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553" r:id="rId3"/>
    <p:sldId id="299" r:id="rId4"/>
    <p:sldId id="551" r:id="rId5"/>
    <p:sldId id="552" r:id="rId6"/>
    <p:sldId id="300" r:id="rId7"/>
    <p:sldId id="301" r:id="rId8"/>
    <p:sldId id="577" r:id="rId9"/>
    <p:sldId id="578" r:id="rId10"/>
    <p:sldId id="579" r:id="rId11"/>
    <p:sldId id="580" r:id="rId12"/>
    <p:sldId id="581" r:id="rId13"/>
    <p:sldId id="582" r:id="rId14"/>
    <p:sldId id="263" r:id="rId15"/>
    <p:sldId id="307" r:id="rId16"/>
    <p:sldId id="308" r:id="rId17"/>
    <p:sldId id="264" r:id="rId18"/>
    <p:sldId id="266" r:id="rId19"/>
    <p:sldId id="414" r:id="rId20"/>
    <p:sldId id="267" r:id="rId21"/>
    <p:sldId id="473" r:id="rId22"/>
    <p:sldId id="468" r:id="rId23"/>
    <p:sldId id="469" r:id="rId24"/>
    <p:sldId id="470" r:id="rId25"/>
    <p:sldId id="471" r:id="rId26"/>
    <p:sldId id="472" r:id="rId27"/>
    <p:sldId id="433" r:id="rId28"/>
    <p:sldId id="268" r:id="rId29"/>
    <p:sldId id="434" r:id="rId30"/>
    <p:sldId id="435" r:id="rId31"/>
    <p:sldId id="269" r:id="rId32"/>
    <p:sldId id="270" r:id="rId33"/>
    <p:sldId id="415" r:id="rId34"/>
    <p:sldId id="272" r:id="rId35"/>
    <p:sldId id="273" r:id="rId36"/>
    <p:sldId id="274" r:id="rId37"/>
    <p:sldId id="560" r:id="rId38"/>
    <p:sldId id="554" r:id="rId39"/>
    <p:sldId id="555" r:id="rId40"/>
    <p:sldId id="556" r:id="rId41"/>
    <p:sldId id="557" r:id="rId42"/>
    <p:sldId id="558" r:id="rId43"/>
    <p:sldId id="559" r:id="rId44"/>
    <p:sldId id="454" r:id="rId45"/>
    <p:sldId id="455" r:id="rId46"/>
    <p:sldId id="456" r:id="rId47"/>
    <p:sldId id="457" r:id="rId48"/>
    <p:sldId id="458" r:id="rId49"/>
    <p:sldId id="459" r:id="rId50"/>
    <p:sldId id="460" r:id="rId51"/>
    <p:sldId id="461" r:id="rId52"/>
    <p:sldId id="462" r:id="rId53"/>
    <p:sldId id="463" r:id="rId54"/>
    <p:sldId id="464" r:id="rId55"/>
    <p:sldId id="275" r:id="rId56"/>
    <p:sldId id="276" r:id="rId57"/>
    <p:sldId id="445" r:id="rId58"/>
    <p:sldId id="446" r:id="rId59"/>
    <p:sldId id="447" r:id="rId60"/>
    <p:sldId id="448" r:id="rId61"/>
    <p:sldId id="449" r:id="rId62"/>
    <p:sldId id="450" r:id="rId63"/>
    <p:sldId id="281" r:id="rId64"/>
    <p:sldId id="465" r:id="rId65"/>
    <p:sldId id="561" r:id="rId66"/>
    <p:sldId id="283" r:id="rId67"/>
    <p:sldId id="466" r:id="rId68"/>
    <p:sldId id="284" r:id="rId69"/>
    <p:sldId id="467" r:id="rId70"/>
    <p:sldId id="285" r:id="rId71"/>
    <p:sldId id="286" r:id="rId72"/>
    <p:sldId id="287" r:id="rId73"/>
    <p:sldId id="474" r:id="rId74"/>
    <p:sldId id="475" r:id="rId75"/>
    <p:sldId id="476" r:id="rId76"/>
    <p:sldId id="288" r:id="rId77"/>
    <p:sldId id="289" r:id="rId78"/>
    <p:sldId id="290" r:id="rId79"/>
    <p:sldId id="309" r:id="rId80"/>
    <p:sldId id="313" r:id="rId81"/>
    <p:sldId id="314" r:id="rId82"/>
    <p:sldId id="315" r:id="rId83"/>
    <p:sldId id="562" r:id="rId84"/>
    <p:sldId id="329" r:id="rId85"/>
    <p:sldId id="330" r:id="rId86"/>
    <p:sldId id="328" r:id="rId87"/>
    <p:sldId id="353" r:id="rId88"/>
    <p:sldId id="477" r:id="rId89"/>
    <p:sldId id="480" r:id="rId90"/>
    <p:sldId id="506" r:id="rId91"/>
    <p:sldId id="507" r:id="rId92"/>
    <p:sldId id="508" r:id="rId93"/>
    <p:sldId id="567" r:id="rId94"/>
    <p:sldId id="566" r:id="rId95"/>
    <p:sldId id="531" r:id="rId96"/>
    <p:sldId id="532" r:id="rId97"/>
    <p:sldId id="563" r:id="rId98"/>
    <p:sldId id="575" r:id="rId99"/>
    <p:sldId id="533" r:id="rId100"/>
    <p:sldId id="548" r:id="rId101"/>
    <p:sldId id="534" r:id="rId102"/>
    <p:sldId id="539" r:id="rId103"/>
    <p:sldId id="540" r:id="rId104"/>
    <p:sldId id="564" r:id="rId105"/>
    <p:sldId id="565" r:id="rId106"/>
    <p:sldId id="570" r:id="rId107"/>
    <p:sldId id="569" r:id="rId108"/>
    <p:sldId id="568" r:id="rId109"/>
    <p:sldId id="572" r:id="rId110"/>
    <p:sldId id="571" r:id="rId111"/>
    <p:sldId id="296" r:id="rId112"/>
    <p:sldId id="292" r:id="rId113"/>
    <p:sldId id="520" r:id="rId114"/>
    <p:sldId id="521" r:id="rId115"/>
    <p:sldId id="522" r:id="rId116"/>
    <p:sldId id="523" r:id="rId117"/>
    <p:sldId id="524" r:id="rId118"/>
    <p:sldId id="525" r:id="rId119"/>
    <p:sldId id="526" r:id="rId120"/>
    <p:sldId id="527" r:id="rId121"/>
    <p:sldId id="528" r:id="rId122"/>
    <p:sldId id="529" r:id="rId123"/>
    <p:sldId id="530" r:id="rId124"/>
    <p:sldId id="438"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624" autoAdjust="0"/>
  </p:normalViewPr>
  <p:slideViewPr>
    <p:cSldViewPr>
      <p:cViewPr varScale="1">
        <p:scale>
          <a:sx n="65" d="100"/>
          <a:sy n="65" d="100"/>
        </p:scale>
        <p:origin x="1268" y="40"/>
      </p:cViewPr>
      <p:guideLst>
        <p:guide orient="horz" pos="2160"/>
        <p:guide pos="2880"/>
      </p:guideLst>
    </p:cSldViewPr>
  </p:slideViewPr>
  <p:outlineViewPr>
    <p:cViewPr>
      <p:scale>
        <a:sx n="33" d="100"/>
        <a:sy n="33" d="100"/>
      </p:scale>
      <p:origin x="0" y="262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ystem1\Desktop\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90923199817414"/>
          <c:y val="3.7667581628632311E-2"/>
          <c:w val="0.85633504507588765"/>
          <c:h val="0.49305838291123738"/>
        </c:manualLayout>
      </c:layout>
      <c:lineChart>
        <c:grouping val="standard"/>
        <c:varyColors val="0"/>
        <c:ser>
          <c:idx val="0"/>
          <c:order val="0"/>
          <c:tx>
            <c:v>Vout(V)</c:v>
          </c:tx>
          <c:spPr>
            <a:ln w="38100"/>
          </c:spPr>
          <c:marker>
            <c:symbol val="none"/>
          </c:marker>
          <c:cat>
            <c:numRef>
              <c:f>Sheet4!$F$2:$F$20000</c:f>
              <c:numCache>
                <c:formatCode>General</c:formatCode>
                <c:ptCount val="19999"/>
                <c:pt idx="0">
                  <c:v>1.0000000000000147E-4</c:v>
                </c:pt>
                <c:pt idx="1">
                  <c:v>3.0000000000000447E-4</c:v>
                </c:pt>
                <c:pt idx="2">
                  <c:v>5.0000000000000294E-4</c:v>
                </c:pt>
                <c:pt idx="3">
                  <c:v>7.0000000000000943E-4</c:v>
                </c:pt>
                <c:pt idx="4">
                  <c:v>9.0000000000000724E-4</c:v>
                </c:pt>
                <c:pt idx="5">
                  <c:v>1.1000000000000172E-3</c:v>
                </c:pt>
                <c:pt idx="6">
                  <c:v>1.3000000000000164E-3</c:v>
                </c:pt>
                <c:pt idx="7">
                  <c:v>1.5000000000000167E-3</c:v>
                </c:pt>
                <c:pt idx="8">
                  <c:v>1.7000000000000186E-3</c:v>
                </c:pt>
                <c:pt idx="9">
                  <c:v>1.9000000000000243E-3</c:v>
                </c:pt>
                <c:pt idx="10">
                  <c:v>2.1000000000000111E-3</c:v>
                </c:pt>
                <c:pt idx="11">
                  <c:v>2.3000000000000052E-3</c:v>
                </c:pt>
                <c:pt idx="12">
                  <c:v>2.4999999999999996E-3</c:v>
                </c:pt>
                <c:pt idx="13">
                  <c:v>2.700000000000037E-3</c:v>
                </c:pt>
                <c:pt idx="14">
                  <c:v>2.9000000000000085E-3</c:v>
                </c:pt>
                <c:pt idx="15">
                  <c:v>3.1000000000000376E-3</c:v>
                </c:pt>
                <c:pt idx="16">
                  <c:v>3.3000000000000178E-3</c:v>
                </c:pt>
                <c:pt idx="17">
                  <c:v>3.5000000000000126E-3</c:v>
                </c:pt>
                <c:pt idx="18">
                  <c:v>3.7000000000000457E-3</c:v>
                </c:pt>
                <c:pt idx="19">
                  <c:v>3.9000000000000336E-3</c:v>
                </c:pt>
                <c:pt idx="20">
                  <c:v>4.1000000000000003E-3</c:v>
                </c:pt>
                <c:pt idx="21">
                  <c:v>4.3000000000000104E-3</c:v>
                </c:pt>
                <c:pt idx="22">
                  <c:v>4.5000000000000187E-3</c:v>
                </c:pt>
                <c:pt idx="23">
                  <c:v>4.6999999999999993E-3</c:v>
                </c:pt>
                <c:pt idx="24">
                  <c:v>4.9000000000000632E-3</c:v>
                </c:pt>
                <c:pt idx="25">
                  <c:v>5.1000000000000134E-3</c:v>
                </c:pt>
                <c:pt idx="26">
                  <c:v>5.3000000000000104E-3</c:v>
                </c:pt>
                <c:pt idx="27">
                  <c:v>5.5000000000000188E-3</c:v>
                </c:pt>
                <c:pt idx="28">
                  <c:v>5.7000000000000384E-3</c:v>
                </c:pt>
                <c:pt idx="29">
                  <c:v>5.9000000000000823E-3</c:v>
                </c:pt>
                <c:pt idx="30">
                  <c:v>6.1000000000000134E-3</c:v>
                </c:pt>
                <c:pt idx="31">
                  <c:v>6.300000000000033E-3</c:v>
                </c:pt>
                <c:pt idx="32">
                  <c:v>6.5000000000000717E-3</c:v>
                </c:pt>
                <c:pt idx="33">
                  <c:v>6.7000000000000809E-3</c:v>
                </c:pt>
                <c:pt idx="34">
                  <c:v>6.9000000000000892E-3</c:v>
                </c:pt>
                <c:pt idx="35">
                  <c:v>7.1000000000000134E-3</c:v>
                </c:pt>
                <c:pt idx="36">
                  <c:v>7.3000000000000374E-3</c:v>
                </c:pt>
                <c:pt idx="37">
                  <c:v>7.5000000000000821E-3</c:v>
                </c:pt>
                <c:pt idx="38">
                  <c:v>7.7000000000000939E-3</c:v>
                </c:pt>
                <c:pt idx="39">
                  <c:v>7.9000000000001014E-3</c:v>
                </c:pt>
                <c:pt idx="40">
                  <c:v>8.1000000000000065E-3</c:v>
                </c:pt>
                <c:pt idx="41">
                  <c:v>8.3000000000000625E-3</c:v>
                </c:pt>
                <c:pt idx="42">
                  <c:v>8.5000000000000266E-3</c:v>
                </c:pt>
                <c:pt idx="43">
                  <c:v>8.7000000000000046E-3</c:v>
                </c:pt>
                <c:pt idx="44">
                  <c:v>8.9000000000000624E-3</c:v>
                </c:pt>
                <c:pt idx="45">
                  <c:v>9.1000000000000247E-3</c:v>
                </c:pt>
                <c:pt idx="46">
                  <c:v>9.3000000000000912E-3</c:v>
                </c:pt>
                <c:pt idx="47">
                  <c:v>9.5000000000000518E-3</c:v>
                </c:pt>
                <c:pt idx="48">
                  <c:v>9.7000000000000228E-3</c:v>
                </c:pt>
                <c:pt idx="49">
                  <c:v>9.9000000000000268E-3</c:v>
                </c:pt>
                <c:pt idx="50">
                  <c:v>1.0099999999999896E-2</c:v>
                </c:pt>
                <c:pt idx="51">
                  <c:v>1.0299999999999978E-2</c:v>
                </c:pt>
                <c:pt idx="52">
                  <c:v>1.0499999999999956E-2</c:v>
                </c:pt>
                <c:pt idx="53">
                  <c:v>1.0699999999999958E-2</c:v>
                </c:pt>
                <c:pt idx="54">
                  <c:v>1.0899999999999976E-2</c:v>
                </c:pt>
                <c:pt idx="55">
                  <c:v>1.1099999999999978E-2</c:v>
                </c:pt>
                <c:pt idx="56">
                  <c:v>1.1299999999999978E-2</c:v>
                </c:pt>
                <c:pt idx="57">
                  <c:v>1.1499999999999979E-2</c:v>
                </c:pt>
                <c:pt idx="58">
                  <c:v>1.169999999999998E-2</c:v>
                </c:pt>
                <c:pt idx="59">
                  <c:v>1.1899999999999984E-2</c:v>
                </c:pt>
                <c:pt idx="60">
                  <c:v>1.2099999999999878E-2</c:v>
                </c:pt>
                <c:pt idx="61">
                  <c:v>1.2299999999999978E-2</c:v>
                </c:pt>
                <c:pt idx="62">
                  <c:v>1.2499999999999956E-2</c:v>
                </c:pt>
                <c:pt idx="63">
                  <c:v>1.2699999999999958E-2</c:v>
                </c:pt>
                <c:pt idx="64">
                  <c:v>1.2899999999999976E-2</c:v>
                </c:pt>
                <c:pt idx="65">
                  <c:v>1.3099999999999954E-2</c:v>
                </c:pt>
                <c:pt idx="66">
                  <c:v>1.3299999999999972E-2</c:v>
                </c:pt>
                <c:pt idx="67">
                  <c:v>1.3499999999999974E-2</c:v>
                </c:pt>
                <c:pt idx="68">
                  <c:v>1.3699999999999966E-2</c:v>
                </c:pt>
                <c:pt idx="69">
                  <c:v>1.3899999999999971E-2</c:v>
                </c:pt>
                <c:pt idx="70">
                  <c:v>1.4099999999999856E-2</c:v>
                </c:pt>
                <c:pt idx="71">
                  <c:v>1.4299999999999858E-2</c:v>
                </c:pt>
                <c:pt idx="72">
                  <c:v>1.4499999999999878E-2</c:v>
                </c:pt>
                <c:pt idx="73">
                  <c:v>1.4699999999999876E-2</c:v>
                </c:pt>
                <c:pt idx="74">
                  <c:v>1.4899999999999938E-2</c:v>
                </c:pt>
                <c:pt idx="75">
                  <c:v>1.5099999999999954E-2</c:v>
                </c:pt>
                <c:pt idx="76">
                  <c:v>1.5299999999999959E-2</c:v>
                </c:pt>
                <c:pt idx="77">
                  <c:v>1.5499999999999958E-2</c:v>
                </c:pt>
                <c:pt idx="78">
                  <c:v>1.5699999999999957E-2</c:v>
                </c:pt>
                <c:pt idx="79">
                  <c:v>1.5899999999999959E-2</c:v>
                </c:pt>
                <c:pt idx="80">
                  <c:v>1.6099999999999958E-2</c:v>
                </c:pt>
                <c:pt idx="81">
                  <c:v>1.6299999999999957E-2</c:v>
                </c:pt>
                <c:pt idx="82">
                  <c:v>1.6499999999999959E-2</c:v>
                </c:pt>
                <c:pt idx="83">
                  <c:v>1.6699999999999954E-2</c:v>
                </c:pt>
                <c:pt idx="84">
                  <c:v>1.6899999999999953E-2</c:v>
                </c:pt>
                <c:pt idx="85">
                  <c:v>1.7099999999999962E-2</c:v>
                </c:pt>
                <c:pt idx="86">
                  <c:v>1.7299999999999933E-2</c:v>
                </c:pt>
                <c:pt idx="87">
                  <c:v>1.7499999999999953E-2</c:v>
                </c:pt>
                <c:pt idx="88">
                  <c:v>1.7699999999999941E-2</c:v>
                </c:pt>
                <c:pt idx="89">
                  <c:v>1.7899999999999947E-2</c:v>
                </c:pt>
                <c:pt idx="90">
                  <c:v>1.8099999999999946E-2</c:v>
                </c:pt>
                <c:pt idx="91">
                  <c:v>1.8299999999999941E-2</c:v>
                </c:pt>
                <c:pt idx="92">
                  <c:v>1.8499999999999944E-2</c:v>
                </c:pt>
                <c:pt idx="93">
                  <c:v>1.8699999999999942E-2</c:v>
                </c:pt>
                <c:pt idx="94">
                  <c:v>1.8899999999999941E-2</c:v>
                </c:pt>
                <c:pt idx="95">
                  <c:v>1.909999999999994E-2</c:v>
                </c:pt>
                <c:pt idx="96">
                  <c:v>1.9299999999999939E-2</c:v>
                </c:pt>
                <c:pt idx="97">
                  <c:v>1.9499999999999938E-2</c:v>
                </c:pt>
                <c:pt idx="98">
                  <c:v>1.9699999999999936E-2</c:v>
                </c:pt>
                <c:pt idx="99">
                  <c:v>1.9899999999999935E-2</c:v>
                </c:pt>
                <c:pt idx="100">
                  <c:v>2.0099999999999951E-2</c:v>
                </c:pt>
                <c:pt idx="101">
                  <c:v>2.0299999999999992E-2</c:v>
                </c:pt>
                <c:pt idx="102">
                  <c:v>2.0499999999999952E-2</c:v>
                </c:pt>
                <c:pt idx="103">
                  <c:v>2.070000000000001E-2</c:v>
                </c:pt>
                <c:pt idx="104">
                  <c:v>2.0900000000000002E-2</c:v>
                </c:pt>
                <c:pt idx="105">
                  <c:v>2.1100000000000011E-2</c:v>
                </c:pt>
                <c:pt idx="106">
                  <c:v>2.1300000000000006E-2</c:v>
                </c:pt>
                <c:pt idx="107">
                  <c:v>2.1500000000000002E-2</c:v>
                </c:pt>
                <c:pt idx="108">
                  <c:v>2.1700000000000011E-2</c:v>
                </c:pt>
                <c:pt idx="109">
                  <c:v>2.1900000000000051E-2</c:v>
                </c:pt>
                <c:pt idx="110">
                  <c:v>2.2100000000000012E-2</c:v>
                </c:pt>
                <c:pt idx="111">
                  <c:v>2.2300000000000045E-2</c:v>
                </c:pt>
                <c:pt idx="112">
                  <c:v>2.2500000000000072E-2</c:v>
                </c:pt>
                <c:pt idx="113">
                  <c:v>2.2700000000000012E-2</c:v>
                </c:pt>
                <c:pt idx="114">
                  <c:v>2.2900000000000052E-2</c:v>
                </c:pt>
                <c:pt idx="115">
                  <c:v>2.3099999999999916E-2</c:v>
                </c:pt>
                <c:pt idx="116">
                  <c:v>2.3299999999999942E-2</c:v>
                </c:pt>
                <c:pt idx="117">
                  <c:v>2.3499999999999951E-2</c:v>
                </c:pt>
                <c:pt idx="118">
                  <c:v>2.3699999999999912E-2</c:v>
                </c:pt>
                <c:pt idx="119">
                  <c:v>2.3899999999999911E-2</c:v>
                </c:pt>
                <c:pt idx="120">
                  <c:v>2.4099999999999951E-2</c:v>
                </c:pt>
                <c:pt idx="121">
                  <c:v>2.4299999999999912E-2</c:v>
                </c:pt>
                <c:pt idx="122">
                  <c:v>2.4499999999999952E-2</c:v>
                </c:pt>
                <c:pt idx="123">
                  <c:v>2.4699999999999916E-2</c:v>
                </c:pt>
                <c:pt idx="124">
                  <c:v>2.4899999999999995E-2</c:v>
                </c:pt>
                <c:pt idx="125">
                  <c:v>2.5099999999999952E-2</c:v>
                </c:pt>
                <c:pt idx="126">
                  <c:v>2.5299999999999993E-2</c:v>
                </c:pt>
                <c:pt idx="127">
                  <c:v>2.5500000000000002E-2</c:v>
                </c:pt>
                <c:pt idx="128">
                  <c:v>2.5700000000000011E-2</c:v>
                </c:pt>
                <c:pt idx="129">
                  <c:v>2.5899999999999999E-2</c:v>
                </c:pt>
                <c:pt idx="130">
                  <c:v>2.6100000000000012E-2</c:v>
                </c:pt>
                <c:pt idx="131">
                  <c:v>2.6299999999999896E-2</c:v>
                </c:pt>
                <c:pt idx="132">
                  <c:v>2.6499999999999999E-2</c:v>
                </c:pt>
                <c:pt idx="133">
                  <c:v>2.6700000000000005E-2</c:v>
                </c:pt>
                <c:pt idx="134">
                  <c:v>2.6900000000000014E-2</c:v>
                </c:pt>
                <c:pt idx="135">
                  <c:v>2.7099999999999999E-2</c:v>
                </c:pt>
                <c:pt idx="136">
                  <c:v>2.7300000000000008E-2</c:v>
                </c:pt>
                <c:pt idx="137">
                  <c:v>2.7500000000000014E-2</c:v>
                </c:pt>
                <c:pt idx="138">
                  <c:v>2.7700000000000009E-2</c:v>
                </c:pt>
                <c:pt idx="139">
                  <c:v>2.7900000000000109E-2</c:v>
                </c:pt>
                <c:pt idx="140">
                  <c:v>2.8099999999999882E-2</c:v>
                </c:pt>
                <c:pt idx="141">
                  <c:v>2.8299999999999891E-2</c:v>
                </c:pt>
                <c:pt idx="142">
                  <c:v>2.849999999999989E-2</c:v>
                </c:pt>
                <c:pt idx="143">
                  <c:v>2.8699999999999882E-2</c:v>
                </c:pt>
                <c:pt idx="144">
                  <c:v>2.8899999999999891E-2</c:v>
                </c:pt>
                <c:pt idx="145">
                  <c:v>2.9099999999999886E-2</c:v>
                </c:pt>
                <c:pt idx="146">
                  <c:v>2.9299999999999882E-2</c:v>
                </c:pt>
                <c:pt idx="147">
                  <c:v>2.9499999999999891E-2</c:v>
                </c:pt>
                <c:pt idx="148">
                  <c:v>2.9699999999999886E-2</c:v>
                </c:pt>
                <c:pt idx="149">
                  <c:v>2.9899999999999892E-2</c:v>
                </c:pt>
                <c:pt idx="150">
                  <c:v>3.0099999999999967E-2</c:v>
                </c:pt>
                <c:pt idx="151">
                  <c:v>3.0299999999999896E-2</c:v>
                </c:pt>
                <c:pt idx="152">
                  <c:v>3.0499999999999892E-2</c:v>
                </c:pt>
                <c:pt idx="153">
                  <c:v>3.0699999999999995E-2</c:v>
                </c:pt>
                <c:pt idx="154">
                  <c:v>3.0899999999999896E-2</c:v>
                </c:pt>
                <c:pt idx="155">
                  <c:v>3.1099999999999982E-2</c:v>
                </c:pt>
                <c:pt idx="156">
                  <c:v>3.1300000000000015E-2</c:v>
                </c:pt>
                <c:pt idx="157">
                  <c:v>3.1499999999999882E-2</c:v>
                </c:pt>
                <c:pt idx="158">
                  <c:v>3.1700000000000013E-2</c:v>
                </c:pt>
                <c:pt idx="159">
                  <c:v>3.1900000000000012E-2</c:v>
                </c:pt>
                <c:pt idx="160">
                  <c:v>3.2100000000000024E-2</c:v>
                </c:pt>
                <c:pt idx="161">
                  <c:v>3.2300000000000016E-2</c:v>
                </c:pt>
                <c:pt idx="162">
                  <c:v>3.2500000000000119E-2</c:v>
                </c:pt>
                <c:pt idx="163">
                  <c:v>3.2700000000000139E-2</c:v>
                </c:pt>
                <c:pt idx="164">
                  <c:v>3.2900000000000117E-2</c:v>
                </c:pt>
                <c:pt idx="165">
                  <c:v>3.3099999999999942E-2</c:v>
                </c:pt>
                <c:pt idx="166">
                  <c:v>3.3299999999999982E-2</c:v>
                </c:pt>
                <c:pt idx="167">
                  <c:v>3.3499999999999946E-2</c:v>
                </c:pt>
                <c:pt idx="168">
                  <c:v>3.3699999999999952E-2</c:v>
                </c:pt>
                <c:pt idx="169">
                  <c:v>3.3900000000000013E-2</c:v>
                </c:pt>
                <c:pt idx="170">
                  <c:v>3.4099999999999991E-2</c:v>
                </c:pt>
                <c:pt idx="171">
                  <c:v>3.4300000000000011E-2</c:v>
                </c:pt>
                <c:pt idx="172">
                  <c:v>3.450000000000001E-2</c:v>
                </c:pt>
                <c:pt idx="173">
                  <c:v>3.4700000000000002E-2</c:v>
                </c:pt>
                <c:pt idx="174">
                  <c:v>3.4900000000000014E-2</c:v>
                </c:pt>
                <c:pt idx="175">
                  <c:v>3.5100000000000006E-2</c:v>
                </c:pt>
                <c:pt idx="176">
                  <c:v>3.5300000000000012E-2</c:v>
                </c:pt>
                <c:pt idx="177">
                  <c:v>3.5500000000000011E-2</c:v>
                </c:pt>
                <c:pt idx="178">
                  <c:v>3.5700000000000016E-2</c:v>
                </c:pt>
                <c:pt idx="179">
                  <c:v>3.5900000000000092E-2</c:v>
                </c:pt>
                <c:pt idx="180">
                  <c:v>3.6100000000000056E-2</c:v>
                </c:pt>
                <c:pt idx="181">
                  <c:v>3.6300000000000096E-2</c:v>
                </c:pt>
                <c:pt idx="182">
                  <c:v>3.650000000000015E-2</c:v>
                </c:pt>
                <c:pt idx="183">
                  <c:v>3.6700000000000052E-2</c:v>
                </c:pt>
                <c:pt idx="184">
                  <c:v>3.6900000000000092E-2</c:v>
                </c:pt>
                <c:pt idx="185">
                  <c:v>3.7100000000000188E-2</c:v>
                </c:pt>
                <c:pt idx="186">
                  <c:v>3.7300000000000173E-2</c:v>
                </c:pt>
                <c:pt idx="187">
                  <c:v>3.75000000000002E-2</c:v>
                </c:pt>
                <c:pt idx="188">
                  <c:v>3.770000000000024E-2</c:v>
                </c:pt>
                <c:pt idx="189">
                  <c:v>3.7900000000000239E-2</c:v>
                </c:pt>
                <c:pt idx="190">
                  <c:v>3.8100000000000071E-2</c:v>
                </c:pt>
                <c:pt idx="191">
                  <c:v>3.8300000000000091E-2</c:v>
                </c:pt>
                <c:pt idx="192">
                  <c:v>3.850000000000009E-2</c:v>
                </c:pt>
                <c:pt idx="193">
                  <c:v>3.8700000000000082E-2</c:v>
                </c:pt>
                <c:pt idx="194">
                  <c:v>3.8900000000000094E-2</c:v>
                </c:pt>
                <c:pt idx="195">
                  <c:v>3.9100000000000211E-2</c:v>
                </c:pt>
                <c:pt idx="196">
                  <c:v>3.9300000000000217E-2</c:v>
                </c:pt>
                <c:pt idx="197">
                  <c:v>3.9500000000000202E-2</c:v>
                </c:pt>
                <c:pt idx="198">
                  <c:v>3.9700000000000228E-2</c:v>
                </c:pt>
                <c:pt idx="199">
                  <c:v>3.9900000000000248E-2</c:v>
                </c:pt>
                <c:pt idx="200">
                  <c:v>4.0100000000000122E-2</c:v>
                </c:pt>
                <c:pt idx="201">
                  <c:v>4.0300000000000134E-2</c:v>
                </c:pt>
                <c:pt idx="202">
                  <c:v>4.0500000000000133E-2</c:v>
                </c:pt>
                <c:pt idx="203">
                  <c:v>4.0700000000000194E-2</c:v>
                </c:pt>
                <c:pt idx="204">
                  <c:v>4.0900000000000172E-2</c:v>
                </c:pt>
                <c:pt idx="205">
                  <c:v>4.110000000000015E-2</c:v>
                </c:pt>
                <c:pt idx="206">
                  <c:v>4.1300000000000184E-2</c:v>
                </c:pt>
                <c:pt idx="207">
                  <c:v>4.1500000000000162E-2</c:v>
                </c:pt>
                <c:pt idx="208">
                  <c:v>4.1700000000000174E-2</c:v>
                </c:pt>
                <c:pt idx="209">
                  <c:v>4.1900000000000173E-2</c:v>
                </c:pt>
                <c:pt idx="210">
                  <c:v>4.2100000000000193E-2</c:v>
                </c:pt>
                <c:pt idx="211">
                  <c:v>4.230000000000065E-2</c:v>
                </c:pt>
                <c:pt idx="212">
                  <c:v>4.2500000000000357E-2</c:v>
                </c:pt>
                <c:pt idx="213">
                  <c:v>4.2700000000000758E-2</c:v>
                </c:pt>
                <c:pt idx="214">
                  <c:v>4.2900000000000424E-2</c:v>
                </c:pt>
                <c:pt idx="215">
                  <c:v>4.3100000000000332E-2</c:v>
                </c:pt>
                <c:pt idx="216">
                  <c:v>4.3300000000000435E-2</c:v>
                </c:pt>
                <c:pt idx="217">
                  <c:v>4.3500000000000233E-2</c:v>
                </c:pt>
                <c:pt idx="218">
                  <c:v>4.3700000000000433E-2</c:v>
                </c:pt>
                <c:pt idx="219">
                  <c:v>4.3900000000000314E-2</c:v>
                </c:pt>
                <c:pt idx="220">
                  <c:v>4.4100000000000507E-2</c:v>
                </c:pt>
                <c:pt idx="221">
                  <c:v>4.4300000000000797E-2</c:v>
                </c:pt>
                <c:pt idx="222">
                  <c:v>4.4500000000000504E-2</c:v>
                </c:pt>
                <c:pt idx="223">
                  <c:v>4.4700000000000809E-2</c:v>
                </c:pt>
                <c:pt idx="224">
                  <c:v>4.4900000000000523E-2</c:v>
                </c:pt>
                <c:pt idx="225">
                  <c:v>4.5100000000000334E-2</c:v>
                </c:pt>
                <c:pt idx="226">
                  <c:v>4.5300000000000527E-2</c:v>
                </c:pt>
                <c:pt idx="227">
                  <c:v>4.5500000000000422E-2</c:v>
                </c:pt>
                <c:pt idx="228">
                  <c:v>4.5700000000000587E-2</c:v>
                </c:pt>
                <c:pt idx="229">
                  <c:v>4.5900000000000413E-2</c:v>
                </c:pt>
                <c:pt idx="230">
                  <c:v>4.6100000000000294E-2</c:v>
                </c:pt>
                <c:pt idx="231">
                  <c:v>4.6300000000000334E-2</c:v>
                </c:pt>
                <c:pt idx="232">
                  <c:v>4.6500000000000312E-2</c:v>
                </c:pt>
                <c:pt idx="233">
                  <c:v>4.6700000000000498E-2</c:v>
                </c:pt>
                <c:pt idx="234">
                  <c:v>4.6900000000000323E-2</c:v>
                </c:pt>
                <c:pt idx="235">
                  <c:v>4.7100000000000433E-2</c:v>
                </c:pt>
                <c:pt idx="236">
                  <c:v>4.7300000000000758E-2</c:v>
                </c:pt>
                <c:pt idx="237">
                  <c:v>4.7500000000000424E-2</c:v>
                </c:pt>
                <c:pt idx="238">
                  <c:v>4.7700000000000749E-2</c:v>
                </c:pt>
                <c:pt idx="239">
                  <c:v>4.7900000000000532E-2</c:v>
                </c:pt>
                <c:pt idx="240">
                  <c:v>4.8100000000000413E-2</c:v>
                </c:pt>
                <c:pt idx="241">
                  <c:v>4.8300000000000523E-2</c:v>
                </c:pt>
                <c:pt idx="242">
                  <c:v>4.8500000000000404E-2</c:v>
                </c:pt>
                <c:pt idx="243">
                  <c:v>4.8700000000000514E-2</c:v>
                </c:pt>
                <c:pt idx="244">
                  <c:v>4.8900000000000422E-2</c:v>
                </c:pt>
                <c:pt idx="245">
                  <c:v>4.9100000000000532E-2</c:v>
                </c:pt>
                <c:pt idx="246">
                  <c:v>4.9300000000000808E-2</c:v>
                </c:pt>
                <c:pt idx="247">
                  <c:v>4.9500000000000599E-2</c:v>
                </c:pt>
                <c:pt idx="248">
                  <c:v>4.9700000000001084E-2</c:v>
                </c:pt>
                <c:pt idx="249">
                  <c:v>4.9900000000000534E-2</c:v>
                </c:pt>
                <c:pt idx="250">
                  <c:v>5.0100000000000422E-2</c:v>
                </c:pt>
                <c:pt idx="251">
                  <c:v>5.0300000000000601E-2</c:v>
                </c:pt>
                <c:pt idx="252">
                  <c:v>5.0500000000000433E-2</c:v>
                </c:pt>
                <c:pt idx="253">
                  <c:v>5.0700000000000627E-2</c:v>
                </c:pt>
                <c:pt idx="254">
                  <c:v>5.0900000000000514E-2</c:v>
                </c:pt>
                <c:pt idx="255">
                  <c:v>5.1100000000000437E-2</c:v>
                </c:pt>
                <c:pt idx="256">
                  <c:v>5.1300000000000512E-2</c:v>
                </c:pt>
                <c:pt idx="257">
                  <c:v>5.1500000000000483E-2</c:v>
                </c:pt>
                <c:pt idx="258">
                  <c:v>5.1700000000000523E-2</c:v>
                </c:pt>
                <c:pt idx="259">
                  <c:v>5.1900000000000474E-2</c:v>
                </c:pt>
                <c:pt idx="260">
                  <c:v>5.2100000000000514E-2</c:v>
                </c:pt>
                <c:pt idx="261">
                  <c:v>5.2300000000000797E-2</c:v>
                </c:pt>
                <c:pt idx="262">
                  <c:v>5.2500000000000532E-2</c:v>
                </c:pt>
                <c:pt idx="263">
                  <c:v>5.2700000000000809E-2</c:v>
                </c:pt>
                <c:pt idx="264">
                  <c:v>5.2900000000000523E-2</c:v>
                </c:pt>
                <c:pt idx="265">
                  <c:v>5.3100000000000494E-2</c:v>
                </c:pt>
                <c:pt idx="266">
                  <c:v>5.3300000000000534E-2</c:v>
                </c:pt>
                <c:pt idx="267">
                  <c:v>5.3500000000000512E-2</c:v>
                </c:pt>
                <c:pt idx="268">
                  <c:v>5.3700000000000594E-2</c:v>
                </c:pt>
                <c:pt idx="269">
                  <c:v>5.3900000000000524E-2</c:v>
                </c:pt>
                <c:pt idx="270">
                  <c:v>5.4100000000000731E-2</c:v>
                </c:pt>
                <c:pt idx="271">
                  <c:v>5.4300000000001208E-2</c:v>
                </c:pt>
                <c:pt idx="272">
                  <c:v>5.4500000000000534E-2</c:v>
                </c:pt>
                <c:pt idx="273">
                  <c:v>5.4700000000001338E-2</c:v>
                </c:pt>
                <c:pt idx="274">
                  <c:v>5.4900000000000823E-2</c:v>
                </c:pt>
                <c:pt idx="275">
                  <c:v>5.5100000000000593E-2</c:v>
                </c:pt>
                <c:pt idx="276">
                  <c:v>5.5300000000000842E-2</c:v>
                </c:pt>
                <c:pt idx="277">
                  <c:v>5.5500000000000584E-2</c:v>
                </c:pt>
                <c:pt idx="278">
                  <c:v>5.5700000000001047E-2</c:v>
                </c:pt>
                <c:pt idx="279">
                  <c:v>5.5900000000000755E-2</c:v>
                </c:pt>
                <c:pt idx="280">
                  <c:v>5.610000000000058E-2</c:v>
                </c:pt>
                <c:pt idx="281">
                  <c:v>5.6300000000000593E-2</c:v>
                </c:pt>
                <c:pt idx="282">
                  <c:v>5.6500000000000584E-2</c:v>
                </c:pt>
                <c:pt idx="283">
                  <c:v>5.6700000000000833E-2</c:v>
                </c:pt>
                <c:pt idx="284">
                  <c:v>5.6900000000000714E-2</c:v>
                </c:pt>
                <c:pt idx="285">
                  <c:v>5.7100000000000914E-2</c:v>
                </c:pt>
                <c:pt idx="286">
                  <c:v>5.7300000000001197E-2</c:v>
                </c:pt>
                <c:pt idx="287">
                  <c:v>5.7500000000000849E-2</c:v>
                </c:pt>
                <c:pt idx="288">
                  <c:v>5.7700000000001098E-2</c:v>
                </c:pt>
                <c:pt idx="289">
                  <c:v>5.7900000000000985E-2</c:v>
                </c:pt>
                <c:pt idx="290">
                  <c:v>5.8100000000000734E-2</c:v>
                </c:pt>
                <c:pt idx="291">
                  <c:v>5.8300000000000934E-2</c:v>
                </c:pt>
                <c:pt idx="292">
                  <c:v>5.8500000000000822E-2</c:v>
                </c:pt>
                <c:pt idx="293">
                  <c:v>5.8700000000000925E-2</c:v>
                </c:pt>
                <c:pt idx="294">
                  <c:v>5.8900000000000834E-2</c:v>
                </c:pt>
                <c:pt idx="295">
                  <c:v>5.9100000000001027E-2</c:v>
                </c:pt>
                <c:pt idx="296">
                  <c:v>5.9300000000001504E-2</c:v>
                </c:pt>
                <c:pt idx="297">
                  <c:v>5.9500000000000934E-2</c:v>
                </c:pt>
                <c:pt idx="298">
                  <c:v>5.9700000000001557E-2</c:v>
                </c:pt>
                <c:pt idx="299">
                  <c:v>5.9900000000001015E-2</c:v>
                </c:pt>
                <c:pt idx="300">
                  <c:v>6.0100000000000833E-2</c:v>
                </c:pt>
                <c:pt idx="301">
                  <c:v>6.0300000000001047E-2</c:v>
                </c:pt>
                <c:pt idx="302">
                  <c:v>6.0500000000000824E-2</c:v>
                </c:pt>
                <c:pt idx="303">
                  <c:v>6.0700000000001177E-2</c:v>
                </c:pt>
                <c:pt idx="304">
                  <c:v>6.0900000000000898E-2</c:v>
                </c:pt>
                <c:pt idx="305">
                  <c:v>6.1100000000000723E-2</c:v>
                </c:pt>
                <c:pt idx="306">
                  <c:v>6.1300000000000923E-2</c:v>
                </c:pt>
                <c:pt idx="307">
                  <c:v>6.1500000000000804E-2</c:v>
                </c:pt>
                <c:pt idx="308">
                  <c:v>6.1700000000000914E-2</c:v>
                </c:pt>
                <c:pt idx="309">
                  <c:v>6.1900000000000822E-2</c:v>
                </c:pt>
                <c:pt idx="310">
                  <c:v>6.2100000000000932E-2</c:v>
                </c:pt>
                <c:pt idx="311">
                  <c:v>6.2300000000001098E-2</c:v>
                </c:pt>
                <c:pt idx="312">
                  <c:v>6.2500000000000833E-2</c:v>
                </c:pt>
                <c:pt idx="313">
                  <c:v>6.2700000000001185E-2</c:v>
                </c:pt>
                <c:pt idx="314">
                  <c:v>6.2900000000000914E-2</c:v>
                </c:pt>
                <c:pt idx="315">
                  <c:v>6.3100000000000794E-2</c:v>
                </c:pt>
                <c:pt idx="316">
                  <c:v>6.3300000000000939E-2</c:v>
                </c:pt>
                <c:pt idx="317">
                  <c:v>6.350000000000082E-2</c:v>
                </c:pt>
                <c:pt idx="318">
                  <c:v>6.3700000000000923E-2</c:v>
                </c:pt>
                <c:pt idx="319">
                  <c:v>6.3900000000000803E-2</c:v>
                </c:pt>
                <c:pt idx="320">
                  <c:v>6.4100000000000934E-2</c:v>
                </c:pt>
                <c:pt idx="321">
                  <c:v>6.4300000000001772E-2</c:v>
                </c:pt>
                <c:pt idx="322">
                  <c:v>6.4500000000000834E-2</c:v>
                </c:pt>
                <c:pt idx="323">
                  <c:v>6.470000000000127E-2</c:v>
                </c:pt>
                <c:pt idx="324">
                  <c:v>6.490000000000111E-2</c:v>
                </c:pt>
                <c:pt idx="325">
                  <c:v>6.5100000000000893E-2</c:v>
                </c:pt>
                <c:pt idx="326">
                  <c:v>6.5300000000001177E-2</c:v>
                </c:pt>
                <c:pt idx="327">
                  <c:v>6.5500000000000932E-2</c:v>
                </c:pt>
                <c:pt idx="328">
                  <c:v>6.5700000000000924E-2</c:v>
                </c:pt>
                <c:pt idx="329">
                  <c:v>6.5900000000000902E-2</c:v>
                </c:pt>
                <c:pt idx="330">
                  <c:v>6.610000000000088E-2</c:v>
                </c:pt>
                <c:pt idx="331">
                  <c:v>6.6300000000000914E-2</c:v>
                </c:pt>
                <c:pt idx="332">
                  <c:v>6.6500000000000892E-2</c:v>
                </c:pt>
                <c:pt idx="333">
                  <c:v>6.6700000000000911E-2</c:v>
                </c:pt>
                <c:pt idx="334">
                  <c:v>6.6900000000000889E-2</c:v>
                </c:pt>
                <c:pt idx="335">
                  <c:v>6.7100000000000923E-2</c:v>
                </c:pt>
                <c:pt idx="336">
                  <c:v>6.7300000000001234E-2</c:v>
                </c:pt>
                <c:pt idx="337">
                  <c:v>6.7500000000000934E-2</c:v>
                </c:pt>
                <c:pt idx="338">
                  <c:v>6.7700000000001259E-2</c:v>
                </c:pt>
                <c:pt idx="339">
                  <c:v>6.7900000000000932E-2</c:v>
                </c:pt>
                <c:pt idx="340">
                  <c:v>6.8100000000000924E-2</c:v>
                </c:pt>
                <c:pt idx="341">
                  <c:v>6.8300000000001193E-2</c:v>
                </c:pt>
                <c:pt idx="342">
                  <c:v>6.8500000000000963E-2</c:v>
                </c:pt>
                <c:pt idx="343">
                  <c:v>6.8700000000001246E-2</c:v>
                </c:pt>
                <c:pt idx="344">
                  <c:v>6.8900000000000974E-2</c:v>
                </c:pt>
                <c:pt idx="345">
                  <c:v>6.9100000000000994E-2</c:v>
                </c:pt>
                <c:pt idx="346">
                  <c:v>6.9300000000001971E-2</c:v>
                </c:pt>
                <c:pt idx="347">
                  <c:v>6.9500000000001283E-2</c:v>
                </c:pt>
                <c:pt idx="348">
                  <c:v>6.9700000000001996E-2</c:v>
                </c:pt>
                <c:pt idx="349">
                  <c:v>6.9900000000001308E-2</c:v>
                </c:pt>
                <c:pt idx="350">
                  <c:v>7.0100000000001134E-2</c:v>
                </c:pt>
                <c:pt idx="351">
                  <c:v>7.0300000000001875E-2</c:v>
                </c:pt>
                <c:pt idx="352">
                  <c:v>7.0500000000000992E-2</c:v>
                </c:pt>
                <c:pt idx="353">
                  <c:v>7.070000000000147E-2</c:v>
                </c:pt>
                <c:pt idx="354">
                  <c:v>7.0900000000001268E-2</c:v>
                </c:pt>
                <c:pt idx="355">
                  <c:v>7.1100000000001023E-2</c:v>
                </c:pt>
                <c:pt idx="356">
                  <c:v>7.1300000000001404E-2</c:v>
                </c:pt>
                <c:pt idx="357">
                  <c:v>7.1500000000001104E-2</c:v>
                </c:pt>
                <c:pt idx="358">
                  <c:v>7.1700000000001415E-2</c:v>
                </c:pt>
                <c:pt idx="359">
                  <c:v>7.1900000000001033E-2</c:v>
                </c:pt>
                <c:pt idx="360">
                  <c:v>7.2100000000001413E-2</c:v>
                </c:pt>
                <c:pt idx="361">
                  <c:v>7.2300000000001946E-2</c:v>
                </c:pt>
                <c:pt idx="362">
                  <c:v>7.2500000000001452E-2</c:v>
                </c:pt>
                <c:pt idx="363">
                  <c:v>7.2700000000002041E-2</c:v>
                </c:pt>
                <c:pt idx="364">
                  <c:v>7.290000000000145E-2</c:v>
                </c:pt>
                <c:pt idx="365">
                  <c:v>7.3100000000001386E-2</c:v>
                </c:pt>
                <c:pt idx="366">
                  <c:v>7.3300000000001475E-2</c:v>
                </c:pt>
                <c:pt idx="367">
                  <c:v>7.3500000000001134E-2</c:v>
                </c:pt>
                <c:pt idx="368">
                  <c:v>7.3700000000001875E-2</c:v>
                </c:pt>
                <c:pt idx="369">
                  <c:v>7.3900000000001381E-2</c:v>
                </c:pt>
                <c:pt idx="370">
                  <c:v>7.4100000000001484E-2</c:v>
                </c:pt>
                <c:pt idx="371">
                  <c:v>7.4300000000002142E-2</c:v>
                </c:pt>
                <c:pt idx="372">
                  <c:v>7.4500000000001884E-2</c:v>
                </c:pt>
                <c:pt idx="373">
                  <c:v>7.4700000000002126E-2</c:v>
                </c:pt>
                <c:pt idx="374">
                  <c:v>7.4900000000001493E-2</c:v>
                </c:pt>
                <c:pt idx="375">
                  <c:v>7.510000000000143E-2</c:v>
                </c:pt>
                <c:pt idx="376">
                  <c:v>7.5300000000001893E-2</c:v>
                </c:pt>
                <c:pt idx="377">
                  <c:v>7.5500000000001483E-2</c:v>
                </c:pt>
                <c:pt idx="378">
                  <c:v>7.5700000000002043E-2</c:v>
                </c:pt>
                <c:pt idx="379">
                  <c:v>7.5900000000001785E-2</c:v>
                </c:pt>
                <c:pt idx="380">
                  <c:v>7.6100000000001194E-2</c:v>
                </c:pt>
                <c:pt idx="381">
                  <c:v>7.6300000000001714E-2</c:v>
                </c:pt>
                <c:pt idx="382">
                  <c:v>7.6500000000001442E-2</c:v>
                </c:pt>
                <c:pt idx="383">
                  <c:v>7.6700000000001517E-2</c:v>
                </c:pt>
                <c:pt idx="384">
                  <c:v>7.6900000000001453E-2</c:v>
                </c:pt>
                <c:pt idx="385">
                  <c:v>7.7100000000001626E-2</c:v>
                </c:pt>
                <c:pt idx="386">
                  <c:v>7.730000000000195E-2</c:v>
                </c:pt>
                <c:pt idx="387">
                  <c:v>7.750000000000154E-2</c:v>
                </c:pt>
                <c:pt idx="388">
                  <c:v>7.7700000000002184E-2</c:v>
                </c:pt>
                <c:pt idx="389">
                  <c:v>7.7900000000001884E-2</c:v>
                </c:pt>
                <c:pt idx="390">
                  <c:v>7.8100000000001502E-2</c:v>
                </c:pt>
                <c:pt idx="391">
                  <c:v>7.8300000000001743E-2</c:v>
                </c:pt>
                <c:pt idx="392">
                  <c:v>7.8500000000001582E-2</c:v>
                </c:pt>
                <c:pt idx="393">
                  <c:v>7.8700000000001893E-2</c:v>
                </c:pt>
                <c:pt idx="394">
                  <c:v>7.8900000000001524E-2</c:v>
                </c:pt>
                <c:pt idx="395">
                  <c:v>7.9100000000002085E-2</c:v>
                </c:pt>
                <c:pt idx="396">
                  <c:v>7.9300000000002313E-2</c:v>
                </c:pt>
                <c:pt idx="397">
                  <c:v>7.9500000000001875E-2</c:v>
                </c:pt>
                <c:pt idx="398">
                  <c:v>7.9700000000002325E-2</c:v>
                </c:pt>
                <c:pt idx="399">
                  <c:v>7.9900000000002108E-2</c:v>
                </c:pt>
                <c:pt idx="400">
                  <c:v>8.0100000000001254E-2</c:v>
                </c:pt>
                <c:pt idx="401">
                  <c:v>8.0300000000001273E-2</c:v>
                </c:pt>
                <c:pt idx="402">
                  <c:v>8.0500000000001348E-2</c:v>
                </c:pt>
                <c:pt idx="403">
                  <c:v>8.0700000000001298E-2</c:v>
                </c:pt>
                <c:pt idx="404">
                  <c:v>8.090000000000129E-2</c:v>
                </c:pt>
                <c:pt idx="405">
                  <c:v>8.1100000000001282E-2</c:v>
                </c:pt>
                <c:pt idx="406">
                  <c:v>8.1300000000001302E-2</c:v>
                </c:pt>
                <c:pt idx="407">
                  <c:v>8.1500000000001363E-2</c:v>
                </c:pt>
                <c:pt idx="408">
                  <c:v>8.1700000000001327E-2</c:v>
                </c:pt>
                <c:pt idx="409">
                  <c:v>8.1900000000001347E-2</c:v>
                </c:pt>
                <c:pt idx="410">
                  <c:v>8.2100000000001325E-2</c:v>
                </c:pt>
                <c:pt idx="411">
                  <c:v>8.230000000000133E-2</c:v>
                </c:pt>
                <c:pt idx="412">
                  <c:v>8.2500000000001364E-2</c:v>
                </c:pt>
                <c:pt idx="413">
                  <c:v>8.2700000000001342E-2</c:v>
                </c:pt>
                <c:pt idx="414">
                  <c:v>8.2900000000001334E-2</c:v>
                </c:pt>
                <c:pt idx="415">
                  <c:v>8.3100000000001367E-2</c:v>
                </c:pt>
                <c:pt idx="416">
                  <c:v>8.3300000000001526E-2</c:v>
                </c:pt>
                <c:pt idx="417">
                  <c:v>8.3500000000001767E-2</c:v>
                </c:pt>
                <c:pt idx="418">
                  <c:v>8.3700000000001565E-2</c:v>
                </c:pt>
                <c:pt idx="419">
                  <c:v>8.3900000000001543E-2</c:v>
                </c:pt>
                <c:pt idx="420">
                  <c:v>8.4100000000001507E-2</c:v>
                </c:pt>
                <c:pt idx="421">
                  <c:v>8.4300000000001526E-2</c:v>
                </c:pt>
                <c:pt idx="422">
                  <c:v>8.4500000000001727E-2</c:v>
                </c:pt>
                <c:pt idx="423">
                  <c:v>8.4700000000001566E-2</c:v>
                </c:pt>
                <c:pt idx="424">
                  <c:v>8.4900000000001544E-2</c:v>
                </c:pt>
                <c:pt idx="425">
                  <c:v>8.5100000000001466E-2</c:v>
                </c:pt>
                <c:pt idx="426">
                  <c:v>8.5300000000001444E-2</c:v>
                </c:pt>
                <c:pt idx="427">
                  <c:v>8.5500000000001547E-2</c:v>
                </c:pt>
                <c:pt idx="428">
                  <c:v>8.5700000000001525E-2</c:v>
                </c:pt>
                <c:pt idx="429">
                  <c:v>8.5900000000001447E-2</c:v>
                </c:pt>
                <c:pt idx="430">
                  <c:v>8.6100000000001467E-2</c:v>
                </c:pt>
                <c:pt idx="431">
                  <c:v>8.6300000000001445E-2</c:v>
                </c:pt>
                <c:pt idx="432">
                  <c:v>8.6500000000001506E-2</c:v>
                </c:pt>
                <c:pt idx="433">
                  <c:v>8.6700000000001526E-2</c:v>
                </c:pt>
                <c:pt idx="434">
                  <c:v>8.6900000000001462E-2</c:v>
                </c:pt>
                <c:pt idx="435">
                  <c:v>8.7100000000001468E-2</c:v>
                </c:pt>
                <c:pt idx="436">
                  <c:v>8.7300000000001474E-2</c:v>
                </c:pt>
                <c:pt idx="437">
                  <c:v>8.7500000000001507E-2</c:v>
                </c:pt>
                <c:pt idx="438">
                  <c:v>8.7700000000001527E-2</c:v>
                </c:pt>
                <c:pt idx="439">
                  <c:v>8.7900000000001505E-2</c:v>
                </c:pt>
                <c:pt idx="440">
                  <c:v>8.8100000000001566E-2</c:v>
                </c:pt>
                <c:pt idx="441">
                  <c:v>8.8300000000001544E-2</c:v>
                </c:pt>
                <c:pt idx="442">
                  <c:v>8.850000000000198E-2</c:v>
                </c:pt>
                <c:pt idx="443">
                  <c:v>8.8700000000001708E-2</c:v>
                </c:pt>
                <c:pt idx="444">
                  <c:v>8.8900000000001547E-2</c:v>
                </c:pt>
                <c:pt idx="445">
                  <c:v>8.9100000000001525E-2</c:v>
                </c:pt>
                <c:pt idx="446">
                  <c:v>8.9300000000001545E-2</c:v>
                </c:pt>
                <c:pt idx="447">
                  <c:v>8.9500000000001745E-2</c:v>
                </c:pt>
                <c:pt idx="448">
                  <c:v>8.9700000000001598E-2</c:v>
                </c:pt>
                <c:pt idx="449">
                  <c:v>8.9900000000001548E-2</c:v>
                </c:pt>
                <c:pt idx="450">
                  <c:v>9.0100000000001568E-2</c:v>
                </c:pt>
                <c:pt idx="451">
                  <c:v>9.0300000000001546E-2</c:v>
                </c:pt>
                <c:pt idx="452">
                  <c:v>9.0500000000001565E-2</c:v>
                </c:pt>
                <c:pt idx="453">
                  <c:v>9.0700000000001668E-2</c:v>
                </c:pt>
                <c:pt idx="454">
                  <c:v>9.0900000000001577E-2</c:v>
                </c:pt>
                <c:pt idx="455">
                  <c:v>9.1100000000001596E-2</c:v>
                </c:pt>
                <c:pt idx="456">
                  <c:v>9.1300000000001533E-2</c:v>
                </c:pt>
                <c:pt idx="457">
                  <c:v>9.1500000000001705E-2</c:v>
                </c:pt>
                <c:pt idx="458">
                  <c:v>9.1700000000001627E-2</c:v>
                </c:pt>
                <c:pt idx="459">
                  <c:v>9.1900000000001605E-2</c:v>
                </c:pt>
                <c:pt idx="460">
                  <c:v>9.2100000000001625E-2</c:v>
                </c:pt>
                <c:pt idx="461">
                  <c:v>9.2300000000001617E-2</c:v>
                </c:pt>
                <c:pt idx="462">
                  <c:v>9.2500000000001664E-2</c:v>
                </c:pt>
                <c:pt idx="463">
                  <c:v>9.2700000000001628E-2</c:v>
                </c:pt>
                <c:pt idx="464">
                  <c:v>9.2900000000001648E-2</c:v>
                </c:pt>
                <c:pt idx="465">
                  <c:v>9.3100000000001723E-2</c:v>
                </c:pt>
                <c:pt idx="466">
                  <c:v>9.3300000000001701E-2</c:v>
                </c:pt>
                <c:pt idx="467">
                  <c:v>9.3500000000002165E-2</c:v>
                </c:pt>
                <c:pt idx="468">
                  <c:v>9.3700000000001768E-2</c:v>
                </c:pt>
                <c:pt idx="469">
                  <c:v>9.3900000000001746E-2</c:v>
                </c:pt>
                <c:pt idx="470">
                  <c:v>9.4100000000001668E-2</c:v>
                </c:pt>
                <c:pt idx="471">
                  <c:v>9.4300000000001702E-2</c:v>
                </c:pt>
                <c:pt idx="472">
                  <c:v>9.4500000000001763E-2</c:v>
                </c:pt>
                <c:pt idx="473">
                  <c:v>9.4700000000001727E-2</c:v>
                </c:pt>
                <c:pt idx="474">
                  <c:v>9.4900000000001705E-2</c:v>
                </c:pt>
                <c:pt idx="475">
                  <c:v>9.5100000000001697E-2</c:v>
                </c:pt>
                <c:pt idx="476">
                  <c:v>9.5300000000001717E-2</c:v>
                </c:pt>
                <c:pt idx="477">
                  <c:v>9.5500000000001764E-2</c:v>
                </c:pt>
                <c:pt idx="478">
                  <c:v>9.5700000000001728E-2</c:v>
                </c:pt>
                <c:pt idx="479">
                  <c:v>9.590000000000172E-2</c:v>
                </c:pt>
                <c:pt idx="480">
                  <c:v>9.6100000000001712E-2</c:v>
                </c:pt>
                <c:pt idx="481">
                  <c:v>9.630000000000169E-2</c:v>
                </c:pt>
                <c:pt idx="482">
                  <c:v>9.6500000000001765E-2</c:v>
                </c:pt>
                <c:pt idx="483">
                  <c:v>9.6700000000001743E-2</c:v>
                </c:pt>
                <c:pt idx="484">
                  <c:v>9.6900000000001749E-2</c:v>
                </c:pt>
                <c:pt idx="485">
                  <c:v>9.7100000000001713E-2</c:v>
                </c:pt>
                <c:pt idx="486">
                  <c:v>9.7300000000001691E-2</c:v>
                </c:pt>
                <c:pt idx="487">
                  <c:v>9.7500000000001766E-2</c:v>
                </c:pt>
                <c:pt idx="488">
                  <c:v>9.7700000000001772E-2</c:v>
                </c:pt>
                <c:pt idx="489">
                  <c:v>9.790000000000175E-2</c:v>
                </c:pt>
                <c:pt idx="490">
                  <c:v>9.8100000000001797E-2</c:v>
                </c:pt>
                <c:pt idx="491">
                  <c:v>9.8300000000001844E-2</c:v>
                </c:pt>
                <c:pt idx="492">
                  <c:v>9.8500000000003432E-2</c:v>
                </c:pt>
                <c:pt idx="493">
                  <c:v>9.8700000000002369E-2</c:v>
                </c:pt>
                <c:pt idx="494">
                  <c:v>9.8900000000002278E-2</c:v>
                </c:pt>
                <c:pt idx="495">
                  <c:v>9.9100000000001867E-2</c:v>
                </c:pt>
                <c:pt idx="496">
                  <c:v>9.9300000000001845E-2</c:v>
                </c:pt>
                <c:pt idx="497">
                  <c:v>9.9500000000002475E-2</c:v>
                </c:pt>
                <c:pt idx="498">
                  <c:v>9.9700000000002328E-2</c:v>
                </c:pt>
                <c:pt idx="499">
                  <c:v>9.9900000000001848E-2</c:v>
                </c:pt>
                <c:pt idx="500">
                  <c:v>0.10010000000000192</c:v>
                </c:pt>
                <c:pt idx="501">
                  <c:v>0.10030000000000186</c:v>
                </c:pt>
                <c:pt idx="502">
                  <c:v>0.10050000000000189</c:v>
                </c:pt>
                <c:pt idx="503">
                  <c:v>0.10070000000000202</c:v>
                </c:pt>
                <c:pt idx="504">
                  <c:v>0.10090000000000186</c:v>
                </c:pt>
                <c:pt idx="505">
                  <c:v>0.10110000000000192</c:v>
                </c:pt>
                <c:pt idx="506">
                  <c:v>0.10130000000000187</c:v>
                </c:pt>
                <c:pt idx="507">
                  <c:v>0.10150000000000189</c:v>
                </c:pt>
                <c:pt idx="508">
                  <c:v>0.10170000000000202</c:v>
                </c:pt>
                <c:pt idx="509">
                  <c:v>0.10190000000000189</c:v>
                </c:pt>
                <c:pt idx="510">
                  <c:v>0.10210000000000199</c:v>
                </c:pt>
                <c:pt idx="511">
                  <c:v>0.1023000000000019</c:v>
                </c:pt>
                <c:pt idx="512">
                  <c:v>0.10250000000000192</c:v>
                </c:pt>
                <c:pt idx="513">
                  <c:v>0.10270000000000212</c:v>
                </c:pt>
                <c:pt idx="514">
                  <c:v>0.10290000000000192</c:v>
                </c:pt>
                <c:pt idx="515">
                  <c:v>0.10310000000000202</c:v>
                </c:pt>
                <c:pt idx="516">
                  <c:v>0.10330000000000193</c:v>
                </c:pt>
                <c:pt idx="517">
                  <c:v>0.10350000000000199</c:v>
                </c:pt>
                <c:pt idx="518">
                  <c:v>0.10370000000000212</c:v>
                </c:pt>
                <c:pt idx="519">
                  <c:v>0.10390000000000196</c:v>
                </c:pt>
                <c:pt idx="520">
                  <c:v>0.10410000000000202</c:v>
                </c:pt>
                <c:pt idx="521">
                  <c:v>0.10430000000000196</c:v>
                </c:pt>
                <c:pt idx="522">
                  <c:v>0.10450000000000199</c:v>
                </c:pt>
                <c:pt idx="523">
                  <c:v>0.10470000000000212</c:v>
                </c:pt>
                <c:pt idx="524">
                  <c:v>0.10490000000000199</c:v>
                </c:pt>
                <c:pt idx="525">
                  <c:v>0.10510000000000209</c:v>
                </c:pt>
                <c:pt idx="526">
                  <c:v>0.10530000000000199</c:v>
                </c:pt>
                <c:pt idx="527">
                  <c:v>0.10550000000000199</c:v>
                </c:pt>
                <c:pt idx="528">
                  <c:v>0.10570000000000219</c:v>
                </c:pt>
                <c:pt idx="529">
                  <c:v>0.10590000000000202</c:v>
                </c:pt>
                <c:pt idx="530">
                  <c:v>0.10610000000000212</c:v>
                </c:pt>
                <c:pt idx="531">
                  <c:v>0.10630000000000202</c:v>
                </c:pt>
                <c:pt idx="532">
                  <c:v>0.10650000000000202</c:v>
                </c:pt>
                <c:pt idx="533">
                  <c:v>0.10670000000000222</c:v>
                </c:pt>
                <c:pt idx="534">
                  <c:v>0.10690000000000206</c:v>
                </c:pt>
                <c:pt idx="535">
                  <c:v>0.10710000000000212</c:v>
                </c:pt>
                <c:pt idx="536">
                  <c:v>0.10730000000000206</c:v>
                </c:pt>
                <c:pt idx="537">
                  <c:v>0.10750000000000209</c:v>
                </c:pt>
                <c:pt idx="538">
                  <c:v>0.10770000000000222</c:v>
                </c:pt>
                <c:pt idx="539">
                  <c:v>0.10790000000000206</c:v>
                </c:pt>
                <c:pt idx="540">
                  <c:v>0.10810000000000212</c:v>
                </c:pt>
                <c:pt idx="541">
                  <c:v>0.10830000000000209</c:v>
                </c:pt>
                <c:pt idx="542">
                  <c:v>0.10850000000000209</c:v>
                </c:pt>
                <c:pt idx="543">
                  <c:v>0.10870000000000229</c:v>
                </c:pt>
                <c:pt idx="544">
                  <c:v>0.10890000000000209</c:v>
                </c:pt>
                <c:pt idx="545">
                  <c:v>0.10910000000000222</c:v>
                </c:pt>
                <c:pt idx="546">
                  <c:v>0.1093000000000021</c:v>
                </c:pt>
                <c:pt idx="547">
                  <c:v>0.10950000000000212</c:v>
                </c:pt>
                <c:pt idx="548">
                  <c:v>0.10970000000000302</c:v>
                </c:pt>
                <c:pt idx="549">
                  <c:v>0.10990000000000212</c:v>
                </c:pt>
                <c:pt idx="550">
                  <c:v>0.11010000000000222</c:v>
                </c:pt>
                <c:pt idx="551">
                  <c:v>0.11030000000000209</c:v>
                </c:pt>
                <c:pt idx="552">
                  <c:v>0.11050000000000219</c:v>
                </c:pt>
                <c:pt idx="553">
                  <c:v>0.11070000000000244</c:v>
                </c:pt>
                <c:pt idx="554">
                  <c:v>0.11090000000000216</c:v>
                </c:pt>
                <c:pt idx="555">
                  <c:v>0.11110000000000222</c:v>
                </c:pt>
                <c:pt idx="556">
                  <c:v>0.11130000000000216</c:v>
                </c:pt>
                <c:pt idx="557">
                  <c:v>0.11150000000000219</c:v>
                </c:pt>
                <c:pt idx="558">
                  <c:v>0.11170000000000251</c:v>
                </c:pt>
                <c:pt idx="559">
                  <c:v>0.11190000000000219</c:v>
                </c:pt>
                <c:pt idx="560">
                  <c:v>0.1121000000000025</c:v>
                </c:pt>
                <c:pt idx="561">
                  <c:v>0.11230000000000219</c:v>
                </c:pt>
                <c:pt idx="562">
                  <c:v>0.11250000000000222</c:v>
                </c:pt>
                <c:pt idx="563">
                  <c:v>0.11270000000000255</c:v>
                </c:pt>
                <c:pt idx="564">
                  <c:v>0.11290000000000222</c:v>
                </c:pt>
                <c:pt idx="565">
                  <c:v>0.11310000000000253</c:v>
                </c:pt>
                <c:pt idx="566">
                  <c:v>0.11330000000000219</c:v>
                </c:pt>
                <c:pt idx="567">
                  <c:v>0.11350000000000222</c:v>
                </c:pt>
                <c:pt idx="568">
                  <c:v>0.1137000000000026</c:v>
                </c:pt>
                <c:pt idx="569">
                  <c:v>0.11390000000000226</c:v>
                </c:pt>
                <c:pt idx="570">
                  <c:v>0.11410000000000257</c:v>
                </c:pt>
                <c:pt idx="571">
                  <c:v>0.11430000000000226</c:v>
                </c:pt>
                <c:pt idx="572">
                  <c:v>0.11450000000000229</c:v>
                </c:pt>
                <c:pt idx="573">
                  <c:v>0.11470000000000265</c:v>
                </c:pt>
                <c:pt idx="574">
                  <c:v>0.11490000000000226</c:v>
                </c:pt>
                <c:pt idx="575">
                  <c:v>0.11510000000000264</c:v>
                </c:pt>
                <c:pt idx="576">
                  <c:v>0.11530000000000229</c:v>
                </c:pt>
                <c:pt idx="577">
                  <c:v>0.11550000000000261</c:v>
                </c:pt>
                <c:pt idx="578">
                  <c:v>0.1157000000000027</c:v>
                </c:pt>
                <c:pt idx="579">
                  <c:v>0.11590000000000229</c:v>
                </c:pt>
                <c:pt idx="580">
                  <c:v>0.11610000000000274</c:v>
                </c:pt>
                <c:pt idx="581">
                  <c:v>0.11630000000000255</c:v>
                </c:pt>
                <c:pt idx="582">
                  <c:v>0.11650000000000264</c:v>
                </c:pt>
                <c:pt idx="583">
                  <c:v>0.11670000000000288</c:v>
                </c:pt>
                <c:pt idx="584">
                  <c:v>0.1169000000000026</c:v>
                </c:pt>
                <c:pt idx="585">
                  <c:v>0.11710000000000274</c:v>
                </c:pt>
                <c:pt idx="586">
                  <c:v>0.11730000000000258</c:v>
                </c:pt>
                <c:pt idx="587">
                  <c:v>0.1175000000000027</c:v>
                </c:pt>
                <c:pt idx="588">
                  <c:v>0.11770000000000291</c:v>
                </c:pt>
                <c:pt idx="589">
                  <c:v>0.11790000000000266</c:v>
                </c:pt>
                <c:pt idx="590">
                  <c:v>0.11810000000000283</c:v>
                </c:pt>
                <c:pt idx="591">
                  <c:v>0.11830000000000261</c:v>
                </c:pt>
                <c:pt idx="592">
                  <c:v>0.11850000000000273</c:v>
                </c:pt>
                <c:pt idx="593">
                  <c:v>0.11870000000000305</c:v>
                </c:pt>
                <c:pt idx="594">
                  <c:v>0.11890000000000268</c:v>
                </c:pt>
                <c:pt idx="595">
                  <c:v>0.11910000000000288</c:v>
                </c:pt>
                <c:pt idx="596">
                  <c:v>0.11930000000000264</c:v>
                </c:pt>
                <c:pt idx="597">
                  <c:v>0.11950000000000274</c:v>
                </c:pt>
                <c:pt idx="598">
                  <c:v>0.11970000000000305</c:v>
                </c:pt>
                <c:pt idx="599">
                  <c:v>0.1199000000000027</c:v>
                </c:pt>
                <c:pt idx="600">
                  <c:v>0.12010000000000252</c:v>
                </c:pt>
                <c:pt idx="601">
                  <c:v>0.12030000000000242</c:v>
                </c:pt>
                <c:pt idx="602">
                  <c:v>0.12050000000000242</c:v>
                </c:pt>
                <c:pt idx="603">
                  <c:v>0.12070000000000262</c:v>
                </c:pt>
                <c:pt idx="604">
                  <c:v>0.12090000000000246</c:v>
                </c:pt>
                <c:pt idx="605">
                  <c:v>0.12110000000000259</c:v>
                </c:pt>
                <c:pt idx="606">
                  <c:v>0.12130000000000246</c:v>
                </c:pt>
                <c:pt idx="607">
                  <c:v>0.12150000000000249</c:v>
                </c:pt>
                <c:pt idx="608">
                  <c:v>0.12170000000000269</c:v>
                </c:pt>
                <c:pt idx="609">
                  <c:v>0.12190000000000246</c:v>
                </c:pt>
                <c:pt idx="610">
                  <c:v>0.12210000000000262</c:v>
                </c:pt>
                <c:pt idx="611">
                  <c:v>0.12230000000000249</c:v>
                </c:pt>
                <c:pt idx="612">
                  <c:v>0.12250000000000252</c:v>
                </c:pt>
                <c:pt idx="613">
                  <c:v>0.12270000000000272</c:v>
                </c:pt>
                <c:pt idx="614">
                  <c:v>0.12290000000000249</c:v>
                </c:pt>
                <c:pt idx="615">
                  <c:v>0.12310000000000262</c:v>
                </c:pt>
                <c:pt idx="616">
                  <c:v>0.1233000000000025</c:v>
                </c:pt>
                <c:pt idx="617">
                  <c:v>0.12350000000000252</c:v>
                </c:pt>
                <c:pt idx="618">
                  <c:v>0.12370000000000272</c:v>
                </c:pt>
                <c:pt idx="619">
                  <c:v>0.12390000000000252</c:v>
                </c:pt>
                <c:pt idx="620">
                  <c:v>0.12410000000000262</c:v>
                </c:pt>
                <c:pt idx="621">
                  <c:v>0.12430000000000253</c:v>
                </c:pt>
                <c:pt idx="622">
                  <c:v>0.12450000000000259</c:v>
                </c:pt>
                <c:pt idx="623">
                  <c:v>0.12470000000000279</c:v>
                </c:pt>
                <c:pt idx="624">
                  <c:v>0.12490000000000256</c:v>
                </c:pt>
                <c:pt idx="625">
                  <c:v>0.12510000000000238</c:v>
                </c:pt>
                <c:pt idx="626">
                  <c:v>0.12530000000000252</c:v>
                </c:pt>
                <c:pt idx="627">
                  <c:v>0.1255000000000025</c:v>
                </c:pt>
                <c:pt idx="628">
                  <c:v>0.12570000000000248</c:v>
                </c:pt>
                <c:pt idx="629">
                  <c:v>0.12590000000000245</c:v>
                </c:pt>
                <c:pt idx="630">
                  <c:v>0.12610000000000238</c:v>
                </c:pt>
                <c:pt idx="631">
                  <c:v>0.12630000000000238</c:v>
                </c:pt>
                <c:pt idx="632">
                  <c:v>0.12650000000000239</c:v>
                </c:pt>
                <c:pt idx="633">
                  <c:v>0.12670000000000239</c:v>
                </c:pt>
                <c:pt idx="634">
                  <c:v>0.12690000000000234</c:v>
                </c:pt>
                <c:pt idx="635">
                  <c:v>0.12710000000000232</c:v>
                </c:pt>
                <c:pt idx="636">
                  <c:v>0.1273000000000023</c:v>
                </c:pt>
                <c:pt idx="637">
                  <c:v>0.12750000000000228</c:v>
                </c:pt>
                <c:pt idx="638">
                  <c:v>0.12770000000000226</c:v>
                </c:pt>
                <c:pt idx="639">
                  <c:v>0.12790000000000223</c:v>
                </c:pt>
                <c:pt idx="640">
                  <c:v>0.12810000000000218</c:v>
                </c:pt>
                <c:pt idx="641">
                  <c:v>0.12830000000000219</c:v>
                </c:pt>
                <c:pt idx="642">
                  <c:v>0.1285000000000022</c:v>
                </c:pt>
                <c:pt idx="643">
                  <c:v>0.1287000000000022</c:v>
                </c:pt>
                <c:pt idx="644">
                  <c:v>0.12890000000000221</c:v>
                </c:pt>
                <c:pt idx="645">
                  <c:v>0.1291000000000021</c:v>
                </c:pt>
                <c:pt idx="646">
                  <c:v>0.12930000000000208</c:v>
                </c:pt>
                <c:pt idx="647">
                  <c:v>0.12950000000000206</c:v>
                </c:pt>
                <c:pt idx="648">
                  <c:v>0.12970000000000204</c:v>
                </c:pt>
                <c:pt idx="649">
                  <c:v>0.12990000000000201</c:v>
                </c:pt>
                <c:pt idx="650">
                  <c:v>0.13010000000000188</c:v>
                </c:pt>
                <c:pt idx="651">
                  <c:v>0.13030000000000197</c:v>
                </c:pt>
                <c:pt idx="652">
                  <c:v>0.13050000000000195</c:v>
                </c:pt>
                <c:pt idx="653">
                  <c:v>0.13070000000000193</c:v>
                </c:pt>
                <c:pt idx="654">
                  <c:v>0.1309000000000019</c:v>
                </c:pt>
                <c:pt idx="655">
                  <c:v>0.13110000000000188</c:v>
                </c:pt>
                <c:pt idx="656">
                  <c:v>0.13130000000000186</c:v>
                </c:pt>
                <c:pt idx="657">
                  <c:v>0.13150000000000184</c:v>
                </c:pt>
                <c:pt idx="658">
                  <c:v>0.13170000000000184</c:v>
                </c:pt>
                <c:pt idx="659">
                  <c:v>0.13190000000000179</c:v>
                </c:pt>
                <c:pt idx="660">
                  <c:v>0.13210000000000177</c:v>
                </c:pt>
                <c:pt idx="661">
                  <c:v>0.13230000000000175</c:v>
                </c:pt>
                <c:pt idx="662">
                  <c:v>0.13250000000000173</c:v>
                </c:pt>
                <c:pt idx="663">
                  <c:v>0.13270000000000171</c:v>
                </c:pt>
                <c:pt idx="664">
                  <c:v>0.13290000000000171</c:v>
                </c:pt>
                <c:pt idx="665">
                  <c:v>0.13310000000000166</c:v>
                </c:pt>
                <c:pt idx="666">
                  <c:v>0.13330000000000164</c:v>
                </c:pt>
                <c:pt idx="667">
                  <c:v>0.1335000000000017</c:v>
                </c:pt>
                <c:pt idx="668">
                  <c:v>0.13370000000000171</c:v>
                </c:pt>
                <c:pt idx="669">
                  <c:v>0.13390000000000171</c:v>
                </c:pt>
                <c:pt idx="670">
                  <c:v>0.13410000000000155</c:v>
                </c:pt>
                <c:pt idx="671">
                  <c:v>0.13430000000000153</c:v>
                </c:pt>
                <c:pt idx="672">
                  <c:v>0.13450000000000151</c:v>
                </c:pt>
                <c:pt idx="673">
                  <c:v>0.13470000000000149</c:v>
                </c:pt>
                <c:pt idx="674">
                  <c:v>0.13490000000000146</c:v>
                </c:pt>
                <c:pt idx="675">
                  <c:v>0.13510000000000139</c:v>
                </c:pt>
                <c:pt idx="676">
                  <c:v>0.13530000000000142</c:v>
                </c:pt>
                <c:pt idx="677">
                  <c:v>0.1355000000000014</c:v>
                </c:pt>
                <c:pt idx="678">
                  <c:v>0.1357000000000014</c:v>
                </c:pt>
                <c:pt idx="679">
                  <c:v>0.13590000000000141</c:v>
                </c:pt>
                <c:pt idx="680">
                  <c:v>0.13610000000000133</c:v>
                </c:pt>
                <c:pt idx="681">
                  <c:v>0.13630000000000131</c:v>
                </c:pt>
                <c:pt idx="682">
                  <c:v>0.13650000000000129</c:v>
                </c:pt>
                <c:pt idx="683">
                  <c:v>0.13670000000000126</c:v>
                </c:pt>
                <c:pt idx="684">
                  <c:v>0.13690000000000124</c:v>
                </c:pt>
                <c:pt idx="685">
                  <c:v>0.13710000000000122</c:v>
                </c:pt>
                <c:pt idx="686">
                  <c:v>0.1373000000000012</c:v>
                </c:pt>
                <c:pt idx="687">
                  <c:v>0.1375000000000012</c:v>
                </c:pt>
                <c:pt idx="688">
                  <c:v>0.13770000000000121</c:v>
                </c:pt>
                <c:pt idx="689">
                  <c:v>0.13790000000000124</c:v>
                </c:pt>
                <c:pt idx="690">
                  <c:v>0.13810000000000111</c:v>
                </c:pt>
                <c:pt idx="691">
                  <c:v>0.13830000000000109</c:v>
                </c:pt>
                <c:pt idx="692">
                  <c:v>0.13850000000000109</c:v>
                </c:pt>
                <c:pt idx="693">
                  <c:v>0.13870000000000104</c:v>
                </c:pt>
                <c:pt idx="694">
                  <c:v>0.13890000000000124</c:v>
                </c:pt>
                <c:pt idx="695">
                  <c:v>0.139100000000001</c:v>
                </c:pt>
                <c:pt idx="696">
                  <c:v>0.13930000000000098</c:v>
                </c:pt>
                <c:pt idx="697">
                  <c:v>0.13950000000000096</c:v>
                </c:pt>
                <c:pt idx="698">
                  <c:v>0.13970000000000093</c:v>
                </c:pt>
                <c:pt idx="699">
                  <c:v>0.13990000000000091</c:v>
                </c:pt>
                <c:pt idx="700">
                  <c:v>0.14010000000000089</c:v>
                </c:pt>
                <c:pt idx="701">
                  <c:v>0.1403000000000009</c:v>
                </c:pt>
                <c:pt idx="702">
                  <c:v>0.1405000000000009</c:v>
                </c:pt>
                <c:pt idx="703">
                  <c:v>0.14070000000000091</c:v>
                </c:pt>
                <c:pt idx="704">
                  <c:v>0.14090000000000091</c:v>
                </c:pt>
                <c:pt idx="705">
                  <c:v>0.14110000000000078</c:v>
                </c:pt>
                <c:pt idx="706">
                  <c:v>0.14130000000000076</c:v>
                </c:pt>
                <c:pt idx="707">
                  <c:v>0.14150000000000074</c:v>
                </c:pt>
                <c:pt idx="708">
                  <c:v>0.14170000000000071</c:v>
                </c:pt>
                <c:pt idx="709">
                  <c:v>0.14190000000000091</c:v>
                </c:pt>
                <c:pt idx="710">
                  <c:v>0.1421000000000007</c:v>
                </c:pt>
                <c:pt idx="711">
                  <c:v>0.1423000000000007</c:v>
                </c:pt>
                <c:pt idx="712">
                  <c:v>0.14250000000000071</c:v>
                </c:pt>
                <c:pt idx="713">
                  <c:v>0.14270000000000074</c:v>
                </c:pt>
                <c:pt idx="714">
                  <c:v>0.14290000000000094</c:v>
                </c:pt>
                <c:pt idx="715">
                  <c:v>0.14310000000000056</c:v>
                </c:pt>
                <c:pt idx="716">
                  <c:v>0.14330000000000054</c:v>
                </c:pt>
                <c:pt idx="717">
                  <c:v>0.14350000000000054</c:v>
                </c:pt>
                <c:pt idx="718">
                  <c:v>0.14370000000000049</c:v>
                </c:pt>
                <c:pt idx="719">
                  <c:v>0.14390000000000094</c:v>
                </c:pt>
                <c:pt idx="720">
                  <c:v>0.14410000000000045</c:v>
                </c:pt>
                <c:pt idx="721">
                  <c:v>0.14430000000000043</c:v>
                </c:pt>
                <c:pt idx="722">
                  <c:v>0.14450000000000041</c:v>
                </c:pt>
                <c:pt idx="723">
                  <c:v>0.14470000000000041</c:v>
                </c:pt>
                <c:pt idx="724">
                  <c:v>0.14490000000000094</c:v>
                </c:pt>
                <c:pt idx="725">
                  <c:v>0.14510000000000034</c:v>
                </c:pt>
                <c:pt idx="726">
                  <c:v>0.1453000000000004</c:v>
                </c:pt>
                <c:pt idx="727">
                  <c:v>0.14550000000000041</c:v>
                </c:pt>
                <c:pt idx="728">
                  <c:v>0.14570000000000041</c:v>
                </c:pt>
                <c:pt idx="729">
                  <c:v>0.14590000000000178</c:v>
                </c:pt>
                <c:pt idx="730">
                  <c:v>0.14610000000000023</c:v>
                </c:pt>
                <c:pt idx="731">
                  <c:v>0.14630000000000021</c:v>
                </c:pt>
                <c:pt idx="732">
                  <c:v>0.14650000000000021</c:v>
                </c:pt>
                <c:pt idx="733">
                  <c:v>0.14670000000000041</c:v>
                </c:pt>
                <c:pt idx="734">
                  <c:v>0.14690000000000167</c:v>
                </c:pt>
                <c:pt idx="735">
                  <c:v>0.1471000000000002</c:v>
                </c:pt>
                <c:pt idx="736">
                  <c:v>0.14730000000000021</c:v>
                </c:pt>
                <c:pt idx="737">
                  <c:v>0.14750000000000021</c:v>
                </c:pt>
                <c:pt idx="738">
                  <c:v>0.14770000000000041</c:v>
                </c:pt>
                <c:pt idx="739">
                  <c:v>0.14790000000000156</c:v>
                </c:pt>
                <c:pt idx="740">
                  <c:v>0.14810000000000001</c:v>
                </c:pt>
                <c:pt idx="741">
                  <c:v>0.14830000000000004</c:v>
                </c:pt>
                <c:pt idx="742">
                  <c:v>0.14850000000000024</c:v>
                </c:pt>
                <c:pt idx="743">
                  <c:v>0.14869999999999994</c:v>
                </c:pt>
                <c:pt idx="744">
                  <c:v>0.14890000000000153</c:v>
                </c:pt>
                <c:pt idx="745">
                  <c:v>0.14910000000000001</c:v>
                </c:pt>
                <c:pt idx="746">
                  <c:v>0.14930000000000004</c:v>
                </c:pt>
                <c:pt idx="747">
                  <c:v>0.14950000000000024</c:v>
                </c:pt>
                <c:pt idx="748">
                  <c:v>0.14969999999999994</c:v>
                </c:pt>
                <c:pt idx="749">
                  <c:v>0.14990000000000153</c:v>
                </c:pt>
                <c:pt idx="750">
                  <c:v>0.15010000000000001</c:v>
                </c:pt>
                <c:pt idx="751">
                  <c:v>0.15030000000000004</c:v>
                </c:pt>
                <c:pt idx="752">
                  <c:v>0.15050000000000024</c:v>
                </c:pt>
                <c:pt idx="753">
                  <c:v>0.15070000000000044</c:v>
                </c:pt>
                <c:pt idx="754">
                  <c:v>0.15090000000000142</c:v>
                </c:pt>
                <c:pt idx="755">
                  <c:v>0.15110000000000001</c:v>
                </c:pt>
                <c:pt idx="756">
                  <c:v>0.15130000000000021</c:v>
                </c:pt>
                <c:pt idx="757">
                  <c:v>0.15150000000000041</c:v>
                </c:pt>
                <c:pt idx="758">
                  <c:v>0.15170000000000114</c:v>
                </c:pt>
                <c:pt idx="759">
                  <c:v>0.15190000000000134</c:v>
                </c:pt>
                <c:pt idx="760">
                  <c:v>0.15210000000000001</c:v>
                </c:pt>
                <c:pt idx="761">
                  <c:v>0.15230000000000021</c:v>
                </c:pt>
                <c:pt idx="762">
                  <c:v>0.15250000000000041</c:v>
                </c:pt>
                <c:pt idx="763">
                  <c:v>0.15270000000000103</c:v>
                </c:pt>
                <c:pt idx="764">
                  <c:v>0.15290000000000123</c:v>
                </c:pt>
                <c:pt idx="765">
                  <c:v>0.15310000000000001</c:v>
                </c:pt>
                <c:pt idx="766">
                  <c:v>0.15330000000000021</c:v>
                </c:pt>
                <c:pt idx="767">
                  <c:v>0.15350000000000041</c:v>
                </c:pt>
                <c:pt idx="768">
                  <c:v>0.15370000000000092</c:v>
                </c:pt>
                <c:pt idx="769">
                  <c:v>0.15390000000000109</c:v>
                </c:pt>
                <c:pt idx="770">
                  <c:v>0.15410000000000001</c:v>
                </c:pt>
                <c:pt idx="771">
                  <c:v>0.15430000000000021</c:v>
                </c:pt>
                <c:pt idx="772">
                  <c:v>0.15450000000000041</c:v>
                </c:pt>
                <c:pt idx="773">
                  <c:v>0.15470000000000092</c:v>
                </c:pt>
                <c:pt idx="774">
                  <c:v>0.15490000000000118</c:v>
                </c:pt>
                <c:pt idx="775">
                  <c:v>0.15510000000000004</c:v>
                </c:pt>
                <c:pt idx="776">
                  <c:v>0.15530000000000024</c:v>
                </c:pt>
                <c:pt idx="777">
                  <c:v>0.15550000000000044</c:v>
                </c:pt>
                <c:pt idx="778">
                  <c:v>0.15570000000000092</c:v>
                </c:pt>
                <c:pt idx="779">
                  <c:v>0.15590000000000112</c:v>
                </c:pt>
                <c:pt idx="780">
                  <c:v>0.15610000000000004</c:v>
                </c:pt>
                <c:pt idx="781">
                  <c:v>0.15630000000000024</c:v>
                </c:pt>
                <c:pt idx="782">
                  <c:v>0.15650000000000044</c:v>
                </c:pt>
                <c:pt idx="783">
                  <c:v>0.15670000000000081</c:v>
                </c:pt>
                <c:pt idx="784">
                  <c:v>0.15690000000000104</c:v>
                </c:pt>
                <c:pt idx="785">
                  <c:v>0.15710000000000021</c:v>
                </c:pt>
                <c:pt idx="786">
                  <c:v>0.15730000000000041</c:v>
                </c:pt>
                <c:pt idx="787">
                  <c:v>0.15750000000000094</c:v>
                </c:pt>
                <c:pt idx="788">
                  <c:v>0.15770000000000067</c:v>
                </c:pt>
                <c:pt idx="789">
                  <c:v>0.15790000000000093</c:v>
                </c:pt>
                <c:pt idx="790">
                  <c:v>0.15810000000000021</c:v>
                </c:pt>
                <c:pt idx="791">
                  <c:v>0.15830000000000041</c:v>
                </c:pt>
                <c:pt idx="792">
                  <c:v>0.15850000000000095</c:v>
                </c:pt>
                <c:pt idx="793">
                  <c:v>0.15870000000000056</c:v>
                </c:pt>
                <c:pt idx="794">
                  <c:v>0.15890000000000082</c:v>
                </c:pt>
                <c:pt idx="795">
                  <c:v>0.15910000000000021</c:v>
                </c:pt>
                <c:pt idx="796">
                  <c:v>0.15930000000000041</c:v>
                </c:pt>
                <c:pt idx="797">
                  <c:v>0.15950000000000089</c:v>
                </c:pt>
                <c:pt idx="798">
                  <c:v>0.15970000000000048</c:v>
                </c:pt>
                <c:pt idx="799">
                  <c:v>0.15990000000000076</c:v>
                </c:pt>
                <c:pt idx="800">
                  <c:v>0.16009999999999952</c:v>
                </c:pt>
                <c:pt idx="801">
                  <c:v>0.16029999999999986</c:v>
                </c:pt>
                <c:pt idx="802">
                  <c:v>0.16050000000000042</c:v>
                </c:pt>
                <c:pt idx="803">
                  <c:v>0.16069999999999932</c:v>
                </c:pt>
                <c:pt idx="804">
                  <c:v>0.16089999999999946</c:v>
                </c:pt>
                <c:pt idx="805">
                  <c:v>0.16109999999999958</c:v>
                </c:pt>
                <c:pt idx="806">
                  <c:v>0.16129999999999986</c:v>
                </c:pt>
                <c:pt idx="807">
                  <c:v>0.16150000000000042</c:v>
                </c:pt>
                <c:pt idx="808">
                  <c:v>0.16169999999999918</c:v>
                </c:pt>
                <c:pt idx="809">
                  <c:v>0.16189999999999927</c:v>
                </c:pt>
                <c:pt idx="810">
                  <c:v>0.16209999999999974</c:v>
                </c:pt>
                <c:pt idx="811">
                  <c:v>0.16230000000000022</c:v>
                </c:pt>
                <c:pt idx="812">
                  <c:v>0.16250000000000034</c:v>
                </c:pt>
                <c:pt idx="813">
                  <c:v>0.16269999999999901</c:v>
                </c:pt>
                <c:pt idx="814">
                  <c:v>0.16289999999999913</c:v>
                </c:pt>
                <c:pt idx="815">
                  <c:v>0.16309999999999925</c:v>
                </c:pt>
                <c:pt idx="816">
                  <c:v>0.16330000000000017</c:v>
                </c:pt>
                <c:pt idx="817">
                  <c:v>0.16350000000000028</c:v>
                </c:pt>
                <c:pt idx="818">
                  <c:v>0.16369999999999896</c:v>
                </c:pt>
                <c:pt idx="819">
                  <c:v>0.16389999999999913</c:v>
                </c:pt>
                <c:pt idx="820">
                  <c:v>0.16409999999999925</c:v>
                </c:pt>
                <c:pt idx="821">
                  <c:v>0.16430000000000011</c:v>
                </c:pt>
                <c:pt idx="822">
                  <c:v>0.16450000000000023</c:v>
                </c:pt>
                <c:pt idx="823">
                  <c:v>0.16469999999999882</c:v>
                </c:pt>
                <c:pt idx="824">
                  <c:v>0.16489999999999896</c:v>
                </c:pt>
                <c:pt idx="825">
                  <c:v>0.16509999999999925</c:v>
                </c:pt>
                <c:pt idx="826">
                  <c:v>0.16530000000000009</c:v>
                </c:pt>
                <c:pt idx="827">
                  <c:v>0.16550000000000023</c:v>
                </c:pt>
                <c:pt idx="828">
                  <c:v>0.16569999999999893</c:v>
                </c:pt>
                <c:pt idx="829">
                  <c:v>0.16589999999999902</c:v>
                </c:pt>
                <c:pt idx="830">
                  <c:v>0.16609999999999936</c:v>
                </c:pt>
                <c:pt idx="831">
                  <c:v>0.16630000000000009</c:v>
                </c:pt>
                <c:pt idx="832">
                  <c:v>0.16650000000000023</c:v>
                </c:pt>
                <c:pt idx="833">
                  <c:v>0.16669999999999874</c:v>
                </c:pt>
                <c:pt idx="834">
                  <c:v>0.16689999999999877</c:v>
                </c:pt>
                <c:pt idx="835">
                  <c:v>0.16709999999999886</c:v>
                </c:pt>
                <c:pt idx="836">
                  <c:v>0.16730000000000003</c:v>
                </c:pt>
                <c:pt idx="837">
                  <c:v>0.16750000000000018</c:v>
                </c:pt>
                <c:pt idx="838">
                  <c:v>0.16769999999999863</c:v>
                </c:pt>
                <c:pt idx="839">
                  <c:v>0.16789999999999874</c:v>
                </c:pt>
                <c:pt idx="840">
                  <c:v>0.16809999999999975</c:v>
                </c:pt>
                <c:pt idx="841">
                  <c:v>0.16830000000000001</c:v>
                </c:pt>
                <c:pt idx="842">
                  <c:v>0.16850000000000007</c:v>
                </c:pt>
                <c:pt idx="843">
                  <c:v>0.16869999999999849</c:v>
                </c:pt>
                <c:pt idx="844">
                  <c:v>0.16889999999999875</c:v>
                </c:pt>
                <c:pt idx="845">
                  <c:v>0.16909999999999969</c:v>
                </c:pt>
                <c:pt idx="846">
                  <c:v>0.16929999999999987</c:v>
                </c:pt>
                <c:pt idx="847">
                  <c:v>0.16950000000000007</c:v>
                </c:pt>
                <c:pt idx="848">
                  <c:v>0.16969999999999846</c:v>
                </c:pt>
                <c:pt idx="849">
                  <c:v>0.16989999999999875</c:v>
                </c:pt>
                <c:pt idx="850">
                  <c:v>0.17009999999999911</c:v>
                </c:pt>
                <c:pt idx="851">
                  <c:v>0.17029999999999931</c:v>
                </c:pt>
                <c:pt idx="852">
                  <c:v>0.17049999999999954</c:v>
                </c:pt>
                <c:pt idx="853">
                  <c:v>0.17069999999999771</c:v>
                </c:pt>
                <c:pt idx="854">
                  <c:v>0.17089999999999791</c:v>
                </c:pt>
                <c:pt idx="855">
                  <c:v>0.17109999999999903</c:v>
                </c:pt>
                <c:pt idx="856">
                  <c:v>0.17129999999999926</c:v>
                </c:pt>
                <c:pt idx="857">
                  <c:v>0.17149999999999951</c:v>
                </c:pt>
                <c:pt idx="858">
                  <c:v>0.17169999999999741</c:v>
                </c:pt>
                <c:pt idx="859">
                  <c:v>0.17189999999999744</c:v>
                </c:pt>
                <c:pt idx="860">
                  <c:v>0.17209999999999906</c:v>
                </c:pt>
                <c:pt idx="861">
                  <c:v>0.17229999999999931</c:v>
                </c:pt>
                <c:pt idx="862">
                  <c:v>0.17249999999999963</c:v>
                </c:pt>
                <c:pt idx="863">
                  <c:v>0.17269999999999741</c:v>
                </c:pt>
                <c:pt idx="864">
                  <c:v>0.17289999999999744</c:v>
                </c:pt>
                <c:pt idx="865">
                  <c:v>0.17309999999999898</c:v>
                </c:pt>
                <c:pt idx="866">
                  <c:v>0.17329999999999923</c:v>
                </c:pt>
                <c:pt idx="867">
                  <c:v>0.17349999999999952</c:v>
                </c:pt>
                <c:pt idx="868">
                  <c:v>0.17369999999999741</c:v>
                </c:pt>
                <c:pt idx="869">
                  <c:v>0.17389999999999844</c:v>
                </c:pt>
                <c:pt idx="870">
                  <c:v>0.17409999999999887</c:v>
                </c:pt>
                <c:pt idx="871">
                  <c:v>0.17429999999999912</c:v>
                </c:pt>
                <c:pt idx="872">
                  <c:v>0.17449999999999946</c:v>
                </c:pt>
                <c:pt idx="873">
                  <c:v>0.17469999999999741</c:v>
                </c:pt>
                <c:pt idx="874">
                  <c:v>0.17489999999999858</c:v>
                </c:pt>
                <c:pt idx="875">
                  <c:v>0.17509999999999878</c:v>
                </c:pt>
                <c:pt idx="876">
                  <c:v>0.17529999999999901</c:v>
                </c:pt>
                <c:pt idx="877">
                  <c:v>0.17549999999999938</c:v>
                </c:pt>
                <c:pt idx="878">
                  <c:v>0.17569999999999741</c:v>
                </c:pt>
                <c:pt idx="879">
                  <c:v>0.17589999999999847</c:v>
                </c:pt>
                <c:pt idx="880">
                  <c:v>0.17609999999999862</c:v>
                </c:pt>
                <c:pt idx="881">
                  <c:v>0.17629999999999887</c:v>
                </c:pt>
                <c:pt idx="882">
                  <c:v>0.17649999999999924</c:v>
                </c:pt>
                <c:pt idx="883">
                  <c:v>0.17669999999999694</c:v>
                </c:pt>
                <c:pt idx="884">
                  <c:v>0.17689999999999842</c:v>
                </c:pt>
                <c:pt idx="885">
                  <c:v>0.17709999999999862</c:v>
                </c:pt>
                <c:pt idx="886">
                  <c:v>0.17729999999999893</c:v>
                </c:pt>
                <c:pt idx="887">
                  <c:v>0.17749999999999924</c:v>
                </c:pt>
                <c:pt idx="888">
                  <c:v>0.17769999999999694</c:v>
                </c:pt>
                <c:pt idx="889">
                  <c:v>0.17789999999999842</c:v>
                </c:pt>
                <c:pt idx="890">
                  <c:v>0.17809999999999868</c:v>
                </c:pt>
                <c:pt idx="891">
                  <c:v>0.17829999999999901</c:v>
                </c:pt>
                <c:pt idx="892">
                  <c:v>0.17849999999999927</c:v>
                </c:pt>
                <c:pt idx="893">
                  <c:v>0.17869999999999694</c:v>
                </c:pt>
                <c:pt idx="894">
                  <c:v>0.17889999999999837</c:v>
                </c:pt>
                <c:pt idx="895">
                  <c:v>0.17909999999999857</c:v>
                </c:pt>
                <c:pt idx="896">
                  <c:v>0.17929999999999896</c:v>
                </c:pt>
                <c:pt idx="897">
                  <c:v>0.17949999999999919</c:v>
                </c:pt>
                <c:pt idx="898">
                  <c:v>0.17969999999999794</c:v>
                </c:pt>
                <c:pt idx="899">
                  <c:v>0.17989999999999826</c:v>
                </c:pt>
                <c:pt idx="900">
                  <c:v>0.18009999999999848</c:v>
                </c:pt>
                <c:pt idx="901">
                  <c:v>0.18029999999999882</c:v>
                </c:pt>
                <c:pt idx="902">
                  <c:v>0.18049999999999902</c:v>
                </c:pt>
                <c:pt idx="903">
                  <c:v>0.18069999999999795</c:v>
                </c:pt>
                <c:pt idx="904">
                  <c:v>0.18089999999999809</c:v>
                </c:pt>
                <c:pt idx="905">
                  <c:v>0.18109999999999837</c:v>
                </c:pt>
                <c:pt idx="906">
                  <c:v>0.18129999999999868</c:v>
                </c:pt>
                <c:pt idx="907">
                  <c:v>0.18149999999999894</c:v>
                </c:pt>
                <c:pt idx="908">
                  <c:v>0.18169999999999784</c:v>
                </c:pt>
                <c:pt idx="909">
                  <c:v>0.18189999999999801</c:v>
                </c:pt>
                <c:pt idx="910">
                  <c:v>0.18209999999999826</c:v>
                </c:pt>
                <c:pt idx="911">
                  <c:v>0.18229999999999857</c:v>
                </c:pt>
                <c:pt idx="912">
                  <c:v>0.18249999999999886</c:v>
                </c:pt>
                <c:pt idx="913">
                  <c:v>0.18269999999999778</c:v>
                </c:pt>
                <c:pt idx="914">
                  <c:v>0.18289999999999801</c:v>
                </c:pt>
                <c:pt idx="915">
                  <c:v>0.18309999999999829</c:v>
                </c:pt>
                <c:pt idx="916">
                  <c:v>0.18329999999999858</c:v>
                </c:pt>
                <c:pt idx="917">
                  <c:v>0.18349999999999891</c:v>
                </c:pt>
                <c:pt idx="918">
                  <c:v>0.18369999999999784</c:v>
                </c:pt>
                <c:pt idx="919">
                  <c:v>0.18389999999999807</c:v>
                </c:pt>
                <c:pt idx="920">
                  <c:v>0.18409999999999843</c:v>
                </c:pt>
                <c:pt idx="921">
                  <c:v>0.18429999999999863</c:v>
                </c:pt>
                <c:pt idx="922">
                  <c:v>0.18449999999999891</c:v>
                </c:pt>
                <c:pt idx="923">
                  <c:v>0.18469999999999773</c:v>
                </c:pt>
                <c:pt idx="924">
                  <c:v>0.18489999999999795</c:v>
                </c:pt>
                <c:pt idx="925">
                  <c:v>0.18509999999999827</c:v>
                </c:pt>
                <c:pt idx="926">
                  <c:v>0.18529999999999847</c:v>
                </c:pt>
                <c:pt idx="927">
                  <c:v>0.1854999999999988</c:v>
                </c:pt>
                <c:pt idx="928">
                  <c:v>0.18569999999999759</c:v>
                </c:pt>
                <c:pt idx="929">
                  <c:v>0.18589999999999782</c:v>
                </c:pt>
                <c:pt idx="930">
                  <c:v>0.18609999999999818</c:v>
                </c:pt>
                <c:pt idx="931">
                  <c:v>0.18629999999999838</c:v>
                </c:pt>
                <c:pt idx="932">
                  <c:v>0.18649999999999869</c:v>
                </c:pt>
                <c:pt idx="933">
                  <c:v>0.18669999999999748</c:v>
                </c:pt>
                <c:pt idx="934">
                  <c:v>0.18689999999999773</c:v>
                </c:pt>
                <c:pt idx="935">
                  <c:v>0.18709999999999802</c:v>
                </c:pt>
                <c:pt idx="936">
                  <c:v>0.1872999999999983</c:v>
                </c:pt>
                <c:pt idx="937">
                  <c:v>0.18749999999999858</c:v>
                </c:pt>
                <c:pt idx="938">
                  <c:v>0.18769999999999737</c:v>
                </c:pt>
                <c:pt idx="939">
                  <c:v>0.18789999999999762</c:v>
                </c:pt>
                <c:pt idx="940">
                  <c:v>0.18809999999999799</c:v>
                </c:pt>
                <c:pt idx="941">
                  <c:v>0.18829999999999825</c:v>
                </c:pt>
                <c:pt idx="942">
                  <c:v>0.18849999999999853</c:v>
                </c:pt>
                <c:pt idx="943">
                  <c:v>0.18869999999999743</c:v>
                </c:pt>
                <c:pt idx="944">
                  <c:v>0.18889999999999774</c:v>
                </c:pt>
                <c:pt idx="945">
                  <c:v>0.18909999999999796</c:v>
                </c:pt>
                <c:pt idx="946">
                  <c:v>0.18929999999999825</c:v>
                </c:pt>
                <c:pt idx="947">
                  <c:v>0.18949999999999853</c:v>
                </c:pt>
                <c:pt idx="948">
                  <c:v>0.18969999999999743</c:v>
                </c:pt>
                <c:pt idx="949">
                  <c:v>0.18989999999999774</c:v>
                </c:pt>
                <c:pt idx="950">
                  <c:v>0.19009999999999624</c:v>
                </c:pt>
                <c:pt idx="951">
                  <c:v>0.19029999999999686</c:v>
                </c:pt>
                <c:pt idx="952">
                  <c:v>0.19049999999999756</c:v>
                </c:pt>
                <c:pt idx="953">
                  <c:v>0.19069999999999601</c:v>
                </c:pt>
                <c:pt idx="954">
                  <c:v>0.19089999999999613</c:v>
                </c:pt>
                <c:pt idx="955">
                  <c:v>0.19109999999999625</c:v>
                </c:pt>
                <c:pt idx="956">
                  <c:v>0.19129999999999725</c:v>
                </c:pt>
                <c:pt idx="957">
                  <c:v>0.19149999999999745</c:v>
                </c:pt>
                <c:pt idx="958">
                  <c:v>0.19169999999999582</c:v>
                </c:pt>
                <c:pt idx="959">
                  <c:v>0.19189999999999596</c:v>
                </c:pt>
                <c:pt idx="960">
                  <c:v>0.19209999999999625</c:v>
                </c:pt>
                <c:pt idx="961">
                  <c:v>0.19229999999999714</c:v>
                </c:pt>
                <c:pt idx="962">
                  <c:v>0.19249999999999737</c:v>
                </c:pt>
                <c:pt idx="963">
                  <c:v>0.19269999999999582</c:v>
                </c:pt>
                <c:pt idx="964">
                  <c:v>0.19289999999999596</c:v>
                </c:pt>
                <c:pt idx="965">
                  <c:v>0.19309999999999625</c:v>
                </c:pt>
                <c:pt idx="966">
                  <c:v>0.19329999999999703</c:v>
                </c:pt>
                <c:pt idx="967">
                  <c:v>0.19349999999999726</c:v>
                </c:pt>
                <c:pt idx="968">
                  <c:v>0.19369999999999568</c:v>
                </c:pt>
                <c:pt idx="969">
                  <c:v>0.19389999999999577</c:v>
                </c:pt>
                <c:pt idx="970">
                  <c:v>0.19409999999999586</c:v>
                </c:pt>
                <c:pt idx="971">
                  <c:v>0.19429999999999698</c:v>
                </c:pt>
                <c:pt idx="972">
                  <c:v>0.19449999999999726</c:v>
                </c:pt>
                <c:pt idx="973">
                  <c:v>0.19469999999999563</c:v>
                </c:pt>
                <c:pt idx="974">
                  <c:v>0.19489999999999574</c:v>
                </c:pt>
                <c:pt idx="975">
                  <c:v>0.19509999999999586</c:v>
                </c:pt>
                <c:pt idx="976">
                  <c:v>0.19529999999999698</c:v>
                </c:pt>
                <c:pt idx="977">
                  <c:v>0.19549999999999723</c:v>
                </c:pt>
                <c:pt idx="978">
                  <c:v>0.19569999999999552</c:v>
                </c:pt>
                <c:pt idx="979">
                  <c:v>0.19589999999999574</c:v>
                </c:pt>
                <c:pt idx="980">
                  <c:v>0.19609999999999636</c:v>
                </c:pt>
                <c:pt idx="981">
                  <c:v>0.19629999999999687</c:v>
                </c:pt>
                <c:pt idx="982">
                  <c:v>0.19649999999999707</c:v>
                </c:pt>
                <c:pt idx="983">
                  <c:v>0.19669999999999546</c:v>
                </c:pt>
                <c:pt idx="984">
                  <c:v>0.19689999999999575</c:v>
                </c:pt>
                <c:pt idx="985">
                  <c:v>0.19709999999999658</c:v>
                </c:pt>
                <c:pt idx="986">
                  <c:v>0.19729999999999681</c:v>
                </c:pt>
                <c:pt idx="987">
                  <c:v>0.19749999999999701</c:v>
                </c:pt>
                <c:pt idx="988">
                  <c:v>0.19769999999999546</c:v>
                </c:pt>
                <c:pt idx="989">
                  <c:v>0.19789999999999575</c:v>
                </c:pt>
                <c:pt idx="990">
                  <c:v>0.19809999999999647</c:v>
                </c:pt>
                <c:pt idx="991">
                  <c:v>0.1982999999999967</c:v>
                </c:pt>
                <c:pt idx="992">
                  <c:v>0.19849999999999693</c:v>
                </c:pt>
                <c:pt idx="993">
                  <c:v>0.19869999999999519</c:v>
                </c:pt>
                <c:pt idx="994">
                  <c:v>0.19889999999999525</c:v>
                </c:pt>
                <c:pt idx="995">
                  <c:v>0.19909999999999636</c:v>
                </c:pt>
                <c:pt idx="996">
                  <c:v>0.19929999999999656</c:v>
                </c:pt>
                <c:pt idx="997">
                  <c:v>0.19949999999999685</c:v>
                </c:pt>
                <c:pt idx="998">
                  <c:v>0.19969999999999519</c:v>
                </c:pt>
                <c:pt idx="999">
                  <c:v>0.19989999999999536</c:v>
                </c:pt>
                <c:pt idx="1000">
                  <c:v>0.20009999999999592</c:v>
                </c:pt>
                <c:pt idx="1001">
                  <c:v>0.20029999999999612</c:v>
                </c:pt>
                <c:pt idx="1002">
                  <c:v>0.20049999999999646</c:v>
                </c:pt>
                <c:pt idx="1003">
                  <c:v>0.20069999999999424</c:v>
                </c:pt>
                <c:pt idx="1004">
                  <c:v>0.20089999999999444</c:v>
                </c:pt>
                <c:pt idx="1005">
                  <c:v>0.20109999999999592</c:v>
                </c:pt>
                <c:pt idx="1006">
                  <c:v>0.20129999999999612</c:v>
                </c:pt>
                <c:pt idx="1007">
                  <c:v>0.20149999999999649</c:v>
                </c:pt>
                <c:pt idx="1008">
                  <c:v>0.20169999999999441</c:v>
                </c:pt>
                <c:pt idx="1009">
                  <c:v>0.20189999999999494</c:v>
                </c:pt>
                <c:pt idx="1010">
                  <c:v>0.20209999999999581</c:v>
                </c:pt>
                <c:pt idx="1011">
                  <c:v>0.20229999999999604</c:v>
                </c:pt>
                <c:pt idx="1012">
                  <c:v>0.20249999999999643</c:v>
                </c:pt>
                <c:pt idx="1013">
                  <c:v>0.20269999999999441</c:v>
                </c:pt>
                <c:pt idx="1014">
                  <c:v>0.2028999999999955</c:v>
                </c:pt>
                <c:pt idx="1015">
                  <c:v>0.20309999999999567</c:v>
                </c:pt>
                <c:pt idx="1016">
                  <c:v>0.20329999999999593</c:v>
                </c:pt>
                <c:pt idx="1017">
                  <c:v>0.20349999999999624</c:v>
                </c:pt>
                <c:pt idx="1018">
                  <c:v>0.20369999999999391</c:v>
                </c:pt>
                <c:pt idx="1019">
                  <c:v>0.20389999999999539</c:v>
                </c:pt>
                <c:pt idx="1020">
                  <c:v>0.20409999999999556</c:v>
                </c:pt>
                <c:pt idx="1021">
                  <c:v>0.20429999999999582</c:v>
                </c:pt>
                <c:pt idx="1022">
                  <c:v>0.20449999999999613</c:v>
                </c:pt>
                <c:pt idx="1023">
                  <c:v>0.20469999999999391</c:v>
                </c:pt>
                <c:pt idx="1024">
                  <c:v>0.20489999999999528</c:v>
                </c:pt>
                <c:pt idx="1025">
                  <c:v>0.20509999999999548</c:v>
                </c:pt>
                <c:pt idx="1026">
                  <c:v>0.20529999999999576</c:v>
                </c:pt>
                <c:pt idx="1027">
                  <c:v>0.20549999999999607</c:v>
                </c:pt>
                <c:pt idx="1028">
                  <c:v>0.20569999999999394</c:v>
                </c:pt>
                <c:pt idx="1029">
                  <c:v>0.20589999999999531</c:v>
                </c:pt>
                <c:pt idx="1030">
                  <c:v>0.20609999999999554</c:v>
                </c:pt>
                <c:pt idx="1031">
                  <c:v>0.20629999999999582</c:v>
                </c:pt>
                <c:pt idx="1032">
                  <c:v>0.20649999999999608</c:v>
                </c:pt>
                <c:pt idx="1033">
                  <c:v>0.20669999999999394</c:v>
                </c:pt>
                <c:pt idx="1034">
                  <c:v>0.20689999999999528</c:v>
                </c:pt>
                <c:pt idx="1035">
                  <c:v>0.20709999999999551</c:v>
                </c:pt>
                <c:pt idx="1036">
                  <c:v>0.20729999999999588</c:v>
                </c:pt>
                <c:pt idx="1037">
                  <c:v>0.20749999999999608</c:v>
                </c:pt>
                <c:pt idx="1038">
                  <c:v>0.20769999999999444</c:v>
                </c:pt>
                <c:pt idx="1039">
                  <c:v>0.20789999999999512</c:v>
                </c:pt>
                <c:pt idx="1040">
                  <c:v>0.20809999999999537</c:v>
                </c:pt>
                <c:pt idx="1041">
                  <c:v>0.20829999999999574</c:v>
                </c:pt>
                <c:pt idx="1042">
                  <c:v>0.20849999999999594</c:v>
                </c:pt>
                <c:pt idx="1043">
                  <c:v>0.20869999999999486</c:v>
                </c:pt>
                <c:pt idx="1044">
                  <c:v>0.20889999999999503</c:v>
                </c:pt>
                <c:pt idx="1045">
                  <c:v>0.20909999999999529</c:v>
                </c:pt>
                <c:pt idx="1046">
                  <c:v>0.20929999999999563</c:v>
                </c:pt>
                <c:pt idx="1047">
                  <c:v>0.20949999999999586</c:v>
                </c:pt>
                <c:pt idx="1048">
                  <c:v>0.20969999999999475</c:v>
                </c:pt>
                <c:pt idx="1049">
                  <c:v>0.20989999999999492</c:v>
                </c:pt>
                <c:pt idx="1050">
                  <c:v>0.21009999999999518</c:v>
                </c:pt>
                <c:pt idx="1051">
                  <c:v>0.21029999999999549</c:v>
                </c:pt>
                <c:pt idx="1052">
                  <c:v>0.21049999999999575</c:v>
                </c:pt>
                <c:pt idx="1053">
                  <c:v>0.21069999999999467</c:v>
                </c:pt>
                <c:pt idx="1054">
                  <c:v>0.21089999999999487</c:v>
                </c:pt>
                <c:pt idx="1055">
                  <c:v>0.21109999999999518</c:v>
                </c:pt>
                <c:pt idx="1056">
                  <c:v>0.21129999999999549</c:v>
                </c:pt>
                <c:pt idx="1057">
                  <c:v>0.21149999999999575</c:v>
                </c:pt>
                <c:pt idx="1058">
                  <c:v>0.21169999999999467</c:v>
                </c:pt>
                <c:pt idx="1059">
                  <c:v>0.21189999999999493</c:v>
                </c:pt>
                <c:pt idx="1060">
                  <c:v>0.21209999999999524</c:v>
                </c:pt>
                <c:pt idx="1061">
                  <c:v>0.21229999999999546</c:v>
                </c:pt>
                <c:pt idx="1062">
                  <c:v>0.21249999999999575</c:v>
                </c:pt>
                <c:pt idx="1063">
                  <c:v>0.21269999999999459</c:v>
                </c:pt>
                <c:pt idx="1064">
                  <c:v>0.21289999999999487</c:v>
                </c:pt>
                <c:pt idx="1065">
                  <c:v>0.21309999999999518</c:v>
                </c:pt>
                <c:pt idx="1066">
                  <c:v>0.21329999999999544</c:v>
                </c:pt>
                <c:pt idx="1067">
                  <c:v>0.21349999999999569</c:v>
                </c:pt>
                <c:pt idx="1068">
                  <c:v>0.21369999999999451</c:v>
                </c:pt>
                <c:pt idx="1069">
                  <c:v>0.21389999999999476</c:v>
                </c:pt>
                <c:pt idx="1070">
                  <c:v>0.21409999999999507</c:v>
                </c:pt>
                <c:pt idx="1071">
                  <c:v>0.21429999999999533</c:v>
                </c:pt>
                <c:pt idx="1072">
                  <c:v>0.21449999999999558</c:v>
                </c:pt>
                <c:pt idx="1073">
                  <c:v>0.21469999999999442</c:v>
                </c:pt>
                <c:pt idx="1074">
                  <c:v>0.21489999999999462</c:v>
                </c:pt>
                <c:pt idx="1075">
                  <c:v>0.21509999999999499</c:v>
                </c:pt>
                <c:pt idx="1076">
                  <c:v>0.21529999999999525</c:v>
                </c:pt>
                <c:pt idx="1077">
                  <c:v>0.21549999999999547</c:v>
                </c:pt>
                <c:pt idx="1078">
                  <c:v>0.21569999999999431</c:v>
                </c:pt>
                <c:pt idx="1079">
                  <c:v>0.21589999999999454</c:v>
                </c:pt>
                <c:pt idx="1080">
                  <c:v>0.21609999999999494</c:v>
                </c:pt>
                <c:pt idx="1081">
                  <c:v>0.21629999999999514</c:v>
                </c:pt>
                <c:pt idx="1082">
                  <c:v>0.21649999999999536</c:v>
                </c:pt>
                <c:pt idx="1083">
                  <c:v>0.21669999999999426</c:v>
                </c:pt>
                <c:pt idx="1084">
                  <c:v>0.21689999999999451</c:v>
                </c:pt>
                <c:pt idx="1085">
                  <c:v>0.21709999999999482</c:v>
                </c:pt>
                <c:pt idx="1086">
                  <c:v>0.21729999999999508</c:v>
                </c:pt>
                <c:pt idx="1087">
                  <c:v>0.21749999999999542</c:v>
                </c:pt>
                <c:pt idx="1088">
                  <c:v>0.21769999999999429</c:v>
                </c:pt>
                <c:pt idx="1089">
                  <c:v>0.21789999999999457</c:v>
                </c:pt>
                <c:pt idx="1090">
                  <c:v>0.21809999999999483</c:v>
                </c:pt>
                <c:pt idx="1091">
                  <c:v>0.21829999999999508</c:v>
                </c:pt>
                <c:pt idx="1092">
                  <c:v>0.21849999999999542</c:v>
                </c:pt>
                <c:pt idx="1093">
                  <c:v>0.21869999999999423</c:v>
                </c:pt>
                <c:pt idx="1094">
                  <c:v>0.21889999999999452</c:v>
                </c:pt>
                <c:pt idx="1095">
                  <c:v>0.21909999999999477</c:v>
                </c:pt>
                <c:pt idx="1096">
                  <c:v>0.21929999999999508</c:v>
                </c:pt>
                <c:pt idx="1097">
                  <c:v>0.21949999999999537</c:v>
                </c:pt>
                <c:pt idx="1098">
                  <c:v>0.21969999999999412</c:v>
                </c:pt>
                <c:pt idx="1099">
                  <c:v>0.21989999999999446</c:v>
                </c:pt>
                <c:pt idx="1100">
                  <c:v>0.22009999999999325</c:v>
                </c:pt>
                <c:pt idx="1101">
                  <c:v>0.22029999999999403</c:v>
                </c:pt>
                <c:pt idx="1102">
                  <c:v>0.22049999999999426</c:v>
                </c:pt>
                <c:pt idx="1103">
                  <c:v>0.22069999999999268</c:v>
                </c:pt>
                <c:pt idx="1104">
                  <c:v>0.22089999999999277</c:v>
                </c:pt>
                <c:pt idx="1105">
                  <c:v>0.22109999999999325</c:v>
                </c:pt>
                <c:pt idx="1106">
                  <c:v>0.22129999999999392</c:v>
                </c:pt>
                <c:pt idx="1107">
                  <c:v>0.22149999999999412</c:v>
                </c:pt>
                <c:pt idx="1108">
                  <c:v>0.22169999999999251</c:v>
                </c:pt>
                <c:pt idx="1109">
                  <c:v>0.22189999999999263</c:v>
                </c:pt>
                <c:pt idx="1110">
                  <c:v>0.2220999999999928</c:v>
                </c:pt>
                <c:pt idx="1111">
                  <c:v>0.22229999999999386</c:v>
                </c:pt>
                <c:pt idx="1112">
                  <c:v>0.22249999999999412</c:v>
                </c:pt>
                <c:pt idx="1113">
                  <c:v>0.22269999999999252</c:v>
                </c:pt>
                <c:pt idx="1114">
                  <c:v>0.22289999999999274</c:v>
                </c:pt>
                <c:pt idx="1115">
                  <c:v>0.22309999999999286</c:v>
                </c:pt>
                <c:pt idx="1116">
                  <c:v>0.22329999999999386</c:v>
                </c:pt>
                <c:pt idx="1117">
                  <c:v>0.22349999999999406</c:v>
                </c:pt>
                <c:pt idx="1118">
                  <c:v>0.22369999999999246</c:v>
                </c:pt>
                <c:pt idx="1119">
                  <c:v>0.22389999999999258</c:v>
                </c:pt>
                <c:pt idx="1120">
                  <c:v>0.22409999999999286</c:v>
                </c:pt>
                <c:pt idx="1121">
                  <c:v>0.22429999999999387</c:v>
                </c:pt>
                <c:pt idx="1122">
                  <c:v>0.22449999999999401</c:v>
                </c:pt>
                <c:pt idx="1123">
                  <c:v>0.22469999999999246</c:v>
                </c:pt>
                <c:pt idx="1124">
                  <c:v>0.22489999999999274</c:v>
                </c:pt>
                <c:pt idx="1125">
                  <c:v>0.22509999999999353</c:v>
                </c:pt>
                <c:pt idx="1126">
                  <c:v>0.22529999999999376</c:v>
                </c:pt>
                <c:pt idx="1127">
                  <c:v>0.2254999999999939</c:v>
                </c:pt>
                <c:pt idx="1128">
                  <c:v>0.22569999999999224</c:v>
                </c:pt>
                <c:pt idx="1129">
                  <c:v>0.2258999999999923</c:v>
                </c:pt>
                <c:pt idx="1130">
                  <c:v>0.22609999999999342</c:v>
                </c:pt>
                <c:pt idx="1131">
                  <c:v>0.22629999999999356</c:v>
                </c:pt>
                <c:pt idx="1132">
                  <c:v>0.22649999999999385</c:v>
                </c:pt>
                <c:pt idx="1133">
                  <c:v>0.22669999999999213</c:v>
                </c:pt>
                <c:pt idx="1134">
                  <c:v>0.22689999999999225</c:v>
                </c:pt>
                <c:pt idx="1135">
                  <c:v>0.22709999999999331</c:v>
                </c:pt>
                <c:pt idx="1136">
                  <c:v>0.22729999999999351</c:v>
                </c:pt>
                <c:pt idx="1137">
                  <c:v>0.22749999999999374</c:v>
                </c:pt>
                <c:pt idx="1138">
                  <c:v>0.22769999999999199</c:v>
                </c:pt>
                <c:pt idx="1139">
                  <c:v>0.2278999999999923</c:v>
                </c:pt>
                <c:pt idx="1140">
                  <c:v>0.22809999999999325</c:v>
                </c:pt>
                <c:pt idx="1141">
                  <c:v>0.22829999999999351</c:v>
                </c:pt>
                <c:pt idx="1142">
                  <c:v>0.22849999999999376</c:v>
                </c:pt>
                <c:pt idx="1143">
                  <c:v>0.22869999999999208</c:v>
                </c:pt>
                <c:pt idx="1144">
                  <c:v>0.22889999999999236</c:v>
                </c:pt>
                <c:pt idx="1145">
                  <c:v>0.22909999999999325</c:v>
                </c:pt>
                <c:pt idx="1146">
                  <c:v>0.22929999999999351</c:v>
                </c:pt>
                <c:pt idx="1147">
                  <c:v>0.22949999999999379</c:v>
                </c:pt>
                <c:pt idx="1148">
                  <c:v>0.22969999999999208</c:v>
                </c:pt>
                <c:pt idx="1149">
                  <c:v>0.22989999999999236</c:v>
                </c:pt>
                <c:pt idx="1150">
                  <c:v>0.23009999999999273</c:v>
                </c:pt>
                <c:pt idx="1151">
                  <c:v>0.23029999999999295</c:v>
                </c:pt>
                <c:pt idx="1152">
                  <c:v>0.23049999999999327</c:v>
                </c:pt>
                <c:pt idx="1153">
                  <c:v>0.23069999999999091</c:v>
                </c:pt>
                <c:pt idx="1154">
                  <c:v>0.23089999999999242</c:v>
                </c:pt>
                <c:pt idx="1155">
                  <c:v>0.23109999999999259</c:v>
                </c:pt>
                <c:pt idx="1156">
                  <c:v>0.23129999999999282</c:v>
                </c:pt>
                <c:pt idx="1157">
                  <c:v>0.23149999999999318</c:v>
                </c:pt>
                <c:pt idx="1158">
                  <c:v>0.23169999999999091</c:v>
                </c:pt>
                <c:pt idx="1159">
                  <c:v>0.23189999999999231</c:v>
                </c:pt>
                <c:pt idx="1160">
                  <c:v>0.23209999999999248</c:v>
                </c:pt>
                <c:pt idx="1161">
                  <c:v>0.23229999999999273</c:v>
                </c:pt>
                <c:pt idx="1162">
                  <c:v>0.23249999999999302</c:v>
                </c:pt>
                <c:pt idx="1163">
                  <c:v>0.23269999999999091</c:v>
                </c:pt>
                <c:pt idx="1164">
                  <c:v>0.23289999999999222</c:v>
                </c:pt>
                <c:pt idx="1165">
                  <c:v>0.23309999999999237</c:v>
                </c:pt>
                <c:pt idx="1166">
                  <c:v>0.23329999999999262</c:v>
                </c:pt>
                <c:pt idx="1167">
                  <c:v>0.23349999999999296</c:v>
                </c:pt>
                <c:pt idx="1168">
                  <c:v>0.23369999999999094</c:v>
                </c:pt>
                <c:pt idx="1169">
                  <c:v>0.23389999999999217</c:v>
                </c:pt>
                <c:pt idx="1170">
                  <c:v>0.23409999999999243</c:v>
                </c:pt>
                <c:pt idx="1171">
                  <c:v>0.23429999999999274</c:v>
                </c:pt>
                <c:pt idx="1172">
                  <c:v>0.23449999999999296</c:v>
                </c:pt>
                <c:pt idx="1173">
                  <c:v>0.23469999999999094</c:v>
                </c:pt>
                <c:pt idx="1174">
                  <c:v>0.23489999999999217</c:v>
                </c:pt>
                <c:pt idx="1175">
                  <c:v>0.23509999999999243</c:v>
                </c:pt>
                <c:pt idx="1176">
                  <c:v>0.23529999999999274</c:v>
                </c:pt>
                <c:pt idx="1177">
                  <c:v>0.23549999999999296</c:v>
                </c:pt>
                <c:pt idx="1178">
                  <c:v>0.23569999999999044</c:v>
                </c:pt>
                <c:pt idx="1179">
                  <c:v>0.23589999999999206</c:v>
                </c:pt>
                <c:pt idx="1180">
                  <c:v>0.23609999999999232</c:v>
                </c:pt>
                <c:pt idx="1181">
                  <c:v>0.23629999999999263</c:v>
                </c:pt>
                <c:pt idx="1182">
                  <c:v>0.23649999999999288</c:v>
                </c:pt>
                <c:pt idx="1183">
                  <c:v>0.23669999999999178</c:v>
                </c:pt>
                <c:pt idx="1184">
                  <c:v>0.23689999999999195</c:v>
                </c:pt>
                <c:pt idx="1185">
                  <c:v>0.23709999999999218</c:v>
                </c:pt>
                <c:pt idx="1186">
                  <c:v>0.23729999999999252</c:v>
                </c:pt>
                <c:pt idx="1187">
                  <c:v>0.23749999999999277</c:v>
                </c:pt>
                <c:pt idx="1188">
                  <c:v>0.23769999999999167</c:v>
                </c:pt>
                <c:pt idx="1189">
                  <c:v>0.23789999999999187</c:v>
                </c:pt>
                <c:pt idx="1190">
                  <c:v>0.23809999999999207</c:v>
                </c:pt>
                <c:pt idx="1191">
                  <c:v>0.23829999999999246</c:v>
                </c:pt>
                <c:pt idx="1192">
                  <c:v>0.23849999999999269</c:v>
                </c:pt>
                <c:pt idx="1193">
                  <c:v>0.23869999999999156</c:v>
                </c:pt>
                <c:pt idx="1194">
                  <c:v>0.23889999999999176</c:v>
                </c:pt>
                <c:pt idx="1195">
                  <c:v>0.23909999999998999</c:v>
                </c:pt>
                <c:pt idx="1196">
                  <c:v>0.23929999999998999</c:v>
                </c:pt>
                <c:pt idx="1197">
                  <c:v>0.23949999999998994</c:v>
                </c:pt>
                <c:pt idx="1198">
                  <c:v>0.23969999999998992</c:v>
                </c:pt>
                <c:pt idx="1199">
                  <c:v>0.2398999999999899</c:v>
                </c:pt>
                <c:pt idx="1200">
                  <c:v>0.2400999999999899</c:v>
                </c:pt>
                <c:pt idx="1201">
                  <c:v>0.24029999999998991</c:v>
                </c:pt>
                <c:pt idx="1202">
                  <c:v>0.24049999999998994</c:v>
                </c:pt>
                <c:pt idx="1203">
                  <c:v>0.24069999999998981</c:v>
                </c:pt>
                <c:pt idx="1204">
                  <c:v>0.24089999999998979</c:v>
                </c:pt>
                <c:pt idx="1205">
                  <c:v>0.24109999999998979</c:v>
                </c:pt>
                <c:pt idx="1206">
                  <c:v>0.24129999999998974</c:v>
                </c:pt>
                <c:pt idx="1207">
                  <c:v>0.24149999999998994</c:v>
                </c:pt>
                <c:pt idx="1208">
                  <c:v>0.2416999999999897</c:v>
                </c:pt>
                <c:pt idx="1209">
                  <c:v>0.24189999999998971</c:v>
                </c:pt>
                <c:pt idx="1210">
                  <c:v>0.24209999999998971</c:v>
                </c:pt>
                <c:pt idx="1211">
                  <c:v>0.24229999999998991</c:v>
                </c:pt>
                <c:pt idx="1212">
                  <c:v>0.24249999999999219</c:v>
                </c:pt>
                <c:pt idx="1213">
                  <c:v>0.24269999999998959</c:v>
                </c:pt>
                <c:pt idx="1214">
                  <c:v>0.24289999999998971</c:v>
                </c:pt>
                <c:pt idx="1215">
                  <c:v>0.24309999999998971</c:v>
                </c:pt>
                <c:pt idx="1216">
                  <c:v>0.24329999999998991</c:v>
                </c:pt>
                <c:pt idx="1217">
                  <c:v>0.24349999999999197</c:v>
                </c:pt>
                <c:pt idx="1218">
                  <c:v>0.24369999999998948</c:v>
                </c:pt>
                <c:pt idx="1219">
                  <c:v>0.24389999999998946</c:v>
                </c:pt>
                <c:pt idx="1220">
                  <c:v>0.24409999999998944</c:v>
                </c:pt>
                <c:pt idx="1221">
                  <c:v>0.24429999999998941</c:v>
                </c:pt>
                <c:pt idx="1222">
                  <c:v>0.24449999999999175</c:v>
                </c:pt>
                <c:pt idx="1223">
                  <c:v>0.2446999999999894</c:v>
                </c:pt>
                <c:pt idx="1224">
                  <c:v>0.2448999999999894</c:v>
                </c:pt>
                <c:pt idx="1225">
                  <c:v>0.24509999999998941</c:v>
                </c:pt>
                <c:pt idx="1226">
                  <c:v>0.24529999999998944</c:v>
                </c:pt>
                <c:pt idx="1227">
                  <c:v>0.2454999999999917</c:v>
                </c:pt>
                <c:pt idx="1228">
                  <c:v>0.24569999999998926</c:v>
                </c:pt>
                <c:pt idx="1229">
                  <c:v>0.24589999999998924</c:v>
                </c:pt>
                <c:pt idx="1230">
                  <c:v>0.24609999999998924</c:v>
                </c:pt>
                <c:pt idx="1231">
                  <c:v>0.24629999999998944</c:v>
                </c:pt>
                <c:pt idx="1232">
                  <c:v>0.24649999999999164</c:v>
                </c:pt>
                <c:pt idx="1233">
                  <c:v>0.24669999999998921</c:v>
                </c:pt>
                <c:pt idx="1234">
                  <c:v>0.24689999999998921</c:v>
                </c:pt>
                <c:pt idx="1235">
                  <c:v>0.24709999999998924</c:v>
                </c:pt>
                <c:pt idx="1236">
                  <c:v>0.24729999999998944</c:v>
                </c:pt>
                <c:pt idx="1237">
                  <c:v>0.2474999999999915</c:v>
                </c:pt>
                <c:pt idx="1238">
                  <c:v>0.24769999999998904</c:v>
                </c:pt>
                <c:pt idx="1239">
                  <c:v>0.24789999999998921</c:v>
                </c:pt>
                <c:pt idx="1240">
                  <c:v>0.24809999999998941</c:v>
                </c:pt>
                <c:pt idx="1241">
                  <c:v>0.24829999999999097</c:v>
                </c:pt>
                <c:pt idx="1242">
                  <c:v>0.24849999999999126</c:v>
                </c:pt>
                <c:pt idx="1243">
                  <c:v>0.24869999999998893</c:v>
                </c:pt>
                <c:pt idx="1244">
                  <c:v>0.24889999999998891</c:v>
                </c:pt>
                <c:pt idx="1245">
                  <c:v>0.24909999999998891</c:v>
                </c:pt>
                <c:pt idx="1246">
                  <c:v>0.24929999999999075</c:v>
                </c:pt>
                <c:pt idx="1247">
                  <c:v>0.24949999999999106</c:v>
                </c:pt>
                <c:pt idx="1248">
                  <c:v>0.2496999999999889</c:v>
                </c:pt>
                <c:pt idx="1249">
                  <c:v>0.24989999999998891</c:v>
                </c:pt>
                <c:pt idx="1250">
                  <c:v>0.25009999999999138</c:v>
                </c:pt>
                <c:pt idx="1251">
                  <c:v>0.25029999999998881</c:v>
                </c:pt>
                <c:pt idx="1252">
                  <c:v>0.25049999999999201</c:v>
                </c:pt>
                <c:pt idx="1253">
                  <c:v>0.25069999999998882</c:v>
                </c:pt>
                <c:pt idx="1254">
                  <c:v>0.25089999999999241</c:v>
                </c:pt>
                <c:pt idx="1255">
                  <c:v>0.25109999999999155</c:v>
                </c:pt>
                <c:pt idx="1256">
                  <c:v>0.25129999999998881</c:v>
                </c:pt>
                <c:pt idx="1257">
                  <c:v>0.2514999999999919</c:v>
                </c:pt>
                <c:pt idx="1258">
                  <c:v>0.25169999999998882</c:v>
                </c:pt>
                <c:pt idx="1259">
                  <c:v>0.25189999999999235</c:v>
                </c:pt>
                <c:pt idx="1260">
                  <c:v>0.25209999999999144</c:v>
                </c:pt>
                <c:pt idx="1261">
                  <c:v>0.25229999999998881</c:v>
                </c:pt>
                <c:pt idx="1262">
                  <c:v>0.25249999999999173</c:v>
                </c:pt>
                <c:pt idx="1263">
                  <c:v>0.25269999999998882</c:v>
                </c:pt>
                <c:pt idx="1264">
                  <c:v>0.25289999999999213</c:v>
                </c:pt>
                <c:pt idx="1265">
                  <c:v>0.25309999999999133</c:v>
                </c:pt>
                <c:pt idx="1266">
                  <c:v>0.25329999999998842</c:v>
                </c:pt>
                <c:pt idx="1267">
                  <c:v>0.25349999999999162</c:v>
                </c:pt>
                <c:pt idx="1268">
                  <c:v>0.25369999999998838</c:v>
                </c:pt>
                <c:pt idx="1269">
                  <c:v>0.25389999999999202</c:v>
                </c:pt>
                <c:pt idx="1270">
                  <c:v>0.25409999999999122</c:v>
                </c:pt>
                <c:pt idx="1271">
                  <c:v>0.25429999999998831</c:v>
                </c:pt>
                <c:pt idx="1272">
                  <c:v>0.25449999999999157</c:v>
                </c:pt>
                <c:pt idx="1273">
                  <c:v>0.25469999999998832</c:v>
                </c:pt>
                <c:pt idx="1274">
                  <c:v>0.25489999999999197</c:v>
                </c:pt>
                <c:pt idx="1275">
                  <c:v>0.25509999999999117</c:v>
                </c:pt>
                <c:pt idx="1276">
                  <c:v>0.25529999999998831</c:v>
                </c:pt>
                <c:pt idx="1277">
                  <c:v>0.25549999999999151</c:v>
                </c:pt>
                <c:pt idx="1278">
                  <c:v>0.25569999999998838</c:v>
                </c:pt>
                <c:pt idx="1279">
                  <c:v>0.25589999999999202</c:v>
                </c:pt>
                <c:pt idx="1280">
                  <c:v>0.25609999999999117</c:v>
                </c:pt>
                <c:pt idx="1281">
                  <c:v>0.25629999999998831</c:v>
                </c:pt>
                <c:pt idx="1282">
                  <c:v>0.25649999999999157</c:v>
                </c:pt>
                <c:pt idx="1283">
                  <c:v>0.25669999999998838</c:v>
                </c:pt>
                <c:pt idx="1284">
                  <c:v>0.25689999999999208</c:v>
                </c:pt>
                <c:pt idx="1285">
                  <c:v>0.25709999999999117</c:v>
                </c:pt>
                <c:pt idx="1286">
                  <c:v>0.25729999999998798</c:v>
                </c:pt>
                <c:pt idx="1287">
                  <c:v>0.25749999999999157</c:v>
                </c:pt>
                <c:pt idx="1288">
                  <c:v>0.25769999999998838</c:v>
                </c:pt>
                <c:pt idx="1289">
                  <c:v>0.25789999999999208</c:v>
                </c:pt>
                <c:pt idx="1290">
                  <c:v>0.25809999999999111</c:v>
                </c:pt>
                <c:pt idx="1291">
                  <c:v>0.25829999999998787</c:v>
                </c:pt>
                <c:pt idx="1292">
                  <c:v>0.25849999999999151</c:v>
                </c:pt>
                <c:pt idx="1293">
                  <c:v>0.25869999999998788</c:v>
                </c:pt>
                <c:pt idx="1294">
                  <c:v>0.25889999999999203</c:v>
                </c:pt>
                <c:pt idx="1295">
                  <c:v>0.259099999999991</c:v>
                </c:pt>
                <c:pt idx="1296">
                  <c:v>0.25929999999998782</c:v>
                </c:pt>
                <c:pt idx="1297">
                  <c:v>0.25949999999999146</c:v>
                </c:pt>
                <c:pt idx="1298">
                  <c:v>0.25969999999998788</c:v>
                </c:pt>
                <c:pt idx="1299">
                  <c:v>0.25989999999999197</c:v>
                </c:pt>
                <c:pt idx="1300">
                  <c:v>0.26009999999999095</c:v>
                </c:pt>
                <c:pt idx="1301">
                  <c:v>0.26029999999998782</c:v>
                </c:pt>
                <c:pt idx="1302">
                  <c:v>0.26049999999999141</c:v>
                </c:pt>
                <c:pt idx="1303">
                  <c:v>0.26069999999998938</c:v>
                </c:pt>
                <c:pt idx="1304">
                  <c:v>0.26089999999999192</c:v>
                </c:pt>
                <c:pt idx="1305">
                  <c:v>0.26109999999999084</c:v>
                </c:pt>
                <c:pt idx="1306">
                  <c:v>0.26129999999998782</c:v>
                </c:pt>
                <c:pt idx="1307">
                  <c:v>0.26149999999999124</c:v>
                </c:pt>
                <c:pt idx="1308">
                  <c:v>0.26169999999999038</c:v>
                </c:pt>
                <c:pt idx="1309">
                  <c:v>0.26189999999999186</c:v>
                </c:pt>
                <c:pt idx="1310">
                  <c:v>0.26209999999999067</c:v>
                </c:pt>
                <c:pt idx="1311">
                  <c:v>0.26229999999998782</c:v>
                </c:pt>
                <c:pt idx="1312">
                  <c:v>0.26249999999999107</c:v>
                </c:pt>
                <c:pt idx="1313">
                  <c:v>0.26269999999999027</c:v>
                </c:pt>
                <c:pt idx="1314">
                  <c:v>0.26289999999999164</c:v>
                </c:pt>
                <c:pt idx="1315">
                  <c:v>0.26309999999999056</c:v>
                </c:pt>
                <c:pt idx="1316">
                  <c:v>0.26329999999998732</c:v>
                </c:pt>
                <c:pt idx="1317">
                  <c:v>0.26349999999999096</c:v>
                </c:pt>
                <c:pt idx="1318">
                  <c:v>0.26369999999999016</c:v>
                </c:pt>
                <c:pt idx="1319">
                  <c:v>0.26389999999999153</c:v>
                </c:pt>
                <c:pt idx="1320">
                  <c:v>0.26409999999999051</c:v>
                </c:pt>
                <c:pt idx="1321">
                  <c:v>0.26429999999998732</c:v>
                </c:pt>
                <c:pt idx="1322">
                  <c:v>0.26449999999999091</c:v>
                </c:pt>
                <c:pt idx="1323">
                  <c:v>0.26469999999999005</c:v>
                </c:pt>
                <c:pt idx="1324">
                  <c:v>0.26489999999999148</c:v>
                </c:pt>
                <c:pt idx="1325">
                  <c:v>0.2650999999999904</c:v>
                </c:pt>
                <c:pt idx="1326">
                  <c:v>0.26529999999998732</c:v>
                </c:pt>
                <c:pt idx="1327">
                  <c:v>0.26549999999999085</c:v>
                </c:pt>
                <c:pt idx="1328">
                  <c:v>0.26569999999998994</c:v>
                </c:pt>
                <c:pt idx="1329">
                  <c:v>0.26589999999999142</c:v>
                </c:pt>
                <c:pt idx="1330">
                  <c:v>0.26609999999999023</c:v>
                </c:pt>
                <c:pt idx="1331">
                  <c:v>0.26629999999998732</c:v>
                </c:pt>
                <c:pt idx="1332">
                  <c:v>0.26649999999999074</c:v>
                </c:pt>
                <c:pt idx="1333">
                  <c:v>0.26669999999998989</c:v>
                </c:pt>
                <c:pt idx="1334">
                  <c:v>0.26689999999999142</c:v>
                </c:pt>
                <c:pt idx="1335">
                  <c:v>0.26709999999999023</c:v>
                </c:pt>
                <c:pt idx="1336">
                  <c:v>0.26729999999998688</c:v>
                </c:pt>
                <c:pt idx="1337">
                  <c:v>0.26749999999999075</c:v>
                </c:pt>
                <c:pt idx="1338">
                  <c:v>0.26769999999998989</c:v>
                </c:pt>
                <c:pt idx="1339">
                  <c:v>0.26789999999999142</c:v>
                </c:pt>
                <c:pt idx="1340">
                  <c:v>0.26809999999999035</c:v>
                </c:pt>
                <c:pt idx="1341">
                  <c:v>0.26829999999998688</c:v>
                </c:pt>
                <c:pt idx="1342">
                  <c:v>0.26849999999999086</c:v>
                </c:pt>
                <c:pt idx="1343">
                  <c:v>0.26869999999998995</c:v>
                </c:pt>
                <c:pt idx="1344">
                  <c:v>0.26889999999999148</c:v>
                </c:pt>
                <c:pt idx="1345">
                  <c:v>0.26909999999999035</c:v>
                </c:pt>
                <c:pt idx="1346">
                  <c:v>0.26929999999998688</c:v>
                </c:pt>
                <c:pt idx="1347">
                  <c:v>0.26949999999999091</c:v>
                </c:pt>
                <c:pt idx="1348">
                  <c:v>0.26969999999998989</c:v>
                </c:pt>
                <c:pt idx="1349">
                  <c:v>0.26989999999999154</c:v>
                </c:pt>
                <c:pt idx="1350">
                  <c:v>0.27009999999999035</c:v>
                </c:pt>
                <c:pt idx="1351">
                  <c:v>0.27029999999998688</c:v>
                </c:pt>
                <c:pt idx="1352">
                  <c:v>0.27049999999999091</c:v>
                </c:pt>
                <c:pt idx="1353">
                  <c:v>0.27069999999998973</c:v>
                </c:pt>
                <c:pt idx="1354">
                  <c:v>0.27089999999999165</c:v>
                </c:pt>
                <c:pt idx="1355">
                  <c:v>0.27109999999999013</c:v>
                </c:pt>
                <c:pt idx="1356">
                  <c:v>0.27129999999998688</c:v>
                </c:pt>
                <c:pt idx="1357">
                  <c:v>0.27149999999999075</c:v>
                </c:pt>
                <c:pt idx="1358">
                  <c:v>0.27169999999998962</c:v>
                </c:pt>
                <c:pt idx="1359">
                  <c:v>0.27189999999999154</c:v>
                </c:pt>
                <c:pt idx="1360">
                  <c:v>0.27209999999999002</c:v>
                </c:pt>
                <c:pt idx="1361">
                  <c:v>0.27229999999998838</c:v>
                </c:pt>
                <c:pt idx="1362">
                  <c:v>0.27249999999999053</c:v>
                </c:pt>
                <c:pt idx="1363">
                  <c:v>0.27269999999998956</c:v>
                </c:pt>
                <c:pt idx="1364">
                  <c:v>0.27289999999999143</c:v>
                </c:pt>
                <c:pt idx="1365">
                  <c:v>0.27309999999998996</c:v>
                </c:pt>
                <c:pt idx="1366">
                  <c:v>0.27329999999998911</c:v>
                </c:pt>
                <c:pt idx="1367">
                  <c:v>0.27349999999999047</c:v>
                </c:pt>
                <c:pt idx="1368">
                  <c:v>0.27369999999998945</c:v>
                </c:pt>
                <c:pt idx="1369">
                  <c:v>0.27389999999999137</c:v>
                </c:pt>
                <c:pt idx="1370">
                  <c:v>0.27409999999998991</c:v>
                </c:pt>
                <c:pt idx="1371">
                  <c:v>0.274299999999989</c:v>
                </c:pt>
                <c:pt idx="1372">
                  <c:v>0.27449999999999042</c:v>
                </c:pt>
                <c:pt idx="1373">
                  <c:v>0.27469999999998934</c:v>
                </c:pt>
                <c:pt idx="1374">
                  <c:v>0.27489999999999126</c:v>
                </c:pt>
                <c:pt idx="1375">
                  <c:v>0.27509999999998974</c:v>
                </c:pt>
                <c:pt idx="1376">
                  <c:v>0.27529999999998889</c:v>
                </c:pt>
                <c:pt idx="1377">
                  <c:v>0.27549999999999036</c:v>
                </c:pt>
                <c:pt idx="1378">
                  <c:v>0.27569999999998918</c:v>
                </c:pt>
                <c:pt idx="1379">
                  <c:v>0.27589999999999115</c:v>
                </c:pt>
                <c:pt idx="1380">
                  <c:v>0.27609999999998958</c:v>
                </c:pt>
                <c:pt idx="1381">
                  <c:v>0.27629999999998878</c:v>
                </c:pt>
                <c:pt idx="1382">
                  <c:v>0.27649999999999014</c:v>
                </c:pt>
                <c:pt idx="1383">
                  <c:v>0.27669999999998907</c:v>
                </c:pt>
                <c:pt idx="1384">
                  <c:v>0.27689999999999093</c:v>
                </c:pt>
                <c:pt idx="1385">
                  <c:v>0.27709999999998947</c:v>
                </c:pt>
                <c:pt idx="1386">
                  <c:v>0.27729999999998867</c:v>
                </c:pt>
                <c:pt idx="1387">
                  <c:v>0.27749999999999003</c:v>
                </c:pt>
                <c:pt idx="1388">
                  <c:v>0.27769999999998901</c:v>
                </c:pt>
                <c:pt idx="1389">
                  <c:v>0.27789999999999093</c:v>
                </c:pt>
                <c:pt idx="1390">
                  <c:v>0.27809999999998947</c:v>
                </c:pt>
                <c:pt idx="1391">
                  <c:v>0.27829999999998867</c:v>
                </c:pt>
                <c:pt idx="1392">
                  <c:v>0.27849999999999014</c:v>
                </c:pt>
                <c:pt idx="1393">
                  <c:v>0.27869999999998907</c:v>
                </c:pt>
                <c:pt idx="1394">
                  <c:v>0.27889999999999088</c:v>
                </c:pt>
                <c:pt idx="1395">
                  <c:v>0.27909999999998952</c:v>
                </c:pt>
                <c:pt idx="1396">
                  <c:v>0.27929999999998867</c:v>
                </c:pt>
                <c:pt idx="1397">
                  <c:v>0.27949999999999026</c:v>
                </c:pt>
                <c:pt idx="1398">
                  <c:v>0.27969999999998907</c:v>
                </c:pt>
                <c:pt idx="1399">
                  <c:v>0.27989999999999077</c:v>
                </c:pt>
                <c:pt idx="1400">
                  <c:v>0.28009999999998958</c:v>
                </c:pt>
                <c:pt idx="1401">
                  <c:v>0.28029999999998867</c:v>
                </c:pt>
                <c:pt idx="1402">
                  <c:v>0.28049999999999037</c:v>
                </c:pt>
                <c:pt idx="1403">
                  <c:v>0.28069999999998907</c:v>
                </c:pt>
                <c:pt idx="1404">
                  <c:v>0.28089999999999055</c:v>
                </c:pt>
                <c:pt idx="1405">
                  <c:v>0.28109999999998958</c:v>
                </c:pt>
                <c:pt idx="1406">
                  <c:v>0.28129999999998856</c:v>
                </c:pt>
                <c:pt idx="1407">
                  <c:v>0.28149999999999037</c:v>
                </c:pt>
                <c:pt idx="1408">
                  <c:v>0.28169999999998896</c:v>
                </c:pt>
                <c:pt idx="1409">
                  <c:v>0.28189999999999044</c:v>
                </c:pt>
                <c:pt idx="1410">
                  <c:v>0.28209999999998953</c:v>
                </c:pt>
                <c:pt idx="1411">
                  <c:v>0.2822999999999885</c:v>
                </c:pt>
                <c:pt idx="1412">
                  <c:v>0.28249999999999037</c:v>
                </c:pt>
                <c:pt idx="1413">
                  <c:v>0.2826999999999889</c:v>
                </c:pt>
                <c:pt idx="1414">
                  <c:v>0.28289999999999044</c:v>
                </c:pt>
                <c:pt idx="1415">
                  <c:v>0.28309999999998947</c:v>
                </c:pt>
                <c:pt idx="1416">
                  <c:v>0.28329999999998839</c:v>
                </c:pt>
                <c:pt idx="1417">
                  <c:v>0.28349999999999026</c:v>
                </c:pt>
                <c:pt idx="1418">
                  <c:v>0.28369999999998885</c:v>
                </c:pt>
                <c:pt idx="1419">
                  <c:v>0.28389999999999044</c:v>
                </c:pt>
                <c:pt idx="1420">
                  <c:v>0.28409999999998942</c:v>
                </c:pt>
                <c:pt idx="1421">
                  <c:v>0.28429999999998823</c:v>
                </c:pt>
                <c:pt idx="1422">
                  <c:v>0.28449999999999015</c:v>
                </c:pt>
                <c:pt idx="1423">
                  <c:v>0.28469999999998863</c:v>
                </c:pt>
                <c:pt idx="1424">
                  <c:v>0.28489999999999044</c:v>
                </c:pt>
                <c:pt idx="1425">
                  <c:v>0.28509999999998925</c:v>
                </c:pt>
                <c:pt idx="1426">
                  <c:v>0.28529999999998812</c:v>
                </c:pt>
                <c:pt idx="1427">
                  <c:v>0.28549999999999004</c:v>
                </c:pt>
                <c:pt idx="1428">
                  <c:v>0.28569999999998852</c:v>
                </c:pt>
                <c:pt idx="1429">
                  <c:v>0.28589999999999044</c:v>
                </c:pt>
                <c:pt idx="1430">
                  <c:v>0.28609999999998903</c:v>
                </c:pt>
                <c:pt idx="1431">
                  <c:v>0.28629999999998806</c:v>
                </c:pt>
                <c:pt idx="1432">
                  <c:v>0.28649999999998993</c:v>
                </c:pt>
                <c:pt idx="1433">
                  <c:v>0.28669999999998846</c:v>
                </c:pt>
                <c:pt idx="1434">
                  <c:v>0.28689999999999044</c:v>
                </c:pt>
                <c:pt idx="1435">
                  <c:v>0.28709999999998898</c:v>
                </c:pt>
                <c:pt idx="1436">
                  <c:v>0.28729999999998795</c:v>
                </c:pt>
                <c:pt idx="1437">
                  <c:v>0.28749999999998987</c:v>
                </c:pt>
                <c:pt idx="1438">
                  <c:v>0.28769999999998841</c:v>
                </c:pt>
                <c:pt idx="1439">
                  <c:v>0.28789999999999039</c:v>
                </c:pt>
                <c:pt idx="1440">
                  <c:v>0.28809999999998892</c:v>
                </c:pt>
                <c:pt idx="1441">
                  <c:v>0.28829999999998784</c:v>
                </c:pt>
                <c:pt idx="1442">
                  <c:v>0.28849999999998976</c:v>
                </c:pt>
                <c:pt idx="1443">
                  <c:v>0.28869999999998824</c:v>
                </c:pt>
                <c:pt idx="1444">
                  <c:v>0.28889999999999028</c:v>
                </c:pt>
                <c:pt idx="1445">
                  <c:v>0.28909999999998887</c:v>
                </c:pt>
                <c:pt idx="1446">
                  <c:v>0.28929999999998773</c:v>
                </c:pt>
                <c:pt idx="1447">
                  <c:v>0.28949999999998965</c:v>
                </c:pt>
                <c:pt idx="1448">
                  <c:v>0.28969999999998824</c:v>
                </c:pt>
                <c:pt idx="1449">
                  <c:v>0.28989999999999028</c:v>
                </c:pt>
                <c:pt idx="1450">
                  <c:v>0.29009999999998892</c:v>
                </c:pt>
                <c:pt idx="1451">
                  <c:v>0.29029999999998773</c:v>
                </c:pt>
                <c:pt idx="1452">
                  <c:v>0.29049999999998954</c:v>
                </c:pt>
                <c:pt idx="1453">
                  <c:v>0.29069999999998825</c:v>
                </c:pt>
                <c:pt idx="1454">
                  <c:v>0.29089999999999028</c:v>
                </c:pt>
                <c:pt idx="1455">
                  <c:v>0.29109999999998898</c:v>
                </c:pt>
                <c:pt idx="1456">
                  <c:v>0.29129999999998785</c:v>
                </c:pt>
                <c:pt idx="1457">
                  <c:v>0.29149999999998943</c:v>
                </c:pt>
                <c:pt idx="1458">
                  <c:v>0.29169999999998836</c:v>
                </c:pt>
                <c:pt idx="1459">
                  <c:v>0.29189999999999028</c:v>
                </c:pt>
                <c:pt idx="1460">
                  <c:v>0.29209999999998904</c:v>
                </c:pt>
                <c:pt idx="1461">
                  <c:v>0.2922999999999879</c:v>
                </c:pt>
                <c:pt idx="1462">
                  <c:v>0.29249999999998938</c:v>
                </c:pt>
                <c:pt idx="1463">
                  <c:v>0.29269999999998841</c:v>
                </c:pt>
                <c:pt idx="1464">
                  <c:v>0.29289999999999028</c:v>
                </c:pt>
                <c:pt idx="1465">
                  <c:v>0.29309999999998915</c:v>
                </c:pt>
                <c:pt idx="1466">
                  <c:v>0.29329999999998774</c:v>
                </c:pt>
                <c:pt idx="1467">
                  <c:v>0.29349999999998927</c:v>
                </c:pt>
                <c:pt idx="1468">
                  <c:v>0.29369999999998836</c:v>
                </c:pt>
                <c:pt idx="1469">
                  <c:v>0.29389999999999034</c:v>
                </c:pt>
                <c:pt idx="1470">
                  <c:v>0.29409999999998915</c:v>
                </c:pt>
                <c:pt idx="1471">
                  <c:v>0.29429999999998757</c:v>
                </c:pt>
                <c:pt idx="1472">
                  <c:v>0.29449999999998916</c:v>
                </c:pt>
                <c:pt idx="1473">
                  <c:v>0.29469999999998814</c:v>
                </c:pt>
                <c:pt idx="1474">
                  <c:v>0.29489999999999023</c:v>
                </c:pt>
                <c:pt idx="1475">
                  <c:v>0.29509999999998893</c:v>
                </c:pt>
                <c:pt idx="1476">
                  <c:v>0.29529999999998746</c:v>
                </c:pt>
                <c:pt idx="1477">
                  <c:v>0.29549999999998927</c:v>
                </c:pt>
                <c:pt idx="1478">
                  <c:v>0.29569999999998803</c:v>
                </c:pt>
                <c:pt idx="1479">
                  <c:v>0.29589999999999023</c:v>
                </c:pt>
                <c:pt idx="1480">
                  <c:v>0.29609999999998887</c:v>
                </c:pt>
                <c:pt idx="1481">
                  <c:v>0.29629999999998741</c:v>
                </c:pt>
                <c:pt idx="1482">
                  <c:v>0.29649999999998927</c:v>
                </c:pt>
                <c:pt idx="1483">
                  <c:v>0.29669999999998797</c:v>
                </c:pt>
                <c:pt idx="1484">
                  <c:v>0.29689999999999012</c:v>
                </c:pt>
                <c:pt idx="1485">
                  <c:v>0.29709999999998876</c:v>
                </c:pt>
                <c:pt idx="1486">
                  <c:v>0.29729999999998735</c:v>
                </c:pt>
                <c:pt idx="1487">
                  <c:v>0.29749999999998927</c:v>
                </c:pt>
                <c:pt idx="1488">
                  <c:v>0.29769999999998792</c:v>
                </c:pt>
                <c:pt idx="1489">
                  <c:v>0.29789999999999001</c:v>
                </c:pt>
                <c:pt idx="1490">
                  <c:v>0.29809999999998865</c:v>
                </c:pt>
                <c:pt idx="1491">
                  <c:v>0.29829999999998713</c:v>
                </c:pt>
                <c:pt idx="1492">
                  <c:v>0.29849999999998922</c:v>
                </c:pt>
                <c:pt idx="1493">
                  <c:v>0.29869999999998775</c:v>
                </c:pt>
                <c:pt idx="1494">
                  <c:v>0.2988999999999899</c:v>
                </c:pt>
                <c:pt idx="1495">
                  <c:v>0.29909999999998854</c:v>
                </c:pt>
                <c:pt idx="1496">
                  <c:v>0.29929999999998702</c:v>
                </c:pt>
                <c:pt idx="1497">
                  <c:v>0.29949999999998911</c:v>
                </c:pt>
                <c:pt idx="1498">
                  <c:v>0.29969999999998753</c:v>
                </c:pt>
                <c:pt idx="1499">
                  <c:v>0.29989999999998979</c:v>
                </c:pt>
                <c:pt idx="1500">
                  <c:v>0.30009999999998843</c:v>
                </c:pt>
                <c:pt idx="1501">
                  <c:v>0.30029999999998697</c:v>
                </c:pt>
                <c:pt idx="1502">
                  <c:v>0.300499999999989</c:v>
                </c:pt>
                <c:pt idx="1503">
                  <c:v>0.30069999999998748</c:v>
                </c:pt>
                <c:pt idx="1504">
                  <c:v>0.30089999999998968</c:v>
                </c:pt>
                <c:pt idx="1505">
                  <c:v>0.30109999999998838</c:v>
                </c:pt>
                <c:pt idx="1506">
                  <c:v>0.30129999999998702</c:v>
                </c:pt>
                <c:pt idx="1507">
                  <c:v>0.30149999999998905</c:v>
                </c:pt>
                <c:pt idx="1508">
                  <c:v>0.30169999999998764</c:v>
                </c:pt>
                <c:pt idx="1509">
                  <c:v>0.30189999999998957</c:v>
                </c:pt>
                <c:pt idx="1510">
                  <c:v>0.30209999999998827</c:v>
                </c:pt>
                <c:pt idx="1511">
                  <c:v>0.30229999999998708</c:v>
                </c:pt>
                <c:pt idx="1512">
                  <c:v>0.30249999999998906</c:v>
                </c:pt>
                <c:pt idx="1513">
                  <c:v>0.30269999999998776</c:v>
                </c:pt>
                <c:pt idx="1514">
                  <c:v>0.30289999999998946</c:v>
                </c:pt>
                <c:pt idx="1515">
                  <c:v>0.30309999999998816</c:v>
                </c:pt>
                <c:pt idx="1516">
                  <c:v>0.30329999999998708</c:v>
                </c:pt>
                <c:pt idx="1517">
                  <c:v>0.30349999999998906</c:v>
                </c:pt>
                <c:pt idx="1518">
                  <c:v>0.30369999999998787</c:v>
                </c:pt>
                <c:pt idx="1519">
                  <c:v>0.30389999999998929</c:v>
                </c:pt>
                <c:pt idx="1520">
                  <c:v>0.30409999999998805</c:v>
                </c:pt>
                <c:pt idx="1521">
                  <c:v>0.30429999999998703</c:v>
                </c:pt>
                <c:pt idx="1522">
                  <c:v>0.30449999999998906</c:v>
                </c:pt>
                <c:pt idx="1523">
                  <c:v>0.30469999999998792</c:v>
                </c:pt>
                <c:pt idx="1524">
                  <c:v>0.30489999999998929</c:v>
                </c:pt>
                <c:pt idx="1525">
                  <c:v>0.30509999999998794</c:v>
                </c:pt>
                <c:pt idx="1526">
                  <c:v>0.30529999999998697</c:v>
                </c:pt>
                <c:pt idx="1527">
                  <c:v>0.30549999999998911</c:v>
                </c:pt>
                <c:pt idx="1528">
                  <c:v>0.30569999999998787</c:v>
                </c:pt>
                <c:pt idx="1529">
                  <c:v>0.30589999999998918</c:v>
                </c:pt>
                <c:pt idx="1530">
                  <c:v>0.30609999999998794</c:v>
                </c:pt>
                <c:pt idx="1531">
                  <c:v>0.30629999999998692</c:v>
                </c:pt>
                <c:pt idx="1532">
                  <c:v>0.306499999999989</c:v>
                </c:pt>
                <c:pt idx="1533">
                  <c:v>0.30669999999998776</c:v>
                </c:pt>
                <c:pt idx="1534">
                  <c:v>0.30689999999998907</c:v>
                </c:pt>
                <c:pt idx="1535">
                  <c:v>0.30709999999998794</c:v>
                </c:pt>
                <c:pt idx="1536">
                  <c:v>0.30729999999998686</c:v>
                </c:pt>
                <c:pt idx="1537">
                  <c:v>0.30749999999998889</c:v>
                </c:pt>
                <c:pt idx="1538">
                  <c:v>0.30769999999998765</c:v>
                </c:pt>
                <c:pt idx="1539">
                  <c:v>0.30789999999998896</c:v>
                </c:pt>
                <c:pt idx="1540">
                  <c:v>0.30809999999998794</c:v>
                </c:pt>
                <c:pt idx="1541">
                  <c:v>0.30829999999998664</c:v>
                </c:pt>
                <c:pt idx="1542">
                  <c:v>0.30849999999998873</c:v>
                </c:pt>
                <c:pt idx="1543">
                  <c:v>0.30869999999998743</c:v>
                </c:pt>
                <c:pt idx="1544">
                  <c:v>0.30889999999998879</c:v>
                </c:pt>
                <c:pt idx="1545">
                  <c:v>0.30909999999998794</c:v>
                </c:pt>
                <c:pt idx="1546">
                  <c:v>0.30929999999998653</c:v>
                </c:pt>
                <c:pt idx="1547">
                  <c:v>0.30949999999998873</c:v>
                </c:pt>
                <c:pt idx="1548">
                  <c:v>0.30969999999998737</c:v>
                </c:pt>
                <c:pt idx="1549">
                  <c:v>0.30989999999998863</c:v>
                </c:pt>
                <c:pt idx="1550">
                  <c:v>0.31009999999998794</c:v>
                </c:pt>
                <c:pt idx="1551">
                  <c:v>0.31029999999998648</c:v>
                </c:pt>
                <c:pt idx="1552">
                  <c:v>0.31049999999998862</c:v>
                </c:pt>
                <c:pt idx="1553">
                  <c:v>0.31069999999998726</c:v>
                </c:pt>
                <c:pt idx="1554">
                  <c:v>0.31089999999998857</c:v>
                </c:pt>
                <c:pt idx="1555">
                  <c:v>0.31109999999998783</c:v>
                </c:pt>
                <c:pt idx="1556">
                  <c:v>0.31129999999998642</c:v>
                </c:pt>
                <c:pt idx="1557">
                  <c:v>0.31149999999998851</c:v>
                </c:pt>
                <c:pt idx="1558">
                  <c:v>0.31169999999998715</c:v>
                </c:pt>
                <c:pt idx="1559">
                  <c:v>0.31189999999998846</c:v>
                </c:pt>
                <c:pt idx="1560">
                  <c:v>0.31209999999998772</c:v>
                </c:pt>
                <c:pt idx="1561">
                  <c:v>0.31229999999998637</c:v>
                </c:pt>
                <c:pt idx="1562">
                  <c:v>0.31249999999998845</c:v>
                </c:pt>
                <c:pt idx="1563">
                  <c:v>0.31269999999998704</c:v>
                </c:pt>
                <c:pt idx="1564">
                  <c:v>0.31289999999998835</c:v>
                </c:pt>
                <c:pt idx="1565">
                  <c:v>0.31309999999998772</c:v>
                </c:pt>
                <c:pt idx="1566">
                  <c:v>0.31329999999998642</c:v>
                </c:pt>
                <c:pt idx="1567">
                  <c:v>0.31349999999998829</c:v>
                </c:pt>
                <c:pt idx="1568">
                  <c:v>0.31369999999998693</c:v>
                </c:pt>
                <c:pt idx="1569">
                  <c:v>0.31389999999998836</c:v>
                </c:pt>
                <c:pt idx="1570">
                  <c:v>0.31409999999998783</c:v>
                </c:pt>
                <c:pt idx="1571">
                  <c:v>0.31429999999998648</c:v>
                </c:pt>
                <c:pt idx="1572">
                  <c:v>0.31449999999998818</c:v>
                </c:pt>
                <c:pt idx="1573">
                  <c:v>0.31469999999998688</c:v>
                </c:pt>
                <c:pt idx="1574">
                  <c:v>0.31489999999998819</c:v>
                </c:pt>
                <c:pt idx="1575">
                  <c:v>0.31509999999998783</c:v>
                </c:pt>
                <c:pt idx="1576">
                  <c:v>0.31529999999998654</c:v>
                </c:pt>
                <c:pt idx="1577">
                  <c:v>0.31549999999998807</c:v>
                </c:pt>
                <c:pt idx="1578">
                  <c:v>0.31569999999998677</c:v>
                </c:pt>
                <c:pt idx="1579">
                  <c:v>0.31589999999998808</c:v>
                </c:pt>
                <c:pt idx="1580">
                  <c:v>0.31609999999998784</c:v>
                </c:pt>
                <c:pt idx="1581">
                  <c:v>0.31629999999998665</c:v>
                </c:pt>
                <c:pt idx="1582">
                  <c:v>0.31649999999998796</c:v>
                </c:pt>
                <c:pt idx="1583">
                  <c:v>0.31669999999998666</c:v>
                </c:pt>
                <c:pt idx="1584">
                  <c:v>0.31689999999998797</c:v>
                </c:pt>
                <c:pt idx="1585">
                  <c:v>0.31709999999998789</c:v>
                </c:pt>
                <c:pt idx="1586">
                  <c:v>0.31729999999998654</c:v>
                </c:pt>
                <c:pt idx="1587">
                  <c:v>0.31749999999998779</c:v>
                </c:pt>
                <c:pt idx="1588">
                  <c:v>0.31769999999998666</c:v>
                </c:pt>
                <c:pt idx="1589">
                  <c:v>0.31789999999998797</c:v>
                </c:pt>
                <c:pt idx="1590">
                  <c:v>0.31809999999998773</c:v>
                </c:pt>
                <c:pt idx="1591">
                  <c:v>0.31829999999998643</c:v>
                </c:pt>
                <c:pt idx="1592">
                  <c:v>0.31849999999998779</c:v>
                </c:pt>
                <c:pt idx="1593">
                  <c:v>0.31869999999998677</c:v>
                </c:pt>
                <c:pt idx="1594">
                  <c:v>0.31889999999998808</c:v>
                </c:pt>
                <c:pt idx="1595">
                  <c:v>0.31909999999998762</c:v>
                </c:pt>
                <c:pt idx="1596">
                  <c:v>0.31929999999998637</c:v>
                </c:pt>
                <c:pt idx="1597">
                  <c:v>0.31949999999998768</c:v>
                </c:pt>
                <c:pt idx="1598">
                  <c:v>0.31969999999998677</c:v>
                </c:pt>
                <c:pt idx="1599">
                  <c:v>0.31989999999998819</c:v>
                </c:pt>
                <c:pt idx="1600">
                  <c:v>0.32009999999998751</c:v>
                </c:pt>
                <c:pt idx="1601">
                  <c:v>0.32029999999998626</c:v>
                </c:pt>
                <c:pt idx="1602">
                  <c:v>0.32049999999998752</c:v>
                </c:pt>
                <c:pt idx="1603">
                  <c:v>0.32069999999998677</c:v>
                </c:pt>
                <c:pt idx="1604">
                  <c:v>0.32089999999998819</c:v>
                </c:pt>
                <c:pt idx="1605">
                  <c:v>0.3210999999999874</c:v>
                </c:pt>
                <c:pt idx="1606">
                  <c:v>0.32129999999998615</c:v>
                </c:pt>
                <c:pt idx="1607">
                  <c:v>0.32149999999998741</c:v>
                </c:pt>
                <c:pt idx="1608">
                  <c:v>0.32169999999998666</c:v>
                </c:pt>
                <c:pt idx="1609">
                  <c:v>0.3218999999999882</c:v>
                </c:pt>
                <c:pt idx="1610">
                  <c:v>0.32209999999998729</c:v>
                </c:pt>
                <c:pt idx="1611">
                  <c:v>0.32229999999998593</c:v>
                </c:pt>
                <c:pt idx="1612">
                  <c:v>0.3224999999999873</c:v>
                </c:pt>
                <c:pt idx="1613">
                  <c:v>0.32269999999998655</c:v>
                </c:pt>
                <c:pt idx="1614">
                  <c:v>0.3228999999999882</c:v>
                </c:pt>
                <c:pt idx="1615">
                  <c:v>0.32309999999998723</c:v>
                </c:pt>
                <c:pt idx="1616">
                  <c:v>0.32329999999998588</c:v>
                </c:pt>
                <c:pt idx="1617">
                  <c:v>0.32349999999998719</c:v>
                </c:pt>
                <c:pt idx="1618">
                  <c:v>0.32369999999998644</c:v>
                </c:pt>
                <c:pt idx="1619">
                  <c:v>0.32389999999998809</c:v>
                </c:pt>
                <c:pt idx="1620">
                  <c:v>0.32409999999998718</c:v>
                </c:pt>
                <c:pt idx="1621">
                  <c:v>0.32429999999998588</c:v>
                </c:pt>
                <c:pt idx="1622">
                  <c:v>0.32449999999998708</c:v>
                </c:pt>
                <c:pt idx="1623">
                  <c:v>0.3246999999999865</c:v>
                </c:pt>
                <c:pt idx="1624">
                  <c:v>0.3248999999999882</c:v>
                </c:pt>
                <c:pt idx="1625">
                  <c:v>0.32509999999998707</c:v>
                </c:pt>
                <c:pt idx="1626">
                  <c:v>0.32529999999998577</c:v>
                </c:pt>
                <c:pt idx="1627">
                  <c:v>0.32549999999998697</c:v>
                </c:pt>
                <c:pt idx="1628">
                  <c:v>0.3256999999999865</c:v>
                </c:pt>
                <c:pt idx="1629">
                  <c:v>0.32589999999998837</c:v>
                </c:pt>
                <c:pt idx="1630">
                  <c:v>0.32609999999998696</c:v>
                </c:pt>
                <c:pt idx="1631">
                  <c:v>0.32629999999998555</c:v>
                </c:pt>
                <c:pt idx="1632">
                  <c:v>0.32649999999998686</c:v>
                </c:pt>
                <c:pt idx="1633">
                  <c:v>0.3266999999999865</c:v>
                </c:pt>
                <c:pt idx="1634">
                  <c:v>0.32689999999998837</c:v>
                </c:pt>
                <c:pt idx="1635">
                  <c:v>0.32709999999998679</c:v>
                </c:pt>
                <c:pt idx="1636">
                  <c:v>0.32729999999998544</c:v>
                </c:pt>
                <c:pt idx="1637">
                  <c:v>0.32749999999998686</c:v>
                </c:pt>
                <c:pt idx="1638">
                  <c:v>0.32769999999998661</c:v>
                </c:pt>
                <c:pt idx="1639">
                  <c:v>0.32789999999998837</c:v>
                </c:pt>
                <c:pt idx="1640">
                  <c:v>0.32809999999998668</c:v>
                </c:pt>
                <c:pt idx="1641">
                  <c:v>0.32829999999998544</c:v>
                </c:pt>
                <c:pt idx="1642">
                  <c:v>0.32849999999998669</c:v>
                </c:pt>
                <c:pt idx="1643">
                  <c:v>0.32869999999998661</c:v>
                </c:pt>
                <c:pt idx="1644">
                  <c:v>0.32889999999998853</c:v>
                </c:pt>
                <c:pt idx="1645">
                  <c:v>0.32909999999998657</c:v>
                </c:pt>
                <c:pt idx="1646">
                  <c:v>0.32929999999998544</c:v>
                </c:pt>
                <c:pt idx="1647">
                  <c:v>0.32949999999998686</c:v>
                </c:pt>
                <c:pt idx="1648">
                  <c:v>0.3296999999999865</c:v>
                </c:pt>
                <c:pt idx="1649">
                  <c:v>0.32989999999998854</c:v>
                </c:pt>
                <c:pt idx="1650">
                  <c:v>0.33009999999998646</c:v>
                </c:pt>
                <c:pt idx="1651">
                  <c:v>0.33029999999998544</c:v>
                </c:pt>
                <c:pt idx="1652">
                  <c:v>0.33049999999998686</c:v>
                </c:pt>
                <c:pt idx="1653">
                  <c:v>0.33069999999998639</c:v>
                </c:pt>
                <c:pt idx="1654">
                  <c:v>0.33089999999998843</c:v>
                </c:pt>
                <c:pt idx="1655">
                  <c:v>0.33109999999998629</c:v>
                </c:pt>
                <c:pt idx="1656">
                  <c:v>0.33129999999998544</c:v>
                </c:pt>
                <c:pt idx="1657">
                  <c:v>0.33149999999998686</c:v>
                </c:pt>
                <c:pt idx="1658">
                  <c:v>0.33169999999998623</c:v>
                </c:pt>
                <c:pt idx="1659">
                  <c:v>0.33189999999998843</c:v>
                </c:pt>
                <c:pt idx="1660">
                  <c:v>0.3320999999999863</c:v>
                </c:pt>
                <c:pt idx="1661">
                  <c:v>0.33229999999998544</c:v>
                </c:pt>
                <c:pt idx="1662">
                  <c:v>0.33249999999998697</c:v>
                </c:pt>
                <c:pt idx="1663">
                  <c:v>0.33269999999998612</c:v>
                </c:pt>
                <c:pt idx="1664">
                  <c:v>0.33289999999998826</c:v>
                </c:pt>
                <c:pt idx="1665">
                  <c:v>0.33309999999998613</c:v>
                </c:pt>
                <c:pt idx="1666">
                  <c:v>0.33329999999998539</c:v>
                </c:pt>
                <c:pt idx="1667">
                  <c:v>0.33349999999998697</c:v>
                </c:pt>
                <c:pt idx="1668">
                  <c:v>0.33369999999998606</c:v>
                </c:pt>
                <c:pt idx="1669">
                  <c:v>0.3338999999999881</c:v>
                </c:pt>
                <c:pt idx="1670">
                  <c:v>0.33409999999998602</c:v>
                </c:pt>
                <c:pt idx="1671">
                  <c:v>0.33429999999998528</c:v>
                </c:pt>
                <c:pt idx="1672">
                  <c:v>0.33449999999998692</c:v>
                </c:pt>
                <c:pt idx="1673">
                  <c:v>0.33469999999998595</c:v>
                </c:pt>
                <c:pt idx="1674">
                  <c:v>0.3348999999999881</c:v>
                </c:pt>
                <c:pt idx="1675">
                  <c:v>0.33509999999998596</c:v>
                </c:pt>
                <c:pt idx="1676">
                  <c:v>0.33529999999998522</c:v>
                </c:pt>
                <c:pt idx="1677">
                  <c:v>0.33549999999998686</c:v>
                </c:pt>
                <c:pt idx="1678">
                  <c:v>0.33569999999998579</c:v>
                </c:pt>
                <c:pt idx="1679">
                  <c:v>0.33589999999998793</c:v>
                </c:pt>
                <c:pt idx="1680">
                  <c:v>0.33609999999998585</c:v>
                </c:pt>
                <c:pt idx="1681">
                  <c:v>0.33629999999998528</c:v>
                </c:pt>
                <c:pt idx="1682">
                  <c:v>0.33649999999998703</c:v>
                </c:pt>
                <c:pt idx="1683">
                  <c:v>0.33669999999998579</c:v>
                </c:pt>
                <c:pt idx="1684">
                  <c:v>0.33689999999998776</c:v>
                </c:pt>
                <c:pt idx="1685">
                  <c:v>0.33709999999998569</c:v>
                </c:pt>
                <c:pt idx="1686">
                  <c:v>0.33729999999998528</c:v>
                </c:pt>
                <c:pt idx="1687">
                  <c:v>0.33749999999998703</c:v>
                </c:pt>
                <c:pt idx="1688">
                  <c:v>0.33769999999998568</c:v>
                </c:pt>
                <c:pt idx="1689">
                  <c:v>0.33789999999998777</c:v>
                </c:pt>
                <c:pt idx="1690">
                  <c:v>0.33809999999998558</c:v>
                </c:pt>
                <c:pt idx="1691">
                  <c:v>0.33829999999998528</c:v>
                </c:pt>
                <c:pt idx="1692">
                  <c:v>0.33849999999998703</c:v>
                </c:pt>
                <c:pt idx="1693">
                  <c:v>0.33869999999998557</c:v>
                </c:pt>
                <c:pt idx="1694">
                  <c:v>0.3388999999999876</c:v>
                </c:pt>
                <c:pt idx="1695">
                  <c:v>0.33909999999998547</c:v>
                </c:pt>
                <c:pt idx="1696">
                  <c:v>0.33929999999998528</c:v>
                </c:pt>
                <c:pt idx="1697">
                  <c:v>0.3394999999999872</c:v>
                </c:pt>
                <c:pt idx="1698">
                  <c:v>0.33969999999998546</c:v>
                </c:pt>
                <c:pt idx="1699">
                  <c:v>0.33989999999998743</c:v>
                </c:pt>
                <c:pt idx="1700">
                  <c:v>0.34009999999998397</c:v>
                </c:pt>
                <c:pt idx="1701">
                  <c:v>0.34029999999998312</c:v>
                </c:pt>
                <c:pt idx="1702">
                  <c:v>0.34049999999998509</c:v>
                </c:pt>
                <c:pt idx="1703">
                  <c:v>0.34069999999998346</c:v>
                </c:pt>
                <c:pt idx="1704">
                  <c:v>0.34089999999998527</c:v>
                </c:pt>
                <c:pt idx="1705">
                  <c:v>0.34109999999998386</c:v>
                </c:pt>
                <c:pt idx="1706">
                  <c:v>0.34129999999998301</c:v>
                </c:pt>
                <c:pt idx="1707">
                  <c:v>0.34149999999998493</c:v>
                </c:pt>
                <c:pt idx="1708">
                  <c:v>0.34169999999998329</c:v>
                </c:pt>
                <c:pt idx="1709">
                  <c:v>0.34189999999998533</c:v>
                </c:pt>
                <c:pt idx="1710">
                  <c:v>0.34209999999998386</c:v>
                </c:pt>
                <c:pt idx="1711">
                  <c:v>0.3422999999999829</c:v>
                </c:pt>
                <c:pt idx="1712">
                  <c:v>0.34249999999998476</c:v>
                </c:pt>
                <c:pt idx="1713">
                  <c:v>0.34269999999998318</c:v>
                </c:pt>
                <c:pt idx="1714">
                  <c:v>0.34289999999998527</c:v>
                </c:pt>
                <c:pt idx="1715">
                  <c:v>0.34309999999998386</c:v>
                </c:pt>
                <c:pt idx="1716">
                  <c:v>0.34329999999998279</c:v>
                </c:pt>
                <c:pt idx="1717">
                  <c:v>0.34349999999998476</c:v>
                </c:pt>
                <c:pt idx="1718">
                  <c:v>0.34369999999998307</c:v>
                </c:pt>
                <c:pt idx="1719">
                  <c:v>0.34389999999998516</c:v>
                </c:pt>
                <c:pt idx="1720">
                  <c:v>0.34409999999998375</c:v>
                </c:pt>
                <c:pt idx="1721">
                  <c:v>0.34429999999998268</c:v>
                </c:pt>
                <c:pt idx="1722">
                  <c:v>0.3444999999999846</c:v>
                </c:pt>
                <c:pt idx="1723">
                  <c:v>0.34469999999998296</c:v>
                </c:pt>
                <c:pt idx="1724">
                  <c:v>0.34489999999998505</c:v>
                </c:pt>
                <c:pt idx="1725">
                  <c:v>0.34509999999998353</c:v>
                </c:pt>
                <c:pt idx="1726">
                  <c:v>0.34529999999998262</c:v>
                </c:pt>
                <c:pt idx="1727">
                  <c:v>0.3454999999999846</c:v>
                </c:pt>
                <c:pt idx="1728">
                  <c:v>0.34569999999998291</c:v>
                </c:pt>
                <c:pt idx="1729">
                  <c:v>0.34589999999998494</c:v>
                </c:pt>
                <c:pt idx="1730">
                  <c:v>0.34609999999998348</c:v>
                </c:pt>
                <c:pt idx="1731">
                  <c:v>0.34629999999998251</c:v>
                </c:pt>
                <c:pt idx="1732">
                  <c:v>0.34649999999998443</c:v>
                </c:pt>
                <c:pt idx="1733">
                  <c:v>0.34669999999998291</c:v>
                </c:pt>
                <c:pt idx="1734">
                  <c:v>0.34689999999998494</c:v>
                </c:pt>
                <c:pt idx="1735">
                  <c:v>0.34709999999998353</c:v>
                </c:pt>
                <c:pt idx="1736">
                  <c:v>0.34729999999998262</c:v>
                </c:pt>
                <c:pt idx="1737">
                  <c:v>0.34749999999998427</c:v>
                </c:pt>
                <c:pt idx="1738">
                  <c:v>0.34769999999998302</c:v>
                </c:pt>
                <c:pt idx="1739">
                  <c:v>0.347899999999985</c:v>
                </c:pt>
                <c:pt idx="1740">
                  <c:v>0.34809999999998376</c:v>
                </c:pt>
                <c:pt idx="1741">
                  <c:v>0.34829999999998257</c:v>
                </c:pt>
                <c:pt idx="1742">
                  <c:v>0.34849999999998427</c:v>
                </c:pt>
                <c:pt idx="1743">
                  <c:v>0.34869999999998297</c:v>
                </c:pt>
                <c:pt idx="1744">
                  <c:v>0.348899999999985</c:v>
                </c:pt>
                <c:pt idx="1745">
                  <c:v>0.34909999999998376</c:v>
                </c:pt>
                <c:pt idx="1746">
                  <c:v>0.34929999999998246</c:v>
                </c:pt>
                <c:pt idx="1747">
                  <c:v>0.3494999999999841</c:v>
                </c:pt>
                <c:pt idx="1748">
                  <c:v>0.34969999999998286</c:v>
                </c:pt>
                <c:pt idx="1749">
                  <c:v>0.34989999999998495</c:v>
                </c:pt>
                <c:pt idx="1750">
                  <c:v>0.35009999999998292</c:v>
                </c:pt>
                <c:pt idx="1751">
                  <c:v>0.35029999999998146</c:v>
                </c:pt>
                <c:pt idx="1752">
                  <c:v>0.35049999999998294</c:v>
                </c:pt>
                <c:pt idx="1753">
                  <c:v>0.35069999999998197</c:v>
                </c:pt>
                <c:pt idx="1754">
                  <c:v>0.35089999999998406</c:v>
                </c:pt>
                <c:pt idx="1755">
                  <c:v>0.35109999999998287</c:v>
                </c:pt>
                <c:pt idx="1756">
                  <c:v>0.3512999999999814</c:v>
                </c:pt>
                <c:pt idx="1757">
                  <c:v>0.35149999999998294</c:v>
                </c:pt>
                <c:pt idx="1758">
                  <c:v>0.35169999999998192</c:v>
                </c:pt>
                <c:pt idx="1759">
                  <c:v>0.351899999999984</c:v>
                </c:pt>
                <c:pt idx="1760">
                  <c:v>0.35209999999998276</c:v>
                </c:pt>
                <c:pt idx="1761">
                  <c:v>0.35229999999998124</c:v>
                </c:pt>
                <c:pt idx="1762">
                  <c:v>0.35249999999998294</c:v>
                </c:pt>
                <c:pt idx="1763">
                  <c:v>0.35269999999998186</c:v>
                </c:pt>
                <c:pt idx="1764">
                  <c:v>0.35289999999998389</c:v>
                </c:pt>
                <c:pt idx="1765">
                  <c:v>0.35309999999998265</c:v>
                </c:pt>
                <c:pt idx="1766">
                  <c:v>0.35329999999998107</c:v>
                </c:pt>
                <c:pt idx="1767">
                  <c:v>0.35349999999998294</c:v>
                </c:pt>
                <c:pt idx="1768">
                  <c:v>0.35369999999998164</c:v>
                </c:pt>
                <c:pt idx="1769">
                  <c:v>0.35389999999998373</c:v>
                </c:pt>
                <c:pt idx="1770">
                  <c:v>0.35409999999998243</c:v>
                </c:pt>
                <c:pt idx="1771">
                  <c:v>0.35429999999998096</c:v>
                </c:pt>
                <c:pt idx="1772">
                  <c:v>0.35449999999998294</c:v>
                </c:pt>
                <c:pt idx="1773">
                  <c:v>0.35469999999998153</c:v>
                </c:pt>
                <c:pt idx="1774">
                  <c:v>0.35489999999998373</c:v>
                </c:pt>
                <c:pt idx="1775">
                  <c:v>0.35509999999998237</c:v>
                </c:pt>
                <c:pt idx="1776">
                  <c:v>0.35529999999998091</c:v>
                </c:pt>
                <c:pt idx="1777">
                  <c:v>0.35549999999998294</c:v>
                </c:pt>
                <c:pt idx="1778">
                  <c:v>0.35569999999998148</c:v>
                </c:pt>
                <c:pt idx="1779">
                  <c:v>0.35589999999998362</c:v>
                </c:pt>
                <c:pt idx="1780">
                  <c:v>0.35609999999998226</c:v>
                </c:pt>
                <c:pt idx="1781">
                  <c:v>0.35629999999998085</c:v>
                </c:pt>
                <c:pt idx="1782">
                  <c:v>0.35649999999998283</c:v>
                </c:pt>
                <c:pt idx="1783">
                  <c:v>0.35669999999998142</c:v>
                </c:pt>
                <c:pt idx="1784">
                  <c:v>0.35689999999998351</c:v>
                </c:pt>
                <c:pt idx="1785">
                  <c:v>0.35709999999998215</c:v>
                </c:pt>
                <c:pt idx="1786">
                  <c:v>0.35729999999998063</c:v>
                </c:pt>
                <c:pt idx="1787">
                  <c:v>0.35749999999998272</c:v>
                </c:pt>
                <c:pt idx="1788">
                  <c:v>0.35769999999998137</c:v>
                </c:pt>
                <c:pt idx="1789">
                  <c:v>0.35789999999998345</c:v>
                </c:pt>
                <c:pt idx="1790">
                  <c:v>0.35809999999998204</c:v>
                </c:pt>
                <c:pt idx="1791">
                  <c:v>0.35829999999998063</c:v>
                </c:pt>
                <c:pt idx="1792">
                  <c:v>0.35849999999998267</c:v>
                </c:pt>
                <c:pt idx="1793">
                  <c:v>0.35869999999998137</c:v>
                </c:pt>
                <c:pt idx="1794">
                  <c:v>0.35889999999998329</c:v>
                </c:pt>
                <c:pt idx="1795">
                  <c:v>0.35909999999998193</c:v>
                </c:pt>
                <c:pt idx="1796">
                  <c:v>0.35929999999998086</c:v>
                </c:pt>
                <c:pt idx="1797">
                  <c:v>0.35949999999998283</c:v>
                </c:pt>
                <c:pt idx="1798">
                  <c:v>0.35969999999998148</c:v>
                </c:pt>
                <c:pt idx="1799">
                  <c:v>0.35989999999998318</c:v>
                </c:pt>
                <c:pt idx="1800">
                  <c:v>0.36009999999998188</c:v>
                </c:pt>
                <c:pt idx="1801">
                  <c:v>0.36029999999998091</c:v>
                </c:pt>
                <c:pt idx="1802">
                  <c:v>0.36049999999998283</c:v>
                </c:pt>
                <c:pt idx="1803">
                  <c:v>0.36069999999998154</c:v>
                </c:pt>
                <c:pt idx="1804">
                  <c:v>0.36089999999998307</c:v>
                </c:pt>
                <c:pt idx="1805">
                  <c:v>0.36109999999998177</c:v>
                </c:pt>
                <c:pt idx="1806">
                  <c:v>0.36129999999998091</c:v>
                </c:pt>
                <c:pt idx="1807">
                  <c:v>0.36149999999998284</c:v>
                </c:pt>
                <c:pt idx="1808">
                  <c:v>0.36169999999998165</c:v>
                </c:pt>
                <c:pt idx="1809">
                  <c:v>0.36189999999998296</c:v>
                </c:pt>
                <c:pt idx="1810">
                  <c:v>0.36209999999998166</c:v>
                </c:pt>
                <c:pt idx="1811">
                  <c:v>0.36229999999998075</c:v>
                </c:pt>
                <c:pt idx="1812">
                  <c:v>0.36249999999998284</c:v>
                </c:pt>
                <c:pt idx="1813">
                  <c:v>0.36269999999998154</c:v>
                </c:pt>
                <c:pt idx="1814">
                  <c:v>0.36289999999998279</c:v>
                </c:pt>
                <c:pt idx="1815">
                  <c:v>0.36309999999998166</c:v>
                </c:pt>
                <c:pt idx="1816">
                  <c:v>0.36329999999998053</c:v>
                </c:pt>
                <c:pt idx="1817">
                  <c:v>0.36349999999998273</c:v>
                </c:pt>
                <c:pt idx="1818">
                  <c:v>0.36369999999998143</c:v>
                </c:pt>
                <c:pt idx="1819">
                  <c:v>0.36389999999998279</c:v>
                </c:pt>
                <c:pt idx="1820">
                  <c:v>0.36409999999998166</c:v>
                </c:pt>
                <c:pt idx="1821">
                  <c:v>0.36429999999998047</c:v>
                </c:pt>
                <c:pt idx="1822">
                  <c:v>0.36449999999998262</c:v>
                </c:pt>
                <c:pt idx="1823">
                  <c:v>0.36469999999998137</c:v>
                </c:pt>
                <c:pt idx="1824">
                  <c:v>0.36489999999998268</c:v>
                </c:pt>
                <c:pt idx="1825">
                  <c:v>0.36509999999998177</c:v>
                </c:pt>
                <c:pt idx="1826">
                  <c:v>0.36529999999998042</c:v>
                </c:pt>
                <c:pt idx="1827">
                  <c:v>0.36549999999998251</c:v>
                </c:pt>
                <c:pt idx="1828">
                  <c:v>0.36569999999998126</c:v>
                </c:pt>
                <c:pt idx="1829">
                  <c:v>0.36589999999998257</c:v>
                </c:pt>
                <c:pt idx="1830">
                  <c:v>0.36609999999998177</c:v>
                </c:pt>
                <c:pt idx="1831">
                  <c:v>0.36629999999998036</c:v>
                </c:pt>
                <c:pt idx="1832">
                  <c:v>0.3664999999999824</c:v>
                </c:pt>
                <c:pt idx="1833">
                  <c:v>0.36669999999998115</c:v>
                </c:pt>
                <c:pt idx="1834">
                  <c:v>0.36689999999998241</c:v>
                </c:pt>
                <c:pt idx="1835">
                  <c:v>0.36709999999998166</c:v>
                </c:pt>
                <c:pt idx="1836">
                  <c:v>0.36729999999998014</c:v>
                </c:pt>
                <c:pt idx="1837">
                  <c:v>0.36749999999998229</c:v>
                </c:pt>
                <c:pt idx="1838">
                  <c:v>0.36769999999998093</c:v>
                </c:pt>
                <c:pt idx="1839">
                  <c:v>0.3678999999999823</c:v>
                </c:pt>
                <c:pt idx="1840">
                  <c:v>0.36809999999998155</c:v>
                </c:pt>
                <c:pt idx="1841">
                  <c:v>0.36829999999998003</c:v>
                </c:pt>
                <c:pt idx="1842">
                  <c:v>0.36849999999998223</c:v>
                </c:pt>
                <c:pt idx="1843">
                  <c:v>0.36869999999998088</c:v>
                </c:pt>
                <c:pt idx="1844">
                  <c:v>0.36889999999998219</c:v>
                </c:pt>
                <c:pt idx="1845">
                  <c:v>0.36909999999998144</c:v>
                </c:pt>
                <c:pt idx="1846">
                  <c:v>0.36929999999998003</c:v>
                </c:pt>
                <c:pt idx="1847">
                  <c:v>0.36949999999998218</c:v>
                </c:pt>
                <c:pt idx="1848">
                  <c:v>0.36969999999998088</c:v>
                </c:pt>
                <c:pt idx="1849">
                  <c:v>0.36989999999998208</c:v>
                </c:pt>
                <c:pt idx="1850">
                  <c:v>0.37009999999998144</c:v>
                </c:pt>
                <c:pt idx="1851">
                  <c:v>0.37029999999998015</c:v>
                </c:pt>
                <c:pt idx="1852">
                  <c:v>0.37049999999998207</c:v>
                </c:pt>
                <c:pt idx="1853">
                  <c:v>0.37069999999998077</c:v>
                </c:pt>
                <c:pt idx="1854">
                  <c:v>0.37089999999998197</c:v>
                </c:pt>
                <c:pt idx="1855">
                  <c:v>0.3710999999999815</c:v>
                </c:pt>
                <c:pt idx="1856">
                  <c:v>0.37129999999998037</c:v>
                </c:pt>
                <c:pt idx="1857">
                  <c:v>0.37149999999998196</c:v>
                </c:pt>
                <c:pt idx="1858">
                  <c:v>0.37169999999998055</c:v>
                </c:pt>
                <c:pt idx="1859">
                  <c:v>0.37189999999998186</c:v>
                </c:pt>
                <c:pt idx="1860">
                  <c:v>0.3720999999999815</c:v>
                </c:pt>
                <c:pt idx="1861">
                  <c:v>0.37229999999998037</c:v>
                </c:pt>
                <c:pt idx="1862">
                  <c:v>0.37249999999998179</c:v>
                </c:pt>
                <c:pt idx="1863">
                  <c:v>0.37269999999998044</c:v>
                </c:pt>
                <c:pt idx="1864">
                  <c:v>0.37289999999998186</c:v>
                </c:pt>
                <c:pt idx="1865">
                  <c:v>0.37309999999998161</c:v>
                </c:pt>
                <c:pt idx="1866">
                  <c:v>0.37329999999998037</c:v>
                </c:pt>
                <c:pt idx="1867">
                  <c:v>0.37349999999998168</c:v>
                </c:pt>
                <c:pt idx="1868">
                  <c:v>0.37369999999998044</c:v>
                </c:pt>
                <c:pt idx="1869">
                  <c:v>0.37389999999998169</c:v>
                </c:pt>
                <c:pt idx="1870">
                  <c:v>0.37409999999998161</c:v>
                </c:pt>
                <c:pt idx="1871">
                  <c:v>0.37429999999998026</c:v>
                </c:pt>
                <c:pt idx="1872">
                  <c:v>0.37449999999998157</c:v>
                </c:pt>
                <c:pt idx="1873">
                  <c:v>0.37469999999998044</c:v>
                </c:pt>
                <c:pt idx="1874">
                  <c:v>0.37489999999998186</c:v>
                </c:pt>
                <c:pt idx="1875">
                  <c:v>0.3750999999999815</c:v>
                </c:pt>
                <c:pt idx="1876">
                  <c:v>0.37529999999998015</c:v>
                </c:pt>
                <c:pt idx="1877">
                  <c:v>0.37549999999998146</c:v>
                </c:pt>
                <c:pt idx="1878">
                  <c:v>0.37569999999998044</c:v>
                </c:pt>
                <c:pt idx="1879">
                  <c:v>0.37589999999998186</c:v>
                </c:pt>
                <c:pt idx="1880">
                  <c:v>0.37609999999998139</c:v>
                </c:pt>
                <c:pt idx="1881">
                  <c:v>0.37629999999998004</c:v>
                </c:pt>
                <c:pt idx="1882">
                  <c:v>0.37649999999998129</c:v>
                </c:pt>
                <c:pt idx="1883">
                  <c:v>0.37669999999998044</c:v>
                </c:pt>
                <c:pt idx="1884">
                  <c:v>0.37689999999998186</c:v>
                </c:pt>
                <c:pt idx="1885">
                  <c:v>0.37709999999998123</c:v>
                </c:pt>
                <c:pt idx="1886">
                  <c:v>0.37729999999997993</c:v>
                </c:pt>
                <c:pt idx="1887">
                  <c:v>0.37749999999998129</c:v>
                </c:pt>
                <c:pt idx="1888">
                  <c:v>0.37769999999998044</c:v>
                </c:pt>
                <c:pt idx="1889">
                  <c:v>0.37789999999998197</c:v>
                </c:pt>
                <c:pt idx="1890">
                  <c:v>0.37809999999998112</c:v>
                </c:pt>
                <c:pt idx="1891">
                  <c:v>0.37829999999997987</c:v>
                </c:pt>
                <c:pt idx="1892">
                  <c:v>0.37849999999998113</c:v>
                </c:pt>
                <c:pt idx="1893">
                  <c:v>0.37869999999998039</c:v>
                </c:pt>
                <c:pt idx="1894">
                  <c:v>0.37889999999998197</c:v>
                </c:pt>
                <c:pt idx="1895">
                  <c:v>0.37909999999998106</c:v>
                </c:pt>
                <c:pt idx="1896">
                  <c:v>0.37929999999997976</c:v>
                </c:pt>
                <c:pt idx="1897">
                  <c:v>0.37949999999998102</c:v>
                </c:pt>
                <c:pt idx="1898">
                  <c:v>0.37969999999998028</c:v>
                </c:pt>
                <c:pt idx="1899">
                  <c:v>0.37989999999998192</c:v>
                </c:pt>
                <c:pt idx="1900">
                  <c:v>0.38009999999998095</c:v>
                </c:pt>
                <c:pt idx="1901">
                  <c:v>0.38029999999997965</c:v>
                </c:pt>
                <c:pt idx="1902">
                  <c:v>0.38049999999998096</c:v>
                </c:pt>
                <c:pt idx="1903">
                  <c:v>0.38069999999998022</c:v>
                </c:pt>
                <c:pt idx="1904">
                  <c:v>0.38089999999998186</c:v>
                </c:pt>
                <c:pt idx="1905">
                  <c:v>0.38109999999998079</c:v>
                </c:pt>
                <c:pt idx="1906">
                  <c:v>0.38129999999997954</c:v>
                </c:pt>
                <c:pt idx="1907">
                  <c:v>0.38149999999998085</c:v>
                </c:pt>
                <c:pt idx="1908">
                  <c:v>0.38169999999998022</c:v>
                </c:pt>
                <c:pt idx="1909">
                  <c:v>0.38189999999998198</c:v>
                </c:pt>
                <c:pt idx="1910">
                  <c:v>0.38209999999998079</c:v>
                </c:pt>
                <c:pt idx="1911">
                  <c:v>0.38229999999997943</c:v>
                </c:pt>
                <c:pt idx="1912">
                  <c:v>0.38249999999998069</c:v>
                </c:pt>
                <c:pt idx="1913">
                  <c:v>0.38269999999998028</c:v>
                </c:pt>
                <c:pt idx="1914">
                  <c:v>0.38289999999998203</c:v>
                </c:pt>
                <c:pt idx="1915">
                  <c:v>0.38309999999998068</c:v>
                </c:pt>
                <c:pt idx="1916">
                  <c:v>0.38329999999997938</c:v>
                </c:pt>
                <c:pt idx="1917">
                  <c:v>0.38349999999998058</c:v>
                </c:pt>
                <c:pt idx="1918">
                  <c:v>0.38369999999998028</c:v>
                </c:pt>
                <c:pt idx="1919">
                  <c:v>0.38389999999998203</c:v>
                </c:pt>
                <c:pt idx="1920">
                  <c:v>0.38409999999998057</c:v>
                </c:pt>
                <c:pt idx="1921">
                  <c:v>0.38429999999997927</c:v>
                </c:pt>
                <c:pt idx="1922">
                  <c:v>0.38449999999998047</c:v>
                </c:pt>
                <c:pt idx="1923">
                  <c:v>0.38469999999998028</c:v>
                </c:pt>
                <c:pt idx="1924">
                  <c:v>0.3848999999999822</c:v>
                </c:pt>
                <c:pt idx="1925">
                  <c:v>0.38509999999998046</c:v>
                </c:pt>
                <c:pt idx="1926">
                  <c:v>0.38529999999997916</c:v>
                </c:pt>
                <c:pt idx="1927">
                  <c:v>0.38549999999998047</c:v>
                </c:pt>
                <c:pt idx="1928">
                  <c:v>0.38569999999998023</c:v>
                </c:pt>
                <c:pt idx="1929">
                  <c:v>0.3858999999999822</c:v>
                </c:pt>
                <c:pt idx="1930">
                  <c:v>0.38609999999998029</c:v>
                </c:pt>
                <c:pt idx="1931">
                  <c:v>0.38629999999997916</c:v>
                </c:pt>
                <c:pt idx="1932">
                  <c:v>0.38649999999998058</c:v>
                </c:pt>
                <c:pt idx="1933">
                  <c:v>0.38669999999998023</c:v>
                </c:pt>
                <c:pt idx="1934">
                  <c:v>0.38689999999998226</c:v>
                </c:pt>
                <c:pt idx="1935">
                  <c:v>0.38709999999998018</c:v>
                </c:pt>
                <c:pt idx="1936">
                  <c:v>0.38729999999997916</c:v>
                </c:pt>
                <c:pt idx="1937">
                  <c:v>0.38749999999998058</c:v>
                </c:pt>
                <c:pt idx="1938">
                  <c:v>0.38769999999998012</c:v>
                </c:pt>
                <c:pt idx="1939">
                  <c:v>0.38789999999998226</c:v>
                </c:pt>
                <c:pt idx="1940">
                  <c:v>0.38809999999998007</c:v>
                </c:pt>
                <c:pt idx="1941">
                  <c:v>0.38829999999997927</c:v>
                </c:pt>
                <c:pt idx="1942">
                  <c:v>0.38849999999998069</c:v>
                </c:pt>
                <c:pt idx="1943">
                  <c:v>0.38869999999998001</c:v>
                </c:pt>
                <c:pt idx="1944">
                  <c:v>0.38889999999998209</c:v>
                </c:pt>
                <c:pt idx="1945">
                  <c:v>0.38909999999997991</c:v>
                </c:pt>
                <c:pt idx="1946">
                  <c:v>0.38929999999997922</c:v>
                </c:pt>
                <c:pt idx="1947">
                  <c:v>0.38949999999998069</c:v>
                </c:pt>
                <c:pt idx="1948">
                  <c:v>0.3896999999999799</c:v>
                </c:pt>
                <c:pt idx="1949">
                  <c:v>0.38989999999998193</c:v>
                </c:pt>
                <c:pt idx="1950">
                  <c:v>0.39009999999997985</c:v>
                </c:pt>
                <c:pt idx="1951">
                  <c:v>0.39029999999997911</c:v>
                </c:pt>
                <c:pt idx="1952">
                  <c:v>0.3904999999999807</c:v>
                </c:pt>
                <c:pt idx="1953">
                  <c:v>0.39069999999997979</c:v>
                </c:pt>
                <c:pt idx="1954">
                  <c:v>0.39089999999998193</c:v>
                </c:pt>
                <c:pt idx="1955">
                  <c:v>0.3910999999999798</c:v>
                </c:pt>
                <c:pt idx="1956">
                  <c:v>0.391299999999979</c:v>
                </c:pt>
                <c:pt idx="1957">
                  <c:v>0.39149999999998059</c:v>
                </c:pt>
                <c:pt idx="1958">
                  <c:v>0.39169999999997968</c:v>
                </c:pt>
                <c:pt idx="1959">
                  <c:v>0.39189999999998176</c:v>
                </c:pt>
                <c:pt idx="1960">
                  <c:v>0.39209999999997969</c:v>
                </c:pt>
                <c:pt idx="1961">
                  <c:v>0.392299999999979</c:v>
                </c:pt>
                <c:pt idx="1962">
                  <c:v>0.3924999999999807</c:v>
                </c:pt>
                <c:pt idx="1963">
                  <c:v>0.39269999999997957</c:v>
                </c:pt>
                <c:pt idx="1964">
                  <c:v>0.3928999999999816</c:v>
                </c:pt>
                <c:pt idx="1965">
                  <c:v>0.39309999999997958</c:v>
                </c:pt>
                <c:pt idx="1966">
                  <c:v>0.393299999999979</c:v>
                </c:pt>
                <c:pt idx="1967">
                  <c:v>0.3934999999999807</c:v>
                </c:pt>
                <c:pt idx="1968">
                  <c:v>0.39369999999997946</c:v>
                </c:pt>
                <c:pt idx="1969">
                  <c:v>0.3938999999999816</c:v>
                </c:pt>
                <c:pt idx="1970">
                  <c:v>0.39409999999997947</c:v>
                </c:pt>
                <c:pt idx="1971">
                  <c:v>0.39429999999997906</c:v>
                </c:pt>
                <c:pt idx="1972">
                  <c:v>0.39449999999998075</c:v>
                </c:pt>
                <c:pt idx="1973">
                  <c:v>0.39469999999997929</c:v>
                </c:pt>
                <c:pt idx="1974">
                  <c:v>0.39489999999998143</c:v>
                </c:pt>
                <c:pt idx="1975">
                  <c:v>0.39509999999997936</c:v>
                </c:pt>
                <c:pt idx="1976">
                  <c:v>0.39529999999997906</c:v>
                </c:pt>
                <c:pt idx="1977">
                  <c:v>0.39549999999998092</c:v>
                </c:pt>
                <c:pt idx="1978">
                  <c:v>0.39569999999997929</c:v>
                </c:pt>
                <c:pt idx="1979">
                  <c:v>0.39589999999998127</c:v>
                </c:pt>
                <c:pt idx="1980">
                  <c:v>0.39609999999997919</c:v>
                </c:pt>
                <c:pt idx="1981">
                  <c:v>0.39629999999997906</c:v>
                </c:pt>
                <c:pt idx="1982">
                  <c:v>0.39649999999998092</c:v>
                </c:pt>
                <c:pt idx="1983">
                  <c:v>0.39669999999997918</c:v>
                </c:pt>
                <c:pt idx="1984">
                  <c:v>0.39689999999998127</c:v>
                </c:pt>
                <c:pt idx="1985">
                  <c:v>0.39709999999997936</c:v>
                </c:pt>
                <c:pt idx="1986">
                  <c:v>0.397299999999979</c:v>
                </c:pt>
                <c:pt idx="1987">
                  <c:v>0.39749999999998092</c:v>
                </c:pt>
                <c:pt idx="1988">
                  <c:v>0.39769999999997907</c:v>
                </c:pt>
                <c:pt idx="1989">
                  <c:v>0.3978999999999811</c:v>
                </c:pt>
                <c:pt idx="1990">
                  <c:v>0.39809999999997936</c:v>
                </c:pt>
                <c:pt idx="1991">
                  <c:v>0.39829999999997889</c:v>
                </c:pt>
                <c:pt idx="1992">
                  <c:v>0.39849999999998109</c:v>
                </c:pt>
                <c:pt idx="1993">
                  <c:v>0.39869999999997896</c:v>
                </c:pt>
                <c:pt idx="1994">
                  <c:v>0.39889999999998099</c:v>
                </c:pt>
                <c:pt idx="1995">
                  <c:v>0.39909999999997936</c:v>
                </c:pt>
                <c:pt idx="1996">
                  <c:v>0.39929999999997873</c:v>
                </c:pt>
                <c:pt idx="1997">
                  <c:v>0.39949999999998093</c:v>
                </c:pt>
                <c:pt idx="1998">
                  <c:v>0.39969999999997879</c:v>
                </c:pt>
                <c:pt idx="1999">
                  <c:v>0.39989999999998094</c:v>
                </c:pt>
                <c:pt idx="2000">
                  <c:v>0.40009999999997653</c:v>
                </c:pt>
                <c:pt idx="2001">
                  <c:v>0.40029999999997551</c:v>
                </c:pt>
                <c:pt idx="2002">
                  <c:v>0.40049999999997737</c:v>
                </c:pt>
                <c:pt idx="2003">
                  <c:v>0.40069999999997591</c:v>
                </c:pt>
                <c:pt idx="2004">
                  <c:v>0.40089999999997794</c:v>
                </c:pt>
                <c:pt idx="2005">
                  <c:v>0.40109999999997648</c:v>
                </c:pt>
                <c:pt idx="2006">
                  <c:v>0.4012999999999754</c:v>
                </c:pt>
                <c:pt idx="2007">
                  <c:v>0.40149999999997726</c:v>
                </c:pt>
                <c:pt idx="2008">
                  <c:v>0.40169999999997585</c:v>
                </c:pt>
                <c:pt idx="2009">
                  <c:v>0.40189999999997783</c:v>
                </c:pt>
                <c:pt idx="2010">
                  <c:v>0.40209999999997642</c:v>
                </c:pt>
                <c:pt idx="2011">
                  <c:v>0.40229999999997523</c:v>
                </c:pt>
                <c:pt idx="2012">
                  <c:v>0.40249999999997715</c:v>
                </c:pt>
                <c:pt idx="2013">
                  <c:v>0.40269999999997563</c:v>
                </c:pt>
                <c:pt idx="2014">
                  <c:v>0.40289999999997772</c:v>
                </c:pt>
                <c:pt idx="2015">
                  <c:v>0.40309999999997637</c:v>
                </c:pt>
                <c:pt idx="2016">
                  <c:v>0.40329999999997518</c:v>
                </c:pt>
                <c:pt idx="2017">
                  <c:v>0.40349999999997704</c:v>
                </c:pt>
                <c:pt idx="2018">
                  <c:v>0.40369999999997563</c:v>
                </c:pt>
                <c:pt idx="2019">
                  <c:v>0.40389999999997767</c:v>
                </c:pt>
                <c:pt idx="2020">
                  <c:v>0.40409999999997637</c:v>
                </c:pt>
                <c:pt idx="2021">
                  <c:v>0.40429999999997523</c:v>
                </c:pt>
                <c:pt idx="2022">
                  <c:v>0.40449999999997693</c:v>
                </c:pt>
                <c:pt idx="2023">
                  <c:v>0.40469999999997575</c:v>
                </c:pt>
                <c:pt idx="2024">
                  <c:v>0.40489999999997778</c:v>
                </c:pt>
                <c:pt idx="2025">
                  <c:v>0.40509999999997642</c:v>
                </c:pt>
                <c:pt idx="2026">
                  <c:v>0.40529999999997535</c:v>
                </c:pt>
                <c:pt idx="2027">
                  <c:v>0.40549999999997688</c:v>
                </c:pt>
                <c:pt idx="2028">
                  <c:v>0.40569999999997591</c:v>
                </c:pt>
                <c:pt idx="2029">
                  <c:v>0.40589999999997783</c:v>
                </c:pt>
                <c:pt idx="2030">
                  <c:v>0.40609999999997654</c:v>
                </c:pt>
                <c:pt idx="2031">
                  <c:v>0.40629999999997535</c:v>
                </c:pt>
                <c:pt idx="2032">
                  <c:v>0.40649999999997677</c:v>
                </c:pt>
                <c:pt idx="2033">
                  <c:v>0.40669999999997591</c:v>
                </c:pt>
                <c:pt idx="2034">
                  <c:v>0.40689999999997783</c:v>
                </c:pt>
                <c:pt idx="2035">
                  <c:v>0.40709999999997665</c:v>
                </c:pt>
                <c:pt idx="2036">
                  <c:v>0.40729999999997513</c:v>
                </c:pt>
                <c:pt idx="2037">
                  <c:v>0.40749999999997666</c:v>
                </c:pt>
                <c:pt idx="2038">
                  <c:v>0.40769999999997575</c:v>
                </c:pt>
                <c:pt idx="2039">
                  <c:v>0.40789999999997784</c:v>
                </c:pt>
                <c:pt idx="2040">
                  <c:v>0.40809999999997654</c:v>
                </c:pt>
                <c:pt idx="2041">
                  <c:v>0.40829999999997502</c:v>
                </c:pt>
                <c:pt idx="2042">
                  <c:v>0.40849999999997666</c:v>
                </c:pt>
                <c:pt idx="2043">
                  <c:v>0.40869999999997553</c:v>
                </c:pt>
                <c:pt idx="2044">
                  <c:v>0.40889999999997773</c:v>
                </c:pt>
                <c:pt idx="2045">
                  <c:v>0.40909999999997643</c:v>
                </c:pt>
                <c:pt idx="2046">
                  <c:v>0.40929999999997496</c:v>
                </c:pt>
                <c:pt idx="2047">
                  <c:v>0.40949999999997666</c:v>
                </c:pt>
                <c:pt idx="2048">
                  <c:v>0.40969999999997547</c:v>
                </c:pt>
                <c:pt idx="2049">
                  <c:v>0.40989999999997762</c:v>
                </c:pt>
                <c:pt idx="2050">
                  <c:v>0.41009999999997637</c:v>
                </c:pt>
                <c:pt idx="2051">
                  <c:v>0.41029999999997491</c:v>
                </c:pt>
                <c:pt idx="2052">
                  <c:v>0.41049999999997666</c:v>
                </c:pt>
                <c:pt idx="2053">
                  <c:v>0.41069999999997542</c:v>
                </c:pt>
                <c:pt idx="2054">
                  <c:v>0.41089999999997751</c:v>
                </c:pt>
                <c:pt idx="2055">
                  <c:v>0.41109999999997626</c:v>
                </c:pt>
                <c:pt idx="2056">
                  <c:v>0.41129999999997474</c:v>
                </c:pt>
                <c:pt idx="2057">
                  <c:v>0.41149999999997677</c:v>
                </c:pt>
                <c:pt idx="2058">
                  <c:v>0.41169999999997536</c:v>
                </c:pt>
                <c:pt idx="2059">
                  <c:v>0.4118999999999774</c:v>
                </c:pt>
                <c:pt idx="2060">
                  <c:v>0.41209999999997615</c:v>
                </c:pt>
                <c:pt idx="2061">
                  <c:v>0.41229999999997458</c:v>
                </c:pt>
                <c:pt idx="2062">
                  <c:v>0.41249999999997666</c:v>
                </c:pt>
                <c:pt idx="2063">
                  <c:v>0.41269999999997514</c:v>
                </c:pt>
                <c:pt idx="2064">
                  <c:v>0.41289999999997729</c:v>
                </c:pt>
                <c:pt idx="2065">
                  <c:v>0.41309999999997593</c:v>
                </c:pt>
                <c:pt idx="2066">
                  <c:v>0.41329999999997447</c:v>
                </c:pt>
                <c:pt idx="2067">
                  <c:v>0.41349999999997655</c:v>
                </c:pt>
                <c:pt idx="2068">
                  <c:v>0.41369999999997503</c:v>
                </c:pt>
                <c:pt idx="2069">
                  <c:v>0.41389999999997723</c:v>
                </c:pt>
                <c:pt idx="2070">
                  <c:v>0.41409999999997588</c:v>
                </c:pt>
                <c:pt idx="2071">
                  <c:v>0.41429999999997441</c:v>
                </c:pt>
                <c:pt idx="2072">
                  <c:v>0.41449999999997644</c:v>
                </c:pt>
                <c:pt idx="2073">
                  <c:v>0.41469999999997503</c:v>
                </c:pt>
                <c:pt idx="2074">
                  <c:v>0.41489999999997718</c:v>
                </c:pt>
                <c:pt idx="2075">
                  <c:v>0.41509999999997588</c:v>
                </c:pt>
                <c:pt idx="2076">
                  <c:v>0.41529999999997447</c:v>
                </c:pt>
                <c:pt idx="2077">
                  <c:v>0.41549999999997644</c:v>
                </c:pt>
                <c:pt idx="2078">
                  <c:v>0.41569999999997514</c:v>
                </c:pt>
                <c:pt idx="2079">
                  <c:v>0.41589999999997707</c:v>
                </c:pt>
                <c:pt idx="2080">
                  <c:v>0.41609999999997577</c:v>
                </c:pt>
                <c:pt idx="2081">
                  <c:v>0.41629999999997452</c:v>
                </c:pt>
                <c:pt idx="2082">
                  <c:v>0.41649999999997644</c:v>
                </c:pt>
                <c:pt idx="2083">
                  <c:v>0.41669999999997526</c:v>
                </c:pt>
                <c:pt idx="2084">
                  <c:v>0.41689999999997696</c:v>
                </c:pt>
                <c:pt idx="2085">
                  <c:v>0.41709999999997555</c:v>
                </c:pt>
                <c:pt idx="2086">
                  <c:v>0.41729999999997458</c:v>
                </c:pt>
                <c:pt idx="2087">
                  <c:v>0.4174999999999765</c:v>
                </c:pt>
                <c:pt idx="2088">
                  <c:v>0.41769999999997537</c:v>
                </c:pt>
                <c:pt idx="2089">
                  <c:v>0.41789999999997679</c:v>
                </c:pt>
                <c:pt idx="2090">
                  <c:v>0.41809999999997544</c:v>
                </c:pt>
                <c:pt idx="2091">
                  <c:v>0.41829999999997453</c:v>
                </c:pt>
                <c:pt idx="2092">
                  <c:v>0.41849999999997661</c:v>
                </c:pt>
                <c:pt idx="2093">
                  <c:v>0.41869999999997537</c:v>
                </c:pt>
                <c:pt idx="2094">
                  <c:v>0.41889999999997668</c:v>
                </c:pt>
                <c:pt idx="2095">
                  <c:v>0.41909999999997544</c:v>
                </c:pt>
                <c:pt idx="2096">
                  <c:v>0.41929999999997447</c:v>
                </c:pt>
                <c:pt idx="2097">
                  <c:v>0.41949999999997661</c:v>
                </c:pt>
                <c:pt idx="2098">
                  <c:v>0.41969999999997526</c:v>
                </c:pt>
                <c:pt idx="2099">
                  <c:v>0.41989999999997657</c:v>
                </c:pt>
                <c:pt idx="2100">
                  <c:v>0.42009999999997544</c:v>
                </c:pt>
                <c:pt idx="2101">
                  <c:v>0.42029999999997442</c:v>
                </c:pt>
                <c:pt idx="2102">
                  <c:v>0.4204999999999765</c:v>
                </c:pt>
                <c:pt idx="2103">
                  <c:v>0.42069999999997515</c:v>
                </c:pt>
                <c:pt idx="2104">
                  <c:v>0.42089999999997646</c:v>
                </c:pt>
                <c:pt idx="2105">
                  <c:v>0.42109999999997544</c:v>
                </c:pt>
                <c:pt idx="2106">
                  <c:v>0.42129999999997425</c:v>
                </c:pt>
                <c:pt idx="2107">
                  <c:v>0.42149999999997639</c:v>
                </c:pt>
                <c:pt idx="2108">
                  <c:v>0.42169999999997504</c:v>
                </c:pt>
                <c:pt idx="2109">
                  <c:v>0.42189999999997629</c:v>
                </c:pt>
                <c:pt idx="2110">
                  <c:v>0.42209999999997544</c:v>
                </c:pt>
                <c:pt idx="2111">
                  <c:v>0.42229999999997403</c:v>
                </c:pt>
                <c:pt idx="2112">
                  <c:v>0.42249999999997623</c:v>
                </c:pt>
                <c:pt idx="2113">
                  <c:v>0.42269999999997493</c:v>
                </c:pt>
                <c:pt idx="2114">
                  <c:v>0.42289999999997629</c:v>
                </c:pt>
                <c:pt idx="2115">
                  <c:v>0.42309999999997544</c:v>
                </c:pt>
                <c:pt idx="2116">
                  <c:v>0.42329999999997397</c:v>
                </c:pt>
                <c:pt idx="2117">
                  <c:v>0.42349999999997612</c:v>
                </c:pt>
                <c:pt idx="2118">
                  <c:v>0.42369999999997487</c:v>
                </c:pt>
                <c:pt idx="2119">
                  <c:v>0.42389999999997613</c:v>
                </c:pt>
                <c:pt idx="2120">
                  <c:v>0.42409999999997539</c:v>
                </c:pt>
                <c:pt idx="2121">
                  <c:v>0.42429999999997392</c:v>
                </c:pt>
                <c:pt idx="2122">
                  <c:v>0.42449999999997606</c:v>
                </c:pt>
                <c:pt idx="2123">
                  <c:v>0.42469999999997476</c:v>
                </c:pt>
                <c:pt idx="2124">
                  <c:v>0.42489999999997602</c:v>
                </c:pt>
                <c:pt idx="2125">
                  <c:v>0.42509999999997528</c:v>
                </c:pt>
                <c:pt idx="2126">
                  <c:v>0.42529999999997387</c:v>
                </c:pt>
                <c:pt idx="2127">
                  <c:v>0.42549999999997595</c:v>
                </c:pt>
                <c:pt idx="2128">
                  <c:v>0.42569999999997465</c:v>
                </c:pt>
                <c:pt idx="2129">
                  <c:v>0.42589999999997596</c:v>
                </c:pt>
                <c:pt idx="2130">
                  <c:v>0.42609999999997522</c:v>
                </c:pt>
                <c:pt idx="2131">
                  <c:v>0.42629999999997387</c:v>
                </c:pt>
                <c:pt idx="2132">
                  <c:v>0.42649999999997579</c:v>
                </c:pt>
                <c:pt idx="2133">
                  <c:v>0.42669999999997454</c:v>
                </c:pt>
                <c:pt idx="2134">
                  <c:v>0.42689999999997585</c:v>
                </c:pt>
                <c:pt idx="2135">
                  <c:v>0.42709999999997522</c:v>
                </c:pt>
                <c:pt idx="2136">
                  <c:v>0.42729999999997392</c:v>
                </c:pt>
                <c:pt idx="2137">
                  <c:v>0.42749999999997579</c:v>
                </c:pt>
                <c:pt idx="2138">
                  <c:v>0.42769999999997443</c:v>
                </c:pt>
                <c:pt idx="2139">
                  <c:v>0.42789999999997569</c:v>
                </c:pt>
                <c:pt idx="2140">
                  <c:v>0.42809999999997522</c:v>
                </c:pt>
                <c:pt idx="2141">
                  <c:v>0.42829999999997398</c:v>
                </c:pt>
                <c:pt idx="2142">
                  <c:v>0.42849999999997568</c:v>
                </c:pt>
                <c:pt idx="2143">
                  <c:v>0.42869999999997438</c:v>
                </c:pt>
                <c:pt idx="2144">
                  <c:v>0.42889999999997558</c:v>
                </c:pt>
                <c:pt idx="2145">
                  <c:v>0.42909999999997528</c:v>
                </c:pt>
                <c:pt idx="2146">
                  <c:v>0.42929999999997415</c:v>
                </c:pt>
                <c:pt idx="2147">
                  <c:v>0.42949999999997557</c:v>
                </c:pt>
                <c:pt idx="2148">
                  <c:v>0.42969999999997427</c:v>
                </c:pt>
                <c:pt idx="2149">
                  <c:v>0.42989999999997547</c:v>
                </c:pt>
                <c:pt idx="2150">
                  <c:v>0.43009999999997528</c:v>
                </c:pt>
                <c:pt idx="2151">
                  <c:v>0.43029999999997415</c:v>
                </c:pt>
                <c:pt idx="2152">
                  <c:v>0.43049999999997546</c:v>
                </c:pt>
                <c:pt idx="2153">
                  <c:v>0.43069999999997416</c:v>
                </c:pt>
                <c:pt idx="2154">
                  <c:v>0.43089999999997547</c:v>
                </c:pt>
                <c:pt idx="2155">
                  <c:v>0.43109999999997523</c:v>
                </c:pt>
                <c:pt idx="2156">
                  <c:v>0.43129999999997393</c:v>
                </c:pt>
                <c:pt idx="2157">
                  <c:v>0.43149999999997529</c:v>
                </c:pt>
                <c:pt idx="2158">
                  <c:v>0.43169999999997416</c:v>
                </c:pt>
                <c:pt idx="2159">
                  <c:v>0.43189999999997558</c:v>
                </c:pt>
                <c:pt idx="2160">
                  <c:v>0.43209999999997523</c:v>
                </c:pt>
                <c:pt idx="2161">
                  <c:v>0.43229999999997387</c:v>
                </c:pt>
                <c:pt idx="2162">
                  <c:v>0.43249999999997518</c:v>
                </c:pt>
                <c:pt idx="2163">
                  <c:v>0.43269999999997416</c:v>
                </c:pt>
                <c:pt idx="2164">
                  <c:v>0.43289999999997558</c:v>
                </c:pt>
                <c:pt idx="2165">
                  <c:v>0.43309999999997512</c:v>
                </c:pt>
                <c:pt idx="2166">
                  <c:v>0.43329999999997376</c:v>
                </c:pt>
                <c:pt idx="2167">
                  <c:v>0.43349999999997507</c:v>
                </c:pt>
                <c:pt idx="2168">
                  <c:v>0.43369999999997416</c:v>
                </c:pt>
                <c:pt idx="2169">
                  <c:v>0.43389999999997558</c:v>
                </c:pt>
                <c:pt idx="2170">
                  <c:v>0.43409999999997501</c:v>
                </c:pt>
                <c:pt idx="2171">
                  <c:v>0.43429999999997365</c:v>
                </c:pt>
                <c:pt idx="2172">
                  <c:v>0.43449999999997491</c:v>
                </c:pt>
                <c:pt idx="2173">
                  <c:v>0.43469999999997422</c:v>
                </c:pt>
                <c:pt idx="2174">
                  <c:v>0.43489999999997569</c:v>
                </c:pt>
                <c:pt idx="2175">
                  <c:v>0.4350999999999749</c:v>
                </c:pt>
                <c:pt idx="2176">
                  <c:v>0.43529999999997354</c:v>
                </c:pt>
                <c:pt idx="2177">
                  <c:v>0.43549999999997485</c:v>
                </c:pt>
                <c:pt idx="2178">
                  <c:v>0.43569999999997411</c:v>
                </c:pt>
                <c:pt idx="2179">
                  <c:v>0.4358999999999757</c:v>
                </c:pt>
                <c:pt idx="2180">
                  <c:v>0.43609999999997479</c:v>
                </c:pt>
                <c:pt idx="2181">
                  <c:v>0.43629999999997343</c:v>
                </c:pt>
                <c:pt idx="2182">
                  <c:v>0.4364999999999748</c:v>
                </c:pt>
                <c:pt idx="2183">
                  <c:v>0.436699999999974</c:v>
                </c:pt>
                <c:pt idx="2184">
                  <c:v>0.43689999999997559</c:v>
                </c:pt>
                <c:pt idx="2185">
                  <c:v>0.43709999999997468</c:v>
                </c:pt>
                <c:pt idx="2186">
                  <c:v>0.43729999999997338</c:v>
                </c:pt>
                <c:pt idx="2187">
                  <c:v>0.43749999999997469</c:v>
                </c:pt>
                <c:pt idx="2188">
                  <c:v>0.437699999999974</c:v>
                </c:pt>
                <c:pt idx="2189">
                  <c:v>0.4378999999999757</c:v>
                </c:pt>
                <c:pt idx="2190">
                  <c:v>0.43809999999997457</c:v>
                </c:pt>
                <c:pt idx="2191">
                  <c:v>0.43829999999997327</c:v>
                </c:pt>
                <c:pt idx="2192">
                  <c:v>0.43849999999997458</c:v>
                </c:pt>
                <c:pt idx="2193">
                  <c:v>0.438699999999974</c:v>
                </c:pt>
                <c:pt idx="2194">
                  <c:v>0.4388999999999757</c:v>
                </c:pt>
                <c:pt idx="2195">
                  <c:v>0.43909999999997446</c:v>
                </c:pt>
                <c:pt idx="2196">
                  <c:v>0.43929999999997316</c:v>
                </c:pt>
                <c:pt idx="2197">
                  <c:v>0.43949999999997447</c:v>
                </c:pt>
                <c:pt idx="2198">
                  <c:v>0.439699999999974</c:v>
                </c:pt>
                <c:pt idx="2199">
                  <c:v>0.4398999999999757</c:v>
                </c:pt>
                <c:pt idx="2200">
                  <c:v>0.44009999999997246</c:v>
                </c:pt>
                <c:pt idx="2201">
                  <c:v>0.44029999999996955</c:v>
                </c:pt>
                <c:pt idx="2202">
                  <c:v>0.44049999999997286</c:v>
                </c:pt>
                <c:pt idx="2203">
                  <c:v>0.440699999999972</c:v>
                </c:pt>
                <c:pt idx="2204">
                  <c:v>0.44089999999997392</c:v>
                </c:pt>
                <c:pt idx="2205">
                  <c:v>0.44109999999997246</c:v>
                </c:pt>
                <c:pt idx="2206">
                  <c:v>0.44129999999996955</c:v>
                </c:pt>
                <c:pt idx="2207">
                  <c:v>0.44149999999997269</c:v>
                </c:pt>
                <c:pt idx="2208">
                  <c:v>0.441699999999972</c:v>
                </c:pt>
                <c:pt idx="2209">
                  <c:v>0.44189999999997392</c:v>
                </c:pt>
                <c:pt idx="2210">
                  <c:v>0.44209999999997229</c:v>
                </c:pt>
                <c:pt idx="2211">
                  <c:v>0.44229999999997055</c:v>
                </c:pt>
                <c:pt idx="2212">
                  <c:v>0.44249999999997258</c:v>
                </c:pt>
                <c:pt idx="2213">
                  <c:v>0.44269999999997189</c:v>
                </c:pt>
                <c:pt idx="2214">
                  <c:v>0.44289999999997376</c:v>
                </c:pt>
                <c:pt idx="2215">
                  <c:v>0.44309999999997218</c:v>
                </c:pt>
                <c:pt idx="2216">
                  <c:v>0.44329999999997116</c:v>
                </c:pt>
                <c:pt idx="2217">
                  <c:v>0.44349999999997258</c:v>
                </c:pt>
                <c:pt idx="2218">
                  <c:v>0.44369999999997173</c:v>
                </c:pt>
                <c:pt idx="2219">
                  <c:v>0.44389999999997376</c:v>
                </c:pt>
                <c:pt idx="2220">
                  <c:v>0.44409999999997202</c:v>
                </c:pt>
                <c:pt idx="2221">
                  <c:v>0.44429999999997116</c:v>
                </c:pt>
                <c:pt idx="2222">
                  <c:v>0.44449999999997247</c:v>
                </c:pt>
                <c:pt idx="2223">
                  <c:v>0.44469999999997162</c:v>
                </c:pt>
                <c:pt idx="2224">
                  <c:v>0.44489999999997359</c:v>
                </c:pt>
                <c:pt idx="2225">
                  <c:v>0.44509999999997191</c:v>
                </c:pt>
                <c:pt idx="2226">
                  <c:v>0.44529999999997111</c:v>
                </c:pt>
                <c:pt idx="2227">
                  <c:v>0.44549999999997247</c:v>
                </c:pt>
                <c:pt idx="2228">
                  <c:v>0.44569999999997156</c:v>
                </c:pt>
                <c:pt idx="2229">
                  <c:v>0.44589999999997343</c:v>
                </c:pt>
                <c:pt idx="2230">
                  <c:v>0.4460999999999718</c:v>
                </c:pt>
                <c:pt idx="2231">
                  <c:v>0.446299999999971</c:v>
                </c:pt>
                <c:pt idx="2232">
                  <c:v>0.44649999999997247</c:v>
                </c:pt>
                <c:pt idx="2233">
                  <c:v>0.44669999999997145</c:v>
                </c:pt>
                <c:pt idx="2234">
                  <c:v>0.44689999999997326</c:v>
                </c:pt>
                <c:pt idx="2235">
                  <c:v>0.44709999999997169</c:v>
                </c:pt>
                <c:pt idx="2236">
                  <c:v>0.44729999999997089</c:v>
                </c:pt>
                <c:pt idx="2237">
                  <c:v>0.44749999999997242</c:v>
                </c:pt>
                <c:pt idx="2238">
                  <c:v>0.44769999999997129</c:v>
                </c:pt>
                <c:pt idx="2239">
                  <c:v>0.44789999999997326</c:v>
                </c:pt>
                <c:pt idx="2240">
                  <c:v>0.44809999999997158</c:v>
                </c:pt>
                <c:pt idx="2241">
                  <c:v>0.44829999999997078</c:v>
                </c:pt>
                <c:pt idx="2242">
                  <c:v>0.44849999999997237</c:v>
                </c:pt>
                <c:pt idx="2243">
                  <c:v>0.44869999999997123</c:v>
                </c:pt>
                <c:pt idx="2244">
                  <c:v>0.4488999999999731</c:v>
                </c:pt>
                <c:pt idx="2245">
                  <c:v>0.44909999999997158</c:v>
                </c:pt>
                <c:pt idx="2246">
                  <c:v>0.44929999999997078</c:v>
                </c:pt>
                <c:pt idx="2247">
                  <c:v>0.44949999999997237</c:v>
                </c:pt>
                <c:pt idx="2248">
                  <c:v>0.44969999999997129</c:v>
                </c:pt>
                <c:pt idx="2249">
                  <c:v>0.4498999999999731</c:v>
                </c:pt>
                <c:pt idx="2250">
                  <c:v>0.45009999999997075</c:v>
                </c:pt>
                <c:pt idx="2251">
                  <c:v>0.45029999999996989</c:v>
                </c:pt>
                <c:pt idx="2252">
                  <c:v>0.45049999999997142</c:v>
                </c:pt>
                <c:pt idx="2253">
                  <c:v>0.45069999999997024</c:v>
                </c:pt>
                <c:pt idx="2254">
                  <c:v>0.45089999999997188</c:v>
                </c:pt>
                <c:pt idx="2255">
                  <c:v>0.45109999999997086</c:v>
                </c:pt>
                <c:pt idx="2256">
                  <c:v>0.45129999999996989</c:v>
                </c:pt>
                <c:pt idx="2257">
                  <c:v>0.45149999999997148</c:v>
                </c:pt>
                <c:pt idx="2258">
                  <c:v>0.45169999999997035</c:v>
                </c:pt>
                <c:pt idx="2259">
                  <c:v>0.45189999999997177</c:v>
                </c:pt>
                <c:pt idx="2260">
                  <c:v>0.45209999999997091</c:v>
                </c:pt>
                <c:pt idx="2261">
                  <c:v>0.45229999999996973</c:v>
                </c:pt>
                <c:pt idx="2262">
                  <c:v>0.45249999999997165</c:v>
                </c:pt>
                <c:pt idx="2263">
                  <c:v>0.45269999999997013</c:v>
                </c:pt>
                <c:pt idx="2264">
                  <c:v>0.45289999999997166</c:v>
                </c:pt>
                <c:pt idx="2265">
                  <c:v>0.45309999999997075</c:v>
                </c:pt>
                <c:pt idx="2266">
                  <c:v>0.45329999999996962</c:v>
                </c:pt>
                <c:pt idx="2267">
                  <c:v>0.45349999999997154</c:v>
                </c:pt>
                <c:pt idx="2268">
                  <c:v>0.45369999999997002</c:v>
                </c:pt>
                <c:pt idx="2269">
                  <c:v>0.45389999999997166</c:v>
                </c:pt>
                <c:pt idx="2270">
                  <c:v>0.45409999999997053</c:v>
                </c:pt>
                <c:pt idx="2271">
                  <c:v>0.45429999999996956</c:v>
                </c:pt>
                <c:pt idx="2272">
                  <c:v>0.45449999999997143</c:v>
                </c:pt>
                <c:pt idx="2273">
                  <c:v>0.45469999999996996</c:v>
                </c:pt>
                <c:pt idx="2274">
                  <c:v>0.45489999999997166</c:v>
                </c:pt>
                <c:pt idx="2275">
                  <c:v>0.45509999999997047</c:v>
                </c:pt>
                <c:pt idx="2276">
                  <c:v>0.45529999999996945</c:v>
                </c:pt>
                <c:pt idx="2277">
                  <c:v>0.45549999999997137</c:v>
                </c:pt>
                <c:pt idx="2278">
                  <c:v>0.45569999999996991</c:v>
                </c:pt>
                <c:pt idx="2279">
                  <c:v>0.45589999999997166</c:v>
                </c:pt>
                <c:pt idx="2280">
                  <c:v>0.45609999999997042</c:v>
                </c:pt>
                <c:pt idx="2281">
                  <c:v>0.45629999999996934</c:v>
                </c:pt>
                <c:pt idx="2282">
                  <c:v>0.45649999999997126</c:v>
                </c:pt>
                <c:pt idx="2283">
                  <c:v>0.45669999999996974</c:v>
                </c:pt>
                <c:pt idx="2284">
                  <c:v>0.45689999999997166</c:v>
                </c:pt>
                <c:pt idx="2285">
                  <c:v>0.45709999999997036</c:v>
                </c:pt>
                <c:pt idx="2286">
                  <c:v>0.45729999999996918</c:v>
                </c:pt>
                <c:pt idx="2287">
                  <c:v>0.45749999999997115</c:v>
                </c:pt>
                <c:pt idx="2288">
                  <c:v>0.45769999999996958</c:v>
                </c:pt>
                <c:pt idx="2289">
                  <c:v>0.45789999999997166</c:v>
                </c:pt>
                <c:pt idx="2290">
                  <c:v>0.45809999999997014</c:v>
                </c:pt>
                <c:pt idx="2291">
                  <c:v>0.45829999999996907</c:v>
                </c:pt>
                <c:pt idx="2292">
                  <c:v>0.45849999999997093</c:v>
                </c:pt>
                <c:pt idx="2293">
                  <c:v>0.45869999999996947</c:v>
                </c:pt>
                <c:pt idx="2294">
                  <c:v>0.45889999999997155</c:v>
                </c:pt>
                <c:pt idx="2295">
                  <c:v>0.45909999999997003</c:v>
                </c:pt>
                <c:pt idx="2296">
                  <c:v>0.45929999999996901</c:v>
                </c:pt>
                <c:pt idx="2297">
                  <c:v>0.45949999999997088</c:v>
                </c:pt>
                <c:pt idx="2298">
                  <c:v>0.45969999999996941</c:v>
                </c:pt>
                <c:pt idx="2299">
                  <c:v>0.45989999999997144</c:v>
                </c:pt>
                <c:pt idx="2300">
                  <c:v>0.46009999999997003</c:v>
                </c:pt>
                <c:pt idx="2301">
                  <c:v>0.46029999999996901</c:v>
                </c:pt>
                <c:pt idx="2302">
                  <c:v>0.46049999999997088</c:v>
                </c:pt>
                <c:pt idx="2303">
                  <c:v>0.46069999999996947</c:v>
                </c:pt>
                <c:pt idx="2304">
                  <c:v>0.46089999999997144</c:v>
                </c:pt>
                <c:pt idx="2305">
                  <c:v>0.46109999999997014</c:v>
                </c:pt>
                <c:pt idx="2306">
                  <c:v>0.46129999999996901</c:v>
                </c:pt>
                <c:pt idx="2307">
                  <c:v>0.46149999999997077</c:v>
                </c:pt>
                <c:pt idx="2308">
                  <c:v>0.46169999999996952</c:v>
                </c:pt>
                <c:pt idx="2309">
                  <c:v>0.46189999999997144</c:v>
                </c:pt>
                <c:pt idx="2310">
                  <c:v>0.46209999999997026</c:v>
                </c:pt>
                <c:pt idx="2311">
                  <c:v>0.46229999999996901</c:v>
                </c:pt>
                <c:pt idx="2312">
                  <c:v>0.46249999999997055</c:v>
                </c:pt>
                <c:pt idx="2313">
                  <c:v>0.46269999999996952</c:v>
                </c:pt>
                <c:pt idx="2314">
                  <c:v>0.46289999999997145</c:v>
                </c:pt>
                <c:pt idx="2315">
                  <c:v>0.46309999999997026</c:v>
                </c:pt>
                <c:pt idx="2316">
                  <c:v>0.46329999999996896</c:v>
                </c:pt>
                <c:pt idx="2317">
                  <c:v>0.46349999999997044</c:v>
                </c:pt>
                <c:pt idx="2318">
                  <c:v>0.46369999999996953</c:v>
                </c:pt>
                <c:pt idx="2319">
                  <c:v>0.46389999999997161</c:v>
                </c:pt>
                <c:pt idx="2320">
                  <c:v>0.46409999999997037</c:v>
                </c:pt>
                <c:pt idx="2321">
                  <c:v>0.4642999999999689</c:v>
                </c:pt>
                <c:pt idx="2322">
                  <c:v>0.46449999999997044</c:v>
                </c:pt>
                <c:pt idx="2323">
                  <c:v>0.46469999999996947</c:v>
                </c:pt>
                <c:pt idx="2324">
                  <c:v>0.46489999999997161</c:v>
                </c:pt>
                <c:pt idx="2325">
                  <c:v>0.46509999999997026</c:v>
                </c:pt>
                <c:pt idx="2326">
                  <c:v>0.46529999999996885</c:v>
                </c:pt>
                <c:pt idx="2327">
                  <c:v>0.46549999999997044</c:v>
                </c:pt>
                <c:pt idx="2328">
                  <c:v>0.46569999999996942</c:v>
                </c:pt>
                <c:pt idx="2329">
                  <c:v>0.4658999999999715</c:v>
                </c:pt>
                <c:pt idx="2330">
                  <c:v>0.46609999999997015</c:v>
                </c:pt>
                <c:pt idx="2331">
                  <c:v>0.46629999999996863</c:v>
                </c:pt>
                <c:pt idx="2332">
                  <c:v>0.46649999999997044</c:v>
                </c:pt>
                <c:pt idx="2333">
                  <c:v>0.46669999999996925</c:v>
                </c:pt>
                <c:pt idx="2334">
                  <c:v>0.46689999999997139</c:v>
                </c:pt>
                <c:pt idx="2335">
                  <c:v>0.46709999999997004</c:v>
                </c:pt>
                <c:pt idx="2336">
                  <c:v>0.46729999999996852</c:v>
                </c:pt>
                <c:pt idx="2337">
                  <c:v>0.46749999999997044</c:v>
                </c:pt>
                <c:pt idx="2338">
                  <c:v>0.46769999999996903</c:v>
                </c:pt>
                <c:pt idx="2339">
                  <c:v>0.46789999999997123</c:v>
                </c:pt>
                <c:pt idx="2340">
                  <c:v>0.46809999999996993</c:v>
                </c:pt>
                <c:pt idx="2341">
                  <c:v>0.46829999999996846</c:v>
                </c:pt>
                <c:pt idx="2342">
                  <c:v>0.46849999999997044</c:v>
                </c:pt>
                <c:pt idx="2343">
                  <c:v>0.46869999999996897</c:v>
                </c:pt>
                <c:pt idx="2344">
                  <c:v>0.46889999999997112</c:v>
                </c:pt>
                <c:pt idx="2345">
                  <c:v>0.46909999999996987</c:v>
                </c:pt>
                <c:pt idx="2346">
                  <c:v>0.46929999999996841</c:v>
                </c:pt>
                <c:pt idx="2347">
                  <c:v>0.46949999999997039</c:v>
                </c:pt>
                <c:pt idx="2348">
                  <c:v>0.46969999999996892</c:v>
                </c:pt>
                <c:pt idx="2349">
                  <c:v>0.46989999999997106</c:v>
                </c:pt>
                <c:pt idx="2350">
                  <c:v>0.47009999999996976</c:v>
                </c:pt>
                <c:pt idx="2351">
                  <c:v>0.47029999999996824</c:v>
                </c:pt>
                <c:pt idx="2352">
                  <c:v>0.47049999999997028</c:v>
                </c:pt>
                <c:pt idx="2353">
                  <c:v>0.47069999999996887</c:v>
                </c:pt>
                <c:pt idx="2354">
                  <c:v>0.47089999999997095</c:v>
                </c:pt>
                <c:pt idx="2355">
                  <c:v>0.47109999999996965</c:v>
                </c:pt>
                <c:pt idx="2356">
                  <c:v>0.47129999999996813</c:v>
                </c:pt>
                <c:pt idx="2357">
                  <c:v>0.47149999999997022</c:v>
                </c:pt>
                <c:pt idx="2358">
                  <c:v>0.47169999999996887</c:v>
                </c:pt>
                <c:pt idx="2359">
                  <c:v>0.47189999999997079</c:v>
                </c:pt>
                <c:pt idx="2360">
                  <c:v>0.47209999999996954</c:v>
                </c:pt>
                <c:pt idx="2361">
                  <c:v>0.47229999999996813</c:v>
                </c:pt>
                <c:pt idx="2362">
                  <c:v>0.47249999999997022</c:v>
                </c:pt>
                <c:pt idx="2363">
                  <c:v>0.47269999999996892</c:v>
                </c:pt>
                <c:pt idx="2364">
                  <c:v>0.47289999999997079</c:v>
                </c:pt>
                <c:pt idx="2365">
                  <c:v>0.47309999999996943</c:v>
                </c:pt>
                <c:pt idx="2366">
                  <c:v>0.47329999999996825</c:v>
                </c:pt>
                <c:pt idx="2367">
                  <c:v>0.47349999999997022</c:v>
                </c:pt>
                <c:pt idx="2368">
                  <c:v>0.47369999999996898</c:v>
                </c:pt>
                <c:pt idx="2369">
                  <c:v>0.47389999999997068</c:v>
                </c:pt>
                <c:pt idx="2370">
                  <c:v>0.47409999999996938</c:v>
                </c:pt>
                <c:pt idx="2371">
                  <c:v>0.47429999999996836</c:v>
                </c:pt>
                <c:pt idx="2372">
                  <c:v>0.47449999999997022</c:v>
                </c:pt>
                <c:pt idx="2373">
                  <c:v>0.47469999999996904</c:v>
                </c:pt>
                <c:pt idx="2374">
                  <c:v>0.47489999999997057</c:v>
                </c:pt>
                <c:pt idx="2375">
                  <c:v>0.47509999999996927</c:v>
                </c:pt>
                <c:pt idx="2376">
                  <c:v>0.47529999999996836</c:v>
                </c:pt>
                <c:pt idx="2377">
                  <c:v>0.47549999999997028</c:v>
                </c:pt>
                <c:pt idx="2378">
                  <c:v>0.47569999999996915</c:v>
                </c:pt>
                <c:pt idx="2379">
                  <c:v>0.47589999999997046</c:v>
                </c:pt>
                <c:pt idx="2380">
                  <c:v>0.47609999999996916</c:v>
                </c:pt>
                <c:pt idx="2381">
                  <c:v>0.47629999999996814</c:v>
                </c:pt>
                <c:pt idx="2382">
                  <c:v>0.47649999999997023</c:v>
                </c:pt>
                <c:pt idx="2383">
                  <c:v>0.47669999999996893</c:v>
                </c:pt>
                <c:pt idx="2384">
                  <c:v>0.47689999999997029</c:v>
                </c:pt>
                <c:pt idx="2385">
                  <c:v>0.47709999999996916</c:v>
                </c:pt>
                <c:pt idx="2386">
                  <c:v>0.47729999999996803</c:v>
                </c:pt>
                <c:pt idx="2387">
                  <c:v>0.47749999999997023</c:v>
                </c:pt>
                <c:pt idx="2388">
                  <c:v>0.47769999999996887</c:v>
                </c:pt>
                <c:pt idx="2389">
                  <c:v>0.47789999999997018</c:v>
                </c:pt>
                <c:pt idx="2390">
                  <c:v>0.47809999999996916</c:v>
                </c:pt>
                <c:pt idx="2391">
                  <c:v>0.47829999999996797</c:v>
                </c:pt>
                <c:pt idx="2392">
                  <c:v>0.47849999999997012</c:v>
                </c:pt>
                <c:pt idx="2393">
                  <c:v>0.47869999999996876</c:v>
                </c:pt>
                <c:pt idx="2394">
                  <c:v>0.47889999999997007</c:v>
                </c:pt>
                <c:pt idx="2395">
                  <c:v>0.47909999999996916</c:v>
                </c:pt>
                <c:pt idx="2396">
                  <c:v>0.47929999999996792</c:v>
                </c:pt>
                <c:pt idx="2397">
                  <c:v>0.47949999999997001</c:v>
                </c:pt>
                <c:pt idx="2398">
                  <c:v>0.47969999999996865</c:v>
                </c:pt>
                <c:pt idx="2399">
                  <c:v>0.47989999999996991</c:v>
                </c:pt>
                <c:pt idx="2400">
                  <c:v>0.48009999999996916</c:v>
                </c:pt>
                <c:pt idx="2401">
                  <c:v>0.48029999999996775</c:v>
                </c:pt>
                <c:pt idx="2402">
                  <c:v>0.4804999999999699</c:v>
                </c:pt>
                <c:pt idx="2403">
                  <c:v>0.48069999999996854</c:v>
                </c:pt>
                <c:pt idx="2404">
                  <c:v>0.48089999999996985</c:v>
                </c:pt>
                <c:pt idx="2405">
                  <c:v>0.48109999999996911</c:v>
                </c:pt>
                <c:pt idx="2406">
                  <c:v>0.48129999999996753</c:v>
                </c:pt>
                <c:pt idx="2407">
                  <c:v>0.48149999999996979</c:v>
                </c:pt>
                <c:pt idx="2408">
                  <c:v>0.48169999999996843</c:v>
                </c:pt>
                <c:pt idx="2409">
                  <c:v>0.4818999999999698</c:v>
                </c:pt>
                <c:pt idx="2410">
                  <c:v>0.482099999999969</c:v>
                </c:pt>
                <c:pt idx="2411">
                  <c:v>0.48229999999996748</c:v>
                </c:pt>
                <c:pt idx="2412">
                  <c:v>0.48249999999996968</c:v>
                </c:pt>
                <c:pt idx="2413">
                  <c:v>0.48269999999996838</c:v>
                </c:pt>
                <c:pt idx="2414">
                  <c:v>0.48289999999996969</c:v>
                </c:pt>
                <c:pt idx="2415">
                  <c:v>0.483099999999969</c:v>
                </c:pt>
                <c:pt idx="2416">
                  <c:v>0.48329999999996753</c:v>
                </c:pt>
                <c:pt idx="2417">
                  <c:v>0.48349999999996957</c:v>
                </c:pt>
                <c:pt idx="2418">
                  <c:v>0.48369999999996827</c:v>
                </c:pt>
                <c:pt idx="2419">
                  <c:v>0.48389999999996958</c:v>
                </c:pt>
                <c:pt idx="2420">
                  <c:v>0.484099999999969</c:v>
                </c:pt>
                <c:pt idx="2421">
                  <c:v>0.48429999999996765</c:v>
                </c:pt>
                <c:pt idx="2422">
                  <c:v>0.48449999999996946</c:v>
                </c:pt>
                <c:pt idx="2423">
                  <c:v>0.48469999999996816</c:v>
                </c:pt>
                <c:pt idx="2424">
                  <c:v>0.48489999999996947</c:v>
                </c:pt>
                <c:pt idx="2425">
                  <c:v>0.485099999999969</c:v>
                </c:pt>
                <c:pt idx="2426">
                  <c:v>0.48529999999996776</c:v>
                </c:pt>
                <c:pt idx="2427">
                  <c:v>0.48549999999996929</c:v>
                </c:pt>
                <c:pt idx="2428">
                  <c:v>0.48569999999996805</c:v>
                </c:pt>
                <c:pt idx="2429">
                  <c:v>0.48589999999996936</c:v>
                </c:pt>
                <c:pt idx="2430">
                  <c:v>0.486099999999969</c:v>
                </c:pt>
                <c:pt idx="2431">
                  <c:v>0.48629999999996787</c:v>
                </c:pt>
                <c:pt idx="2432">
                  <c:v>0.48649999999996929</c:v>
                </c:pt>
                <c:pt idx="2433">
                  <c:v>0.48669999999996794</c:v>
                </c:pt>
                <c:pt idx="2434">
                  <c:v>0.48689999999996919</c:v>
                </c:pt>
                <c:pt idx="2435">
                  <c:v>0.48709999999996906</c:v>
                </c:pt>
                <c:pt idx="2436">
                  <c:v>0.48729999999996787</c:v>
                </c:pt>
                <c:pt idx="2437">
                  <c:v>0.48749999999996918</c:v>
                </c:pt>
                <c:pt idx="2438">
                  <c:v>0.48769999999996794</c:v>
                </c:pt>
                <c:pt idx="2439">
                  <c:v>0.48789999999996936</c:v>
                </c:pt>
                <c:pt idx="2440">
                  <c:v>0.488099999999969</c:v>
                </c:pt>
                <c:pt idx="2441">
                  <c:v>0.48829999999996776</c:v>
                </c:pt>
                <c:pt idx="2442">
                  <c:v>0.48849999999996907</c:v>
                </c:pt>
                <c:pt idx="2443">
                  <c:v>0.48869999999996794</c:v>
                </c:pt>
                <c:pt idx="2444">
                  <c:v>0.48889999999996936</c:v>
                </c:pt>
                <c:pt idx="2445">
                  <c:v>0.48909999999996889</c:v>
                </c:pt>
                <c:pt idx="2446">
                  <c:v>0.48929999999996765</c:v>
                </c:pt>
                <c:pt idx="2447">
                  <c:v>0.48949999999996896</c:v>
                </c:pt>
                <c:pt idx="2448">
                  <c:v>0.48969999999996794</c:v>
                </c:pt>
                <c:pt idx="2449">
                  <c:v>0.48989999999996936</c:v>
                </c:pt>
                <c:pt idx="2450">
                  <c:v>0.49009999999996873</c:v>
                </c:pt>
                <c:pt idx="2451">
                  <c:v>0.49029999999996743</c:v>
                </c:pt>
                <c:pt idx="2452">
                  <c:v>0.49049999999996879</c:v>
                </c:pt>
                <c:pt idx="2453">
                  <c:v>0.49069999999996794</c:v>
                </c:pt>
                <c:pt idx="2454">
                  <c:v>0.49089999999996936</c:v>
                </c:pt>
                <c:pt idx="2455">
                  <c:v>0.49109999999996873</c:v>
                </c:pt>
                <c:pt idx="2456">
                  <c:v>0.49129999999996737</c:v>
                </c:pt>
                <c:pt idx="2457">
                  <c:v>0.49149999999996863</c:v>
                </c:pt>
                <c:pt idx="2458">
                  <c:v>0.49169999999996794</c:v>
                </c:pt>
                <c:pt idx="2459">
                  <c:v>0.49189999999996936</c:v>
                </c:pt>
                <c:pt idx="2460">
                  <c:v>0.49209999999996862</c:v>
                </c:pt>
                <c:pt idx="2461">
                  <c:v>0.49229999999996726</c:v>
                </c:pt>
                <c:pt idx="2462">
                  <c:v>0.49249999999996857</c:v>
                </c:pt>
                <c:pt idx="2463">
                  <c:v>0.49269999999996783</c:v>
                </c:pt>
                <c:pt idx="2464">
                  <c:v>0.49289999999996947</c:v>
                </c:pt>
                <c:pt idx="2465">
                  <c:v>0.49309999999996851</c:v>
                </c:pt>
                <c:pt idx="2466">
                  <c:v>0.49329999999996715</c:v>
                </c:pt>
                <c:pt idx="2467">
                  <c:v>0.49349999999996846</c:v>
                </c:pt>
                <c:pt idx="2468">
                  <c:v>0.49369999999996772</c:v>
                </c:pt>
                <c:pt idx="2469">
                  <c:v>0.49389999999996942</c:v>
                </c:pt>
                <c:pt idx="2470">
                  <c:v>0.49409999999996845</c:v>
                </c:pt>
                <c:pt idx="2471">
                  <c:v>0.49429999999996704</c:v>
                </c:pt>
                <c:pt idx="2472">
                  <c:v>0.49449999999996835</c:v>
                </c:pt>
                <c:pt idx="2473">
                  <c:v>0.49469999999996767</c:v>
                </c:pt>
                <c:pt idx="2474">
                  <c:v>0.49489999999996942</c:v>
                </c:pt>
                <c:pt idx="2475">
                  <c:v>0.49509999999996829</c:v>
                </c:pt>
                <c:pt idx="2476">
                  <c:v>0.49529999999996693</c:v>
                </c:pt>
                <c:pt idx="2477">
                  <c:v>0.49549999999996835</c:v>
                </c:pt>
                <c:pt idx="2478">
                  <c:v>0.49569999999996778</c:v>
                </c:pt>
                <c:pt idx="2479">
                  <c:v>0.49589999999996942</c:v>
                </c:pt>
                <c:pt idx="2480">
                  <c:v>0.49609999999996818</c:v>
                </c:pt>
                <c:pt idx="2481">
                  <c:v>0.49629999999996688</c:v>
                </c:pt>
                <c:pt idx="2482">
                  <c:v>0.49649999999996819</c:v>
                </c:pt>
                <c:pt idx="2483">
                  <c:v>0.49669999999996778</c:v>
                </c:pt>
                <c:pt idx="2484">
                  <c:v>0.49689999999996953</c:v>
                </c:pt>
                <c:pt idx="2485">
                  <c:v>0.49709999999996807</c:v>
                </c:pt>
                <c:pt idx="2486">
                  <c:v>0.49729999999996677</c:v>
                </c:pt>
                <c:pt idx="2487">
                  <c:v>0.49749999999996808</c:v>
                </c:pt>
                <c:pt idx="2488">
                  <c:v>0.49769999999996778</c:v>
                </c:pt>
                <c:pt idx="2489">
                  <c:v>0.49789999999996953</c:v>
                </c:pt>
                <c:pt idx="2490">
                  <c:v>0.49809999999996796</c:v>
                </c:pt>
                <c:pt idx="2491">
                  <c:v>0.49829999999996666</c:v>
                </c:pt>
                <c:pt idx="2492">
                  <c:v>0.49849999999996797</c:v>
                </c:pt>
                <c:pt idx="2493">
                  <c:v>0.49869999999996784</c:v>
                </c:pt>
                <c:pt idx="2494">
                  <c:v>0.49889999999996959</c:v>
                </c:pt>
                <c:pt idx="2495">
                  <c:v>0.49909999999996779</c:v>
                </c:pt>
                <c:pt idx="2496">
                  <c:v>0.49929999999996666</c:v>
                </c:pt>
                <c:pt idx="2497">
                  <c:v>0.49949999999996797</c:v>
                </c:pt>
                <c:pt idx="2498">
                  <c:v>0.49969999999996773</c:v>
                </c:pt>
                <c:pt idx="2499">
                  <c:v>0.49989999999996976</c:v>
                </c:pt>
                <c:pt idx="2500">
                  <c:v>0.50009999999996058</c:v>
                </c:pt>
                <c:pt idx="2501">
                  <c:v>0.50029999999995856</c:v>
                </c:pt>
                <c:pt idx="2502">
                  <c:v>0.50049999999995476</c:v>
                </c:pt>
                <c:pt idx="2503">
                  <c:v>0.50069999999996118</c:v>
                </c:pt>
                <c:pt idx="2504">
                  <c:v>0.50089999999996049</c:v>
                </c:pt>
                <c:pt idx="2505">
                  <c:v>0.50109999999996058</c:v>
                </c:pt>
                <c:pt idx="2506">
                  <c:v>0.50129999999995956</c:v>
                </c:pt>
                <c:pt idx="2507">
                  <c:v>0.50149999999995465</c:v>
                </c:pt>
                <c:pt idx="2508">
                  <c:v>0.50169999999996107</c:v>
                </c:pt>
                <c:pt idx="2509">
                  <c:v>0.50189999999996049</c:v>
                </c:pt>
                <c:pt idx="2510">
                  <c:v>0.50209999999996058</c:v>
                </c:pt>
                <c:pt idx="2511">
                  <c:v>0.50229999999996056</c:v>
                </c:pt>
                <c:pt idx="2512">
                  <c:v>0.50249999999995443</c:v>
                </c:pt>
                <c:pt idx="2513">
                  <c:v>0.50269999999996096</c:v>
                </c:pt>
                <c:pt idx="2514">
                  <c:v>0.50289999999996049</c:v>
                </c:pt>
                <c:pt idx="2515">
                  <c:v>0.50309999999996058</c:v>
                </c:pt>
                <c:pt idx="2516">
                  <c:v>0.50329999999996056</c:v>
                </c:pt>
                <c:pt idx="2517">
                  <c:v>0.50349999999995432</c:v>
                </c:pt>
                <c:pt idx="2518">
                  <c:v>0.50369999999996051</c:v>
                </c:pt>
                <c:pt idx="2519">
                  <c:v>0.50389999999996049</c:v>
                </c:pt>
                <c:pt idx="2520">
                  <c:v>0.50409999999996058</c:v>
                </c:pt>
                <c:pt idx="2521">
                  <c:v>0.50429999999996056</c:v>
                </c:pt>
                <c:pt idx="2522">
                  <c:v>0.50449999999995421</c:v>
                </c:pt>
                <c:pt idx="2523">
                  <c:v>0.50469999999996051</c:v>
                </c:pt>
                <c:pt idx="2524">
                  <c:v>0.50489999999996049</c:v>
                </c:pt>
                <c:pt idx="2525">
                  <c:v>0.50509999999996058</c:v>
                </c:pt>
                <c:pt idx="2526">
                  <c:v>0.50529999999996056</c:v>
                </c:pt>
                <c:pt idx="2527">
                  <c:v>0.5054999999999541</c:v>
                </c:pt>
                <c:pt idx="2528">
                  <c:v>0.50569999999996051</c:v>
                </c:pt>
                <c:pt idx="2529">
                  <c:v>0.50589999999996049</c:v>
                </c:pt>
                <c:pt idx="2530">
                  <c:v>0.50609999999996058</c:v>
                </c:pt>
                <c:pt idx="2531">
                  <c:v>0.50629999999996056</c:v>
                </c:pt>
                <c:pt idx="2532">
                  <c:v>0.5064999999999541</c:v>
                </c:pt>
                <c:pt idx="2533">
                  <c:v>0.50669999999996052</c:v>
                </c:pt>
                <c:pt idx="2534">
                  <c:v>0.50689999999996049</c:v>
                </c:pt>
                <c:pt idx="2535">
                  <c:v>0.50709999999996047</c:v>
                </c:pt>
                <c:pt idx="2536">
                  <c:v>0.50729999999995956</c:v>
                </c:pt>
                <c:pt idx="2537">
                  <c:v>0.50749999999995399</c:v>
                </c:pt>
                <c:pt idx="2538">
                  <c:v>0.50769999999996041</c:v>
                </c:pt>
                <c:pt idx="2539">
                  <c:v>0.50789999999996038</c:v>
                </c:pt>
                <c:pt idx="2540">
                  <c:v>0.50809999999996036</c:v>
                </c:pt>
                <c:pt idx="2541">
                  <c:v>0.50829999999995956</c:v>
                </c:pt>
                <c:pt idx="2542">
                  <c:v>0.50849999999995388</c:v>
                </c:pt>
                <c:pt idx="2543">
                  <c:v>0.5086999999999603</c:v>
                </c:pt>
                <c:pt idx="2544">
                  <c:v>0.50889999999996027</c:v>
                </c:pt>
                <c:pt idx="2545">
                  <c:v>0.50909999999995958</c:v>
                </c:pt>
                <c:pt idx="2546">
                  <c:v>0.50929999999995956</c:v>
                </c:pt>
                <c:pt idx="2547">
                  <c:v>0.50949999999995399</c:v>
                </c:pt>
                <c:pt idx="2548">
                  <c:v>0.50969999999996018</c:v>
                </c:pt>
                <c:pt idx="2549">
                  <c:v>0.50989999999996016</c:v>
                </c:pt>
                <c:pt idx="2550">
                  <c:v>0.51009999999995959</c:v>
                </c:pt>
                <c:pt idx="2551">
                  <c:v>0.51029999999995956</c:v>
                </c:pt>
                <c:pt idx="2552">
                  <c:v>0.51049999999995399</c:v>
                </c:pt>
                <c:pt idx="2553">
                  <c:v>0.51069999999996007</c:v>
                </c:pt>
                <c:pt idx="2554">
                  <c:v>0.5108999999999595</c:v>
                </c:pt>
                <c:pt idx="2555">
                  <c:v>0.51109999999995959</c:v>
                </c:pt>
                <c:pt idx="2556">
                  <c:v>0.51129999999995956</c:v>
                </c:pt>
                <c:pt idx="2557">
                  <c:v>0.51149999999995399</c:v>
                </c:pt>
                <c:pt idx="2558">
                  <c:v>0.51169999999995996</c:v>
                </c:pt>
                <c:pt idx="2559">
                  <c:v>0.5118999999999595</c:v>
                </c:pt>
                <c:pt idx="2560">
                  <c:v>0.51209999999995959</c:v>
                </c:pt>
                <c:pt idx="2561">
                  <c:v>0.51229999999995957</c:v>
                </c:pt>
                <c:pt idx="2562">
                  <c:v>0.51249999999995399</c:v>
                </c:pt>
                <c:pt idx="2563">
                  <c:v>0.51269999999995952</c:v>
                </c:pt>
                <c:pt idx="2564">
                  <c:v>0.5128999999999595</c:v>
                </c:pt>
                <c:pt idx="2565">
                  <c:v>0.51309999999995959</c:v>
                </c:pt>
                <c:pt idx="2566">
                  <c:v>0.51329999999995957</c:v>
                </c:pt>
                <c:pt idx="2567">
                  <c:v>0.51349999999995399</c:v>
                </c:pt>
                <c:pt idx="2568">
                  <c:v>0.51369999999995952</c:v>
                </c:pt>
                <c:pt idx="2569">
                  <c:v>0.5138999999999595</c:v>
                </c:pt>
                <c:pt idx="2570">
                  <c:v>0.51409999999995959</c:v>
                </c:pt>
                <c:pt idx="2571">
                  <c:v>0.51429999999995957</c:v>
                </c:pt>
                <c:pt idx="2572">
                  <c:v>0.51449999999995388</c:v>
                </c:pt>
                <c:pt idx="2573">
                  <c:v>0.51469999999995952</c:v>
                </c:pt>
                <c:pt idx="2574">
                  <c:v>0.5148999999999595</c:v>
                </c:pt>
                <c:pt idx="2575">
                  <c:v>0.51509999999995959</c:v>
                </c:pt>
                <c:pt idx="2576">
                  <c:v>0.51529999999995957</c:v>
                </c:pt>
                <c:pt idx="2577">
                  <c:v>0.51549999999995377</c:v>
                </c:pt>
                <c:pt idx="2578">
                  <c:v>0.51569999999995952</c:v>
                </c:pt>
                <c:pt idx="2579">
                  <c:v>0.5158999999999595</c:v>
                </c:pt>
                <c:pt idx="2580">
                  <c:v>0.51609999999995948</c:v>
                </c:pt>
                <c:pt idx="2581">
                  <c:v>0.51629999999995946</c:v>
                </c:pt>
                <c:pt idx="2582">
                  <c:v>0.51649999999995366</c:v>
                </c:pt>
                <c:pt idx="2583">
                  <c:v>0.51669999999995941</c:v>
                </c:pt>
                <c:pt idx="2584">
                  <c:v>0.51689999999995939</c:v>
                </c:pt>
                <c:pt idx="2585">
                  <c:v>0.51709999999995937</c:v>
                </c:pt>
                <c:pt idx="2586">
                  <c:v>0.51729999999995857</c:v>
                </c:pt>
                <c:pt idx="2587">
                  <c:v>0.51749999999995355</c:v>
                </c:pt>
                <c:pt idx="2588">
                  <c:v>0.5176999999999593</c:v>
                </c:pt>
                <c:pt idx="2589">
                  <c:v>0.51789999999995928</c:v>
                </c:pt>
                <c:pt idx="2590">
                  <c:v>0.51809999999995926</c:v>
                </c:pt>
                <c:pt idx="2591">
                  <c:v>0.51829999999995857</c:v>
                </c:pt>
                <c:pt idx="2592">
                  <c:v>0.51849999999995344</c:v>
                </c:pt>
                <c:pt idx="2593">
                  <c:v>0.51869999999995919</c:v>
                </c:pt>
                <c:pt idx="2594">
                  <c:v>0.51889999999995917</c:v>
                </c:pt>
                <c:pt idx="2595">
                  <c:v>0.51909999999995859</c:v>
                </c:pt>
                <c:pt idx="2596">
                  <c:v>0.51929999999995857</c:v>
                </c:pt>
                <c:pt idx="2597">
                  <c:v>0.51949999999995333</c:v>
                </c:pt>
                <c:pt idx="2598">
                  <c:v>0.51969999999995908</c:v>
                </c:pt>
                <c:pt idx="2599">
                  <c:v>0.51989999999995906</c:v>
                </c:pt>
                <c:pt idx="2600">
                  <c:v>0.52009999999995848</c:v>
                </c:pt>
                <c:pt idx="2601">
                  <c:v>0.52029999999995857</c:v>
                </c:pt>
                <c:pt idx="2602">
                  <c:v>0.52049999999995356</c:v>
                </c:pt>
                <c:pt idx="2603">
                  <c:v>0.52069999999995897</c:v>
                </c:pt>
                <c:pt idx="2604">
                  <c:v>0.52089999999995851</c:v>
                </c:pt>
                <c:pt idx="2605">
                  <c:v>0.52109999999995849</c:v>
                </c:pt>
                <c:pt idx="2606">
                  <c:v>0.52129999999995857</c:v>
                </c:pt>
                <c:pt idx="2607">
                  <c:v>0.52149999999995456</c:v>
                </c:pt>
                <c:pt idx="2608">
                  <c:v>0.52169999999995886</c:v>
                </c:pt>
                <c:pt idx="2609">
                  <c:v>0.52189999999995851</c:v>
                </c:pt>
                <c:pt idx="2610">
                  <c:v>0.52209999999995849</c:v>
                </c:pt>
                <c:pt idx="2611">
                  <c:v>0.52229999999995858</c:v>
                </c:pt>
                <c:pt idx="2612">
                  <c:v>0.52249999999995556</c:v>
                </c:pt>
                <c:pt idx="2613">
                  <c:v>0.52269999999995853</c:v>
                </c:pt>
                <c:pt idx="2614">
                  <c:v>0.52289999999995851</c:v>
                </c:pt>
                <c:pt idx="2615">
                  <c:v>0.52309999999995849</c:v>
                </c:pt>
                <c:pt idx="2616">
                  <c:v>0.52329999999995858</c:v>
                </c:pt>
                <c:pt idx="2617">
                  <c:v>0.52349999999995656</c:v>
                </c:pt>
                <c:pt idx="2618">
                  <c:v>0.52369999999995853</c:v>
                </c:pt>
                <c:pt idx="2619">
                  <c:v>0.52389999999995851</c:v>
                </c:pt>
                <c:pt idx="2620">
                  <c:v>0.52409999999995849</c:v>
                </c:pt>
                <c:pt idx="2621">
                  <c:v>0.52429999999995858</c:v>
                </c:pt>
                <c:pt idx="2622">
                  <c:v>0.52449999999995756</c:v>
                </c:pt>
                <c:pt idx="2623">
                  <c:v>0.52469999999995853</c:v>
                </c:pt>
                <c:pt idx="2624">
                  <c:v>0.52489999999995851</c:v>
                </c:pt>
                <c:pt idx="2625">
                  <c:v>0.52509999999995849</c:v>
                </c:pt>
                <c:pt idx="2626">
                  <c:v>0.52529999999995847</c:v>
                </c:pt>
                <c:pt idx="2627">
                  <c:v>0.52549999999995756</c:v>
                </c:pt>
                <c:pt idx="2628">
                  <c:v>0.52569999999995842</c:v>
                </c:pt>
                <c:pt idx="2629">
                  <c:v>0.5258999999999584</c:v>
                </c:pt>
                <c:pt idx="2630">
                  <c:v>0.52609999999995838</c:v>
                </c:pt>
                <c:pt idx="2631">
                  <c:v>0.52629999999995836</c:v>
                </c:pt>
                <c:pt idx="2632">
                  <c:v>0.52649999999995756</c:v>
                </c:pt>
                <c:pt idx="2633">
                  <c:v>0.52669999999995831</c:v>
                </c:pt>
                <c:pt idx="2634">
                  <c:v>0.52689999999995829</c:v>
                </c:pt>
                <c:pt idx="2635">
                  <c:v>0.52709999999995827</c:v>
                </c:pt>
                <c:pt idx="2636">
                  <c:v>0.52729999999995758</c:v>
                </c:pt>
                <c:pt idx="2637">
                  <c:v>0.52749999999995756</c:v>
                </c:pt>
                <c:pt idx="2638">
                  <c:v>0.5276999999999582</c:v>
                </c:pt>
                <c:pt idx="2639">
                  <c:v>0.52789999999995818</c:v>
                </c:pt>
                <c:pt idx="2640">
                  <c:v>0.52809999999995816</c:v>
                </c:pt>
                <c:pt idx="2641">
                  <c:v>0.52829999999995758</c:v>
                </c:pt>
                <c:pt idx="2642">
                  <c:v>0.52849999999995756</c:v>
                </c:pt>
                <c:pt idx="2643">
                  <c:v>0.52869999999995809</c:v>
                </c:pt>
                <c:pt idx="2644">
                  <c:v>0.52889999999995807</c:v>
                </c:pt>
                <c:pt idx="2645">
                  <c:v>0.52909999999995749</c:v>
                </c:pt>
                <c:pt idx="2646">
                  <c:v>0.52929999999995758</c:v>
                </c:pt>
                <c:pt idx="2647">
                  <c:v>0.52949999999995756</c:v>
                </c:pt>
                <c:pt idx="2648">
                  <c:v>0.52969999999995798</c:v>
                </c:pt>
                <c:pt idx="2649">
                  <c:v>0.52989999999995796</c:v>
                </c:pt>
                <c:pt idx="2650">
                  <c:v>0.53009999999995749</c:v>
                </c:pt>
                <c:pt idx="2651">
                  <c:v>0.53029999999995758</c:v>
                </c:pt>
                <c:pt idx="2652">
                  <c:v>0.53049999999995756</c:v>
                </c:pt>
                <c:pt idx="2653">
                  <c:v>0.53069999999995787</c:v>
                </c:pt>
                <c:pt idx="2654">
                  <c:v>0.53089999999995752</c:v>
                </c:pt>
                <c:pt idx="2655">
                  <c:v>0.53109999999995749</c:v>
                </c:pt>
                <c:pt idx="2656">
                  <c:v>0.53129999999995758</c:v>
                </c:pt>
                <c:pt idx="2657">
                  <c:v>0.53149999999995756</c:v>
                </c:pt>
                <c:pt idx="2658">
                  <c:v>0.53169999999995776</c:v>
                </c:pt>
                <c:pt idx="2659">
                  <c:v>0.53189999999995752</c:v>
                </c:pt>
                <c:pt idx="2660">
                  <c:v>0.5320999999999575</c:v>
                </c:pt>
                <c:pt idx="2661">
                  <c:v>0.53229999999995758</c:v>
                </c:pt>
                <c:pt idx="2662">
                  <c:v>0.53249999999995756</c:v>
                </c:pt>
                <c:pt idx="2663">
                  <c:v>0.53269999999995754</c:v>
                </c:pt>
                <c:pt idx="2664">
                  <c:v>0.53289999999995752</c:v>
                </c:pt>
                <c:pt idx="2665">
                  <c:v>0.5330999999999575</c:v>
                </c:pt>
                <c:pt idx="2666">
                  <c:v>0.53329999999995759</c:v>
                </c:pt>
                <c:pt idx="2667">
                  <c:v>0.53349999999995756</c:v>
                </c:pt>
                <c:pt idx="2668">
                  <c:v>0.53369999999995754</c:v>
                </c:pt>
                <c:pt idx="2669">
                  <c:v>0.53389999999995752</c:v>
                </c:pt>
                <c:pt idx="2670">
                  <c:v>0.5340999999999575</c:v>
                </c:pt>
                <c:pt idx="2671">
                  <c:v>0.53429999999995748</c:v>
                </c:pt>
                <c:pt idx="2672">
                  <c:v>0.53449999999995657</c:v>
                </c:pt>
                <c:pt idx="2673">
                  <c:v>0.53469999999995743</c:v>
                </c:pt>
                <c:pt idx="2674">
                  <c:v>0.53489999999995741</c:v>
                </c:pt>
                <c:pt idx="2675">
                  <c:v>0.53509999999995739</c:v>
                </c:pt>
                <c:pt idx="2676">
                  <c:v>0.53529999999995737</c:v>
                </c:pt>
                <c:pt idx="2677">
                  <c:v>0.53549999999995657</c:v>
                </c:pt>
                <c:pt idx="2678">
                  <c:v>0.53569999999995732</c:v>
                </c:pt>
                <c:pt idx="2679">
                  <c:v>0.5358999999999573</c:v>
                </c:pt>
                <c:pt idx="2680">
                  <c:v>0.53609999999995728</c:v>
                </c:pt>
                <c:pt idx="2681">
                  <c:v>0.53629999999995726</c:v>
                </c:pt>
                <c:pt idx="2682">
                  <c:v>0.53649999999995657</c:v>
                </c:pt>
                <c:pt idx="2683">
                  <c:v>0.53669999999995721</c:v>
                </c:pt>
                <c:pt idx="2684">
                  <c:v>0.53689999999995719</c:v>
                </c:pt>
                <c:pt idx="2685">
                  <c:v>0.53709999999995717</c:v>
                </c:pt>
                <c:pt idx="2686">
                  <c:v>0.53729999999995659</c:v>
                </c:pt>
                <c:pt idx="2687">
                  <c:v>0.53749999999995657</c:v>
                </c:pt>
                <c:pt idx="2688">
                  <c:v>0.5376999999999571</c:v>
                </c:pt>
                <c:pt idx="2689">
                  <c:v>0.53789999999995708</c:v>
                </c:pt>
                <c:pt idx="2690">
                  <c:v>0.53809999999995706</c:v>
                </c:pt>
                <c:pt idx="2691">
                  <c:v>0.53829999999995659</c:v>
                </c:pt>
                <c:pt idx="2692">
                  <c:v>0.53849999999995657</c:v>
                </c:pt>
                <c:pt idx="2693">
                  <c:v>0.53869999999995699</c:v>
                </c:pt>
                <c:pt idx="2694">
                  <c:v>0.53889999999995697</c:v>
                </c:pt>
                <c:pt idx="2695">
                  <c:v>0.5390999999999565</c:v>
                </c:pt>
                <c:pt idx="2696">
                  <c:v>0.53929999999995659</c:v>
                </c:pt>
                <c:pt idx="2697">
                  <c:v>0.53949999999995657</c:v>
                </c:pt>
                <c:pt idx="2698">
                  <c:v>0.53969999999995688</c:v>
                </c:pt>
                <c:pt idx="2699">
                  <c:v>0.53989999999995686</c:v>
                </c:pt>
                <c:pt idx="2700">
                  <c:v>0.5400999999999565</c:v>
                </c:pt>
                <c:pt idx="2701">
                  <c:v>0.54029999999995659</c:v>
                </c:pt>
                <c:pt idx="2702">
                  <c:v>0.54049999999995657</c:v>
                </c:pt>
                <c:pt idx="2703">
                  <c:v>0.54069999999995677</c:v>
                </c:pt>
                <c:pt idx="2704">
                  <c:v>0.54089999999995653</c:v>
                </c:pt>
                <c:pt idx="2705">
                  <c:v>0.5410999999999565</c:v>
                </c:pt>
                <c:pt idx="2706">
                  <c:v>0.54129999999995659</c:v>
                </c:pt>
                <c:pt idx="2707">
                  <c:v>0.54149999999995657</c:v>
                </c:pt>
                <c:pt idx="2708">
                  <c:v>0.54169999999995666</c:v>
                </c:pt>
                <c:pt idx="2709">
                  <c:v>0.54189999999995653</c:v>
                </c:pt>
                <c:pt idx="2710">
                  <c:v>0.54209999999995651</c:v>
                </c:pt>
                <c:pt idx="2711">
                  <c:v>0.54229999999995659</c:v>
                </c:pt>
                <c:pt idx="2712">
                  <c:v>0.54249999999995657</c:v>
                </c:pt>
                <c:pt idx="2713">
                  <c:v>0.54269999999995655</c:v>
                </c:pt>
                <c:pt idx="2714">
                  <c:v>0.54289999999995653</c:v>
                </c:pt>
                <c:pt idx="2715">
                  <c:v>0.54309999999995651</c:v>
                </c:pt>
                <c:pt idx="2716">
                  <c:v>0.54329999999995648</c:v>
                </c:pt>
                <c:pt idx="2717">
                  <c:v>0.54349999999995646</c:v>
                </c:pt>
                <c:pt idx="2718">
                  <c:v>0.54369999999995644</c:v>
                </c:pt>
                <c:pt idx="2719">
                  <c:v>0.54389999999995642</c:v>
                </c:pt>
                <c:pt idx="2720">
                  <c:v>0.5440999999999564</c:v>
                </c:pt>
                <c:pt idx="2721">
                  <c:v>0.54429999999995637</c:v>
                </c:pt>
                <c:pt idx="2722">
                  <c:v>0.54449999999995558</c:v>
                </c:pt>
                <c:pt idx="2723">
                  <c:v>0.54469999999995633</c:v>
                </c:pt>
                <c:pt idx="2724">
                  <c:v>0.54489999999995631</c:v>
                </c:pt>
                <c:pt idx="2725">
                  <c:v>0.54509999999995629</c:v>
                </c:pt>
                <c:pt idx="2726">
                  <c:v>0.54529999999995626</c:v>
                </c:pt>
                <c:pt idx="2727">
                  <c:v>0.54549999999995558</c:v>
                </c:pt>
                <c:pt idx="2728">
                  <c:v>0.54569999999995622</c:v>
                </c:pt>
                <c:pt idx="2729">
                  <c:v>0.5458999999999562</c:v>
                </c:pt>
                <c:pt idx="2730">
                  <c:v>0.54609999999995618</c:v>
                </c:pt>
                <c:pt idx="2731">
                  <c:v>0.54629999999995549</c:v>
                </c:pt>
                <c:pt idx="2732">
                  <c:v>0.54649999999995558</c:v>
                </c:pt>
                <c:pt idx="2733">
                  <c:v>0.54669999999995611</c:v>
                </c:pt>
                <c:pt idx="2734">
                  <c:v>0.54689999999995609</c:v>
                </c:pt>
                <c:pt idx="2735">
                  <c:v>0.54709999999995607</c:v>
                </c:pt>
                <c:pt idx="2736">
                  <c:v>0.54729999999995549</c:v>
                </c:pt>
                <c:pt idx="2737">
                  <c:v>0.54749999999995558</c:v>
                </c:pt>
                <c:pt idx="2738">
                  <c:v>0.547699999999956</c:v>
                </c:pt>
                <c:pt idx="2739">
                  <c:v>0.54789999999995598</c:v>
                </c:pt>
                <c:pt idx="2740">
                  <c:v>0.54809999999995596</c:v>
                </c:pt>
                <c:pt idx="2741">
                  <c:v>0.54829999999995549</c:v>
                </c:pt>
                <c:pt idx="2742">
                  <c:v>0.54849999999995558</c:v>
                </c:pt>
                <c:pt idx="2743">
                  <c:v>0.54869999999995589</c:v>
                </c:pt>
                <c:pt idx="2744">
                  <c:v>0.54889999999995587</c:v>
                </c:pt>
                <c:pt idx="2745">
                  <c:v>0.54909999999995551</c:v>
                </c:pt>
                <c:pt idx="2746">
                  <c:v>0.54929999999995549</c:v>
                </c:pt>
                <c:pt idx="2747">
                  <c:v>0.54949999999995558</c:v>
                </c:pt>
                <c:pt idx="2748">
                  <c:v>0.54969999999995578</c:v>
                </c:pt>
                <c:pt idx="2749">
                  <c:v>0.54989999999995576</c:v>
                </c:pt>
                <c:pt idx="2750">
                  <c:v>0.55009999999995551</c:v>
                </c:pt>
                <c:pt idx="2751">
                  <c:v>0.55029999999995549</c:v>
                </c:pt>
                <c:pt idx="2752">
                  <c:v>0.55049999999995558</c:v>
                </c:pt>
                <c:pt idx="2753">
                  <c:v>0.55069999999995567</c:v>
                </c:pt>
                <c:pt idx="2754">
                  <c:v>0.55089999999995554</c:v>
                </c:pt>
                <c:pt idx="2755">
                  <c:v>0.55109999999995551</c:v>
                </c:pt>
                <c:pt idx="2756">
                  <c:v>0.55129999999995549</c:v>
                </c:pt>
                <c:pt idx="2757">
                  <c:v>0.55149999999995558</c:v>
                </c:pt>
                <c:pt idx="2758">
                  <c:v>0.55169999999995567</c:v>
                </c:pt>
                <c:pt idx="2759">
                  <c:v>0.55189999999995554</c:v>
                </c:pt>
                <c:pt idx="2760">
                  <c:v>0.55209999999995552</c:v>
                </c:pt>
                <c:pt idx="2761">
                  <c:v>0.55229999999995549</c:v>
                </c:pt>
                <c:pt idx="2762">
                  <c:v>0.55249999999995547</c:v>
                </c:pt>
                <c:pt idx="2763">
                  <c:v>0.55269999999995545</c:v>
                </c:pt>
                <c:pt idx="2764">
                  <c:v>0.55289999999995543</c:v>
                </c:pt>
                <c:pt idx="2765">
                  <c:v>0.55309999999995541</c:v>
                </c:pt>
                <c:pt idx="2766">
                  <c:v>0.55329999999995538</c:v>
                </c:pt>
                <c:pt idx="2767">
                  <c:v>0.55349999999995536</c:v>
                </c:pt>
                <c:pt idx="2768">
                  <c:v>0.55369999999995534</c:v>
                </c:pt>
                <c:pt idx="2769">
                  <c:v>0.55389999999995532</c:v>
                </c:pt>
                <c:pt idx="2770">
                  <c:v>0.55409999999995529</c:v>
                </c:pt>
                <c:pt idx="2771">
                  <c:v>0.55429999999995527</c:v>
                </c:pt>
                <c:pt idx="2772">
                  <c:v>0.55449999999995458</c:v>
                </c:pt>
                <c:pt idx="2773">
                  <c:v>0.55469999999995523</c:v>
                </c:pt>
                <c:pt idx="2774">
                  <c:v>0.55489999999995521</c:v>
                </c:pt>
                <c:pt idx="2775">
                  <c:v>0.55509999999995518</c:v>
                </c:pt>
                <c:pt idx="2776">
                  <c:v>0.55529999999995516</c:v>
                </c:pt>
                <c:pt idx="2777">
                  <c:v>0.55549999999995459</c:v>
                </c:pt>
                <c:pt idx="2778">
                  <c:v>0.55569999999995512</c:v>
                </c:pt>
                <c:pt idx="2779">
                  <c:v>0.5558999999999551</c:v>
                </c:pt>
                <c:pt idx="2780">
                  <c:v>0.55609999999995507</c:v>
                </c:pt>
                <c:pt idx="2781">
                  <c:v>0.5562999999999545</c:v>
                </c:pt>
                <c:pt idx="2782">
                  <c:v>0.55649999999995459</c:v>
                </c:pt>
                <c:pt idx="2783">
                  <c:v>0.55669999999995501</c:v>
                </c:pt>
                <c:pt idx="2784">
                  <c:v>0.55689999999995499</c:v>
                </c:pt>
                <c:pt idx="2785">
                  <c:v>0.55709999999995496</c:v>
                </c:pt>
                <c:pt idx="2786">
                  <c:v>0.5572999999999545</c:v>
                </c:pt>
                <c:pt idx="2787">
                  <c:v>0.55749999999995459</c:v>
                </c:pt>
                <c:pt idx="2788">
                  <c:v>0.5576999999999549</c:v>
                </c:pt>
                <c:pt idx="2789">
                  <c:v>0.55789999999995488</c:v>
                </c:pt>
                <c:pt idx="2790">
                  <c:v>0.55809999999995452</c:v>
                </c:pt>
                <c:pt idx="2791">
                  <c:v>0.5582999999999545</c:v>
                </c:pt>
                <c:pt idx="2792">
                  <c:v>0.55849999999995459</c:v>
                </c:pt>
                <c:pt idx="2793">
                  <c:v>0.55869999999995479</c:v>
                </c:pt>
                <c:pt idx="2794">
                  <c:v>0.55889999999995477</c:v>
                </c:pt>
                <c:pt idx="2795">
                  <c:v>0.55909999999995452</c:v>
                </c:pt>
                <c:pt idx="2796">
                  <c:v>0.5592999999999545</c:v>
                </c:pt>
                <c:pt idx="2797">
                  <c:v>0.55949999999995459</c:v>
                </c:pt>
                <c:pt idx="2798">
                  <c:v>0.55969999999995468</c:v>
                </c:pt>
                <c:pt idx="2799">
                  <c:v>0.55989999999995466</c:v>
                </c:pt>
                <c:pt idx="2800">
                  <c:v>0.56009999999995452</c:v>
                </c:pt>
                <c:pt idx="2801">
                  <c:v>0.5602999999999545</c:v>
                </c:pt>
                <c:pt idx="2802">
                  <c:v>0.56049999999995459</c:v>
                </c:pt>
                <c:pt idx="2803">
                  <c:v>0.56069999999995468</c:v>
                </c:pt>
                <c:pt idx="2804">
                  <c:v>0.56089999999995455</c:v>
                </c:pt>
                <c:pt idx="2805">
                  <c:v>0.56109999999995452</c:v>
                </c:pt>
                <c:pt idx="2806">
                  <c:v>0.5612999999999545</c:v>
                </c:pt>
                <c:pt idx="2807">
                  <c:v>0.56149999999995448</c:v>
                </c:pt>
                <c:pt idx="2808">
                  <c:v>0.56169999999995468</c:v>
                </c:pt>
                <c:pt idx="2809">
                  <c:v>0.56189999999995444</c:v>
                </c:pt>
                <c:pt idx="2810">
                  <c:v>0.56209999999995441</c:v>
                </c:pt>
                <c:pt idx="2811">
                  <c:v>0.56229999999995439</c:v>
                </c:pt>
                <c:pt idx="2812">
                  <c:v>0.56249999999995437</c:v>
                </c:pt>
                <c:pt idx="2813">
                  <c:v>0.56269999999995435</c:v>
                </c:pt>
                <c:pt idx="2814">
                  <c:v>0.56289999999995433</c:v>
                </c:pt>
                <c:pt idx="2815">
                  <c:v>0.5630999999999543</c:v>
                </c:pt>
                <c:pt idx="2816">
                  <c:v>0.56329999999995428</c:v>
                </c:pt>
                <c:pt idx="2817">
                  <c:v>0.56349999999995426</c:v>
                </c:pt>
                <c:pt idx="2818">
                  <c:v>0.56369999999995424</c:v>
                </c:pt>
                <c:pt idx="2819">
                  <c:v>0.56389999999995422</c:v>
                </c:pt>
                <c:pt idx="2820">
                  <c:v>0.56409999999995419</c:v>
                </c:pt>
                <c:pt idx="2821">
                  <c:v>0.56429999999995417</c:v>
                </c:pt>
                <c:pt idx="2822">
                  <c:v>0.56449999999995359</c:v>
                </c:pt>
                <c:pt idx="2823">
                  <c:v>0.56469999999995413</c:v>
                </c:pt>
                <c:pt idx="2824">
                  <c:v>0.56489999999995411</c:v>
                </c:pt>
                <c:pt idx="2825">
                  <c:v>0.56509999999995408</c:v>
                </c:pt>
                <c:pt idx="2826">
                  <c:v>0.56529999999995406</c:v>
                </c:pt>
                <c:pt idx="2827">
                  <c:v>0.56549999999995348</c:v>
                </c:pt>
                <c:pt idx="2828">
                  <c:v>0.56569999999995402</c:v>
                </c:pt>
                <c:pt idx="2829">
                  <c:v>0.565899999999954</c:v>
                </c:pt>
                <c:pt idx="2830">
                  <c:v>0.56609999999995397</c:v>
                </c:pt>
                <c:pt idx="2831">
                  <c:v>0.56629999999995351</c:v>
                </c:pt>
                <c:pt idx="2832">
                  <c:v>0.56649999999995349</c:v>
                </c:pt>
                <c:pt idx="2833">
                  <c:v>0.56669999999995391</c:v>
                </c:pt>
                <c:pt idx="2834">
                  <c:v>0.56689999999995389</c:v>
                </c:pt>
                <c:pt idx="2835">
                  <c:v>0.56709999999995386</c:v>
                </c:pt>
                <c:pt idx="2836">
                  <c:v>0.56729999999995351</c:v>
                </c:pt>
                <c:pt idx="2837">
                  <c:v>0.56749999999995349</c:v>
                </c:pt>
                <c:pt idx="2838">
                  <c:v>0.5676999999999538</c:v>
                </c:pt>
                <c:pt idx="2839">
                  <c:v>0.56789999999995378</c:v>
                </c:pt>
                <c:pt idx="2840">
                  <c:v>0.56809999999995353</c:v>
                </c:pt>
                <c:pt idx="2841">
                  <c:v>0.56829999999995351</c:v>
                </c:pt>
                <c:pt idx="2842">
                  <c:v>0.56849999999995349</c:v>
                </c:pt>
                <c:pt idx="2843">
                  <c:v>0.56869999999995369</c:v>
                </c:pt>
                <c:pt idx="2844">
                  <c:v>0.56889999999995366</c:v>
                </c:pt>
                <c:pt idx="2845">
                  <c:v>0.56909999999995353</c:v>
                </c:pt>
                <c:pt idx="2846">
                  <c:v>0.56929999999995351</c:v>
                </c:pt>
                <c:pt idx="2847">
                  <c:v>0.56949999999995349</c:v>
                </c:pt>
                <c:pt idx="2848">
                  <c:v>0.56969999999995369</c:v>
                </c:pt>
                <c:pt idx="2849">
                  <c:v>0.56989999999995355</c:v>
                </c:pt>
                <c:pt idx="2850">
                  <c:v>0.57009999999995353</c:v>
                </c:pt>
                <c:pt idx="2851">
                  <c:v>0.57029999999995351</c:v>
                </c:pt>
                <c:pt idx="2852">
                  <c:v>0.57049999999995349</c:v>
                </c:pt>
                <c:pt idx="2853">
                  <c:v>0.57069999999995369</c:v>
                </c:pt>
                <c:pt idx="2854">
                  <c:v>0.57089999999995344</c:v>
                </c:pt>
                <c:pt idx="2855">
                  <c:v>0.57109999999995342</c:v>
                </c:pt>
                <c:pt idx="2856">
                  <c:v>0.5712999999999534</c:v>
                </c:pt>
                <c:pt idx="2857">
                  <c:v>0.57149999999995338</c:v>
                </c:pt>
                <c:pt idx="2858">
                  <c:v>0.57169999999995369</c:v>
                </c:pt>
                <c:pt idx="2859">
                  <c:v>0.57189999999995333</c:v>
                </c:pt>
                <c:pt idx="2860">
                  <c:v>0.57209999999995331</c:v>
                </c:pt>
                <c:pt idx="2861">
                  <c:v>0.57229999999995329</c:v>
                </c:pt>
                <c:pt idx="2862">
                  <c:v>0.57249999999995327</c:v>
                </c:pt>
                <c:pt idx="2863">
                  <c:v>0.57269999999995325</c:v>
                </c:pt>
                <c:pt idx="2864">
                  <c:v>0.57289999999995322</c:v>
                </c:pt>
                <c:pt idx="2865">
                  <c:v>0.5730999999999532</c:v>
                </c:pt>
                <c:pt idx="2866">
                  <c:v>0.57329999999995318</c:v>
                </c:pt>
                <c:pt idx="2867">
                  <c:v>0.57349999999995316</c:v>
                </c:pt>
                <c:pt idx="2868">
                  <c:v>0.57369999999995314</c:v>
                </c:pt>
                <c:pt idx="2869">
                  <c:v>0.57389999999995311</c:v>
                </c:pt>
                <c:pt idx="2870">
                  <c:v>0.57409999999995309</c:v>
                </c:pt>
                <c:pt idx="2871">
                  <c:v>0.57429999999995307</c:v>
                </c:pt>
                <c:pt idx="2872">
                  <c:v>0.57449999999995249</c:v>
                </c:pt>
                <c:pt idx="2873">
                  <c:v>0.57469999999995303</c:v>
                </c:pt>
                <c:pt idx="2874">
                  <c:v>0.574899999999953</c:v>
                </c:pt>
                <c:pt idx="2875">
                  <c:v>0.57509999999995298</c:v>
                </c:pt>
                <c:pt idx="2876">
                  <c:v>0.57529999999995296</c:v>
                </c:pt>
                <c:pt idx="2877">
                  <c:v>0.57549999999995249</c:v>
                </c:pt>
                <c:pt idx="2878">
                  <c:v>0.57569999999995292</c:v>
                </c:pt>
                <c:pt idx="2879">
                  <c:v>0.57589999999995289</c:v>
                </c:pt>
                <c:pt idx="2880">
                  <c:v>0.57609999999995287</c:v>
                </c:pt>
                <c:pt idx="2881">
                  <c:v>0.57629999999995252</c:v>
                </c:pt>
                <c:pt idx="2882">
                  <c:v>0.57649999999995249</c:v>
                </c:pt>
                <c:pt idx="2883">
                  <c:v>0.57669999999995281</c:v>
                </c:pt>
                <c:pt idx="2884">
                  <c:v>0.57689999999995278</c:v>
                </c:pt>
                <c:pt idx="2885">
                  <c:v>0.57709999999995276</c:v>
                </c:pt>
                <c:pt idx="2886">
                  <c:v>0.57729999999995252</c:v>
                </c:pt>
                <c:pt idx="2887">
                  <c:v>0.5774999999999525</c:v>
                </c:pt>
                <c:pt idx="2888">
                  <c:v>0.5776999999999527</c:v>
                </c:pt>
                <c:pt idx="2889">
                  <c:v>0.57789999999995267</c:v>
                </c:pt>
                <c:pt idx="2890">
                  <c:v>0.57809999999995254</c:v>
                </c:pt>
                <c:pt idx="2891">
                  <c:v>0.57829999999995252</c:v>
                </c:pt>
                <c:pt idx="2892">
                  <c:v>0.5784999999999525</c:v>
                </c:pt>
                <c:pt idx="2893">
                  <c:v>0.5786999999999527</c:v>
                </c:pt>
                <c:pt idx="2894">
                  <c:v>0.57889999999995267</c:v>
                </c:pt>
                <c:pt idx="2895">
                  <c:v>0.57909999999995254</c:v>
                </c:pt>
                <c:pt idx="2896">
                  <c:v>0.57929999999995252</c:v>
                </c:pt>
                <c:pt idx="2897">
                  <c:v>0.5794999999999525</c:v>
                </c:pt>
                <c:pt idx="2898">
                  <c:v>0.5796999999999527</c:v>
                </c:pt>
                <c:pt idx="2899">
                  <c:v>0.57989999999995245</c:v>
                </c:pt>
                <c:pt idx="2900">
                  <c:v>0.58009999999994843</c:v>
                </c:pt>
                <c:pt idx="2901">
                  <c:v>0.58029999999994797</c:v>
                </c:pt>
                <c:pt idx="2902">
                  <c:v>0.58049999999994728</c:v>
                </c:pt>
                <c:pt idx="2903">
                  <c:v>0.5806999999999527</c:v>
                </c:pt>
                <c:pt idx="2904">
                  <c:v>0.58089999999995168</c:v>
                </c:pt>
                <c:pt idx="2905">
                  <c:v>0.58109999999994844</c:v>
                </c:pt>
                <c:pt idx="2906">
                  <c:v>0.58129999999994797</c:v>
                </c:pt>
                <c:pt idx="2907">
                  <c:v>0.58149999999994728</c:v>
                </c:pt>
                <c:pt idx="2908">
                  <c:v>0.5816999999999527</c:v>
                </c:pt>
                <c:pt idx="2909">
                  <c:v>0.58189999999995168</c:v>
                </c:pt>
                <c:pt idx="2910">
                  <c:v>0.58209999999994833</c:v>
                </c:pt>
                <c:pt idx="2911">
                  <c:v>0.58229999999994786</c:v>
                </c:pt>
                <c:pt idx="2912">
                  <c:v>0.58249999999994717</c:v>
                </c:pt>
                <c:pt idx="2913">
                  <c:v>0.5826999999999517</c:v>
                </c:pt>
                <c:pt idx="2914">
                  <c:v>0.58289999999995168</c:v>
                </c:pt>
                <c:pt idx="2915">
                  <c:v>0.58309999999994822</c:v>
                </c:pt>
                <c:pt idx="2916">
                  <c:v>0.58329999999994753</c:v>
                </c:pt>
                <c:pt idx="2917">
                  <c:v>0.58349999999994706</c:v>
                </c:pt>
                <c:pt idx="2918">
                  <c:v>0.5836999999999517</c:v>
                </c:pt>
                <c:pt idx="2919">
                  <c:v>0.58389999999995168</c:v>
                </c:pt>
                <c:pt idx="2920">
                  <c:v>0.58409999999994811</c:v>
                </c:pt>
                <c:pt idx="2921">
                  <c:v>0.58429999999994753</c:v>
                </c:pt>
                <c:pt idx="2922">
                  <c:v>0.58449999999994651</c:v>
                </c:pt>
                <c:pt idx="2923">
                  <c:v>0.5846999999999517</c:v>
                </c:pt>
                <c:pt idx="2924">
                  <c:v>0.58489999999995168</c:v>
                </c:pt>
                <c:pt idx="2925">
                  <c:v>0.585099999999948</c:v>
                </c:pt>
                <c:pt idx="2926">
                  <c:v>0.58529999999994742</c:v>
                </c:pt>
                <c:pt idx="2927">
                  <c:v>0.58549999999994651</c:v>
                </c:pt>
                <c:pt idx="2928">
                  <c:v>0.5856999999999517</c:v>
                </c:pt>
                <c:pt idx="2929">
                  <c:v>0.58589999999995168</c:v>
                </c:pt>
                <c:pt idx="2930">
                  <c:v>0.58609999999994788</c:v>
                </c:pt>
                <c:pt idx="2931">
                  <c:v>0.58629999999994731</c:v>
                </c:pt>
                <c:pt idx="2932">
                  <c:v>0.58649999999994651</c:v>
                </c:pt>
                <c:pt idx="2933">
                  <c:v>0.5866999999999517</c:v>
                </c:pt>
                <c:pt idx="2934">
                  <c:v>0.58689999999995168</c:v>
                </c:pt>
                <c:pt idx="2935">
                  <c:v>0.58709999999994777</c:v>
                </c:pt>
                <c:pt idx="2936">
                  <c:v>0.5872999999999472</c:v>
                </c:pt>
                <c:pt idx="2937">
                  <c:v>0.58749999999994651</c:v>
                </c:pt>
                <c:pt idx="2938">
                  <c:v>0.58769999999995171</c:v>
                </c:pt>
                <c:pt idx="2939">
                  <c:v>0.58789999999995168</c:v>
                </c:pt>
                <c:pt idx="2940">
                  <c:v>0.58809999999994766</c:v>
                </c:pt>
                <c:pt idx="2941">
                  <c:v>0.5882999999999472</c:v>
                </c:pt>
                <c:pt idx="2942">
                  <c:v>0.58849999999994651</c:v>
                </c:pt>
                <c:pt idx="2943">
                  <c:v>0.5886999999999516</c:v>
                </c:pt>
                <c:pt idx="2944">
                  <c:v>0.58889999999995168</c:v>
                </c:pt>
                <c:pt idx="2945">
                  <c:v>0.58909999999994755</c:v>
                </c:pt>
                <c:pt idx="2946">
                  <c:v>0.58929999999994709</c:v>
                </c:pt>
                <c:pt idx="2947">
                  <c:v>0.5894999999999464</c:v>
                </c:pt>
                <c:pt idx="2948">
                  <c:v>0.5896999999999516</c:v>
                </c:pt>
                <c:pt idx="2949">
                  <c:v>0.58989999999995069</c:v>
                </c:pt>
                <c:pt idx="2950">
                  <c:v>0.59009999999994767</c:v>
                </c:pt>
                <c:pt idx="2951">
                  <c:v>0.59029999999994698</c:v>
                </c:pt>
                <c:pt idx="2952">
                  <c:v>0.59049999999994629</c:v>
                </c:pt>
                <c:pt idx="2953">
                  <c:v>0.5906999999999516</c:v>
                </c:pt>
                <c:pt idx="2954">
                  <c:v>0.59089999999995069</c:v>
                </c:pt>
                <c:pt idx="2955">
                  <c:v>0.59109999999994867</c:v>
                </c:pt>
                <c:pt idx="2956">
                  <c:v>0.59129999999994687</c:v>
                </c:pt>
                <c:pt idx="2957">
                  <c:v>0.59149999999994618</c:v>
                </c:pt>
                <c:pt idx="2958">
                  <c:v>0.5916999999999506</c:v>
                </c:pt>
                <c:pt idx="2959">
                  <c:v>0.59189999999995069</c:v>
                </c:pt>
                <c:pt idx="2960">
                  <c:v>0.59209999999994967</c:v>
                </c:pt>
                <c:pt idx="2961">
                  <c:v>0.59229999999994676</c:v>
                </c:pt>
                <c:pt idx="2962">
                  <c:v>0.59249999999994607</c:v>
                </c:pt>
                <c:pt idx="2963">
                  <c:v>0.5926999999999506</c:v>
                </c:pt>
                <c:pt idx="2964">
                  <c:v>0.59289999999995069</c:v>
                </c:pt>
                <c:pt idx="2965">
                  <c:v>0.59309999999995067</c:v>
                </c:pt>
                <c:pt idx="2966">
                  <c:v>0.59329999999994654</c:v>
                </c:pt>
                <c:pt idx="2967">
                  <c:v>0.59349999999994596</c:v>
                </c:pt>
                <c:pt idx="2968">
                  <c:v>0.5936999999999506</c:v>
                </c:pt>
                <c:pt idx="2969">
                  <c:v>0.59389999999995069</c:v>
                </c:pt>
                <c:pt idx="2970">
                  <c:v>0.59409999999995067</c:v>
                </c:pt>
                <c:pt idx="2971">
                  <c:v>0.59429999999994643</c:v>
                </c:pt>
                <c:pt idx="2972">
                  <c:v>0.59449999999994552</c:v>
                </c:pt>
                <c:pt idx="2973">
                  <c:v>0.5946999999999506</c:v>
                </c:pt>
                <c:pt idx="2974">
                  <c:v>0.59489999999995069</c:v>
                </c:pt>
                <c:pt idx="2975">
                  <c:v>0.59509999999995067</c:v>
                </c:pt>
                <c:pt idx="2976">
                  <c:v>0.59529999999994632</c:v>
                </c:pt>
                <c:pt idx="2977">
                  <c:v>0.59549999999994552</c:v>
                </c:pt>
                <c:pt idx="2978">
                  <c:v>0.5956999999999506</c:v>
                </c:pt>
                <c:pt idx="2979">
                  <c:v>0.59589999999995069</c:v>
                </c:pt>
                <c:pt idx="2980">
                  <c:v>0.59609999999995067</c:v>
                </c:pt>
                <c:pt idx="2981">
                  <c:v>0.59629999999994621</c:v>
                </c:pt>
                <c:pt idx="2982">
                  <c:v>0.59649999999994552</c:v>
                </c:pt>
                <c:pt idx="2983">
                  <c:v>0.5966999999999506</c:v>
                </c:pt>
                <c:pt idx="2984">
                  <c:v>0.59689999999995069</c:v>
                </c:pt>
                <c:pt idx="2985">
                  <c:v>0.59709999999995067</c:v>
                </c:pt>
                <c:pt idx="2986">
                  <c:v>0.59729999999994621</c:v>
                </c:pt>
                <c:pt idx="2987">
                  <c:v>0.59749999999994552</c:v>
                </c:pt>
                <c:pt idx="2988">
                  <c:v>0.5976999999999506</c:v>
                </c:pt>
                <c:pt idx="2989">
                  <c:v>0.59789999999995069</c:v>
                </c:pt>
                <c:pt idx="2990">
                  <c:v>0.59809999999994967</c:v>
                </c:pt>
                <c:pt idx="2991">
                  <c:v>0.5982999999999461</c:v>
                </c:pt>
                <c:pt idx="2992">
                  <c:v>0.59849999999994541</c:v>
                </c:pt>
                <c:pt idx="2993">
                  <c:v>0.59869999999995061</c:v>
                </c:pt>
                <c:pt idx="2994">
                  <c:v>0.59889999999995069</c:v>
                </c:pt>
                <c:pt idx="2995">
                  <c:v>0.59909999999994967</c:v>
                </c:pt>
                <c:pt idx="2996">
                  <c:v>0.59929999999994599</c:v>
                </c:pt>
                <c:pt idx="2997">
                  <c:v>0.5994999999999453</c:v>
                </c:pt>
                <c:pt idx="2998">
                  <c:v>0.59969999999995061</c:v>
                </c:pt>
                <c:pt idx="2999">
                  <c:v>0.5998999999999497</c:v>
                </c:pt>
                <c:pt idx="3000">
                  <c:v>0.60009999999995023</c:v>
                </c:pt>
                <c:pt idx="3001">
                  <c:v>0.60029999999995021</c:v>
                </c:pt>
                <c:pt idx="3002">
                  <c:v>0.60049999999995018</c:v>
                </c:pt>
                <c:pt idx="3003">
                  <c:v>0.60069999999995061</c:v>
                </c:pt>
                <c:pt idx="3004">
                  <c:v>0.60089999999995014</c:v>
                </c:pt>
                <c:pt idx="3005">
                  <c:v>0.60109999999995012</c:v>
                </c:pt>
                <c:pt idx="3006">
                  <c:v>0.6012999999999501</c:v>
                </c:pt>
                <c:pt idx="3007">
                  <c:v>0.60149999999995007</c:v>
                </c:pt>
                <c:pt idx="3008">
                  <c:v>0.60169999999995005</c:v>
                </c:pt>
                <c:pt idx="3009">
                  <c:v>0.60189999999995003</c:v>
                </c:pt>
                <c:pt idx="3010">
                  <c:v>0.60209999999995001</c:v>
                </c:pt>
                <c:pt idx="3011">
                  <c:v>0.60229999999994999</c:v>
                </c:pt>
                <c:pt idx="3012">
                  <c:v>0.60249999999994996</c:v>
                </c:pt>
                <c:pt idx="3013">
                  <c:v>0.60269999999994994</c:v>
                </c:pt>
                <c:pt idx="3014">
                  <c:v>0.60289999999994992</c:v>
                </c:pt>
                <c:pt idx="3015">
                  <c:v>0.6030999999999499</c:v>
                </c:pt>
                <c:pt idx="3016">
                  <c:v>0.60329999999994988</c:v>
                </c:pt>
                <c:pt idx="3017">
                  <c:v>0.60349999999994952</c:v>
                </c:pt>
                <c:pt idx="3018">
                  <c:v>0.60369999999994983</c:v>
                </c:pt>
                <c:pt idx="3019">
                  <c:v>0.60389999999994981</c:v>
                </c:pt>
                <c:pt idx="3020">
                  <c:v>0.60409999999994979</c:v>
                </c:pt>
                <c:pt idx="3021">
                  <c:v>0.60429999999994977</c:v>
                </c:pt>
                <c:pt idx="3022">
                  <c:v>0.60449999999994952</c:v>
                </c:pt>
                <c:pt idx="3023">
                  <c:v>0.60469999999994972</c:v>
                </c:pt>
                <c:pt idx="3024">
                  <c:v>0.6048999999999497</c:v>
                </c:pt>
                <c:pt idx="3025">
                  <c:v>0.60509999999994968</c:v>
                </c:pt>
                <c:pt idx="3026">
                  <c:v>0.60529999999994966</c:v>
                </c:pt>
                <c:pt idx="3027">
                  <c:v>0.60549999999994952</c:v>
                </c:pt>
                <c:pt idx="3028">
                  <c:v>0.60569999999994961</c:v>
                </c:pt>
                <c:pt idx="3029">
                  <c:v>0.6058999999999497</c:v>
                </c:pt>
                <c:pt idx="3030">
                  <c:v>0.60609999999994968</c:v>
                </c:pt>
                <c:pt idx="3031">
                  <c:v>0.60629999999994955</c:v>
                </c:pt>
                <c:pt idx="3032">
                  <c:v>0.60649999999994952</c:v>
                </c:pt>
                <c:pt idx="3033">
                  <c:v>0.60669999999994961</c:v>
                </c:pt>
                <c:pt idx="3034">
                  <c:v>0.6068999999999497</c:v>
                </c:pt>
                <c:pt idx="3035">
                  <c:v>0.60709999999994968</c:v>
                </c:pt>
                <c:pt idx="3036">
                  <c:v>0.60729999999994944</c:v>
                </c:pt>
                <c:pt idx="3037">
                  <c:v>0.60749999999994941</c:v>
                </c:pt>
                <c:pt idx="3038">
                  <c:v>0.60769999999994961</c:v>
                </c:pt>
                <c:pt idx="3039">
                  <c:v>0.6078999999999497</c:v>
                </c:pt>
                <c:pt idx="3040">
                  <c:v>0.60809999999994935</c:v>
                </c:pt>
                <c:pt idx="3041">
                  <c:v>0.60829999999994933</c:v>
                </c:pt>
                <c:pt idx="3042">
                  <c:v>0.6084999999999493</c:v>
                </c:pt>
                <c:pt idx="3043">
                  <c:v>0.60869999999994961</c:v>
                </c:pt>
                <c:pt idx="3044">
                  <c:v>0.6088999999999497</c:v>
                </c:pt>
                <c:pt idx="3045">
                  <c:v>0.60909999999994924</c:v>
                </c:pt>
                <c:pt idx="3046">
                  <c:v>0.60929999999994922</c:v>
                </c:pt>
                <c:pt idx="3047">
                  <c:v>0.60949999999994919</c:v>
                </c:pt>
                <c:pt idx="3048">
                  <c:v>0.60969999999994962</c:v>
                </c:pt>
                <c:pt idx="3049">
                  <c:v>0.60989999999994915</c:v>
                </c:pt>
                <c:pt idx="3050">
                  <c:v>0.61009999999994913</c:v>
                </c:pt>
                <c:pt idx="3051">
                  <c:v>0.61029999999994911</c:v>
                </c:pt>
                <c:pt idx="3052">
                  <c:v>0.61049999999994908</c:v>
                </c:pt>
                <c:pt idx="3053">
                  <c:v>0.61069999999994962</c:v>
                </c:pt>
                <c:pt idx="3054">
                  <c:v>0.61089999999994904</c:v>
                </c:pt>
                <c:pt idx="3055">
                  <c:v>0.61109999999994902</c:v>
                </c:pt>
                <c:pt idx="3056">
                  <c:v>0.611299999999949</c:v>
                </c:pt>
                <c:pt idx="3057">
                  <c:v>0.61149999999994897</c:v>
                </c:pt>
                <c:pt idx="3058">
                  <c:v>0.61169999999994895</c:v>
                </c:pt>
                <c:pt idx="3059">
                  <c:v>0.61189999999994893</c:v>
                </c:pt>
                <c:pt idx="3060">
                  <c:v>0.61209999999994891</c:v>
                </c:pt>
                <c:pt idx="3061">
                  <c:v>0.61229999999994889</c:v>
                </c:pt>
                <c:pt idx="3062">
                  <c:v>0.61249999999994886</c:v>
                </c:pt>
                <c:pt idx="3063">
                  <c:v>0.61269999999994884</c:v>
                </c:pt>
                <c:pt idx="3064">
                  <c:v>0.61289999999994882</c:v>
                </c:pt>
                <c:pt idx="3065">
                  <c:v>0.6130999999999488</c:v>
                </c:pt>
                <c:pt idx="3066">
                  <c:v>0.61329999999994878</c:v>
                </c:pt>
                <c:pt idx="3067">
                  <c:v>0.61349999999994853</c:v>
                </c:pt>
                <c:pt idx="3068">
                  <c:v>0.61369999999994873</c:v>
                </c:pt>
                <c:pt idx="3069">
                  <c:v>0.61389999999994871</c:v>
                </c:pt>
                <c:pt idx="3070">
                  <c:v>0.61409999999994869</c:v>
                </c:pt>
                <c:pt idx="3071">
                  <c:v>0.61429999999994866</c:v>
                </c:pt>
                <c:pt idx="3072">
                  <c:v>0.61449999999994853</c:v>
                </c:pt>
                <c:pt idx="3073">
                  <c:v>0.61469999999994862</c:v>
                </c:pt>
                <c:pt idx="3074">
                  <c:v>0.6148999999999486</c:v>
                </c:pt>
                <c:pt idx="3075">
                  <c:v>0.61509999999994869</c:v>
                </c:pt>
                <c:pt idx="3076">
                  <c:v>0.61529999999994855</c:v>
                </c:pt>
                <c:pt idx="3077">
                  <c:v>0.61549999999994853</c:v>
                </c:pt>
                <c:pt idx="3078">
                  <c:v>0.61569999999994862</c:v>
                </c:pt>
                <c:pt idx="3079">
                  <c:v>0.6158999999999486</c:v>
                </c:pt>
                <c:pt idx="3080">
                  <c:v>0.61609999999994869</c:v>
                </c:pt>
                <c:pt idx="3081">
                  <c:v>0.61629999999994844</c:v>
                </c:pt>
                <c:pt idx="3082">
                  <c:v>0.61649999999994842</c:v>
                </c:pt>
                <c:pt idx="3083">
                  <c:v>0.61669999999994862</c:v>
                </c:pt>
                <c:pt idx="3084">
                  <c:v>0.6168999999999486</c:v>
                </c:pt>
                <c:pt idx="3085">
                  <c:v>0.61709999999994869</c:v>
                </c:pt>
                <c:pt idx="3086">
                  <c:v>0.61729999999994833</c:v>
                </c:pt>
                <c:pt idx="3087">
                  <c:v>0.61749999999994831</c:v>
                </c:pt>
                <c:pt idx="3088">
                  <c:v>0.61769999999994862</c:v>
                </c:pt>
                <c:pt idx="3089">
                  <c:v>0.6178999999999486</c:v>
                </c:pt>
                <c:pt idx="3090">
                  <c:v>0.61809999999994825</c:v>
                </c:pt>
                <c:pt idx="3091">
                  <c:v>0.61829999999994822</c:v>
                </c:pt>
                <c:pt idx="3092">
                  <c:v>0.6184999999999482</c:v>
                </c:pt>
                <c:pt idx="3093">
                  <c:v>0.61869999999994862</c:v>
                </c:pt>
                <c:pt idx="3094">
                  <c:v>0.6188999999999486</c:v>
                </c:pt>
                <c:pt idx="3095">
                  <c:v>0.61909999999994814</c:v>
                </c:pt>
                <c:pt idx="3096">
                  <c:v>0.61929999999994811</c:v>
                </c:pt>
                <c:pt idx="3097">
                  <c:v>0.61949999999994809</c:v>
                </c:pt>
                <c:pt idx="3098">
                  <c:v>0.61969999999994863</c:v>
                </c:pt>
                <c:pt idx="3099">
                  <c:v>0.61989999999994805</c:v>
                </c:pt>
                <c:pt idx="3100">
                  <c:v>0.62009999999994803</c:v>
                </c:pt>
                <c:pt idx="3101">
                  <c:v>0.620299999999948</c:v>
                </c:pt>
                <c:pt idx="3102">
                  <c:v>0.62049999999994798</c:v>
                </c:pt>
                <c:pt idx="3103">
                  <c:v>0.62069999999994863</c:v>
                </c:pt>
                <c:pt idx="3104">
                  <c:v>0.62089999999994794</c:v>
                </c:pt>
                <c:pt idx="3105">
                  <c:v>0.62109999999994792</c:v>
                </c:pt>
                <c:pt idx="3106">
                  <c:v>0.62129999999994789</c:v>
                </c:pt>
                <c:pt idx="3107">
                  <c:v>0.62149999999994787</c:v>
                </c:pt>
                <c:pt idx="3108">
                  <c:v>0.62169999999994785</c:v>
                </c:pt>
                <c:pt idx="3109">
                  <c:v>0.62189999999994783</c:v>
                </c:pt>
                <c:pt idx="3110">
                  <c:v>0.62209999999994781</c:v>
                </c:pt>
                <c:pt idx="3111">
                  <c:v>0.62229999999994778</c:v>
                </c:pt>
                <c:pt idx="3112">
                  <c:v>0.62249999999994776</c:v>
                </c:pt>
                <c:pt idx="3113">
                  <c:v>0.62269999999994774</c:v>
                </c:pt>
                <c:pt idx="3114">
                  <c:v>0.62289999999994772</c:v>
                </c:pt>
                <c:pt idx="3115">
                  <c:v>0.6230999999999477</c:v>
                </c:pt>
                <c:pt idx="3116">
                  <c:v>0.62329999999994767</c:v>
                </c:pt>
                <c:pt idx="3117">
                  <c:v>0.62349999999994754</c:v>
                </c:pt>
                <c:pt idx="3118">
                  <c:v>0.62369999999994763</c:v>
                </c:pt>
                <c:pt idx="3119">
                  <c:v>0.62389999999994761</c:v>
                </c:pt>
                <c:pt idx="3120">
                  <c:v>0.6240999999999477</c:v>
                </c:pt>
                <c:pt idx="3121">
                  <c:v>0.62429999999994767</c:v>
                </c:pt>
                <c:pt idx="3122">
                  <c:v>0.62449999999994754</c:v>
                </c:pt>
                <c:pt idx="3123">
                  <c:v>0.62469999999994763</c:v>
                </c:pt>
                <c:pt idx="3124">
                  <c:v>0.62489999999994761</c:v>
                </c:pt>
                <c:pt idx="3125">
                  <c:v>0.6250999999999477</c:v>
                </c:pt>
                <c:pt idx="3126">
                  <c:v>0.62529999999994745</c:v>
                </c:pt>
                <c:pt idx="3127">
                  <c:v>0.62549999999994743</c:v>
                </c:pt>
                <c:pt idx="3128">
                  <c:v>0.62569999999994763</c:v>
                </c:pt>
                <c:pt idx="3129">
                  <c:v>0.62589999999994761</c:v>
                </c:pt>
                <c:pt idx="3130">
                  <c:v>0.6260999999999477</c:v>
                </c:pt>
                <c:pt idx="3131">
                  <c:v>0.62629999999994734</c:v>
                </c:pt>
                <c:pt idx="3132">
                  <c:v>0.62649999999994732</c:v>
                </c:pt>
                <c:pt idx="3133">
                  <c:v>0.62669999999994763</c:v>
                </c:pt>
                <c:pt idx="3134">
                  <c:v>0.62689999999994761</c:v>
                </c:pt>
                <c:pt idx="3135">
                  <c:v>0.6270999999999477</c:v>
                </c:pt>
                <c:pt idx="3136">
                  <c:v>0.62729999999994723</c:v>
                </c:pt>
                <c:pt idx="3137">
                  <c:v>0.62749999999994721</c:v>
                </c:pt>
                <c:pt idx="3138">
                  <c:v>0.62769999999994763</c:v>
                </c:pt>
                <c:pt idx="3139">
                  <c:v>0.62789999999994761</c:v>
                </c:pt>
                <c:pt idx="3140">
                  <c:v>0.62809999999994715</c:v>
                </c:pt>
                <c:pt idx="3141">
                  <c:v>0.62829999999994712</c:v>
                </c:pt>
                <c:pt idx="3142">
                  <c:v>0.6284999999999471</c:v>
                </c:pt>
                <c:pt idx="3143">
                  <c:v>0.62869999999994763</c:v>
                </c:pt>
                <c:pt idx="3144">
                  <c:v>0.62889999999994761</c:v>
                </c:pt>
                <c:pt idx="3145">
                  <c:v>0.62909999999994703</c:v>
                </c:pt>
                <c:pt idx="3146">
                  <c:v>0.62929999999994701</c:v>
                </c:pt>
                <c:pt idx="3147">
                  <c:v>0.62949999999994699</c:v>
                </c:pt>
                <c:pt idx="3148">
                  <c:v>0.62969999999994763</c:v>
                </c:pt>
                <c:pt idx="3149">
                  <c:v>0.62989999999994695</c:v>
                </c:pt>
                <c:pt idx="3150">
                  <c:v>0.63009999999994692</c:v>
                </c:pt>
                <c:pt idx="3151">
                  <c:v>0.6302999999999469</c:v>
                </c:pt>
                <c:pt idx="3152">
                  <c:v>0.63049999999994688</c:v>
                </c:pt>
                <c:pt idx="3153">
                  <c:v>0.63069999999994764</c:v>
                </c:pt>
                <c:pt idx="3154">
                  <c:v>0.63089999999994684</c:v>
                </c:pt>
                <c:pt idx="3155">
                  <c:v>0.63109999999994681</c:v>
                </c:pt>
                <c:pt idx="3156">
                  <c:v>0.63129999999994679</c:v>
                </c:pt>
                <c:pt idx="3157">
                  <c:v>0.63149999999994677</c:v>
                </c:pt>
                <c:pt idx="3158">
                  <c:v>0.63169999999994675</c:v>
                </c:pt>
                <c:pt idx="3159">
                  <c:v>0.63189999999994673</c:v>
                </c:pt>
                <c:pt idx="3160">
                  <c:v>0.6320999999999467</c:v>
                </c:pt>
                <c:pt idx="3161">
                  <c:v>0.63229999999994668</c:v>
                </c:pt>
                <c:pt idx="3162">
                  <c:v>0.63249999999994666</c:v>
                </c:pt>
                <c:pt idx="3163">
                  <c:v>0.63269999999994664</c:v>
                </c:pt>
                <c:pt idx="3164">
                  <c:v>0.63289999999994662</c:v>
                </c:pt>
                <c:pt idx="3165">
                  <c:v>0.63309999999994671</c:v>
                </c:pt>
                <c:pt idx="3166">
                  <c:v>0.63329999999994668</c:v>
                </c:pt>
                <c:pt idx="3167">
                  <c:v>0.63349999999994655</c:v>
                </c:pt>
                <c:pt idx="3168">
                  <c:v>0.63369999999994664</c:v>
                </c:pt>
                <c:pt idx="3169">
                  <c:v>0.63389999999994662</c:v>
                </c:pt>
                <c:pt idx="3170">
                  <c:v>0.6340999999999466</c:v>
                </c:pt>
                <c:pt idx="3171">
                  <c:v>0.63429999999994668</c:v>
                </c:pt>
                <c:pt idx="3172">
                  <c:v>0.63449999999994644</c:v>
                </c:pt>
                <c:pt idx="3173">
                  <c:v>0.63469999999994664</c:v>
                </c:pt>
                <c:pt idx="3174">
                  <c:v>0.63489999999994662</c:v>
                </c:pt>
                <c:pt idx="3175">
                  <c:v>0.6350999999999466</c:v>
                </c:pt>
                <c:pt idx="3176">
                  <c:v>0.63529999999994635</c:v>
                </c:pt>
                <c:pt idx="3177">
                  <c:v>0.63549999999994633</c:v>
                </c:pt>
                <c:pt idx="3178">
                  <c:v>0.63569999999994664</c:v>
                </c:pt>
                <c:pt idx="3179">
                  <c:v>0.63589999999994662</c:v>
                </c:pt>
                <c:pt idx="3180">
                  <c:v>0.6360999999999466</c:v>
                </c:pt>
                <c:pt idx="3181">
                  <c:v>0.63629999999994624</c:v>
                </c:pt>
                <c:pt idx="3182">
                  <c:v>0.63649999999994622</c:v>
                </c:pt>
                <c:pt idx="3183">
                  <c:v>0.63669999999994664</c:v>
                </c:pt>
                <c:pt idx="3184">
                  <c:v>0.63689999999994662</c:v>
                </c:pt>
                <c:pt idx="3185">
                  <c:v>0.63709999999994615</c:v>
                </c:pt>
                <c:pt idx="3186">
                  <c:v>0.63729999999994613</c:v>
                </c:pt>
                <c:pt idx="3187">
                  <c:v>0.63749999999994611</c:v>
                </c:pt>
                <c:pt idx="3188">
                  <c:v>0.63769999999994664</c:v>
                </c:pt>
                <c:pt idx="3189">
                  <c:v>0.63789999999994662</c:v>
                </c:pt>
                <c:pt idx="3190">
                  <c:v>0.63809999999994604</c:v>
                </c:pt>
                <c:pt idx="3191">
                  <c:v>0.63829999999994602</c:v>
                </c:pt>
                <c:pt idx="3192">
                  <c:v>0.638499999999946</c:v>
                </c:pt>
                <c:pt idx="3193">
                  <c:v>0.63869999999994664</c:v>
                </c:pt>
                <c:pt idx="3194">
                  <c:v>0.63889999999994662</c:v>
                </c:pt>
                <c:pt idx="3195">
                  <c:v>0.63909999999994593</c:v>
                </c:pt>
                <c:pt idx="3196">
                  <c:v>0.63929999999994591</c:v>
                </c:pt>
                <c:pt idx="3197">
                  <c:v>0.63949999999994589</c:v>
                </c:pt>
                <c:pt idx="3198">
                  <c:v>0.63969999999994664</c:v>
                </c:pt>
                <c:pt idx="3199">
                  <c:v>0.63989999999994585</c:v>
                </c:pt>
                <c:pt idx="3200">
                  <c:v>0.64009999999994582</c:v>
                </c:pt>
                <c:pt idx="3201">
                  <c:v>0.6402999999999458</c:v>
                </c:pt>
                <c:pt idx="3202">
                  <c:v>0.64049999999994578</c:v>
                </c:pt>
                <c:pt idx="3203">
                  <c:v>0.64069999999994665</c:v>
                </c:pt>
                <c:pt idx="3204">
                  <c:v>0.64089999999994574</c:v>
                </c:pt>
                <c:pt idx="3205">
                  <c:v>0.64109999999994571</c:v>
                </c:pt>
                <c:pt idx="3206">
                  <c:v>0.64129999999994569</c:v>
                </c:pt>
                <c:pt idx="3207">
                  <c:v>0.64149999999994567</c:v>
                </c:pt>
                <c:pt idx="3208">
                  <c:v>0.64169999999994565</c:v>
                </c:pt>
                <c:pt idx="3209">
                  <c:v>0.64189999999994563</c:v>
                </c:pt>
                <c:pt idx="3210">
                  <c:v>0.6420999999999456</c:v>
                </c:pt>
                <c:pt idx="3211">
                  <c:v>0.64229999999994569</c:v>
                </c:pt>
                <c:pt idx="3212">
                  <c:v>0.64249999999994567</c:v>
                </c:pt>
                <c:pt idx="3213">
                  <c:v>0.64269999999994565</c:v>
                </c:pt>
                <c:pt idx="3214">
                  <c:v>0.64289999999994563</c:v>
                </c:pt>
                <c:pt idx="3215">
                  <c:v>0.6430999999999456</c:v>
                </c:pt>
                <c:pt idx="3216">
                  <c:v>0.64329999999994569</c:v>
                </c:pt>
                <c:pt idx="3217">
                  <c:v>0.64349999999994545</c:v>
                </c:pt>
                <c:pt idx="3218">
                  <c:v>0.64369999999994565</c:v>
                </c:pt>
                <c:pt idx="3219">
                  <c:v>0.64389999999994563</c:v>
                </c:pt>
                <c:pt idx="3220">
                  <c:v>0.6440999999999456</c:v>
                </c:pt>
                <c:pt idx="3221">
                  <c:v>0.64429999999994569</c:v>
                </c:pt>
                <c:pt idx="3222">
                  <c:v>0.64449999999994534</c:v>
                </c:pt>
                <c:pt idx="3223">
                  <c:v>0.64469999999994565</c:v>
                </c:pt>
                <c:pt idx="3224">
                  <c:v>0.64489999999994563</c:v>
                </c:pt>
                <c:pt idx="3225">
                  <c:v>0.64509999999994561</c:v>
                </c:pt>
                <c:pt idx="3226">
                  <c:v>0.64529999999994525</c:v>
                </c:pt>
                <c:pt idx="3227">
                  <c:v>0.64549999999994523</c:v>
                </c:pt>
                <c:pt idx="3228">
                  <c:v>0.64569999999994565</c:v>
                </c:pt>
                <c:pt idx="3229">
                  <c:v>0.64589999999994563</c:v>
                </c:pt>
                <c:pt idx="3230">
                  <c:v>0.64609999999994561</c:v>
                </c:pt>
                <c:pt idx="3231">
                  <c:v>0.64629999999994514</c:v>
                </c:pt>
                <c:pt idx="3232">
                  <c:v>0.64649999999994512</c:v>
                </c:pt>
                <c:pt idx="3233">
                  <c:v>0.64669999999994565</c:v>
                </c:pt>
                <c:pt idx="3234">
                  <c:v>0.64689999999994563</c:v>
                </c:pt>
                <c:pt idx="3235">
                  <c:v>0.64709999999994505</c:v>
                </c:pt>
                <c:pt idx="3236">
                  <c:v>0.64729999999994503</c:v>
                </c:pt>
                <c:pt idx="3237">
                  <c:v>0.64749999999994501</c:v>
                </c:pt>
                <c:pt idx="3238">
                  <c:v>0.64769999999994565</c:v>
                </c:pt>
                <c:pt idx="3239">
                  <c:v>0.64789999999994563</c:v>
                </c:pt>
                <c:pt idx="3240">
                  <c:v>0.64809999999994494</c:v>
                </c:pt>
                <c:pt idx="3241">
                  <c:v>0.64829999999994492</c:v>
                </c:pt>
                <c:pt idx="3242">
                  <c:v>0.6484999999999449</c:v>
                </c:pt>
                <c:pt idx="3243">
                  <c:v>0.64869999999994565</c:v>
                </c:pt>
                <c:pt idx="3244">
                  <c:v>0.64889999999994485</c:v>
                </c:pt>
                <c:pt idx="3245">
                  <c:v>0.64909999999994483</c:v>
                </c:pt>
                <c:pt idx="3246">
                  <c:v>0.64929999999994481</c:v>
                </c:pt>
                <c:pt idx="3247">
                  <c:v>0.64949999999994479</c:v>
                </c:pt>
                <c:pt idx="3248">
                  <c:v>0.64969999999994565</c:v>
                </c:pt>
                <c:pt idx="3249">
                  <c:v>0.64989999999994474</c:v>
                </c:pt>
                <c:pt idx="3250">
                  <c:v>0.65009999999994472</c:v>
                </c:pt>
                <c:pt idx="3251">
                  <c:v>0.6502999999999447</c:v>
                </c:pt>
                <c:pt idx="3252">
                  <c:v>0.65049999999994468</c:v>
                </c:pt>
                <c:pt idx="3253">
                  <c:v>0.65069999999994665</c:v>
                </c:pt>
                <c:pt idx="3254">
                  <c:v>0.65089999999994463</c:v>
                </c:pt>
                <c:pt idx="3255">
                  <c:v>0.65109999999994461</c:v>
                </c:pt>
                <c:pt idx="3256">
                  <c:v>0.6512999999999447</c:v>
                </c:pt>
                <c:pt idx="3257">
                  <c:v>0.65149999999994468</c:v>
                </c:pt>
                <c:pt idx="3258">
                  <c:v>0.65169999999994765</c:v>
                </c:pt>
                <c:pt idx="3259">
                  <c:v>0.65189999999994463</c:v>
                </c:pt>
                <c:pt idx="3260">
                  <c:v>0.65209999999994461</c:v>
                </c:pt>
                <c:pt idx="3261">
                  <c:v>0.6522999999999447</c:v>
                </c:pt>
                <c:pt idx="3262">
                  <c:v>0.65249999999994468</c:v>
                </c:pt>
                <c:pt idx="3263">
                  <c:v>0.65269999999994865</c:v>
                </c:pt>
                <c:pt idx="3264">
                  <c:v>0.65289999999994464</c:v>
                </c:pt>
                <c:pt idx="3265">
                  <c:v>0.65309999999994461</c:v>
                </c:pt>
                <c:pt idx="3266">
                  <c:v>0.6532999999999447</c:v>
                </c:pt>
                <c:pt idx="3267">
                  <c:v>0.65349999999994435</c:v>
                </c:pt>
                <c:pt idx="3268">
                  <c:v>0.65369999999994965</c:v>
                </c:pt>
                <c:pt idx="3269">
                  <c:v>0.65389999999994464</c:v>
                </c:pt>
                <c:pt idx="3270">
                  <c:v>0.65409999999994461</c:v>
                </c:pt>
                <c:pt idx="3271">
                  <c:v>0.6542999999999447</c:v>
                </c:pt>
                <c:pt idx="3272">
                  <c:v>0.65449999999994424</c:v>
                </c:pt>
                <c:pt idx="3273">
                  <c:v>0.65469999999994999</c:v>
                </c:pt>
                <c:pt idx="3274">
                  <c:v>0.65489999999994464</c:v>
                </c:pt>
                <c:pt idx="3275">
                  <c:v>0.65509999999994462</c:v>
                </c:pt>
                <c:pt idx="3276">
                  <c:v>0.65529999999994415</c:v>
                </c:pt>
                <c:pt idx="3277">
                  <c:v>0.65549999999994413</c:v>
                </c:pt>
                <c:pt idx="3278">
                  <c:v>0.65569999999994988</c:v>
                </c:pt>
                <c:pt idx="3279">
                  <c:v>0.65589999999994464</c:v>
                </c:pt>
                <c:pt idx="3280">
                  <c:v>0.65609999999994462</c:v>
                </c:pt>
                <c:pt idx="3281">
                  <c:v>0.65629999999994404</c:v>
                </c:pt>
                <c:pt idx="3282">
                  <c:v>0.65649999999994402</c:v>
                </c:pt>
                <c:pt idx="3283">
                  <c:v>0.65669999999994977</c:v>
                </c:pt>
                <c:pt idx="3284">
                  <c:v>0.65689999999994464</c:v>
                </c:pt>
                <c:pt idx="3285">
                  <c:v>0.65709999999994395</c:v>
                </c:pt>
                <c:pt idx="3286">
                  <c:v>0.65729999999994393</c:v>
                </c:pt>
                <c:pt idx="3287">
                  <c:v>0.65749999999994391</c:v>
                </c:pt>
                <c:pt idx="3288">
                  <c:v>0.65769999999994966</c:v>
                </c:pt>
                <c:pt idx="3289">
                  <c:v>0.65789999999994464</c:v>
                </c:pt>
                <c:pt idx="3290">
                  <c:v>0.65809999999994384</c:v>
                </c:pt>
                <c:pt idx="3291">
                  <c:v>0.65829999999994382</c:v>
                </c:pt>
                <c:pt idx="3292">
                  <c:v>0.6584999999999438</c:v>
                </c:pt>
                <c:pt idx="3293">
                  <c:v>0.65869999999994955</c:v>
                </c:pt>
                <c:pt idx="3294">
                  <c:v>0.65889999999994375</c:v>
                </c:pt>
                <c:pt idx="3295">
                  <c:v>0.65909999999994373</c:v>
                </c:pt>
                <c:pt idx="3296">
                  <c:v>0.65929999999994371</c:v>
                </c:pt>
                <c:pt idx="3297">
                  <c:v>0.65949999999994369</c:v>
                </c:pt>
                <c:pt idx="3298">
                  <c:v>0.65969999999994944</c:v>
                </c:pt>
                <c:pt idx="3299">
                  <c:v>0.65989999999994364</c:v>
                </c:pt>
                <c:pt idx="3300">
                  <c:v>0.66009999999994362</c:v>
                </c:pt>
                <c:pt idx="3301">
                  <c:v>0.6602999999999436</c:v>
                </c:pt>
                <c:pt idx="3302">
                  <c:v>0.66049999999994369</c:v>
                </c:pt>
                <c:pt idx="3303">
                  <c:v>0.66069999999994933</c:v>
                </c:pt>
                <c:pt idx="3304">
                  <c:v>0.66089999999994364</c:v>
                </c:pt>
                <c:pt idx="3305">
                  <c:v>0.66109999999994362</c:v>
                </c:pt>
                <c:pt idx="3306">
                  <c:v>0.6612999999999436</c:v>
                </c:pt>
                <c:pt idx="3307">
                  <c:v>0.66149999999994369</c:v>
                </c:pt>
                <c:pt idx="3308">
                  <c:v>0.66169999999994933</c:v>
                </c:pt>
                <c:pt idx="3309">
                  <c:v>0.66189999999994364</c:v>
                </c:pt>
                <c:pt idx="3310">
                  <c:v>0.66209999999994362</c:v>
                </c:pt>
                <c:pt idx="3311">
                  <c:v>0.6622999999999436</c:v>
                </c:pt>
                <c:pt idx="3312">
                  <c:v>0.66249999999994369</c:v>
                </c:pt>
                <c:pt idx="3313">
                  <c:v>0.66269999999994933</c:v>
                </c:pt>
                <c:pt idx="3314">
                  <c:v>0.66289999999994365</c:v>
                </c:pt>
                <c:pt idx="3315">
                  <c:v>0.66309999999994362</c:v>
                </c:pt>
                <c:pt idx="3316">
                  <c:v>0.6632999999999436</c:v>
                </c:pt>
                <c:pt idx="3317">
                  <c:v>0.66349999999994325</c:v>
                </c:pt>
                <c:pt idx="3318">
                  <c:v>0.66369999999994933</c:v>
                </c:pt>
                <c:pt idx="3319">
                  <c:v>0.66389999999994365</c:v>
                </c:pt>
                <c:pt idx="3320">
                  <c:v>0.66409999999994362</c:v>
                </c:pt>
                <c:pt idx="3321">
                  <c:v>0.6642999999999436</c:v>
                </c:pt>
                <c:pt idx="3322">
                  <c:v>0.66449999999994314</c:v>
                </c:pt>
                <c:pt idx="3323">
                  <c:v>0.66469999999994944</c:v>
                </c:pt>
                <c:pt idx="3324">
                  <c:v>0.66489999999994365</c:v>
                </c:pt>
                <c:pt idx="3325">
                  <c:v>0.66509999999994363</c:v>
                </c:pt>
                <c:pt idx="3326">
                  <c:v>0.66529999999994305</c:v>
                </c:pt>
                <c:pt idx="3327">
                  <c:v>0.66549999999994303</c:v>
                </c:pt>
                <c:pt idx="3328">
                  <c:v>0.66569999999994944</c:v>
                </c:pt>
                <c:pt idx="3329">
                  <c:v>0.66589999999994365</c:v>
                </c:pt>
                <c:pt idx="3330">
                  <c:v>0.66609999999994363</c:v>
                </c:pt>
                <c:pt idx="3331">
                  <c:v>0.66629999999994294</c:v>
                </c:pt>
                <c:pt idx="3332">
                  <c:v>0.66649999999994292</c:v>
                </c:pt>
                <c:pt idx="3333">
                  <c:v>0.66669999999994933</c:v>
                </c:pt>
                <c:pt idx="3334">
                  <c:v>0.66689999999994365</c:v>
                </c:pt>
                <c:pt idx="3335">
                  <c:v>0.66709999999994285</c:v>
                </c:pt>
                <c:pt idx="3336">
                  <c:v>0.66729999999994283</c:v>
                </c:pt>
                <c:pt idx="3337">
                  <c:v>0.66749999999994281</c:v>
                </c:pt>
                <c:pt idx="3338">
                  <c:v>0.66769999999994922</c:v>
                </c:pt>
                <c:pt idx="3339">
                  <c:v>0.66789999999994365</c:v>
                </c:pt>
                <c:pt idx="3340">
                  <c:v>0.66809999999994274</c:v>
                </c:pt>
                <c:pt idx="3341">
                  <c:v>0.66829999999994272</c:v>
                </c:pt>
                <c:pt idx="3342">
                  <c:v>0.6684999999999427</c:v>
                </c:pt>
                <c:pt idx="3343">
                  <c:v>0.66869999999994911</c:v>
                </c:pt>
                <c:pt idx="3344">
                  <c:v>0.66889999999994265</c:v>
                </c:pt>
                <c:pt idx="3345">
                  <c:v>0.66909999999994263</c:v>
                </c:pt>
                <c:pt idx="3346">
                  <c:v>0.66929999999994261</c:v>
                </c:pt>
                <c:pt idx="3347">
                  <c:v>0.6694999999999427</c:v>
                </c:pt>
                <c:pt idx="3348">
                  <c:v>0.66969999999994911</c:v>
                </c:pt>
                <c:pt idx="3349">
                  <c:v>0.66989999999994265</c:v>
                </c:pt>
                <c:pt idx="3350">
                  <c:v>0.67009999999994263</c:v>
                </c:pt>
                <c:pt idx="3351">
                  <c:v>0.67029999999994261</c:v>
                </c:pt>
                <c:pt idx="3352">
                  <c:v>0.6704999999999427</c:v>
                </c:pt>
                <c:pt idx="3353">
                  <c:v>0.670699999999949</c:v>
                </c:pt>
                <c:pt idx="3354">
                  <c:v>0.67089999999994265</c:v>
                </c:pt>
                <c:pt idx="3355">
                  <c:v>0.67109999999994263</c:v>
                </c:pt>
                <c:pt idx="3356">
                  <c:v>0.67129999999994261</c:v>
                </c:pt>
                <c:pt idx="3357">
                  <c:v>0.6714999999999427</c:v>
                </c:pt>
                <c:pt idx="3358">
                  <c:v>0.67169999999994889</c:v>
                </c:pt>
                <c:pt idx="3359">
                  <c:v>0.67189999999994265</c:v>
                </c:pt>
                <c:pt idx="3360">
                  <c:v>0.67209999999994263</c:v>
                </c:pt>
                <c:pt idx="3361">
                  <c:v>0.67229999999994261</c:v>
                </c:pt>
                <c:pt idx="3362">
                  <c:v>0.6724999999999427</c:v>
                </c:pt>
                <c:pt idx="3363">
                  <c:v>0.67269999999994878</c:v>
                </c:pt>
                <c:pt idx="3364">
                  <c:v>0.67289999999994365</c:v>
                </c:pt>
                <c:pt idx="3365">
                  <c:v>0.67309999999994263</c:v>
                </c:pt>
                <c:pt idx="3366">
                  <c:v>0.67329999999994261</c:v>
                </c:pt>
                <c:pt idx="3367">
                  <c:v>0.67349999999994214</c:v>
                </c:pt>
                <c:pt idx="3368">
                  <c:v>0.67369999999994856</c:v>
                </c:pt>
                <c:pt idx="3369">
                  <c:v>0.67389999999994465</c:v>
                </c:pt>
                <c:pt idx="3370">
                  <c:v>0.67409999999994263</c:v>
                </c:pt>
                <c:pt idx="3371">
                  <c:v>0.67429999999994261</c:v>
                </c:pt>
                <c:pt idx="3372">
                  <c:v>0.67449999999994203</c:v>
                </c:pt>
                <c:pt idx="3373">
                  <c:v>0.67469999999994845</c:v>
                </c:pt>
                <c:pt idx="3374">
                  <c:v>0.67489999999994565</c:v>
                </c:pt>
                <c:pt idx="3375">
                  <c:v>0.67509999999994263</c:v>
                </c:pt>
                <c:pt idx="3376">
                  <c:v>0.67529999999994195</c:v>
                </c:pt>
                <c:pt idx="3377">
                  <c:v>0.67549999999994192</c:v>
                </c:pt>
                <c:pt idx="3378">
                  <c:v>0.67569999999994834</c:v>
                </c:pt>
                <c:pt idx="3379">
                  <c:v>0.67589999999994665</c:v>
                </c:pt>
                <c:pt idx="3380">
                  <c:v>0.67609999999994264</c:v>
                </c:pt>
                <c:pt idx="3381">
                  <c:v>0.67629999999994184</c:v>
                </c:pt>
                <c:pt idx="3382">
                  <c:v>0.67649999999994181</c:v>
                </c:pt>
                <c:pt idx="3383">
                  <c:v>0.67669999999994823</c:v>
                </c:pt>
                <c:pt idx="3384">
                  <c:v>0.67689999999994754</c:v>
                </c:pt>
                <c:pt idx="3385">
                  <c:v>0.67709999999994175</c:v>
                </c:pt>
                <c:pt idx="3386">
                  <c:v>0.67729999999994173</c:v>
                </c:pt>
                <c:pt idx="3387">
                  <c:v>0.6774999999999417</c:v>
                </c:pt>
                <c:pt idx="3388">
                  <c:v>0.67769999999994812</c:v>
                </c:pt>
                <c:pt idx="3389">
                  <c:v>0.67789999999994743</c:v>
                </c:pt>
                <c:pt idx="3390">
                  <c:v>0.67809999999994164</c:v>
                </c:pt>
                <c:pt idx="3391">
                  <c:v>0.67829999999994162</c:v>
                </c:pt>
                <c:pt idx="3392">
                  <c:v>0.67849999999994171</c:v>
                </c:pt>
                <c:pt idx="3393">
                  <c:v>0.67869999999994812</c:v>
                </c:pt>
                <c:pt idx="3394">
                  <c:v>0.67889999999994732</c:v>
                </c:pt>
                <c:pt idx="3395">
                  <c:v>0.67909999999994164</c:v>
                </c:pt>
                <c:pt idx="3396">
                  <c:v>0.67929999999994162</c:v>
                </c:pt>
                <c:pt idx="3397">
                  <c:v>0.6794999999999416</c:v>
                </c:pt>
                <c:pt idx="3398">
                  <c:v>0.67969999999994801</c:v>
                </c:pt>
                <c:pt idx="3399">
                  <c:v>0.67989999999994721</c:v>
                </c:pt>
                <c:pt idx="3400">
                  <c:v>0.68009999999994164</c:v>
                </c:pt>
                <c:pt idx="3401">
                  <c:v>0.68029999999994162</c:v>
                </c:pt>
                <c:pt idx="3402">
                  <c:v>0.6804999999999416</c:v>
                </c:pt>
                <c:pt idx="3403">
                  <c:v>0.68069999999994346</c:v>
                </c:pt>
                <c:pt idx="3404">
                  <c:v>0.68089999999994322</c:v>
                </c:pt>
                <c:pt idx="3405">
                  <c:v>0.68109999999994164</c:v>
                </c:pt>
                <c:pt idx="3406">
                  <c:v>0.68129999999994162</c:v>
                </c:pt>
                <c:pt idx="3407">
                  <c:v>0.6814999999999416</c:v>
                </c:pt>
                <c:pt idx="3408">
                  <c:v>0.68169999999994335</c:v>
                </c:pt>
                <c:pt idx="3409">
                  <c:v>0.68189999999994311</c:v>
                </c:pt>
                <c:pt idx="3410">
                  <c:v>0.68209999999994164</c:v>
                </c:pt>
                <c:pt idx="3411">
                  <c:v>0.68229999999994162</c:v>
                </c:pt>
                <c:pt idx="3412">
                  <c:v>0.6824999999999406</c:v>
                </c:pt>
                <c:pt idx="3413">
                  <c:v>0.68269999999994324</c:v>
                </c:pt>
                <c:pt idx="3414">
                  <c:v>0.682899999999943</c:v>
                </c:pt>
                <c:pt idx="3415">
                  <c:v>0.68309999999994164</c:v>
                </c:pt>
                <c:pt idx="3416">
                  <c:v>0.68329999999994162</c:v>
                </c:pt>
                <c:pt idx="3417">
                  <c:v>0.6834999999999406</c:v>
                </c:pt>
                <c:pt idx="3418">
                  <c:v>0.68369999999994313</c:v>
                </c:pt>
                <c:pt idx="3419">
                  <c:v>0.68389999999994289</c:v>
                </c:pt>
                <c:pt idx="3420">
                  <c:v>0.68409999999994164</c:v>
                </c:pt>
                <c:pt idx="3421">
                  <c:v>0.68429999999994162</c:v>
                </c:pt>
                <c:pt idx="3422">
                  <c:v>0.6844999999999406</c:v>
                </c:pt>
                <c:pt idx="3423">
                  <c:v>0.68469999999994313</c:v>
                </c:pt>
                <c:pt idx="3424">
                  <c:v>0.68489999999994289</c:v>
                </c:pt>
                <c:pt idx="3425">
                  <c:v>0.68509999999994164</c:v>
                </c:pt>
                <c:pt idx="3426">
                  <c:v>0.68529999999994062</c:v>
                </c:pt>
                <c:pt idx="3427">
                  <c:v>0.6854999999999406</c:v>
                </c:pt>
                <c:pt idx="3428">
                  <c:v>0.68569999999994313</c:v>
                </c:pt>
                <c:pt idx="3429">
                  <c:v>0.68589999999994289</c:v>
                </c:pt>
                <c:pt idx="3430">
                  <c:v>0.68609999999994165</c:v>
                </c:pt>
                <c:pt idx="3431">
                  <c:v>0.68629999999994062</c:v>
                </c:pt>
                <c:pt idx="3432">
                  <c:v>0.6864999999999406</c:v>
                </c:pt>
                <c:pt idx="3433">
                  <c:v>0.68669999999994302</c:v>
                </c:pt>
                <c:pt idx="3434">
                  <c:v>0.68689999999994278</c:v>
                </c:pt>
                <c:pt idx="3435">
                  <c:v>0.68709999999994065</c:v>
                </c:pt>
                <c:pt idx="3436">
                  <c:v>0.68729999999994063</c:v>
                </c:pt>
                <c:pt idx="3437">
                  <c:v>0.6874999999999406</c:v>
                </c:pt>
                <c:pt idx="3438">
                  <c:v>0.68769999999994302</c:v>
                </c:pt>
                <c:pt idx="3439">
                  <c:v>0.68789999999994278</c:v>
                </c:pt>
                <c:pt idx="3440">
                  <c:v>0.68809999999994065</c:v>
                </c:pt>
                <c:pt idx="3441">
                  <c:v>0.68829999999994063</c:v>
                </c:pt>
                <c:pt idx="3442">
                  <c:v>0.6884999999999406</c:v>
                </c:pt>
                <c:pt idx="3443">
                  <c:v>0.68869999999994302</c:v>
                </c:pt>
                <c:pt idx="3444">
                  <c:v>0.68889999999994256</c:v>
                </c:pt>
                <c:pt idx="3445">
                  <c:v>0.68909999999994065</c:v>
                </c:pt>
                <c:pt idx="3446">
                  <c:v>0.68929999999994063</c:v>
                </c:pt>
                <c:pt idx="3447">
                  <c:v>0.6894999999999406</c:v>
                </c:pt>
                <c:pt idx="3448">
                  <c:v>0.68969999999994303</c:v>
                </c:pt>
                <c:pt idx="3449">
                  <c:v>0.68989999999994245</c:v>
                </c:pt>
                <c:pt idx="3450">
                  <c:v>0.69009999999994065</c:v>
                </c:pt>
                <c:pt idx="3451">
                  <c:v>0.69029999999994063</c:v>
                </c:pt>
                <c:pt idx="3452">
                  <c:v>0.69049999999994061</c:v>
                </c:pt>
                <c:pt idx="3453">
                  <c:v>0.6906999999999428</c:v>
                </c:pt>
                <c:pt idx="3454">
                  <c:v>0.69089999999994234</c:v>
                </c:pt>
                <c:pt idx="3455">
                  <c:v>0.69109999999994065</c:v>
                </c:pt>
                <c:pt idx="3456">
                  <c:v>0.69129999999994063</c:v>
                </c:pt>
                <c:pt idx="3457">
                  <c:v>0.69149999999994061</c:v>
                </c:pt>
                <c:pt idx="3458">
                  <c:v>0.69169999999994258</c:v>
                </c:pt>
                <c:pt idx="3459">
                  <c:v>0.69189999999994223</c:v>
                </c:pt>
                <c:pt idx="3460">
                  <c:v>0.69209999999994065</c:v>
                </c:pt>
                <c:pt idx="3461">
                  <c:v>0.69229999999994063</c:v>
                </c:pt>
                <c:pt idx="3462">
                  <c:v>0.69249999999993961</c:v>
                </c:pt>
                <c:pt idx="3463">
                  <c:v>0.69269999999994236</c:v>
                </c:pt>
                <c:pt idx="3464">
                  <c:v>0.69289999999994212</c:v>
                </c:pt>
                <c:pt idx="3465">
                  <c:v>0.69309999999994065</c:v>
                </c:pt>
                <c:pt idx="3466">
                  <c:v>0.69329999999994063</c:v>
                </c:pt>
                <c:pt idx="3467">
                  <c:v>0.69349999999993961</c:v>
                </c:pt>
                <c:pt idx="3468">
                  <c:v>0.69369999999994225</c:v>
                </c:pt>
                <c:pt idx="3469">
                  <c:v>0.69389999999994201</c:v>
                </c:pt>
                <c:pt idx="3470">
                  <c:v>0.69409999999994065</c:v>
                </c:pt>
                <c:pt idx="3471">
                  <c:v>0.69429999999993963</c:v>
                </c:pt>
                <c:pt idx="3472">
                  <c:v>0.69449999999993961</c:v>
                </c:pt>
                <c:pt idx="3473">
                  <c:v>0.69469999999994214</c:v>
                </c:pt>
                <c:pt idx="3474">
                  <c:v>0.6948999999999419</c:v>
                </c:pt>
                <c:pt idx="3475">
                  <c:v>0.69509999999994065</c:v>
                </c:pt>
                <c:pt idx="3476">
                  <c:v>0.69529999999993963</c:v>
                </c:pt>
                <c:pt idx="3477">
                  <c:v>0.69549999999993961</c:v>
                </c:pt>
                <c:pt idx="3478">
                  <c:v>0.69569999999994203</c:v>
                </c:pt>
                <c:pt idx="3479">
                  <c:v>0.69589999999994179</c:v>
                </c:pt>
                <c:pt idx="3480">
                  <c:v>0.69609999999994154</c:v>
                </c:pt>
                <c:pt idx="3481">
                  <c:v>0.69629999999993963</c:v>
                </c:pt>
                <c:pt idx="3482">
                  <c:v>0.69649999999993961</c:v>
                </c:pt>
                <c:pt idx="3483">
                  <c:v>0.69669999999994203</c:v>
                </c:pt>
                <c:pt idx="3484">
                  <c:v>0.69689999999994179</c:v>
                </c:pt>
                <c:pt idx="3485">
                  <c:v>0.69709999999994143</c:v>
                </c:pt>
                <c:pt idx="3486">
                  <c:v>0.69729999999993963</c:v>
                </c:pt>
                <c:pt idx="3487">
                  <c:v>0.69749999999993961</c:v>
                </c:pt>
                <c:pt idx="3488">
                  <c:v>0.69769999999994203</c:v>
                </c:pt>
                <c:pt idx="3489">
                  <c:v>0.69789999999994179</c:v>
                </c:pt>
                <c:pt idx="3490">
                  <c:v>0.69809999999994132</c:v>
                </c:pt>
                <c:pt idx="3491">
                  <c:v>0.69829999999993964</c:v>
                </c:pt>
                <c:pt idx="3492">
                  <c:v>0.69849999999993961</c:v>
                </c:pt>
                <c:pt idx="3493">
                  <c:v>0.69869999999994203</c:v>
                </c:pt>
                <c:pt idx="3494">
                  <c:v>0.69889999999994146</c:v>
                </c:pt>
                <c:pt idx="3495">
                  <c:v>0.69909999999994121</c:v>
                </c:pt>
                <c:pt idx="3496">
                  <c:v>0.69929999999993964</c:v>
                </c:pt>
                <c:pt idx="3497">
                  <c:v>0.69949999999993961</c:v>
                </c:pt>
                <c:pt idx="3498">
                  <c:v>0.69969999999994203</c:v>
                </c:pt>
                <c:pt idx="3499">
                  <c:v>0.69989999999994135</c:v>
                </c:pt>
                <c:pt idx="3500">
                  <c:v>0.70009999999993922</c:v>
                </c:pt>
                <c:pt idx="3501">
                  <c:v>0.70029999999993919</c:v>
                </c:pt>
                <c:pt idx="3502">
                  <c:v>0.70049999999993917</c:v>
                </c:pt>
                <c:pt idx="3503">
                  <c:v>0.70069999999993915</c:v>
                </c:pt>
                <c:pt idx="3504">
                  <c:v>0.70089999999993913</c:v>
                </c:pt>
                <c:pt idx="3505">
                  <c:v>0.70109999999993911</c:v>
                </c:pt>
                <c:pt idx="3506">
                  <c:v>0.70129999999993908</c:v>
                </c:pt>
                <c:pt idx="3507">
                  <c:v>0.70149999999993906</c:v>
                </c:pt>
                <c:pt idx="3508">
                  <c:v>0.70169999999993904</c:v>
                </c:pt>
                <c:pt idx="3509">
                  <c:v>0.70189999999993902</c:v>
                </c:pt>
                <c:pt idx="3510">
                  <c:v>0.702099999999939</c:v>
                </c:pt>
                <c:pt idx="3511">
                  <c:v>0.70229999999993897</c:v>
                </c:pt>
                <c:pt idx="3512">
                  <c:v>0.70249999999993851</c:v>
                </c:pt>
                <c:pt idx="3513">
                  <c:v>0.70269999999993893</c:v>
                </c:pt>
                <c:pt idx="3514">
                  <c:v>0.70289999999993891</c:v>
                </c:pt>
                <c:pt idx="3515">
                  <c:v>0.70309999999993888</c:v>
                </c:pt>
                <c:pt idx="3516">
                  <c:v>0.70329999999993886</c:v>
                </c:pt>
                <c:pt idx="3517">
                  <c:v>0.70349999999993851</c:v>
                </c:pt>
                <c:pt idx="3518">
                  <c:v>0.70369999999993882</c:v>
                </c:pt>
                <c:pt idx="3519">
                  <c:v>0.7038999999999388</c:v>
                </c:pt>
                <c:pt idx="3520">
                  <c:v>0.70409999999993877</c:v>
                </c:pt>
                <c:pt idx="3521">
                  <c:v>0.70429999999993853</c:v>
                </c:pt>
                <c:pt idx="3522">
                  <c:v>0.70449999999993851</c:v>
                </c:pt>
                <c:pt idx="3523">
                  <c:v>0.70469999999993871</c:v>
                </c:pt>
                <c:pt idx="3524">
                  <c:v>0.70489999999993869</c:v>
                </c:pt>
                <c:pt idx="3525">
                  <c:v>0.70509999999993866</c:v>
                </c:pt>
                <c:pt idx="3526">
                  <c:v>0.70529999999993853</c:v>
                </c:pt>
                <c:pt idx="3527">
                  <c:v>0.70549999999993851</c:v>
                </c:pt>
                <c:pt idx="3528">
                  <c:v>0.7056999999999386</c:v>
                </c:pt>
                <c:pt idx="3529">
                  <c:v>0.70589999999993869</c:v>
                </c:pt>
                <c:pt idx="3530">
                  <c:v>0.70609999999993855</c:v>
                </c:pt>
                <c:pt idx="3531">
                  <c:v>0.70629999999993853</c:v>
                </c:pt>
                <c:pt idx="3532">
                  <c:v>0.70649999999993851</c:v>
                </c:pt>
                <c:pt idx="3533">
                  <c:v>0.7066999999999386</c:v>
                </c:pt>
                <c:pt idx="3534">
                  <c:v>0.70689999999993869</c:v>
                </c:pt>
                <c:pt idx="3535">
                  <c:v>0.70709999999993844</c:v>
                </c:pt>
                <c:pt idx="3536">
                  <c:v>0.70729999999993842</c:v>
                </c:pt>
                <c:pt idx="3537">
                  <c:v>0.7074999999999384</c:v>
                </c:pt>
                <c:pt idx="3538">
                  <c:v>0.7076999999999386</c:v>
                </c:pt>
                <c:pt idx="3539">
                  <c:v>0.70789999999993869</c:v>
                </c:pt>
                <c:pt idx="3540">
                  <c:v>0.70809999999993833</c:v>
                </c:pt>
                <c:pt idx="3541">
                  <c:v>0.70829999999993831</c:v>
                </c:pt>
                <c:pt idx="3542">
                  <c:v>0.70849999999993829</c:v>
                </c:pt>
                <c:pt idx="3543">
                  <c:v>0.7086999999999386</c:v>
                </c:pt>
                <c:pt idx="3544">
                  <c:v>0.70889999999993825</c:v>
                </c:pt>
                <c:pt idx="3545">
                  <c:v>0.70909999999993822</c:v>
                </c:pt>
                <c:pt idx="3546">
                  <c:v>0.7092999999999382</c:v>
                </c:pt>
                <c:pt idx="3547">
                  <c:v>0.70949999999993818</c:v>
                </c:pt>
                <c:pt idx="3548">
                  <c:v>0.7096999999999386</c:v>
                </c:pt>
                <c:pt idx="3549">
                  <c:v>0.70989999999993814</c:v>
                </c:pt>
                <c:pt idx="3550">
                  <c:v>0.71009999999993811</c:v>
                </c:pt>
                <c:pt idx="3551">
                  <c:v>0.71029999999993809</c:v>
                </c:pt>
                <c:pt idx="3552">
                  <c:v>0.71049999999993807</c:v>
                </c:pt>
                <c:pt idx="3553">
                  <c:v>0.71069999999993805</c:v>
                </c:pt>
                <c:pt idx="3554">
                  <c:v>0.71089999999993803</c:v>
                </c:pt>
                <c:pt idx="3555">
                  <c:v>0.711099999999938</c:v>
                </c:pt>
                <c:pt idx="3556">
                  <c:v>0.71129999999993798</c:v>
                </c:pt>
                <c:pt idx="3557">
                  <c:v>0.71149999999993796</c:v>
                </c:pt>
                <c:pt idx="3558">
                  <c:v>0.71169999999993794</c:v>
                </c:pt>
                <c:pt idx="3559">
                  <c:v>0.71189999999993792</c:v>
                </c:pt>
                <c:pt idx="3560">
                  <c:v>0.71209999999993789</c:v>
                </c:pt>
                <c:pt idx="3561">
                  <c:v>0.71229999999993787</c:v>
                </c:pt>
                <c:pt idx="3562">
                  <c:v>0.71249999999993752</c:v>
                </c:pt>
                <c:pt idx="3563">
                  <c:v>0.71269999999993783</c:v>
                </c:pt>
                <c:pt idx="3564">
                  <c:v>0.71289999999993781</c:v>
                </c:pt>
                <c:pt idx="3565">
                  <c:v>0.71309999999993778</c:v>
                </c:pt>
                <c:pt idx="3566">
                  <c:v>0.71329999999993776</c:v>
                </c:pt>
                <c:pt idx="3567">
                  <c:v>0.71349999999993752</c:v>
                </c:pt>
                <c:pt idx="3568">
                  <c:v>0.71369999999993772</c:v>
                </c:pt>
                <c:pt idx="3569">
                  <c:v>0.7138999999999377</c:v>
                </c:pt>
                <c:pt idx="3570">
                  <c:v>0.71409999999993767</c:v>
                </c:pt>
                <c:pt idx="3571">
                  <c:v>0.71429999999993754</c:v>
                </c:pt>
                <c:pt idx="3572">
                  <c:v>0.71449999999993752</c:v>
                </c:pt>
                <c:pt idx="3573">
                  <c:v>0.71469999999993761</c:v>
                </c:pt>
                <c:pt idx="3574">
                  <c:v>0.7148999999999377</c:v>
                </c:pt>
                <c:pt idx="3575">
                  <c:v>0.71509999999993767</c:v>
                </c:pt>
                <c:pt idx="3576">
                  <c:v>0.71529999999993754</c:v>
                </c:pt>
                <c:pt idx="3577">
                  <c:v>0.71549999999993752</c:v>
                </c:pt>
                <c:pt idx="3578">
                  <c:v>0.71569999999993761</c:v>
                </c:pt>
                <c:pt idx="3579">
                  <c:v>0.7158999999999377</c:v>
                </c:pt>
                <c:pt idx="3580">
                  <c:v>0.71609999999993745</c:v>
                </c:pt>
                <c:pt idx="3581">
                  <c:v>0.71629999999993743</c:v>
                </c:pt>
                <c:pt idx="3582">
                  <c:v>0.71649999999993741</c:v>
                </c:pt>
                <c:pt idx="3583">
                  <c:v>0.71669999999993761</c:v>
                </c:pt>
                <c:pt idx="3584">
                  <c:v>0.7168999999999377</c:v>
                </c:pt>
                <c:pt idx="3585">
                  <c:v>0.71709999999993734</c:v>
                </c:pt>
                <c:pt idx="3586">
                  <c:v>0.71729999999993732</c:v>
                </c:pt>
                <c:pt idx="3587">
                  <c:v>0.7174999999999373</c:v>
                </c:pt>
                <c:pt idx="3588">
                  <c:v>0.71769999999993761</c:v>
                </c:pt>
                <c:pt idx="3589">
                  <c:v>0.71789999999993725</c:v>
                </c:pt>
                <c:pt idx="3590">
                  <c:v>0.71809999999993723</c:v>
                </c:pt>
                <c:pt idx="3591">
                  <c:v>0.71829999999993721</c:v>
                </c:pt>
                <c:pt idx="3592">
                  <c:v>0.71849999999993719</c:v>
                </c:pt>
                <c:pt idx="3593">
                  <c:v>0.71869999999993761</c:v>
                </c:pt>
                <c:pt idx="3594">
                  <c:v>0.71889999999993714</c:v>
                </c:pt>
                <c:pt idx="3595">
                  <c:v>0.71909999999993712</c:v>
                </c:pt>
                <c:pt idx="3596">
                  <c:v>0.7192999999999371</c:v>
                </c:pt>
                <c:pt idx="3597">
                  <c:v>0.71949999999993708</c:v>
                </c:pt>
                <c:pt idx="3598">
                  <c:v>0.71969999999993761</c:v>
                </c:pt>
                <c:pt idx="3599">
                  <c:v>0.71989999999993703</c:v>
                </c:pt>
                <c:pt idx="3600">
                  <c:v>0.72009999999993701</c:v>
                </c:pt>
                <c:pt idx="3601">
                  <c:v>0.72029999999993699</c:v>
                </c:pt>
                <c:pt idx="3602">
                  <c:v>0.72049999999993697</c:v>
                </c:pt>
                <c:pt idx="3603">
                  <c:v>0.72069999999993695</c:v>
                </c:pt>
                <c:pt idx="3604">
                  <c:v>0.72089999999993692</c:v>
                </c:pt>
                <c:pt idx="3605">
                  <c:v>0.7210999999999369</c:v>
                </c:pt>
                <c:pt idx="3606">
                  <c:v>0.72129999999993688</c:v>
                </c:pt>
                <c:pt idx="3607">
                  <c:v>0.72149999999993686</c:v>
                </c:pt>
                <c:pt idx="3608">
                  <c:v>0.72169999999993684</c:v>
                </c:pt>
                <c:pt idx="3609">
                  <c:v>0.72189999999993681</c:v>
                </c:pt>
                <c:pt idx="3610">
                  <c:v>0.72209999999993679</c:v>
                </c:pt>
                <c:pt idx="3611">
                  <c:v>0.72229999999993677</c:v>
                </c:pt>
                <c:pt idx="3612">
                  <c:v>0.72249999999993653</c:v>
                </c:pt>
                <c:pt idx="3613">
                  <c:v>0.72269999999993673</c:v>
                </c:pt>
                <c:pt idx="3614">
                  <c:v>0.7228999999999367</c:v>
                </c:pt>
                <c:pt idx="3615">
                  <c:v>0.72309999999993668</c:v>
                </c:pt>
                <c:pt idx="3616">
                  <c:v>0.72329999999993666</c:v>
                </c:pt>
                <c:pt idx="3617">
                  <c:v>0.72349999999993653</c:v>
                </c:pt>
                <c:pt idx="3618">
                  <c:v>0.72369999999993662</c:v>
                </c:pt>
                <c:pt idx="3619">
                  <c:v>0.72389999999993671</c:v>
                </c:pt>
                <c:pt idx="3620">
                  <c:v>0.72409999999993668</c:v>
                </c:pt>
                <c:pt idx="3621">
                  <c:v>0.72429999999993655</c:v>
                </c:pt>
                <c:pt idx="3622">
                  <c:v>0.72449999999993653</c:v>
                </c:pt>
                <c:pt idx="3623">
                  <c:v>0.72469999999993662</c:v>
                </c:pt>
                <c:pt idx="3624">
                  <c:v>0.7248999999999366</c:v>
                </c:pt>
                <c:pt idx="3625">
                  <c:v>0.72509999999993668</c:v>
                </c:pt>
                <c:pt idx="3626">
                  <c:v>0.72529999999993644</c:v>
                </c:pt>
                <c:pt idx="3627">
                  <c:v>0.72549999999993642</c:v>
                </c:pt>
                <c:pt idx="3628">
                  <c:v>0.72569999999993662</c:v>
                </c:pt>
                <c:pt idx="3629">
                  <c:v>0.7258999999999366</c:v>
                </c:pt>
                <c:pt idx="3630">
                  <c:v>0.72609999999993635</c:v>
                </c:pt>
                <c:pt idx="3631">
                  <c:v>0.72629999999993633</c:v>
                </c:pt>
                <c:pt idx="3632">
                  <c:v>0.72649999999993631</c:v>
                </c:pt>
                <c:pt idx="3633">
                  <c:v>0.72669999999993662</c:v>
                </c:pt>
                <c:pt idx="3634">
                  <c:v>0.7268999999999366</c:v>
                </c:pt>
                <c:pt idx="3635">
                  <c:v>0.72709999999993624</c:v>
                </c:pt>
                <c:pt idx="3636">
                  <c:v>0.72729999999993622</c:v>
                </c:pt>
                <c:pt idx="3637">
                  <c:v>0.7274999999999362</c:v>
                </c:pt>
                <c:pt idx="3638">
                  <c:v>0.72769999999993662</c:v>
                </c:pt>
                <c:pt idx="3639">
                  <c:v>0.72789999999993615</c:v>
                </c:pt>
                <c:pt idx="3640">
                  <c:v>0.72809999999993613</c:v>
                </c:pt>
                <c:pt idx="3641">
                  <c:v>0.72829999999993611</c:v>
                </c:pt>
                <c:pt idx="3642">
                  <c:v>0.72849999999993609</c:v>
                </c:pt>
                <c:pt idx="3643">
                  <c:v>0.72869999999993662</c:v>
                </c:pt>
                <c:pt idx="3644">
                  <c:v>0.72889999999993604</c:v>
                </c:pt>
                <c:pt idx="3645">
                  <c:v>0.72909999999993602</c:v>
                </c:pt>
                <c:pt idx="3646">
                  <c:v>0.729299999999936</c:v>
                </c:pt>
                <c:pt idx="3647">
                  <c:v>0.72949999999993598</c:v>
                </c:pt>
                <c:pt idx="3648">
                  <c:v>0.72969999999993662</c:v>
                </c:pt>
                <c:pt idx="3649">
                  <c:v>0.72989999999993593</c:v>
                </c:pt>
                <c:pt idx="3650">
                  <c:v>0.73009999999993591</c:v>
                </c:pt>
                <c:pt idx="3651">
                  <c:v>0.73029999999993589</c:v>
                </c:pt>
                <c:pt idx="3652">
                  <c:v>0.73049999999993587</c:v>
                </c:pt>
                <c:pt idx="3653">
                  <c:v>0.73069999999993585</c:v>
                </c:pt>
                <c:pt idx="3654">
                  <c:v>0.73089999999993582</c:v>
                </c:pt>
                <c:pt idx="3655">
                  <c:v>0.7310999999999358</c:v>
                </c:pt>
                <c:pt idx="3656">
                  <c:v>0.73129999999993578</c:v>
                </c:pt>
                <c:pt idx="3657">
                  <c:v>0.73149999999993576</c:v>
                </c:pt>
                <c:pt idx="3658">
                  <c:v>0.73169999999993574</c:v>
                </c:pt>
                <c:pt idx="3659">
                  <c:v>0.73189999999993571</c:v>
                </c:pt>
                <c:pt idx="3660">
                  <c:v>0.73209999999993569</c:v>
                </c:pt>
                <c:pt idx="3661">
                  <c:v>0.73229999999993567</c:v>
                </c:pt>
                <c:pt idx="3662">
                  <c:v>0.73249999999993554</c:v>
                </c:pt>
                <c:pt idx="3663">
                  <c:v>0.73269999999993563</c:v>
                </c:pt>
                <c:pt idx="3664">
                  <c:v>0.7328999999999356</c:v>
                </c:pt>
                <c:pt idx="3665">
                  <c:v>0.73309999999993569</c:v>
                </c:pt>
                <c:pt idx="3666">
                  <c:v>0.73329999999993567</c:v>
                </c:pt>
                <c:pt idx="3667">
                  <c:v>0.73349999999993554</c:v>
                </c:pt>
                <c:pt idx="3668">
                  <c:v>0.73369999999993563</c:v>
                </c:pt>
                <c:pt idx="3669">
                  <c:v>0.7338999999999356</c:v>
                </c:pt>
                <c:pt idx="3670">
                  <c:v>0.73409999999993569</c:v>
                </c:pt>
                <c:pt idx="3671">
                  <c:v>0.73429999999993545</c:v>
                </c:pt>
                <c:pt idx="3672">
                  <c:v>0.73449999999993543</c:v>
                </c:pt>
                <c:pt idx="3673">
                  <c:v>0.73469999999993563</c:v>
                </c:pt>
                <c:pt idx="3674">
                  <c:v>0.7348999999999356</c:v>
                </c:pt>
                <c:pt idx="3675">
                  <c:v>0.73509999999993569</c:v>
                </c:pt>
                <c:pt idx="3676">
                  <c:v>0.73529999999993534</c:v>
                </c:pt>
                <c:pt idx="3677">
                  <c:v>0.73549999999993532</c:v>
                </c:pt>
                <c:pt idx="3678">
                  <c:v>0.73569999999993563</c:v>
                </c:pt>
                <c:pt idx="3679">
                  <c:v>0.73589999999993561</c:v>
                </c:pt>
                <c:pt idx="3680">
                  <c:v>0.73609999999993525</c:v>
                </c:pt>
                <c:pt idx="3681">
                  <c:v>0.73629999999993523</c:v>
                </c:pt>
                <c:pt idx="3682">
                  <c:v>0.73649999999993521</c:v>
                </c:pt>
                <c:pt idx="3683">
                  <c:v>0.73669999999993563</c:v>
                </c:pt>
                <c:pt idx="3684">
                  <c:v>0.73689999999993561</c:v>
                </c:pt>
                <c:pt idx="3685">
                  <c:v>0.73709999999993514</c:v>
                </c:pt>
                <c:pt idx="3686">
                  <c:v>0.73729999999993512</c:v>
                </c:pt>
                <c:pt idx="3687">
                  <c:v>0.7374999999999351</c:v>
                </c:pt>
                <c:pt idx="3688">
                  <c:v>0.73769999999993563</c:v>
                </c:pt>
                <c:pt idx="3689">
                  <c:v>0.73789999999993505</c:v>
                </c:pt>
                <c:pt idx="3690">
                  <c:v>0.73809999999993503</c:v>
                </c:pt>
                <c:pt idx="3691">
                  <c:v>0.73829999999993501</c:v>
                </c:pt>
                <c:pt idx="3692">
                  <c:v>0.73849999999993499</c:v>
                </c:pt>
                <c:pt idx="3693">
                  <c:v>0.73869999999993563</c:v>
                </c:pt>
                <c:pt idx="3694">
                  <c:v>0.73889999999993494</c:v>
                </c:pt>
                <c:pt idx="3695">
                  <c:v>0.73909999999993492</c:v>
                </c:pt>
                <c:pt idx="3696">
                  <c:v>0.7392999999999349</c:v>
                </c:pt>
                <c:pt idx="3697">
                  <c:v>0.73949999999993488</c:v>
                </c:pt>
                <c:pt idx="3698">
                  <c:v>0.73969999999993485</c:v>
                </c:pt>
                <c:pt idx="3699">
                  <c:v>0.73989999999993483</c:v>
                </c:pt>
                <c:pt idx="3700">
                  <c:v>0.74009999999993481</c:v>
                </c:pt>
                <c:pt idx="3701">
                  <c:v>0.74029999999993479</c:v>
                </c:pt>
                <c:pt idx="3702">
                  <c:v>0.74049999999993477</c:v>
                </c:pt>
                <c:pt idx="3703">
                  <c:v>0.74069999999993474</c:v>
                </c:pt>
                <c:pt idx="3704">
                  <c:v>0.74089999999993472</c:v>
                </c:pt>
                <c:pt idx="3705">
                  <c:v>0.7410999999999347</c:v>
                </c:pt>
                <c:pt idx="3706">
                  <c:v>0.74129999999993468</c:v>
                </c:pt>
                <c:pt idx="3707">
                  <c:v>0.74149999999993466</c:v>
                </c:pt>
                <c:pt idx="3708">
                  <c:v>0.74169999999993463</c:v>
                </c:pt>
                <c:pt idx="3709">
                  <c:v>0.74189999999993461</c:v>
                </c:pt>
                <c:pt idx="3710">
                  <c:v>0.7420999999999347</c:v>
                </c:pt>
                <c:pt idx="3711">
                  <c:v>0.74229999999993468</c:v>
                </c:pt>
                <c:pt idx="3712">
                  <c:v>0.74249999999993455</c:v>
                </c:pt>
                <c:pt idx="3713">
                  <c:v>0.74269999999993463</c:v>
                </c:pt>
                <c:pt idx="3714">
                  <c:v>0.74289999999993461</c:v>
                </c:pt>
                <c:pt idx="3715">
                  <c:v>0.7430999999999347</c:v>
                </c:pt>
                <c:pt idx="3716">
                  <c:v>0.74329999999993468</c:v>
                </c:pt>
                <c:pt idx="3717">
                  <c:v>0.74349999999993444</c:v>
                </c:pt>
                <c:pt idx="3718">
                  <c:v>0.74369999999993464</c:v>
                </c:pt>
                <c:pt idx="3719">
                  <c:v>0.74389999999993461</c:v>
                </c:pt>
                <c:pt idx="3720">
                  <c:v>0.7440999999999347</c:v>
                </c:pt>
                <c:pt idx="3721">
                  <c:v>0.74429999999993435</c:v>
                </c:pt>
                <c:pt idx="3722">
                  <c:v>0.74449999999993433</c:v>
                </c:pt>
                <c:pt idx="3723">
                  <c:v>0.74469999999993464</c:v>
                </c:pt>
                <c:pt idx="3724">
                  <c:v>0.74489999999993461</c:v>
                </c:pt>
                <c:pt idx="3725">
                  <c:v>0.7450999999999347</c:v>
                </c:pt>
                <c:pt idx="3726">
                  <c:v>0.74529999999993424</c:v>
                </c:pt>
                <c:pt idx="3727">
                  <c:v>0.74549999999993422</c:v>
                </c:pt>
                <c:pt idx="3728">
                  <c:v>0.74569999999993464</c:v>
                </c:pt>
                <c:pt idx="3729">
                  <c:v>0.74589999999993462</c:v>
                </c:pt>
                <c:pt idx="3730">
                  <c:v>0.74609999999993415</c:v>
                </c:pt>
                <c:pt idx="3731">
                  <c:v>0.74629999999993413</c:v>
                </c:pt>
                <c:pt idx="3732">
                  <c:v>0.74649999999993411</c:v>
                </c:pt>
                <c:pt idx="3733">
                  <c:v>0.74669999999993464</c:v>
                </c:pt>
                <c:pt idx="3734">
                  <c:v>0.74689999999993462</c:v>
                </c:pt>
                <c:pt idx="3735">
                  <c:v>0.74709999999993404</c:v>
                </c:pt>
                <c:pt idx="3736">
                  <c:v>0.74729999999993402</c:v>
                </c:pt>
                <c:pt idx="3737">
                  <c:v>0.747499999999934</c:v>
                </c:pt>
                <c:pt idx="3738">
                  <c:v>0.74769999999993464</c:v>
                </c:pt>
                <c:pt idx="3739">
                  <c:v>0.74789999999993395</c:v>
                </c:pt>
                <c:pt idx="3740">
                  <c:v>0.74809999999993393</c:v>
                </c:pt>
                <c:pt idx="3741">
                  <c:v>0.74829999999993391</c:v>
                </c:pt>
                <c:pt idx="3742">
                  <c:v>0.74849999999993388</c:v>
                </c:pt>
                <c:pt idx="3743">
                  <c:v>0.74869999999993464</c:v>
                </c:pt>
                <c:pt idx="3744">
                  <c:v>0.74889999999993384</c:v>
                </c:pt>
                <c:pt idx="3745">
                  <c:v>0.74909999999993382</c:v>
                </c:pt>
                <c:pt idx="3746">
                  <c:v>0.7492999999999338</c:v>
                </c:pt>
                <c:pt idx="3747">
                  <c:v>0.74949999999993377</c:v>
                </c:pt>
                <c:pt idx="3748">
                  <c:v>0.74969999999993375</c:v>
                </c:pt>
                <c:pt idx="3749">
                  <c:v>0.74989999999993373</c:v>
                </c:pt>
                <c:pt idx="3750">
                  <c:v>0.75009999999993371</c:v>
                </c:pt>
                <c:pt idx="3751">
                  <c:v>0.75029999999993369</c:v>
                </c:pt>
                <c:pt idx="3752">
                  <c:v>0.75049999999993366</c:v>
                </c:pt>
                <c:pt idx="3753">
                  <c:v>0.75069999999993364</c:v>
                </c:pt>
                <c:pt idx="3754">
                  <c:v>0.75089999999993362</c:v>
                </c:pt>
                <c:pt idx="3755">
                  <c:v>0.7510999999999336</c:v>
                </c:pt>
                <c:pt idx="3756">
                  <c:v>0.75129999999993369</c:v>
                </c:pt>
                <c:pt idx="3757">
                  <c:v>0.75149999999993355</c:v>
                </c:pt>
                <c:pt idx="3758">
                  <c:v>0.75169999999993364</c:v>
                </c:pt>
                <c:pt idx="3759">
                  <c:v>0.75189999999993362</c:v>
                </c:pt>
                <c:pt idx="3760">
                  <c:v>0.7520999999999336</c:v>
                </c:pt>
                <c:pt idx="3761">
                  <c:v>0.75229999999993369</c:v>
                </c:pt>
                <c:pt idx="3762">
                  <c:v>0.75249999999993344</c:v>
                </c:pt>
                <c:pt idx="3763">
                  <c:v>0.75269999999993364</c:v>
                </c:pt>
                <c:pt idx="3764">
                  <c:v>0.75289999999993362</c:v>
                </c:pt>
                <c:pt idx="3765">
                  <c:v>0.7530999999999336</c:v>
                </c:pt>
                <c:pt idx="3766">
                  <c:v>0.75329999999993369</c:v>
                </c:pt>
                <c:pt idx="3767">
                  <c:v>0.75349999999993333</c:v>
                </c:pt>
                <c:pt idx="3768">
                  <c:v>0.75369999999993365</c:v>
                </c:pt>
                <c:pt idx="3769">
                  <c:v>0.75389999999993362</c:v>
                </c:pt>
                <c:pt idx="3770">
                  <c:v>0.7540999999999336</c:v>
                </c:pt>
                <c:pt idx="3771">
                  <c:v>0.75429999999993325</c:v>
                </c:pt>
                <c:pt idx="3772">
                  <c:v>0.75449999999993322</c:v>
                </c:pt>
                <c:pt idx="3773">
                  <c:v>0.75469999999993365</c:v>
                </c:pt>
                <c:pt idx="3774">
                  <c:v>0.75489999999993362</c:v>
                </c:pt>
                <c:pt idx="3775">
                  <c:v>0.7550999999999336</c:v>
                </c:pt>
                <c:pt idx="3776">
                  <c:v>0.75529999999993314</c:v>
                </c:pt>
                <c:pt idx="3777">
                  <c:v>0.75549999999993311</c:v>
                </c:pt>
                <c:pt idx="3778">
                  <c:v>0.75569999999993365</c:v>
                </c:pt>
                <c:pt idx="3779">
                  <c:v>0.75589999999993363</c:v>
                </c:pt>
                <c:pt idx="3780">
                  <c:v>0.75609999999993305</c:v>
                </c:pt>
                <c:pt idx="3781">
                  <c:v>0.75629999999993303</c:v>
                </c:pt>
                <c:pt idx="3782">
                  <c:v>0.756499999999933</c:v>
                </c:pt>
                <c:pt idx="3783">
                  <c:v>0.75669999999993365</c:v>
                </c:pt>
                <c:pt idx="3784">
                  <c:v>0.75689999999993363</c:v>
                </c:pt>
                <c:pt idx="3785">
                  <c:v>0.75709999999993294</c:v>
                </c:pt>
                <c:pt idx="3786">
                  <c:v>0.75729999999993292</c:v>
                </c:pt>
                <c:pt idx="3787">
                  <c:v>0.75749999999993289</c:v>
                </c:pt>
                <c:pt idx="3788">
                  <c:v>0.75769999999993365</c:v>
                </c:pt>
                <c:pt idx="3789">
                  <c:v>0.75789999999993285</c:v>
                </c:pt>
                <c:pt idx="3790">
                  <c:v>0.75809999999993283</c:v>
                </c:pt>
                <c:pt idx="3791">
                  <c:v>0.75829999999993281</c:v>
                </c:pt>
                <c:pt idx="3792">
                  <c:v>0.75849999999993278</c:v>
                </c:pt>
                <c:pt idx="3793">
                  <c:v>0.75869999999993365</c:v>
                </c:pt>
                <c:pt idx="3794">
                  <c:v>0.75889999999993274</c:v>
                </c:pt>
                <c:pt idx="3795">
                  <c:v>0.75909999999993272</c:v>
                </c:pt>
                <c:pt idx="3796">
                  <c:v>0.7592999999999327</c:v>
                </c:pt>
                <c:pt idx="3797">
                  <c:v>0.75949999999993267</c:v>
                </c:pt>
                <c:pt idx="3798">
                  <c:v>0.75969999999993265</c:v>
                </c:pt>
                <c:pt idx="3799">
                  <c:v>0.75989999999993263</c:v>
                </c:pt>
                <c:pt idx="3800">
                  <c:v>0.76009999999993261</c:v>
                </c:pt>
                <c:pt idx="3801">
                  <c:v>0.7602999999999327</c:v>
                </c:pt>
                <c:pt idx="3802">
                  <c:v>0.76049999999993267</c:v>
                </c:pt>
                <c:pt idx="3803">
                  <c:v>0.76069999999993265</c:v>
                </c:pt>
                <c:pt idx="3804">
                  <c:v>0.76089999999993263</c:v>
                </c:pt>
                <c:pt idx="3805">
                  <c:v>0.76109999999993261</c:v>
                </c:pt>
                <c:pt idx="3806">
                  <c:v>0.7612999999999327</c:v>
                </c:pt>
                <c:pt idx="3807">
                  <c:v>0.76149999999993245</c:v>
                </c:pt>
                <c:pt idx="3808">
                  <c:v>0.76169999999993265</c:v>
                </c:pt>
                <c:pt idx="3809">
                  <c:v>0.76189999999993263</c:v>
                </c:pt>
                <c:pt idx="3810">
                  <c:v>0.76209999999993261</c:v>
                </c:pt>
                <c:pt idx="3811">
                  <c:v>0.7622999999999327</c:v>
                </c:pt>
                <c:pt idx="3812">
                  <c:v>0.76249999999993234</c:v>
                </c:pt>
                <c:pt idx="3813">
                  <c:v>0.76269999999993265</c:v>
                </c:pt>
                <c:pt idx="3814">
                  <c:v>0.76289999999993263</c:v>
                </c:pt>
                <c:pt idx="3815">
                  <c:v>0.76309999999993261</c:v>
                </c:pt>
                <c:pt idx="3816">
                  <c:v>0.76329999999993225</c:v>
                </c:pt>
                <c:pt idx="3817">
                  <c:v>0.76349999999993223</c:v>
                </c:pt>
                <c:pt idx="3818">
                  <c:v>0.76369999999993265</c:v>
                </c:pt>
                <c:pt idx="3819">
                  <c:v>0.76389999999993263</c:v>
                </c:pt>
                <c:pt idx="3820">
                  <c:v>0.76409999999993261</c:v>
                </c:pt>
                <c:pt idx="3821">
                  <c:v>0.76429999999993214</c:v>
                </c:pt>
                <c:pt idx="3822">
                  <c:v>0.76449999999993212</c:v>
                </c:pt>
                <c:pt idx="3823">
                  <c:v>0.76469999999993465</c:v>
                </c:pt>
                <c:pt idx="3824">
                  <c:v>0.76489999999993263</c:v>
                </c:pt>
                <c:pt idx="3825">
                  <c:v>0.76509999999993261</c:v>
                </c:pt>
                <c:pt idx="3826">
                  <c:v>0.76529999999993203</c:v>
                </c:pt>
                <c:pt idx="3827">
                  <c:v>0.76549999999993201</c:v>
                </c:pt>
                <c:pt idx="3828">
                  <c:v>0.76569999999993565</c:v>
                </c:pt>
                <c:pt idx="3829">
                  <c:v>0.76589999999993263</c:v>
                </c:pt>
                <c:pt idx="3830">
                  <c:v>0.76609999999993195</c:v>
                </c:pt>
                <c:pt idx="3831">
                  <c:v>0.76629999999993192</c:v>
                </c:pt>
                <c:pt idx="3832">
                  <c:v>0.7664999999999319</c:v>
                </c:pt>
                <c:pt idx="3833">
                  <c:v>0.76669999999993665</c:v>
                </c:pt>
                <c:pt idx="3834">
                  <c:v>0.76689999999993264</c:v>
                </c:pt>
                <c:pt idx="3835">
                  <c:v>0.76709999999993184</c:v>
                </c:pt>
                <c:pt idx="3836">
                  <c:v>0.76729999999993181</c:v>
                </c:pt>
                <c:pt idx="3837">
                  <c:v>0.76749999999993179</c:v>
                </c:pt>
                <c:pt idx="3838">
                  <c:v>0.76769999999993754</c:v>
                </c:pt>
                <c:pt idx="3839">
                  <c:v>0.76789999999993175</c:v>
                </c:pt>
                <c:pt idx="3840">
                  <c:v>0.76809999999993173</c:v>
                </c:pt>
                <c:pt idx="3841">
                  <c:v>0.7682999999999317</c:v>
                </c:pt>
                <c:pt idx="3842">
                  <c:v>0.76849999999993168</c:v>
                </c:pt>
                <c:pt idx="3843">
                  <c:v>0.76869999999993743</c:v>
                </c:pt>
                <c:pt idx="3844">
                  <c:v>0.76889999999993164</c:v>
                </c:pt>
                <c:pt idx="3845">
                  <c:v>0.76909999999993162</c:v>
                </c:pt>
                <c:pt idx="3846">
                  <c:v>0.76929999999993171</c:v>
                </c:pt>
                <c:pt idx="3847">
                  <c:v>0.76949999999993168</c:v>
                </c:pt>
                <c:pt idx="3848">
                  <c:v>0.76969999999993732</c:v>
                </c:pt>
                <c:pt idx="3849">
                  <c:v>0.76989999999993164</c:v>
                </c:pt>
                <c:pt idx="3850">
                  <c:v>0.77009999999993151</c:v>
                </c:pt>
                <c:pt idx="3851">
                  <c:v>0.77029999999993159</c:v>
                </c:pt>
                <c:pt idx="3852">
                  <c:v>0.77049999999993157</c:v>
                </c:pt>
                <c:pt idx="3853">
                  <c:v>0.77069999999993533</c:v>
                </c:pt>
                <c:pt idx="3854">
                  <c:v>0.77089999999993153</c:v>
                </c:pt>
                <c:pt idx="3855">
                  <c:v>0.77109999999993151</c:v>
                </c:pt>
                <c:pt idx="3856">
                  <c:v>0.77129999999993148</c:v>
                </c:pt>
                <c:pt idx="3857">
                  <c:v>0.77149999999993057</c:v>
                </c:pt>
                <c:pt idx="3858">
                  <c:v>0.77169999999993522</c:v>
                </c:pt>
                <c:pt idx="3859">
                  <c:v>0.77189999999993153</c:v>
                </c:pt>
                <c:pt idx="3860">
                  <c:v>0.77209999999993151</c:v>
                </c:pt>
                <c:pt idx="3861">
                  <c:v>0.77229999999993149</c:v>
                </c:pt>
                <c:pt idx="3862">
                  <c:v>0.77249999999993058</c:v>
                </c:pt>
                <c:pt idx="3863">
                  <c:v>0.77269999999993511</c:v>
                </c:pt>
                <c:pt idx="3864">
                  <c:v>0.77289999999993153</c:v>
                </c:pt>
                <c:pt idx="3865">
                  <c:v>0.77309999999993151</c:v>
                </c:pt>
                <c:pt idx="3866">
                  <c:v>0.77329999999993049</c:v>
                </c:pt>
                <c:pt idx="3867">
                  <c:v>0.77349999999993058</c:v>
                </c:pt>
                <c:pt idx="3868">
                  <c:v>0.773699999999935</c:v>
                </c:pt>
                <c:pt idx="3869">
                  <c:v>0.77389999999993153</c:v>
                </c:pt>
                <c:pt idx="3870">
                  <c:v>0.77409999999993151</c:v>
                </c:pt>
                <c:pt idx="3871">
                  <c:v>0.77429999999993049</c:v>
                </c:pt>
                <c:pt idx="3872">
                  <c:v>0.77449999999993058</c:v>
                </c:pt>
                <c:pt idx="3873">
                  <c:v>0.77469999999993489</c:v>
                </c:pt>
                <c:pt idx="3874">
                  <c:v>0.77489999999993153</c:v>
                </c:pt>
                <c:pt idx="3875">
                  <c:v>0.77509999999993151</c:v>
                </c:pt>
                <c:pt idx="3876">
                  <c:v>0.77529999999993049</c:v>
                </c:pt>
                <c:pt idx="3877">
                  <c:v>0.77549999999993058</c:v>
                </c:pt>
                <c:pt idx="3878">
                  <c:v>0.77569999999993489</c:v>
                </c:pt>
                <c:pt idx="3879">
                  <c:v>0.77589999999993153</c:v>
                </c:pt>
                <c:pt idx="3880">
                  <c:v>0.77609999999993051</c:v>
                </c:pt>
                <c:pt idx="3881">
                  <c:v>0.77629999999993049</c:v>
                </c:pt>
                <c:pt idx="3882">
                  <c:v>0.77649999999993058</c:v>
                </c:pt>
                <c:pt idx="3883">
                  <c:v>0.77669999999993489</c:v>
                </c:pt>
                <c:pt idx="3884">
                  <c:v>0.77689999999993153</c:v>
                </c:pt>
                <c:pt idx="3885">
                  <c:v>0.77709999999993051</c:v>
                </c:pt>
                <c:pt idx="3886">
                  <c:v>0.77729999999993049</c:v>
                </c:pt>
                <c:pt idx="3887">
                  <c:v>0.77749999999993058</c:v>
                </c:pt>
                <c:pt idx="3888">
                  <c:v>0.77769999999993489</c:v>
                </c:pt>
                <c:pt idx="3889">
                  <c:v>0.77789999999993054</c:v>
                </c:pt>
                <c:pt idx="3890">
                  <c:v>0.77809999999993051</c:v>
                </c:pt>
                <c:pt idx="3891">
                  <c:v>0.77829999999993049</c:v>
                </c:pt>
                <c:pt idx="3892">
                  <c:v>0.77849999999993058</c:v>
                </c:pt>
                <c:pt idx="3893">
                  <c:v>0.778699999999935</c:v>
                </c:pt>
                <c:pt idx="3894">
                  <c:v>0.77889999999993054</c:v>
                </c:pt>
                <c:pt idx="3895">
                  <c:v>0.77909999999993051</c:v>
                </c:pt>
                <c:pt idx="3896">
                  <c:v>0.77929999999993049</c:v>
                </c:pt>
                <c:pt idx="3897">
                  <c:v>0.77949999999993058</c:v>
                </c:pt>
                <c:pt idx="3898">
                  <c:v>0.77969999999993489</c:v>
                </c:pt>
                <c:pt idx="3899">
                  <c:v>0.77989999999993054</c:v>
                </c:pt>
                <c:pt idx="3900">
                  <c:v>0.7800999999999304</c:v>
                </c:pt>
                <c:pt idx="3901">
                  <c:v>0.78029999999993038</c:v>
                </c:pt>
                <c:pt idx="3902">
                  <c:v>0.78049999999993036</c:v>
                </c:pt>
                <c:pt idx="3903">
                  <c:v>0.78069999999993034</c:v>
                </c:pt>
                <c:pt idx="3904">
                  <c:v>0.78089999999993032</c:v>
                </c:pt>
                <c:pt idx="3905">
                  <c:v>0.78109999999993029</c:v>
                </c:pt>
                <c:pt idx="3906">
                  <c:v>0.78129999999993027</c:v>
                </c:pt>
                <c:pt idx="3907">
                  <c:v>0.78149999999992958</c:v>
                </c:pt>
                <c:pt idx="3908">
                  <c:v>0.78169999999993023</c:v>
                </c:pt>
                <c:pt idx="3909">
                  <c:v>0.78189999999993021</c:v>
                </c:pt>
                <c:pt idx="3910">
                  <c:v>0.78209999999993018</c:v>
                </c:pt>
                <c:pt idx="3911">
                  <c:v>0.78229999999993016</c:v>
                </c:pt>
                <c:pt idx="3912">
                  <c:v>0.78249999999992959</c:v>
                </c:pt>
                <c:pt idx="3913">
                  <c:v>0.78269999999993012</c:v>
                </c:pt>
                <c:pt idx="3914">
                  <c:v>0.7828999999999301</c:v>
                </c:pt>
                <c:pt idx="3915">
                  <c:v>0.78309999999993007</c:v>
                </c:pt>
                <c:pt idx="3916">
                  <c:v>0.7832999999999295</c:v>
                </c:pt>
                <c:pt idx="3917">
                  <c:v>0.78349999999992959</c:v>
                </c:pt>
                <c:pt idx="3918">
                  <c:v>0.78369999999993001</c:v>
                </c:pt>
                <c:pt idx="3919">
                  <c:v>0.78389999999992999</c:v>
                </c:pt>
                <c:pt idx="3920">
                  <c:v>0.78409999999992996</c:v>
                </c:pt>
                <c:pt idx="3921">
                  <c:v>0.7842999999999295</c:v>
                </c:pt>
                <c:pt idx="3922">
                  <c:v>0.78449999999992959</c:v>
                </c:pt>
                <c:pt idx="3923">
                  <c:v>0.7846999999999299</c:v>
                </c:pt>
                <c:pt idx="3924">
                  <c:v>0.78489999999992988</c:v>
                </c:pt>
                <c:pt idx="3925">
                  <c:v>0.78509999999992952</c:v>
                </c:pt>
                <c:pt idx="3926">
                  <c:v>0.7852999999999295</c:v>
                </c:pt>
                <c:pt idx="3927">
                  <c:v>0.78549999999992959</c:v>
                </c:pt>
                <c:pt idx="3928">
                  <c:v>0.78569999999992979</c:v>
                </c:pt>
                <c:pt idx="3929">
                  <c:v>0.78589999999992977</c:v>
                </c:pt>
                <c:pt idx="3930">
                  <c:v>0.78609999999992952</c:v>
                </c:pt>
                <c:pt idx="3931">
                  <c:v>0.7862999999999295</c:v>
                </c:pt>
                <c:pt idx="3932">
                  <c:v>0.78649999999992959</c:v>
                </c:pt>
                <c:pt idx="3933">
                  <c:v>0.78669999999992968</c:v>
                </c:pt>
                <c:pt idx="3934">
                  <c:v>0.78689999999992966</c:v>
                </c:pt>
                <c:pt idx="3935">
                  <c:v>0.78709999999992952</c:v>
                </c:pt>
                <c:pt idx="3936">
                  <c:v>0.7872999999999295</c:v>
                </c:pt>
                <c:pt idx="3937">
                  <c:v>0.78749999999992959</c:v>
                </c:pt>
                <c:pt idx="3938">
                  <c:v>0.78769999999992968</c:v>
                </c:pt>
                <c:pt idx="3939">
                  <c:v>0.78789999999992955</c:v>
                </c:pt>
                <c:pt idx="3940">
                  <c:v>0.78809999999992952</c:v>
                </c:pt>
                <c:pt idx="3941">
                  <c:v>0.7882999999999295</c:v>
                </c:pt>
                <c:pt idx="3942">
                  <c:v>0.78849999999992948</c:v>
                </c:pt>
                <c:pt idx="3943">
                  <c:v>0.78869999999992968</c:v>
                </c:pt>
                <c:pt idx="3944">
                  <c:v>0.78889999999992944</c:v>
                </c:pt>
                <c:pt idx="3945">
                  <c:v>0.78909999999992941</c:v>
                </c:pt>
                <c:pt idx="3946">
                  <c:v>0.78929999999992939</c:v>
                </c:pt>
                <c:pt idx="3947">
                  <c:v>0.78949999999992937</c:v>
                </c:pt>
                <c:pt idx="3948">
                  <c:v>0.78969999999992935</c:v>
                </c:pt>
                <c:pt idx="3949">
                  <c:v>0.78989999999992933</c:v>
                </c:pt>
                <c:pt idx="3950">
                  <c:v>0.7900999999999293</c:v>
                </c:pt>
                <c:pt idx="3951">
                  <c:v>0.79029999999992928</c:v>
                </c:pt>
                <c:pt idx="3952">
                  <c:v>0.79049999999992926</c:v>
                </c:pt>
                <c:pt idx="3953">
                  <c:v>0.79069999999992924</c:v>
                </c:pt>
                <c:pt idx="3954">
                  <c:v>0.79089999999992922</c:v>
                </c:pt>
                <c:pt idx="3955">
                  <c:v>0.79109999999992919</c:v>
                </c:pt>
                <c:pt idx="3956">
                  <c:v>0.79129999999992917</c:v>
                </c:pt>
                <c:pt idx="3957">
                  <c:v>0.79149999999992859</c:v>
                </c:pt>
                <c:pt idx="3958">
                  <c:v>0.79169999999992913</c:v>
                </c:pt>
                <c:pt idx="3959">
                  <c:v>0.79189999999992911</c:v>
                </c:pt>
                <c:pt idx="3960">
                  <c:v>0.79209999999992908</c:v>
                </c:pt>
                <c:pt idx="3961">
                  <c:v>0.79229999999992906</c:v>
                </c:pt>
                <c:pt idx="3962">
                  <c:v>0.79249999999992859</c:v>
                </c:pt>
                <c:pt idx="3963">
                  <c:v>0.79269999999992902</c:v>
                </c:pt>
                <c:pt idx="3964">
                  <c:v>0.79289999999992899</c:v>
                </c:pt>
                <c:pt idx="3965">
                  <c:v>0.79309999999992897</c:v>
                </c:pt>
                <c:pt idx="3966">
                  <c:v>0.79329999999992851</c:v>
                </c:pt>
                <c:pt idx="3967">
                  <c:v>0.79349999999992848</c:v>
                </c:pt>
                <c:pt idx="3968">
                  <c:v>0.79369999999992891</c:v>
                </c:pt>
                <c:pt idx="3969">
                  <c:v>0.79389999999992888</c:v>
                </c:pt>
                <c:pt idx="3970">
                  <c:v>0.79409999999992886</c:v>
                </c:pt>
                <c:pt idx="3971">
                  <c:v>0.79429999999992851</c:v>
                </c:pt>
                <c:pt idx="3972">
                  <c:v>0.79449999999992849</c:v>
                </c:pt>
                <c:pt idx="3973">
                  <c:v>0.7946999999999288</c:v>
                </c:pt>
                <c:pt idx="3974">
                  <c:v>0.79489999999992877</c:v>
                </c:pt>
                <c:pt idx="3975">
                  <c:v>0.79509999999992853</c:v>
                </c:pt>
                <c:pt idx="3976">
                  <c:v>0.79529999999992851</c:v>
                </c:pt>
                <c:pt idx="3977">
                  <c:v>0.79549999999992849</c:v>
                </c:pt>
                <c:pt idx="3978">
                  <c:v>0.79569999999992869</c:v>
                </c:pt>
                <c:pt idx="3979">
                  <c:v>0.79589999999992866</c:v>
                </c:pt>
                <c:pt idx="3980">
                  <c:v>0.79609999999992853</c:v>
                </c:pt>
                <c:pt idx="3981">
                  <c:v>0.79629999999992851</c:v>
                </c:pt>
                <c:pt idx="3982">
                  <c:v>0.79649999999992849</c:v>
                </c:pt>
                <c:pt idx="3983">
                  <c:v>0.79669999999992869</c:v>
                </c:pt>
                <c:pt idx="3984">
                  <c:v>0.79689999999992855</c:v>
                </c:pt>
                <c:pt idx="3985">
                  <c:v>0.79709999999992853</c:v>
                </c:pt>
                <c:pt idx="3986">
                  <c:v>0.79729999999992851</c:v>
                </c:pt>
                <c:pt idx="3987">
                  <c:v>0.79749999999992849</c:v>
                </c:pt>
                <c:pt idx="3988">
                  <c:v>0.79769999999992869</c:v>
                </c:pt>
                <c:pt idx="3989">
                  <c:v>0.79789999999992844</c:v>
                </c:pt>
                <c:pt idx="3990">
                  <c:v>0.79809999999992842</c:v>
                </c:pt>
                <c:pt idx="3991">
                  <c:v>0.7982999999999284</c:v>
                </c:pt>
                <c:pt idx="3992">
                  <c:v>0.79849999999992838</c:v>
                </c:pt>
                <c:pt idx="3993">
                  <c:v>0.79869999999992869</c:v>
                </c:pt>
                <c:pt idx="3994">
                  <c:v>0.79889999999992833</c:v>
                </c:pt>
                <c:pt idx="3995">
                  <c:v>0.79909999999992831</c:v>
                </c:pt>
                <c:pt idx="3996">
                  <c:v>0.79929999999992829</c:v>
                </c:pt>
                <c:pt idx="3997">
                  <c:v>0.79949999999992827</c:v>
                </c:pt>
                <c:pt idx="3998">
                  <c:v>0.79969999999992825</c:v>
                </c:pt>
                <c:pt idx="3999">
                  <c:v>0.79989999999992822</c:v>
                </c:pt>
                <c:pt idx="4000">
                  <c:v>0.8000999999999282</c:v>
                </c:pt>
                <c:pt idx="4001">
                  <c:v>0.80029999999992818</c:v>
                </c:pt>
                <c:pt idx="4002">
                  <c:v>0.80049999999992816</c:v>
                </c:pt>
                <c:pt idx="4003">
                  <c:v>0.80069999999992814</c:v>
                </c:pt>
                <c:pt idx="4004">
                  <c:v>0.80089999999992811</c:v>
                </c:pt>
                <c:pt idx="4005">
                  <c:v>0.80109999999992809</c:v>
                </c:pt>
                <c:pt idx="4006">
                  <c:v>0.80129999999992807</c:v>
                </c:pt>
                <c:pt idx="4007">
                  <c:v>0.80149999999992749</c:v>
                </c:pt>
                <c:pt idx="4008">
                  <c:v>0.80169999999992803</c:v>
                </c:pt>
                <c:pt idx="4009">
                  <c:v>0.801899999999928</c:v>
                </c:pt>
                <c:pt idx="4010">
                  <c:v>0.80209999999992798</c:v>
                </c:pt>
                <c:pt idx="4011">
                  <c:v>0.80229999999992796</c:v>
                </c:pt>
                <c:pt idx="4012">
                  <c:v>0.80249999999992749</c:v>
                </c:pt>
                <c:pt idx="4013">
                  <c:v>0.80269999999992792</c:v>
                </c:pt>
                <c:pt idx="4014">
                  <c:v>0.80289999999992789</c:v>
                </c:pt>
                <c:pt idx="4015">
                  <c:v>0.80309999999992787</c:v>
                </c:pt>
                <c:pt idx="4016">
                  <c:v>0.80329999999992752</c:v>
                </c:pt>
                <c:pt idx="4017">
                  <c:v>0.80349999999992749</c:v>
                </c:pt>
                <c:pt idx="4018">
                  <c:v>0.80369999999992781</c:v>
                </c:pt>
                <c:pt idx="4019">
                  <c:v>0.80389999999992778</c:v>
                </c:pt>
                <c:pt idx="4020">
                  <c:v>0.80409999999992776</c:v>
                </c:pt>
                <c:pt idx="4021">
                  <c:v>0.80429999999992752</c:v>
                </c:pt>
                <c:pt idx="4022">
                  <c:v>0.8044999999999275</c:v>
                </c:pt>
                <c:pt idx="4023">
                  <c:v>0.8046999999999277</c:v>
                </c:pt>
                <c:pt idx="4024">
                  <c:v>0.80489999999992767</c:v>
                </c:pt>
                <c:pt idx="4025">
                  <c:v>0.80509999999992754</c:v>
                </c:pt>
                <c:pt idx="4026">
                  <c:v>0.80529999999992752</c:v>
                </c:pt>
                <c:pt idx="4027">
                  <c:v>0.8054999999999275</c:v>
                </c:pt>
                <c:pt idx="4028">
                  <c:v>0.8056999999999277</c:v>
                </c:pt>
                <c:pt idx="4029">
                  <c:v>0.80589999999992767</c:v>
                </c:pt>
                <c:pt idx="4030">
                  <c:v>0.80609999999992754</c:v>
                </c:pt>
                <c:pt idx="4031">
                  <c:v>0.80629999999992752</c:v>
                </c:pt>
                <c:pt idx="4032">
                  <c:v>0.8064999999999275</c:v>
                </c:pt>
                <c:pt idx="4033">
                  <c:v>0.8066999999999277</c:v>
                </c:pt>
                <c:pt idx="4034">
                  <c:v>0.80689999999992745</c:v>
                </c:pt>
                <c:pt idx="4035">
                  <c:v>0.80709999999992743</c:v>
                </c:pt>
                <c:pt idx="4036">
                  <c:v>0.80729999999992741</c:v>
                </c:pt>
                <c:pt idx="4037">
                  <c:v>0.80749999999992739</c:v>
                </c:pt>
                <c:pt idx="4038">
                  <c:v>0.8076999999999277</c:v>
                </c:pt>
                <c:pt idx="4039">
                  <c:v>0.80789999999992734</c:v>
                </c:pt>
                <c:pt idx="4040">
                  <c:v>0.80809999999992732</c:v>
                </c:pt>
                <c:pt idx="4041">
                  <c:v>0.8082999999999273</c:v>
                </c:pt>
                <c:pt idx="4042">
                  <c:v>0.80849999999992728</c:v>
                </c:pt>
                <c:pt idx="4043">
                  <c:v>0.80869999999992725</c:v>
                </c:pt>
                <c:pt idx="4044">
                  <c:v>0.80889999999992723</c:v>
                </c:pt>
                <c:pt idx="4045">
                  <c:v>0.80909999999992721</c:v>
                </c:pt>
                <c:pt idx="4046">
                  <c:v>0.80929999999992719</c:v>
                </c:pt>
                <c:pt idx="4047">
                  <c:v>0.80949999999992717</c:v>
                </c:pt>
                <c:pt idx="4048">
                  <c:v>0.80969999999992714</c:v>
                </c:pt>
                <c:pt idx="4049">
                  <c:v>0.80989999999992712</c:v>
                </c:pt>
                <c:pt idx="4050">
                  <c:v>0.8100999999999271</c:v>
                </c:pt>
                <c:pt idx="4051">
                  <c:v>0.81029999999992708</c:v>
                </c:pt>
                <c:pt idx="4052">
                  <c:v>0.81049999999992706</c:v>
                </c:pt>
                <c:pt idx="4053">
                  <c:v>0.81069999999992703</c:v>
                </c:pt>
                <c:pt idx="4054">
                  <c:v>0.81089999999992701</c:v>
                </c:pt>
                <c:pt idx="4055">
                  <c:v>0.81109999999992699</c:v>
                </c:pt>
                <c:pt idx="4056">
                  <c:v>0.81129999999992697</c:v>
                </c:pt>
                <c:pt idx="4057">
                  <c:v>0.8114999999999265</c:v>
                </c:pt>
                <c:pt idx="4058">
                  <c:v>0.81169999999992692</c:v>
                </c:pt>
                <c:pt idx="4059">
                  <c:v>0.8118999999999269</c:v>
                </c:pt>
                <c:pt idx="4060">
                  <c:v>0.81209999999992688</c:v>
                </c:pt>
                <c:pt idx="4061">
                  <c:v>0.81229999999992686</c:v>
                </c:pt>
                <c:pt idx="4062">
                  <c:v>0.8124999999999265</c:v>
                </c:pt>
                <c:pt idx="4063">
                  <c:v>0.81269999999992681</c:v>
                </c:pt>
                <c:pt idx="4064">
                  <c:v>0.81289999999992679</c:v>
                </c:pt>
                <c:pt idx="4065">
                  <c:v>0.81309999999992677</c:v>
                </c:pt>
                <c:pt idx="4066">
                  <c:v>0.81329999999992653</c:v>
                </c:pt>
                <c:pt idx="4067">
                  <c:v>0.8134999999999265</c:v>
                </c:pt>
                <c:pt idx="4068">
                  <c:v>0.8136999999999267</c:v>
                </c:pt>
                <c:pt idx="4069">
                  <c:v>0.81389999999992668</c:v>
                </c:pt>
                <c:pt idx="4070">
                  <c:v>0.81409999999992666</c:v>
                </c:pt>
                <c:pt idx="4071">
                  <c:v>0.81429999999992653</c:v>
                </c:pt>
                <c:pt idx="4072">
                  <c:v>0.81449999999992651</c:v>
                </c:pt>
                <c:pt idx="4073">
                  <c:v>0.81469999999992671</c:v>
                </c:pt>
                <c:pt idx="4074">
                  <c:v>0.81489999999992668</c:v>
                </c:pt>
                <c:pt idx="4075">
                  <c:v>0.81509999999992655</c:v>
                </c:pt>
                <c:pt idx="4076">
                  <c:v>0.81529999999992653</c:v>
                </c:pt>
                <c:pt idx="4077">
                  <c:v>0.81549999999992651</c:v>
                </c:pt>
                <c:pt idx="4078">
                  <c:v>0.81569999999992671</c:v>
                </c:pt>
                <c:pt idx="4079">
                  <c:v>0.81589999999992668</c:v>
                </c:pt>
                <c:pt idx="4080">
                  <c:v>0.81609999999992644</c:v>
                </c:pt>
                <c:pt idx="4081">
                  <c:v>0.81629999999992642</c:v>
                </c:pt>
                <c:pt idx="4082">
                  <c:v>0.8164999999999264</c:v>
                </c:pt>
                <c:pt idx="4083">
                  <c:v>0.8166999999999266</c:v>
                </c:pt>
                <c:pt idx="4084">
                  <c:v>0.81689999999992635</c:v>
                </c:pt>
                <c:pt idx="4085">
                  <c:v>0.81709999999992633</c:v>
                </c:pt>
                <c:pt idx="4086">
                  <c:v>0.81729999999992631</c:v>
                </c:pt>
                <c:pt idx="4087">
                  <c:v>0.81749999999992629</c:v>
                </c:pt>
                <c:pt idx="4088">
                  <c:v>0.8176999999999266</c:v>
                </c:pt>
                <c:pt idx="4089">
                  <c:v>0.81789999999992624</c:v>
                </c:pt>
                <c:pt idx="4090">
                  <c:v>0.81809999999992622</c:v>
                </c:pt>
                <c:pt idx="4091">
                  <c:v>0.8182999999999262</c:v>
                </c:pt>
                <c:pt idx="4092">
                  <c:v>0.81849999999992618</c:v>
                </c:pt>
                <c:pt idx="4093">
                  <c:v>0.81869999999992615</c:v>
                </c:pt>
                <c:pt idx="4094">
                  <c:v>0.81889999999992613</c:v>
                </c:pt>
                <c:pt idx="4095">
                  <c:v>0.81909999999992611</c:v>
                </c:pt>
                <c:pt idx="4096">
                  <c:v>0.81929999999992609</c:v>
                </c:pt>
                <c:pt idx="4097">
                  <c:v>0.81949999999992607</c:v>
                </c:pt>
                <c:pt idx="4098">
                  <c:v>0.81969999999992604</c:v>
                </c:pt>
                <c:pt idx="4099">
                  <c:v>0.81989999999992602</c:v>
                </c:pt>
                <c:pt idx="4100">
                  <c:v>0.820099999999926</c:v>
                </c:pt>
                <c:pt idx="4101">
                  <c:v>0.82029999999992598</c:v>
                </c:pt>
                <c:pt idx="4102">
                  <c:v>0.82049999999992596</c:v>
                </c:pt>
                <c:pt idx="4103">
                  <c:v>0.82069999999992593</c:v>
                </c:pt>
                <c:pt idx="4104">
                  <c:v>0.82089999999992591</c:v>
                </c:pt>
                <c:pt idx="4105">
                  <c:v>0.82109999999992589</c:v>
                </c:pt>
                <c:pt idx="4106">
                  <c:v>0.82129999999992587</c:v>
                </c:pt>
                <c:pt idx="4107">
                  <c:v>0.82149999999992551</c:v>
                </c:pt>
                <c:pt idx="4108">
                  <c:v>0.82169999999992582</c:v>
                </c:pt>
                <c:pt idx="4109">
                  <c:v>0.8218999999999258</c:v>
                </c:pt>
                <c:pt idx="4110">
                  <c:v>0.82209999999992578</c:v>
                </c:pt>
                <c:pt idx="4111">
                  <c:v>0.82229999999992576</c:v>
                </c:pt>
                <c:pt idx="4112">
                  <c:v>0.82249999999992551</c:v>
                </c:pt>
                <c:pt idx="4113">
                  <c:v>0.82269999999992571</c:v>
                </c:pt>
                <c:pt idx="4114">
                  <c:v>0.82289999999992569</c:v>
                </c:pt>
                <c:pt idx="4115">
                  <c:v>0.82309999999992567</c:v>
                </c:pt>
                <c:pt idx="4116">
                  <c:v>0.82329999999992554</c:v>
                </c:pt>
                <c:pt idx="4117">
                  <c:v>0.82349999999992551</c:v>
                </c:pt>
                <c:pt idx="4118">
                  <c:v>0.8236999999999256</c:v>
                </c:pt>
                <c:pt idx="4119">
                  <c:v>0.82389999999992569</c:v>
                </c:pt>
                <c:pt idx="4120">
                  <c:v>0.82409999999992567</c:v>
                </c:pt>
                <c:pt idx="4121">
                  <c:v>0.82429999999992554</c:v>
                </c:pt>
                <c:pt idx="4122">
                  <c:v>0.82449999999992551</c:v>
                </c:pt>
                <c:pt idx="4123">
                  <c:v>0.8246999999999256</c:v>
                </c:pt>
                <c:pt idx="4124">
                  <c:v>0.82489999999992569</c:v>
                </c:pt>
                <c:pt idx="4125">
                  <c:v>0.82509999999992545</c:v>
                </c:pt>
                <c:pt idx="4126">
                  <c:v>0.82529999999992543</c:v>
                </c:pt>
                <c:pt idx="4127">
                  <c:v>0.8254999999999254</c:v>
                </c:pt>
                <c:pt idx="4128">
                  <c:v>0.8256999999999256</c:v>
                </c:pt>
                <c:pt idx="4129">
                  <c:v>0.82589999999992569</c:v>
                </c:pt>
                <c:pt idx="4130">
                  <c:v>0.82609999999992534</c:v>
                </c:pt>
                <c:pt idx="4131">
                  <c:v>0.82629999999992532</c:v>
                </c:pt>
                <c:pt idx="4132">
                  <c:v>0.82649999999992529</c:v>
                </c:pt>
                <c:pt idx="4133">
                  <c:v>0.82669999999992561</c:v>
                </c:pt>
                <c:pt idx="4134">
                  <c:v>0.82689999999992525</c:v>
                </c:pt>
                <c:pt idx="4135">
                  <c:v>0.82709999999992523</c:v>
                </c:pt>
                <c:pt idx="4136">
                  <c:v>0.82729999999992521</c:v>
                </c:pt>
                <c:pt idx="4137">
                  <c:v>0.82749999999992518</c:v>
                </c:pt>
                <c:pt idx="4138">
                  <c:v>0.82769999999992561</c:v>
                </c:pt>
                <c:pt idx="4139">
                  <c:v>0.82789999999992514</c:v>
                </c:pt>
                <c:pt idx="4140">
                  <c:v>0.82809999999992512</c:v>
                </c:pt>
                <c:pt idx="4141">
                  <c:v>0.8282999999999251</c:v>
                </c:pt>
                <c:pt idx="4142">
                  <c:v>0.82849999999992507</c:v>
                </c:pt>
                <c:pt idx="4143">
                  <c:v>0.82869999999992505</c:v>
                </c:pt>
                <c:pt idx="4144">
                  <c:v>0.82889999999992503</c:v>
                </c:pt>
                <c:pt idx="4145">
                  <c:v>0.82909999999992501</c:v>
                </c:pt>
                <c:pt idx="4146">
                  <c:v>0.82929999999992499</c:v>
                </c:pt>
                <c:pt idx="4147">
                  <c:v>0.82949999999992496</c:v>
                </c:pt>
                <c:pt idx="4148">
                  <c:v>0.82969999999992494</c:v>
                </c:pt>
                <c:pt idx="4149">
                  <c:v>0.82989999999992492</c:v>
                </c:pt>
                <c:pt idx="4150">
                  <c:v>0.8300999999999249</c:v>
                </c:pt>
                <c:pt idx="4151">
                  <c:v>0.83029999999992488</c:v>
                </c:pt>
                <c:pt idx="4152">
                  <c:v>0.83049999999992452</c:v>
                </c:pt>
                <c:pt idx="4153">
                  <c:v>0.83069999999992483</c:v>
                </c:pt>
                <c:pt idx="4154">
                  <c:v>0.83089999999992481</c:v>
                </c:pt>
                <c:pt idx="4155">
                  <c:v>0.83109999999992479</c:v>
                </c:pt>
                <c:pt idx="4156">
                  <c:v>0.83129999999992477</c:v>
                </c:pt>
                <c:pt idx="4157">
                  <c:v>0.83149999999992452</c:v>
                </c:pt>
                <c:pt idx="4158">
                  <c:v>0.83169999999992472</c:v>
                </c:pt>
                <c:pt idx="4159">
                  <c:v>0.8318999999999247</c:v>
                </c:pt>
                <c:pt idx="4160">
                  <c:v>0.83209999999992468</c:v>
                </c:pt>
                <c:pt idx="4161">
                  <c:v>0.83229999999992466</c:v>
                </c:pt>
                <c:pt idx="4162">
                  <c:v>0.83249999999992452</c:v>
                </c:pt>
                <c:pt idx="4163">
                  <c:v>0.83269999999992461</c:v>
                </c:pt>
                <c:pt idx="4164">
                  <c:v>0.8328999999999247</c:v>
                </c:pt>
                <c:pt idx="4165">
                  <c:v>0.83309999999992468</c:v>
                </c:pt>
                <c:pt idx="4166">
                  <c:v>0.83329999999992455</c:v>
                </c:pt>
                <c:pt idx="4167">
                  <c:v>0.83349999999992452</c:v>
                </c:pt>
                <c:pt idx="4168">
                  <c:v>0.83369999999992461</c:v>
                </c:pt>
                <c:pt idx="4169">
                  <c:v>0.8338999999999247</c:v>
                </c:pt>
                <c:pt idx="4170">
                  <c:v>0.83409999999992468</c:v>
                </c:pt>
                <c:pt idx="4171">
                  <c:v>0.83429999999992444</c:v>
                </c:pt>
                <c:pt idx="4172">
                  <c:v>0.83449999999992441</c:v>
                </c:pt>
                <c:pt idx="4173">
                  <c:v>0.83469999999992461</c:v>
                </c:pt>
                <c:pt idx="4174">
                  <c:v>0.8348999999999247</c:v>
                </c:pt>
                <c:pt idx="4175">
                  <c:v>0.83509999999992435</c:v>
                </c:pt>
                <c:pt idx="4176">
                  <c:v>0.83529999999992433</c:v>
                </c:pt>
                <c:pt idx="4177">
                  <c:v>0.8354999999999243</c:v>
                </c:pt>
                <c:pt idx="4178">
                  <c:v>0.83569999999992461</c:v>
                </c:pt>
                <c:pt idx="4179">
                  <c:v>0.8358999999999247</c:v>
                </c:pt>
                <c:pt idx="4180">
                  <c:v>0.83609999999992424</c:v>
                </c:pt>
                <c:pt idx="4181">
                  <c:v>0.83629999999992422</c:v>
                </c:pt>
                <c:pt idx="4182">
                  <c:v>0.83649999999992419</c:v>
                </c:pt>
                <c:pt idx="4183">
                  <c:v>0.83669999999992462</c:v>
                </c:pt>
                <c:pt idx="4184">
                  <c:v>0.83689999999992415</c:v>
                </c:pt>
                <c:pt idx="4185">
                  <c:v>0.83709999999992413</c:v>
                </c:pt>
                <c:pt idx="4186">
                  <c:v>0.8372999999999241</c:v>
                </c:pt>
                <c:pt idx="4187">
                  <c:v>0.83749999999992408</c:v>
                </c:pt>
                <c:pt idx="4188">
                  <c:v>0.83769999999992462</c:v>
                </c:pt>
                <c:pt idx="4189">
                  <c:v>0.83789999999992404</c:v>
                </c:pt>
                <c:pt idx="4190">
                  <c:v>0.83809999999992402</c:v>
                </c:pt>
                <c:pt idx="4191">
                  <c:v>0.83829999999992399</c:v>
                </c:pt>
                <c:pt idx="4192">
                  <c:v>0.83849999999992397</c:v>
                </c:pt>
                <c:pt idx="4193">
                  <c:v>0.83869999999992395</c:v>
                </c:pt>
                <c:pt idx="4194">
                  <c:v>0.83889999999992393</c:v>
                </c:pt>
                <c:pt idx="4195">
                  <c:v>0.83909999999992391</c:v>
                </c:pt>
                <c:pt idx="4196">
                  <c:v>0.83929999999992388</c:v>
                </c:pt>
                <c:pt idx="4197">
                  <c:v>0.83949999999992386</c:v>
                </c:pt>
                <c:pt idx="4198">
                  <c:v>0.83969999999992384</c:v>
                </c:pt>
                <c:pt idx="4199">
                  <c:v>0.83989999999992382</c:v>
                </c:pt>
                <c:pt idx="4200">
                  <c:v>0.8400999999999238</c:v>
                </c:pt>
                <c:pt idx="4201">
                  <c:v>0.84029999999992377</c:v>
                </c:pt>
                <c:pt idx="4202">
                  <c:v>0.84049999999992353</c:v>
                </c:pt>
                <c:pt idx="4203">
                  <c:v>0.84069999999992373</c:v>
                </c:pt>
                <c:pt idx="4204">
                  <c:v>0.84089999999992371</c:v>
                </c:pt>
                <c:pt idx="4205">
                  <c:v>0.84109999999992369</c:v>
                </c:pt>
                <c:pt idx="4206">
                  <c:v>0.84129999999992366</c:v>
                </c:pt>
                <c:pt idx="4207">
                  <c:v>0.84149999999992353</c:v>
                </c:pt>
                <c:pt idx="4208">
                  <c:v>0.84169999999992362</c:v>
                </c:pt>
                <c:pt idx="4209">
                  <c:v>0.8418999999999236</c:v>
                </c:pt>
                <c:pt idx="4210">
                  <c:v>0.84209999999992369</c:v>
                </c:pt>
                <c:pt idx="4211">
                  <c:v>0.84229999999992355</c:v>
                </c:pt>
                <c:pt idx="4212">
                  <c:v>0.84249999999992353</c:v>
                </c:pt>
                <c:pt idx="4213">
                  <c:v>0.84269999999992362</c:v>
                </c:pt>
                <c:pt idx="4214">
                  <c:v>0.8428999999999236</c:v>
                </c:pt>
                <c:pt idx="4215">
                  <c:v>0.84309999999992369</c:v>
                </c:pt>
                <c:pt idx="4216">
                  <c:v>0.84329999999992344</c:v>
                </c:pt>
                <c:pt idx="4217">
                  <c:v>0.84349999999992342</c:v>
                </c:pt>
                <c:pt idx="4218">
                  <c:v>0.84369999999992362</c:v>
                </c:pt>
                <c:pt idx="4219">
                  <c:v>0.8438999999999236</c:v>
                </c:pt>
                <c:pt idx="4220">
                  <c:v>0.84409999999992369</c:v>
                </c:pt>
                <c:pt idx="4221">
                  <c:v>0.84429999999992333</c:v>
                </c:pt>
                <c:pt idx="4222">
                  <c:v>0.84449999999992331</c:v>
                </c:pt>
                <c:pt idx="4223">
                  <c:v>0.84469999999992362</c:v>
                </c:pt>
                <c:pt idx="4224">
                  <c:v>0.8448999999999236</c:v>
                </c:pt>
                <c:pt idx="4225">
                  <c:v>0.84509999999992325</c:v>
                </c:pt>
                <c:pt idx="4226">
                  <c:v>0.84529999999992322</c:v>
                </c:pt>
                <c:pt idx="4227">
                  <c:v>0.8454999999999232</c:v>
                </c:pt>
                <c:pt idx="4228">
                  <c:v>0.84569999999992362</c:v>
                </c:pt>
                <c:pt idx="4229">
                  <c:v>0.8458999999999236</c:v>
                </c:pt>
                <c:pt idx="4230">
                  <c:v>0.84609999999992314</c:v>
                </c:pt>
                <c:pt idx="4231">
                  <c:v>0.84629999999992311</c:v>
                </c:pt>
                <c:pt idx="4232">
                  <c:v>0.84649999999992309</c:v>
                </c:pt>
                <c:pt idx="4233">
                  <c:v>0.84669999999992362</c:v>
                </c:pt>
                <c:pt idx="4234">
                  <c:v>0.84689999999992305</c:v>
                </c:pt>
                <c:pt idx="4235">
                  <c:v>0.84709999999992303</c:v>
                </c:pt>
                <c:pt idx="4236">
                  <c:v>0.847299999999923</c:v>
                </c:pt>
                <c:pt idx="4237">
                  <c:v>0.84749999999992298</c:v>
                </c:pt>
                <c:pt idx="4238">
                  <c:v>0.84769999999992363</c:v>
                </c:pt>
                <c:pt idx="4239">
                  <c:v>0.84789999999992294</c:v>
                </c:pt>
                <c:pt idx="4240">
                  <c:v>0.84809999999992292</c:v>
                </c:pt>
                <c:pt idx="4241">
                  <c:v>0.84829999999992289</c:v>
                </c:pt>
                <c:pt idx="4242">
                  <c:v>0.84849999999992287</c:v>
                </c:pt>
                <c:pt idx="4243">
                  <c:v>0.84869999999992285</c:v>
                </c:pt>
                <c:pt idx="4244">
                  <c:v>0.84889999999992283</c:v>
                </c:pt>
                <c:pt idx="4245">
                  <c:v>0.84909999999992281</c:v>
                </c:pt>
                <c:pt idx="4246">
                  <c:v>0.84929999999992278</c:v>
                </c:pt>
                <c:pt idx="4247">
                  <c:v>0.84949999999992276</c:v>
                </c:pt>
                <c:pt idx="4248">
                  <c:v>0.84969999999992274</c:v>
                </c:pt>
                <c:pt idx="4249">
                  <c:v>0.84989999999992272</c:v>
                </c:pt>
                <c:pt idx="4250">
                  <c:v>0.8500999999999227</c:v>
                </c:pt>
                <c:pt idx="4251">
                  <c:v>0.85029999999992267</c:v>
                </c:pt>
                <c:pt idx="4252">
                  <c:v>0.85049999999992254</c:v>
                </c:pt>
                <c:pt idx="4253">
                  <c:v>0.85069999999992263</c:v>
                </c:pt>
                <c:pt idx="4254">
                  <c:v>0.85089999999992261</c:v>
                </c:pt>
                <c:pt idx="4255">
                  <c:v>0.8510999999999227</c:v>
                </c:pt>
                <c:pt idx="4256">
                  <c:v>0.85129999999992267</c:v>
                </c:pt>
                <c:pt idx="4257">
                  <c:v>0.85149999999992254</c:v>
                </c:pt>
                <c:pt idx="4258">
                  <c:v>0.85169999999992263</c:v>
                </c:pt>
                <c:pt idx="4259">
                  <c:v>0.85189999999992261</c:v>
                </c:pt>
                <c:pt idx="4260">
                  <c:v>0.8520999999999227</c:v>
                </c:pt>
                <c:pt idx="4261">
                  <c:v>0.85229999999992245</c:v>
                </c:pt>
                <c:pt idx="4262">
                  <c:v>0.85249999999992243</c:v>
                </c:pt>
                <c:pt idx="4263">
                  <c:v>0.85269999999992263</c:v>
                </c:pt>
                <c:pt idx="4264">
                  <c:v>0.85289999999992261</c:v>
                </c:pt>
                <c:pt idx="4265">
                  <c:v>0.8530999999999227</c:v>
                </c:pt>
                <c:pt idx="4266">
                  <c:v>0.85329999999992234</c:v>
                </c:pt>
                <c:pt idx="4267">
                  <c:v>0.85349999999992232</c:v>
                </c:pt>
                <c:pt idx="4268">
                  <c:v>0.85369999999992263</c:v>
                </c:pt>
                <c:pt idx="4269">
                  <c:v>0.85389999999992261</c:v>
                </c:pt>
                <c:pt idx="4270">
                  <c:v>0.85409999999992225</c:v>
                </c:pt>
                <c:pt idx="4271">
                  <c:v>0.85429999999992223</c:v>
                </c:pt>
                <c:pt idx="4272">
                  <c:v>0.85449999999992221</c:v>
                </c:pt>
                <c:pt idx="4273">
                  <c:v>0.85469999999992263</c:v>
                </c:pt>
                <c:pt idx="4274">
                  <c:v>0.85489999999992261</c:v>
                </c:pt>
                <c:pt idx="4275">
                  <c:v>0.85509999999992214</c:v>
                </c:pt>
                <c:pt idx="4276">
                  <c:v>0.85529999999992212</c:v>
                </c:pt>
                <c:pt idx="4277">
                  <c:v>0.8554999999999221</c:v>
                </c:pt>
                <c:pt idx="4278">
                  <c:v>0.85569999999992263</c:v>
                </c:pt>
                <c:pt idx="4279">
                  <c:v>0.85589999999992261</c:v>
                </c:pt>
                <c:pt idx="4280">
                  <c:v>0.85609999999992203</c:v>
                </c:pt>
                <c:pt idx="4281">
                  <c:v>0.85629999999992201</c:v>
                </c:pt>
                <c:pt idx="4282">
                  <c:v>0.85649999999992199</c:v>
                </c:pt>
                <c:pt idx="4283">
                  <c:v>0.85669999999992263</c:v>
                </c:pt>
                <c:pt idx="4284">
                  <c:v>0.85689999999992195</c:v>
                </c:pt>
                <c:pt idx="4285">
                  <c:v>0.85709999999992192</c:v>
                </c:pt>
                <c:pt idx="4286">
                  <c:v>0.8572999999999219</c:v>
                </c:pt>
                <c:pt idx="4287">
                  <c:v>0.85749999999992188</c:v>
                </c:pt>
                <c:pt idx="4288">
                  <c:v>0.85769999999992264</c:v>
                </c:pt>
                <c:pt idx="4289">
                  <c:v>0.85789999999992184</c:v>
                </c:pt>
                <c:pt idx="4290">
                  <c:v>0.85809999999992181</c:v>
                </c:pt>
                <c:pt idx="4291">
                  <c:v>0.85829999999992179</c:v>
                </c:pt>
                <c:pt idx="4292">
                  <c:v>0.85849999999992177</c:v>
                </c:pt>
                <c:pt idx="4293">
                  <c:v>0.85869999999992175</c:v>
                </c:pt>
                <c:pt idx="4294">
                  <c:v>0.85889999999992173</c:v>
                </c:pt>
                <c:pt idx="4295">
                  <c:v>0.8590999999999217</c:v>
                </c:pt>
                <c:pt idx="4296">
                  <c:v>0.85929999999992168</c:v>
                </c:pt>
                <c:pt idx="4297">
                  <c:v>0.85949999999992166</c:v>
                </c:pt>
                <c:pt idx="4298">
                  <c:v>0.85969999999992164</c:v>
                </c:pt>
                <c:pt idx="4299">
                  <c:v>0.85989999999992162</c:v>
                </c:pt>
                <c:pt idx="4300">
                  <c:v>0.8600999999999217</c:v>
                </c:pt>
                <c:pt idx="4301">
                  <c:v>0.86029999999992168</c:v>
                </c:pt>
                <c:pt idx="4302">
                  <c:v>0.86049999999992155</c:v>
                </c:pt>
                <c:pt idx="4303">
                  <c:v>0.86069999999992164</c:v>
                </c:pt>
                <c:pt idx="4304">
                  <c:v>0.86089999999992162</c:v>
                </c:pt>
                <c:pt idx="4305">
                  <c:v>0.86109999999992171</c:v>
                </c:pt>
                <c:pt idx="4306">
                  <c:v>0.86129999999992168</c:v>
                </c:pt>
                <c:pt idx="4307">
                  <c:v>0.86149999999992144</c:v>
                </c:pt>
                <c:pt idx="4308">
                  <c:v>0.86169999999992164</c:v>
                </c:pt>
                <c:pt idx="4309">
                  <c:v>0.86189999999992162</c:v>
                </c:pt>
                <c:pt idx="4310">
                  <c:v>0.8620999999999216</c:v>
                </c:pt>
                <c:pt idx="4311">
                  <c:v>0.86229999999992135</c:v>
                </c:pt>
                <c:pt idx="4312">
                  <c:v>0.86249999999992133</c:v>
                </c:pt>
                <c:pt idx="4313">
                  <c:v>0.86269999999992164</c:v>
                </c:pt>
                <c:pt idx="4314">
                  <c:v>0.86289999999992162</c:v>
                </c:pt>
                <c:pt idx="4315">
                  <c:v>0.8630999999999216</c:v>
                </c:pt>
                <c:pt idx="4316">
                  <c:v>0.86329999999992124</c:v>
                </c:pt>
                <c:pt idx="4317">
                  <c:v>0.86349999999992122</c:v>
                </c:pt>
                <c:pt idx="4318">
                  <c:v>0.86369999999992164</c:v>
                </c:pt>
                <c:pt idx="4319">
                  <c:v>0.86389999999992162</c:v>
                </c:pt>
                <c:pt idx="4320">
                  <c:v>0.86409999999992115</c:v>
                </c:pt>
                <c:pt idx="4321">
                  <c:v>0.86429999999992113</c:v>
                </c:pt>
                <c:pt idx="4322">
                  <c:v>0.86449999999992111</c:v>
                </c:pt>
                <c:pt idx="4323">
                  <c:v>0.86469999999992164</c:v>
                </c:pt>
                <c:pt idx="4324">
                  <c:v>0.86489999999992162</c:v>
                </c:pt>
                <c:pt idx="4325">
                  <c:v>0.86509999999992104</c:v>
                </c:pt>
                <c:pt idx="4326">
                  <c:v>0.86529999999992102</c:v>
                </c:pt>
                <c:pt idx="4327">
                  <c:v>0.865499999999921</c:v>
                </c:pt>
                <c:pt idx="4328">
                  <c:v>0.86569999999992164</c:v>
                </c:pt>
                <c:pt idx="4329">
                  <c:v>0.86589999999992162</c:v>
                </c:pt>
                <c:pt idx="4330">
                  <c:v>0.86609999999992093</c:v>
                </c:pt>
                <c:pt idx="4331">
                  <c:v>0.86629999999992091</c:v>
                </c:pt>
                <c:pt idx="4332">
                  <c:v>0.86649999999992089</c:v>
                </c:pt>
                <c:pt idx="4333">
                  <c:v>0.86669999999992164</c:v>
                </c:pt>
                <c:pt idx="4334">
                  <c:v>0.86689999999992085</c:v>
                </c:pt>
                <c:pt idx="4335">
                  <c:v>0.86709999999992082</c:v>
                </c:pt>
                <c:pt idx="4336">
                  <c:v>0.8672999999999208</c:v>
                </c:pt>
                <c:pt idx="4337">
                  <c:v>0.86749999999992078</c:v>
                </c:pt>
                <c:pt idx="4338">
                  <c:v>0.86769999999992165</c:v>
                </c:pt>
                <c:pt idx="4339">
                  <c:v>0.86789999999992073</c:v>
                </c:pt>
                <c:pt idx="4340">
                  <c:v>0.86809999999992071</c:v>
                </c:pt>
                <c:pt idx="4341">
                  <c:v>0.86829999999992069</c:v>
                </c:pt>
                <c:pt idx="4342">
                  <c:v>0.86849999999992067</c:v>
                </c:pt>
                <c:pt idx="4343">
                  <c:v>0.86869999999992065</c:v>
                </c:pt>
                <c:pt idx="4344">
                  <c:v>0.86889999999992062</c:v>
                </c:pt>
                <c:pt idx="4345">
                  <c:v>0.8690999999999206</c:v>
                </c:pt>
                <c:pt idx="4346">
                  <c:v>0.86929999999992069</c:v>
                </c:pt>
                <c:pt idx="4347">
                  <c:v>0.86949999999992067</c:v>
                </c:pt>
                <c:pt idx="4348">
                  <c:v>0.86969999999992065</c:v>
                </c:pt>
                <c:pt idx="4349">
                  <c:v>0.86989999999992063</c:v>
                </c:pt>
                <c:pt idx="4350">
                  <c:v>0.8700999999999206</c:v>
                </c:pt>
                <c:pt idx="4351">
                  <c:v>0.87029999999992069</c:v>
                </c:pt>
                <c:pt idx="4352">
                  <c:v>0.87049999999992045</c:v>
                </c:pt>
                <c:pt idx="4353">
                  <c:v>0.87069999999992065</c:v>
                </c:pt>
                <c:pt idx="4354">
                  <c:v>0.87089999999992063</c:v>
                </c:pt>
                <c:pt idx="4355">
                  <c:v>0.8710999999999206</c:v>
                </c:pt>
                <c:pt idx="4356">
                  <c:v>0.87129999999992069</c:v>
                </c:pt>
                <c:pt idx="4357">
                  <c:v>0.87149999999992034</c:v>
                </c:pt>
                <c:pt idx="4358">
                  <c:v>0.87169999999992065</c:v>
                </c:pt>
                <c:pt idx="4359">
                  <c:v>0.87189999999992063</c:v>
                </c:pt>
                <c:pt idx="4360">
                  <c:v>0.87209999999992061</c:v>
                </c:pt>
                <c:pt idx="4361">
                  <c:v>0.87229999999992025</c:v>
                </c:pt>
                <c:pt idx="4362">
                  <c:v>0.87249999999992023</c:v>
                </c:pt>
                <c:pt idx="4363">
                  <c:v>0.87269999999992065</c:v>
                </c:pt>
                <c:pt idx="4364">
                  <c:v>0.87289999999992063</c:v>
                </c:pt>
                <c:pt idx="4365">
                  <c:v>0.87309999999992061</c:v>
                </c:pt>
                <c:pt idx="4366">
                  <c:v>0.87329999999992014</c:v>
                </c:pt>
                <c:pt idx="4367">
                  <c:v>0.87349999999992012</c:v>
                </c:pt>
                <c:pt idx="4368">
                  <c:v>0.87369999999992065</c:v>
                </c:pt>
                <c:pt idx="4369">
                  <c:v>0.87389999999992063</c:v>
                </c:pt>
                <c:pt idx="4370">
                  <c:v>0.87409999999992005</c:v>
                </c:pt>
                <c:pt idx="4371">
                  <c:v>0.87429999999992003</c:v>
                </c:pt>
                <c:pt idx="4372">
                  <c:v>0.87449999999992001</c:v>
                </c:pt>
                <c:pt idx="4373">
                  <c:v>0.87469999999992065</c:v>
                </c:pt>
                <c:pt idx="4374">
                  <c:v>0.87489999999992063</c:v>
                </c:pt>
                <c:pt idx="4375">
                  <c:v>0.87509999999991994</c:v>
                </c:pt>
                <c:pt idx="4376">
                  <c:v>0.87529999999991992</c:v>
                </c:pt>
                <c:pt idx="4377">
                  <c:v>0.8754999999999199</c:v>
                </c:pt>
                <c:pt idx="4378">
                  <c:v>0.87569999999992065</c:v>
                </c:pt>
                <c:pt idx="4379">
                  <c:v>0.87589999999991985</c:v>
                </c:pt>
                <c:pt idx="4380">
                  <c:v>0.87609999999991983</c:v>
                </c:pt>
                <c:pt idx="4381">
                  <c:v>0.87629999999991981</c:v>
                </c:pt>
                <c:pt idx="4382">
                  <c:v>0.87649999999991979</c:v>
                </c:pt>
                <c:pt idx="4383">
                  <c:v>0.87669999999992065</c:v>
                </c:pt>
                <c:pt idx="4384">
                  <c:v>0.87689999999991974</c:v>
                </c:pt>
                <c:pt idx="4385">
                  <c:v>0.87709999999991972</c:v>
                </c:pt>
                <c:pt idx="4386">
                  <c:v>0.8772999999999197</c:v>
                </c:pt>
                <c:pt idx="4387">
                  <c:v>0.87749999999991968</c:v>
                </c:pt>
                <c:pt idx="4388">
                  <c:v>0.87769999999992065</c:v>
                </c:pt>
                <c:pt idx="4389">
                  <c:v>0.87789999999991963</c:v>
                </c:pt>
                <c:pt idx="4390">
                  <c:v>0.87809999999991961</c:v>
                </c:pt>
                <c:pt idx="4391">
                  <c:v>0.8782999999999197</c:v>
                </c:pt>
                <c:pt idx="4392">
                  <c:v>0.87849999999991968</c:v>
                </c:pt>
                <c:pt idx="4393">
                  <c:v>0.87869999999992165</c:v>
                </c:pt>
                <c:pt idx="4394">
                  <c:v>0.87889999999991963</c:v>
                </c:pt>
                <c:pt idx="4395">
                  <c:v>0.87909999999991961</c:v>
                </c:pt>
                <c:pt idx="4396">
                  <c:v>0.8792999999999197</c:v>
                </c:pt>
                <c:pt idx="4397">
                  <c:v>0.87949999999991968</c:v>
                </c:pt>
                <c:pt idx="4398">
                  <c:v>0.87969999999992265</c:v>
                </c:pt>
                <c:pt idx="4399">
                  <c:v>0.87989999999991964</c:v>
                </c:pt>
                <c:pt idx="4400">
                  <c:v>0.88009999999991961</c:v>
                </c:pt>
                <c:pt idx="4401">
                  <c:v>0.8802999999999197</c:v>
                </c:pt>
                <c:pt idx="4402">
                  <c:v>0.88049999999991868</c:v>
                </c:pt>
                <c:pt idx="4403">
                  <c:v>0.88069999999992121</c:v>
                </c:pt>
                <c:pt idx="4404">
                  <c:v>0.88089999999991964</c:v>
                </c:pt>
                <c:pt idx="4405">
                  <c:v>0.88109999999991961</c:v>
                </c:pt>
                <c:pt idx="4406">
                  <c:v>0.8812999999999197</c:v>
                </c:pt>
                <c:pt idx="4407">
                  <c:v>0.88149999999991868</c:v>
                </c:pt>
                <c:pt idx="4408">
                  <c:v>0.8816999999999211</c:v>
                </c:pt>
                <c:pt idx="4409">
                  <c:v>0.88189999999991964</c:v>
                </c:pt>
                <c:pt idx="4410">
                  <c:v>0.88209999999991962</c:v>
                </c:pt>
                <c:pt idx="4411">
                  <c:v>0.8822999999999187</c:v>
                </c:pt>
                <c:pt idx="4412">
                  <c:v>0.88249999999991868</c:v>
                </c:pt>
                <c:pt idx="4413">
                  <c:v>0.88269999999992099</c:v>
                </c:pt>
                <c:pt idx="4414">
                  <c:v>0.88289999999991964</c:v>
                </c:pt>
                <c:pt idx="4415">
                  <c:v>0.88309999999991962</c:v>
                </c:pt>
                <c:pt idx="4416">
                  <c:v>0.88329999999991871</c:v>
                </c:pt>
                <c:pt idx="4417">
                  <c:v>0.88349999999991868</c:v>
                </c:pt>
                <c:pt idx="4418">
                  <c:v>0.88369999999992088</c:v>
                </c:pt>
                <c:pt idx="4419">
                  <c:v>0.88389999999991964</c:v>
                </c:pt>
                <c:pt idx="4420">
                  <c:v>0.88409999999991862</c:v>
                </c:pt>
                <c:pt idx="4421">
                  <c:v>0.8842999999999186</c:v>
                </c:pt>
                <c:pt idx="4422">
                  <c:v>0.88449999999991868</c:v>
                </c:pt>
                <c:pt idx="4423">
                  <c:v>0.88469999999992077</c:v>
                </c:pt>
                <c:pt idx="4424">
                  <c:v>0.88489999999991964</c:v>
                </c:pt>
                <c:pt idx="4425">
                  <c:v>0.88509999999991862</c:v>
                </c:pt>
                <c:pt idx="4426">
                  <c:v>0.8852999999999186</c:v>
                </c:pt>
                <c:pt idx="4427">
                  <c:v>0.88549999999991869</c:v>
                </c:pt>
                <c:pt idx="4428">
                  <c:v>0.88569999999992066</c:v>
                </c:pt>
                <c:pt idx="4429">
                  <c:v>0.88589999999991864</c:v>
                </c:pt>
                <c:pt idx="4430">
                  <c:v>0.88609999999991862</c:v>
                </c:pt>
                <c:pt idx="4431">
                  <c:v>0.8862999999999186</c:v>
                </c:pt>
                <c:pt idx="4432">
                  <c:v>0.88649999999991869</c:v>
                </c:pt>
                <c:pt idx="4433">
                  <c:v>0.88669999999992055</c:v>
                </c:pt>
                <c:pt idx="4434">
                  <c:v>0.88689999999991864</c:v>
                </c:pt>
                <c:pt idx="4435">
                  <c:v>0.88709999999991862</c:v>
                </c:pt>
                <c:pt idx="4436">
                  <c:v>0.8872999999999186</c:v>
                </c:pt>
                <c:pt idx="4437">
                  <c:v>0.88749999999991869</c:v>
                </c:pt>
                <c:pt idx="4438">
                  <c:v>0.88769999999992044</c:v>
                </c:pt>
                <c:pt idx="4439">
                  <c:v>0.88789999999991864</c:v>
                </c:pt>
                <c:pt idx="4440">
                  <c:v>0.88809999999991862</c:v>
                </c:pt>
                <c:pt idx="4441">
                  <c:v>0.8882999999999186</c:v>
                </c:pt>
                <c:pt idx="4442">
                  <c:v>0.88849999999991869</c:v>
                </c:pt>
                <c:pt idx="4443">
                  <c:v>0.88869999999992044</c:v>
                </c:pt>
                <c:pt idx="4444">
                  <c:v>0.88889999999991864</c:v>
                </c:pt>
                <c:pt idx="4445">
                  <c:v>0.88909999999991862</c:v>
                </c:pt>
                <c:pt idx="4446">
                  <c:v>0.8892999999999186</c:v>
                </c:pt>
                <c:pt idx="4447">
                  <c:v>0.88949999999991869</c:v>
                </c:pt>
                <c:pt idx="4448">
                  <c:v>0.88969999999992044</c:v>
                </c:pt>
                <c:pt idx="4449">
                  <c:v>0.88989999999991864</c:v>
                </c:pt>
                <c:pt idx="4450">
                  <c:v>0.89009999999991862</c:v>
                </c:pt>
                <c:pt idx="4451">
                  <c:v>0.8902999999999186</c:v>
                </c:pt>
                <c:pt idx="4452">
                  <c:v>0.89049999999991769</c:v>
                </c:pt>
                <c:pt idx="4453">
                  <c:v>0.89069999999992033</c:v>
                </c:pt>
                <c:pt idx="4454">
                  <c:v>0.89089999999991865</c:v>
                </c:pt>
                <c:pt idx="4455">
                  <c:v>0.89109999999991862</c:v>
                </c:pt>
                <c:pt idx="4456">
                  <c:v>0.8912999999999186</c:v>
                </c:pt>
                <c:pt idx="4457">
                  <c:v>0.89149999999991769</c:v>
                </c:pt>
                <c:pt idx="4458">
                  <c:v>0.89169999999992022</c:v>
                </c:pt>
                <c:pt idx="4459">
                  <c:v>0.89189999999991865</c:v>
                </c:pt>
                <c:pt idx="4460">
                  <c:v>0.89209999999991862</c:v>
                </c:pt>
                <c:pt idx="4461">
                  <c:v>0.8922999999999176</c:v>
                </c:pt>
                <c:pt idx="4462">
                  <c:v>0.89249999999991769</c:v>
                </c:pt>
                <c:pt idx="4463">
                  <c:v>0.89269999999992011</c:v>
                </c:pt>
                <c:pt idx="4464">
                  <c:v>0.89289999999991865</c:v>
                </c:pt>
                <c:pt idx="4465">
                  <c:v>0.89309999999991863</c:v>
                </c:pt>
                <c:pt idx="4466">
                  <c:v>0.8932999999999176</c:v>
                </c:pt>
                <c:pt idx="4467">
                  <c:v>0.89349999999991769</c:v>
                </c:pt>
                <c:pt idx="4468">
                  <c:v>0.89369999999992</c:v>
                </c:pt>
                <c:pt idx="4469">
                  <c:v>0.89389999999991865</c:v>
                </c:pt>
                <c:pt idx="4470">
                  <c:v>0.89409999999991763</c:v>
                </c:pt>
                <c:pt idx="4471">
                  <c:v>0.89429999999991761</c:v>
                </c:pt>
                <c:pt idx="4472">
                  <c:v>0.89449999999991769</c:v>
                </c:pt>
                <c:pt idx="4473">
                  <c:v>0.89469999999991989</c:v>
                </c:pt>
                <c:pt idx="4474">
                  <c:v>0.89489999999991865</c:v>
                </c:pt>
                <c:pt idx="4475">
                  <c:v>0.89509999999991763</c:v>
                </c:pt>
                <c:pt idx="4476">
                  <c:v>0.89529999999991761</c:v>
                </c:pt>
                <c:pt idx="4477">
                  <c:v>0.8954999999999177</c:v>
                </c:pt>
                <c:pt idx="4478">
                  <c:v>0.89569999999991978</c:v>
                </c:pt>
                <c:pt idx="4479">
                  <c:v>0.89589999999991765</c:v>
                </c:pt>
                <c:pt idx="4480">
                  <c:v>0.89609999999991763</c:v>
                </c:pt>
                <c:pt idx="4481">
                  <c:v>0.89629999999991761</c:v>
                </c:pt>
                <c:pt idx="4482">
                  <c:v>0.8964999999999177</c:v>
                </c:pt>
                <c:pt idx="4483">
                  <c:v>0.89669999999991978</c:v>
                </c:pt>
                <c:pt idx="4484">
                  <c:v>0.89689999999991765</c:v>
                </c:pt>
                <c:pt idx="4485">
                  <c:v>0.89709999999991763</c:v>
                </c:pt>
                <c:pt idx="4486">
                  <c:v>0.89729999999991761</c:v>
                </c:pt>
                <c:pt idx="4487">
                  <c:v>0.8974999999999177</c:v>
                </c:pt>
                <c:pt idx="4488">
                  <c:v>0.89769999999991956</c:v>
                </c:pt>
                <c:pt idx="4489">
                  <c:v>0.89789999999991765</c:v>
                </c:pt>
                <c:pt idx="4490">
                  <c:v>0.89809999999991763</c:v>
                </c:pt>
                <c:pt idx="4491">
                  <c:v>0.89829999999991761</c:v>
                </c:pt>
                <c:pt idx="4492">
                  <c:v>0.8984999999999177</c:v>
                </c:pt>
                <c:pt idx="4493">
                  <c:v>0.89869999999991945</c:v>
                </c:pt>
                <c:pt idx="4494">
                  <c:v>0.89889999999991765</c:v>
                </c:pt>
                <c:pt idx="4495">
                  <c:v>0.89909999999991763</c:v>
                </c:pt>
                <c:pt idx="4496">
                  <c:v>0.89929999999991761</c:v>
                </c:pt>
                <c:pt idx="4497">
                  <c:v>0.8994999999999167</c:v>
                </c:pt>
                <c:pt idx="4498">
                  <c:v>0.89969999999991934</c:v>
                </c:pt>
                <c:pt idx="4499">
                  <c:v>0.89989999999991765</c:v>
                </c:pt>
                <c:pt idx="4500">
                  <c:v>0.90009999999991719</c:v>
                </c:pt>
                <c:pt idx="4501">
                  <c:v>0.90029999999991717</c:v>
                </c:pt>
                <c:pt idx="4502">
                  <c:v>0.90049999999991659</c:v>
                </c:pt>
                <c:pt idx="4503">
                  <c:v>0.90069999999991712</c:v>
                </c:pt>
                <c:pt idx="4504">
                  <c:v>0.9008999999999171</c:v>
                </c:pt>
                <c:pt idx="4505">
                  <c:v>0.90109999999991708</c:v>
                </c:pt>
                <c:pt idx="4506">
                  <c:v>0.90129999999991706</c:v>
                </c:pt>
                <c:pt idx="4507">
                  <c:v>0.90149999999991659</c:v>
                </c:pt>
                <c:pt idx="4508">
                  <c:v>0.90169999999991701</c:v>
                </c:pt>
                <c:pt idx="4509">
                  <c:v>0.90189999999991699</c:v>
                </c:pt>
                <c:pt idx="4510">
                  <c:v>0.90209999999991697</c:v>
                </c:pt>
                <c:pt idx="4511">
                  <c:v>0.9022999999999165</c:v>
                </c:pt>
                <c:pt idx="4512">
                  <c:v>0.90249999999991659</c:v>
                </c:pt>
                <c:pt idx="4513">
                  <c:v>0.9026999999999169</c:v>
                </c:pt>
                <c:pt idx="4514">
                  <c:v>0.90289999999991688</c:v>
                </c:pt>
                <c:pt idx="4515">
                  <c:v>0.90309999999991686</c:v>
                </c:pt>
                <c:pt idx="4516">
                  <c:v>0.9032999999999165</c:v>
                </c:pt>
                <c:pt idx="4517">
                  <c:v>0.90349999999991659</c:v>
                </c:pt>
                <c:pt idx="4518">
                  <c:v>0.90369999999991679</c:v>
                </c:pt>
                <c:pt idx="4519">
                  <c:v>0.90389999999991677</c:v>
                </c:pt>
                <c:pt idx="4520">
                  <c:v>0.90409999999991653</c:v>
                </c:pt>
                <c:pt idx="4521">
                  <c:v>0.9042999999999165</c:v>
                </c:pt>
                <c:pt idx="4522">
                  <c:v>0.90449999999991659</c:v>
                </c:pt>
                <c:pt idx="4523">
                  <c:v>0.90469999999991668</c:v>
                </c:pt>
                <c:pt idx="4524">
                  <c:v>0.90489999999991666</c:v>
                </c:pt>
                <c:pt idx="4525">
                  <c:v>0.90509999999991653</c:v>
                </c:pt>
                <c:pt idx="4526">
                  <c:v>0.9052999999999165</c:v>
                </c:pt>
                <c:pt idx="4527">
                  <c:v>0.90549999999991659</c:v>
                </c:pt>
                <c:pt idx="4528">
                  <c:v>0.90569999999991668</c:v>
                </c:pt>
                <c:pt idx="4529">
                  <c:v>0.90589999999991655</c:v>
                </c:pt>
                <c:pt idx="4530">
                  <c:v>0.90609999999991653</c:v>
                </c:pt>
                <c:pt idx="4531">
                  <c:v>0.90629999999991651</c:v>
                </c:pt>
                <c:pt idx="4532">
                  <c:v>0.90649999999991648</c:v>
                </c:pt>
                <c:pt idx="4533">
                  <c:v>0.90669999999991668</c:v>
                </c:pt>
                <c:pt idx="4534">
                  <c:v>0.90689999999991644</c:v>
                </c:pt>
                <c:pt idx="4535">
                  <c:v>0.90709999999991642</c:v>
                </c:pt>
                <c:pt idx="4536">
                  <c:v>0.9072999999999164</c:v>
                </c:pt>
                <c:pt idx="4537">
                  <c:v>0.90749999999991637</c:v>
                </c:pt>
                <c:pt idx="4538">
                  <c:v>0.90769999999991635</c:v>
                </c:pt>
                <c:pt idx="4539">
                  <c:v>0.90789999999991633</c:v>
                </c:pt>
                <c:pt idx="4540">
                  <c:v>0.90809999999991631</c:v>
                </c:pt>
                <c:pt idx="4541">
                  <c:v>0.90829999999991629</c:v>
                </c:pt>
                <c:pt idx="4542">
                  <c:v>0.90849999999991626</c:v>
                </c:pt>
                <c:pt idx="4543">
                  <c:v>0.90869999999991624</c:v>
                </c:pt>
                <c:pt idx="4544">
                  <c:v>0.90889999999991622</c:v>
                </c:pt>
                <c:pt idx="4545">
                  <c:v>0.9090999999999162</c:v>
                </c:pt>
                <c:pt idx="4546">
                  <c:v>0.90929999999991618</c:v>
                </c:pt>
                <c:pt idx="4547">
                  <c:v>0.90949999999991549</c:v>
                </c:pt>
                <c:pt idx="4548">
                  <c:v>0.90969999999991613</c:v>
                </c:pt>
                <c:pt idx="4549">
                  <c:v>0.90989999999991611</c:v>
                </c:pt>
                <c:pt idx="4550">
                  <c:v>0.91009999999991609</c:v>
                </c:pt>
                <c:pt idx="4551">
                  <c:v>0.91029999999991607</c:v>
                </c:pt>
                <c:pt idx="4552">
                  <c:v>0.91049999999991549</c:v>
                </c:pt>
                <c:pt idx="4553">
                  <c:v>0.91069999999991602</c:v>
                </c:pt>
                <c:pt idx="4554">
                  <c:v>0.910899999999916</c:v>
                </c:pt>
                <c:pt idx="4555">
                  <c:v>0.91109999999991598</c:v>
                </c:pt>
                <c:pt idx="4556">
                  <c:v>0.91129999999991596</c:v>
                </c:pt>
                <c:pt idx="4557">
                  <c:v>0.91149999999991549</c:v>
                </c:pt>
                <c:pt idx="4558">
                  <c:v>0.91169999999991591</c:v>
                </c:pt>
                <c:pt idx="4559">
                  <c:v>0.91189999999991589</c:v>
                </c:pt>
                <c:pt idx="4560">
                  <c:v>0.91209999999991587</c:v>
                </c:pt>
                <c:pt idx="4561">
                  <c:v>0.91229999999991551</c:v>
                </c:pt>
                <c:pt idx="4562">
                  <c:v>0.91249999999991549</c:v>
                </c:pt>
                <c:pt idx="4563">
                  <c:v>0.9126999999999158</c:v>
                </c:pt>
                <c:pt idx="4564">
                  <c:v>0.91289999999991578</c:v>
                </c:pt>
                <c:pt idx="4565">
                  <c:v>0.91309999999991576</c:v>
                </c:pt>
                <c:pt idx="4566">
                  <c:v>0.91329999999991551</c:v>
                </c:pt>
                <c:pt idx="4567">
                  <c:v>0.91349999999991549</c:v>
                </c:pt>
                <c:pt idx="4568">
                  <c:v>0.91369999999991569</c:v>
                </c:pt>
                <c:pt idx="4569">
                  <c:v>0.91389999999991567</c:v>
                </c:pt>
                <c:pt idx="4570">
                  <c:v>0.91409999999991554</c:v>
                </c:pt>
                <c:pt idx="4571">
                  <c:v>0.91429999999991551</c:v>
                </c:pt>
                <c:pt idx="4572">
                  <c:v>0.91449999999991549</c:v>
                </c:pt>
                <c:pt idx="4573">
                  <c:v>0.91469999999991569</c:v>
                </c:pt>
                <c:pt idx="4574">
                  <c:v>0.91489999999991567</c:v>
                </c:pt>
                <c:pt idx="4575">
                  <c:v>0.91509999999991554</c:v>
                </c:pt>
                <c:pt idx="4576">
                  <c:v>0.91529999999991551</c:v>
                </c:pt>
                <c:pt idx="4577">
                  <c:v>0.91549999999991549</c:v>
                </c:pt>
                <c:pt idx="4578">
                  <c:v>0.91569999999991569</c:v>
                </c:pt>
                <c:pt idx="4579">
                  <c:v>0.91589999999991545</c:v>
                </c:pt>
                <c:pt idx="4580">
                  <c:v>0.91609999999991543</c:v>
                </c:pt>
                <c:pt idx="4581">
                  <c:v>0.9162999999999154</c:v>
                </c:pt>
                <c:pt idx="4582">
                  <c:v>0.91649999999991538</c:v>
                </c:pt>
                <c:pt idx="4583">
                  <c:v>0.91669999999991569</c:v>
                </c:pt>
                <c:pt idx="4584">
                  <c:v>0.91689999999991534</c:v>
                </c:pt>
                <c:pt idx="4585">
                  <c:v>0.91709999999991532</c:v>
                </c:pt>
                <c:pt idx="4586">
                  <c:v>0.91729999999991529</c:v>
                </c:pt>
                <c:pt idx="4587">
                  <c:v>0.91749999999991527</c:v>
                </c:pt>
                <c:pt idx="4588">
                  <c:v>0.91769999999991525</c:v>
                </c:pt>
                <c:pt idx="4589">
                  <c:v>0.91789999999991523</c:v>
                </c:pt>
                <c:pt idx="4590">
                  <c:v>0.91809999999991521</c:v>
                </c:pt>
                <c:pt idx="4591">
                  <c:v>0.91829999999991518</c:v>
                </c:pt>
                <c:pt idx="4592">
                  <c:v>0.91849999999991516</c:v>
                </c:pt>
                <c:pt idx="4593">
                  <c:v>0.91869999999991514</c:v>
                </c:pt>
                <c:pt idx="4594">
                  <c:v>0.91889999999991512</c:v>
                </c:pt>
                <c:pt idx="4595">
                  <c:v>0.9190999999999151</c:v>
                </c:pt>
                <c:pt idx="4596">
                  <c:v>0.91929999999991507</c:v>
                </c:pt>
                <c:pt idx="4597">
                  <c:v>0.9194999999999145</c:v>
                </c:pt>
                <c:pt idx="4598">
                  <c:v>0.91969999999991503</c:v>
                </c:pt>
                <c:pt idx="4599">
                  <c:v>0.91989999999991501</c:v>
                </c:pt>
                <c:pt idx="4600">
                  <c:v>0.92009999999991499</c:v>
                </c:pt>
                <c:pt idx="4601">
                  <c:v>0.92029999999991496</c:v>
                </c:pt>
                <c:pt idx="4602">
                  <c:v>0.9204999999999145</c:v>
                </c:pt>
                <c:pt idx="4603">
                  <c:v>0.92069999999991492</c:v>
                </c:pt>
                <c:pt idx="4604">
                  <c:v>0.9208999999999149</c:v>
                </c:pt>
                <c:pt idx="4605">
                  <c:v>0.92109999999991488</c:v>
                </c:pt>
                <c:pt idx="4606">
                  <c:v>0.92129999999991452</c:v>
                </c:pt>
                <c:pt idx="4607">
                  <c:v>0.9214999999999145</c:v>
                </c:pt>
                <c:pt idx="4608">
                  <c:v>0.92169999999991481</c:v>
                </c:pt>
                <c:pt idx="4609">
                  <c:v>0.92189999999991479</c:v>
                </c:pt>
                <c:pt idx="4610">
                  <c:v>0.92209999999991477</c:v>
                </c:pt>
                <c:pt idx="4611">
                  <c:v>0.92229999999991452</c:v>
                </c:pt>
                <c:pt idx="4612">
                  <c:v>0.9224999999999145</c:v>
                </c:pt>
                <c:pt idx="4613">
                  <c:v>0.9226999999999147</c:v>
                </c:pt>
                <c:pt idx="4614">
                  <c:v>0.92289999999991468</c:v>
                </c:pt>
                <c:pt idx="4615">
                  <c:v>0.92309999999991466</c:v>
                </c:pt>
                <c:pt idx="4616">
                  <c:v>0.92329999999991452</c:v>
                </c:pt>
                <c:pt idx="4617">
                  <c:v>0.9234999999999145</c:v>
                </c:pt>
                <c:pt idx="4618">
                  <c:v>0.9236999999999147</c:v>
                </c:pt>
                <c:pt idx="4619">
                  <c:v>0.92389999999991468</c:v>
                </c:pt>
                <c:pt idx="4620">
                  <c:v>0.92409999999991455</c:v>
                </c:pt>
                <c:pt idx="4621">
                  <c:v>0.92429999999991452</c:v>
                </c:pt>
                <c:pt idx="4622">
                  <c:v>0.9244999999999145</c:v>
                </c:pt>
                <c:pt idx="4623">
                  <c:v>0.9246999999999147</c:v>
                </c:pt>
                <c:pt idx="4624">
                  <c:v>0.92489999999991468</c:v>
                </c:pt>
                <c:pt idx="4625">
                  <c:v>0.92509999999991444</c:v>
                </c:pt>
                <c:pt idx="4626">
                  <c:v>0.92529999999991441</c:v>
                </c:pt>
                <c:pt idx="4627">
                  <c:v>0.92549999999991439</c:v>
                </c:pt>
                <c:pt idx="4628">
                  <c:v>0.9256999999999147</c:v>
                </c:pt>
                <c:pt idx="4629">
                  <c:v>0.92589999999991435</c:v>
                </c:pt>
                <c:pt idx="4630">
                  <c:v>0.92609999999991433</c:v>
                </c:pt>
                <c:pt idx="4631">
                  <c:v>0.9262999999999143</c:v>
                </c:pt>
                <c:pt idx="4632">
                  <c:v>0.92649999999991428</c:v>
                </c:pt>
                <c:pt idx="4633">
                  <c:v>0.9266999999999147</c:v>
                </c:pt>
                <c:pt idx="4634">
                  <c:v>0.92689999999991424</c:v>
                </c:pt>
                <c:pt idx="4635">
                  <c:v>0.92709999999991421</c:v>
                </c:pt>
                <c:pt idx="4636">
                  <c:v>0.92729999999991419</c:v>
                </c:pt>
                <c:pt idx="4637">
                  <c:v>0.92749999999991417</c:v>
                </c:pt>
                <c:pt idx="4638">
                  <c:v>0.92769999999991415</c:v>
                </c:pt>
                <c:pt idx="4639">
                  <c:v>0.92789999999991413</c:v>
                </c:pt>
                <c:pt idx="4640">
                  <c:v>0.9280999999999141</c:v>
                </c:pt>
                <c:pt idx="4641">
                  <c:v>0.92829999999991408</c:v>
                </c:pt>
                <c:pt idx="4642">
                  <c:v>0.92849999999991406</c:v>
                </c:pt>
                <c:pt idx="4643">
                  <c:v>0.92869999999991404</c:v>
                </c:pt>
                <c:pt idx="4644">
                  <c:v>0.92889999999991402</c:v>
                </c:pt>
                <c:pt idx="4645">
                  <c:v>0.92909999999991399</c:v>
                </c:pt>
                <c:pt idx="4646">
                  <c:v>0.92929999999991397</c:v>
                </c:pt>
                <c:pt idx="4647">
                  <c:v>0.92949999999991351</c:v>
                </c:pt>
                <c:pt idx="4648">
                  <c:v>0.92969999999991393</c:v>
                </c:pt>
                <c:pt idx="4649">
                  <c:v>0.92989999999991391</c:v>
                </c:pt>
                <c:pt idx="4650">
                  <c:v>0.93009999999991388</c:v>
                </c:pt>
                <c:pt idx="4651">
                  <c:v>0.93029999999991386</c:v>
                </c:pt>
                <c:pt idx="4652">
                  <c:v>0.93049999999991351</c:v>
                </c:pt>
                <c:pt idx="4653">
                  <c:v>0.93069999999991382</c:v>
                </c:pt>
                <c:pt idx="4654">
                  <c:v>0.9308999999999138</c:v>
                </c:pt>
                <c:pt idx="4655">
                  <c:v>0.93109999999991377</c:v>
                </c:pt>
                <c:pt idx="4656">
                  <c:v>0.93129999999991353</c:v>
                </c:pt>
                <c:pt idx="4657">
                  <c:v>0.93149999999991351</c:v>
                </c:pt>
                <c:pt idx="4658">
                  <c:v>0.93169999999991371</c:v>
                </c:pt>
                <c:pt idx="4659">
                  <c:v>0.93189999999991369</c:v>
                </c:pt>
                <c:pt idx="4660">
                  <c:v>0.93209999999991366</c:v>
                </c:pt>
                <c:pt idx="4661">
                  <c:v>0.93229999999991353</c:v>
                </c:pt>
                <c:pt idx="4662">
                  <c:v>0.93249999999991351</c:v>
                </c:pt>
                <c:pt idx="4663">
                  <c:v>0.9326999999999136</c:v>
                </c:pt>
                <c:pt idx="4664">
                  <c:v>0.93289999999991369</c:v>
                </c:pt>
                <c:pt idx="4665">
                  <c:v>0.93309999999991355</c:v>
                </c:pt>
                <c:pt idx="4666">
                  <c:v>0.93329999999991353</c:v>
                </c:pt>
                <c:pt idx="4667">
                  <c:v>0.93349999999991351</c:v>
                </c:pt>
                <c:pt idx="4668">
                  <c:v>0.9336999999999136</c:v>
                </c:pt>
                <c:pt idx="4669">
                  <c:v>0.93389999999991369</c:v>
                </c:pt>
                <c:pt idx="4670">
                  <c:v>0.93409999999991344</c:v>
                </c:pt>
                <c:pt idx="4671">
                  <c:v>0.93429999999991342</c:v>
                </c:pt>
                <c:pt idx="4672">
                  <c:v>0.9344999999999134</c:v>
                </c:pt>
                <c:pt idx="4673">
                  <c:v>0.9346999999999136</c:v>
                </c:pt>
                <c:pt idx="4674">
                  <c:v>0.93489999999991369</c:v>
                </c:pt>
                <c:pt idx="4675">
                  <c:v>0.93509999999991333</c:v>
                </c:pt>
                <c:pt idx="4676">
                  <c:v>0.93529999999991331</c:v>
                </c:pt>
                <c:pt idx="4677">
                  <c:v>0.93549999999991329</c:v>
                </c:pt>
                <c:pt idx="4678">
                  <c:v>0.9356999999999136</c:v>
                </c:pt>
                <c:pt idx="4679">
                  <c:v>0.93589999999991325</c:v>
                </c:pt>
                <c:pt idx="4680">
                  <c:v>0.93609999999991322</c:v>
                </c:pt>
                <c:pt idx="4681">
                  <c:v>0.9362999999999132</c:v>
                </c:pt>
                <c:pt idx="4682">
                  <c:v>0.93649999999991318</c:v>
                </c:pt>
                <c:pt idx="4683">
                  <c:v>0.9366999999999136</c:v>
                </c:pt>
                <c:pt idx="4684">
                  <c:v>0.93689999999991314</c:v>
                </c:pt>
                <c:pt idx="4685">
                  <c:v>0.93709999999991311</c:v>
                </c:pt>
                <c:pt idx="4686">
                  <c:v>0.93729999999991309</c:v>
                </c:pt>
                <c:pt idx="4687">
                  <c:v>0.93749999999991307</c:v>
                </c:pt>
                <c:pt idx="4688">
                  <c:v>0.93769999999991305</c:v>
                </c:pt>
                <c:pt idx="4689">
                  <c:v>0.93789999999991303</c:v>
                </c:pt>
                <c:pt idx="4690">
                  <c:v>0.938099999999913</c:v>
                </c:pt>
                <c:pt idx="4691">
                  <c:v>0.93829999999991298</c:v>
                </c:pt>
                <c:pt idx="4692">
                  <c:v>0.93849999999991296</c:v>
                </c:pt>
                <c:pt idx="4693">
                  <c:v>0.93869999999991294</c:v>
                </c:pt>
                <c:pt idx="4694">
                  <c:v>0.93889999999991292</c:v>
                </c:pt>
                <c:pt idx="4695">
                  <c:v>0.93909999999991289</c:v>
                </c:pt>
                <c:pt idx="4696">
                  <c:v>0.93929999999991287</c:v>
                </c:pt>
                <c:pt idx="4697">
                  <c:v>0.93949999999991252</c:v>
                </c:pt>
                <c:pt idx="4698">
                  <c:v>0.93969999999991283</c:v>
                </c:pt>
                <c:pt idx="4699">
                  <c:v>0.93989999999991281</c:v>
                </c:pt>
                <c:pt idx="4700">
                  <c:v>0.94009999999991278</c:v>
                </c:pt>
                <c:pt idx="4701">
                  <c:v>0.94029999999991276</c:v>
                </c:pt>
                <c:pt idx="4702">
                  <c:v>0.94049999999991252</c:v>
                </c:pt>
                <c:pt idx="4703">
                  <c:v>0.94069999999991272</c:v>
                </c:pt>
                <c:pt idx="4704">
                  <c:v>0.9408999999999127</c:v>
                </c:pt>
                <c:pt idx="4705">
                  <c:v>0.94109999999991267</c:v>
                </c:pt>
                <c:pt idx="4706">
                  <c:v>0.94129999999991254</c:v>
                </c:pt>
                <c:pt idx="4707">
                  <c:v>0.94149999999991252</c:v>
                </c:pt>
                <c:pt idx="4708">
                  <c:v>0.94169999999991261</c:v>
                </c:pt>
                <c:pt idx="4709">
                  <c:v>0.9418999999999127</c:v>
                </c:pt>
                <c:pt idx="4710">
                  <c:v>0.94209999999991267</c:v>
                </c:pt>
                <c:pt idx="4711">
                  <c:v>0.94229999999991254</c:v>
                </c:pt>
                <c:pt idx="4712">
                  <c:v>0.94249999999991252</c:v>
                </c:pt>
                <c:pt idx="4713">
                  <c:v>0.94269999999991261</c:v>
                </c:pt>
                <c:pt idx="4714">
                  <c:v>0.9428999999999127</c:v>
                </c:pt>
                <c:pt idx="4715">
                  <c:v>0.94309999999991245</c:v>
                </c:pt>
                <c:pt idx="4716">
                  <c:v>0.94329999999991243</c:v>
                </c:pt>
                <c:pt idx="4717">
                  <c:v>0.94349999999991241</c:v>
                </c:pt>
                <c:pt idx="4718">
                  <c:v>0.94369999999991261</c:v>
                </c:pt>
                <c:pt idx="4719">
                  <c:v>0.9438999999999127</c:v>
                </c:pt>
                <c:pt idx="4720">
                  <c:v>0.94409999999991234</c:v>
                </c:pt>
                <c:pt idx="4721">
                  <c:v>0.94429999999991232</c:v>
                </c:pt>
                <c:pt idx="4722">
                  <c:v>0.9444999999999123</c:v>
                </c:pt>
                <c:pt idx="4723">
                  <c:v>0.94469999999991261</c:v>
                </c:pt>
                <c:pt idx="4724">
                  <c:v>0.94489999999991225</c:v>
                </c:pt>
                <c:pt idx="4725">
                  <c:v>0.94509999999991223</c:v>
                </c:pt>
                <c:pt idx="4726">
                  <c:v>0.94529999999991221</c:v>
                </c:pt>
                <c:pt idx="4727">
                  <c:v>0.94549999999991219</c:v>
                </c:pt>
                <c:pt idx="4728">
                  <c:v>0.94569999999991261</c:v>
                </c:pt>
                <c:pt idx="4729">
                  <c:v>0.94589999999991214</c:v>
                </c:pt>
                <c:pt idx="4730">
                  <c:v>0.94609999999991212</c:v>
                </c:pt>
                <c:pt idx="4731">
                  <c:v>0.9462999999999121</c:v>
                </c:pt>
                <c:pt idx="4732">
                  <c:v>0.94649999999991208</c:v>
                </c:pt>
                <c:pt idx="4733">
                  <c:v>0.94669999999991261</c:v>
                </c:pt>
                <c:pt idx="4734">
                  <c:v>0.94689999999991203</c:v>
                </c:pt>
                <c:pt idx="4735">
                  <c:v>0.94709999999991201</c:v>
                </c:pt>
                <c:pt idx="4736">
                  <c:v>0.94729999999991199</c:v>
                </c:pt>
                <c:pt idx="4737">
                  <c:v>0.94749999999991197</c:v>
                </c:pt>
                <c:pt idx="4738">
                  <c:v>0.94769999999991195</c:v>
                </c:pt>
                <c:pt idx="4739">
                  <c:v>0.94789999999991192</c:v>
                </c:pt>
                <c:pt idx="4740">
                  <c:v>0.9480999999999119</c:v>
                </c:pt>
                <c:pt idx="4741">
                  <c:v>0.94829999999991188</c:v>
                </c:pt>
                <c:pt idx="4742">
                  <c:v>0.94849999999991186</c:v>
                </c:pt>
                <c:pt idx="4743">
                  <c:v>0.94869999999991184</c:v>
                </c:pt>
                <c:pt idx="4744">
                  <c:v>0.94889999999991181</c:v>
                </c:pt>
                <c:pt idx="4745">
                  <c:v>0.94909999999991179</c:v>
                </c:pt>
                <c:pt idx="4746">
                  <c:v>0.94929999999991177</c:v>
                </c:pt>
                <c:pt idx="4747">
                  <c:v>0.94949999999991153</c:v>
                </c:pt>
                <c:pt idx="4748">
                  <c:v>0.94969999999991173</c:v>
                </c:pt>
                <c:pt idx="4749">
                  <c:v>0.9498999999999117</c:v>
                </c:pt>
                <c:pt idx="4750">
                  <c:v>0.95009999999991168</c:v>
                </c:pt>
                <c:pt idx="4751">
                  <c:v>0.95029999999991166</c:v>
                </c:pt>
                <c:pt idx="4752">
                  <c:v>0.95049999999991153</c:v>
                </c:pt>
                <c:pt idx="4753">
                  <c:v>0.95069999999991162</c:v>
                </c:pt>
                <c:pt idx="4754">
                  <c:v>0.9508999999999117</c:v>
                </c:pt>
                <c:pt idx="4755">
                  <c:v>0.95109999999991168</c:v>
                </c:pt>
                <c:pt idx="4756">
                  <c:v>0.95129999999991155</c:v>
                </c:pt>
                <c:pt idx="4757">
                  <c:v>0.95149999999991153</c:v>
                </c:pt>
                <c:pt idx="4758">
                  <c:v>0.95169999999991162</c:v>
                </c:pt>
                <c:pt idx="4759">
                  <c:v>0.95189999999991171</c:v>
                </c:pt>
                <c:pt idx="4760">
                  <c:v>0.95209999999991168</c:v>
                </c:pt>
                <c:pt idx="4761">
                  <c:v>0.95229999999991144</c:v>
                </c:pt>
                <c:pt idx="4762">
                  <c:v>0.95249999999991142</c:v>
                </c:pt>
                <c:pt idx="4763">
                  <c:v>0.95269999999991162</c:v>
                </c:pt>
                <c:pt idx="4764">
                  <c:v>0.9528999999999116</c:v>
                </c:pt>
                <c:pt idx="4765">
                  <c:v>0.95309999999991135</c:v>
                </c:pt>
                <c:pt idx="4766">
                  <c:v>0.95329999999991133</c:v>
                </c:pt>
                <c:pt idx="4767">
                  <c:v>0.95349999999991131</c:v>
                </c:pt>
                <c:pt idx="4768">
                  <c:v>0.95369999999991162</c:v>
                </c:pt>
                <c:pt idx="4769">
                  <c:v>0.9538999999999116</c:v>
                </c:pt>
                <c:pt idx="4770">
                  <c:v>0.95409999999991124</c:v>
                </c:pt>
                <c:pt idx="4771">
                  <c:v>0.95429999999991122</c:v>
                </c:pt>
                <c:pt idx="4772">
                  <c:v>0.9544999999999112</c:v>
                </c:pt>
                <c:pt idx="4773">
                  <c:v>0.95469999999991162</c:v>
                </c:pt>
                <c:pt idx="4774">
                  <c:v>0.95489999999991115</c:v>
                </c:pt>
                <c:pt idx="4775">
                  <c:v>0.95509999999991113</c:v>
                </c:pt>
                <c:pt idx="4776">
                  <c:v>0.95529999999991111</c:v>
                </c:pt>
                <c:pt idx="4777">
                  <c:v>0.95549999999991109</c:v>
                </c:pt>
                <c:pt idx="4778">
                  <c:v>0.95569999999991162</c:v>
                </c:pt>
                <c:pt idx="4779">
                  <c:v>0.95589999999991104</c:v>
                </c:pt>
                <c:pt idx="4780">
                  <c:v>0.95609999999991102</c:v>
                </c:pt>
                <c:pt idx="4781">
                  <c:v>0.956299999999911</c:v>
                </c:pt>
                <c:pt idx="4782">
                  <c:v>0.95649999999991098</c:v>
                </c:pt>
                <c:pt idx="4783">
                  <c:v>0.95669999999991095</c:v>
                </c:pt>
                <c:pt idx="4784">
                  <c:v>0.95689999999991093</c:v>
                </c:pt>
                <c:pt idx="4785">
                  <c:v>0.95709999999991091</c:v>
                </c:pt>
                <c:pt idx="4786">
                  <c:v>0.95729999999991089</c:v>
                </c:pt>
                <c:pt idx="4787">
                  <c:v>0.95749999999991087</c:v>
                </c:pt>
                <c:pt idx="4788">
                  <c:v>0.95769999999991084</c:v>
                </c:pt>
                <c:pt idx="4789">
                  <c:v>0.95789999999991082</c:v>
                </c:pt>
                <c:pt idx="4790">
                  <c:v>0.9580999999999108</c:v>
                </c:pt>
                <c:pt idx="4791">
                  <c:v>0.95829999999991078</c:v>
                </c:pt>
                <c:pt idx="4792">
                  <c:v>0.95849999999991076</c:v>
                </c:pt>
                <c:pt idx="4793">
                  <c:v>0.95869999999991073</c:v>
                </c:pt>
                <c:pt idx="4794">
                  <c:v>0.95889999999991071</c:v>
                </c:pt>
                <c:pt idx="4795">
                  <c:v>0.95909999999991069</c:v>
                </c:pt>
                <c:pt idx="4796">
                  <c:v>0.95929999999991067</c:v>
                </c:pt>
                <c:pt idx="4797">
                  <c:v>0.95949999999991054</c:v>
                </c:pt>
                <c:pt idx="4798">
                  <c:v>0.95969999999991062</c:v>
                </c:pt>
                <c:pt idx="4799">
                  <c:v>0.9598999999999106</c:v>
                </c:pt>
                <c:pt idx="4800">
                  <c:v>0.96009999999991069</c:v>
                </c:pt>
                <c:pt idx="4801">
                  <c:v>0.96029999999991067</c:v>
                </c:pt>
                <c:pt idx="4802">
                  <c:v>0.96049999999991054</c:v>
                </c:pt>
                <c:pt idx="4803">
                  <c:v>0.96069999999991063</c:v>
                </c:pt>
                <c:pt idx="4804">
                  <c:v>0.9608999999999106</c:v>
                </c:pt>
                <c:pt idx="4805">
                  <c:v>0.96109999999991069</c:v>
                </c:pt>
                <c:pt idx="4806">
                  <c:v>0.96129999999991045</c:v>
                </c:pt>
                <c:pt idx="4807">
                  <c:v>0.96149999999991043</c:v>
                </c:pt>
                <c:pt idx="4808">
                  <c:v>0.96169999999991063</c:v>
                </c:pt>
                <c:pt idx="4809">
                  <c:v>0.9618999999999106</c:v>
                </c:pt>
                <c:pt idx="4810">
                  <c:v>0.96209999999991069</c:v>
                </c:pt>
                <c:pt idx="4811">
                  <c:v>0.96229999999991034</c:v>
                </c:pt>
                <c:pt idx="4812">
                  <c:v>0.96249999999991032</c:v>
                </c:pt>
                <c:pt idx="4813">
                  <c:v>0.96269999999991063</c:v>
                </c:pt>
                <c:pt idx="4814">
                  <c:v>0.96289999999991061</c:v>
                </c:pt>
                <c:pt idx="4815">
                  <c:v>0.96309999999991025</c:v>
                </c:pt>
                <c:pt idx="4816">
                  <c:v>0.96329999999991023</c:v>
                </c:pt>
                <c:pt idx="4817">
                  <c:v>0.96349999999991021</c:v>
                </c:pt>
                <c:pt idx="4818">
                  <c:v>0.96369999999991063</c:v>
                </c:pt>
                <c:pt idx="4819">
                  <c:v>0.96389999999991061</c:v>
                </c:pt>
                <c:pt idx="4820">
                  <c:v>0.96409999999991014</c:v>
                </c:pt>
                <c:pt idx="4821">
                  <c:v>0.96429999999991012</c:v>
                </c:pt>
                <c:pt idx="4822">
                  <c:v>0.9644999999999101</c:v>
                </c:pt>
                <c:pt idx="4823">
                  <c:v>0.96469999999991063</c:v>
                </c:pt>
                <c:pt idx="4824">
                  <c:v>0.96489999999991005</c:v>
                </c:pt>
                <c:pt idx="4825">
                  <c:v>0.96509999999991003</c:v>
                </c:pt>
                <c:pt idx="4826">
                  <c:v>0.96529999999991001</c:v>
                </c:pt>
                <c:pt idx="4827">
                  <c:v>0.96549999999990999</c:v>
                </c:pt>
                <c:pt idx="4828">
                  <c:v>0.96569999999991063</c:v>
                </c:pt>
                <c:pt idx="4829">
                  <c:v>0.96589999999990994</c:v>
                </c:pt>
                <c:pt idx="4830">
                  <c:v>0.96609999999990992</c:v>
                </c:pt>
                <c:pt idx="4831">
                  <c:v>0.9662999999999099</c:v>
                </c:pt>
                <c:pt idx="4832">
                  <c:v>0.96649999999990988</c:v>
                </c:pt>
                <c:pt idx="4833">
                  <c:v>0.96669999999990985</c:v>
                </c:pt>
                <c:pt idx="4834">
                  <c:v>0.96689999999990983</c:v>
                </c:pt>
                <c:pt idx="4835">
                  <c:v>0.96709999999990981</c:v>
                </c:pt>
                <c:pt idx="4836">
                  <c:v>0.96729999999990979</c:v>
                </c:pt>
                <c:pt idx="4837">
                  <c:v>0.96749999999990977</c:v>
                </c:pt>
                <c:pt idx="4838">
                  <c:v>0.96769999999990974</c:v>
                </c:pt>
                <c:pt idx="4839">
                  <c:v>0.96789999999990972</c:v>
                </c:pt>
                <c:pt idx="4840">
                  <c:v>0.9680999999999097</c:v>
                </c:pt>
                <c:pt idx="4841">
                  <c:v>0.96829999999990968</c:v>
                </c:pt>
                <c:pt idx="4842">
                  <c:v>0.96849999999990966</c:v>
                </c:pt>
                <c:pt idx="4843">
                  <c:v>0.96869999999990963</c:v>
                </c:pt>
                <c:pt idx="4844">
                  <c:v>0.96889999999990961</c:v>
                </c:pt>
                <c:pt idx="4845">
                  <c:v>0.9690999999999097</c:v>
                </c:pt>
                <c:pt idx="4846">
                  <c:v>0.96929999999990968</c:v>
                </c:pt>
                <c:pt idx="4847">
                  <c:v>0.96949999999990955</c:v>
                </c:pt>
                <c:pt idx="4848">
                  <c:v>0.96969999999990963</c:v>
                </c:pt>
                <c:pt idx="4849">
                  <c:v>0.96989999999990961</c:v>
                </c:pt>
                <c:pt idx="4850">
                  <c:v>0.97009999999990959</c:v>
                </c:pt>
                <c:pt idx="4851">
                  <c:v>0.97029999999990957</c:v>
                </c:pt>
                <c:pt idx="4852">
                  <c:v>0.97049999999990755</c:v>
                </c:pt>
                <c:pt idx="4853">
                  <c:v>0.97069999999990952</c:v>
                </c:pt>
                <c:pt idx="4854">
                  <c:v>0.9708999999999095</c:v>
                </c:pt>
                <c:pt idx="4855">
                  <c:v>0.97109999999990959</c:v>
                </c:pt>
                <c:pt idx="4856">
                  <c:v>0.97129999999990857</c:v>
                </c:pt>
                <c:pt idx="4857">
                  <c:v>0.97149999999990744</c:v>
                </c:pt>
                <c:pt idx="4858">
                  <c:v>0.97169999999990952</c:v>
                </c:pt>
                <c:pt idx="4859">
                  <c:v>0.9718999999999095</c:v>
                </c:pt>
                <c:pt idx="4860">
                  <c:v>0.97209999999990959</c:v>
                </c:pt>
                <c:pt idx="4861">
                  <c:v>0.97229999999990857</c:v>
                </c:pt>
                <c:pt idx="4862">
                  <c:v>0.97249999999990733</c:v>
                </c:pt>
                <c:pt idx="4863">
                  <c:v>0.97269999999990953</c:v>
                </c:pt>
                <c:pt idx="4864">
                  <c:v>0.9728999999999095</c:v>
                </c:pt>
                <c:pt idx="4865">
                  <c:v>0.97309999999990859</c:v>
                </c:pt>
                <c:pt idx="4866">
                  <c:v>0.97329999999990857</c:v>
                </c:pt>
                <c:pt idx="4867">
                  <c:v>0.97349999999990722</c:v>
                </c:pt>
                <c:pt idx="4868">
                  <c:v>0.97369999999990953</c:v>
                </c:pt>
                <c:pt idx="4869">
                  <c:v>0.9738999999999095</c:v>
                </c:pt>
                <c:pt idx="4870">
                  <c:v>0.97409999999990859</c:v>
                </c:pt>
                <c:pt idx="4871">
                  <c:v>0.97429999999990857</c:v>
                </c:pt>
                <c:pt idx="4872">
                  <c:v>0.97449999999990711</c:v>
                </c:pt>
                <c:pt idx="4873">
                  <c:v>0.97469999999990953</c:v>
                </c:pt>
                <c:pt idx="4874">
                  <c:v>0.97489999999990851</c:v>
                </c:pt>
                <c:pt idx="4875">
                  <c:v>0.97509999999990848</c:v>
                </c:pt>
                <c:pt idx="4876">
                  <c:v>0.97529999999990857</c:v>
                </c:pt>
                <c:pt idx="4877">
                  <c:v>0.975499999999907</c:v>
                </c:pt>
                <c:pt idx="4878">
                  <c:v>0.97569999999990953</c:v>
                </c:pt>
                <c:pt idx="4879">
                  <c:v>0.97589999999990851</c:v>
                </c:pt>
                <c:pt idx="4880">
                  <c:v>0.97609999999990849</c:v>
                </c:pt>
                <c:pt idx="4881">
                  <c:v>0.97629999999990857</c:v>
                </c:pt>
                <c:pt idx="4882">
                  <c:v>0.97649999999990689</c:v>
                </c:pt>
                <c:pt idx="4883">
                  <c:v>0.97669999999990853</c:v>
                </c:pt>
                <c:pt idx="4884">
                  <c:v>0.97689999999990851</c:v>
                </c:pt>
                <c:pt idx="4885">
                  <c:v>0.97709999999990849</c:v>
                </c:pt>
                <c:pt idx="4886">
                  <c:v>0.97729999999990858</c:v>
                </c:pt>
                <c:pt idx="4887">
                  <c:v>0.97749999999990678</c:v>
                </c:pt>
                <c:pt idx="4888">
                  <c:v>0.97769999999990853</c:v>
                </c:pt>
                <c:pt idx="4889">
                  <c:v>0.97789999999990851</c:v>
                </c:pt>
                <c:pt idx="4890">
                  <c:v>0.97809999999990849</c:v>
                </c:pt>
                <c:pt idx="4891">
                  <c:v>0.97829999999990858</c:v>
                </c:pt>
                <c:pt idx="4892">
                  <c:v>0.97849999999990667</c:v>
                </c:pt>
                <c:pt idx="4893">
                  <c:v>0.97869999999990853</c:v>
                </c:pt>
                <c:pt idx="4894">
                  <c:v>0.97889999999990851</c:v>
                </c:pt>
                <c:pt idx="4895">
                  <c:v>0.97909999999990849</c:v>
                </c:pt>
                <c:pt idx="4896">
                  <c:v>0.97929999999990858</c:v>
                </c:pt>
                <c:pt idx="4897">
                  <c:v>0.97949999999990756</c:v>
                </c:pt>
                <c:pt idx="4898">
                  <c:v>0.97969999999990853</c:v>
                </c:pt>
                <c:pt idx="4899">
                  <c:v>0.97989999999990851</c:v>
                </c:pt>
                <c:pt idx="4900">
                  <c:v>0.98009999999990838</c:v>
                </c:pt>
                <c:pt idx="4901">
                  <c:v>0.98029999999990836</c:v>
                </c:pt>
                <c:pt idx="4902">
                  <c:v>0.98049999999990756</c:v>
                </c:pt>
                <c:pt idx="4903">
                  <c:v>0.98069999999990831</c:v>
                </c:pt>
                <c:pt idx="4904">
                  <c:v>0.98089999999990829</c:v>
                </c:pt>
                <c:pt idx="4905">
                  <c:v>0.98109999999990827</c:v>
                </c:pt>
                <c:pt idx="4906">
                  <c:v>0.98129999999990758</c:v>
                </c:pt>
                <c:pt idx="4907">
                  <c:v>0.98149999999990756</c:v>
                </c:pt>
                <c:pt idx="4908">
                  <c:v>0.9816999999999082</c:v>
                </c:pt>
                <c:pt idx="4909">
                  <c:v>0.98189999999990818</c:v>
                </c:pt>
                <c:pt idx="4910">
                  <c:v>0.98209999999990816</c:v>
                </c:pt>
                <c:pt idx="4911">
                  <c:v>0.98229999999990758</c:v>
                </c:pt>
                <c:pt idx="4912">
                  <c:v>0.98249999999990756</c:v>
                </c:pt>
                <c:pt idx="4913">
                  <c:v>0.98269999999990809</c:v>
                </c:pt>
                <c:pt idx="4914">
                  <c:v>0.98289999999990807</c:v>
                </c:pt>
                <c:pt idx="4915">
                  <c:v>0.98309999999990749</c:v>
                </c:pt>
                <c:pt idx="4916">
                  <c:v>0.98329999999990758</c:v>
                </c:pt>
                <c:pt idx="4917">
                  <c:v>0.98349999999990756</c:v>
                </c:pt>
                <c:pt idx="4918">
                  <c:v>0.98369999999990798</c:v>
                </c:pt>
                <c:pt idx="4919">
                  <c:v>0.98389999999990796</c:v>
                </c:pt>
                <c:pt idx="4920">
                  <c:v>0.98409999999990749</c:v>
                </c:pt>
                <c:pt idx="4921">
                  <c:v>0.98429999999990758</c:v>
                </c:pt>
                <c:pt idx="4922">
                  <c:v>0.98449999999990756</c:v>
                </c:pt>
                <c:pt idx="4923">
                  <c:v>0.98469999999990787</c:v>
                </c:pt>
                <c:pt idx="4924">
                  <c:v>0.98489999999990752</c:v>
                </c:pt>
                <c:pt idx="4925">
                  <c:v>0.98509999999990749</c:v>
                </c:pt>
                <c:pt idx="4926">
                  <c:v>0.98529999999990758</c:v>
                </c:pt>
                <c:pt idx="4927">
                  <c:v>0.98549999999990756</c:v>
                </c:pt>
                <c:pt idx="4928">
                  <c:v>0.98569999999990776</c:v>
                </c:pt>
                <c:pt idx="4929">
                  <c:v>0.98589999999990752</c:v>
                </c:pt>
                <c:pt idx="4930">
                  <c:v>0.98609999999990749</c:v>
                </c:pt>
                <c:pt idx="4931">
                  <c:v>0.98629999999990758</c:v>
                </c:pt>
                <c:pt idx="4932">
                  <c:v>0.98649999999990756</c:v>
                </c:pt>
                <c:pt idx="4933">
                  <c:v>0.98669999999990754</c:v>
                </c:pt>
                <c:pt idx="4934">
                  <c:v>0.98689999999990752</c:v>
                </c:pt>
                <c:pt idx="4935">
                  <c:v>0.9870999999999075</c:v>
                </c:pt>
                <c:pt idx="4936">
                  <c:v>0.98729999999990758</c:v>
                </c:pt>
                <c:pt idx="4937">
                  <c:v>0.98749999999990756</c:v>
                </c:pt>
                <c:pt idx="4938">
                  <c:v>0.98769999999990754</c:v>
                </c:pt>
                <c:pt idx="4939">
                  <c:v>0.98789999999990752</c:v>
                </c:pt>
                <c:pt idx="4940">
                  <c:v>0.9880999999999075</c:v>
                </c:pt>
                <c:pt idx="4941">
                  <c:v>0.98829999999990747</c:v>
                </c:pt>
                <c:pt idx="4942">
                  <c:v>0.98849999999990656</c:v>
                </c:pt>
                <c:pt idx="4943">
                  <c:v>0.98869999999990743</c:v>
                </c:pt>
                <c:pt idx="4944">
                  <c:v>0.98889999999990741</c:v>
                </c:pt>
                <c:pt idx="4945">
                  <c:v>0.98909999999990739</c:v>
                </c:pt>
                <c:pt idx="4946">
                  <c:v>0.98929999999990736</c:v>
                </c:pt>
                <c:pt idx="4947">
                  <c:v>0.98949999999990657</c:v>
                </c:pt>
                <c:pt idx="4948">
                  <c:v>0.98969999999990732</c:v>
                </c:pt>
                <c:pt idx="4949">
                  <c:v>0.9898999999999073</c:v>
                </c:pt>
                <c:pt idx="4950">
                  <c:v>0.99009999999990728</c:v>
                </c:pt>
                <c:pt idx="4951">
                  <c:v>0.99029999999990659</c:v>
                </c:pt>
                <c:pt idx="4952">
                  <c:v>0.99049999999990657</c:v>
                </c:pt>
                <c:pt idx="4953">
                  <c:v>0.99069999999990721</c:v>
                </c:pt>
                <c:pt idx="4954">
                  <c:v>0.99089999999990719</c:v>
                </c:pt>
                <c:pt idx="4955">
                  <c:v>0.99109999999990717</c:v>
                </c:pt>
                <c:pt idx="4956">
                  <c:v>0.99129999999990659</c:v>
                </c:pt>
                <c:pt idx="4957">
                  <c:v>0.99149999999990657</c:v>
                </c:pt>
                <c:pt idx="4958">
                  <c:v>0.9916999999999071</c:v>
                </c:pt>
                <c:pt idx="4959">
                  <c:v>0.99189999999990708</c:v>
                </c:pt>
                <c:pt idx="4960">
                  <c:v>0.99209999999990706</c:v>
                </c:pt>
                <c:pt idx="4961">
                  <c:v>0.99229999999990659</c:v>
                </c:pt>
                <c:pt idx="4962">
                  <c:v>0.99249999999990657</c:v>
                </c:pt>
                <c:pt idx="4963">
                  <c:v>0.99269999999990699</c:v>
                </c:pt>
                <c:pt idx="4964">
                  <c:v>0.99289999999990697</c:v>
                </c:pt>
                <c:pt idx="4965">
                  <c:v>0.9930999999999065</c:v>
                </c:pt>
                <c:pt idx="4966">
                  <c:v>0.99329999999990659</c:v>
                </c:pt>
                <c:pt idx="4967">
                  <c:v>0.99349999999990657</c:v>
                </c:pt>
                <c:pt idx="4968">
                  <c:v>0.99369999999990688</c:v>
                </c:pt>
                <c:pt idx="4969">
                  <c:v>0.99389999999990686</c:v>
                </c:pt>
                <c:pt idx="4970">
                  <c:v>0.9940999999999065</c:v>
                </c:pt>
                <c:pt idx="4971">
                  <c:v>0.99429999999990659</c:v>
                </c:pt>
                <c:pt idx="4972">
                  <c:v>0.99449999999990657</c:v>
                </c:pt>
                <c:pt idx="4973">
                  <c:v>0.99469999999990677</c:v>
                </c:pt>
                <c:pt idx="4974">
                  <c:v>0.99489999999990653</c:v>
                </c:pt>
                <c:pt idx="4975">
                  <c:v>0.9950999999999065</c:v>
                </c:pt>
                <c:pt idx="4976">
                  <c:v>0.99529999999990659</c:v>
                </c:pt>
                <c:pt idx="4977">
                  <c:v>0.99549999999990657</c:v>
                </c:pt>
                <c:pt idx="4978">
                  <c:v>0.99569999999990666</c:v>
                </c:pt>
                <c:pt idx="4979">
                  <c:v>0.99589999999990653</c:v>
                </c:pt>
                <c:pt idx="4980">
                  <c:v>0.9960999999999065</c:v>
                </c:pt>
                <c:pt idx="4981">
                  <c:v>0.99629999999990659</c:v>
                </c:pt>
                <c:pt idx="4982">
                  <c:v>0.99649999999990657</c:v>
                </c:pt>
                <c:pt idx="4983">
                  <c:v>0.99669999999990655</c:v>
                </c:pt>
                <c:pt idx="4984">
                  <c:v>0.99689999999990653</c:v>
                </c:pt>
                <c:pt idx="4985">
                  <c:v>0.99709999999990651</c:v>
                </c:pt>
                <c:pt idx="4986">
                  <c:v>0.99729999999990648</c:v>
                </c:pt>
                <c:pt idx="4987">
                  <c:v>0.99749999999990646</c:v>
                </c:pt>
                <c:pt idx="4988">
                  <c:v>0.99769999999990644</c:v>
                </c:pt>
                <c:pt idx="4989">
                  <c:v>0.99789999999990642</c:v>
                </c:pt>
                <c:pt idx="4990">
                  <c:v>0.9980999999999064</c:v>
                </c:pt>
                <c:pt idx="4991">
                  <c:v>0.99829999999990637</c:v>
                </c:pt>
                <c:pt idx="4992">
                  <c:v>0.99849999999990557</c:v>
                </c:pt>
                <c:pt idx="4993">
                  <c:v>0.99869999999990633</c:v>
                </c:pt>
                <c:pt idx="4994">
                  <c:v>0.99889999999990631</c:v>
                </c:pt>
                <c:pt idx="4995">
                  <c:v>0.99909999999990629</c:v>
                </c:pt>
                <c:pt idx="4996">
                  <c:v>0.99929999999990626</c:v>
                </c:pt>
                <c:pt idx="4997">
                  <c:v>0.99949999999990558</c:v>
                </c:pt>
                <c:pt idx="4998">
                  <c:v>0.99969999999990622</c:v>
                </c:pt>
                <c:pt idx="4999">
                  <c:v>0.9998999999999062</c:v>
                </c:pt>
                <c:pt idx="5000">
                  <c:v>1.0000999999999058</c:v>
                </c:pt>
                <c:pt idx="5001">
                  <c:v>1.0002999999999058</c:v>
                </c:pt>
                <c:pt idx="5002">
                  <c:v>1.0004999999999058</c:v>
                </c:pt>
                <c:pt idx="5003">
                  <c:v>1.0006999999999058</c:v>
                </c:pt>
                <c:pt idx="5004">
                  <c:v>1.0008999999999058</c:v>
                </c:pt>
                <c:pt idx="5005">
                  <c:v>1.0010999999998946</c:v>
                </c:pt>
                <c:pt idx="5006">
                  <c:v>1.0012999999998946</c:v>
                </c:pt>
                <c:pt idx="5007">
                  <c:v>1.001499999999893</c:v>
                </c:pt>
                <c:pt idx="5008">
                  <c:v>1.001699999999893</c:v>
                </c:pt>
                <c:pt idx="5009">
                  <c:v>1.0018999999998912</c:v>
                </c:pt>
                <c:pt idx="5010">
                  <c:v>1.0020999999999058</c:v>
                </c:pt>
                <c:pt idx="5011">
                  <c:v>1.0022999999999058</c:v>
                </c:pt>
                <c:pt idx="5012">
                  <c:v>1.0024999999999058</c:v>
                </c:pt>
                <c:pt idx="5013">
                  <c:v>1.0026999999999058</c:v>
                </c:pt>
                <c:pt idx="5014">
                  <c:v>1.0028999999999058</c:v>
                </c:pt>
                <c:pt idx="5015">
                  <c:v>1.0030999999998944</c:v>
                </c:pt>
                <c:pt idx="5016">
                  <c:v>1.0032999999998944</c:v>
                </c:pt>
                <c:pt idx="5017">
                  <c:v>1.003499999999893</c:v>
                </c:pt>
                <c:pt idx="5018">
                  <c:v>1.003699999999893</c:v>
                </c:pt>
                <c:pt idx="5019">
                  <c:v>1.0038999999998912</c:v>
                </c:pt>
                <c:pt idx="5020">
                  <c:v>1.0040999999999058</c:v>
                </c:pt>
                <c:pt idx="5021">
                  <c:v>1.0042999999999058</c:v>
                </c:pt>
                <c:pt idx="5022">
                  <c:v>1.0044999999999058</c:v>
                </c:pt>
                <c:pt idx="5023">
                  <c:v>1.0046999999999058</c:v>
                </c:pt>
                <c:pt idx="5024">
                  <c:v>1.0048999999999058</c:v>
                </c:pt>
                <c:pt idx="5025">
                  <c:v>1.0050999999998942</c:v>
                </c:pt>
                <c:pt idx="5026">
                  <c:v>1.0052999999998942</c:v>
                </c:pt>
                <c:pt idx="5027">
                  <c:v>1.0054999999998928</c:v>
                </c:pt>
                <c:pt idx="5028">
                  <c:v>1.0056999999998928</c:v>
                </c:pt>
                <c:pt idx="5029">
                  <c:v>1.005899999999891</c:v>
                </c:pt>
                <c:pt idx="5030">
                  <c:v>1.0060999999999056</c:v>
                </c:pt>
                <c:pt idx="5031">
                  <c:v>1.0062999999999056</c:v>
                </c:pt>
                <c:pt idx="5032">
                  <c:v>1.0064999999999056</c:v>
                </c:pt>
                <c:pt idx="5033">
                  <c:v>1.0066999999999056</c:v>
                </c:pt>
                <c:pt idx="5034">
                  <c:v>1.0068999999999038</c:v>
                </c:pt>
                <c:pt idx="5035">
                  <c:v>1.007099999999894</c:v>
                </c:pt>
                <c:pt idx="5036">
                  <c:v>1.0072999999998939</c:v>
                </c:pt>
                <c:pt idx="5037">
                  <c:v>1.0074999999998926</c:v>
                </c:pt>
                <c:pt idx="5038">
                  <c:v>1.0076999999998926</c:v>
                </c:pt>
                <c:pt idx="5039">
                  <c:v>1.0078999999998908</c:v>
                </c:pt>
                <c:pt idx="5040">
                  <c:v>1.0080999999999054</c:v>
                </c:pt>
                <c:pt idx="5041">
                  <c:v>1.0082999999999054</c:v>
                </c:pt>
                <c:pt idx="5042">
                  <c:v>1.0084999999999054</c:v>
                </c:pt>
                <c:pt idx="5043">
                  <c:v>1.0086999999999038</c:v>
                </c:pt>
                <c:pt idx="5044">
                  <c:v>1.0088999999999038</c:v>
                </c:pt>
                <c:pt idx="5045">
                  <c:v>1.0090999999998937</c:v>
                </c:pt>
                <c:pt idx="5046">
                  <c:v>1.0092999999998937</c:v>
                </c:pt>
                <c:pt idx="5047">
                  <c:v>1.0094999999998924</c:v>
                </c:pt>
                <c:pt idx="5048">
                  <c:v>1.0096999999998924</c:v>
                </c:pt>
                <c:pt idx="5049">
                  <c:v>1.0098999999998908</c:v>
                </c:pt>
                <c:pt idx="5050">
                  <c:v>1.0100999999999052</c:v>
                </c:pt>
                <c:pt idx="5051">
                  <c:v>1.0102999999999052</c:v>
                </c:pt>
                <c:pt idx="5052">
                  <c:v>1.0104999999999038</c:v>
                </c:pt>
                <c:pt idx="5053">
                  <c:v>1.0106999999999038</c:v>
                </c:pt>
                <c:pt idx="5054">
                  <c:v>1.0108999999999038</c:v>
                </c:pt>
                <c:pt idx="5055">
                  <c:v>1.0110999999998938</c:v>
                </c:pt>
                <c:pt idx="5056">
                  <c:v>1.0112999999998935</c:v>
                </c:pt>
                <c:pt idx="5057">
                  <c:v>1.0114999999998924</c:v>
                </c:pt>
                <c:pt idx="5058">
                  <c:v>1.0116999999998921</c:v>
                </c:pt>
                <c:pt idx="5059">
                  <c:v>1.0118999999998908</c:v>
                </c:pt>
                <c:pt idx="5060">
                  <c:v>1.012099999999905</c:v>
                </c:pt>
                <c:pt idx="5061">
                  <c:v>1.0122999999999038</c:v>
                </c:pt>
                <c:pt idx="5062">
                  <c:v>1.0124999999999038</c:v>
                </c:pt>
                <c:pt idx="5063">
                  <c:v>1.0126999999999038</c:v>
                </c:pt>
                <c:pt idx="5064">
                  <c:v>1.0128999999999038</c:v>
                </c:pt>
                <c:pt idx="5065">
                  <c:v>1.0130999999998958</c:v>
                </c:pt>
                <c:pt idx="5066">
                  <c:v>1.0132999999998933</c:v>
                </c:pt>
                <c:pt idx="5067">
                  <c:v>1.0134999999998924</c:v>
                </c:pt>
                <c:pt idx="5068">
                  <c:v>1.0136999999998917</c:v>
                </c:pt>
                <c:pt idx="5069">
                  <c:v>1.0138999999998908</c:v>
                </c:pt>
                <c:pt idx="5070">
                  <c:v>1.0140999999999039</c:v>
                </c:pt>
                <c:pt idx="5071">
                  <c:v>1.0142999999999038</c:v>
                </c:pt>
                <c:pt idx="5072">
                  <c:v>1.0144999999999038</c:v>
                </c:pt>
                <c:pt idx="5073">
                  <c:v>1.0146999999999038</c:v>
                </c:pt>
                <c:pt idx="5074">
                  <c:v>1.0148999999999038</c:v>
                </c:pt>
                <c:pt idx="5075">
                  <c:v>1.0150999999998978</c:v>
                </c:pt>
                <c:pt idx="5076">
                  <c:v>1.0152999999998931</c:v>
                </c:pt>
                <c:pt idx="5077">
                  <c:v>1.0154999999998924</c:v>
                </c:pt>
                <c:pt idx="5078">
                  <c:v>1.0156999999998915</c:v>
                </c:pt>
                <c:pt idx="5079">
                  <c:v>1.0158999999998908</c:v>
                </c:pt>
                <c:pt idx="5080">
                  <c:v>1.0160999999999039</c:v>
                </c:pt>
                <c:pt idx="5081">
                  <c:v>1.0162999999999038</c:v>
                </c:pt>
                <c:pt idx="5082">
                  <c:v>1.0164999999999038</c:v>
                </c:pt>
                <c:pt idx="5083">
                  <c:v>1.0166999999999038</c:v>
                </c:pt>
                <c:pt idx="5084">
                  <c:v>1.0168999999999038</c:v>
                </c:pt>
                <c:pt idx="5085">
                  <c:v>1.0170999999998998</c:v>
                </c:pt>
                <c:pt idx="5086">
                  <c:v>1.0172999999998928</c:v>
                </c:pt>
                <c:pt idx="5087">
                  <c:v>1.0174999999998924</c:v>
                </c:pt>
                <c:pt idx="5088">
                  <c:v>1.0176999999998912</c:v>
                </c:pt>
                <c:pt idx="5089">
                  <c:v>1.017899999999891</c:v>
                </c:pt>
                <c:pt idx="5090">
                  <c:v>1.0180999999999039</c:v>
                </c:pt>
                <c:pt idx="5091">
                  <c:v>1.0182999999999038</c:v>
                </c:pt>
                <c:pt idx="5092">
                  <c:v>1.0184999999999038</c:v>
                </c:pt>
                <c:pt idx="5093">
                  <c:v>1.0186999999999038</c:v>
                </c:pt>
                <c:pt idx="5094">
                  <c:v>1.0188999999999038</c:v>
                </c:pt>
                <c:pt idx="5095">
                  <c:v>1.0190999999999018</c:v>
                </c:pt>
                <c:pt idx="5096">
                  <c:v>1.0192999999998926</c:v>
                </c:pt>
                <c:pt idx="5097">
                  <c:v>1.0194999999998924</c:v>
                </c:pt>
                <c:pt idx="5098">
                  <c:v>1.019699999999891</c:v>
                </c:pt>
                <c:pt idx="5099">
                  <c:v>1.019899999999891</c:v>
                </c:pt>
                <c:pt idx="5100">
                  <c:v>1.0200999999999039</c:v>
                </c:pt>
                <c:pt idx="5101">
                  <c:v>1.0202999999999038</c:v>
                </c:pt>
                <c:pt idx="5102">
                  <c:v>1.0204999999999038</c:v>
                </c:pt>
                <c:pt idx="5103">
                  <c:v>1.0206999999999038</c:v>
                </c:pt>
                <c:pt idx="5104">
                  <c:v>1.0208999999999038</c:v>
                </c:pt>
                <c:pt idx="5105">
                  <c:v>1.0210999999999038</c:v>
                </c:pt>
                <c:pt idx="5106">
                  <c:v>1.0212999999998924</c:v>
                </c:pt>
                <c:pt idx="5107">
                  <c:v>1.0214999999998924</c:v>
                </c:pt>
                <c:pt idx="5108">
                  <c:v>1.021699999999891</c:v>
                </c:pt>
                <c:pt idx="5109">
                  <c:v>1.021899999999891</c:v>
                </c:pt>
                <c:pt idx="5110">
                  <c:v>1.0220999999999039</c:v>
                </c:pt>
                <c:pt idx="5111">
                  <c:v>1.0222999999999038</c:v>
                </c:pt>
                <c:pt idx="5112">
                  <c:v>1.0224999999999038</c:v>
                </c:pt>
                <c:pt idx="5113">
                  <c:v>1.0226999999999038</c:v>
                </c:pt>
                <c:pt idx="5114">
                  <c:v>1.0228999999999038</c:v>
                </c:pt>
                <c:pt idx="5115">
                  <c:v>1.0230999999999038</c:v>
                </c:pt>
                <c:pt idx="5116">
                  <c:v>1.0232999999998922</c:v>
                </c:pt>
                <c:pt idx="5117">
                  <c:v>1.0234999999998922</c:v>
                </c:pt>
                <c:pt idx="5118">
                  <c:v>1.0236999999998908</c:v>
                </c:pt>
                <c:pt idx="5119">
                  <c:v>1.0238999999998908</c:v>
                </c:pt>
                <c:pt idx="5120">
                  <c:v>1.0240999999999036</c:v>
                </c:pt>
                <c:pt idx="5121">
                  <c:v>1.0242999999999036</c:v>
                </c:pt>
                <c:pt idx="5122">
                  <c:v>1.0244999999999036</c:v>
                </c:pt>
                <c:pt idx="5123">
                  <c:v>1.0246999999999036</c:v>
                </c:pt>
                <c:pt idx="5124">
                  <c:v>1.0248999999999036</c:v>
                </c:pt>
                <c:pt idx="5125">
                  <c:v>1.0250999999999018</c:v>
                </c:pt>
                <c:pt idx="5126">
                  <c:v>1.025299999999892</c:v>
                </c:pt>
                <c:pt idx="5127">
                  <c:v>1.0254999999998919</c:v>
                </c:pt>
                <c:pt idx="5128">
                  <c:v>1.0256999999998906</c:v>
                </c:pt>
                <c:pt idx="5129">
                  <c:v>1.0258999999998906</c:v>
                </c:pt>
                <c:pt idx="5130">
                  <c:v>1.0260999999999034</c:v>
                </c:pt>
                <c:pt idx="5131">
                  <c:v>1.0262999999999034</c:v>
                </c:pt>
                <c:pt idx="5132">
                  <c:v>1.0264999999999034</c:v>
                </c:pt>
                <c:pt idx="5133">
                  <c:v>1.0266999999999034</c:v>
                </c:pt>
                <c:pt idx="5134">
                  <c:v>1.0268999999999018</c:v>
                </c:pt>
                <c:pt idx="5135">
                  <c:v>1.0270999999999018</c:v>
                </c:pt>
                <c:pt idx="5136">
                  <c:v>1.0272999999998917</c:v>
                </c:pt>
                <c:pt idx="5137">
                  <c:v>1.0274999999998917</c:v>
                </c:pt>
                <c:pt idx="5138">
                  <c:v>1.0276999999998904</c:v>
                </c:pt>
                <c:pt idx="5139">
                  <c:v>1.0278999999998903</c:v>
                </c:pt>
                <c:pt idx="5140">
                  <c:v>1.0280999999999032</c:v>
                </c:pt>
                <c:pt idx="5141">
                  <c:v>1.0282999999999032</c:v>
                </c:pt>
                <c:pt idx="5142">
                  <c:v>1.0284999999999032</c:v>
                </c:pt>
                <c:pt idx="5143">
                  <c:v>1.0286999999999018</c:v>
                </c:pt>
                <c:pt idx="5144">
                  <c:v>1.0288999999999018</c:v>
                </c:pt>
                <c:pt idx="5145">
                  <c:v>1.0290999999999018</c:v>
                </c:pt>
                <c:pt idx="5146">
                  <c:v>1.0292999999998915</c:v>
                </c:pt>
                <c:pt idx="5147">
                  <c:v>1.0294999999998915</c:v>
                </c:pt>
                <c:pt idx="5148">
                  <c:v>1.0296999999998901</c:v>
                </c:pt>
                <c:pt idx="5149">
                  <c:v>1.0298999999998899</c:v>
                </c:pt>
                <c:pt idx="5150">
                  <c:v>1.030099999999903</c:v>
                </c:pt>
                <c:pt idx="5151">
                  <c:v>1.030299999999903</c:v>
                </c:pt>
                <c:pt idx="5152">
                  <c:v>1.0304999999999018</c:v>
                </c:pt>
                <c:pt idx="5153">
                  <c:v>1.0306999999999018</c:v>
                </c:pt>
                <c:pt idx="5154">
                  <c:v>1.0308999999999018</c:v>
                </c:pt>
                <c:pt idx="5155">
                  <c:v>1.0310999999999018</c:v>
                </c:pt>
                <c:pt idx="5156">
                  <c:v>1.0312999999998913</c:v>
                </c:pt>
                <c:pt idx="5157">
                  <c:v>1.0314999999998913</c:v>
                </c:pt>
                <c:pt idx="5158">
                  <c:v>1.0316999999998897</c:v>
                </c:pt>
                <c:pt idx="5159">
                  <c:v>1.0318999999998897</c:v>
                </c:pt>
                <c:pt idx="5160">
                  <c:v>1.0320999999999028</c:v>
                </c:pt>
                <c:pt idx="5161">
                  <c:v>1.0322999999999019</c:v>
                </c:pt>
                <c:pt idx="5162">
                  <c:v>1.0324999999999018</c:v>
                </c:pt>
                <c:pt idx="5163">
                  <c:v>1.0326999999999018</c:v>
                </c:pt>
                <c:pt idx="5164">
                  <c:v>1.0328999999999018</c:v>
                </c:pt>
                <c:pt idx="5165">
                  <c:v>1.0330999999999018</c:v>
                </c:pt>
                <c:pt idx="5166">
                  <c:v>1.0332999999998911</c:v>
                </c:pt>
                <c:pt idx="5167">
                  <c:v>1.0334999999998911</c:v>
                </c:pt>
                <c:pt idx="5168">
                  <c:v>1.0336999999998897</c:v>
                </c:pt>
                <c:pt idx="5169">
                  <c:v>1.0338999999998895</c:v>
                </c:pt>
                <c:pt idx="5170">
                  <c:v>1.0340999999999019</c:v>
                </c:pt>
                <c:pt idx="5171">
                  <c:v>1.0342999999999019</c:v>
                </c:pt>
                <c:pt idx="5172">
                  <c:v>1.0344999999999018</c:v>
                </c:pt>
                <c:pt idx="5173">
                  <c:v>1.0346999999999018</c:v>
                </c:pt>
                <c:pt idx="5174">
                  <c:v>1.0348999999999018</c:v>
                </c:pt>
                <c:pt idx="5175">
                  <c:v>1.0350999999999018</c:v>
                </c:pt>
                <c:pt idx="5176">
                  <c:v>1.0352999999998918</c:v>
                </c:pt>
                <c:pt idx="5177">
                  <c:v>1.0354999999998908</c:v>
                </c:pt>
                <c:pt idx="5178">
                  <c:v>1.0356999999998897</c:v>
                </c:pt>
                <c:pt idx="5179">
                  <c:v>1.0358999999998892</c:v>
                </c:pt>
                <c:pt idx="5180">
                  <c:v>1.0360999999999019</c:v>
                </c:pt>
                <c:pt idx="5181">
                  <c:v>1.0362999999999019</c:v>
                </c:pt>
                <c:pt idx="5182">
                  <c:v>1.0364999999999018</c:v>
                </c:pt>
                <c:pt idx="5183">
                  <c:v>1.0366999999999018</c:v>
                </c:pt>
                <c:pt idx="5184">
                  <c:v>1.0368999999999018</c:v>
                </c:pt>
                <c:pt idx="5185">
                  <c:v>1.0370999999999018</c:v>
                </c:pt>
                <c:pt idx="5186">
                  <c:v>1.0372999999998938</c:v>
                </c:pt>
                <c:pt idx="5187">
                  <c:v>1.0374999999998906</c:v>
                </c:pt>
                <c:pt idx="5188">
                  <c:v>1.0376999999998897</c:v>
                </c:pt>
                <c:pt idx="5189">
                  <c:v>1.037899999999889</c:v>
                </c:pt>
                <c:pt idx="5190">
                  <c:v>1.0380999999999019</c:v>
                </c:pt>
                <c:pt idx="5191">
                  <c:v>1.0382999999999019</c:v>
                </c:pt>
                <c:pt idx="5192">
                  <c:v>1.0384999999999018</c:v>
                </c:pt>
                <c:pt idx="5193">
                  <c:v>1.0386999999999018</c:v>
                </c:pt>
                <c:pt idx="5194">
                  <c:v>1.0388999999999018</c:v>
                </c:pt>
                <c:pt idx="5195">
                  <c:v>1.0390999999999018</c:v>
                </c:pt>
                <c:pt idx="5196">
                  <c:v>1.0392999999998978</c:v>
                </c:pt>
                <c:pt idx="5197">
                  <c:v>1.0394999999998904</c:v>
                </c:pt>
                <c:pt idx="5198">
                  <c:v>1.0396999999998902</c:v>
                </c:pt>
                <c:pt idx="5199">
                  <c:v>1.039899999999889</c:v>
                </c:pt>
                <c:pt idx="5200">
                  <c:v>1.0400999999999019</c:v>
                </c:pt>
                <c:pt idx="5201">
                  <c:v>1.0402999999999019</c:v>
                </c:pt>
                <c:pt idx="5202">
                  <c:v>1.0404999999999018</c:v>
                </c:pt>
                <c:pt idx="5203">
                  <c:v>1.0406999999999018</c:v>
                </c:pt>
                <c:pt idx="5204">
                  <c:v>1.0408999999999018</c:v>
                </c:pt>
                <c:pt idx="5205">
                  <c:v>1.0410999999999018</c:v>
                </c:pt>
                <c:pt idx="5206">
                  <c:v>1.0412999999998998</c:v>
                </c:pt>
                <c:pt idx="5207">
                  <c:v>1.0414999999998902</c:v>
                </c:pt>
                <c:pt idx="5208">
                  <c:v>1.0416999999998902</c:v>
                </c:pt>
                <c:pt idx="5209">
                  <c:v>1.0418999999998888</c:v>
                </c:pt>
                <c:pt idx="5210">
                  <c:v>1.0420999999999017</c:v>
                </c:pt>
                <c:pt idx="5211">
                  <c:v>1.0422999999999016</c:v>
                </c:pt>
                <c:pt idx="5212">
                  <c:v>1.0424999999999016</c:v>
                </c:pt>
                <c:pt idx="5213">
                  <c:v>1.0426999999999016</c:v>
                </c:pt>
                <c:pt idx="5214">
                  <c:v>1.0428999999999016</c:v>
                </c:pt>
                <c:pt idx="5215">
                  <c:v>1.0430999999999016</c:v>
                </c:pt>
                <c:pt idx="5216">
                  <c:v>1.0432999999998998</c:v>
                </c:pt>
                <c:pt idx="5217">
                  <c:v>1.04349999999989</c:v>
                </c:pt>
                <c:pt idx="5218">
                  <c:v>1.0436999999998899</c:v>
                </c:pt>
                <c:pt idx="5219">
                  <c:v>1.0438999999998886</c:v>
                </c:pt>
                <c:pt idx="5220">
                  <c:v>1.0440999999999014</c:v>
                </c:pt>
                <c:pt idx="5221">
                  <c:v>1.0442999999999014</c:v>
                </c:pt>
                <c:pt idx="5222">
                  <c:v>1.0444999999999014</c:v>
                </c:pt>
                <c:pt idx="5223">
                  <c:v>1.0446999999999014</c:v>
                </c:pt>
                <c:pt idx="5224">
                  <c:v>1.0448999999999014</c:v>
                </c:pt>
                <c:pt idx="5225">
                  <c:v>1.0450999999998998</c:v>
                </c:pt>
                <c:pt idx="5226">
                  <c:v>1.0452999999998998</c:v>
                </c:pt>
                <c:pt idx="5227">
                  <c:v>1.0454999999998897</c:v>
                </c:pt>
                <c:pt idx="5228">
                  <c:v>1.0456999999998897</c:v>
                </c:pt>
                <c:pt idx="5229">
                  <c:v>1.0458999999998884</c:v>
                </c:pt>
                <c:pt idx="5230">
                  <c:v>1.0460999999999012</c:v>
                </c:pt>
                <c:pt idx="5231">
                  <c:v>1.0462999999999012</c:v>
                </c:pt>
                <c:pt idx="5232">
                  <c:v>1.0464999999999012</c:v>
                </c:pt>
                <c:pt idx="5233">
                  <c:v>1.0466999999999012</c:v>
                </c:pt>
                <c:pt idx="5234">
                  <c:v>1.0468999999998998</c:v>
                </c:pt>
                <c:pt idx="5235">
                  <c:v>1.0470999999998998</c:v>
                </c:pt>
                <c:pt idx="5236">
                  <c:v>1.0472999999998998</c:v>
                </c:pt>
                <c:pt idx="5237">
                  <c:v>1.0474999999998895</c:v>
                </c:pt>
                <c:pt idx="5238">
                  <c:v>1.0476999999998895</c:v>
                </c:pt>
                <c:pt idx="5239">
                  <c:v>1.0478999999998881</c:v>
                </c:pt>
                <c:pt idx="5240">
                  <c:v>1.048099999999901</c:v>
                </c:pt>
                <c:pt idx="5241">
                  <c:v>1.048299999999901</c:v>
                </c:pt>
                <c:pt idx="5242">
                  <c:v>1.048499999999901</c:v>
                </c:pt>
                <c:pt idx="5243">
                  <c:v>1.0486999999998998</c:v>
                </c:pt>
                <c:pt idx="5244">
                  <c:v>1.0488999999998998</c:v>
                </c:pt>
                <c:pt idx="5245">
                  <c:v>1.0490999999998998</c:v>
                </c:pt>
                <c:pt idx="5246">
                  <c:v>1.0492999999998998</c:v>
                </c:pt>
                <c:pt idx="5247">
                  <c:v>1.0494999999998893</c:v>
                </c:pt>
                <c:pt idx="5248">
                  <c:v>1.0496999999998893</c:v>
                </c:pt>
                <c:pt idx="5249">
                  <c:v>1.0498999999998877</c:v>
                </c:pt>
                <c:pt idx="5250">
                  <c:v>1.0500999999999008</c:v>
                </c:pt>
                <c:pt idx="5251">
                  <c:v>1.0502999999999008</c:v>
                </c:pt>
                <c:pt idx="5252">
                  <c:v>1.0504999999998998</c:v>
                </c:pt>
                <c:pt idx="5253">
                  <c:v>1.0506999999998998</c:v>
                </c:pt>
                <c:pt idx="5254">
                  <c:v>1.0508999999998998</c:v>
                </c:pt>
                <c:pt idx="5255">
                  <c:v>1.0510999999998998</c:v>
                </c:pt>
                <c:pt idx="5256">
                  <c:v>1.0512999999998998</c:v>
                </c:pt>
                <c:pt idx="5257">
                  <c:v>1.0514999999998891</c:v>
                </c:pt>
                <c:pt idx="5258">
                  <c:v>1.0516999999998891</c:v>
                </c:pt>
                <c:pt idx="5259">
                  <c:v>1.0518999999998875</c:v>
                </c:pt>
                <c:pt idx="5260">
                  <c:v>1.0520999999999006</c:v>
                </c:pt>
                <c:pt idx="5261">
                  <c:v>1.0522999999998999</c:v>
                </c:pt>
                <c:pt idx="5262">
                  <c:v>1.0524999999998998</c:v>
                </c:pt>
                <c:pt idx="5263">
                  <c:v>1.0526999999998998</c:v>
                </c:pt>
                <c:pt idx="5264">
                  <c:v>1.0528999999998998</c:v>
                </c:pt>
                <c:pt idx="5265">
                  <c:v>1.0530999999998998</c:v>
                </c:pt>
                <c:pt idx="5266">
                  <c:v>1.0532999999998998</c:v>
                </c:pt>
                <c:pt idx="5267">
                  <c:v>1.0534999999998889</c:v>
                </c:pt>
                <c:pt idx="5268">
                  <c:v>1.0536999999998888</c:v>
                </c:pt>
                <c:pt idx="5269">
                  <c:v>1.0538999999998873</c:v>
                </c:pt>
                <c:pt idx="5270">
                  <c:v>1.0540999999998999</c:v>
                </c:pt>
                <c:pt idx="5271">
                  <c:v>1.0542999999998999</c:v>
                </c:pt>
                <c:pt idx="5272">
                  <c:v>1.0544999999998999</c:v>
                </c:pt>
                <c:pt idx="5273">
                  <c:v>1.0546999999998998</c:v>
                </c:pt>
                <c:pt idx="5274">
                  <c:v>1.0548999999998998</c:v>
                </c:pt>
                <c:pt idx="5275">
                  <c:v>1.0550999999998998</c:v>
                </c:pt>
                <c:pt idx="5276">
                  <c:v>1.0552999999998998</c:v>
                </c:pt>
                <c:pt idx="5277">
                  <c:v>1.0554999999998886</c:v>
                </c:pt>
                <c:pt idx="5278">
                  <c:v>1.0556999999998886</c:v>
                </c:pt>
                <c:pt idx="5279">
                  <c:v>1.0558999999998873</c:v>
                </c:pt>
                <c:pt idx="5280">
                  <c:v>1.0560999999998999</c:v>
                </c:pt>
                <c:pt idx="5281">
                  <c:v>1.0562999999998999</c:v>
                </c:pt>
                <c:pt idx="5282">
                  <c:v>1.0564999999998999</c:v>
                </c:pt>
                <c:pt idx="5283">
                  <c:v>1.0566999999998998</c:v>
                </c:pt>
                <c:pt idx="5284">
                  <c:v>1.0568999999998998</c:v>
                </c:pt>
                <c:pt idx="5285">
                  <c:v>1.0570999999998998</c:v>
                </c:pt>
                <c:pt idx="5286">
                  <c:v>1.0572999999998998</c:v>
                </c:pt>
                <c:pt idx="5287">
                  <c:v>1.0574999999998898</c:v>
                </c:pt>
                <c:pt idx="5288">
                  <c:v>1.0576999999998884</c:v>
                </c:pt>
                <c:pt idx="5289">
                  <c:v>1.0578999999998875</c:v>
                </c:pt>
                <c:pt idx="5290">
                  <c:v>1.0580999999998999</c:v>
                </c:pt>
                <c:pt idx="5291">
                  <c:v>1.0582999999998999</c:v>
                </c:pt>
                <c:pt idx="5292">
                  <c:v>1.0584999999998999</c:v>
                </c:pt>
                <c:pt idx="5293">
                  <c:v>1.0586999999998998</c:v>
                </c:pt>
                <c:pt idx="5294">
                  <c:v>1.0588999999998998</c:v>
                </c:pt>
                <c:pt idx="5295">
                  <c:v>1.0590999999998998</c:v>
                </c:pt>
                <c:pt idx="5296">
                  <c:v>1.0592999999998998</c:v>
                </c:pt>
                <c:pt idx="5297">
                  <c:v>1.0594999999998918</c:v>
                </c:pt>
                <c:pt idx="5298">
                  <c:v>1.0596999999998882</c:v>
                </c:pt>
                <c:pt idx="5299">
                  <c:v>1.0598999999998875</c:v>
                </c:pt>
                <c:pt idx="5300">
                  <c:v>1.0600999999998997</c:v>
                </c:pt>
                <c:pt idx="5301">
                  <c:v>1.0602999999998997</c:v>
                </c:pt>
                <c:pt idx="5302">
                  <c:v>1.0604999999998996</c:v>
                </c:pt>
                <c:pt idx="5303">
                  <c:v>1.0606999999998996</c:v>
                </c:pt>
                <c:pt idx="5304">
                  <c:v>1.0608999999998996</c:v>
                </c:pt>
                <c:pt idx="5305">
                  <c:v>1.0610999999998996</c:v>
                </c:pt>
                <c:pt idx="5306">
                  <c:v>1.0612999999998978</c:v>
                </c:pt>
                <c:pt idx="5307">
                  <c:v>1.0614999999998938</c:v>
                </c:pt>
                <c:pt idx="5308">
                  <c:v>1.061699999999888</c:v>
                </c:pt>
                <c:pt idx="5309">
                  <c:v>1.0618999999998875</c:v>
                </c:pt>
                <c:pt idx="5310">
                  <c:v>1.0620999999998995</c:v>
                </c:pt>
                <c:pt idx="5311">
                  <c:v>1.0622999999998994</c:v>
                </c:pt>
                <c:pt idx="5312">
                  <c:v>1.0624999999998994</c:v>
                </c:pt>
                <c:pt idx="5313">
                  <c:v>1.0626999999998994</c:v>
                </c:pt>
                <c:pt idx="5314">
                  <c:v>1.0628999999998994</c:v>
                </c:pt>
                <c:pt idx="5315">
                  <c:v>1.0630999999998978</c:v>
                </c:pt>
                <c:pt idx="5316">
                  <c:v>1.0632999999998978</c:v>
                </c:pt>
                <c:pt idx="5317">
                  <c:v>1.0634999999998958</c:v>
                </c:pt>
                <c:pt idx="5318">
                  <c:v>1.0636999999998877</c:v>
                </c:pt>
                <c:pt idx="5319">
                  <c:v>1.0638999999998875</c:v>
                </c:pt>
                <c:pt idx="5320">
                  <c:v>1.0640999999998992</c:v>
                </c:pt>
                <c:pt idx="5321">
                  <c:v>1.0642999999998992</c:v>
                </c:pt>
                <c:pt idx="5322">
                  <c:v>1.0644999999998992</c:v>
                </c:pt>
                <c:pt idx="5323">
                  <c:v>1.0646999999998992</c:v>
                </c:pt>
                <c:pt idx="5324">
                  <c:v>1.0648999999998978</c:v>
                </c:pt>
                <c:pt idx="5325">
                  <c:v>1.0650999999998978</c:v>
                </c:pt>
                <c:pt idx="5326">
                  <c:v>1.0652999999998978</c:v>
                </c:pt>
                <c:pt idx="5327">
                  <c:v>1.0654999999998978</c:v>
                </c:pt>
                <c:pt idx="5328">
                  <c:v>1.0656999999998875</c:v>
                </c:pt>
                <c:pt idx="5329">
                  <c:v>1.0658999999998875</c:v>
                </c:pt>
                <c:pt idx="5330">
                  <c:v>1.066099999999899</c:v>
                </c:pt>
                <c:pt idx="5331">
                  <c:v>1.066299999999899</c:v>
                </c:pt>
                <c:pt idx="5332">
                  <c:v>1.066499999999899</c:v>
                </c:pt>
                <c:pt idx="5333">
                  <c:v>1.066699999999899</c:v>
                </c:pt>
                <c:pt idx="5334">
                  <c:v>1.0668999999998978</c:v>
                </c:pt>
                <c:pt idx="5335">
                  <c:v>1.0670999999998978</c:v>
                </c:pt>
                <c:pt idx="5336">
                  <c:v>1.0672999999998978</c:v>
                </c:pt>
                <c:pt idx="5337">
                  <c:v>1.0674999999998978</c:v>
                </c:pt>
                <c:pt idx="5338">
                  <c:v>1.0676999999998873</c:v>
                </c:pt>
                <c:pt idx="5339">
                  <c:v>1.0678999999998873</c:v>
                </c:pt>
                <c:pt idx="5340">
                  <c:v>1.0680999999998988</c:v>
                </c:pt>
                <c:pt idx="5341">
                  <c:v>1.0682999999998988</c:v>
                </c:pt>
                <c:pt idx="5342">
                  <c:v>1.0684999999998988</c:v>
                </c:pt>
                <c:pt idx="5343">
                  <c:v>1.0686999999998978</c:v>
                </c:pt>
                <c:pt idx="5344">
                  <c:v>1.0688999999998978</c:v>
                </c:pt>
                <c:pt idx="5345">
                  <c:v>1.0690999999998978</c:v>
                </c:pt>
                <c:pt idx="5346">
                  <c:v>1.0692999999998978</c:v>
                </c:pt>
                <c:pt idx="5347">
                  <c:v>1.0694999999998978</c:v>
                </c:pt>
                <c:pt idx="5348">
                  <c:v>1.0696999999998871</c:v>
                </c:pt>
                <c:pt idx="5349">
                  <c:v>1.0698999999998871</c:v>
                </c:pt>
                <c:pt idx="5350">
                  <c:v>1.0700999999998986</c:v>
                </c:pt>
                <c:pt idx="5351">
                  <c:v>1.0702999999998986</c:v>
                </c:pt>
                <c:pt idx="5352">
                  <c:v>1.0704999999998979</c:v>
                </c:pt>
                <c:pt idx="5353">
                  <c:v>1.0706999999998978</c:v>
                </c:pt>
                <c:pt idx="5354">
                  <c:v>1.0708999999998978</c:v>
                </c:pt>
                <c:pt idx="5355">
                  <c:v>1.0710999999998978</c:v>
                </c:pt>
                <c:pt idx="5356">
                  <c:v>1.0712999999998978</c:v>
                </c:pt>
                <c:pt idx="5357">
                  <c:v>1.0714999999998978</c:v>
                </c:pt>
                <c:pt idx="5358">
                  <c:v>1.0716999999998869</c:v>
                </c:pt>
                <c:pt idx="5359">
                  <c:v>1.0718999999998868</c:v>
                </c:pt>
                <c:pt idx="5360">
                  <c:v>1.0720999999998984</c:v>
                </c:pt>
                <c:pt idx="5361">
                  <c:v>1.0722999999998979</c:v>
                </c:pt>
                <c:pt idx="5362">
                  <c:v>1.0724999999998979</c:v>
                </c:pt>
                <c:pt idx="5363">
                  <c:v>1.0726999999998978</c:v>
                </c:pt>
                <c:pt idx="5364">
                  <c:v>1.0728999999998978</c:v>
                </c:pt>
                <c:pt idx="5365">
                  <c:v>1.0730999999998978</c:v>
                </c:pt>
                <c:pt idx="5366">
                  <c:v>1.0732999999998978</c:v>
                </c:pt>
                <c:pt idx="5367">
                  <c:v>1.0734999999998978</c:v>
                </c:pt>
                <c:pt idx="5368">
                  <c:v>1.0736999999998866</c:v>
                </c:pt>
                <c:pt idx="5369">
                  <c:v>1.0738999999998866</c:v>
                </c:pt>
                <c:pt idx="5370">
                  <c:v>1.0740999999998979</c:v>
                </c:pt>
                <c:pt idx="5371">
                  <c:v>1.0742999999998979</c:v>
                </c:pt>
                <c:pt idx="5372">
                  <c:v>1.0744999999998979</c:v>
                </c:pt>
                <c:pt idx="5373">
                  <c:v>1.0746999999998978</c:v>
                </c:pt>
                <c:pt idx="5374">
                  <c:v>1.0748999999998978</c:v>
                </c:pt>
                <c:pt idx="5375">
                  <c:v>1.0750999999998978</c:v>
                </c:pt>
                <c:pt idx="5376">
                  <c:v>1.0752999999998978</c:v>
                </c:pt>
                <c:pt idx="5377">
                  <c:v>1.0754999999998978</c:v>
                </c:pt>
                <c:pt idx="5378">
                  <c:v>1.0756999999998864</c:v>
                </c:pt>
                <c:pt idx="5379">
                  <c:v>1.0758999999998864</c:v>
                </c:pt>
                <c:pt idx="5380">
                  <c:v>1.0760999999998979</c:v>
                </c:pt>
                <c:pt idx="5381">
                  <c:v>1.0762999999998979</c:v>
                </c:pt>
                <c:pt idx="5382">
                  <c:v>1.0764999999998979</c:v>
                </c:pt>
                <c:pt idx="5383">
                  <c:v>1.0766999999998978</c:v>
                </c:pt>
                <c:pt idx="5384">
                  <c:v>1.0768999999998978</c:v>
                </c:pt>
                <c:pt idx="5385">
                  <c:v>1.0770999999998978</c:v>
                </c:pt>
                <c:pt idx="5386">
                  <c:v>1.0772999999998978</c:v>
                </c:pt>
                <c:pt idx="5387">
                  <c:v>1.0774999999998978</c:v>
                </c:pt>
                <c:pt idx="5388">
                  <c:v>1.0776999999998862</c:v>
                </c:pt>
                <c:pt idx="5389">
                  <c:v>1.0778999999998862</c:v>
                </c:pt>
                <c:pt idx="5390">
                  <c:v>1.0780999999998977</c:v>
                </c:pt>
                <c:pt idx="5391">
                  <c:v>1.0782999999998977</c:v>
                </c:pt>
                <c:pt idx="5392">
                  <c:v>1.0784999999998977</c:v>
                </c:pt>
                <c:pt idx="5393">
                  <c:v>1.0786999999998976</c:v>
                </c:pt>
                <c:pt idx="5394">
                  <c:v>1.0788999999998976</c:v>
                </c:pt>
                <c:pt idx="5395">
                  <c:v>1.0790999999998976</c:v>
                </c:pt>
                <c:pt idx="5396">
                  <c:v>1.0792999999998976</c:v>
                </c:pt>
                <c:pt idx="5397">
                  <c:v>1.0794999999998958</c:v>
                </c:pt>
                <c:pt idx="5398">
                  <c:v>1.079699999999886</c:v>
                </c:pt>
                <c:pt idx="5399">
                  <c:v>1.079899999999886</c:v>
                </c:pt>
                <c:pt idx="5400">
                  <c:v>1.0800999999998975</c:v>
                </c:pt>
                <c:pt idx="5401">
                  <c:v>1.0802999999998975</c:v>
                </c:pt>
                <c:pt idx="5402">
                  <c:v>1.0804999999998974</c:v>
                </c:pt>
                <c:pt idx="5403">
                  <c:v>1.0806999999998974</c:v>
                </c:pt>
                <c:pt idx="5404">
                  <c:v>1.0808999999998974</c:v>
                </c:pt>
                <c:pt idx="5405">
                  <c:v>1.0810999999998974</c:v>
                </c:pt>
                <c:pt idx="5406">
                  <c:v>1.0812999999998958</c:v>
                </c:pt>
                <c:pt idx="5407">
                  <c:v>1.0814999999998958</c:v>
                </c:pt>
                <c:pt idx="5408">
                  <c:v>1.0816999999998878</c:v>
                </c:pt>
                <c:pt idx="5409">
                  <c:v>1.0818999999998857</c:v>
                </c:pt>
                <c:pt idx="5410">
                  <c:v>1.0820999999998973</c:v>
                </c:pt>
                <c:pt idx="5411">
                  <c:v>1.0822999999998972</c:v>
                </c:pt>
                <c:pt idx="5412">
                  <c:v>1.0824999999998972</c:v>
                </c:pt>
                <c:pt idx="5413">
                  <c:v>1.0826999999998972</c:v>
                </c:pt>
                <c:pt idx="5414">
                  <c:v>1.0828999999998972</c:v>
                </c:pt>
                <c:pt idx="5415">
                  <c:v>1.0830999999998958</c:v>
                </c:pt>
                <c:pt idx="5416">
                  <c:v>1.0832999999998958</c:v>
                </c:pt>
                <c:pt idx="5417">
                  <c:v>1.0834999999998958</c:v>
                </c:pt>
                <c:pt idx="5418">
                  <c:v>1.0836999999998898</c:v>
                </c:pt>
                <c:pt idx="5419">
                  <c:v>1.0838999999998855</c:v>
                </c:pt>
                <c:pt idx="5420">
                  <c:v>1.084099999999897</c:v>
                </c:pt>
                <c:pt idx="5421">
                  <c:v>1.084299999999897</c:v>
                </c:pt>
                <c:pt idx="5422">
                  <c:v>1.084499999999897</c:v>
                </c:pt>
                <c:pt idx="5423">
                  <c:v>1.084699999999897</c:v>
                </c:pt>
                <c:pt idx="5424">
                  <c:v>1.0848999999998958</c:v>
                </c:pt>
                <c:pt idx="5425">
                  <c:v>1.0850999999998958</c:v>
                </c:pt>
                <c:pt idx="5426">
                  <c:v>1.0852999999998958</c:v>
                </c:pt>
                <c:pt idx="5427">
                  <c:v>1.0854999999998958</c:v>
                </c:pt>
                <c:pt idx="5428">
                  <c:v>1.0856999999998938</c:v>
                </c:pt>
                <c:pt idx="5429">
                  <c:v>1.0858999999998853</c:v>
                </c:pt>
                <c:pt idx="5430">
                  <c:v>1.0860999999998968</c:v>
                </c:pt>
                <c:pt idx="5431">
                  <c:v>1.0862999999998968</c:v>
                </c:pt>
                <c:pt idx="5432">
                  <c:v>1.0864999999998968</c:v>
                </c:pt>
                <c:pt idx="5433">
                  <c:v>1.0866999999998959</c:v>
                </c:pt>
                <c:pt idx="5434">
                  <c:v>1.0868999999998958</c:v>
                </c:pt>
                <c:pt idx="5435">
                  <c:v>1.0870999999998958</c:v>
                </c:pt>
                <c:pt idx="5436">
                  <c:v>1.0872999999998958</c:v>
                </c:pt>
                <c:pt idx="5437">
                  <c:v>1.0874999999998958</c:v>
                </c:pt>
                <c:pt idx="5438">
                  <c:v>1.0876999999998958</c:v>
                </c:pt>
                <c:pt idx="5439">
                  <c:v>1.0878999999998851</c:v>
                </c:pt>
                <c:pt idx="5440">
                  <c:v>1.0880999999998966</c:v>
                </c:pt>
                <c:pt idx="5441">
                  <c:v>1.0882999999998966</c:v>
                </c:pt>
                <c:pt idx="5442">
                  <c:v>1.0884999999998966</c:v>
                </c:pt>
                <c:pt idx="5443">
                  <c:v>1.0886999999998959</c:v>
                </c:pt>
                <c:pt idx="5444">
                  <c:v>1.0888999999998958</c:v>
                </c:pt>
                <c:pt idx="5445">
                  <c:v>1.0890999999998958</c:v>
                </c:pt>
                <c:pt idx="5446">
                  <c:v>1.0892999999998958</c:v>
                </c:pt>
                <c:pt idx="5447">
                  <c:v>1.0894999999998958</c:v>
                </c:pt>
                <c:pt idx="5448">
                  <c:v>1.0896999999998958</c:v>
                </c:pt>
                <c:pt idx="5449">
                  <c:v>1.0898999999998848</c:v>
                </c:pt>
                <c:pt idx="5450">
                  <c:v>1.0900999999998964</c:v>
                </c:pt>
                <c:pt idx="5451">
                  <c:v>1.0902999999998964</c:v>
                </c:pt>
                <c:pt idx="5452">
                  <c:v>1.0904999999998959</c:v>
                </c:pt>
                <c:pt idx="5453">
                  <c:v>1.0906999999998959</c:v>
                </c:pt>
                <c:pt idx="5454">
                  <c:v>1.0908999999998958</c:v>
                </c:pt>
                <c:pt idx="5455">
                  <c:v>1.0910999999998958</c:v>
                </c:pt>
                <c:pt idx="5456">
                  <c:v>1.0912999999998958</c:v>
                </c:pt>
                <c:pt idx="5457">
                  <c:v>1.0914999999998958</c:v>
                </c:pt>
                <c:pt idx="5458">
                  <c:v>1.0916999999998958</c:v>
                </c:pt>
                <c:pt idx="5459">
                  <c:v>1.0918999999998846</c:v>
                </c:pt>
                <c:pt idx="5460">
                  <c:v>1.0920999999998962</c:v>
                </c:pt>
                <c:pt idx="5461">
                  <c:v>1.0922999999998959</c:v>
                </c:pt>
                <c:pt idx="5462">
                  <c:v>1.0924999999998959</c:v>
                </c:pt>
                <c:pt idx="5463">
                  <c:v>1.0926999999998959</c:v>
                </c:pt>
                <c:pt idx="5464">
                  <c:v>1.0928999999998958</c:v>
                </c:pt>
                <c:pt idx="5465">
                  <c:v>1.0930999999998958</c:v>
                </c:pt>
                <c:pt idx="5466">
                  <c:v>1.0932999999998958</c:v>
                </c:pt>
                <c:pt idx="5467">
                  <c:v>1.0934999999998958</c:v>
                </c:pt>
                <c:pt idx="5468">
                  <c:v>1.0936999999998958</c:v>
                </c:pt>
                <c:pt idx="5469">
                  <c:v>1.0938999999998844</c:v>
                </c:pt>
                <c:pt idx="5470">
                  <c:v>1.0940999999998959</c:v>
                </c:pt>
                <c:pt idx="5471">
                  <c:v>1.0942999999998959</c:v>
                </c:pt>
                <c:pt idx="5472">
                  <c:v>1.0944999999998959</c:v>
                </c:pt>
                <c:pt idx="5473">
                  <c:v>1.0946999999998959</c:v>
                </c:pt>
                <c:pt idx="5474">
                  <c:v>1.0948999999998958</c:v>
                </c:pt>
                <c:pt idx="5475">
                  <c:v>1.0950999999998958</c:v>
                </c:pt>
                <c:pt idx="5476">
                  <c:v>1.0952999999998958</c:v>
                </c:pt>
                <c:pt idx="5477">
                  <c:v>1.0954999999998958</c:v>
                </c:pt>
                <c:pt idx="5478">
                  <c:v>1.0956999999998958</c:v>
                </c:pt>
                <c:pt idx="5479">
                  <c:v>1.0958999999998842</c:v>
                </c:pt>
                <c:pt idx="5480">
                  <c:v>1.0960999999998957</c:v>
                </c:pt>
                <c:pt idx="5481">
                  <c:v>1.0962999999998957</c:v>
                </c:pt>
                <c:pt idx="5482">
                  <c:v>1.0964999999998957</c:v>
                </c:pt>
                <c:pt idx="5483">
                  <c:v>1.0966999999998956</c:v>
                </c:pt>
                <c:pt idx="5484">
                  <c:v>1.0968999999998956</c:v>
                </c:pt>
                <c:pt idx="5485">
                  <c:v>1.0970999999998956</c:v>
                </c:pt>
                <c:pt idx="5486">
                  <c:v>1.0972999999998956</c:v>
                </c:pt>
                <c:pt idx="5487">
                  <c:v>1.0974999999998956</c:v>
                </c:pt>
                <c:pt idx="5488">
                  <c:v>1.0976999999998938</c:v>
                </c:pt>
                <c:pt idx="5489">
                  <c:v>1.097899999999884</c:v>
                </c:pt>
                <c:pt idx="5490">
                  <c:v>1.0980999999998955</c:v>
                </c:pt>
                <c:pt idx="5491">
                  <c:v>1.0982999999998955</c:v>
                </c:pt>
                <c:pt idx="5492">
                  <c:v>1.0984999999998954</c:v>
                </c:pt>
                <c:pt idx="5493">
                  <c:v>1.0986999999998954</c:v>
                </c:pt>
                <c:pt idx="5494">
                  <c:v>1.0988999999998954</c:v>
                </c:pt>
                <c:pt idx="5495">
                  <c:v>1.0990999999998954</c:v>
                </c:pt>
                <c:pt idx="5496">
                  <c:v>1.0992999999998954</c:v>
                </c:pt>
                <c:pt idx="5497">
                  <c:v>1.0994999999998938</c:v>
                </c:pt>
                <c:pt idx="5498">
                  <c:v>1.0996999999998938</c:v>
                </c:pt>
                <c:pt idx="5499">
                  <c:v>1.0998999999998837</c:v>
                </c:pt>
                <c:pt idx="5500">
                  <c:v>1.1000999999998953</c:v>
                </c:pt>
                <c:pt idx="5501">
                  <c:v>1.1002999999998953</c:v>
                </c:pt>
                <c:pt idx="5502">
                  <c:v>1.1004999999998952</c:v>
                </c:pt>
                <c:pt idx="5503">
                  <c:v>1.1006999999998952</c:v>
                </c:pt>
                <c:pt idx="5504">
                  <c:v>1.1008999999998952</c:v>
                </c:pt>
                <c:pt idx="5505">
                  <c:v>1.1010999999998952</c:v>
                </c:pt>
                <c:pt idx="5506">
                  <c:v>1.1012999999998938</c:v>
                </c:pt>
                <c:pt idx="5507">
                  <c:v>1.1014999999998938</c:v>
                </c:pt>
                <c:pt idx="5508">
                  <c:v>1.1016999999998938</c:v>
                </c:pt>
                <c:pt idx="5509">
                  <c:v>1.1018999999998838</c:v>
                </c:pt>
                <c:pt idx="5510">
                  <c:v>1.1020999999998951</c:v>
                </c:pt>
                <c:pt idx="5511">
                  <c:v>1.102299999999895</c:v>
                </c:pt>
                <c:pt idx="5512">
                  <c:v>1.102499999999895</c:v>
                </c:pt>
                <c:pt idx="5513">
                  <c:v>1.102699999999895</c:v>
                </c:pt>
                <c:pt idx="5514">
                  <c:v>1.102899999999895</c:v>
                </c:pt>
                <c:pt idx="5515">
                  <c:v>1.1030999999998938</c:v>
                </c:pt>
                <c:pt idx="5516">
                  <c:v>1.1032999999998938</c:v>
                </c:pt>
                <c:pt idx="5517">
                  <c:v>1.1034999999998938</c:v>
                </c:pt>
                <c:pt idx="5518">
                  <c:v>1.1036999999998938</c:v>
                </c:pt>
                <c:pt idx="5519">
                  <c:v>1.1038999999998858</c:v>
                </c:pt>
                <c:pt idx="5520">
                  <c:v>1.1040999999998948</c:v>
                </c:pt>
                <c:pt idx="5521">
                  <c:v>1.1042999999998948</c:v>
                </c:pt>
                <c:pt idx="5522">
                  <c:v>1.1044999999998948</c:v>
                </c:pt>
                <c:pt idx="5523">
                  <c:v>1.1046999999998948</c:v>
                </c:pt>
                <c:pt idx="5524">
                  <c:v>1.1048999999998939</c:v>
                </c:pt>
                <c:pt idx="5525">
                  <c:v>1.1050999999998938</c:v>
                </c:pt>
                <c:pt idx="5526">
                  <c:v>1.1052999999998938</c:v>
                </c:pt>
                <c:pt idx="5527">
                  <c:v>1.1054999999998938</c:v>
                </c:pt>
                <c:pt idx="5528">
                  <c:v>1.1056999999998938</c:v>
                </c:pt>
                <c:pt idx="5529">
                  <c:v>1.1058999999998878</c:v>
                </c:pt>
                <c:pt idx="5530">
                  <c:v>1.1060999999998946</c:v>
                </c:pt>
                <c:pt idx="5531">
                  <c:v>1.1062999999998946</c:v>
                </c:pt>
                <c:pt idx="5532">
                  <c:v>1.1064999999998946</c:v>
                </c:pt>
                <c:pt idx="5533">
                  <c:v>1.1066999999998939</c:v>
                </c:pt>
                <c:pt idx="5534">
                  <c:v>1.1068999999998939</c:v>
                </c:pt>
                <c:pt idx="5535">
                  <c:v>1.1070999999998938</c:v>
                </c:pt>
                <c:pt idx="5536">
                  <c:v>1.1072999999998938</c:v>
                </c:pt>
                <c:pt idx="5537">
                  <c:v>1.1074999999998938</c:v>
                </c:pt>
                <c:pt idx="5538">
                  <c:v>1.1076999999998938</c:v>
                </c:pt>
                <c:pt idx="5539">
                  <c:v>1.1078999999998898</c:v>
                </c:pt>
                <c:pt idx="5540">
                  <c:v>1.1080999999998944</c:v>
                </c:pt>
                <c:pt idx="5541">
                  <c:v>1.1082999999998944</c:v>
                </c:pt>
                <c:pt idx="5542">
                  <c:v>1.1084999999998939</c:v>
                </c:pt>
                <c:pt idx="5543">
                  <c:v>1.1086999999998939</c:v>
                </c:pt>
                <c:pt idx="5544">
                  <c:v>1.1088999999998939</c:v>
                </c:pt>
                <c:pt idx="5545">
                  <c:v>1.1090999999998938</c:v>
                </c:pt>
                <c:pt idx="5546">
                  <c:v>1.1092999999998938</c:v>
                </c:pt>
                <c:pt idx="5547">
                  <c:v>1.1094999999998938</c:v>
                </c:pt>
                <c:pt idx="5548">
                  <c:v>1.1096999999998938</c:v>
                </c:pt>
                <c:pt idx="5549">
                  <c:v>1.1098999999998918</c:v>
                </c:pt>
                <c:pt idx="5550">
                  <c:v>1.1100999999998942</c:v>
                </c:pt>
                <c:pt idx="5551">
                  <c:v>1.1102999999998939</c:v>
                </c:pt>
                <c:pt idx="5552">
                  <c:v>1.1104999999998939</c:v>
                </c:pt>
                <c:pt idx="5553">
                  <c:v>1.1106999999998939</c:v>
                </c:pt>
                <c:pt idx="5554">
                  <c:v>1.1108999999998939</c:v>
                </c:pt>
                <c:pt idx="5555">
                  <c:v>1.1110999999998938</c:v>
                </c:pt>
                <c:pt idx="5556">
                  <c:v>1.1112999999998938</c:v>
                </c:pt>
                <c:pt idx="5557">
                  <c:v>1.1114999999998938</c:v>
                </c:pt>
                <c:pt idx="5558">
                  <c:v>1.1116999999998938</c:v>
                </c:pt>
                <c:pt idx="5559">
                  <c:v>1.1118999999998938</c:v>
                </c:pt>
                <c:pt idx="5560">
                  <c:v>1.112099999999894</c:v>
                </c:pt>
                <c:pt idx="5561">
                  <c:v>1.1122999999998939</c:v>
                </c:pt>
                <c:pt idx="5562">
                  <c:v>1.1124999999998939</c:v>
                </c:pt>
                <c:pt idx="5563">
                  <c:v>1.1126999999998939</c:v>
                </c:pt>
                <c:pt idx="5564">
                  <c:v>1.1128999999998939</c:v>
                </c:pt>
                <c:pt idx="5565">
                  <c:v>1.1130999999998938</c:v>
                </c:pt>
                <c:pt idx="5566">
                  <c:v>1.1132999999998938</c:v>
                </c:pt>
                <c:pt idx="5567">
                  <c:v>1.1134999999998938</c:v>
                </c:pt>
                <c:pt idx="5568">
                  <c:v>1.1136999999998938</c:v>
                </c:pt>
                <c:pt idx="5569">
                  <c:v>1.1138999999998938</c:v>
                </c:pt>
                <c:pt idx="5570">
                  <c:v>1.1140999999998937</c:v>
                </c:pt>
                <c:pt idx="5571">
                  <c:v>1.1142999999998937</c:v>
                </c:pt>
                <c:pt idx="5572">
                  <c:v>1.1144999999998937</c:v>
                </c:pt>
                <c:pt idx="5573">
                  <c:v>1.1146999999998937</c:v>
                </c:pt>
                <c:pt idx="5574">
                  <c:v>1.1148999999998936</c:v>
                </c:pt>
                <c:pt idx="5575">
                  <c:v>1.1150999999998936</c:v>
                </c:pt>
                <c:pt idx="5576">
                  <c:v>1.1152999999998936</c:v>
                </c:pt>
                <c:pt idx="5577">
                  <c:v>1.1154999999998936</c:v>
                </c:pt>
                <c:pt idx="5578">
                  <c:v>1.1156999999998936</c:v>
                </c:pt>
                <c:pt idx="5579">
                  <c:v>1.1158999999998918</c:v>
                </c:pt>
                <c:pt idx="5580">
                  <c:v>1.1160999999998935</c:v>
                </c:pt>
                <c:pt idx="5581">
                  <c:v>1.1162999999998935</c:v>
                </c:pt>
                <c:pt idx="5582">
                  <c:v>1.1164999999998935</c:v>
                </c:pt>
                <c:pt idx="5583">
                  <c:v>1.1166999999998934</c:v>
                </c:pt>
                <c:pt idx="5584">
                  <c:v>1.1168999999998934</c:v>
                </c:pt>
                <c:pt idx="5585">
                  <c:v>1.1170999999998934</c:v>
                </c:pt>
                <c:pt idx="5586">
                  <c:v>1.1172999999998934</c:v>
                </c:pt>
                <c:pt idx="5587">
                  <c:v>1.1174999999998934</c:v>
                </c:pt>
                <c:pt idx="5588">
                  <c:v>1.1176999999998918</c:v>
                </c:pt>
                <c:pt idx="5589">
                  <c:v>1.1178999999998918</c:v>
                </c:pt>
                <c:pt idx="5590">
                  <c:v>1.1180999999998933</c:v>
                </c:pt>
                <c:pt idx="5591">
                  <c:v>1.1182999999998933</c:v>
                </c:pt>
                <c:pt idx="5592">
                  <c:v>1.1184999999998932</c:v>
                </c:pt>
                <c:pt idx="5593">
                  <c:v>1.1186999999998932</c:v>
                </c:pt>
                <c:pt idx="5594">
                  <c:v>1.1188999999998932</c:v>
                </c:pt>
                <c:pt idx="5595">
                  <c:v>1.1190999999998932</c:v>
                </c:pt>
                <c:pt idx="5596">
                  <c:v>1.1192999999998932</c:v>
                </c:pt>
                <c:pt idx="5597">
                  <c:v>1.1194999999998918</c:v>
                </c:pt>
                <c:pt idx="5598">
                  <c:v>1.1196999999998918</c:v>
                </c:pt>
                <c:pt idx="5599">
                  <c:v>1.1198999999998918</c:v>
                </c:pt>
                <c:pt idx="5600">
                  <c:v>1.1200999999998931</c:v>
                </c:pt>
                <c:pt idx="5601">
                  <c:v>1.120299999999893</c:v>
                </c:pt>
                <c:pt idx="5602">
                  <c:v>1.120499999999893</c:v>
                </c:pt>
                <c:pt idx="5603">
                  <c:v>1.120699999999893</c:v>
                </c:pt>
                <c:pt idx="5604">
                  <c:v>1.120899999999893</c:v>
                </c:pt>
                <c:pt idx="5605">
                  <c:v>1.121099999999893</c:v>
                </c:pt>
                <c:pt idx="5606">
                  <c:v>1.1212999999998918</c:v>
                </c:pt>
                <c:pt idx="5607">
                  <c:v>1.1214999999998918</c:v>
                </c:pt>
                <c:pt idx="5608">
                  <c:v>1.1216999999998918</c:v>
                </c:pt>
                <c:pt idx="5609">
                  <c:v>1.1218999999998918</c:v>
                </c:pt>
                <c:pt idx="5610">
                  <c:v>1.1220999999998928</c:v>
                </c:pt>
                <c:pt idx="5611">
                  <c:v>1.1222999999998928</c:v>
                </c:pt>
                <c:pt idx="5612">
                  <c:v>1.1224999999998928</c:v>
                </c:pt>
                <c:pt idx="5613">
                  <c:v>1.1226999999998928</c:v>
                </c:pt>
                <c:pt idx="5614">
                  <c:v>1.1228999999998928</c:v>
                </c:pt>
                <c:pt idx="5615">
                  <c:v>1.1230999999998919</c:v>
                </c:pt>
                <c:pt idx="5616">
                  <c:v>1.1232999999998918</c:v>
                </c:pt>
                <c:pt idx="5617">
                  <c:v>1.1234999999998918</c:v>
                </c:pt>
                <c:pt idx="5618">
                  <c:v>1.1236999999998918</c:v>
                </c:pt>
                <c:pt idx="5619">
                  <c:v>1.1238999999998918</c:v>
                </c:pt>
                <c:pt idx="5620">
                  <c:v>1.1240999999998926</c:v>
                </c:pt>
                <c:pt idx="5621">
                  <c:v>1.1242999999998926</c:v>
                </c:pt>
                <c:pt idx="5622">
                  <c:v>1.1244999999998926</c:v>
                </c:pt>
                <c:pt idx="5623">
                  <c:v>1.1246999999998926</c:v>
                </c:pt>
                <c:pt idx="5624">
                  <c:v>1.1248999999998919</c:v>
                </c:pt>
                <c:pt idx="5625">
                  <c:v>1.1250999999998919</c:v>
                </c:pt>
                <c:pt idx="5626">
                  <c:v>1.1252999999998918</c:v>
                </c:pt>
                <c:pt idx="5627">
                  <c:v>1.1254999999998918</c:v>
                </c:pt>
                <c:pt idx="5628">
                  <c:v>1.1256999999998918</c:v>
                </c:pt>
                <c:pt idx="5629">
                  <c:v>1.1258999999998918</c:v>
                </c:pt>
                <c:pt idx="5630">
                  <c:v>1.1260999999998924</c:v>
                </c:pt>
                <c:pt idx="5631">
                  <c:v>1.1262999999998924</c:v>
                </c:pt>
                <c:pt idx="5632">
                  <c:v>1.1264999999998924</c:v>
                </c:pt>
                <c:pt idx="5633">
                  <c:v>1.1266999999998919</c:v>
                </c:pt>
                <c:pt idx="5634">
                  <c:v>1.1268999999998919</c:v>
                </c:pt>
                <c:pt idx="5635">
                  <c:v>1.1270999999998919</c:v>
                </c:pt>
                <c:pt idx="5636">
                  <c:v>1.1272999999998918</c:v>
                </c:pt>
                <c:pt idx="5637">
                  <c:v>1.1274999999998918</c:v>
                </c:pt>
                <c:pt idx="5638">
                  <c:v>1.1276999999998918</c:v>
                </c:pt>
                <c:pt idx="5639">
                  <c:v>1.1278999999998918</c:v>
                </c:pt>
                <c:pt idx="5640">
                  <c:v>1.1280999999998922</c:v>
                </c:pt>
                <c:pt idx="5641">
                  <c:v>1.1282999999998922</c:v>
                </c:pt>
                <c:pt idx="5642">
                  <c:v>1.1284999999998919</c:v>
                </c:pt>
                <c:pt idx="5643">
                  <c:v>1.1286999999998919</c:v>
                </c:pt>
                <c:pt idx="5644">
                  <c:v>1.1288999999998919</c:v>
                </c:pt>
                <c:pt idx="5645">
                  <c:v>1.1290999999998919</c:v>
                </c:pt>
                <c:pt idx="5646">
                  <c:v>1.1292999999998918</c:v>
                </c:pt>
                <c:pt idx="5647">
                  <c:v>1.1294999999998918</c:v>
                </c:pt>
                <c:pt idx="5648">
                  <c:v>1.1296999999998918</c:v>
                </c:pt>
                <c:pt idx="5649">
                  <c:v>1.1298999999998918</c:v>
                </c:pt>
                <c:pt idx="5650">
                  <c:v>1.130099999999892</c:v>
                </c:pt>
                <c:pt idx="5651">
                  <c:v>1.1302999999998919</c:v>
                </c:pt>
                <c:pt idx="5652">
                  <c:v>1.1304999999998919</c:v>
                </c:pt>
                <c:pt idx="5653">
                  <c:v>1.1306999999998919</c:v>
                </c:pt>
                <c:pt idx="5654">
                  <c:v>1.1308999999998919</c:v>
                </c:pt>
                <c:pt idx="5655">
                  <c:v>1.1310999999998919</c:v>
                </c:pt>
                <c:pt idx="5656">
                  <c:v>1.1312999999998918</c:v>
                </c:pt>
                <c:pt idx="5657">
                  <c:v>1.1314999999998918</c:v>
                </c:pt>
                <c:pt idx="5658">
                  <c:v>1.1316999999998918</c:v>
                </c:pt>
                <c:pt idx="5659">
                  <c:v>1.1318999999998918</c:v>
                </c:pt>
                <c:pt idx="5660">
                  <c:v>1.1320999999998917</c:v>
                </c:pt>
                <c:pt idx="5661">
                  <c:v>1.1322999999998917</c:v>
                </c:pt>
                <c:pt idx="5662">
                  <c:v>1.1324999999998917</c:v>
                </c:pt>
                <c:pt idx="5663">
                  <c:v>1.1326999999998917</c:v>
                </c:pt>
                <c:pt idx="5664">
                  <c:v>1.1328999999998917</c:v>
                </c:pt>
                <c:pt idx="5665">
                  <c:v>1.1330999999998916</c:v>
                </c:pt>
                <c:pt idx="5666">
                  <c:v>1.1332999999998916</c:v>
                </c:pt>
                <c:pt idx="5667">
                  <c:v>1.1334999999998916</c:v>
                </c:pt>
                <c:pt idx="5668">
                  <c:v>1.1336999999998916</c:v>
                </c:pt>
                <c:pt idx="5669">
                  <c:v>1.1338999999998916</c:v>
                </c:pt>
                <c:pt idx="5670">
                  <c:v>1.1340999999998915</c:v>
                </c:pt>
                <c:pt idx="5671">
                  <c:v>1.1342999999998915</c:v>
                </c:pt>
                <c:pt idx="5672">
                  <c:v>1.1344999999998915</c:v>
                </c:pt>
                <c:pt idx="5673">
                  <c:v>1.1346999999998915</c:v>
                </c:pt>
                <c:pt idx="5674">
                  <c:v>1.1348999999998914</c:v>
                </c:pt>
                <c:pt idx="5675">
                  <c:v>1.1350999999998914</c:v>
                </c:pt>
                <c:pt idx="5676">
                  <c:v>1.1352999999998914</c:v>
                </c:pt>
                <c:pt idx="5677">
                  <c:v>1.1354999999998914</c:v>
                </c:pt>
                <c:pt idx="5678">
                  <c:v>1.1356999999998914</c:v>
                </c:pt>
                <c:pt idx="5679">
                  <c:v>1.1358999999998898</c:v>
                </c:pt>
                <c:pt idx="5680">
                  <c:v>1.1360999999998913</c:v>
                </c:pt>
                <c:pt idx="5681">
                  <c:v>1.1362999999998913</c:v>
                </c:pt>
                <c:pt idx="5682">
                  <c:v>1.1364999999998913</c:v>
                </c:pt>
                <c:pt idx="5683">
                  <c:v>1.1366999999998912</c:v>
                </c:pt>
                <c:pt idx="5684">
                  <c:v>1.1368999999998912</c:v>
                </c:pt>
                <c:pt idx="5685">
                  <c:v>1.1370999999998912</c:v>
                </c:pt>
                <c:pt idx="5686">
                  <c:v>1.1372999999998912</c:v>
                </c:pt>
                <c:pt idx="5687">
                  <c:v>1.1374999999998912</c:v>
                </c:pt>
                <c:pt idx="5688">
                  <c:v>1.1376999999998898</c:v>
                </c:pt>
                <c:pt idx="5689">
                  <c:v>1.1378999999998898</c:v>
                </c:pt>
                <c:pt idx="5690">
                  <c:v>1.1380999999998911</c:v>
                </c:pt>
                <c:pt idx="5691">
                  <c:v>1.1382999999998911</c:v>
                </c:pt>
                <c:pt idx="5692">
                  <c:v>1.138499999999891</c:v>
                </c:pt>
                <c:pt idx="5693">
                  <c:v>1.138699999999891</c:v>
                </c:pt>
                <c:pt idx="5694">
                  <c:v>1.138899999999891</c:v>
                </c:pt>
                <c:pt idx="5695">
                  <c:v>1.139099999999891</c:v>
                </c:pt>
                <c:pt idx="5696">
                  <c:v>1.139299999999891</c:v>
                </c:pt>
                <c:pt idx="5697">
                  <c:v>1.1394999999998898</c:v>
                </c:pt>
                <c:pt idx="5698">
                  <c:v>1.1396999999998898</c:v>
                </c:pt>
                <c:pt idx="5699">
                  <c:v>1.1398999999998898</c:v>
                </c:pt>
                <c:pt idx="5700">
                  <c:v>1.1400999999998909</c:v>
                </c:pt>
                <c:pt idx="5701">
                  <c:v>1.1402999999998908</c:v>
                </c:pt>
                <c:pt idx="5702">
                  <c:v>1.1404999999998908</c:v>
                </c:pt>
                <c:pt idx="5703">
                  <c:v>1.1406999999998908</c:v>
                </c:pt>
                <c:pt idx="5704">
                  <c:v>1.1408999999998908</c:v>
                </c:pt>
                <c:pt idx="5705">
                  <c:v>1.1410999999998908</c:v>
                </c:pt>
                <c:pt idx="5706">
                  <c:v>1.1412999999998898</c:v>
                </c:pt>
                <c:pt idx="5707">
                  <c:v>1.1414999999998898</c:v>
                </c:pt>
                <c:pt idx="5708">
                  <c:v>1.1416999999998898</c:v>
                </c:pt>
                <c:pt idx="5709">
                  <c:v>1.1418999999998898</c:v>
                </c:pt>
                <c:pt idx="5710">
                  <c:v>1.1420999999998906</c:v>
                </c:pt>
                <c:pt idx="5711">
                  <c:v>1.1422999999998906</c:v>
                </c:pt>
                <c:pt idx="5712">
                  <c:v>1.1424999999998906</c:v>
                </c:pt>
                <c:pt idx="5713">
                  <c:v>1.1426999999998906</c:v>
                </c:pt>
                <c:pt idx="5714">
                  <c:v>1.1428999999998906</c:v>
                </c:pt>
                <c:pt idx="5715">
                  <c:v>1.1430999999998899</c:v>
                </c:pt>
                <c:pt idx="5716">
                  <c:v>1.1432999999998898</c:v>
                </c:pt>
                <c:pt idx="5717">
                  <c:v>1.1434999999998898</c:v>
                </c:pt>
                <c:pt idx="5718">
                  <c:v>1.1436999999998898</c:v>
                </c:pt>
                <c:pt idx="5719">
                  <c:v>1.1438999999998898</c:v>
                </c:pt>
                <c:pt idx="5720">
                  <c:v>1.1440999999998904</c:v>
                </c:pt>
                <c:pt idx="5721">
                  <c:v>1.1442999999998904</c:v>
                </c:pt>
                <c:pt idx="5722">
                  <c:v>1.1444999999998904</c:v>
                </c:pt>
                <c:pt idx="5723">
                  <c:v>1.1446999999998904</c:v>
                </c:pt>
                <c:pt idx="5724">
                  <c:v>1.1448999999998899</c:v>
                </c:pt>
                <c:pt idx="5725">
                  <c:v>1.1450999999998899</c:v>
                </c:pt>
                <c:pt idx="5726">
                  <c:v>1.1452999999998899</c:v>
                </c:pt>
                <c:pt idx="5727">
                  <c:v>1.1454999999998898</c:v>
                </c:pt>
                <c:pt idx="5728">
                  <c:v>1.1456999999998898</c:v>
                </c:pt>
                <c:pt idx="5729">
                  <c:v>1.1458999999998898</c:v>
                </c:pt>
                <c:pt idx="5730">
                  <c:v>1.1460999999998902</c:v>
                </c:pt>
                <c:pt idx="5731">
                  <c:v>1.1462999999998902</c:v>
                </c:pt>
                <c:pt idx="5732">
                  <c:v>1.1464999999998902</c:v>
                </c:pt>
                <c:pt idx="5733">
                  <c:v>1.1466999999998899</c:v>
                </c:pt>
                <c:pt idx="5734">
                  <c:v>1.1468999999998899</c:v>
                </c:pt>
                <c:pt idx="5735">
                  <c:v>1.1470999999998899</c:v>
                </c:pt>
                <c:pt idx="5736">
                  <c:v>1.1472999999998899</c:v>
                </c:pt>
                <c:pt idx="5737">
                  <c:v>1.1474999999998898</c:v>
                </c:pt>
                <c:pt idx="5738">
                  <c:v>1.1476999999998898</c:v>
                </c:pt>
                <c:pt idx="5739">
                  <c:v>1.1478999999998898</c:v>
                </c:pt>
                <c:pt idx="5740">
                  <c:v>1.14809999999989</c:v>
                </c:pt>
                <c:pt idx="5741">
                  <c:v>1.14829999999989</c:v>
                </c:pt>
                <c:pt idx="5742">
                  <c:v>1.1484999999998899</c:v>
                </c:pt>
                <c:pt idx="5743">
                  <c:v>1.1486999999998899</c:v>
                </c:pt>
                <c:pt idx="5744">
                  <c:v>1.1488999999998899</c:v>
                </c:pt>
                <c:pt idx="5745">
                  <c:v>1.1490999999998899</c:v>
                </c:pt>
                <c:pt idx="5746">
                  <c:v>1.1492999999998899</c:v>
                </c:pt>
                <c:pt idx="5747">
                  <c:v>1.1494999999998898</c:v>
                </c:pt>
                <c:pt idx="5748">
                  <c:v>1.1496999999998898</c:v>
                </c:pt>
                <c:pt idx="5749">
                  <c:v>1.1498999999998898</c:v>
                </c:pt>
                <c:pt idx="5750">
                  <c:v>1.15009999999989</c:v>
                </c:pt>
                <c:pt idx="5751">
                  <c:v>1.1502999999998897</c:v>
                </c:pt>
                <c:pt idx="5752">
                  <c:v>1.1504999999998897</c:v>
                </c:pt>
                <c:pt idx="5753">
                  <c:v>1.1506999999998897</c:v>
                </c:pt>
                <c:pt idx="5754">
                  <c:v>1.1508999999998897</c:v>
                </c:pt>
                <c:pt idx="5755">
                  <c:v>1.1510999999998897</c:v>
                </c:pt>
                <c:pt idx="5756">
                  <c:v>1.1512999999998896</c:v>
                </c:pt>
                <c:pt idx="5757">
                  <c:v>1.1514999999998896</c:v>
                </c:pt>
                <c:pt idx="5758">
                  <c:v>1.1516999999998896</c:v>
                </c:pt>
                <c:pt idx="5759">
                  <c:v>1.1518999999998896</c:v>
                </c:pt>
                <c:pt idx="5760">
                  <c:v>1.1520999999998895</c:v>
                </c:pt>
                <c:pt idx="5761">
                  <c:v>1.1522999999998895</c:v>
                </c:pt>
                <c:pt idx="5762">
                  <c:v>1.1524999999998895</c:v>
                </c:pt>
                <c:pt idx="5763">
                  <c:v>1.1526999999998895</c:v>
                </c:pt>
                <c:pt idx="5764">
                  <c:v>1.1528999999998895</c:v>
                </c:pt>
                <c:pt idx="5765">
                  <c:v>1.1530999999998894</c:v>
                </c:pt>
                <c:pt idx="5766">
                  <c:v>1.1532999999998894</c:v>
                </c:pt>
                <c:pt idx="5767">
                  <c:v>1.1534999999998894</c:v>
                </c:pt>
                <c:pt idx="5768">
                  <c:v>1.1536999999998894</c:v>
                </c:pt>
                <c:pt idx="5769">
                  <c:v>1.1538999999998878</c:v>
                </c:pt>
                <c:pt idx="5770">
                  <c:v>1.1540999999998893</c:v>
                </c:pt>
                <c:pt idx="5771">
                  <c:v>1.1542999999998893</c:v>
                </c:pt>
                <c:pt idx="5772">
                  <c:v>1.1544999999998893</c:v>
                </c:pt>
                <c:pt idx="5773">
                  <c:v>1.1546999999998893</c:v>
                </c:pt>
                <c:pt idx="5774">
                  <c:v>1.1548999999998892</c:v>
                </c:pt>
                <c:pt idx="5775">
                  <c:v>1.1550999999998892</c:v>
                </c:pt>
                <c:pt idx="5776">
                  <c:v>1.1552999999998892</c:v>
                </c:pt>
                <c:pt idx="5777">
                  <c:v>1.1554999999998892</c:v>
                </c:pt>
                <c:pt idx="5778">
                  <c:v>1.1556999999998878</c:v>
                </c:pt>
                <c:pt idx="5779">
                  <c:v>1.1558999999998878</c:v>
                </c:pt>
                <c:pt idx="5780">
                  <c:v>1.1560999999998891</c:v>
                </c:pt>
                <c:pt idx="5781">
                  <c:v>1.1562999999998891</c:v>
                </c:pt>
                <c:pt idx="5782">
                  <c:v>1.1564999999998891</c:v>
                </c:pt>
                <c:pt idx="5783">
                  <c:v>1.156699999999889</c:v>
                </c:pt>
                <c:pt idx="5784">
                  <c:v>1.156899999999889</c:v>
                </c:pt>
                <c:pt idx="5785">
                  <c:v>1.157099999999889</c:v>
                </c:pt>
                <c:pt idx="5786">
                  <c:v>1.157299999999889</c:v>
                </c:pt>
                <c:pt idx="5787">
                  <c:v>1.157499999999889</c:v>
                </c:pt>
                <c:pt idx="5788">
                  <c:v>1.1576999999998878</c:v>
                </c:pt>
                <c:pt idx="5789">
                  <c:v>1.1578999999998878</c:v>
                </c:pt>
                <c:pt idx="5790">
                  <c:v>1.1580999999998889</c:v>
                </c:pt>
                <c:pt idx="5791">
                  <c:v>1.1582999999998889</c:v>
                </c:pt>
                <c:pt idx="5792">
                  <c:v>1.1584999999998888</c:v>
                </c:pt>
                <c:pt idx="5793">
                  <c:v>1.1586999999998888</c:v>
                </c:pt>
                <c:pt idx="5794">
                  <c:v>1.1588999999998888</c:v>
                </c:pt>
                <c:pt idx="5795">
                  <c:v>1.1590999999998888</c:v>
                </c:pt>
                <c:pt idx="5796">
                  <c:v>1.1592999999998888</c:v>
                </c:pt>
                <c:pt idx="5797">
                  <c:v>1.1594999999998878</c:v>
                </c:pt>
                <c:pt idx="5798">
                  <c:v>1.1596999999998878</c:v>
                </c:pt>
                <c:pt idx="5799">
                  <c:v>1.1598999999998878</c:v>
                </c:pt>
                <c:pt idx="5800">
                  <c:v>1.1600999999998887</c:v>
                </c:pt>
                <c:pt idx="5801">
                  <c:v>1.1602999999998886</c:v>
                </c:pt>
                <c:pt idx="5802">
                  <c:v>1.1604999999998886</c:v>
                </c:pt>
                <c:pt idx="5803">
                  <c:v>1.1606999999998886</c:v>
                </c:pt>
                <c:pt idx="5804">
                  <c:v>1.1608999999998886</c:v>
                </c:pt>
                <c:pt idx="5805">
                  <c:v>1.1610999999998886</c:v>
                </c:pt>
                <c:pt idx="5806">
                  <c:v>1.1612999999998879</c:v>
                </c:pt>
                <c:pt idx="5807">
                  <c:v>1.1614999999998878</c:v>
                </c:pt>
                <c:pt idx="5808">
                  <c:v>1.1616999999998878</c:v>
                </c:pt>
                <c:pt idx="5809">
                  <c:v>1.1618999999998878</c:v>
                </c:pt>
                <c:pt idx="5810">
                  <c:v>1.1620999999998884</c:v>
                </c:pt>
                <c:pt idx="5811">
                  <c:v>1.1622999999998884</c:v>
                </c:pt>
                <c:pt idx="5812">
                  <c:v>1.1624999999998884</c:v>
                </c:pt>
                <c:pt idx="5813">
                  <c:v>1.1626999999998884</c:v>
                </c:pt>
                <c:pt idx="5814">
                  <c:v>1.1628999999998884</c:v>
                </c:pt>
                <c:pt idx="5815">
                  <c:v>1.1630999999998879</c:v>
                </c:pt>
                <c:pt idx="5816">
                  <c:v>1.1632999999998879</c:v>
                </c:pt>
                <c:pt idx="5817">
                  <c:v>1.1634999999998878</c:v>
                </c:pt>
                <c:pt idx="5818">
                  <c:v>1.1636999999998878</c:v>
                </c:pt>
                <c:pt idx="5819">
                  <c:v>1.1638999999998878</c:v>
                </c:pt>
                <c:pt idx="5820">
                  <c:v>1.1640999999998882</c:v>
                </c:pt>
                <c:pt idx="5821">
                  <c:v>1.1642999999998882</c:v>
                </c:pt>
                <c:pt idx="5822">
                  <c:v>1.1644999999998882</c:v>
                </c:pt>
                <c:pt idx="5823">
                  <c:v>1.1646999999998882</c:v>
                </c:pt>
                <c:pt idx="5824">
                  <c:v>1.1648999999998879</c:v>
                </c:pt>
                <c:pt idx="5825">
                  <c:v>1.1650999999998879</c:v>
                </c:pt>
                <c:pt idx="5826">
                  <c:v>1.1652999999998879</c:v>
                </c:pt>
                <c:pt idx="5827">
                  <c:v>1.1654999999998878</c:v>
                </c:pt>
                <c:pt idx="5828">
                  <c:v>1.1656999999998878</c:v>
                </c:pt>
                <c:pt idx="5829">
                  <c:v>1.1658999999998878</c:v>
                </c:pt>
                <c:pt idx="5830">
                  <c:v>1.166099999999888</c:v>
                </c:pt>
                <c:pt idx="5831">
                  <c:v>1.166299999999888</c:v>
                </c:pt>
                <c:pt idx="5832">
                  <c:v>1.166499999999888</c:v>
                </c:pt>
                <c:pt idx="5833">
                  <c:v>1.1666999999998879</c:v>
                </c:pt>
                <c:pt idx="5834">
                  <c:v>1.1668999999998879</c:v>
                </c:pt>
                <c:pt idx="5835">
                  <c:v>1.1670999999998879</c:v>
                </c:pt>
                <c:pt idx="5836">
                  <c:v>1.1672999999998879</c:v>
                </c:pt>
                <c:pt idx="5837">
                  <c:v>1.1674999999998878</c:v>
                </c:pt>
                <c:pt idx="5838">
                  <c:v>1.1676999999998878</c:v>
                </c:pt>
                <c:pt idx="5839">
                  <c:v>1.1678999999998878</c:v>
                </c:pt>
                <c:pt idx="5840">
                  <c:v>1.168099999999888</c:v>
                </c:pt>
                <c:pt idx="5841">
                  <c:v>1.168299999999888</c:v>
                </c:pt>
                <c:pt idx="5842">
                  <c:v>1.1684999999998877</c:v>
                </c:pt>
                <c:pt idx="5843">
                  <c:v>1.1686999999998877</c:v>
                </c:pt>
                <c:pt idx="5844">
                  <c:v>1.1688999999998877</c:v>
                </c:pt>
                <c:pt idx="5845">
                  <c:v>1.1690999999998877</c:v>
                </c:pt>
                <c:pt idx="5846">
                  <c:v>1.1692999999998877</c:v>
                </c:pt>
                <c:pt idx="5847">
                  <c:v>1.1694999999998876</c:v>
                </c:pt>
                <c:pt idx="5848">
                  <c:v>1.1696999999998876</c:v>
                </c:pt>
                <c:pt idx="5849">
                  <c:v>1.1698999999998876</c:v>
                </c:pt>
                <c:pt idx="5850">
                  <c:v>1.170099999999888</c:v>
                </c:pt>
                <c:pt idx="5851">
                  <c:v>1.1702999999998875</c:v>
                </c:pt>
                <c:pt idx="5852">
                  <c:v>1.1704999999998875</c:v>
                </c:pt>
                <c:pt idx="5853">
                  <c:v>1.1706999999998875</c:v>
                </c:pt>
                <c:pt idx="5854">
                  <c:v>1.1708999999998875</c:v>
                </c:pt>
                <c:pt idx="5855">
                  <c:v>1.1710999999998875</c:v>
                </c:pt>
                <c:pt idx="5856">
                  <c:v>1.1712999999998874</c:v>
                </c:pt>
                <c:pt idx="5857">
                  <c:v>1.1714999999998874</c:v>
                </c:pt>
                <c:pt idx="5858">
                  <c:v>1.1716999999998874</c:v>
                </c:pt>
                <c:pt idx="5859">
                  <c:v>1.1718999999998874</c:v>
                </c:pt>
                <c:pt idx="5860">
                  <c:v>1.1720999999998873</c:v>
                </c:pt>
                <c:pt idx="5861">
                  <c:v>1.1722999999998873</c:v>
                </c:pt>
                <c:pt idx="5862">
                  <c:v>1.1724999999998873</c:v>
                </c:pt>
                <c:pt idx="5863">
                  <c:v>1.1726999999998873</c:v>
                </c:pt>
                <c:pt idx="5864">
                  <c:v>1.1728999999998873</c:v>
                </c:pt>
                <c:pt idx="5865">
                  <c:v>1.1730999999998872</c:v>
                </c:pt>
                <c:pt idx="5866">
                  <c:v>1.1732999999998872</c:v>
                </c:pt>
                <c:pt idx="5867">
                  <c:v>1.1734999999998872</c:v>
                </c:pt>
                <c:pt idx="5868">
                  <c:v>1.1736999999998872</c:v>
                </c:pt>
                <c:pt idx="5869">
                  <c:v>1.1738999999998858</c:v>
                </c:pt>
                <c:pt idx="5870">
                  <c:v>1.1740999999998871</c:v>
                </c:pt>
                <c:pt idx="5871">
                  <c:v>1.1742999999998871</c:v>
                </c:pt>
                <c:pt idx="5872">
                  <c:v>1.1744999999998871</c:v>
                </c:pt>
                <c:pt idx="5873">
                  <c:v>1.1746999999998871</c:v>
                </c:pt>
                <c:pt idx="5874">
                  <c:v>1.174899999999887</c:v>
                </c:pt>
                <c:pt idx="5875">
                  <c:v>1.175099999999887</c:v>
                </c:pt>
                <c:pt idx="5876">
                  <c:v>1.175299999999887</c:v>
                </c:pt>
                <c:pt idx="5877">
                  <c:v>1.175499999999887</c:v>
                </c:pt>
                <c:pt idx="5878">
                  <c:v>1.1756999999998858</c:v>
                </c:pt>
                <c:pt idx="5879">
                  <c:v>1.1758999999998858</c:v>
                </c:pt>
                <c:pt idx="5880">
                  <c:v>1.1760999999998869</c:v>
                </c:pt>
                <c:pt idx="5881">
                  <c:v>1.1762999999998869</c:v>
                </c:pt>
                <c:pt idx="5882">
                  <c:v>1.1764999999998869</c:v>
                </c:pt>
                <c:pt idx="5883">
                  <c:v>1.1766999999998868</c:v>
                </c:pt>
                <c:pt idx="5884">
                  <c:v>1.1768999999998868</c:v>
                </c:pt>
                <c:pt idx="5885">
                  <c:v>1.1770999999998868</c:v>
                </c:pt>
                <c:pt idx="5886">
                  <c:v>1.1772999999998868</c:v>
                </c:pt>
                <c:pt idx="5887">
                  <c:v>1.1774999999998859</c:v>
                </c:pt>
                <c:pt idx="5888">
                  <c:v>1.1776999999998858</c:v>
                </c:pt>
                <c:pt idx="5889">
                  <c:v>1.1778999999998858</c:v>
                </c:pt>
                <c:pt idx="5890">
                  <c:v>1.1780999999998867</c:v>
                </c:pt>
                <c:pt idx="5891">
                  <c:v>1.1782999999998867</c:v>
                </c:pt>
                <c:pt idx="5892">
                  <c:v>1.1784999999998866</c:v>
                </c:pt>
                <c:pt idx="5893">
                  <c:v>1.1786999999998866</c:v>
                </c:pt>
                <c:pt idx="5894">
                  <c:v>1.1788999999998866</c:v>
                </c:pt>
                <c:pt idx="5895">
                  <c:v>1.1790999999998866</c:v>
                </c:pt>
                <c:pt idx="5896">
                  <c:v>1.1792999999998866</c:v>
                </c:pt>
                <c:pt idx="5897">
                  <c:v>1.1794999999998859</c:v>
                </c:pt>
                <c:pt idx="5898">
                  <c:v>1.1796999999998858</c:v>
                </c:pt>
                <c:pt idx="5899">
                  <c:v>1.1798999999998858</c:v>
                </c:pt>
                <c:pt idx="5900">
                  <c:v>1.1800999999998865</c:v>
                </c:pt>
                <c:pt idx="5901">
                  <c:v>1.1802999999998864</c:v>
                </c:pt>
                <c:pt idx="5902">
                  <c:v>1.1804999999998864</c:v>
                </c:pt>
                <c:pt idx="5903">
                  <c:v>1.1806999999998864</c:v>
                </c:pt>
                <c:pt idx="5904">
                  <c:v>1.1808999999998864</c:v>
                </c:pt>
                <c:pt idx="5905">
                  <c:v>1.1810999999998864</c:v>
                </c:pt>
                <c:pt idx="5906">
                  <c:v>1.1812999999998859</c:v>
                </c:pt>
                <c:pt idx="5907">
                  <c:v>1.1814999999998859</c:v>
                </c:pt>
                <c:pt idx="5908">
                  <c:v>1.1816999999998858</c:v>
                </c:pt>
                <c:pt idx="5909">
                  <c:v>1.1818999999998858</c:v>
                </c:pt>
                <c:pt idx="5910">
                  <c:v>1.1820999999998862</c:v>
                </c:pt>
                <c:pt idx="5911">
                  <c:v>1.1822999999998862</c:v>
                </c:pt>
                <c:pt idx="5912">
                  <c:v>1.1824999999998862</c:v>
                </c:pt>
                <c:pt idx="5913">
                  <c:v>1.1826999999998862</c:v>
                </c:pt>
                <c:pt idx="5914">
                  <c:v>1.1828999999998862</c:v>
                </c:pt>
                <c:pt idx="5915">
                  <c:v>1.1830999999998859</c:v>
                </c:pt>
                <c:pt idx="5916">
                  <c:v>1.1832999999998859</c:v>
                </c:pt>
                <c:pt idx="5917">
                  <c:v>1.1834999999998859</c:v>
                </c:pt>
                <c:pt idx="5918">
                  <c:v>1.1836999999998858</c:v>
                </c:pt>
                <c:pt idx="5919">
                  <c:v>1.1838999999998858</c:v>
                </c:pt>
                <c:pt idx="5920">
                  <c:v>1.184099999999886</c:v>
                </c:pt>
                <c:pt idx="5921">
                  <c:v>1.184299999999886</c:v>
                </c:pt>
                <c:pt idx="5922">
                  <c:v>1.184499999999886</c:v>
                </c:pt>
                <c:pt idx="5923">
                  <c:v>1.184699999999886</c:v>
                </c:pt>
                <c:pt idx="5924">
                  <c:v>1.1848999999998859</c:v>
                </c:pt>
                <c:pt idx="5925">
                  <c:v>1.1850999999998859</c:v>
                </c:pt>
                <c:pt idx="5926">
                  <c:v>1.1852999999998859</c:v>
                </c:pt>
                <c:pt idx="5927">
                  <c:v>1.1854999999998859</c:v>
                </c:pt>
                <c:pt idx="5928">
                  <c:v>1.1856999999998858</c:v>
                </c:pt>
                <c:pt idx="5929">
                  <c:v>1.1858999999998858</c:v>
                </c:pt>
                <c:pt idx="5930">
                  <c:v>1.186099999999886</c:v>
                </c:pt>
                <c:pt idx="5931">
                  <c:v>1.186299999999886</c:v>
                </c:pt>
                <c:pt idx="5932">
                  <c:v>1.186499999999886</c:v>
                </c:pt>
                <c:pt idx="5933">
                  <c:v>1.1866999999998857</c:v>
                </c:pt>
                <c:pt idx="5934">
                  <c:v>1.1868999999998857</c:v>
                </c:pt>
                <c:pt idx="5935">
                  <c:v>1.1870999999998857</c:v>
                </c:pt>
                <c:pt idx="5936">
                  <c:v>1.1872999999998857</c:v>
                </c:pt>
                <c:pt idx="5937">
                  <c:v>1.1874999999998856</c:v>
                </c:pt>
                <c:pt idx="5938">
                  <c:v>1.1876999999998856</c:v>
                </c:pt>
                <c:pt idx="5939">
                  <c:v>1.1878999999998856</c:v>
                </c:pt>
                <c:pt idx="5940">
                  <c:v>1.188099999999886</c:v>
                </c:pt>
                <c:pt idx="5941">
                  <c:v>1.188299999999886</c:v>
                </c:pt>
                <c:pt idx="5942">
                  <c:v>1.1884999999998855</c:v>
                </c:pt>
                <c:pt idx="5943">
                  <c:v>1.1886999999998855</c:v>
                </c:pt>
                <c:pt idx="5944">
                  <c:v>1.1888999999998855</c:v>
                </c:pt>
                <c:pt idx="5945">
                  <c:v>1.1890999999998855</c:v>
                </c:pt>
                <c:pt idx="5946">
                  <c:v>1.1892999999998854</c:v>
                </c:pt>
                <c:pt idx="5947">
                  <c:v>1.1894999999998854</c:v>
                </c:pt>
                <c:pt idx="5948">
                  <c:v>1.1896999999998854</c:v>
                </c:pt>
                <c:pt idx="5949">
                  <c:v>1.1898999999998854</c:v>
                </c:pt>
                <c:pt idx="5950">
                  <c:v>1.190099999999886</c:v>
                </c:pt>
                <c:pt idx="5951">
                  <c:v>1.1902999999998853</c:v>
                </c:pt>
                <c:pt idx="5952">
                  <c:v>1.1904999999998853</c:v>
                </c:pt>
                <c:pt idx="5953">
                  <c:v>1.1906999999998853</c:v>
                </c:pt>
                <c:pt idx="5954">
                  <c:v>1.1908999999998853</c:v>
                </c:pt>
                <c:pt idx="5955">
                  <c:v>1.1910999999998853</c:v>
                </c:pt>
                <c:pt idx="5956">
                  <c:v>1.1912999999998852</c:v>
                </c:pt>
                <c:pt idx="5957">
                  <c:v>1.1914999999998852</c:v>
                </c:pt>
                <c:pt idx="5958">
                  <c:v>1.1916999999998852</c:v>
                </c:pt>
                <c:pt idx="5959">
                  <c:v>1.1918999999998852</c:v>
                </c:pt>
                <c:pt idx="5960">
                  <c:v>1.1920999999998851</c:v>
                </c:pt>
                <c:pt idx="5961">
                  <c:v>1.1922999999998851</c:v>
                </c:pt>
                <c:pt idx="5962">
                  <c:v>1.1924999999998851</c:v>
                </c:pt>
                <c:pt idx="5963">
                  <c:v>1.1926999999998851</c:v>
                </c:pt>
                <c:pt idx="5964">
                  <c:v>1.1928999999998851</c:v>
                </c:pt>
                <c:pt idx="5965">
                  <c:v>1.193099999999885</c:v>
                </c:pt>
                <c:pt idx="5966">
                  <c:v>1.193299999999885</c:v>
                </c:pt>
                <c:pt idx="5967">
                  <c:v>1.193499999999885</c:v>
                </c:pt>
                <c:pt idx="5968">
                  <c:v>1.193699999999885</c:v>
                </c:pt>
                <c:pt idx="5969">
                  <c:v>1.1938999999998838</c:v>
                </c:pt>
                <c:pt idx="5970">
                  <c:v>1.1940999999998849</c:v>
                </c:pt>
                <c:pt idx="5971">
                  <c:v>1.1942999999998849</c:v>
                </c:pt>
                <c:pt idx="5972">
                  <c:v>1.1944999999998849</c:v>
                </c:pt>
                <c:pt idx="5973">
                  <c:v>1.1946999999998849</c:v>
                </c:pt>
                <c:pt idx="5974">
                  <c:v>1.1948999999998848</c:v>
                </c:pt>
                <c:pt idx="5975">
                  <c:v>1.1950999999998848</c:v>
                </c:pt>
                <c:pt idx="5976">
                  <c:v>1.1952999999998848</c:v>
                </c:pt>
                <c:pt idx="5977">
                  <c:v>1.1954999999998848</c:v>
                </c:pt>
                <c:pt idx="5978">
                  <c:v>1.1956999999998839</c:v>
                </c:pt>
                <c:pt idx="5979">
                  <c:v>1.1958999999998838</c:v>
                </c:pt>
                <c:pt idx="5980">
                  <c:v>1.1960999999998847</c:v>
                </c:pt>
                <c:pt idx="5981">
                  <c:v>1.1962999999998847</c:v>
                </c:pt>
                <c:pt idx="5982">
                  <c:v>1.1964999999998847</c:v>
                </c:pt>
                <c:pt idx="5983">
                  <c:v>1.1966999999998846</c:v>
                </c:pt>
                <c:pt idx="5984">
                  <c:v>1.1968999999998846</c:v>
                </c:pt>
                <c:pt idx="5985">
                  <c:v>1.1970999999998846</c:v>
                </c:pt>
                <c:pt idx="5986">
                  <c:v>1.1972999999998846</c:v>
                </c:pt>
                <c:pt idx="5987">
                  <c:v>1.1974999999998839</c:v>
                </c:pt>
                <c:pt idx="5988">
                  <c:v>1.1976999999998839</c:v>
                </c:pt>
                <c:pt idx="5989">
                  <c:v>1.1978999999998838</c:v>
                </c:pt>
                <c:pt idx="5990">
                  <c:v>1.1980999999998845</c:v>
                </c:pt>
                <c:pt idx="5991">
                  <c:v>1.1982999999998845</c:v>
                </c:pt>
                <c:pt idx="5992">
                  <c:v>1.1984999999998844</c:v>
                </c:pt>
                <c:pt idx="5993">
                  <c:v>1.1986999999998844</c:v>
                </c:pt>
                <c:pt idx="5994">
                  <c:v>1.1988999999998844</c:v>
                </c:pt>
                <c:pt idx="5995">
                  <c:v>1.1990999999998844</c:v>
                </c:pt>
                <c:pt idx="5996">
                  <c:v>1.1992999999998839</c:v>
                </c:pt>
                <c:pt idx="5997">
                  <c:v>1.1994999999998839</c:v>
                </c:pt>
                <c:pt idx="5998">
                  <c:v>1.1996999999998839</c:v>
                </c:pt>
                <c:pt idx="5999">
                  <c:v>1.1998999999998838</c:v>
                </c:pt>
                <c:pt idx="6000">
                  <c:v>1.2000999999998838</c:v>
                </c:pt>
                <c:pt idx="6001">
                  <c:v>1.2002999999998838</c:v>
                </c:pt>
                <c:pt idx="6002">
                  <c:v>1.2004999999998838</c:v>
                </c:pt>
                <c:pt idx="6003">
                  <c:v>1.2006999999998818</c:v>
                </c:pt>
                <c:pt idx="6004">
                  <c:v>1.2008999999998726</c:v>
                </c:pt>
                <c:pt idx="6005">
                  <c:v>1.2010999999998724</c:v>
                </c:pt>
                <c:pt idx="6006">
                  <c:v>1.201299999999871</c:v>
                </c:pt>
                <c:pt idx="6007">
                  <c:v>1.201499999999871</c:v>
                </c:pt>
                <c:pt idx="6008">
                  <c:v>1.2016999999998692</c:v>
                </c:pt>
                <c:pt idx="6009">
                  <c:v>1.2018999999998692</c:v>
                </c:pt>
                <c:pt idx="6010">
                  <c:v>1.2020999999998838</c:v>
                </c:pt>
                <c:pt idx="6011">
                  <c:v>1.2022999999998838</c:v>
                </c:pt>
                <c:pt idx="6012">
                  <c:v>1.2024999999998838</c:v>
                </c:pt>
                <c:pt idx="6013">
                  <c:v>1.2026999999998838</c:v>
                </c:pt>
                <c:pt idx="6014">
                  <c:v>1.2028999999998724</c:v>
                </c:pt>
                <c:pt idx="6015">
                  <c:v>1.2030999999998724</c:v>
                </c:pt>
                <c:pt idx="6016">
                  <c:v>1.203299999999871</c:v>
                </c:pt>
                <c:pt idx="6017">
                  <c:v>1.203499999999871</c:v>
                </c:pt>
                <c:pt idx="6018">
                  <c:v>1.2036999999998692</c:v>
                </c:pt>
                <c:pt idx="6019">
                  <c:v>1.2038999999998692</c:v>
                </c:pt>
                <c:pt idx="6020">
                  <c:v>1.2040999999998838</c:v>
                </c:pt>
                <c:pt idx="6021">
                  <c:v>1.2042999999998838</c:v>
                </c:pt>
                <c:pt idx="6022">
                  <c:v>1.2044999999998838</c:v>
                </c:pt>
                <c:pt idx="6023">
                  <c:v>1.2046999999998838</c:v>
                </c:pt>
                <c:pt idx="6024">
                  <c:v>1.2048999999998722</c:v>
                </c:pt>
                <c:pt idx="6025">
                  <c:v>1.2050999999998722</c:v>
                </c:pt>
                <c:pt idx="6026">
                  <c:v>1.2052999999998708</c:v>
                </c:pt>
                <c:pt idx="6027">
                  <c:v>1.2054999999998708</c:v>
                </c:pt>
                <c:pt idx="6028">
                  <c:v>1.205699999999869</c:v>
                </c:pt>
                <c:pt idx="6029">
                  <c:v>1.205899999999869</c:v>
                </c:pt>
                <c:pt idx="6030">
                  <c:v>1.2060999999998836</c:v>
                </c:pt>
                <c:pt idx="6031">
                  <c:v>1.2062999999998836</c:v>
                </c:pt>
                <c:pt idx="6032">
                  <c:v>1.2064999999998836</c:v>
                </c:pt>
                <c:pt idx="6033">
                  <c:v>1.2066999999998818</c:v>
                </c:pt>
                <c:pt idx="6034">
                  <c:v>1.206899999999872</c:v>
                </c:pt>
                <c:pt idx="6035">
                  <c:v>1.2070999999998719</c:v>
                </c:pt>
                <c:pt idx="6036">
                  <c:v>1.2072999999998706</c:v>
                </c:pt>
                <c:pt idx="6037">
                  <c:v>1.2074999999998706</c:v>
                </c:pt>
                <c:pt idx="6038">
                  <c:v>1.2076999999998688</c:v>
                </c:pt>
                <c:pt idx="6039">
                  <c:v>1.2078999999998687</c:v>
                </c:pt>
                <c:pt idx="6040">
                  <c:v>1.2080999999998834</c:v>
                </c:pt>
                <c:pt idx="6041">
                  <c:v>1.2082999999998834</c:v>
                </c:pt>
                <c:pt idx="6042">
                  <c:v>1.2084999999998818</c:v>
                </c:pt>
                <c:pt idx="6043">
                  <c:v>1.2086999999998818</c:v>
                </c:pt>
                <c:pt idx="6044">
                  <c:v>1.2088999999998717</c:v>
                </c:pt>
                <c:pt idx="6045">
                  <c:v>1.2090999999998717</c:v>
                </c:pt>
                <c:pt idx="6046">
                  <c:v>1.2092999999998704</c:v>
                </c:pt>
                <c:pt idx="6047">
                  <c:v>1.2094999999998703</c:v>
                </c:pt>
                <c:pt idx="6048">
                  <c:v>1.2096999999998685</c:v>
                </c:pt>
                <c:pt idx="6049">
                  <c:v>1.2098999999998683</c:v>
                </c:pt>
                <c:pt idx="6050">
                  <c:v>1.2100999999998832</c:v>
                </c:pt>
                <c:pt idx="6051">
                  <c:v>1.2102999999998818</c:v>
                </c:pt>
                <c:pt idx="6052">
                  <c:v>1.2104999999998818</c:v>
                </c:pt>
                <c:pt idx="6053">
                  <c:v>1.2106999999998818</c:v>
                </c:pt>
                <c:pt idx="6054">
                  <c:v>1.2108999999998715</c:v>
                </c:pt>
                <c:pt idx="6055">
                  <c:v>1.2110999999998715</c:v>
                </c:pt>
                <c:pt idx="6056">
                  <c:v>1.2112999999998701</c:v>
                </c:pt>
                <c:pt idx="6057">
                  <c:v>1.2114999999998699</c:v>
                </c:pt>
                <c:pt idx="6058">
                  <c:v>1.2116999999998681</c:v>
                </c:pt>
                <c:pt idx="6059">
                  <c:v>1.2118999999998679</c:v>
                </c:pt>
                <c:pt idx="6060">
                  <c:v>1.2120999999998818</c:v>
                </c:pt>
                <c:pt idx="6061">
                  <c:v>1.2122999999998818</c:v>
                </c:pt>
                <c:pt idx="6062">
                  <c:v>1.2124999999998818</c:v>
                </c:pt>
                <c:pt idx="6063">
                  <c:v>1.2126999999998818</c:v>
                </c:pt>
                <c:pt idx="6064">
                  <c:v>1.2128999999998713</c:v>
                </c:pt>
                <c:pt idx="6065">
                  <c:v>1.2130999999998713</c:v>
                </c:pt>
                <c:pt idx="6066">
                  <c:v>1.2132999999998697</c:v>
                </c:pt>
                <c:pt idx="6067">
                  <c:v>1.2134999999998697</c:v>
                </c:pt>
                <c:pt idx="6068">
                  <c:v>1.2136999999998679</c:v>
                </c:pt>
                <c:pt idx="6069">
                  <c:v>1.2138999999998676</c:v>
                </c:pt>
                <c:pt idx="6070">
                  <c:v>1.2140999999998818</c:v>
                </c:pt>
                <c:pt idx="6071">
                  <c:v>1.2142999999998818</c:v>
                </c:pt>
                <c:pt idx="6072">
                  <c:v>1.2144999999998818</c:v>
                </c:pt>
                <c:pt idx="6073">
                  <c:v>1.2146999999998818</c:v>
                </c:pt>
                <c:pt idx="6074">
                  <c:v>1.2148999999998711</c:v>
                </c:pt>
                <c:pt idx="6075">
                  <c:v>1.2150999999998711</c:v>
                </c:pt>
                <c:pt idx="6076">
                  <c:v>1.2152999999998697</c:v>
                </c:pt>
                <c:pt idx="6077">
                  <c:v>1.2154999999998695</c:v>
                </c:pt>
                <c:pt idx="6078">
                  <c:v>1.2156999999998679</c:v>
                </c:pt>
                <c:pt idx="6079">
                  <c:v>1.2158999999998674</c:v>
                </c:pt>
                <c:pt idx="6080">
                  <c:v>1.2160999999998818</c:v>
                </c:pt>
                <c:pt idx="6081">
                  <c:v>1.2162999999998818</c:v>
                </c:pt>
                <c:pt idx="6082">
                  <c:v>1.2164999999998818</c:v>
                </c:pt>
                <c:pt idx="6083">
                  <c:v>1.2166999999998818</c:v>
                </c:pt>
                <c:pt idx="6084">
                  <c:v>1.2168999999998718</c:v>
                </c:pt>
                <c:pt idx="6085">
                  <c:v>1.2170999999998708</c:v>
                </c:pt>
                <c:pt idx="6086">
                  <c:v>1.2172999999998697</c:v>
                </c:pt>
                <c:pt idx="6087">
                  <c:v>1.2174999999998692</c:v>
                </c:pt>
                <c:pt idx="6088">
                  <c:v>1.2176999999998683</c:v>
                </c:pt>
                <c:pt idx="6089">
                  <c:v>1.2178999999998674</c:v>
                </c:pt>
                <c:pt idx="6090">
                  <c:v>1.2180999999998818</c:v>
                </c:pt>
                <c:pt idx="6091">
                  <c:v>1.2182999999998818</c:v>
                </c:pt>
                <c:pt idx="6092">
                  <c:v>1.2184999999998818</c:v>
                </c:pt>
                <c:pt idx="6093">
                  <c:v>1.2186999999998818</c:v>
                </c:pt>
                <c:pt idx="6094">
                  <c:v>1.2188999999998738</c:v>
                </c:pt>
                <c:pt idx="6095">
                  <c:v>1.2190999999998706</c:v>
                </c:pt>
                <c:pt idx="6096">
                  <c:v>1.2192999999998697</c:v>
                </c:pt>
                <c:pt idx="6097">
                  <c:v>1.219499999999869</c:v>
                </c:pt>
                <c:pt idx="6098">
                  <c:v>1.2196999999998683</c:v>
                </c:pt>
                <c:pt idx="6099">
                  <c:v>1.2198999999998672</c:v>
                </c:pt>
                <c:pt idx="6100">
                  <c:v>1.2200999999998818</c:v>
                </c:pt>
                <c:pt idx="6101">
                  <c:v>1.2202999999998818</c:v>
                </c:pt>
                <c:pt idx="6102">
                  <c:v>1.2204999999998818</c:v>
                </c:pt>
                <c:pt idx="6103">
                  <c:v>1.2206999999998818</c:v>
                </c:pt>
                <c:pt idx="6104">
                  <c:v>1.2208999999998758</c:v>
                </c:pt>
                <c:pt idx="6105">
                  <c:v>1.2210999999998704</c:v>
                </c:pt>
                <c:pt idx="6106">
                  <c:v>1.2212999999998699</c:v>
                </c:pt>
                <c:pt idx="6107">
                  <c:v>1.221499999999869</c:v>
                </c:pt>
                <c:pt idx="6108">
                  <c:v>1.2216999999998686</c:v>
                </c:pt>
                <c:pt idx="6109">
                  <c:v>1.2218999999998672</c:v>
                </c:pt>
                <c:pt idx="6110">
                  <c:v>1.2220999999998818</c:v>
                </c:pt>
                <c:pt idx="6111">
                  <c:v>1.2222999999998818</c:v>
                </c:pt>
                <c:pt idx="6112">
                  <c:v>1.2224999999998818</c:v>
                </c:pt>
                <c:pt idx="6113">
                  <c:v>1.2226999999998818</c:v>
                </c:pt>
                <c:pt idx="6114">
                  <c:v>1.2228999999998778</c:v>
                </c:pt>
                <c:pt idx="6115">
                  <c:v>1.2230999999998702</c:v>
                </c:pt>
                <c:pt idx="6116">
                  <c:v>1.2232999999998699</c:v>
                </c:pt>
                <c:pt idx="6117">
                  <c:v>1.2234999999998688</c:v>
                </c:pt>
                <c:pt idx="6118">
                  <c:v>1.2236999999998686</c:v>
                </c:pt>
                <c:pt idx="6119">
                  <c:v>1.223899999999867</c:v>
                </c:pt>
                <c:pt idx="6120">
                  <c:v>1.2240999999998816</c:v>
                </c:pt>
                <c:pt idx="6121">
                  <c:v>1.2242999999998816</c:v>
                </c:pt>
                <c:pt idx="6122">
                  <c:v>1.2244999999998816</c:v>
                </c:pt>
                <c:pt idx="6123">
                  <c:v>1.2246999999998816</c:v>
                </c:pt>
                <c:pt idx="6124">
                  <c:v>1.2248999999998798</c:v>
                </c:pt>
                <c:pt idx="6125">
                  <c:v>1.22509999999987</c:v>
                </c:pt>
                <c:pt idx="6126">
                  <c:v>1.2252999999998699</c:v>
                </c:pt>
                <c:pt idx="6127">
                  <c:v>1.2254999999998686</c:v>
                </c:pt>
                <c:pt idx="6128">
                  <c:v>1.2256999999998686</c:v>
                </c:pt>
                <c:pt idx="6129">
                  <c:v>1.2258999999998668</c:v>
                </c:pt>
                <c:pt idx="6130">
                  <c:v>1.2260999999998814</c:v>
                </c:pt>
                <c:pt idx="6131">
                  <c:v>1.2262999999998814</c:v>
                </c:pt>
                <c:pt idx="6132">
                  <c:v>1.2264999999998814</c:v>
                </c:pt>
                <c:pt idx="6133">
                  <c:v>1.2266999999998798</c:v>
                </c:pt>
                <c:pt idx="6134">
                  <c:v>1.2268999999998798</c:v>
                </c:pt>
                <c:pt idx="6135">
                  <c:v>1.2270999999998697</c:v>
                </c:pt>
                <c:pt idx="6136">
                  <c:v>1.2272999999998697</c:v>
                </c:pt>
                <c:pt idx="6137">
                  <c:v>1.2274999999998684</c:v>
                </c:pt>
                <c:pt idx="6138">
                  <c:v>1.2276999999998683</c:v>
                </c:pt>
                <c:pt idx="6139">
                  <c:v>1.2278999999998665</c:v>
                </c:pt>
                <c:pt idx="6140">
                  <c:v>1.2280999999998812</c:v>
                </c:pt>
                <c:pt idx="6141">
                  <c:v>1.2282999999998812</c:v>
                </c:pt>
                <c:pt idx="6142">
                  <c:v>1.2284999999998798</c:v>
                </c:pt>
                <c:pt idx="6143">
                  <c:v>1.2286999999998798</c:v>
                </c:pt>
                <c:pt idx="6144">
                  <c:v>1.2288999999998798</c:v>
                </c:pt>
                <c:pt idx="6145">
                  <c:v>1.2290999999998695</c:v>
                </c:pt>
                <c:pt idx="6146">
                  <c:v>1.2292999999998695</c:v>
                </c:pt>
                <c:pt idx="6147">
                  <c:v>1.2294999999998681</c:v>
                </c:pt>
                <c:pt idx="6148">
                  <c:v>1.2296999999998679</c:v>
                </c:pt>
                <c:pt idx="6149">
                  <c:v>1.2298999999998661</c:v>
                </c:pt>
                <c:pt idx="6150">
                  <c:v>1.230099999999881</c:v>
                </c:pt>
                <c:pt idx="6151">
                  <c:v>1.2302999999998798</c:v>
                </c:pt>
                <c:pt idx="6152">
                  <c:v>1.2304999999998798</c:v>
                </c:pt>
                <c:pt idx="6153">
                  <c:v>1.2306999999998798</c:v>
                </c:pt>
                <c:pt idx="6154">
                  <c:v>1.2308999999998798</c:v>
                </c:pt>
                <c:pt idx="6155">
                  <c:v>1.2310999999998693</c:v>
                </c:pt>
                <c:pt idx="6156">
                  <c:v>1.2312999999998693</c:v>
                </c:pt>
                <c:pt idx="6157">
                  <c:v>1.2314999999998677</c:v>
                </c:pt>
                <c:pt idx="6158">
                  <c:v>1.2316999999998677</c:v>
                </c:pt>
                <c:pt idx="6159">
                  <c:v>1.2318999999998657</c:v>
                </c:pt>
                <c:pt idx="6160">
                  <c:v>1.2320999999998798</c:v>
                </c:pt>
                <c:pt idx="6161">
                  <c:v>1.2322999999998798</c:v>
                </c:pt>
                <c:pt idx="6162">
                  <c:v>1.2324999999998798</c:v>
                </c:pt>
                <c:pt idx="6163">
                  <c:v>1.2326999999998798</c:v>
                </c:pt>
                <c:pt idx="6164">
                  <c:v>1.2328999999998798</c:v>
                </c:pt>
                <c:pt idx="6165">
                  <c:v>1.2330999999998691</c:v>
                </c:pt>
                <c:pt idx="6166">
                  <c:v>1.2332999999998691</c:v>
                </c:pt>
                <c:pt idx="6167">
                  <c:v>1.2334999999998675</c:v>
                </c:pt>
                <c:pt idx="6168">
                  <c:v>1.2336999999998675</c:v>
                </c:pt>
                <c:pt idx="6169">
                  <c:v>1.2338999999998654</c:v>
                </c:pt>
                <c:pt idx="6170">
                  <c:v>1.2340999999998798</c:v>
                </c:pt>
                <c:pt idx="6171">
                  <c:v>1.2342999999998798</c:v>
                </c:pt>
                <c:pt idx="6172">
                  <c:v>1.2344999999998798</c:v>
                </c:pt>
                <c:pt idx="6173">
                  <c:v>1.2346999999998798</c:v>
                </c:pt>
                <c:pt idx="6174">
                  <c:v>1.2348999999998798</c:v>
                </c:pt>
                <c:pt idx="6175">
                  <c:v>1.2350999999998689</c:v>
                </c:pt>
                <c:pt idx="6176">
                  <c:v>1.2352999999998688</c:v>
                </c:pt>
                <c:pt idx="6177">
                  <c:v>1.2354999999998673</c:v>
                </c:pt>
                <c:pt idx="6178">
                  <c:v>1.2356999999998672</c:v>
                </c:pt>
                <c:pt idx="6179">
                  <c:v>1.2358999999998654</c:v>
                </c:pt>
                <c:pt idx="6180">
                  <c:v>1.2360999999998799</c:v>
                </c:pt>
                <c:pt idx="6181">
                  <c:v>1.2362999999998798</c:v>
                </c:pt>
                <c:pt idx="6182">
                  <c:v>1.2364999999998798</c:v>
                </c:pt>
                <c:pt idx="6183">
                  <c:v>1.2366999999998798</c:v>
                </c:pt>
                <c:pt idx="6184">
                  <c:v>1.2368999999998798</c:v>
                </c:pt>
                <c:pt idx="6185">
                  <c:v>1.2370999999998686</c:v>
                </c:pt>
                <c:pt idx="6186">
                  <c:v>1.2372999999998686</c:v>
                </c:pt>
                <c:pt idx="6187">
                  <c:v>1.237499999999867</c:v>
                </c:pt>
                <c:pt idx="6188">
                  <c:v>1.237699999999867</c:v>
                </c:pt>
                <c:pt idx="6189">
                  <c:v>1.2378999999998654</c:v>
                </c:pt>
                <c:pt idx="6190">
                  <c:v>1.2380999999998799</c:v>
                </c:pt>
                <c:pt idx="6191">
                  <c:v>1.2382999999998798</c:v>
                </c:pt>
                <c:pt idx="6192">
                  <c:v>1.2384999999998798</c:v>
                </c:pt>
                <c:pt idx="6193">
                  <c:v>1.2386999999998798</c:v>
                </c:pt>
                <c:pt idx="6194">
                  <c:v>1.2388999999998798</c:v>
                </c:pt>
                <c:pt idx="6195">
                  <c:v>1.2390999999998698</c:v>
                </c:pt>
                <c:pt idx="6196">
                  <c:v>1.2392999999998684</c:v>
                </c:pt>
                <c:pt idx="6197">
                  <c:v>1.2394999999998675</c:v>
                </c:pt>
                <c:pt idx="6198">
                  <c:v>1.239699999999867</c:v>
                </c:pt>
                <c:pt idx="6199">
                  <c:v>1.2398999999998659</c:v>
                </c:pt>
                <c:pt idx="6200">
                  <c:v>1.2400999999998799</c:v>
                </c:pt>
                <c:pt idx="6201">
                  <c:v>1.2402999999998798</c:v>
                </c:pt>
                <c:pt idx="6202">
                  <c:v>1.2404999999998798</c:v>
                </c:pt>
                <c:pt idx="6203">
                  <c:v>1.2406999999998798</c:v>
                </c:pt>
                <c:pt idx="6204">
                  <c:v>1.2408999999998798</c:v>
                </c:pt>
                <c:pt idx="6205">
                  <c:v>1.2410999999998718</c:v>
                </c:pt>
                <c:pt idx="6206">
                  <c:v>1.2412999999998682</c:v>
                </c:pt>
                <c:pt idx="6207">
                  <c:v>1.2414999999998675</c:v>
                </c:pt>
                <c:pt idx="6208">
                  <c:v>1.2416999999998668</c:v>
                </c:pt>
                <c:pt idx="6209">
                  <c:v>1.2418999999998659</c:v>
                </c:pt>
                <c:pt idx="6210">
                  <c:v>1.2420999999998796</c:v>
                </c:pt>
                <c:pt idx="6211">
                  <c:v>1.2422999999998796</c:v>
                </c:pt>
                <c:pt idx="6212">
                  <c:v>1.2424999999998796</c:v>
                </c:pt>
                <c:pt idx="6213">
                  <c:v>1.2426999999998796</c:v>
                </c:pt>
                <c:pt idx="6214">
                  <c:v>1.2428999999998778</c:v>
                </c:pt>
                <c:pt idx="6215">
                  <c:v>1.2430999999998738</c:v>
                </c:pt>
                <c:pt idx="6216">
                  <c:v>1.243299999999868</c:v>
                </c:pt>
                <c:pt idx="6217">
                  <c:v>1.2434999999998675</c:v>
                </c:pt>
                <c:pt idx="6218">
                  <c:v>1.2436999999998666</c:v>
                </c:pt>
                <c:pt idx="6219">
                  <c:v>1.2438999999998659</c:v>
                </c:pt>
                <c:pt idx="6220">
                  <c:v>1.2440999999998794</c:v>
                </c:pt>
                <c:pt idx="6221">
                  <c:v>1.2442999999998794</c:v>
                </c:pt>
                <c:pt idx="6222">
                  <c:v>1.2444999999998794</c:v>
                </c:pt>
                <c:pt idx="6223">
                  <c:v>1.2446999999998778</c:v>
                </c:pt>
                <c:pt idx="6224">
                  <c:v>1.2448999999998778</c:v>
                </c:pt>
                <c:pt idx="6225">
                  <c:v>1.2450999999998758</c:v>
                </c:pt>
                <c:pt idx="6226">
                  <c:v>1.2452999999998677</c:v>
                </c:pt>
                <c:pt idx="6227">
                  <c:v>1.2454999999998675</c:v>
                </c:pt>
                <c:pt idx="6228">
                  <c:v>1.2456999999998664</c:v>
                </c:pt>
                <c:pt idx="6229">
                  <c:v>1.2458999999998659</c:v>
                </c:pt>
                <c:pt idx="6230">
                  <c:v>1.2460999999998792</c:v>
                </c:pt>
                <c:pt idx="6231">
                  <c:v>1.2462999999998792</c:v>
                </c:pt>
                <c:pt idx="6232">
                  <c:v>1.2464999999998778</c:v>
                </c:pt>
                <c:pt idx="6233">
                  <c:v>1.2466999999998778</c:v>
                </c:pt>
                <c:pt idx="6234">
                  <c:v>1.2468999999998778</c:v>
                </c:pt>
                <c:pt idx="6235">
                  <c:v>1.2470999999998778</c:v>
                </c:pt>
                <c:pt idx="6236">
                  <c:v>1.2472999999998675</c:v>
                </c:pt>
                <c:pt idx="6237">
                  <c:v>1.2474999999998675</c:v>
                </c:pt>
                <c:pt idx="6238">
                  <c:v>1.2476999999998661</c:v>
                </c:pt>
                <c:pt idx="6239">
                  <c:v>1.2478999999998659</c:v>
                </c:pt>
                <c:pt idx="6240">
                  <c:v>1.248099999999879</c:v>
                </c:pt>
                <c:pt idx="6241">
                  <c:v>1.248299999999879</c:v>
                </c:pt>
                <c:pt idx="6242">
                  <c:v>1.2484999999998778</c:v>
                </c:pt>
                <c:pt idx="6243">
                  <c:v>1.2486999999998778</c:v>
                </c:pt>
                <c:pt idx="6244">
                  <c:v>1.2488999999998778</c:v>
                </c:pt>
                <c:pt idx="6245">
                  <c:v>1.2490999999998778</c:v>
                </c:pt>
                <c:pt idx="6246">
                  <c:v>1.2492999999998673</c:v>
                </c:pt>
                <c:pt idx="6247">
                  <c:v>1.2494999999998673</c:v>
                </c:pt>
                <c:pt idx="6248">
                  <c:v>1.2496999999998657</c:v>
                </c:pt>
                <c:pt idx="6249">
                  <c:v>1.2498999999998657</c:v>
                </c:pt>
                <c:pt idx="6250">
                  <c:v>1.2500999999998788</c:v>
                </c:pt>
                <c:pt idx="6251">
                  <c:v>1.2502999999998778</c:v>
                </c:pt>
                <c:pt idx="6252">
                  <c:v>1.2504999999998778</c:v>
                </c:pt>
                <c:pt idx="6253">
                  <c:v>1.2506999999998778</c:v>
                </c:pt>
                <c:pt idx="6254">
                  <c:v>1.2508999999998778</c:v>
                </c:pt>
                <c:pt idx="6255">
                  <c:v>1.2510999999998778</c:v>
                </c:pt>
                <c:pt idx="6256">
                  <c:v>1.2512999999998671</c:v>
                </c:pt>
                <c:pt idx="6257">
                  <c:v>1.2514999999998671</c:v>
                </c:pt>
                <c:pt idx="6258">
                  <c:v>1.2516999999998655</c:v>
                </c:pt>
                <c:pt idx="6259">
                  <c:v>1.2518999999998655</c:v>
                </c:pt>
                <c:pt idx="6260">
                  <c:v>1.2520999999998779</c:v>
                </c:pt>
                <c:pt idx="6261">
                  <c:v>1.2522999999998778</c:v>
                </c:pt>
                <c:pt idx="6262">
                  <c:v>1.2524999999998778</c:v>
                </c:pt>
                <c:pt idx="6263">
                  <c:v>1.2526999999998778</c:v>
                </c:pt>
                <c:pt idx="6264">
                  <c:v>1.2528999999998778</c:v>
                </c:pt>
                <c:pt idx="6265">
                  <c:v>1.2530999999998778</c:v>
                </c:pt>
                <c:pt idx="6266">
                  <c:v>1.2532999999998669</c:v>
                </c:pt>
                <c:pt idx="6267">
                  <c:v>1.2534999999998668</c:v>
                </c:pt>
                <c:pt idx="6268">
                  <c:v>1.2536999999998653</c:v>
                </c:pt>
                <c:pt idx="6269">
                  <c:v>1.2538999999998652</c:v>
                </c:pt>
                <c:pt idx="6270">
                  <c:v>1.2540999999998779</c:v>
                </c:pt>
                <c:pt idx="6271">
                  <c:v>1.2542999999998778</c:v>
                </c:pt>
                <c:pt idx="6272">
                  <c:v>1.2544999999998778</c:v>
                </c:pt>
                <c:pt idx="6273">
                  <c:v>1.2546999999998778</c:v>
                </c:pt>
                <c:pt idx="6274">
                  <c:v>1.2548999999998778</c:v>
                </c:pt>
                <c:pt idx="6275">
                  <c:v>1.2550999999998778</c:v>
                </c:pt>
                <c:pt idx="6276">
                  <c:v>1.2552999999998666</c:v>
                </c:pt>
                <c:pt idx="6277">
                  <c:v>1.2554999999998666</c:v>
                </c:pt>
                <c:pt idx="6278">
                  <c:v>1.255699999999865</c:v>
                </c:pt>
                <c:pt idx="6279">
                  <c:v>1.255899999999865</c:v>
                </c:pt>
                <c:pt idx="6280">
                  <c:v>1.2560999999998779</c:v>
                </c:pt>
                <c:pt idx="6281">
                  <c:v>1.2562999999998778</c:v>
                </c:pt>
                <c:pt idx="6282">
                  <c:v>1.2564999999998778</c:v>
                </c:pt>
                <c:pt idx="6283">
                  <c:v>1.2566999999998778</c:v>
                </c:pt>
                <c:pt idx="6284">
                  <c:v>1.2568999999998778</c:v>
                </c:pt>
                <c:pt idx="6285">
                  <c:v>1.2570999999998778</c:v>
                </c:pt>
                <c:pt idx="6286">
                  <c:v>1.2572999999998664</c:v>
                </c:pt>
                <c:pt idx="6287">
                  <c:v>1.2574999999998664</c:v>
                </c:pt>
                <c:pt idx="6288">
                  <c:v>1.257699999999865</c:v>
                </c:pt>
                <c:pt idx="6289">
                  <c:v>1.257899999999865</c:v>
                </c:pt>
                <c:pt idx="6290">
                  <c:v>1.2580999999998779</c:v>
                </c:pt>
                <c:pt idx="6291">
                  <c:v>1.2582999999998778</c:v>
                </c:pt>
                <c:pt idx="6292">
                  <c:v>1.2584999999998778</c:v>
                </c:pt>
                <c:pt idx="6293">
                  <c:v>1.2586999999998778</c:v>
                </c:pt>
                <c:pt idx="6294">
                  <c:v>1.2588999999998778</c:v>
                </c:pt>
                <c:pt idx="6295">
                  <c:v>1.2590999999998778</c:v>
                </c:pt>
                <c:pt idx="6296">
                  <c:v>1.2592999999998662</c:v>
                </c:pt>
                <c:pt idx="6297">
                  <c:v>1.2594999999998662</c:v>
                </c:pt>
                <c:pt idx="6298">
                  <c:v>1.2596999999998648</c:v>
                </c:pt>
                <c:pt idx="6299">
                  <c:v>1.2598999999998648</c:v>
                </c:pt>
                <c:pt idx="6300">
                  <c:v>1.2600999999998777</c:v>
                </c:pt>
                <c:pt idx="6301">
                  <c:v>1.2602999999998776</c:v>
                </c:pt>
                <c:pt idx="6302">
                  <c:v>1.2604999999998776</c:v>
                </c:pt>
                <c:pt idx="6303">
                  <c:v>1.2606999999998776</c:v>
                </c:pt>
                <c:pt idx="6304">
                  <c:v>1.2608999999998776</c:v>
                </c:pt>
                <c:pt idx="6305">
                  <c:v>1.2610999999998758</c:v>
                </c:pt>
                <c:pt idx="6306">
                  <c:v>1.261299999999866</c:v>
                </c:pt>
                <c:pt idx="6307">
                  <c:v>1.261499999999866</c:v>
                </c:pt>
                <c:pt idx="6308">
                  <c:v>1.2616999999998648</c:v>
                </c:pt>
                <c:pt idx="6309">
                  <c:v>1.2618999999998646</c:v>
                </c:pt>
                <c:pt idx="6310">
                  <c:v>1.2620999999998774</c:v>
                </c:pt>
                <c:pt idx="6311">
                  <c:v>1.2622999999998774</c:v>
                </c:pt>
                <c:pt idx="6312">
                  <c:v>1.2624999999998774</c:v>
                </c:pt>
                <c:pt idx="6313">
                  <c:v>1.2626999999998774</c:v>
                </c:pt>
                <c:pt idx="6314">
                  <c:v>1.2628999999998758</c:v>
                </c:pt>
                <c:pt idx="6315">
                  <c:v>1.2630999999998758</c:v>
                </c:pt>
                <c:pt idx="6316">
                  <c:v>1.2632999999998678</c:v>
                </c:pt>
                <c:pt idx="6317">
                  <c:v>1.2634999999998657</c:v>
                </c:pt>
                <c:pt idx="6318">
                  <c:v>1.2636999999998648</c:v>
                </c:pt>
                <c:pt idx="6319">
                  <c:v>1.2638999999998644</c:v>
                </c:pt>
                <c:pt idx="6320">
                  <c:v>1.2640999999998772</c:v>
                </c:pt>
                <c:pt idx="6321">
                  <c:v>1.2642999999998772</c:v>
                </c:pt>
                <c:pt idx="6322">
                  <c:v>1.2644999999998772</c:v>
                </c:pt>
                <c:pt idx="6323">
                  <c:v>1.2646999999998758</c:v>
                </c:pt>
                <c:pt idx="6324">
                  <c:v>1.2648999999998758</c:v>
                </c:pt>
                <c:pt idx="6325">
                  <c:v>1.2650999999998758</c:v>
                </c:pt>
                <c:pt idx="6326">
                  <c:v>1.2652999999998698</c:v>
                </c:pt>
                <c:pt idx="6327">
                  <c:v>1.2654999999998655</c:v>
                </c:pt>
                <c:pt idx="6328">
                  <c:v>1.2656999999998648</c:v>
                </c:pt>
                <c:pt idx="6329">
                  <c:v>1.2658999999998641</c:v>
                </c:pt>
                <c:pt idx="6330">
                  <c:v>1.266099999999877</c:v>
                </c:pt>
                <c:pt idx="6331">
                  <c:v>1.266299999999877</c:v>
                </c:pt>
                <c:pt idx="6332">
                  <c:v>1.2664999999998758</c:v>
                </c:pt>
                <c:pt idx="6333">
                  <c:v>1.2666999999998758</c:v>
                </c:pt>
                <c:pt idx="6334">
                  <c:v>1.2668999999998758</c:v>
                </c:pt>
                <c:pt idx="6335">
                  <c:v>1.2670999999998758</c:v>
                </c:pt>
                <c:pt idx="6336">
                  <c:v>1.2672999999998718</c:v>
                </c:pt>
                <c:pt idx="6337">
                  <c:v>1.2674999999998653</c:v>
                </c:pt>
                <c:pt idx="6338">
                  <c:v>1.2676999999998648</c:v>
                </c:pt>
                <c:pt idx="6339">
                  <c:v>1.2678999999998637</c:v>
                </c:pt>
                <c:pt idx="6340">
                  <c:v>1.2680999999998768</c:v>
                </c:pt>
                <c:pt idx="6341">
                  <c:v>1.2682999999998759</c:v>
                </c:pt>
                <c:pt idx="6342">
                  <c:v>1.2684999999998758</c:v>
                </c:pt>
                <c:pt idx="6343">
                  <c:v>1.2686999999998758</c:v>
                </c:pt>
                <c:pt idx="6344">
                  <c:v>1.2688999999998758</c:v>
                </c:pt>
                <c:pt idx="6345">
                  <c:v>1.2690999999998758</c:v>
                </c:pt>
                <c:pt idx="6346">
                  <c:v>1.2692999999998738</c:v>
                </c:pt>
                <c:pt idx="6347">
                  <c:v>1.2694999999998651</c:v>
                </c:pt>
                <c:pt idx="6348">
                  <c:v>1.2696999999998648</c:v>
                </c:pt>
                <c:pt idx="6349">
                  <c:v>1.2698999999998635</c:v>
                </c:pt>
                <c:pt idx="6350">
                  <c:v>1.2700999999998759</c:v>
                </c:pt>
                <c:pt idx="6351">
                  <c:v>1.2702999999998759</c:v>
                </c:pt>
                <c:pt idx="6352">
                  <c:v>1.2704999999998758</c:v>
                </c:pt>
                <c:pt idx="6353">
                  <c:v>1.2706999999998758</c:v>
                </c:pt>
                <c:pt idx="6354">
                  <c:v>1.2708999999998758</c:v>
                </c:pt>
                <c:pt idx="6355">
                  <c:v>1.2710999999998758</c:v>
                </c:pt>
                <c:pt idx="6356">
                  <c:v>1.2712999999998758</c:v>
                </c:pt>
                <c:pt idx="6357">
                  <c:v>1.2714999999998648</c:v>
                </c:pt>
                <c:pt idx="6358">
                  <c:v>1.2716999999998648</c:v>
                </c:pt>
                <c:pt idx="6359">
                  <c:v>1.2718999999998633</c:v>
                </c:pt>
                <c:pt idx="6360">
                  <c:v>1.2720999999998759</c:v>
                </c:pt>
                <c:pt idx="6361">
                  <c:v>1.2722999999998759</c:v>
                </c:pt>
                <c:pt idx="6362">
                  <c:v>1.2724999999998758</c:v>
                </c:pt>
                <c:pt idx="6363">
                  <c:v>1.2726999999998758</c:v>
                </c:pt>
                <c:pt idx="6364">
                  <c:v>1.2728999999998758</c:v>
                </c:pt>
                <c:pt idx="6365">
                  <c:v>1.2730999999998758</c:v>
                </c:pt>
                <c:pt idx="6366">
                  <c:v>1.2732999999998758</c:v>
                </c:pt>
                <c:pt idx="6367">
                  <c:v>1.2734999999998646</c:v>
                </c:pt>
                <c:pt idx="6368">
                  <c:v>1.2736999999998646</c:v>
                </c:pt>
                <c:pt idx="6369">
                  <c:v>1.273899999999863</c:v>
                </c:pt>
                <c:pt idx="6370">
                  <c:v>1.2740999999998759</c:v>
                </c:pt>
                <c:pt idx="6371">
                  <c:v>1.2742999999998759</c:v>
                </c:pt>
                <c:pt idx="6372">
                  <c:v>1.2744999999998758</c:v>
                </c:pt>
                <c:pt idx="6373">
                  <c:v>1.2746999999998758</c:v>
                </c:pt>
                <c:pt idx="6374">
                  <c:v>1.2748999999998758</c:v>
                </c:pt>
                <c:pt idx="6375">
                  <c:v>1.2750999999998758</c:v>
                </c:pt>
                <c:pt idx="6376">
                  <c:v>1.2752999999998758</c:v>
                </c:pt>
                <c:pt idx="6377">
                  <c:v>1.2754999999998644</c:v>
                </c:pt>
                <c:pt idx="6378">
                  <c:v>1.2756999999998644</c:v>
                </c:pt>
                <c:pt idx="6379">
                  <c:v>1.275899999999863</c:v>
                </c:pt>
                <c:pt idx="6380">
                  <c:v>1.2760999999998759</c:v>
                </c:pt>
                <c:pt idx="6381">
                  <c:v>1.2762999999998759</c:v>
                </c:pt>
                <c:pt idx="6382">
                  <c:v>1.2764999999998758</c:v>
                </c:pt>
                <c:pt idx="6383">
                  <c:v>1.2766999999998758</c:v>
                </c:pt>
                <c:pt idx="6384">
                  <c:v>1.2768999999998758</c:v>
                </c:pt>
                <c:pt idx="6385">
                  <c:v>1.2770999999998758</c:v>
                </c:pt>
                <c:pt idx="6386">
                  <c:v>1.2772999999998758</c:v>
                </c:pt>
                <c:pt idx="6387">
                  <c:v>1.2774999999998642</c:v>
                </c:pt>
                <c:pt idx="6388">
                  <c:v>1.2776999999998642</c:v>
                </c:pt>
                <c:pt idx="6389">
                  <c:v>1.2778999999998628</c:v>
                </c:pt>
                <c:pt idx="6390">
                  <c:v>1.2780999999998757</c:v>
                </c:pt>
                <c:pt idx="6391">
                  <c:v>1.2782999999998756</c:v>
                </c:pt>
                <c:pt idx="6392">
                  <c:v>1.2784999999998756</c:v>
                </c:pt>
                <c:pt idx="6393">
                  <c:v>1.2786999999998756</c:v>
                </c:pt>
                <c:pt idx="6394">
                  <c:v>1.2788999999998756</c:v>
                </c:pt>
                <c:pt idx="6395">
                  <c:v>1.2790999999998756</c:v>
                </c:pt>
                <c:pt idx="6396">
                  <c:v>1.2792999999998738</c:v>
                </c:pt>
                <c:pt idx="6397">
                  <c:v>1.279499999999864</c:v>
                </c:pt>
                <c:pt idx="6398">
                  <c:v>1.2796999999998639</c:v>
                </c:pt>
                <c:pt idx="6399">
                  <c:v>1.2798999999998626</c:v>
                </c:pt>
                <c:pt idx="6400">
                  <c:v>1.2800999999998754</c:v>
                </c:pt>
                <c:pt idx="6401">
                  <c:v>1.2802999999998754</c:v>
                </c:pt>
                <c:pt idx="6402">
                  <c:v>1.2804999999998754</c:v>
                </c:pt>
                <c:pt idx="6403">
                  <c:v>1.2806999999998754</c:v>
                </c:pt>
                <c:pt idx="6404">
                  <c:v>1.2808999999998754</c:v>
                </c:pt>
                <c:pt idx="6405">
                  <c:v>1.2810999999998738</c:v>
                </c:pt>
                <c:pt idx="6406">
                  <c:v>1.2812999999998738</c:v>
                </c:pt>
                <c:pt idx="6407">
                  <c:v>1.2814999999998637</c:v>
                </c:pt>
                <c:pt idx="6408">
                  <c:v>1.2816999999998637</c:v>
                </c:pt>
                <c:pt idx="6409">
                  <c:v>1.2818999999998624</c:v>
                </c:pt>
                <c:pt idx="6410">
                  <c:v>1.2820999999998752</c:v>
                </c:pt>
                <c:pt idx="6411">
                  <c:v>1.2822999999998752</c:v>
                </c:pt>
                <c:pt idx="6412">
                  <c:v>1.2824999999998752</c:v>
                </c:pt>
                <c:pt idx="6413">
                  <c:v>1.2826999999998752</c:v>
                </c:pt>
                <c:pt idx="6414">
                  <c:v>1.2828999999998738</c:v>
                </c:pt>
                <c:pt idx="6415">
                  <c:v>1.2830999999998738</c:v>
                </c:pt>
                <c:pt idx="6416">
                  <c:v>1.2832999999998738</c:v>
                </c:pt>
                <c:pt idx="6417">
                  <c:v>1.2834999999998635</c:v>
                </c:pt>
                <c:pt idx="6418">
                  <c:v>1.2836999999998635</c:v>
                </c:pt>
                <c:pt idx="6419">
                  <c:v>1.2838999999998622</c:v>
                </c:pt>
                <c:pt idx="6420">
                  <c:v>1.284099999999875</c:v>
                </c:pt>
                <c:pt idx="6421">
                  <c:v>1.284299999999875</c:v>
                </c:pt>
                <c:pt idx="6422">
                  <c:v>1.284499999999875</c:v>
                </c:pt>
                <c:pt idx="6423">
                  <c:v>1.2846999999998738</c:v>
                </c:pt>
                <c:pt idx="6424">
                  <c:v>1.2848999999998738</c:v>
                </c:pt>
                <c:pt idx="6425">
                  <c:v>1.2850999999998738</c:v>
                </c:pt>
                <c:pt idx="6426">
                  <c:v>1.2852999999998738</c:v>
                </c:pt>
                <c:pt idx="6427">
                  <c:v>1.2854999999998658</c:v>
                </c:pt>
                <c:pt idx="6428">
                  <c:v>1.2856999999998633</c:v>
                </c:pt>
                <c:pt idx="6429">
                  <c:v>1.2858999999998624</c:v>
                </c:pt>
                <c:pt idx="6430">
                  <c:v>1.2860999999998748</c:v>
                </c:pt>
                <c:pt idx="6431">
                  <c:v>1.2862999999998748</c:v>
                </c:pt>
                <c:pt idx="6432">
                  <c:v>1.2864999999998739</c:v>
                </c:pt>
                <c:pt idx="6433">
                  <c:v>1.2866999999998738</c:v>
                </c:pt>
                <c:pt idx="6434">
                  <c:v>1.2868999999998738</c:v>
                </c:pt>
                <c:pt idx="6435">
                  <c:v>1.2870999999998738</c:v>
                </c:pt>
                <c:pt idx="6436">
                  <c:v>1.2872999999998738</c:v>
                </c:pt>
                <c:pt idx="6437">
                  <c:v>1.2874999999998678</c:v>
                </c:pt>
                <c:pt idx="6438">
                  <c:v>1.2876999999998631</c:v>
                </c:pt>
                <c:pt idx="6439">
                  <c:v>1.2878999999998624</c:v>
                </c:pt>
                <c:pt idx="6440">
                  <c:v>1.2880999999998746</c:v>
                </c:pt>
                <c:pt idx="6441">
                  <c:v>1.2882999999998739</c:v>
                </c:pt>
                <c:pt idx="6442">
                  <c:v>1.2884999999998739</c:v>
                </c:pt>
                <c:pt idx="6443">
                  <c:v>1.2886999999998738</c:v>
                </c:pt>
                <c:pt idx="6444">
                  <c:v>1.2888999999998738</c:v>
                </c:pt>
                <c:pt idx="6445">
                  <c:v>1.2890999999998738</c:v>
                </c:pt>
                <c:pt idx="6446">
                  <c:v>1.2892999999998738</c:v>
                </c:pt>
                <c:pt idx="6447">
                  <c:v>1.2894999999998698</c:v>
                </c:pt>
                <c:pt idx="6448">
                  <c:v>1.2896999999998628</c:v>
                </c:pt>
                <c:pt idx="6449">
                  <c:v>1.2898999999998624</c:v>
                </c:pt>
                <c:pt idx="6450">
                  <c:v>1.2900999999998739</c:v>
                </c:pt>
                <c:pt idx="6451">
                  <c:v>1.2902999999998739</c:v>
                </c:pt>
                <c:pt idx="6452">
                  <c:v>1.2904999999998739</c:v>
                </c:pt>
                <c:pt idx="6453">
                  <c:v>1.2906999999998738</c:v>
                </c:pt>
                <c:pt idx="6454">
                  <c:v>1.2908999999998738</c:v>
                </c:pt>
                <c:pt idx="6455">
                  <c:v>1.2910999999998738</c:v>
                </c:pt>
                <c:pt idx="6456">
                  <c:v>1.2912999999998738</c:v>
                </c:pt>
                <c:pt idx="6457">
                  <c:v>1.2914999999998718</c:v>
                </c:pt>
                <c:pt idx="6458">
                  <c:v>1.2916999999998626</c:v>
                </c:pt>
                <c:pt idx="6459">
                  <c:v>1.2918999999998624</c:v>
                </c:pt>
                <c:pt idx="6460">
                  <c:v>1.2920999999998739</c:v>
                </c:pt>
                <c:pt idx="6461">
                  <c:v>1.2922999999998739</c:v>
                </c:pt>
                <c:pt idx="6462">
                  <c:v>1.2924999999998739</c:v>
                </c:pt>
                <c:pt idx="6463">
                  <c:v>1.2926999999998738</c:v>
                </c:pt>
                <c:pt idx="6464">
                  <c:v>1.2928999999998738</c:v>
                </c:pt>
                <c:pt idx="6465">
                  <c:v>1.2930999999998738</c:v>
                </c:pt>
                <c:pt idx="6466">
                  <c:v>1.2932999999998738</c:v>
                </c:pt>
                <c:pt idx="6467">
                  <c:v>1.2934999999998738</c:v>
                </c:pt>
                <c:pt idx="6468">
                  <c:v>1.2936999999998624</c:v>
                </c:pt>
                <c:pt idx="6469">
                  <c:v>1.2938999999998624</c:v>
                </c:pt>
                <c:pt idx="6470">
                  <c:v>1.2940999999998739</c:v>
                </c:pt>
                <c:pt idx="6471">
                  <c:v>1.2942999999998739</c:v>
                </c:pt>
                <c:pt idx="6472">
                  <c:v>1.2944999999998739</c:v>
                </c:pt>
                <c:pt idx="6473">
                  <c:v>1.2946999999998738</c:v>
                </c:pt>
                <c:pt idx="6474">
                  <c:v>1.2948999999998738</c:v>
                </c:pt>
                <c:pt idx="6475">
                  <c:v>1.2950999999998738</c:v>
                </c:pt>
                <c:pt idx="6476">
                  <c:v>1.2952999999998738</c:v>
                </c:pt>
                <c:pt idx="6477">
                  <c:v>1.2954999999998738</c:v>
                </c:pt>
                <c:pt idx="6478">
                  <c:v>1.2956999999998622</c:v>
                </c:pt>
                <c:pt idx="6479">
                  <c:v>1.2958999999998622</c:v>
                </c:pt>
                <c:pt idx="6480">
                  <c:v>1.2960999999998737</c:v>
                </c:pt>
                <c:pt idx="6481">
                  <c:v>1.2962999999998737</c:v>
                </c:pt>
                <c:pt idx="6482">
                  <c:v>1.2964999999998736</c:v>
                </c:pt>
                <c:pt idx="6483">
                  <c:v>1.2966999999998736</c:v>
                </c:pt>
                <c:pt idx="6484">
                  <c:v>1.2968999999998736</c:v>
                </c:pt>
                <c:pt idx="6485">
                  <c:v>1.2970999999998736</c:v>
                </c:pt>
                <c:pt idx="6486">
                  <c:v>1.2972999999998736</c:v>
                </c:pt>
                <c:pt idx="6487">
                  <c:v>1.2974999999998718</c:v>
                </c:pt>
                <c:pt idx="6488">
                  <c:v>1.297699999999862</c:v>
                </c:pt>
                <c:pt idx="6489">
                  <c:v>1.2978999999998619</c:v>
                </c:pt>
                <c:pt idx="6490">
                  <c:v>1.2980999999998735</c:v>
                </c:pt>
                <c:pt idx="6491">
                  <c:v>1.2982999999998734</c:v>
                </c:pt>
                <c:pt idx="6492">
                  <c:v>1.2984999999998734</c:v>
                </c:pt>
                <c:pt idx="6493">
                  <c:v>1.2986999999998734</c:v>
                </c:pt>
                <c:pt idx="6494">
                  <c:v>1.2988999999998734</c:v>
                </c:pt>
                <c:pt idx="6495">
                  <c:v>1.2990999999998734</c:v>
                </c:pt>
                <c:pt idx="6496">
                  <c:v>1.2992999999998718</c:v>
                </c:pt>
                <c:pt idx="6497">
                  <c:v>1.2994999999998718</c:v>
                </c:pt>
                <c:pt idx="6498">
                  <c:v>1.2996999999998617</c:v>
                </c:pt>
                <c:pt idx="6499">
                  <c:v>1.2998999999998617</c:v>
                </c:pt>
                <c:pt idx="6500">
                  <c:v>1.3000999999998732</c:v>
                </c:pt>
                <c:pt idx="6501">
                  <c:v>1.3002999999998732</c:v>
                </c:pt>
                <c:pt idx="6502">
                  <c:v>1.3004999999998732</c:v>
                </c:pt>
                <c:pt idx="6503">
                  <c:v>1.3006999999998732</c:v>
                </c:pt>
                <c:pt idx="6504">
                  <c:v>1.3008999999998732</c:v>
                </c:pt>
                <c:pt idx="6505">
                  <c:v>1.3010999999998718</c:v>
                </c:pt>
                <c:pt idx="6506">
                  <c:v>1.3012999999998718</c:v>
                </c:pt>
                <c:pt idx="6507">
                  <c:v>1.3014999999998718</c:v>
                </c:pt>
                <c:pt idx="6508">
                  <c:v>1.3016999999998615</c:v>
                </c:pt>
                <c:pt idx="6509">
                  <c:v>1.3018999999998615</c:v>
                </c:pt>
                <c:pt idx="6510">
                  <c:v>1.302099999999873</c:v>
                </c:pt>
                <c:pt idx="6511">
                  <c:v>1.302299999999873</c:v>
                </c:pt>
                <c:pt idx="6512">
                  <c:v>1.302499999999873</c:v>
                </c:pt>
                <c:pt idx="6513">
                  <c:v>1.302699999999873</c:v>
                </c:pt>
                <c:pt idx="6514">
                  <c:v>1.3028999999998718</c:v>
                </c:pt>
                <c:pt idx="6515">
                  <c:v>1.3030999999998718</c:v>
                </c:pt>
                <c:pt idx="6516">
                  <c:v>1.3032999999998718</c:v>
                </c:pt>
                <c:pt idx="6517">
                  <c:v>1.3034999999998718</c:v>
                </c:pt>
                <c:pt idx="6518">
                  <c:v>1.3036999999998613</c:v>
                </c:pt>
                <c:pt idx="6519">
                  <c:v>1.3038999999998613</c:v>
                </c:pt>
                <c:pt idx="6520">
                  <c:v>1.3040999999998728</c:v>
                </c:pt>
                <c:pt idx="6521">
                  <c:v>1.3042999999998728</c:v>
                </c:pt>
                <c:pt idx="6522">
                  <c:v>1.3044999999998728</c:v>
                </c:pt>
                <c:pt idx="6523">
                  <c:v>1.3046999999998719</c:v>
                </c:pt>
                <c:pt idx="6524">
                  <c:v>1.3048999999998718</c:v>
                </c:pt>
                <c:pt idx="6525">
                  <c:v>1.3050999999998718</c:v>
                </c:pt>
                <c:pt idx="6526">
                  <c:v>1.3052999999998718</c:v>
                </c:pt>
                <c:pt idx="6527">
                  <c:v>1.3054999999998718</c:v>
                </c:pt>
                <c:pt idx="6528">
                  <c:v>1.3056999999998611</c:v>
                </c:pt>
                <c:pt idx="6529">
                  <c:v>1.3058999999998611</c:v>
                </c:pt>
                <c:pt idx="6530">
                  <c:v>1.3060999999998726</c:v>
                </c:pt>
                <c:pt idx="6531">
                  <c:v>1.3062999999998726</c:v>
                </c:pt>
                <c:pt idx="6532">
                  <c:v>1.3064999999998719</c:v>
                </c:pt>
                <c:pt idx="6533">
                  <c:v>1.3066999999998719</c:v>
                </c:pt>
                <c:pt idx="6534">
                  <c:v>1.3068999999998718</c:v>
                </c:pt>
                <c:pt idx="6535">
                  <c:v>1.3070999999998718</c:v>
                </c:pt>
                <c:pt idx="6536">
                  <c:v>1.3072999999998718</c:v>
                </c:pt>
                <c:pt idx="6537">
                  <c:v>1.3074999999998718</c:v>
                </c:pt>
                <c:pt idx="6538">
                  <c:v>1.3076999999998618</c:v>
                </c:pt>
                <c:pt idx="6539">
                  <c:v>1.3078999999998608</c:v>
                </c:pt>
                <c:pt idx="6540">
                  <c:v>1.3080999999998724</c:v>
                </c:pt>
                <c:pt idx="6541">
                  <c:v>1.3082999999998719</c:v>
                </c:pt>
                <c:pt idx="6542">
                  <c:v>1.3084999999998719</c:v>
                </c:pt>
                <c:pt idx="6543">
                  <c:v>1.3086999999998719</c:v>
                </c:pt>
                <c:pt idx="6544">
                  <c:v>1.3088999999998718</c:v>
                </c:pt>
                <c:pt idx="6545">
                  <c:v>1.3090999999998718</c:v>
                </c:pt>
                <c:pt idx="6546">
                  <c:v>1.3092999999998718</c:v>
                </c:pt>
                <c:pt idx="6547">
                  <c:v>1.3094999999998718</c:v>
                </c:pt>
                <c:pt idx="6548">
                  <c:v>1.3096999999998638</c:v>
                </c:pt>
                <c:pt idx="6549">
                  <c:v>1.3098999999998606</c:v>
                </c:pt>
                <c:pt idx="6550">
                  <c:v>1.3100999999998719</c:v>
                </c:pt>
                <c:pt idx="6551">
                  <c:v>1.3102999999998719</c:v>
                </c:pt>
                <c:pt idx="6552">
                  <c:v>1.3104999999998719</c:v>
                </c:pt>
                <c:pt idx="6553">
                  <c:v>1.3106999999998719</c:v>
                </c:pt>
                <c:pt idx="6554">
                  <c:v>1.3108999999998718</c:v>
                </c:pt>
                <c:pt idx="6555">
                  <c:v>1.3110999999998718</c:v>
                </c:pt>
                <c:pt idx="6556">
                  <c:v>1.3112999999998718</c:v>
                </c:pt>
                <c:pt idx="6557">
                  <c:v>1.3114999999998718</c:v>
                </c:pt>
                <c:pt idx="6558">
                  <c:v>1.3116999999998658</c:v>
                </c:pt>
                <c:pt idx="6559">
                  <c:v>1.3118999999998604</c:v>
                </c:pt>
                <c:pt idx="6560">
                  <c:v>1.3120999999998719</c:v>
                </c:pt>
                <c:pt idx="6561">
                  <c:v>1.3122999999998719</c:v>
                </c:pt>
                <c:pt idx="6562">
                  <c:v>1.3124999999998719</c:v>
                </c:pt>
                <c:pt idx="6563">
                  <c:v>1.3126999999998719</c:v>
                </c:pt>
                <c:pt idx="6564">
                  <c:v>1.3128999999998718</c:v>
                </c:pt>
                <c:pt idx="6565">
                  <c:v>1.3130999999998718</c:v>
                </c:pt>
                <c:pt idx="6566">
                  <c:v>1.3132999999998718</c:v>
                </c:pt>
                <c:pt idx="6567">
                  <c:v>1.3134999999998718</c:v>
                </c:pt>
                <c:pt idx="6568">
                  <c:v>1.3136999999998678</c:v>
                </c:pt>
                <c:pt idx="6569">
                  <c:v>1.3138999999998602</c:v>
                </c:pt>
                <c:pt idx="6570">
                  <c:v>1.3140999999998717</c:v>
                </c:pt>
                <c:pt idx="6571">
                  <c:v>1.3142999999998717</c:v>
                </c:pt>
                <c:pt idx="6572">
                  <c:v>1.3144999999998717</c:v>
                </c:pt>
                <c:pt idx="6573">
                  <c:v>1.3146999999998716</c:v>
                </c:pt>
                <c:pt idx="6574">
                  <c:v>1.3148999999998716</c:v>
                </c:pt>
                <c:pt idx="6575">
                  <c:v>1.3150999999998716</c:v>
                </c:pt>
                <c:pt idx="6576">
                  <c:v>1.3152999999998716</c:v>
                </c:pt>
                <c:pt idx="6577">
                  <c:v>1.3154999999998698</c:v>
                </c:pt>
                <c:pt idx="6578">
                  <c:v>1.3156999999998698</c:v>
                </c:pt>
                <c:pt idx="6579">
                  <c:v>1.31589999999986</c:v>
                </c:pt>
                <c:pt idx="6580">
                  <c:v>1.3160999999998715</c:v>
                </c:pt>
                <c:pt idx="6581">
                  <c:v>1.3162999999998715</c:v>
                </c:pt>
                <c:pt idx="6582">
                  <c:v>1.3164999999998714</c:v>
                </c:pt>
                <c:pt idx="6583">
                  <c:v>1.3166999999998714</c:v>
                </c:pt>
                <c:pt idx="6584">
                  <c:v>1.3168999999998714</c:v>
                </c:pt>
                <c:pt idx="6585">
                  <c:v>1.3170999999998714</c:v>
                </c:pt>
                <c:pt idx="6586">
                  <c:v>1.3172999999998714</c:v>
                </c:pt>
                <c:pt idx="6587">
                  <c:v>1.3174999999998698</c:v>
                </c:pt>
                <c:pt idx="6588">
                  <c:v>1.3176999999998698</c:v>
                </c:pt>
                <c:pt idx="6589">
                  <c:v>1.3178999999998597</c:v>
                </c:pt>
                <c:pt idx="6590">
                  <c:v>1.3180999999998713</c:v>
                </c:pt>
                <c:pt idx="6591">
                  <c:v>1.3182999999998712</c:v>
                </c:pt>
                <c:pt idx="6592">
                  <c:v>1.3184999999998712</c:v>
                </c:pt>
                <c:pt idx="6593">
                  <c:v>1.3186999999998712</c:v>
                </c:pt>
                <c:pt idx="6594">
                  <c:v>1.3188999999998712</c:v>
                </c:pt>
                <c:pt idx="6595">
                  <c:v>1.3190999999998712</c:v>
                </c:pt>
                <c:pt idx="6596">
                  <c:v>1.3192999999998698</c:v>
                </c:pt>
                <c:pt idx="6597">
                  <c:v>1.3194999999998698</c:v>
                </c:pt>
                <c:pt idx="6598">
                  <c:v>1.3196999999998698</c:v>
                </c:pt>
                <c:pt idx="6599">
                  <c:v>1.3198999999998595</c:v>
                </c:pt>
                <c:pt idx="6600">
                  <c:v>1.320099999999871</c:v>
                </c:pt>
                <c:pt idx="6601">
                  <c:v>1.320299999999871</c:v>
                </c:pt>
                <c:pt idx="6602">
                  <c:v>1.320499999999871</c:v>
                </c:pt>
                <c:pt idx="6603">
                  <c:v>1.320699999999871</c:v>
                </c:pt>
                <c:pt idx="6604">
                  <c:v>1.320899999999871</c:v>
                </c:pt>
                <c:pt idx="6605">
                  <c:v>1.3210999999998698</c:v>
                </c:pt>
                <c:pt idx="6606">
                  <c:v>1.3212999999998698</c:v>
                </c:pt>
                <c:pt idx="6607">
                  <c:v>1.3214999999998698</c:v>
                </c:pt>
                <c:pt idx="6608">
                  <c:v>1.3216999999998698</c:v>
                </c:pt>
                <c:pt idx="6609">
                  <c:v>1.3218999999998593</c:v>
                </c:pt>
                <c:pt idx="6610">
                  <c:v>1.3220999999998708</c:v>
                </c:pt>
                <c:pt idx="6611">
                  <c:v>1.3222999999998708</c:v>
                </c:pt>
                <c:pt idx="6612">
                  <c:v>1.3224999999998708</c:v>
                </c:pt>
                <c:pt idx="6613">
                  <c:v>1.3226999999998708</c:v>
                </c:pt>
                <c:pt idx="6614">
                  <c:v>1.3228999999998698</c:v>
                </c:pt>
                <c:pt idx="6615">
                  <c:v>1.3230999999998698</c:v>
                </c:pt>
                <c:pt idx="6616">
                  <c:v>1.3232999999998698</c:v>
                </c:pt>
                <c:pt idx="6617">
                  <c:v>1.3234999999998698</c:v>
                </c:pt>
                <c:pt idx="6618">
                  <c:v>1.3236999999998698</c:v>
                </c:pt>
                <c:pt idx="6619">
                  <c:v>1.3238999999998591</c:v>
                </c:pt>
                <c:pt idx="6620">
                  <c:v>1.3240999999998706</c:v>
                </c:pt>
                <c:pt idx="6621">
                  <c:v>1.3242999999998706</c:v>
                </c:pt>
                <c:pt idx="6622">
                  <c:v>1.3244999999998706</c:v>
                </c:pt>
                <c:pt idx="6623">
                  <c:v>1.3246999999998699</c:v>
                </c:pt>
                <c:pt idx="6624">
                  <c:v>1.3248999999998698</c:v>
                </c:pt>
                <c:pt idx="6625">
                  <c:v>1.3250999999998698</c:v>
                </c:pt>
                <c:pt idx="6626">
                  <c:v>1.3252999999998698</c:v>
                </c:pt>
                <c:pt idx="6627">
                  <c:v>1.3254999999998698</c:v>
                </c:pt>
                <c:pt idx="6628">
                  <c:v>1.3256999999998698</c:v>
                </c:pt>
                <c:pt idx="6629">
                  <c:v>1.3258999999998589</c:v>
                </c:pt>
                <c:pt idx="6630">
                  <c:v>1.3260999999998704</c:v>
                </c:pt>
                <c:pt idx="6631">
                  <c:v>1.3262999999998704</c:v>
                </c:pt>
                <c:pt idx="6632">
                  <c:v>1.3264999999998699</c:v>
                </c:pt>
                <c:pt idx="6633">
                  <c:v>1.3266999999998699</c:v>
                </c:pt>
                <c:pt idx="6634">
                  <c:v>1.3268999999998699</c:v>
                </c:pt>
                <c:pt idx="6635">
                  <c:v>1.3270999999998698</c:v>
                </c:pt>
                <c:pt idx="6636">
                  <c:v>1.3272999999998698</c:v>
                </c:pt>
                <c:pt idx="6637">
                  <c:v>1.3274999999998698</c:v>
                </c:pt>
                <c:pt idx="6638">
                  <c:v>1.3276999999998698</c:v>
                </c:pt>
                <c:pt idx="6639">
                  <c:v>1.3278999999998586</c:v>
                </c:pt>
                <c:pt idx="6640">
                  <c:v>1.3280999999998702</c:v>
                </c:pt>
                <c:pt idx="6641">
                  <c:v>1.3282999999998699</c:v>
                </c:pt>
                <c:pt idx="6642">
                  <c:v>1.3284999999998699</c:v>
                </c:pt>
                <c:pt idx="6643">
                  <c:v>1.3286999999998699</c:v>
                </c:pt>
                <c:pt idx="6644">
                  <c:v>1.3288999999998699</c:v>
                </c:pt>
                <c:pt idx="6645">
                  <c:v>1.3290999999998698</c:v>
                </c:pt>
                <c:pt idx="6646">
                  <c:v>1.3292999999998698</c:v>
                </c:pt>
                <c:pt idx="6647">
                  <c:v>1.3294999999998698</c:v>
                </c:pt>
                <c:pt idx="6648">
                  <c:v>1.3296999999998698</c:v>
                </c:pt>
                <c:pt idx="6649">
                  <c:v>1.3298999999998584</c:v>
                </c:pt>
                <c:pt idx="6650">
                  <c:v>1.3300999999998699</c:v>
                </c:pt>
                <c:pt idx="6651">
                  <c:v>1.3302999999998699</c:v>
                </c:pt>
                <c:pt idx="6652">
                  <c:v>1.3304999999998699</c:v>
                </c:pt>
                <c:pt idx="6653">
                  <c:v>1.3306999999998699</c:v>
                </c:pt>
                <c:pt idx="6654">
                  <c:v>1.3308999999998699</c:v>
                </c:pt>
                <c:pt idx="6655">
                  <c:v>1.3310999999998698</c:v>
                </c:pt>
                <c:pt idx="6656">
                  <c:v>1.3312999999998698</c:v>
                </c:pt>
                <c:pt idx="6657">
                  <c:v>1.3314999999998698</c:v>
                </c:pt>
                <c:pt idx="6658">
                  <c:v>1.3316999999998698</c:v>
                </c:pt>
                <c:pt idx="6659">
                  <c:v>1.3318999999998618</c:v>
                </c:pt>
                <c:pt idx="6660">
                  <c:v>1.3320999999998697</c:v>
                </c:pt>
                <c:pt idx="6661">
                  <c:v>1.3322999999998697</c:v>
                </c:pt>
                <c:pt idx="6662">
                  <c:v>1.3324999999998697</c:v>
                </c:pt>
                <c:pt idx="6663">
                  <c:v>1.3326999999998697</c:v>
                </c:pt>
                <c:pt idx="6664">
                  <c:v>1.3328999999998696</c:v>
                </c:pt>
                <c:pt idx="6665">
                  <c:v>1.3330999999998696</c:v>
                </c:pt>
                <c:pt idx="6666">
                  <c:v>1.3332999999998696</c:v>
                </c:pt>
                <c:pt idx="6667">
                  <c:v>1.3334999999998696</c:v>
                </c:pt>
                <c:pt idx="6668">
                  <c:v>1.3336999999998678</c:v>
                </c:pt>
                <c:pt idx="6669">
                  <c:v>1.3338999999998638</c:v>
                </c:pt>
                <c:pt idx="6670">
                  <c:v>1.3340999999998695</c:v>
                </c:pt>
                <c:pt idx="6671">
                  <c:v>1.3342999999998695</c:v>
                </c:pt>
                <c:pt idx="6672">
                  <c:v>1.3344999999998695</c:v>
                </c:pt>
                <c:pt idx="6673">
                  <c:v>1.3346999999998694</c:v>
                </c:pt>
                <c:pt idx="6674">
                  <c:v>1.3348999999998694</c:v>
                </c:pt>
                <c:pt idx="6675">
                  <c:v>1.3350999999998694</c:v>
                </c:pt>
                <c:pt idx="6676">
                  <c:v>1.3352999999998694</c:v>
                </c:pt>
                <c:pt idx="6677">
                  <c:v>1.3354999999998678</c:v>
                </c:pt>
                <c:pt idx="6678">
                  <c:v>1.3356999999998678</c:v>
                </c:pt>
                <c:pt idx="6679">
                  <c:v>1.3358999999998658</c:v>
                </c:pt>
                <c:pt idx="6680">
                  <c:v>1.3360999999998693</c:v>
                </c:pt>
                <c:pt idx="6681">
                  <c:v>1.3362999999998693</c:v>
                </c:pt>
                <c:pt idx="6682">
                  <c:v>1.3364999999998692</c:v>
                </c:pt>
                <c:pt idx="6683">
                  <c:v>1.3366999999998692</c:v>
                </c:pt>
                <c:pt idx="6684">
                  <c:v>1.3368999999998692</c:v>
                </c:pt>
                <c:pt idx="6685">
                  <c:v>1.3370999999998692</c:v>
                </c:pt>
                <c:pt idx="6686">
                  <c:v>1.3372999999998678</c:v>
                </c:pt>
                <c:pt idx="6687">
                  <c:v>1.3374999999998678</c:v>
                </c:pt>
                <c:pt idx="6688">
                  <c:v>1.3376999999998678</c:v>
                </c:pt>
                <c:pt idx="6689">
                  <c:v>1.3378999999998678</c:v>
                </c:pt>
                <c:pt idx="6690">
                  <c:v>1.3380999999998691</c:v>
                </c:pt>
                <c:pt idx="6691">
                  <c:v>1.338299999999869</c:v>
                </c:pt>
                <c:pt idx="6692">
                  <c:v>1.338499999999869</c:v>
                </c:pt>
                <c:pt idx="6693">
                  <c:v>1.338699999999869</c:v>
                </c:pt>
                <c:pt idx="6694">
                  <c:v>1.338899999999869</c:v>
                </c:pt>
                <c:pt idx="6695">
                  <c:v>1.339099999999869</c:v>
                </c:pt>
                <c:pt idx="6696">
                  <c:v>1.3392999999998678</c:v>
                </c:pt>
                <c:pt idx="6697">
                  <c:v>1.3394999999998678</c:v>
                </c:pt>
                <c:pt idx="6698">
                  <c:v>1.3396999999998678</c:v>
                </c:pt>
                <c:pt idx="6699">
                  <c:v>1.3398999999998678</c:v>
                </c:pt>
                <c:pt idx="6700">
                  <c:v>1.3400999999998688</c:v>
                </c:pt>
                <c:pt idx="6701">
                  <c:v>1.3402999999998688</c:v>
                </c:pt>
                <c:pt idx="6702">
                  <c:v>1.3404999999998688</c:v>
                </c:pt>
                <c:pt idx="6703">
                  <c:v>1.3406999999998688</c:v>
                </c:pt>
                <c:pt idx="6704">
                  <c:v>1.3408999999998688</c:v>
                </c:pt>
                <c:pt idx="6705">
                  <c:v>1.3410999999998678</c:v>
                </c:pt>
                <c:pt idx="6706">
                  <c:v>1.3412999999998678</c:v>
                </c:pt>
                <c:pt idx="6707">
                  <c:v>1.3414999999998678</c:v>
                </c:pt>
                <c:pt idx="6708">
                  <c:v>1.3416999999998678</c:v>
                </c:pt>
                <c:pt idx="6709">
                  <c:v>1.3418999999998678</c:v>
                </c:pt>
                <c:pt idx="6710">
                  <c:v>1.3420999999998686</c:v>
                </c:pt>
                <c:pt idx="6711">
                  <c:v>1.3422999999998686</c:v>
                </c:pt>
                <c:pt idx="6712">
                  <c:v>1.3424999999998686</c:v>
                </c:pt>
                <c:pt idx="6713">
                  <c:v>1.3426999999998686</c:v>
                </c:pt>
                <c:pt idx="6714">
                  <c:v>1.3428999999998679</c:v>
                </c:pt>
                <c:pt idx="6715">
                  <c:v>1.3430999999998678</c:v>
                </c:pt>
                <c:pt idx="6716">
                  <c:v>1.3432999999998678</c:v>
                </c:pt>
                <c:pt idx="6717">
                  <c:v>1.3434999999998678</c:v>
                </c:pt>
                <c:pt idx="6718">
                  <c:v>1.3436999999998678</c:v>
                </c:pt>
                <c:pt idx="6719">
                  <c:v>1.3438999999998678</c:v>
                </c:pt>
                <c:pt idx="6720">
                  <c:v>1.3440999999998684</c:v>
                </c:pt>
                <c:pt idx="6721">
                  <c:v>1.3442999999998684</c:v>
                </c:pt>
                <c:pt idx="6722">
                  <c:v>1.3444999999998684</c:v>
                </c:pt>
                <c:pt idx="6723">
                  <c:v>1.3446999999998679</c:v>
                </c:pt>
                <c:pt idx="6724">
                  <c:v>1.3448999999998679</c:v>
                </c:pt>
                <c:pt idx="6725">
                  <c:v>1.3450999999998678</c:v>
                </c:pt>
                <c:pt idx="6726">
                  <c:v>1.3452999999998678</c:v>
                </c:pt>
                <c:pt idx="6727">
                  <c:v>1.3454999999998678</c:v>
                </c:pt>
                <c:pt idx="6728">
                  <c:v>1.3456999999998678</c:v>
                </c:pt>
                <c:pt idx="6729">
                  <c:v>1.3458999999998678</c:v>
                </c:pt>
                <c:pt idx="6730">
                  <c:v>1.3460999999998682</c:v>
                </c:pt>
                <c:pt idx="6731">
                  <c:v>1.3462999999998682</c:v>
                </c:pt>
                <c:pt idx="6732">
                  <c:v>1.3464999999998679</c:v>
                </c:pt>
                <c:pt idx="6733">
                  <c:v>1.3466999999998679</c:v>
                </c:pt>
                <c:pt idx="6734">
                  <c:v>1.3468999999998679</c:v>
                </c:pt>
                <c:pt idx="6735">
                  <c:v>1.3470999999998678</c:v>
                </c:pt>
                <c:pt idx="6736">
                  <c:v>1.3472999999998678</c:v>
                </c:pt>
                <c:pt idx="6737">
                  <c:v>1.3474999999998678</c:v>
                </c:pt>
                <c:pt idx="6738">
                  <c:v>1.3476999999998678</c:v>
                </c:pt>
                <c:pt idx="6739">
                  <c:v>1.3478999999998678</c:v>
                </c:pt>
                <c:pt idx="6740">
                  <c:v>1.348099999999868</c:v>
                </c:pt>
                <c:pt idx="6741">
                  <c:v>1.3482999999998679</c:v>
                </c:pt>
                <c:pt idx="6742">
                  <c:v>1.3484999999998679</c:v>
                </c:pt>
                <c:pt idx="6743">
                  <c:v>1.3486999999998679</c:v>
                </c:pt>
                <c:pt idx="6744">
                  <c:v>1.3488999999998679</c:v>
                </c:pt>
                <c:pt idx="6745">
                  <c:v>1.3490999999998678</c:v>
                </c:pt>
                <c:pt idx="6746">
                  <c:v>1.3492999999998678</c:v>
                </c:pt>
                <c:pt idx="6747">
                  <c:v>1.3494999999998678</c:v>
                </c:pt>
                <c:pt idx="6748">
                  <c:v>1.3496999999998678</c:v>
                </c:pt>
                <c:pt idx="6749">
                  <c:v>1.3498999999998678</c:v>
                </c:pt>
                <c:pt idx="6750">
                  <c:v>1.3500999999998677</c:v>
                </c:pt>
                <c:pt idx="6751">
                  <c:v>1.3502999999998677</c:v>
                </c:pt>
                <c:pt idx="6752">
                  <c:v>1.3504999999998677</c:v>
                </c:pt>
                <c:pt idx="6753">
                  <c:v>1.3506999999998677</c:v>
                </c:pt>
                <c:pt idx="6754">
                  <c:v>1.3508999999998677</c:v>
                </c:pt>
                <c:pt idx="6755">
                  <c:v>1.3510999999998676</c:v>
                </c:pt>
                <c:pt idx="6756">
                  <c:v>1.3512999999998676</c:v>
                </c:pt>
                <c:pt idx="6757">
                  <c:v>1.3514999999998676</c:v>
                </c:pt>
                <c:pt idx="6758">
                  <c:v>1.3516999999998676</c:v>
                </c:pt>
                <c:pt idx="6759">
                  <c:v>1.3518999999998658</c:v>
                </c:pt>
                <c:pt idx="6760">
                  <c:v>1.3520999999998675</c:v>
                </c:pt>
                <c:pt idx="6761">
                  <c:v>1.3522999999998675</c:v>
                </c:pt>
                <c:pt idx="6762">
                  <c:v>1.3524999999998675</c:v>
                </c:pt>
                <c:pt idx="6763">
                  <c:v>1.3526999999998675</c:v>
                </c:pt>
                <c:pt idx="6764">
                  <c:v>1.3528999999998674</c:v>
                </c:pt>
                <c:pt idx="6765">
                  <c:v>1.3530999999998674</c:v>
                </c:pt>
                <c:pt idx="6766">
                  <c:v>1.3532999999998674</c:v>
                </c:pt>
                <c:pt idx="6767">
                  <c:v>1.3534999999998674</c:v>
                </c:pt>
                <c:pt idx="6768">
                  <c:v>1.3536999999998658</c:v>
                </c:pt>
                <c:pt idx="6769">
                  <c:v>1.3538999999998658</c:v>
                </c:pt>
                <c:pt idx="6770">
                  <c:v>1.3540999999998673</c:v>
                </c:pt>
                <c:pt idx="6771">
                  <c:v>1.3542999999998673</c:v>
                </c:pt>
                <c:pt idx="6772">
                  <c:v>1.3544999999998673</c:v>
                </c:pt>
                <c:pt idx="6773">
                  <c:v>1.3546999999998672</c:v>
                </c:pt>
                <c:pt idx="6774">
                  <c:v>1.3548999999998672</c:v>
                </c:pt>
                <c:pt idx="6775">
                  <c:v>1.3550999999998672</c:v>
                </c:pt>
                <c:pt idx="6776">
                  <c:v>1.3552999999998672</c:v>
                </c:pt>
                <c:pt idx="6777">
                  <c:v>1.3554999999998658</c:v>
                </c:pt>
                <c:pt idx="6778">
                  <c:v>1.3556999999998658</c:v>
                </c:pt>
                <c:pt idx="6779">
                  <c:v>1.3558999999998658</c:v>
                </c:pt>
                <c:pt idx="6780">
                  <c:v>1.3560999999998671</c:v>
                </c:pt>
                <c:pt idx="6781">
                  <c:v>1.3562999999998671</c:v>
                </c:pt>
                <c:pt idx="6782">
                  <c:v>1.356499999999867</c:v>
                </c:pt>
                <c:pt idx="6783">
                  <c:v>1.356699999999867</c:v>
                </c:pt>
                <c:pt idx="6784">
                  <c:v>1.356899999999867</c:v>
                </c:pt>
                <c:pt idx="6785">
                  <c:v>1.357099999999867</c:v>
                </c:pt>
                <c:pt idx="6786">
                  <c:v>1.3572999999998658</c:v>
                </c:pt>
                <c:pt idx="6787">
                  <c:v>1.3574999999998658</c:v>
                </c:pt>
                <c:pt idx="6788">
                  <c:v>1.3576999999998658</c:v>
                </c:pt>
                <c:pt idx="6789">
                  <c:v>1.3578999999998658</c:v>
                </c:pt>
                <c:pt idx="6790">
                  <c:v>1.3580999999998669</c:v>
                </c:pt>
                <c:pt idx="6791">
                  <c:v>1.3582999999998668</c:v>
                </c:pt>
                <c:pt idx="6792">
                  <c:v>1.3584999999998668</c:v>
                </c:pt>
                <c:pt idx="6793">
                  <c:v>1.3586999999998668</c:v>
                </c:pt>
                <c:pt idx="6794">
                  <c:v>1.3588999999998668</c:v>
                </c:pt>
                <c:pt idx="6795">
                  <c:v>1.3590999999998659</c:v>
                </c:pt>
                <c:pt idx="6796">
                  <c:v>1.3592999999998658</c:v>
                </c:pt>
                <c:pt idx="6797">
                  <c:v>1.3594999999998658</c:v>
                </c:pt>
                <c:pt idx="6798">
                  <c:v>1.3596999999998658</c:v>
                </c:pt>
                <c:pt idx="6799">
                  <c:v>1.3598999999998658</c:v>
                </c:pt>
                <c:pt idx="6800">
                  <c:v>1.3600999999998666</c:v>
                </c:pt>
                <c:pt idx="6801">
                  <c:v>1.3602999999998666</c:v>
                </c:pt>
                <c:pt idx="6802">
                  <c:v>1.3604999999998666</c:v>
                </c:pt>
                <c:pt idx="6803">
                  <c:v>1.3606999999998666</c:v>
                </c:pt>
                <c:pt idx="6804">
                  <c:v>1.3608999999998659</c:v>
                </c:pt>
                <c:pt idx="6805">
                  <c:v>1.3610999999998659</c:v>
                </c:pt>
                <c:pt idx="6806">
                  <c:v>1.3612999999998658</c:v>
                </c:pt>
                <c:pt idx="6807">
                  <c:v>1.3614999999998658</c:v>
                </c:pt>
                <c:pt idx="6808">
                  <c:v>1.3616999999998658</c:v>
                </c:pt>
                <c:pt idx="6809">
                  <c:v>1.3618999999998658</c:v>
                </c:pt>
                <c:pt idx="6810">
                  <c:v>1.3620999999998664</c:v>
                </c:pt>
                <c:pt idx="6811">
                  <c:v>1.3622999999998664</c:v>
                </c:pt>
                <c:pt idx="6812">
                  <c:v>1.3624999999998664</c:v>
                </c:pt>
                <c:pt idx="6813">
                  <c:v>1.3626999999998664</c:v>
                </c:pt>
                <c:pt idx="6814">
                  <c:v>1.3628999999998659</c:v>
                </c:pt>
                <c:pt idx="6815">
                  <c:v>1.3630999999998659</c:v>
                </c:pt>
                <c:pt idx="6816">
                  <c:v>1.3632999999998658</c:v>
                </c:pt>
                <c:pt idx="6817">
                  <c:v>1.3634999999998658</c:v>
                </c:pt>
                <c:pt idx="6818">
                  <c:v>1.3636999999998658</c:v>
                </c:pt>
                <c:pt idx="6819">
                  <c:v>1.3638999999998658</c:v>
                </c:pt>
                <c:pt idx="6820">
                  <c:v>1.3640999999998662</c:v>
                </c:pt>
                <c:pt idx="6821">
                  <c:v>1.3642999999998662</c:v>
                </c:pt>
                <c:pt idx="6822">
                  <c:v>1.3644999999998662</c:v>
                </c:pt>
                <c:pt idx="6823">
                  <c:v>1.3646999999998659</c:v>
                </c:pt>
                <c:pt idx="6824">
                  <c:v>1.3648999999998659</c:v>
                </c:pt>
                <c:pt idx="6825">
                  <c:v>1.3650999999998659</c:v>
                </c:pt>
                <c:pt idx="6826">
                  <c:v>1.3652999999998658</c:v>
                </c:pt>
                <c:pt idx="6827">
                  <c:v>1.3654999999998658</c:v>
                </c:pt>
                <c:pt idx="6828">
                  <c:v>1.3656999999998658</c:v>
                </c:pt>
                <c:pt idx="6829">
                  <c:v>1.3658999999998658</c:v>
                </c:pt>
                <c:pt idx="6830">
                  <c:v>1.366099999999866</c:v>
                </c:pt>
                <c:pt idx="6831">
                  <c:v>1.366299999999866</c:v>
                </c:pt>
                <c:pt idx="6832">
                  <c:v>1.3664999999998659</c:v>
                </c:pt>
                <c:pt idx="6833">
                  <c:v>1.3666999999998659</c:v>
                </c:pt>
                <c:pt idx="6834">
                  <c:v>1.3668999999998659</c:v>
                </c:pt>
                <c:pt idx="6835">
                  <c:v>1.3670999999998659</c:v>
                </c:pt>
                <c:pt idx="6836">
                  <c:v>1.3672999999998658</c:v>
                </c:pt>
                <c:pt idx="6837">
                  <c:v>1.3674999999998658</c:v>
                </c:pt>
                <c:pt idx="6838">
                  <c:v>1.3676999999998658</c:v>
                </c:pt>
                <c:pt idx="6839">
                  <c:v>1.3678999999998658</c:v>
                </c:pt>
                <c:pt idx="6840">
                  <c:v>1.368099999999866</c:v>
                </c:pt>
                <c:pt idx="6841">
                  <c:v>1.3682999999998657</c:v>
                </c:pt>
                <c:pt idx="6842">
                  <c:v>1.3684999999998657</c:v>
                </c:pt>
                <c:pt idx="6843">
                  <c:v>1.3686999999998657</c:v>
                </c:pt>
                <c:pt idx="6844">
                  <c:v>1.3688999999998657</c:v>
                </c:pt>
                <c:pt idx="6845">
                  <c:v>1.3690999999998656</c:v>
                </c:pt>
                <c:pt idx="6846">
                  <c:v>1.3692999999998656</c:v>
                </c:pt>
                <c:pt idx="6847">
                  <c:v>1.3694999999998656</c:v>
                </c:pt>
                <c:pt idx="6848">
                  <c:v>1.3696999999998656</c:v>
                </c:pt>
                <c:pt idx="6849">
                  <c:v>1.3698999999998656</c:v>
                </c:pt>
                <c:pt idx="6850">
                  <c:v>1.3700999999998655</c:v>
                </c:pt>
                <c:pt idx="6851">
                  <c:v>1.3702999999998655</c:v>
                </c:pt>
                <c:pt idx="6852">
                  <c:v>1.3704999999998655</c:v>
                </c:pt>
                <c:pt idx="6853">
                  <c:v>1.3706999999998655</c:v>
                </c:pt>
                <c:pt idx="6854">
                  <c:v>1.3708999999998654</c:v>
                </c:pt>
                <c:pt idx="6855">
                  <c:v>1.3710999999998654</c:v>
                </c:pt>
                <c:pt idx="6856">
                  <c:v>1.3712999999998654</c:v>
                </c:pt>
                <c:pt idx="6857">
                  <c:v>1.3714999999998654</c:v>
                </c:pt>
                <c:pt idx="6858">
                  <c:v>1.3716999999998654</c:v>
                </c:pt>
                <c:pt idx="6859">
                  <c:v>1.3718999999998638</c:v>
                </c:pt>
                <c:pt idx="6860">
                  <c:v>1.3720999999998653</c:v>
                </c:pt>
                <c:pt idx="6861">
                  <c:v>1.3722999999998653</c:v>
                </c:pt>
                <c:pt idx="6862">
                  <c:v>1.3724999999998653</c:v>
                </c:pt>
                <c:pt idx="6863">
                  <c:v>1.3726999999998653</c:v>
                </c:pt>
                <c:pt idx="6864">
                  <c:v>1.3728999999998652</c:v>
                </c:pt>
                <c:pt idx="6865">
                  <c:v>1.3730999999998652</c:v>
                </c:pt>
                <c:pt idx="6866">
                  <c:v>1.3732999999998652</c:v>
                </c:pt>
                <c:pt idx="6867">
                  <c:v>1.3734999999998652</c:v>
                </c:pt>
                <c:pt idx="6868">
                  <c:v>1.3736999999998638</c:v>
                </c:pt>
                <c:pt idx="6869">
                  <c:v>1.3738999999998638</c:v>
                </c:pt>
                <c:pt idx="6870">
                  <c:v>1.3740999999998651</c:v>
                </c:pt>
                <c:pt idx="6871">
                  <c:v>1.3742999999998651</c:v>
                </c:pt>
                <c:pt idx="6872">
                  <c:v>1.3744999999998651</c:v>
                </c:pt>
                <c:pt idx="6873">
                  <c:v>1.374699999999865</c:v>
                </c:pt>
                <c:pt idx="6874">
                  <c:v>1.374899999999865</c:v>
                </c:pt>
                <c:pt idx="6875">
                  <c:v>1.375099999999865</c:v>
                </c:pt>
                <c:pt idx="6876">
                  <c:v>1.375299999999865</c:v>
                </c:pt>
                <c:pt idx="6877">
                  <c:v>1.3754999999998638</c:v>
                </c:pt>
                <c:pt idx="6878">
                  <c:v>1.3756999999998638</c:v>
                </c:pt>
                <c:pt idx="6879">
                  <c:v>1.3758999999998638</c:v>
                </c:pt>
                <c:pt idx="6880">
                  <c:v>1.3760999999998649</c:v>
                </c:pt>
                <c:pt idx="6881">
                  <c:v>1.3762999999998649</c:v>
                </c:pt>
                <c:pt idx="6882">
                  <c:v>1.3764999999998648</c:v>
                </c:pt>
                <c:pt idx="6883">
                  <c:v>1.3766999999998648</c:v>
                </c:pt>
                <c:pt idx="6884">
                  <c:v>1.3768999999998648</c:v>
                </c:pt>
                <c:pt idx="6885">
                  <c:v>1.3770999999998648</c:v>
                </c:pt>
                <c:pt idx="6886">
                  <c:v>1.3772999999998639</c:v>
                </c:pt>
                <c:pt idx="6887">
                  <c:v>1.3774999999998638</c:v>
                </c:pt>
                <c:pt idx="6888">
                  <c:v>1.3776999999998638</c:v>
                </c:pt>
                <c:pt idx="6889">
                  <c:v>1.3778999999998638</c:v>
                </c:pt>
                <c:pt idx="6890">
                  <c:v>1.3780999999998647</c:v>
                </c:pt>
                <c:pt idx="6891">
                  <c:v>1.3782999999998646</c:v>
                </c:pt>
                <c:pt idx="6892">
                  <c:v>1.3784999999998646</c:v>
                </c:pt>
                <c:pt idx="6893">
                  <c:v>1.3786999999998646</c:v>
                </c:pt>
                <c:pt idx="6894">
                  <c:v>1.3788999999998646</c:v>
                </c:pt>
                <c:pt idx="6895">
                  <c:v>1.3790999999998639</c:v>
                </c:pt>
                <c:pt idx="6896">
                  <c:v>1.3792999999998639</c:v>
                </c:pt>
                <c:pt idx="6897">
                  <c:v>1.3794999999998638</c:v>
                </c:pt>
                <c:pt idx="6898">
                  <c:v>1.3796999999998638</c:v>
                </c:pt>
                <c:pt idx="6899">
                  <c:v>1.3798999999998638</c:v>
                </c:pt>
                <c:pt idx="6900">
                  <c:v>1.3800999999998644</c:v>
                </c:pt>
                <c:pt idx="6901">
                  <c:v>1.3802999999998644</c:v>
                </c:pt>
                <c:pt idx="6902">
                  <c:v>1.3804999999998644</c:v>
                </c:pt>
                <c:pt idx="6903">
                  <c:v>1.3806999999998644</c:v>
                </c:pt>
                <c:pt idx="6904">
                  <c:v>1.3808999999998639</c:v>
                </c:pt>
                <c:pt idx="6905">
                  <c:v>1.3810999999998639</c:v>
                </c:pt>
                <c:pt idx="6906">
                  <c:v>1.3812999999998639</c:v>
                </c:pt>
                <c:pt idx="6907">
                  <c:v>1.3814999999998638</c:v>
                </c:pt>
                <c:pt idx="6908">
                  <c:v>1.3816999999998638</c:v>
                </c:pt>
                <c:pt idx="6909">
                  <c:v>1.3818999999998638</c:v>
                </c:pt>
                <c:pt idx="6910">
                  <c:v>1.3820999999998642</c:v>
                </c:pt>
                <c:pt idx="6911">
                  <c:v>1.3822999999998642</c:v>
                </c:pt>
                <c:pt idx="6912">
                  <c:v>1.3824999999998642</c:v>
                </c:pt>
                <c:pt idx="6913">
                  <c:v>1.3826999999998639</c:v>
                </c:pt>
                <c:pt idx="6914">
                  <c:v>1.3828999999998639</c:v>
                </c:pt>
                <c:pt idx="6915">
                  <c:v>1.3830999999998639</c:v>
                </c:pt>
                <c:pt idx="6916">
                  <c:v>1.3832999999998639</c:v>
                </c:pt>
                <c:pt idx="6917">
                  <c:v>1.3834999999998638</c:v>
                </c:pt>
                <c:pt idx="6918">
                  <c:v>1.3836999999998638</c:v>
                </c:pt>
                <c:pt idx="6919">
                  <c:v>1.3838999999998638</c:v>
                </c:pt>
                <c:pt idx="6920">
                  <c:v>1.384099999999864</c:v>
                </c:pt>
                <c:pt idx="6921">
                  <c:v>1.384299999999864</c:v>
                </c:pt>
                <c:pt idx="6922">
                  <c:v>1.384499999999864</c:v>
                </c:pt>
                <c:pt idx="6923">
                  <c:v>1.3846999999998639</c:v>
                </c:pt>
                <c:pt idx="6924">
                  <c:v>1.3848999999998639</c:v>
                </c:pt>
                <c:pt idx="6925">
                  <c:v>1.3850999999998639</c:v>
                </c:pt>
                <c:pt idx="6926">
                  <c:v>1.3852999999998639</c:v>
                </c:pt>
                <c:pt idx="6927">
                  <c:v>1.3854999999998638</c:v>
                </c:pt>
                <c:pt idx="6928">
                  <c:v>1.3856999999998638</c:v>
                </c:pt>
                <c:pt idx="6929">
                  <c:v>1.3858999999998638</c:v>
                </c:pt>
                <c:pt idx="6930">
                  <c:v>1.386099999999864</c:v>
                </c:pt>
                <c:pt idx="6931">
                  <c:v>1.386299999999864</c:v>
                </c:pt>
                <c:pt idx="6932">
                  <c:v>1.3864999999998637</c:v>
                </c:pt>
                <c:pt idx="6933">
                  <c:v>1.3866999999998637</c:v>
                </c:pt>
                <c:pt idx="6934">
                  <c:v>1.3868999999998637</c:v>
                </c:pt>
                <c:pt idx="6935">
                  <c:v>1.3870999999998637</c:v>
                </c:pt>
                <c:pt idx="6936">
                  <c:v>1.3872999999998636</c:v>
                </c:pt>
                <c:pt idx="6937">
                  <c:v>1.3874999999998636</c:v>
                </c:pt>
                <c:pt idx="6938">
                  <c:v>1.3876999999998636</c:v>
                </c:pt>
                <c:pt idx="6939">
                  <c:v>1.3878999999998636</c:v>
                </c:pt>
                <c:pt idx="6940">
                  <c:v>1.388099999999864</c:v>
                </c:pt>
                <c:pt idx="6941">
                  <c:v>1.3882999999998635</c:v>
                </c:pt>
                <c:pt idx="6942">
                  <c:v>1.3884999999998635</c:v>
                </c:pt>
                <c:pt idx="6943">
                  <c:v>1.3886999999998635</c:v>
                </c:pt>
                <c:pt idx="6944">
                  <c:v>1.3888999999998635</c:v>
                </c:pt>
                <c:pt idx="6945">
                  <c:v>1.3890999999998634</c:v>
                </c:pt>
                <c:pt idx="6946">
                  <c:v>1.3892999999998634</c:v>
                </c:pt>
                <c:pt idx="6947">
                  <c:v>1.3894999999998634</c:v>
                </c:pt>
                <c:pt idx="6948">
                  <c:v>1.3896999999998634</c:v>
                </c:pt>
                <c:pt idx="6949">
                  <c:v>1.3898999999998634</c:v>
                </c:pt>
                <c:pt idx="6950">
                  <c:v>1.3900999999998633</c:v>
                </c:pt>
                <c:pt idx="6951">
                  <c:v>1.3902999999998633</c:v>
                </c:pt>
                <c:pt idx="6952">
                  <c:v>1.3904999999998633</c:v>
                </c:pt>
                <c:pt idx="6953">
                  <c:v>1.3906999999998633</c:v>
                </c:pt>
                <c:pt idx="6954">
                  <c:v>1.3908999999998632</c:v>
                </c:pt>
                <c:pt idx="6955">
                  <c:v>1.3910999999998632</c:v>
                </c:pt>
                <c:pt idx="6956">
                  <c:v>1.3912999999998632</c:v>
                </c:pt>
                <c:pt idx="6957">
                  <c:v>1.3914999999998632</c:v>
                </c:pt>
                <c:pt idx="6958">
                  <c:v>1.3916999999998632</c:v>
                </c:pt>
                <c:pt idx="6959">
                  <c:v>1.3918999999998618</c:v>
                </c:pt>
                <c:pt idx="6960">
                  <c:v>1.3920999999998631</c:v>
                </c:pt>
                <c:pt idx="6961">
                  <c:v>1.3922999999998631</c:v>
                </c:pt>
                <c:pt idx="6962">
                  <c:v>1.3924999999998631</c:v>
                </c:pt>
                <c:pt idx="6963">
                  <c:v>1.392699999999863</c:v>
                </c:pt>
                <c:pt idx="6964">
                  <c:v>1.392899999999863</c:v>
                </c:pt>
                <c:pt idx="6965">
                  <c:v>1.393099999999863</c:v>
                </c:pt>
                <c:pt idx="6966">
                  <c:v>1.393299999999863</c:v>
                </c:pt>
                <c:pt idx="6967">
                  <c:v>1.393499999999863</c:v>
                </c:pt>
                <c:pt idx="6968">
                  <c:v>1.3936999999998618</c:v>
                </c:pt>
                <c:pt idx="6969">
                  <c:v>1.3938999999998618</c:v>
                </c:pt>
                <c:pt idx="6970">
                  <c:v>1.3940999999998629</c:v>
                </c:pt>
                <c:pt idx="6971">
                  <c:v>1.3942999999998629</c:v>
                </c:pt>
                <c:pt idx="6972">
                  <c:v>1.3944999999998628</c:v>
                </c:pt>
                <c:pt idx="6973">
                  <c:v>1.3946999999998628</c:v>
                </c:pt>
                <c:pt idx="6974">
                  <c:v>1.3948999999998628</c:v>
                </c:pt>
                <c:pt idx="6975">
                  <c:v>1.3950999999998628</c:v>
                </c:pt>
                <c:pt idx="6976">
                  <c:v>1.3952999999998628</c:v>
                </c:pt>
                <c:pt idx="6977">
                  <c:v>1.3954999999998619</c:v>
                </c:pt>
                <c:pt idx="6978">
                  <c:v>1.3956999999998618</c:v>
                </c:pt>
                <c:pt idx="6979">
                  <c:v>1.3958999999998618</c:v>
                </c:pt>
                <c:pt idx="6980">
                  <c:v>1.3960999999998627</c:v>
                </c:pt>
                <c:pt idx="6981">
                  <c:v>1.3962999999998627</c:v>
                </c:pt>
                <c:pt idx="6982">
                  <c:v>1.3964999999998626</c:v>
                </c:pt>
                <c:pt idx="6983">
                  <c:v>1.3966999999998626</c:v>
                </c:pt>
                <c:pt idx="6984">
                  <c:v>1.3968999999998626</c:v>
                </c:pt>
                <c:pt idx="6985">
                  <c:v>1.3970999999998626</c:v>
                </c:pt>
                <c:pt idx="6986">
                  <c:v>1.3972999999998619</c:v>
                </c:pt>
                <c:pt idx="6987">
                  <c:v>1.3974999999998619</c:v>
                </c:pt>
                <c:pt idx="6988">
                  <c:v>1.3976999999998618</c:v>
                </c:pt>
                <c:pt idx="6989">
                  <c:v>1.3978999999998618</c:v>
                </c:pt>
                <c:pt idx="6990">
                  <c:v>1.3980999999998625</c:v>
                </c:pt>
                <c:pt idx="6991">
                  <c:v>1.3982999999998624</c:v>
                </c:pt>
                <c:pt idx="6992">
                  <c:v>1.3984999999998624</c:v>
                </c:pt>
                <c:pt idx="6993">
                  <c:v>1.3986999999998624</c:v>
                </c:pt>
                <c:pt idx="6994">
                  <c:v>1.3988999999998624</c:v>
                </c:pt>
                <c:pt idx="6995">
                  <c:v>1.3990999999998619</c:v>
                </c:pt>
                <c:pt idx="6996">
                  <c:v>1.3992999999998619</c:v>
                </c:pt>
                <c:pt idx="6997">
                  <c:v>1.3994999999998619</c:v>
                </c:pt>
                <c:pt idx="6998">
                  <c:v>1.3996999999998618</c:v>
                </c:pt>
                <c:pt idx="6999">
                  <c:v>1.3998999999998618</c:v>
                </c:pt>
                <c:pt idx="7000">
                  <c:v>1.4000999999998618</c:v>
                </c:pt>
                <c:pt idx="7001">
                  <c:v>1.4002999999998618</c:v>
                </c:pt>
                <c:pt idx="7002">
                  <c:v>1.4004999999998538</c:v>
                </c:pt>
                <c:pt idx="7003">
                  <c:v>1.4006999999998506</c:v>
                </c:pt>
                <c:pt idx="7004">
                  <c:v>1.4008999999998497</c:v>
                </c:pt>
                <c:pt idx="7005">
                  <c:v>1.401099999999849</c:v>
                </c:pt>
                <c:pt idx="7006">
                  <c:v>1.4012999999998483</c:v>
                </c:pt>
                <c:pt idx="7007">
                  <c:v>1.4014999999998472</c:v>
                </c:pt>
                <c:pt idx="7008">
                  <c:v>1.4016999999998463</c:v>
                </c:pt>
                <c:pt idx="7009">
                  <c:v>1.4018999999998449</c:v>
                </c:pt>
                <c:pt idx="7010">
                  <c:v>1.4020999999998618</c:v>
                </c:pt>
                <c:pt idx="7011">
                  <c:v>1.4022999999998618</c:v>
                </c:pt>
                <c:pt idx="7012">
                  <c:v>1.4024999999998558</c:v>
                </c:pt>
                <c:pt idx="7013">
                  <c:v>1.4026999999998504</c:v>
                </c:pt>
                <c:pt idx="7014">
                  <c:v>1.4028999999998499</c:v>
                </c:pt>
                <c:pt idx="7015">
                  <c:v>1.403099999999849</c:v>
                </c:pt>
                <c:pt idx="7016">
                  <c:v>1.4032999999998486</c:v>
                </c:pt>
                <c:pt idx="7017">
                  <c:v>1.4034999999998472</c:v>
                </c:pt>
                <c:pt idx="7018">
                  <c:v>1.4036999999998467</c:v>
                </c:pt>
                <c:pt idx="7019">
                  <c:v>1.4038999999998449</c:v>
                </c:pt>
                <c:pt idx="7020">
                  <c:v>1.4040999999998618</c:v>
                </c:pt>
                <c:pt idx="7021">
                  <c:v>1.4042999999998618</c:v>
                </c:pt>
                <c:pt idx="7022">
                  <c:v>1.4044999999998578</c:v>
                </c:pt>
                <c:pt idx="7023">
                  <c:v>1.4046999999998502</c:v>
                </c:pt>
                <c:pt idx="7024">
                  <c:v>1.4048999999998499</c:v>
                </c:pt>
                <c:pt idx="7025">
                  <c:v>1.4050999999998488</c:v>
                </c:pt>
                <c:pt idx="7026">
                  <c:v>1.4052999999998486</c:v>
                </c:pt>
                <c:pt idx="7027">
                  <c:v>1.405499999999847</c:v>
                </c:pt>
                <c:pt idx="7028">
                  <c:v>1.4056999999998467</c:v>
                </c:pt>
                <c:pt idx="7029">
                  <c:v>1.4058999999998445</c:v>
                </c:pt>
                <c:pt idx="7030">
                  <c:v>1.4060999999998616</c:v>
                </c:pt>
                <c:pt idx="7031">
                  <c:v>1.4062999999998598</c:v>
                </c:pt>
                <c:pt idx="7032">
                  <c:v>1.4064999999998598</c:v>
                </c:pt>
                <c:pt idx="7033">
                  <c:v>1.40669999999985</c:v>
                </c:pt>
                <c:pt idx="7034">
                  <c:v>1.4068999999998499</c:v>
                </c:pt>
                <c:pt idx="7035">
                  <c:v>1.4070999999998486</c:v>
                </c:pt>
                <c:pt idx="7036">
                  <c:v>1.4072999999998486</c:v>
                </c:pt>
                <c:pt idx="7037">
                  <c:v>1.4074999999998468</c:v>
                </c:pt>
                <c:pt idx="7038">
                  <c:v>1.4076999999998467</c:v>
                </c:pt>
                <c:pt idx="7039">
                  <c:v>1.4078999999998441</c:v>
                </c:pt>
                <c:pt idx="7040">
                  <c:v>1.4080999999998614</c:v>
                </c:pt>
                <c:pt idx="7041">
                  <c:v>1.4082999999998598</c:v>
                </c:pt>
                <c:pt idx="7042">
                  <c:v>1.4084999999998598</c:v>
                </c:pt>
                <c:pt idx="7043">
                  <c:v>1.4086999999998497</c:v>
                </c:pt>
                <c:pt idx="7044">
                  <c:v>1.4088999999998497</c:v>
                </c:pt>
                <c:pt idx="7045">
                  <c:v>1.4090999999998484</c:v>
                </c:pt>
                <c:pt idx="7046">
                  <c:v>1.4092999999998483</c:v>
                </c:pt>
                <c:pt idx="7047">
                  <c:v>1.4094999999998465</c:v>
                </c:pt>
                <c:pt idx="7048">
                  <c:v>1.4096999999998463</c:v>
                </c:pt>
                <c:pt idx="7049">
                  <c:v>1.4098999999998436</c:v>
                </c:pt>
                <c:pt idx="7050">
                  <c:v>1.4100999999998598</c:v>
                </c:pt>
                <c:pt idx="7051">
                  <c:v>1.4102999999998598</c:v>
                </c:pt>
                <c:pt idx="7052">
                  <c:v>1.4104999999998598</c:v>
                </c:pt>
                <c:pt idx="7053">
                  <c:v>1.4106999999998495</c:v>
                </c:pt>
                <c:pt idx="7054">
                  <c:v>1.4108999999998495</c:v>
                </c:pt>
                <c:pt idx="7055">
                  <c:v>1.4110999999998481</c:v>
                </c:pt>
                <c:pt idx="7056">
                  <c:v>1.4112999999998479</c:v>
                </c:pt>
                <c:pt idx="7057">
                  <c:v>1.4114999999998461</c:v>
                </c:pt>
                <c:pt idx="7058">
                  <c:v>1.4116999999998459</c:v>
                </c:pt>
                <c:pt idx="7059">
                  <c:v>1.4118999999998434</c:v>
                </c:pt>
                <c:pt idx="7060">
                  <c:v>1.4120999999998598</c:v>
                </c:pt>
                <c:pt idx="7061">
                  <c:v>1.4122999999998598</c:v>
                </c:pt>
                <c:pt idx="7062">
                  <c:v>1.4124999999998598</c:v>
                </c:pt>
                <c:pt idx="7063">
                  <c:v>1.4126999999998493</c:v>
                </c:pt>
                <c:pt idx="7064">
                  <c:v>1.4128999999998493</c:v>
                </c:pt>
                <c:pt idx="7065">
                  <c:v>1.4130999999998477</c:v>
                </c:pt>
                <c:pt idx="7066">
                  <c:v>1.4132999999998477</c:v>
                </c:pt>
                <c:pt idx="7067">
                  <c:v>1.4134999999998457</c:v>
                </c:pt>
                <c:pt idx="7068">
                  <c:v>1.4136999999998456</c:v>
                </c:pt>
                <c:pt idx="7069">
                  <c:v>1.4138999999998434</c:v>
                </c:pt>
                <c:pt idx="7070">
                  <c:v>1.4140999999998598</c:v>
                </c:pt>
                <c:pt idx="7071">
                  <c:v>1.4142999999998598</c:v>
                </c:pt>
                <c:pt idx="7072">
                  <c:v>1.4144999999998598</c:v>
                </c:pt>
                <c:pt idx="7073">
                  <c:v>1.4146999999998491</c:v>
                </c:pt>
                <c:pt idx="7074">
                  <c:v>1.4148999999998491</c:v>
                </c:pt>
                <c:pt idx="7075">
                  <c:v>1.4150999999998475</c:v>
                </c:pt>
                <c:pt idx="7076">
                  <c:v>1.4152999999998475</c:v>
                </c:pt>
                <c:pt idx="7077">
                  <c:v>1.4154999999998454</c:v>
                </c:pt>
                <c:pt idx="7078">
                  <c:v>1.4156999999998454</c:v>
                </c:pt>
                <c:pt idx="7079">
                  <c:v>1.4158999999998432</c:v>
                </c:pt>
                <c:pt idx="7080">
                  <c:v>1.4160999999998598</c:v>
                </c:pt>
                <c:pt idx="7081">
                  <c:v>1.4162999999998598</c:v>
                </c:pt>
                <c:pt idx="7082">
                  <c:v>1.4164999999998598</c:v>
                </c:pt>
                <c:pt idx="7083">
                  <c:v>1.4166999999998489</c:v>
                </c:pt>
                <c:pt idx="7084">
                  <c:v>1.4168999999998488</c:v>
                </c:pt>
                <c:pt idx="7085">
                  <c:v>1.4170999999998473</c:v>
                </c:pt>
                <c:pt idx="7086">
                  <c:v>1.4172999999998472</c:v>
                </c:pt>
                <c:pt idx="7087">
                  <c:v>1.4174999999998454</c:v>
                </c:pt>
                <c:pt idx="7088">
                  <c:v>1.4176999999998454</c:v>
                </c:pt>
                <c:pt idx="7089">
                  <c:v>1.4178999999998434</c:v>
                </c:pt>
                <c:pt idx="7090">
                  <c:v>1.4180999999998598</c:v>
                </c:pt>
                <c:pt idx="7091">
                  <c:v>1.4182999999998598</c:v>
                </c:pt>
                <c:pt idx="7092">
                  <c:v>1.4184999999998598</c:v>
                </c:pt>
                <c:pt idx="7093">
                  <c:v>1.4186999999998486</c:v>
                </c:pt>
                <c:pt idx="7094">
                  <c:v>1.4188999999998486</c:v>
                </c:pt>
                <c:pt idx="7095">
                  <c:v>1.419099999999847</c:v>
                </c:pt>
                <c:pt idx="7096">
                  <c:v>1.419299999999847</c:v>
                </c:pt>
                <c:pt idx="7097">
                  <c:v>1.4194999999998454</c:v>
                </c:pt>
                <c:pt idx="7098">
                  <c:v>1.4196999999998452</c:v>
                </c:pt>
                <c:pt idx="7099">
                  <c:v>1.4198999999998434</c:v>
                </c:pt>
                <c:pt idx="7100">
                  <c:v>1.4200999999998598</c:v>
                </c:pt>
                <c:pt idx="7101">
                  <c:v>1.4202999999998598</c:v>
                </c:pt>
                <c:pt idx="7102">
                  <c:v>1.4204999999998598</c:v>
                </c:pt>
                <c:pt idx="7103">
                  <c:v>1.4206999999998484</c:v>
                </c:pt>
                <c:pt idx="7104">
                  <c:v>1.4208999999998484</c:v>
                </c:pt>
                <c:pt idx="7105">
                  <c:v>1.4210999999998473</c:v>
                </c:pt>
                <c:pt idx="7106">
                  <c:v>1.421299999999847</c:v>
                </c:pt>
                <c:pt idx="7107">
                  <c:v>1.4214999999998457</c:v>
                </c:pt>
                <c:pt idx="7108">
                  <c:v>1.4216999999998452</c:v>
                </c:pt>
                <c:pt idx="7109">
                  <c:v>1.4218999999998436</c:v>
                </c:pt>
                <c:pt idx="7110">
                  <c:v>1.4220999999998598</c:v>
                </c:pt>
                <c:pt idx="7111">
                  <c:v>1.4222999999998598</c:v>
                </c:pt>
                <c:pt idx="7112">
                  <c:v>1.4224999999998598</c:v>
                </c:pt>
                <c:pt idx="7113">
                  <c:v>1.4226999999998498</c:v>
                </c:pt>
                <c:pt idx="7114">
                  <c:v>1.4228999999998482</c:v>
                </c:pt>
                <c:pt idx="7115">
                  <c:v>1.4230999999998473</c:v>
                </c:pt>
                <c:pt idx="7116">
                  <c:v>1.4232999999998468</c:v>
                </c:pt>
                <c:pt idx="7117">
                  <c:v>1.4234999999998457</c:v>
                </c:pt>
                <c:pt idx="7118">
                  <c:v>1.423699999999845</c:v>
                </c:pt>
                <c:pt idx="7119">
                  <c:v>1.4238999999998436</c:v>
                </c:pt>
                <c:pt idx="7120">
                  <c:v>1.4240999999998596</c:v>
                </c:pt>
                <c:pt idx="7121">
                  <c:v>1.4242999999998596</c:v>
                </c:pt>
                <c:pt idx="7122">
                  <c:v>1.4244999999998578</c:v>
                </c:pt>
                <c:pt idx="7123">
                  <c:v>1.4246999999998538</c:v>
                </c:pt>
                <c:pt idx="7124">
                  <c:v>1.424899999999848</c:v>
                </c:pt>
                <c:pt idx="7125">
                  <c:v>1.4250999999998475</c:v>
                </c:pt>
                <c:pt idx="7126">
                  <c:v>1.4252999999998466</c:v>
                </c:pt>
                <c:pt idx="7127">
                  <c:v>1.4254999999998459</c:v>
                </c:pt>
                <c:pt idx="7128">
                  <c:v>1.4256999999998448</c:v>
                </c:pt>
                <c:pt idx="7129">
                  <c:v>1.4258999999998438</c:v>
                </c:pt>
                <c:pt idx="7130">
                  <c:v>1.4260999999998594</c:v>
                </c:pt>
                <c:pt idx="7131">
                  <c:v>1.4262999999998578</c:v>
                </c:pt>
                <c:pt idx="7132">
                  <c:v>1.4264999999998578</c:v>
                </c:pt>
                <c:pt idx="7133">
                  <c:v>1.4266999999998558</c:v>
                </c:pt>
                <c:pt idx="7134">
                  <c:v>1.4268999999998477</c:v>
                </c:pt>
                <c:pt idx="7135">
                  <c:v>1.4270999999998475</c:v>
                </c:pt>
                <c:pt idx="7136">
                  <c:v>1.4272999999998464</c:v>
                </c:pt>
                <c:pt idx="7137">
                  <c:v>1.4274999999998459</c:v>
                </c:pt>
                <c:pt idx="7138">
                  <c:v>1.4276999999998445</c:v>
                </c:pt>
                <c:pt idx="7139">
                  <c:v>1.4278999999998438</c:v>
                </c:pt>
                <c:pt idx="7140">
                  <c:v>1.4280999999998578</c:v>
                </c:pt>
                <c:pt idx="7141">
                  <c:v>1.4282999999998578</c:v>
                </c:pt>
                <c:pt idx="7142">
                  <c:v>1.4284999999998578</c:v>
                </c:pt>
                <c:pt idx="7143">
                  <c:v>1.4286999999998578</c:v>
                </c:pt>
                <c:pt idx="7144">
                  <c:v>1.4288999999998475</c:v>
                </c:pt>
                <c:pt idx="7145">
                  <c:v>1.4290999999998475</c:v>
                </c:pt>
                <c:pt idx="7146">
                  <c:v>1.4292999999998461</c:v>
                </c:pt>
                <c:pt idx="7147">
                  <c:v>1.4294999999998459</c:v>
                </c:pt>
                <c:pt idx="7148">
                  <c:v>1.4296999999998441</c:v>
                </c:pt>
                <c:pt idx="7149">
                  <c:v>1.4298999999998439</c:v>
                </c:pt>
                <c:pt idx="7150">
                  <c:v>1.4300999999998578</c:v>
                </c:pt>
                <c:pt idx="7151">
                  <c:v>1.4302999999998578</c:v>
                </c:pt>
                <c:pt idx="7152">
                  <c:v>1.4304999999998578</c:v>
                </c:pt>
                <c:pt idx="7153">
                  <c:v>1.4306999999998578</c:v>
                </c:pt>
                <c:pt idx="7154">
                  <c:v>1.4308999999998473</c:v>
                </c:pt>
                <c:pt idx="7155">
                  <c:v>1.4310999999998473</c:v>
                </c:pt>
                <c:pt idx="7156">
                  <c:v>1.4312999999998457</c:v>
                </c:pt>
                <c:pt idx="7157">
                  <c:v>1.4314999999998457</c:v>
                </c:pt>
                <c:pt idx="7158">
                  <c:v>1.4316999999998437</c:v>
                </c:pt>
                <c:pt idx="7159">
                  <c:v>1.4318999999998436</c:v>
                </c:pt>
                <c:pt idx="7160">
                  <c:v>1.4320999999998578</c:v>
                </c:pt>
                <c:pt idx="7161">
                  <c:v>1.4322999999998578</c:v>
                </c:pt>
                <c:pt idx="7162">
                  <c:v>1.4324999999998578</c:v>
                </c:pt>
                <c:pt idx="7163">
                  <c:v>1.4326999999998578</c:v>
                </c:pt>
                <c:pt idx="7164">
                  <c:v>1.4328999999998471</c:v>
                </c:pt>
                <c:pt idx="7165">
                  <c:v>1.4330999999998471</c:v>
                </c:pt>
                <c:pt idx="7166">
                  <c:v>1.4332999999998455</c:v>
                </c:pt>
                <c:pt idx="7167">
                  <c:v>1.4334999999998455</c:v>
                </c:pt>
                <c:pt idx="7168">
                  <c:v>1.4336999999998434</c:v>
                </c:pt>
                <c:pt idx="7169">
                  <c:v>1.4338999999998434</c:v>
                </c:pt>
                <c:pt idx="7170">
                  <c:v>1.4340999999998578</c:v>
                </c:pt>
                <c:pt idx="7171">
                  <c:v>1.4342999999998578</c:v>
                </c:pt>
                <c:pt idx="7172">
                  <c:v>1.4344999999998578</c:v>
                </c:pt>
                <c:pt idx="7173">
                  <c:v>1.4346999999998578</c:v>
                </c:pt>
                <c:pt idx="7174">
                  <c:v>1.4348999999998469</c:v>
                </c:pt>
                <c:pt idx="7175">
                  <c:v>1.4350999999998468</c:v>
                </c:pt>
                <c:pt idx="7176">
                  <c:v>1.4352999999998453</c:v>
                </c:pt>
                <c:pt idx="7177">
                  <c:v>1.4354999999998452</c:v>
                </c:pt>
                <c:pt idx="7178">
                  <c:v>1.4356999999998434</c:v>
                </c:pt>
                <c:pt idx="7179">
                  <c:v>1.4358999999998434</c:v>
                </c:pt>
                <c:pt idx="7180">
                  <c:v>1.4360999999998578</c:v>
                </c:pt>
                <c:pt idx="7181">
                  <c:v>1.4362999999998578</c:v>
                </c:pt>
                <c:pt idx="7182">
                  <c:v>1.4364999999998578</c:v>
                </c:pt>
                <c:pt idx="7183">
                  <c:v>1.4366999999998578</c:v>
                </c:pt>
                <c:pt idx="7184">
                  <c:v>1.4368999999998466</c:v>
                </c:pt>
                <c:pt idx="7185">
                  <c:v>1.4370999999998466</c:v>
                </c:pt>
                <c:pt idx="7186">
                  <c:v>1.437299999999845</c:v>
                </c:pt>
                <c:pt idx="7187">
                  <c:v>1.437499999999845</c:v>
                </c:pt>
                <c:pt idx="7188">
                  <c:v>1.4376999999998432</c:v>
                </c:pt>
                <c:pt idx="7189">
                  <c:v>1.4378999999998432</c:v>
                </c:pt>
                <c:pt idx="7190">
                  <c:v>1.4380999999998578</c:v>
                </c:pt>
                <c:pt idx="7191">
                  <c:v>1.4382999999998578</c:v>
                </c:pt>
                <c:pt idx="7192">
                  <c:v>1.4384999999998578</c:v>
                </c:pt>
                <c:pt idx="7193">
                  <c:v>1.4386999999998578</c:v>
                </c:pt>
                <c:pt idx="7194">
                  <c:v>1.4388999999998464</c:v>
                </c:pt>
                <c:pt idx="7195">
                  <c:v>1.4390999999998464</c:v>
                </c:pt>
                <c:pt idx="7196">
                  <c:v>1.439299999999845</c:v>
                </c:pt>
                <c:pt idx="7197">
                  <c:v>1.439499999999845</c:v>
                </c:pt>
                <c:pt idx="7198">
                  <c:v>1.4396999999998432</c:v>
                </c:pt>
                <c:pt idx="7199">
                  <c:v>1.4398999999998432</c:v>
                </c:pt>
                <c:pt idx="7200">
                  <c:v>1.4400999999998578</c:v>
                </c:pt>
                <c:pt idx="7201">
                  <c:v>1.4402999999998578</c:v>
                </c:pt>
                <c:pt idx="7202">
                  <c:v>1.4404999999998578</c:v>
                </c:pt>
                <c:pt idx="7203">
                  <c:v>1.4406999999998578</c:v>
                </c:pt>
                <c:pt idx="7204">
                  <c:v>1.4408999999998462</c:v>
                </c:pt>
                <c:pt idx="7205">
                  <c:v>1.4410999999998462</c:v>
                </c:pt>
                <c:pt idx="7206">
                  <c:v>1.4412999999998448</c:v>
                </c:pt>
                <c:pt idx="7207">
                  <c:v>1.4414999999998448</c:v>
                </c:pt>
                <c:pt idx="7208">
                  <c:v>1.4416999999998432</c:v>
                </c:pt>
                <c:pt idx="7209">
                  <c:v>1.441899999999843</c:v>
                </c:pt>
                <c:pt idx="7210">
                  <c:v>1.4420999999998576</c:v>
                </c:pt>
                <c:pt idx="7211">
                  <c:v>1.4422999999998576</c:v>
                </c:pt>
                <c:pt idx="7212">
                  <c:v>1.4424999999998576</c:v>
                </c:pt>
                <c:pt idx="7213">
                  <c:v>1.4426999999998558</c:v>
                </c:pt>
                <c:pt idx="7214">
                  <c:v>1.442899999999846</c:v>
                </c:pt>
                <c:pt idx="7215">
                  <c:v>1.443099999999846</c:v>
                </c:pt>
                <c:pt idx="7216">
                  <c:v>1.4432999999998448</c:v>
                </c:pt>
                <c:pt idx="7217">
                  <c:v>1.4434999999998446</c:v>
                </c:pt>
                <c:pt idx="7218">
                  <c:v>1.4436999999998432</c:v>
                </c:pt>
                <c:pt idx="7219">
                  <c:v>1.4438999999998428</c:v>
                </c:pt>
                <c:pt idx="7220">
                  <c:v>1.4440999999998574</c:v>
                </c:pt>
                <c:pt idx="7221">
                  <c:v>1.4442999999998574</c:v>
                </c:pt>
                <c:pt idx="7222">
                  <c:v>1.4444999999998558</c:v>
                </c:pt>
                <c:pt idx="7223">
                  <c:v>1.4446999999998558</c:v>
                </c:pt>
                <c:pt idx="7224">
                  <c:v>1.4448999999998478</c:v>
                </c:pt>
                <c:pt idx="7225">
                  <c:v>1.4450999999998457</c:v>
                </c:pt>
                <c:pt idx="7226">
                  <c:v>1.4452999999998448</c:v>
                </c:pt>
                <c:pt idx="7227">
                  <c:v>1.4454999999998444</c:v>
                </c:pt>
                <c:pt idx="7228">
                  <c:v>1.4456999999998432</c:v>
                </c:pt>
                <c:pt idx="7229">
                  <c:v>1.4458999999998425</c:v>
                </c:pt>
                <c:pt idx="7230">
                  <c:v>1.4460999999998572</c:v>
                </c:pt>
                <c:pt idx="7231">
                  <c:v>1.4462999999998558</c:v>
                </c:pt>
                <c:pt idx="7232">
                  <c:v>1.4464999999998558</c:v>
                </c:pt>
                <c:pt idx="7233">
                  <c:v>1.4466999999998558</c:v>
                </c:pt>
                <c:pt idx="7234">
                  <c:v>1.4468999999998498</c:v>
                </c:pt>
                <c:pt idx="7235">
                  <c:v>1.4470999999998455</c:v>
                </c:pt>
                <c:pt idx="7236">
                  <c:v>1.4472999999998448</c:v>
                </c:pt>
                <c:pt idx="7237">
                  <c:v>1.4474999999998441</c:v>
                </c:pt>
                <c:pt idx="7238">
                  <c:v>1.4476999999998432</c:v>
                </c:pt>
                <c:pt idx="7239">
                  <c:v>1.4478999999998421</c:v>
                </c:pt>
                <c:pt idx="7240">
                  <c:v>1.4480999999998558</c:v>
                </c:pt>
                <c:pt idx="7241">
                  <c:v>1.4482999999998558</c:v>
                </c:pt>
                <c:pt idx="7242">
                  <c:v>1.4484999999998558</c:v>
                </c:pt>
                <c:pt idx="7243">
                  <c:v>1.4486999999998558</c:v>
                </c:pt>
                <c:pt idx="7244">
                  <c:v>1.4488999999998518</c:v>
                </c:pt>
                <c:pt idx="7245">
                  <c:v>1.4490999999998453</c:v>
                </c:pt>
                <c:pt idx="7246">
                  <c:v>1.4492999999998448</c:v>
                </c:pt>
                <c:pt idx="7247">
                  <c:v>1.4494999999998437</c:v>
                </c:pt>
                <c:pt idx="7248">
                  <c:v>1.4496999999998432</c:v>
                </c:pt>
                <c:pt idx="7249">
                  <c:v>1.4498999999998416</c:v>
                </c:pt>
                <c:pt idx="7250">
                  <c:v>1.4500999999998558</c:v>
                </c:pt>
                <c:pt idx="7251">
                  <c:v>1.4502999999998558</c:v>
                </c:pt>
                <c:pt idx="7252">
                  <c:v>1.4504999999998558</c:v>
                </c:pt>
                <c:pt idx="7253">
                  <c:v>1.4506999999998558</c:v>
                </c:pt>
                <c:pt idx="7254">
                  <c:v>1.4508999999998538</c:v>
                </c:pt>
                <c:pt idx="7255">
                  <c:v>1.4510999999998451</c:v>
                </c:pt>
                <c:pt idx="7256">
                  <c:v>1.4512999999998448</c:v>
                </c:pt>
                <c:pt idx="7257">
                  <c:v>1.4514999999998435</c:v>
                </c:pt>
                <c:pt idx="7258">
                  <c:v>1.4516999999998432</c:v>
                </c:pt>
                <c:pt idx="7259">
                  <c:v>1.4518999999998414</c:v>
                </c:pt>
                <c:pt idx="7260">
                  <c:v>1.4520999999998558</c:v>
                </c:pt>
                <c:pt idx="7261">
                  <c:v>1.4522999999998558</c:v>
                </c:pt>
                <c:pt idx="7262">
                  <c:v>1.4524999999998558</c:v>
                </c:pt>
                <c:pt idx="7263">
                  <c:v>1.4526999999998558</c:v>
                </c:pt>
                <c:pt idx="7264">
                  <c:v>1.4528999999998558</c:v>
                </c:pt>
                <c:pt idx="7265">
                  <c:v>1.4530999999998448</c:v>
                </c:pt>
                <c:pt idx="7266">
                  <c:v>1.4532999999998448</c:v>
                </c:pt>
                <c:pt idx="7267">
                  <c:v>1.4534999999998433</c:v>
                </c:pt>
                <c:pt idx="7268">
                  <c:v>1.4536999999998432</c:v>
                </c:pt>
                <c:pt idx="7269">
                  <c:v>1.4538999999998414</c:v>
                </c:pt>
                <c:pt idx="7270">
                  <c:v>1.4540999999998558</c:v>
                </c:pt>
                <c:pt idx="7271">
                  <c:v>1.4542999999998558</c:v>
                </c:pt>
                <c:pt idx="7272">
                  <c:v>1.4544999999998558</c:v>
                </c:pt>
                <c:pt idx="7273">
                  <c:v>1.4546999999998558</c:v>
                </c:pt>
                <c:pt idx="7274">
                  <c:v>1.4548999999998558</c:v>
                </c:pt>
                <c:pt idx="7275">
                  <c:v>1.4550999999998446</c:v>
                </c:pt>
                <c:pt idx="7276">
                  <c:v>1.4552999999998446</c:v>
                </c:pt>
                <c:pt idx="7277">
                  <c:v>1.455499999999843</c:v>
                </c:pt>
                <c:pt idx="7278">
                  <c:v>1.455699999999843</c:v>
                </c:pt>
                <c:pt idx="7279">
                  <c:v>1.4558999999998412</c:v>
                </c:pt>
                <c:pt idx="7280">
                  <c:v>1.4560999999998558</c:v>
                </c:pt>
                <c:pt idx="7281">
                  <c:v>1.4562999999998558</c:v>
                </c:pt>
                <c:pt idx="7282">
                  <c:v>1.4564999999998558</c:v>
                </c:pt>
                <c:pt idx="7283">
                  <c:v>1.4566999999998558</c:v>
                </c:pt>
                <c:pt idx="7284">
                  <c:v>1.4568999999998558</c:v>
                </c:pt>
                <c:pt idx="7285">
                  <c:v>1.4570999999998444</c:v>
                </c:pt>
                <c:pt idx="7286">
                  <c:v>1.4572999999998444</c:v>
                </c:pt>
                <c:pt idx="7287">
                  <c:v>1.457499999999843</c:v>
                </c:pt>
                <c:pt idx="7288">
                  <c:v>1.457699999999843</c:v>
                </c:pt>
                <c:pt idx="7289">
                  <c:v>1.4578999999998412</c:v>
                </c:pt>
                <c:pt idx="7290">
                  <c:v>1.4580999999998558</c:v>
                </c:pt>
                <c:pt idx="7291">
                  <c:v>1.4582999999998558</c:v>
                </c:pt>
                <c:pt idx="7292">
                  <c:v>1.4584999999998558</c:v>
                </c:pt>
                <c:pt idx="7293">
                  <c:v>1.4586999999998558</c:v>
                </c:pt>
                <c:pt idx="7294">
                  <c:v>1.4588999999998558</c:v>
                </c:pt>
                <c:pt idx="7295">
                  <c:v>1.4590999999998442</c:v>
                </c:pt>
                <c:pt idx="7296">
                  <c:v>1.4592999999998442</c:v>
                </c:pt>
                <c:pt idx="7297">
                  <c:v>1.4594999999998428</c:v>
                </c:pt>
                <c:pt idx="7298">
                  <c:v>1.4596999999998428</c:v>
                </c:pt>
                <c:pt idx="7299">
                  <c:v>1.459899999999841</c:v>
                </c:pt>
                <c:pt idx="7300">
                  <c:v>1.4600999999998556</c:v>
                </c:pt>
                <c:pt idx="7301">
                  <c:v>1.4602999999998556</c:v>
                </c:pt>
                <c:pt idx="7302">
                  <c:v>1.4604999999998556</c:v>
                </c:pt>
                <c:pt idx="7303">
                  <c:v>1.4606999999998556</c:v>
                </c:pt>
                <c:pt idx="7304">
                  <c:v>1.4608999999998538</c:v>
                </c:pt>
                <c:pt idx="7305">
                  <c:v>1.461099999999844</c:v>
                </c:pt>
                <c:pt idx="7306">
                  <c:v>1.4612999999998439</c:v>
                </c:pt>
                <c:pt idx="7307">
                  <c:v>1.4614999999998426</c:v>
                </c:pt>
                <c:pt idx="7308">
                  <c:v>1.4616999999998426</c:v>
                </c:pt>
                <c:pt idx="7309">
                  <c:v>1.4618999999998408</c:v>
                </c:pt>
                <c:pt idx="7310">
                  <c:v>1.4620999999998554</c:v>
                </c:pt>
                <c:pt idx="7311">
                  <c:v>1.4622999999998554</c:v>
                </c:pt>
                <c:pt idx="7312">
                  <c:v>1.4624999999998554</c:v>
                </c:pt>
                <c:pt idx="7313">
                  <c:v>1.4626999999998538</c:v>
                </c:pt>
                <c:pt idx="7314">
                  <c:v>1.4628999999998538</c:v>
                </c:pt>
                <c:pt idx="7315">
                  <c:v>1.4630999999998437</c:v>
                </c:pt>
                <c:pt idx="7316">
                  <c:v>1.4632999999998437</c:v>
                </c:pt>
                <c:pt idx="7317">
                  <c:v>1.4634999999998424</c:v>
                </c:pt>
                <c:pt idx="7318">
                  <c:v>1.4636999999998423</c:v>
                </c:pt>
                <c:pt idx="7319">
                  <c:v>1.4638999999998406</c:v>
                </c:pt>
                <c:pt idx="7320">
                  <c:v>1.4640999999998552</c:v>
                </c:pt>
                <c:pt idx="7321">
                  <c:v>1.4642999999998552</c:v>
                </c:pt>
                <c:pt idx="7322">
                  <c:v>1.4644999999998538</c:v>
                </c:pt>
                <c:pt idx="7323">
                  <c:v>1.4646999999998538</c:v>
                </c:pt>
                <c:pt idx="7324">
                  <c:v>1.4648999999998538</c:v>
                </c:pt>
                <c:pt idx="7325">
                  <c:v>1.4650999999998435</c:v>
                </c:pt>
                <c:pt idx="7326">
                  <c:v>1.4652999999998435</c:v>
                </c:pt>
                <c:pt idx="7327">
                  <c:v>1.4654999999998422</c:v>
                </c:pt>
                <c:pt idx="7328">
                  <c:v>1.4656999999998421</c:v>
                </c:pt>
                <c:pt idx="7329">
                  <c:v>1.4658999999998406</c:v>
                </c:pt>
                <c:pt idx="7330">
                  <c:v>1.466099999999855</c:v>
                </c:pt>
                <c:pt idx="7331">
                  <c:v>1.4662999999998538</c:v>
                </c:pt>
                <c:pt idx="7332">
                  <c:v>1.4664999999998538</c:v>
                </c:pt>
                <c:pt idx="7333">
                  <c:v>1.4666999999998538</c:v>
                </c:pt>
                <c:pt idx="7334">
                  <c:v>1.4668999999998538</c:v>
                </c:pt>
                <c:pt idx="7335">
                  <c:v>1.4670999999998438</c:v>
                </c:pt>
                <c:pt idx="7336">
                  <c:v>1.4672999999998433</c:v>
                </c:pt>
                <c:pt idx="7337">
                  <c:v>1.4674999999998422</c:v>
                </c:pt>
                <c:pt idx="7338">
                  <c:v>1.4676999999998417</c:v>
                </c:pt>
                <c:pt idx="7339">
                  <c:v>1.4678999999998406</c:v>
                </c:pt>
                <c:pt idx="7340">
                  <c:v>1.4680999999998539</c:v>
                </c:pt>
                <c:pt idx="7341">
                  <c:v>1.4682999999998538</c:v>
                </c:pt>
                <c:pt idx="7342">
                  <c:v>1.4684999999998538</c:v>
                </c:pt>
                <c:pt idx="7343">
                  <c:v>1.4686999999998538</c:v>
                </c:pt>
                <c:pt idx="7344">
                  <c:v>1.4688999999998538</c:v>
                </c:pt>
                <c:pt idx="7345">
                  <c:v>1.4690999999998458</c:v>
                </c:pt>
                <c:pt idx="7346">
                  <c:v>1.4692999999998431</c:v>
                </c:pt>
                <c:pt idx="7347">
                  <c:v>1.4694999999998422</c:v>
                </c:pt>
                <c:pt idx="7348">
                  <c:v>1.4696999999998415</c:v>
                </c:pt>
                <c:pt idx="7349">
                  <c:v>1.4698999999998406</c:v>
                </c:pt>
                <c:pt idx="7350">
                  <c:v>1.4700999999998539</c:v>
                </c:pt>
                <c:pt idx="7351">
                  <c:v>1.4702999999998538</c:v>
                </c:pt>
                <c:pt idx="7352">
                  <c:v>1.4704999999998538</c:v>
                </c:pt>
                <c:pt idx="7353">
                  <c:v>1.4706999999998538</c:v>
                </c:pt>
                <c:pt idx="7354">
                  <c:v>1.4708999999998538</c:v>
                </c:pt>
                <c:pt idx="7355">
                  <c:v>1.4710999999998498</c:v>
                </c:pt>
                <c:pt idx="7356">
                  <c:v>1.4712999999998428</c:v>
                </c:pt>
                <c:pt idx="7357">
                  <c:v>1.4714999999998424</c:v>
                </c:pt>
                <c:pt idx="7358">
                  <c:v>1.4716999999998412</c:v>
                </c:pt>
                <c:pt idx="7359">
                  <c:v>1.471899999999841</c:v>
                </c:pt>
                <c:pt idx="7360">
                  <c:v>1.4720999999998539</c:v>
                </c:pt>
                <c:pt idx="7361">
                  <c:v>1.4722999999998538</c:v>
                </c:pt>
                <c:pt idx="7362">
                  <c:v>1.4724999999998538</c:v>
                </c:pt>
                <c:pt idx="7363">
                  <c:v>1.4726999999998538</c:v>
                </c:pt>
                <c:pt idx="7364">
                  <c:v>1.4728999999998538</c:v>
                </c:pt>
                <c:pt idx="7365">
                  <c:v>1.4730999999998518</c:v>
                </c:pt>
                <c:pt idx="7366">
                  <c:v>1.4732999999998426</c:v>
                </c:pt>
                <c:pt idx="7367">
                  <c:v>1.4734999999998424</c:v>
                </c:pt>
                <c:pt idx="7368">
                  <c:v>1.473699999999841</c:v>
                </c:pt>
                <c:pt idx="7369">
                  <c:v>1.473899999999841</c:v>
                </c:pt>
                <c:pt idx="7370">
                  <c:v>1.4740999999998539</c:v>
                </c:pt>
                <c:pt idx="7371">
                  <c:v>1.4742999999998538</c:v>
                </c:pt>
                <c:pt idx="7372">
                  <c:v>1.4744999999998538</c:v>
                </c:pt>
                <c:pt idx="7373">
                  <c:v>1.4746999999998538</c:v>
                </c:pt>
                <c:pt idx="7374">
                  <c:v>1.4748999999998538</c:v>
                </c:pt>
                <c:pt idx="7375">
                  <c:v>1.4750999999998538</c:v>
                </c:pt>
                <c:pt idx="7376">
                  <c:v>1.4752999999998424</c:v>
                </c:pt>
                <c:pt idx="7377">
                  <c:v>1.4754999999998424</c:v>
                </c:pt>
                <c:pt idx="7378">
                  <c:v>1.475699999999841</c:v>
                </c:pt>
                <c:pt idx="7379">
                  <c:v>1.475899999999841</c:v>
                </c:pt>
                <c:pt idx="7380">
                  <c:v>1.4760999999998539</c:v>
                </c:pt>
                <c:pt idx="7381">
                  <c:v>1.4762999999998538</c:v>
                </c:pt>
                <c:pt idx="7382">
                  <c:v>1.4764999999998538</c:v>
                </c:pt>
                <c:pt idx="7383">
                  <c:v>1.4766999999998538</c:v>
                </c:pt>
                <c:pt idx="7384">
                  <c:v>1.4768999999998538</c:v>
                </c:pt>
                <c:pt idx="7385">
                  <c:v>1.4770999999998538</c:v>
                </c:pt>
                <c:pt idx="7386">
                  <c:v>1.4772999999998422</c:v>
                </c:pt>
                <c:pt idx="7387">
                  <c:v>1.4774999999998422</c:v>
                </c:pt>
                <c:pt idx="7388">
                  <c:v>1.4776999999998408</c:v>
                </c:pt>
                <c:pt idx="7389">
                  <c:v>1.4778999999998408</c:v>
                </c:pt>
                <c:pt idx="7390">
                  <c:v>1.4780999999998536</c:v>
                </c:pt>
                <c:pt idx="7391">
                  <c:v>1.4782999999998536</c:v>
                </c:pt>
                <c:pt idx="7392">
                  <c:v>1.4784999999998536</c:v>
                </c:pt>
                <c:pt idx="7393">
                  <c:v>1.4786999999998536</c:v>
                </c:pt>
                <c:pt idx="7394">
                  <c:v>1.4788999999998536</c:v>
                </c:pt>
                <c:pt idx="7395">
                  <c:v>1.4790999999998518</c:v>
                </c:pt>
                <c:pt idx="7396">
                  <c:v>1.479299999999842</c:v>
                </c:pt>
                <c:pt idx="7397">
                  <c:v>1.4794999999998419</c:v>
                </c:pt>
                <c:pt idx="7398">
                  <c:v>1.4796999999998406</c:v>
                </c:pt>
                <c:pt idx="7399">
                  <c:v>1.4798999999998406</c:v>
                </c:pt>
                <c:pt idx="7400">
                  <c:v>1.4800999999998534</c:v>
                </c:pt>
                <c:pt idx="7401">
                  <c:v>1.4802999999998534</c:v>
                </c:pt>
                <c:pt idx="7402">
                  <c:v>1.4804999999998534</c:v>
                </c:pt>
                <c:pt idx="7403">
                  <c:v>1.4806999999998534</c:v>
                </c:pt>
                <c:pt idx="7404">
                  <c:v>1.4808999999998518</c:v>
                </c:pt>
                <c:pt idx="7405">
                  <c:v>1.4810999999998518</c:v>
                </c:pt>
                <c:pt idx="7406">
                  <c:v>1.4812999999998417</c:v>
                </c:pt>
                <c:pt idx="7407">
                  <c:v>1.4814999999998417</c:v>
                </c:pt>
                <c:pt idx="7408">
                  <c:v>1.4816999999998404</c:v>
                </c:pt>
                <c:pt idx="7409">
                  <c:v>1.4818999999998403</c:v>
                </c:pt>
                <c:pt idx="7410">
                  <c:v>1.4820999999998532</c:v>
                </c:pt>
                <c:pt idx="7411">
                  <c:v>1.4822999999998532</c:v>
                </c:pt>
                <c:pt idx="7412">
                  <c:v>1.4824999999998532</c:v>
                </c:pt>
                <c:pt idx="7413">
                  <c:v>1.4826999999998518</c:v>
                </c:pt>
                <c:pt idx="7414">
                  <c:v>1.4828999999998518</c:v>
                </c:pt>
                <c:pt idx="7415">
                  <c:v>1.4830999999998518</c:v>
                </c:pt>
                <c:pt idx="7416">
                  <c:v>1.4832999999998415</c:v>
                </c:pt>
                <c:pt idx="7417">
                  <c:v>1.4834999999998415</c:v>
                </c:pt>
                <c:pt idx="7418">
                  <c:v>1.4836999999998401</c:v>
                </c:pt>
                <c:pt idx="7419">
                  <c:v>1.4838999999998399</c:v>
                </c:pt>
                <c:pt idx="7420">
                  <c:v>1.484099999999853</c:v>
                </c:pt>
                <c:pt idx="7421">
                  <c:v>1.484299999999853</c:v>
                </c:pt>
                <c:pt idx="7422">
                  <c:v>1.4844999999998518</c:v>
                </c:pt>
                <c:pt idx="7423">
                  <c:v>1.4846999999998518</c:v>
                </c:pt>
                <c:pt idx="7424">
                  <c:v>1.4848999999998518</c:v>
                </c:pt>
                <c:pt idx="7425">
                  <c:v>1.4850999999998518</c:v>
                </c:pt>
                <c:pt idx="7426">
                  <c:v>1.4852999999998413</c:v>
                </c:pt>
                <c:pt idx="7427">
                  <c:v>1.4854999999998413</c:v>
                </c:pt>
                <c:pt idx="7428">
                  <c:v>1.4856999999998397</c:v>
                </c:pt>
                <c:pt idx="7429">
                  <c:v>1.4858999999998397</c:v>
                </c:pt>
                <c:pt idx="7430">
                  <c:v>1.4860999999998528</c:v>
                </c:pt>
                <c:pt idx="7431">
                  <c:v>1.4862999999998519</c:v>
                </c:pt>
                <c:pt idx="7432">
                  <c:v>1.4864999999998518</c:v>
                </c:pt>
                <c:pt idx="7433">
                  <c:v>1.4866999999998518</c:v>
                </c:pt>
                <c:pt idx="7434">
                  <c:v>1.4868999999998518</c:v>
                </c:pt>
                <c:pt idx="7435">
                  <c:v>1.4870999999998518</c:v>
                </c:pt>
                <c:pt idx="7436">
                  <c:v>1.4872999999998411</c:v>
                </c:pt>
                <c:pt idx="7437">
                  <c:v>1.4874999999998411</c:v>
                </c:pt>
                <c:pt idx="7438">
                  <c:v>1.4876999999998397</c:v>
                </c:pt>
                <c:pt idx="7439">
                  <c:v>1.4878999999998395</c:v>
                </c:pt>
                <c:pt idx="7440">
                  <c:v>1.4880999999998519</c:v>
                </c:pt>
                <c:pt idx="7441">
                  <c:v>1.4882999999998519</c:v>
                </c:pt>
                <c:pt idx="7442">
                  <c:v>1.4884999999998518</c:v>
                </c:pt>
                <c:pt idx="7443">
                  <c:v>1.4886999999998518</c:v>
                </c:pt>
                <c:pt idx="7444">
                  <c:v>1.4888999999998518</c:v>
                </c:pt>
                <c:pt idx="7445">
                  <c:v>1.4890999999998518</c:v>
                </c:pt>
                <c:pt idx="7446">
                  <c:v>1.4892999999998418</c:v>
                </c:pt>
                <c:pt idx="7447">
                  <c:v>1.4894999999998408</c:v>
                </c:pt>
                <c:pt idx="7448">
                  <c:v>1.4896999999998397</c:v>
                </c:pt>
                <c:pt idx="7449">
                  <c:v>1.4898999999998392</c:v>
                </c:pt>
                <c:pt idx="7450">
                  <c:v>1.4900999999998519</c:v>
                </c:pt>
                <c:pt idx="7451">
                  <c:v>1.4902999999998519</c:v>
                </c:pt>
                <c:pt idx="7452">
                  <c:v>1.4904999999998518</c:v>
                </c:pt>
                <c:pt idx="7453">
                  <c:v>1.4906999999998518</c:v>
                </c:pt>
                <c:pt idx="7454">
                  <c:v>1.4908999999998518</c:v>
                </c:pt>
                <c:pt idx="7455">
                  <c:v>1.4910999999998518</c:v>
                </c:pt>
                <c:pt idx="7456">
                  <c:v>1.4912999999998438</c:v>
                </c:pt>
                <c:pt idx="7457">
                  <c:v>1.4914999999998406</c:v>
                </c:pt>
                <c:pt idx="7458">
                  <c:v>1.4916999999998397</c:v>
                </c:pt>
                <c:pt idx="7459">
                  <c:v>1.491899999999839</c:v>
                </c:pt>
                <c:pt idx="7460">
                  <c:v>1.4920999999998519</c:v>
                </c:pt>
                <c:pt idx="7461">
                  <c:v>1.4922999999998519</c:v>
                </c:pt>
                <c:pt idx="7462">
                  <c:v>1.4924999999998518</c:v>
                </c:pt>
                <c:pt idx="7463">
                  <c:v>1.4926999999998518</c:v>
                </c:pt>
                <c:pt idx="7464">
                  <c:v>1.4928999999998518</c:v>
                </c:pt>
                <c:pt idx="7465">
                  <c:v>1.4930999999998518</c:v>
                </c:pt>
                <c:pt idx="7466">
                  <c:v>1.4932999999998458</c:v>
                </c:pt>
                <c:pt idx="7467">
                  <c:v>1.4934999999998404</c:v>
                </c:pt>
                <c:pt idx="7468">
                  <c:v>1.4936999999998399</c:v>
                </c:pt>
                <c:pt idx="7469">
                  <c:v>1.493899999999839</c:v>
                </c:pt>
                <c:pt idx="7470">
                  <c:v>1.4940999999998519</c:v>
                </c:pt>
                <c:pt idx="7471">
                  <c:v>1.4942999999998519</c:v>
                </c:pt>
                <c:pt idx="7472">
                  <c:v>1.4944999999998518</c:v>
                </c:pt>
                <c:pt idx="7473">
                  <c:v>1.4946999999998518</c:v>
                </c:pt>
                <c:pt idx="7474">
                  <c:v>1.4948999999998518</c:v>
                </c:pt>
                <c:pt idx="7475">
                  <c:v>1.4950999999998518</c:v>
                </c:pt>
                <c:pt idx="7476">
                  <c:v>1.4952999999998478</c:v>
                </c:pt>
                <c:pt idx="7477">
                  <c:v>1.4954999999998402</c:v>
                </c:pt>
                <c:pt idx="7478">
                  <c:v>1.4956999999998399</c:v>
                </c:pt>
                <c:pt idx="7479">
                  <c:v>1.4958999999998388</c:v>
                </c:pt>
                <c:pt idx="7480">
                  <c:v>1.4960999999998517</c:v>
                </c:pt>
                <c:pt idx="7481">
                  <c:v>1.4962999999998516</c:v>
                </c:pt>
                <c:pt idx="7482">
                  <c:v>1.4964999999998516</c:v>
                </c:pt>
                <c:pt idx="7483">
                  <c:v>1.4966999999998516</c:v>
                </c:pt>
                <c:pt idx="7484">
                  <c:v>1.4968999999998516</c:v>
                </c:pt>
                <c:pt idx="7485">
                  <c:v>1.4970999999998498</c:v>
                </c:pt>
                <c:pt idx="7486">
                  <c:v>1.4972999999998498</c:v>
                </c:pt>
                <c:pt idx="7487">
                  <c:v>1.49749999999984</c:v>
                </c:pt>
                <c:pt idx="7488">
                  <c:v>1.4976999999998399</c:v>
                </c:pt>
                <c:pt idx="7489">
                  <c:v>1.4978999999998386</c:v>
                </c:pt>
                <c:pt idx="7490">
                  <c:v>1.4980999999998514</c:v>
                </c:pt>
                <c:pt idx="7491">
                  <c:v>1.4982999999998514</c:v>
                </c:pt>
                <c:pt idx="7492">
                  <c:v>1.4984999999998514</c:v>
                </c:pt>
                <c:pt idx="7493">
                  <c:v>1.4986999999998514</c:v>
                </c:pt>
                <c:pt idx="7494">
                  <c:v>1.4988999999998514</c:v>
                </c:pt>
                <c:pt idx="7495">
                  <c:v>1.4990999999998498</c:v>
                </c:pt>
                <c:pt idx="7496">
                  <c:v>1.4992999999998498</c:v>
                </c:pt>
                <c:pt idx="7497">
                  <c:v>1.4994999999998397</c:v>
                </c:pt>
                <c:pt idx="7498">
                  <c:v>1.4996999999998397</c:v>
                </c:pt>
                <c:pt idx="7499">
                  <c:v>1.4998999999998384</c:v>
                </c:pt>
                <c:pt idx="7500">
                  <c:v>1.5000999999998512</c:v>
                </c:pt>
                <c:pt idx="7501">
                  <c:v>1.5002999999998512</c:v>
                </c:pt>
                <c:pt idx="7502">
                  <c:v>1.5004999999998512</c:v>
                </c:pt>
                <c:pt idx="7503">
                  <c:v>1.5006999999998512</c:v>
                </c:pt>
                <c:pt idx="7504">
                  <c:v>1.5008999999998498</c:v>
                </c:pt>
                <c:pt idx="7505">
                  <c:v>1.5010999999998498</c:v>
                </c:pt>
                <c:pt idx="7506">
                  <c:v>1.5012999999998498</c:v>
                </c:pt>
                <c:pt idx="7507">
                  <c:v>1.5014999999998395</c:v>
                </c:pt>
                <c:pt idx="7508">
                  <c:v>1.5016999999998395</c:v>
                </c:pt>
                <c:pt idx="7509">
                  <c:v>1.5018999999998381</c:v>
                </c:pt>
                <c:pt idx="7510">
                  <c:v>1.502099999999851</c:v>
                </c:pt>
                <c:pt idx="7511">
                  <c:v>1.502299999999851</c:v>
                </c:pt>
                <c:pt idx="7512">
                  <c:v>1.502499999999851</c:v>
                </c:pt>
                <c:pt idx="7513">
                  <c:v>1.5026999999998498</c:v>
                </c:pt>
                <c:pt idx="7514">
                  <c:v>1.5028999999998498</c:v>
                </c:pt>
                <c:pt idx="7515">
                  <c:v>1.5030999999998498</c:v>
                </c:pt>
                <c:pt idx="7516">
                  <c:v>1.5032999999998498</c:v>
                </c:pt>
                <c:pt idx="7517">
                  <c:v>1.5034999999998393</c:v>
                </c:pt>
                <c:pt idx="7518">
                  <c:v>1.5036999999998393</c:v>
                </c:pt>
                <c:pt idx="7519">
                  <c:v>1.5038999999998377</c:v>
                </c:pt>
                <c:pt idx="7520">
                  <c:v>1.5040999999998508</c:v>
                </c:pt>
                <c:pt idx="7521">
                  <c:v>1.5042999999998508</c:v>
                </c:pt>
                <c:pt idx="7522">
                  <c:v>1.5044999999998498</c:v>
                </c:pt>
                <c:pt idx="7523">
                  <c:v>1.5046999999998498</c:v>
                </c:pt>
                <c:pt idx="7524">
                  <c:v>1.5048999999998498</c:v>
                </c:pt>
                <c:pt idx="7525">
                  <c:v>1.5050999999998498</c:v>
                </c:pt>
                <c:pt idx="7526">
                  <c:v>1.5052999999998498</c:v>
                </c:pt>
                <c:pt idx="7527">
                  <c:v>1.5054999999998391</c:v>
                </c:pt>
                <c:pt idx="7528">
                  <c:v>1.5056999999998391</c:v>
                </c:pt>
                <c:pt idx="7529">
                  <c:v>1.5058999999998375</c:v>
                </c:pt>
                <c:pt idx="7530">
                  <c:v>1.5060999999998506</c:v>
                </c:pt>
                <c:pt idx="7531">
                  <c:v>1.5062999999998499</c:v>
                </c:pt>
                <c:pt idx="7532">
                  <c:v>1.5064999999998498</c:v>
                </c:pt>
                <c:pt idx="7533">
                  <c:v>1.5066999999998498</c:v>
                </c:pt>
                <c:pt idx="7534">
                  <c:v>1.5068999999998498</c:v>
                </c:pt>
                <c:pt idx="7535">
                  <c:v>1.5070999999998498</c:v>
                </c:pt>
                <c:pt idx="7536">
                  <c:v>1.5072999999998498</c:v>
                </c:pt>
                <c:pt idx="7537">
                  <c:v>1.5074999999998389</c:v>
                </c:pt>
                <c:pt idx="7538">
                  <c:v>1.5076999999998388</c:v>
                </c:pt>
                <c:pt idx="7539">
                  <c:v>1.5078999999998373</c:v>
                </c:pt>
                <c:pt idx="7540">
                  <c:v>1.5080999999998499</c:v>
                </c:pt>
                <c:pt idx="7541">
                  <c:v>1.5082999999998499</c:v>
                </c:pt>
                <c:pt idx="7542">
                  <c:v>1.5084999999998498</c:v>
                </c:pt>
                <c:pt idx="7543">
                  <c:v>1.5086999999998498</c:v>
                </c:pt>
                <c:pt idx="7544">
                  <c:v>1.5088999999998498</c:v>
                </c:pt>
                <c:pt idx="7545">
                  <c:v>1.5090999999998498</c:v>
                </c:pt>
                <c:pt idx="7546">
                  <c:v>1.5092999999998498</c:v>
                </c:pt>
                <c:pt idx="7547">
                  <c:v>1.5094999999998386</c:v>
                </c:pt>
                <c:pt idx="7548">
                  <c:v>1.5096999999998386</c:v>
                </c:pt>
                <c:pt idx="7549">
                  <c:v>1.509899999999837</c:v>
                </c:pt>
                <c:pt idx="7550">
                  <c:v>1.5100999999998499</c:v>
                </c:pt>
                <c:pt idx="7551">
                  <c:v>1.5102999999998499</c:v>
                </c:pt>
                <c:pt idx="7552">
                  <c:v>1.5104999999998499</c:v>
                </c:pt>
                <c:pt idx="7553">
                  <c:v>1.5106999999998498</c:v>
                </c:pt>
                <c:pt idx="7554">
                  <c:v>1.5108999999998498</c:v>
                </c:pt>
                <c:pt idx="7555">
                  <c:v>1.5110999999998498</c:v>
                </c:pt>
                <c:pt idx="7556">
                  <c:v>1.5112999999998498</c:v>
                </c:pt>
                <c:pt idx="7557">
                  <c:v>1.5114999999998384</c:v>
                </c:pt>
                <c:pt idx="7558">
                  <c:v>1.5116999999998384</c:v>
                </c:pt>
                <c:pt idx="7559">
                  <c:v>1.5118999999998373</c:v>
                </c:pt>
                <c:pt idx="7560">
                  <c:v>1.5120999999998499</c:v>
                </c:pt>
                <c:pt idx="7561">
                  <c:v>1.5122999999998499</c:v>
                </c:pt>
                <c:pt idx="7562">
                  <c:v>1.5124999999998499</c:v>
                </c:pt>
                <c:pt idx="7563">
                  <c:v>1.5126999999998498</c:v>
                </c:pt>
                <c:pt idx="7564">
                  <c:v>1.5128999999998498</c:v>
                </c:pt>
                <c:pt idx="7565">
                  <c:v>1.5130999999998498</c:v>
                </c:pt>
                <c:pt idx="7566">
                  <c:v>1.5132999999998498</c:v>
                </c:pt>
                <c:pt idx="7567">
                  <c:v>1.5134999999998398</c:v>
                </c:pt>
                <c:pt idx="7568">
                  <c:v>1.5136999999998382</c:v>
                </c:pt>
                <c:pt idx="7569">
                  <c:v>1.5138999999998373</c:v>
                </c:pt>
                <c:pt idx="7570">
                  <c:v>1.5140999999998497</c:v>
                </c:pt>
                <c:pt idx="7571">
                  <c:v>1.5142999999998497</c:v>
                </c:pt>
                <c:pt idx="7572">
                  <c:v>1.5144999999998496</c:v>
                </c:pt>
                <c:pt idx="7573">
                  <c:v>1.5146999999998496</c:v>
                </c:pt>
                <c:pt idx="7574">
                  <c:v>1.5148999999998496</c:v>
                </c:pt>
                <c:pt idx="7575">
                  <c:v>1.5150999999998496</c:v>
                </c:pt>
                <c:pt idx="7576">
                  <c:v>1.5152999999998478</c:v>
                </c:pt>
                <c:pt idx="7577">
                  <c:v>1.5154999999998418</c:v>
                </c:pt>
                <c:pt idx="7578">
                  <c:v>1.515699999999838</c:v>
                </c:pt>
                <c:pt idx="7579">
                  <c:v>1.5158999999998373</c:v>
                </c:pt>
                <c:pt idx="7580">
                  <c:v>1.5160999999998495</c:v>
                </c:pt>
                <c:pt idx="7581">
                  <c:v>1.5162999999998494</c:v>
                </c:pt>
                <c:pt idx="7582">
                  <c:v>1.5164999999998494</c:v>
                </c:pt>
                <c:pt idx="7583">
                  <c:v>1.5166999999998494</c:v>
                </c:pt>
                <c:pt idx="7584">
                  <c:v>1.5168999999998494</c:v>
                </c:pt>
                <c:pt idx="7585">
                  <c:v>1.5170999999998478</c:v>
                </c:pt>
                <c:pt idx="7586">
                  <c:v>1.5172999999998478</c:v>
                </c:pt>
                <c:pt idx="7587">
                  <c:v>1.5174999999998458</c:v>
                </c:pt>
                <c:pt idx="7588">
                  <c:v>1.5176999999998377</c:v>
                </c:pt>
                <c:pt idx="7589">
                  <c:v>1.5178999999998375</c:v>
                </c:pt>
                <c:pt idx="7590">
                  <c:v>1.5180999999998492</c:v>
                </c:pt>
                <c:pt idx="7591">
                  <c:v>1.5182999999998492</c:v>
                </c:pt>
                <c:pt idx="7592">
                  <c:v>1.5184999999998492</c:v>
                </c:pt>
                <c:pt idx="7593">
                  <c:v>1.5186999999998492</c:v>
                </c:pt>
                <c:pt idx="7594">
                  <c:v>1.5188999999998478</c:v>
                </c:pt>
                <c:pt idx="7595">
                  <c:v>1.5190999999998478</c:v>
                </c:pt>
                <c:pt idx="7596">
                  <c:v>1.5192999999998478</c:v>
                </c:pt>
                <c:pt idx="7597">
                  <c:v>1.5194999999998478</c:v>
                </c:pt>
                <c:pt idx="7598">
                  <c:v>1.5196999999998375</c:v>
                </c:pt>
                <c:pt idx="7599">
                  <c:v>1.5198999999998375</c:v>
                </c:pt>
                <c:pt idx="7600">
                  <c:v>1.520099999999849</c:v>
                </c:pt>
                <c:pt idx="7601">
                  <c:v>1.520299999999849</c:v>
                </c:pt>
                <c:pt idx="7602">
                  <c:v>1.520499999999849</c:v>
                </c:pt>
                <c:pt idx="7603">
                  <c:v>1.520699999999849</c:v>
                </c:pt>
                <c:pt idx="7604">
                  <c:v>1.5208999999998478</c:v>
                </c:pt>
                <c:pt idx="7605">
                  <c:v>1.5210999999998478</c:v>
                </c:pt>
                <c:pt idx="7606">
                  <c:v>1.5212999999998478</c:v>
                </c:pt>
                <c:pt idx="7607">
                  <c:v>1.5214999999998478</c:v>
                </c:pt>
                <c:pt idx="7608">
                  <c:v>1.5216999999998373</c:v>
                </c:pt>
                <c:pt idx="7609">
                  <c:v>1.5218999999998373</c:v>
                </c:pt>
                <c:pt idx="7610">
                  <c:v>1.5220999999998488</c:v>
                </c:pt>
                <c:pt idx="7611">
                  <c:v>1.5222999999998488</c:v>
                </c:pt>
                <c:pt idx="7612">
                  <c:v>1.5224999999998488</c:v>
                </c:pt>
                <c:pt idx="7613">
                  <c:v>1.5226999999998478</c:v>
                </c:pt>
                <c:pt idx="7614">
                  <c:v>1.5228999999998478</c:v>
                </c:pt>
                <c:pt idx="7615">
                  <c:v>1.5230999999998478</c:v>
                </c:pt>
                <c:pt idx="7616">
                  <c:v>1.5232999999998478</c:v>
                </c:pt>
                <c:pt idx="7617">
                  <c:v>1.5234999999998478</c:v>
                </c:pt>
                <c:pt idx="7618">
                  <c:v>1.5236999999998371</c:v>
                </c:pt>
                <c:pt idx="7619">
                  <c:v>1.5238999999998371</c:v>
                </c:pt>
                <c:pt idx="7620">
                  <c:v>1.5240999999998486</c:v>
                </c:pt>
                <c:pt idx="7621">
                  <c:v>1.5242999999998486</c:v>
                </c:pt>
                <c:pt idx="7622">
                  <c:v>1.5244999999998479</c:v>
                </c:pt>
                <c:pt idx="7623">
                  <c:v>1.5246999999998478</c:v>
                </c:pt>
                <c:pt idx="7624">
                  <c:v>1.5248999999998478</c:v>
                </c:pt>
                <c:pt idx="7625">
                  <c:v>1.5250999999998478</c:v>
                </c:pt>
                <c:pt idx="7626">
                  <c:v>1.5252999999998478</c:v>
                </c:pt>
                <c:pt idx="7627">
                  <c:v>1.5254999999998478</c:v>
                </c:pt>
                <c:pt idx="7628">
                  <c:v>1.5256999999998369</c:v>
                </c:pt>
                <c:pt idx="7629">
                  <c:v>1.5258999999998368</c:v>
                </c:pt>
                <c:pt idx="7630">
                  <c:v>1.5260999999998484</c:v>
                </c:pt>
                <c:pt idx="7631">
                  <c:v>1.5262999999998479</c:v>
                </c:pt>
                <c:pt idx="7632">
                  <c:v>1.5264999999998479</c:v>
                </c:pt>
                <c:pt idx="7633">
                  <c:v>1.5266999999998478</c:v>
                </c:pt>
                <c:pt idx="7634">
                  <c:v>1.5268999999998478</c:v>
                </c:pt>
                <c:pt idx="7635">
                  <c:v>1.5270999999998478</c:v>
                </c:pt>
                <c:pt idx="7636">
                  <c:v>1.5272999999998478</c:v>
                </c:pt>
                <c:pt idx="7637">
                  <c:v>1.5274999999998478</c:v>
                </c:pt>
                <c:pt idx="7638">
                  <c:v>1.5276999999998366</c:v>
                </c:pt>
                <c:pt idx="7639">
                  <c:v>1.5278999999998366</c:v>
                </c:pt>
                <c:pt idx="7640">
                  <c:v>1.5280999999998479</c:v>
                </c:pt>
                <c:pt idx="7641">
                  <c:v>1.5282999999998479</c:v>
                </c:pt>
                <c:pt idx="7642">
                  <c:v>1.5284999999998479</c:v>
                </c:pt>
                <c:pt idx="7643">
                  <c:v>1.5286999999998478</c:v>
                </c:pt>
                <c:pt idx="7644">
                  <c:v>1.5288999999998478</c:v>
                </c:pt>
                <c:pt idx="7645">
                  <c:v>1.5290999999998478</c:v>
                </c:pt>
                <c:pt idx="7646">
                  <c:v>1.5292999999998478</c:v>
                </c:pt>
                <c:pt idx="7647">
                  <c:v>1.5294999999998478</c:v>
                </c:pt>
                <c:pt idx="7648">
                  <c:v>1.5296999999998364</c:v>
                </c:pt>
                <c:pt idx="7649">
                  <c:v>1.5298999999998364</c:v>
                </c:pt>
                <c:pt idx="7650">
                  <c:v>1.5300999999998479</c:v>
                </c:pt>
                <c:pt idx="7651">
                  <c:v>1.5302999999998479</c:v>
                </c:pt>
                <c:pt idx="7652">
                  <c:v>1.5304999999998479</c:v>
                </c:pt>
                <c:pt idx="7653">
                  <c:v>1.5306999999998478</c:v>
                </c:pt>
                <c:pt idx="7654">
                  <c:v>1.5308999999998478</c:v>
                </c:pt>
                <c:pt idx="7655">
                  <c:v>1.5310999999998478</c:v>
                </c:pt>
                <c:pt idx="7656">
                  <c:v>1.5312999999998478</c:v>
                </c:pt>
                <c:pt idx="7657">
                  <c:v>1.5314999999998478</c:v>
                </c:pt>
                <c:pt idx="7658">
                  <c:v>1.5316999999998362</c:v>
                </c:pt>
                <c:pt idx="7659">
                  <c:v>1.5318999999998362</c:v>
                </c:pt>
                <c:pt idx="7660">
                  <c:v>1.5320999999998477</c:v>
                </c:pt>
                <c:pt idx="7661">
                  <c:v>1.5322999999998477</c:v>
                </c:pt>
                <c:pt idx="7662">
                  <c:v>1.5324999999998477</c:v>
                </c:pt>
                <c:pt idx="7663">
                  <c:v>1.5326999999998476</c:v>
                </c:pt>
                <c:pt idx="7664">
                  <c:v>1.5328999999998476</c:v>
                </c:pt>
                <c:pt idx="7665">
                  <c:v>1.5330999999998476</c:v>
                </c:pt>
                <c:pt idx="7666">
                  <c:v>1.5332999999998476</c:v>
                </c:pt>
                <c:pt idx="7667">
                  <c:v>1.5334999999998458</c:v>
                </c:pt>
                <c:pt idx="7668">
                  <c:v>1.533699999999836</c:v>
                </c:pt>
                <c:pt idx="7669">
                  <c:v>1.533899999999836</c:v>
                </c:pt>
                <c:pt idx="7670">
                  <c:v>1.5340999999998475</c:v>
                </c:pt>
                <c:pt idx="7671">
                  <c:v>1.5342999999998475</c:v>
                </c:pt>
                <c:pt idx="7672">
                  <c:v>1.5344999999998474</c:v>
                </c:pt>
                <c:pt idx="7673">
                  <c:v>1.5346999999998474</c:v>
                </c:pt>
                <c:pt idx="7674">
                  <c:v>1.5348999999998474</c:v>
                </c:pt>
                <c:pt idx="7675">
                  <c:v>1.5350999999998474</c:v>
                </c:pt>
                <c:pt idx="7676">
                  <c:v>1.5352999999998458</c:v>
                </c:pt>
                <c:pt idx="7677">
                  <c:v>1.5354999999998458</c:v>
                </c:pt>
                <c:pt idx="7678">
                  <c:v>1.5356999999998378</c:v>
                </c:pt>
                <c:pt idx="7679">
                  <c:v>1.5358999999998357</c:v>
                </c:pt>
                <c:pt idx="7680">
                  <c:v>1.5360999999998473</c:v>
                </c:pt>
                <c:pt idx="7681">
                  <c:v>1.5362999999998472</c:v>
                </c:pt>
                <c:pt idx="7682">
                  <c:v>1.5364999999998472</c:v>
                </c:pt>
                <c:pt idx="7683">
                  <c:v>1.5366999999998472</c:v>
                </c:pt>
                <c:pt idx="7684">
                  <c:v>1.5368999999998472</c:v>
                </c:pt>
                <c:pt idx="7685">
                  <c:v>1.5370999999998458</c:v>
                </c:pt>
                <c:pt idx="7686">
                  <c:v>1.5372999999998458</c:v>
                </c:pt>
                <c:pt idx="7687">
                  <c:v>1.5374999999998458</c:v>
                </c:pt>
                <c:pt idx="7688">
                  <c:v>1.5376999999998398</c:v>
                </c:pt>
                <c:pt idx="7689">
                  <c:v>1.5378999999998355</c:v>
                </c:pt>
                <c:pt idx="7690">
                  <c:v>1.538099999999847</c:v>
                </c:pt>
                <c:pt idx="7691">
                  <c:v>1.538299999999847</c:v>
                </c:pt>
                <c:pt idx="7692">
                  <c:v>1.538499999999847</c:v>
                </c:pt>
                <c:pt idx="7693">
                  <c:v>1.538699999999847</c:v>
                </c:pt>
                <c:pt idx="7694">
                  <c:v>1.5388999999998458</c:v>
                </c:pt>
                <c:pt idx="7695">
                  <c:v>1.5390999999998458</c:v>
                </c:pt>
                <c:pt idx="7696">
                  <c:v>1.5392999999998458</c:v>
                </c:pt>
                <c:pt idx="7697">
                  <c:v>1.5394999999998458</c:v>
                </c:pt>
                <c:pt idx="7698">
                  <c:v>1.5396999999998418</c:v>
                </c:pt>
                <c:pt idx="7699">
                  <c:v>1.5398999999998353</c:v>
                </c:pt>
                <c:pt idx="7700">
                  <c:v>1.5400999999998468</c:v>
                </c:pt>
                <c:pt idx="7701">
                  <c:v>1.5402999999998468</c:v>
                </c:pt>
                <c:pt idx="7702">
                  <c:v>1.5404999999998468</c:v>
                </c:pt>
                <c:pt idx="7703">
                  <c:v>1.5406999999998459</c:v>
                </c:pt>
                <c:pt idx="7704">
                  <c:v>1.5408999999998458</c:v>
                </c:pt>
                <c:pt idx="7705">
                  <c:v>1.5410999999998458</c:v>
                </c:pt>
                <c:pt idx="7706">
                  <c:v>1.5412999999998458</c:v>
                </c:pt>
                <c:pt idx="7707">
                  <c:v>1.5414999999998458</c:v>
                </c:pt>
                <c:pt idx="7708">
                  <c:v>1.5416999999998438</c:v>
                </c:pt>
                <c:pt idx="7709">
                  <c:v>1.5418999999998351</c:v>
                </c:pt>
                <c:pt idx="7710">
                  <c:v>1.5420999999998466</c:v>
                </c:pt>
                <c:pt idx="7711">
                  <c:v>1.5422999999998466</c:v>
                </c:pt>
                <c:pt idx="7712">
                  <c:v>1.5424999999998459</c:v>
                </c:pt>
                <c:pt idx="7713">
                  <c:v>1.5426999999998459</c:v>
                </c:pt>
                <c:pt idx="7714">
                  <c:v>1.5428999999998458</c:v>
                </c:pt>
                <c:pt idx="7715">
                  <c:v>1.5430999999998458</c:v>
                </c:pt>
                <c:pt idx="7716">
                  <c:v>1.5432999999998458</c:v>
                </c:pt>
                <c:pt idx="7717">
                  <c:v>1.5434999999998458</c:v>
                </c:pt>
                <c:pt idx="7718">
                  <c:v>1.5436999999998458</c:v>
                </c:pt>
                <c:pt idx="7719">
                  <c:v>1.5438999999998348</c:v>
                </c:pt>
                <c:pt idx="7720">
                  <c:v>1.5440999999998464</c:v>
                </c:pt>
                <c:pt idx="7721">
                  <c:v>1.5442999999998464</c:v>
                </c:pt>
                <c:pt idx="7722">
                  <c:v>1.5444999999998459</c:v>
                </c:pt>
                <c:pt idx="7723">
                  <c:v>1.5446999999998459</c:v>
                </c:pt>
                <c:pt idx="7724">
                  <c:v>1.5448999999998458</c:v>
                </c:pt>
                <c:pt idx="7725">
                  <c:v>1.5450999999998458</c:v>
                </c:pt>
                <c:pt idx="7726">
                  <c:v>1.5452999999998458</c:v>
                </c:pt>
                <c:pt idx="7727">
                  <c:v>1.5454999999998458</c:v>
                </c:pt>
                <c:pt idx="7728">
                  <c:v>1.5456999999998458</c:v>
                </c:pt>
                <c:pt idx="7729">
                  <c:v>1.5458999999998346</c:v>
                </c:pt>
                <c:pt idx="7730">
                  <c:v>1.5460999999998462</c:v>
                </c:pt>
                <c:pt idx="7731">
                  <c:v>1.5462999999998459</c:v>
                </c:pt>
                <c:pt idx="7732">
                  <c:v>1.5464999999998459</c:v>
                </c:pt>
                <c:pt idx="7733">
                  <c:v>1.5466999999998459</c:v>
                </c:pt>
                <c:pt idx="7734">
                  <c:v>1.5468999999998458</c:v>
                </c:pt>
                <c:pt idx="7735">
                  <c:v>1.5470999999998458</c:v>
                </c:pt>
                <c:pt idx="7736">
                  <c:v>1.5472999999998458</c:v>
                </c:pt>
                <c:pt idx="7737">
                  <c:v>1.5474999999998458</c:v>
                </c:pt>
                <c:pt idx="7738">
                  <c:v>1.5476999999998458</c:v>
                </c:pt>
                <c:pt idx="7739">
                  <c:v>1.5478999999998344</c:v>
                </c:pt>
                <c:pt idx="7740">
                  <c:v>1.5480999999998459</c:v>
                </c:pt>
                <c:pt idx="7741">
                  <c:v>1.5482999999998459</c:v>
                </c:pt>
                <c:pt idx="7742">
                  <c:v>1.5484999999998459</c:v>
                </c:pt>
                <c:pt idx="7743">
                  <c:v>1.5486999999998459</c:v>
                </c:pt>
                <c:pt idx="7744">
                  <c:v>1.5488999999998458</c:v>
                </c:pt>
                <c:pt idx="7745">
                  <c:v>1.5490999999998458</c:v>
                </c:pt>
                <c:pt idx="7746">
                  <c:v>1.5492999999998458</c:v>
                </c:pt>
                <c:pt idx="7747">
                  <c:v>1.5494999999998458</c:v>
                </c:pt>
                <c:pt idx="7748">
                  <c:v>1.5496999999998458</c:v>
                </c:pt>
                <c:pt idx="7749">
                  <c:v>1.5498999999998342</c:v>
                </c:pt>
                <c:pt idx="7750">
                  <c:v>1.5500999999998457</c:v>
                </c:pt>
                <c:pt idx="7751">
                  <c:v>1.5502999999998457</c:v>
                </c:pt>
                <c:pt idx="7752">
                  <c:v>1.5504999999998457</c:v>
                </c:pt>
                <c:pt idx="7753">
                  <c:v>1.5506999999998456</c:v>
                </c:pt>
                <c:pt idx="7754">
                  <c:v>1.5508999999998456</c:v>
                </c:pt>
                <c:pt idx="7755">
                  <c:v>1.5510999999998456</c:v>
                </c:pt>
                <c:pt idx="7756">
                  <c:v>1.5512999999998456</c:v>
                </c:pt>
                <c:pt idx="7757">
                  <c:v>1.5514999999998456</c:v>
                </c:pt>
                <c:pt idx="7758">
                  <c:v>1.5516999999998438</c:v>
                </c:pt>
                <c:pt idx="7759">
                  <c:v>1.551899999999834</c:v>
                </c:pt>
                <c:pt idx="7760">
                  <c:v>1.5520999999998455</c:v>
                </c:pt>
                <c:pt idx="7761">
                  <c:v>1.5522999999998455</c:v>
                </c:pt>
                <c:pt idx="7762">
                  <c:v>1.5524999999998454</c:v>
                </c:pt>
                <c:pt idx="7763">
                  <c:v>1.5526999999998454</c:v>
                </c:pt>
                <c:pt idx="7764">
                  <c:v>1.5528999999998454</c:v>
                </c:pt>
                <c:pt idx="7765">
                  <c:v>1.5530999999998454</c:v>
                </c:pt>
                <c:pt idx="7766">
                  <c:v>1.5532999999998454</c:v>
                </c:pt>
                <c:pt idx="7767">
                  <c:v>1.5534999999998438</c:v>
                </c:pt>
                <c:pt idx="7768">
                  <c:v>1.5536999999998438</c:v>
                </c:pt>
                <c:pt idx="7769">
                  <c:v>1.5538999999998337</c:v>
                </c:pt>
                <c:pt idx="7770">
                  <c:v>1.5540999999998453</c:v>
                </c:pt>
                <c:pt idx="7771">
                  <c:v>1.5542999999998452</c:v>
                </c:pt>
                <c:pt idx="7772">
                  <c:v>1.5544999999998452</c:v>
                </c:pt>
                <c:pt idx="7773">
                  <c:v>1.5546999999998452</c:v>
                </c:pt>
                <c:pt idx="7774">
                  <c:v>1.5548999999998452</c:v>
                </c:pt>
                <c:pt idx="7775">
                  <c:v>1.5550999999998452</c:v>
                </c:pt>
                <c:pt idx="7776">
                  <c:v>1.5552999999998438</c:v>
                </c:pt>
                <c:pt idx="7777">
                  <c:v>1.5554999999998438</c:v>
                </c:pt>
                <c:pt idx="7778">
                  <c:v>1.5556999999998438</c:v>
                </c:pt>
                <c:pt idx="7779">
                  <c:v>1.5558999999998335</c:v>
                </c:pt>
                <c:pt idx="7780">
                  <c:v>1.5560999999998451</c:v>
                </c:pt>
                <c:pt idx="7781">
                  <c:v>1.556299999999845</c:v>
                </c:pt>
                <c:pt idx="7782">
                  <c:v>1.556499999999845</c:v>
                </c:pt>
                <c:pt idx="7783">
                  <c:v>1.556699999999845</c:v>
                </c:pt>
                <c:pt idx="7784">
                  <c:v>1.556899999999845</c:v>
                </c:pt>
                <c:pt idx="7785">
                  <c:v>1.5570999999998438</c:v>
                </c:pt>
                <c:pt idx="7786">
                  <c:v>1.5572999999998438</c:v>
                </c:pt>
                <c:pt idx="7787">
                  <c:v>1.5574999999998438</c:v>
                </c:pt>
                <c:pt idx="7788">
                  <c:v>1.5576999999998438</c:v>
                </c:pt>
                <c:pt idx="7789">
                  <c:v>1.5578999999998338</c:v>
                </c:pt>
                <c:pt idx="7790">
                  <c:v>1.5580999999998448</c:v>
                </c:pt>
                <c:pt idx="7791">
                  <c:v>1.5582999999998448</c:v>
                </c:pt>
                <c:pt idx="7792">
                  <c:v>1.5584999999998448</c:v>
                </c:pt>
                <c:pt idx="7793">
                  <c:v>1.5586999999998448</c:v>
                </c:pt>
                <c:pt idx="7794">
                  <c:v>1.5588999999998439</c:v>
                </c:pt>
                <c:pt idx="7795">
                  <c:v>1.5590999999998438</c:v>
                </c:pt>
                <c:pt idx="7796">
                  <c:v>1.5592999999998438</c:v>
                </c:pt>
                <c:pt idx="7797">
                  <c:v>1.5594999999998438</c:v>
                </c:pt>
                <c:pt idx="7798">
                  <c:v>1.5596999999998438</c:v>
                </c:pt>
                <c:pt idx="7799">
                  <c:v>1.5598999999998358</c:v>
                </c:pt>
                <c:pt idx="7800">
                  <c:v>1.5600999999998446</c:v>
                </c:pt>
                <c:pt idx="7801">
                  <c:v>1.5602999999998446</c:v>
                </c:pt>
                <c:pt idx="7802">
                  <c:v>1.5604999999998446</c:v>
                </c:pt>
                <c:pt idx="7803">
                  <c:v>1.5606999999998439</c:v>
                </c:pt>
                <c:pt idx="7804">
                  <c:v>1.5608999999998439</c:v>
                </c:pt>
                <c:pt idx="7805">
                  <c:v>1.5610999999998438</c:v>
                </c:pt>
                <c:pt idx="7806">
                  <c:v>1.5612999999998438</c:v>
                </c:pt>
                <c:pt idx="7807">
                  <c:v>1.5614999999998438</c:v>
                </c:pt>
                <c:pt idx="7808">
                  <c:v>1.5616999999998438</c:v>
                </c:pt>
                <c:pt idx="7809">
                  <c:v>1.5618999999998378</c:v>
                </c:pt>
                <c:pt idx="7810">
                  <c:v>1.5620999999998444</c:v>
                </c:pt>
                <c:pt idx="7811">
                  <c:v>1.5622999999998444</c:v>
                </c:pt>
                <c:pt idx="7812">
                  <c:v>1.5624999999998439</c:v>
                </c:pt>
                <c:pt idx="7813">
                  <c:v>1.5626999999998439</c:v>
                </c:pt>
                <c:pt idx="7814">
                  <c:v>1.5628999999998439</c:v>
                </c:pt>
                <c:pt idx="7815">
                  <c:v>1.5630999999998438</c:v>
                </c:pt>
                <c:pt idx="7816">
                  <c:v>1.5632999999998438</c:v>
                </c:pt>
                <c:pt idx="7817">
                  <c:v>1.5634999999998438</c:v>
                </c:pt>
                <c:pt idx="7818">
                  <c:v>1.5636999999998438</c:v>
                </c:pt>
                <c:pt idx="7819">
                  <c:v>1.5638999999998418</c:v>
                </c:pt>
                <c:pt idx="7820">
                  <c:v>1.5640999999998442</c:v>
                </c:pt>
                <c:pt idx="7821">
                  <c:v>1.5642999999998439</c:v>
                </c:pt>
                <c:pt idx="7822">
                  <c:v>1.5644999999998439</c:v>
                </c:pt>
                <c:pt idx="7823">
                  <c:v>1.5646999999998439</c:v>
                </c:pt>
                <c:pt idx="7824">
                  <c:v>1.5648999999998439</c:v>
                </c:pt>
                <c:pt idx="7825">
                  <c:v>1.5650999999998438</c:v>
                </c:pt>
                <c:pt idx="7826">
                  <c:v>1.5652999999998438</c:v>
                </c:pt>
                <c:pt idx="7827">
                  <c:v>1.5654999999998438</c:v>
                </c:pt>
                <c:pt idx="7828">
                  <c:v>1.5656999999998438</c:v>
                </c:pt>
                <c:pt idx="7829">
                  <c:v>1.5658999999998438</c:v>
                </c:pt>
                <c:pt idx="7830">
                  <c:v>1.566099999999844</c:v>
                </c:pt>
                <c:pt idx="7831">
                  <c:v>1.5662999999998439</c:v>
                </c:pt>
                <c:pt idx="7832">
                  <c:v>1.5664999999998439</c:v>
                </c:pt>
                <c:pt idx="7833">
                  <c:v>1.5666999999998439</c:v>
                </c:pt>
                <c:pt idx="7834">
                  <c:v>1.5668999999998439</c:v>
                </c:pt>
                <c:pt idx="7835">
                  <c:v>1.5670999999998438</c:v>
                </c:pt>
                <c:pt idx="7836">
                  <c:v>1.5672999999998438</c:v>
                </c:pt>
                <c:pt idx="7837">
                  <c:v>1.5674999999998438</c:v>
                </c:pt>
                <c:pt idx="7838">
                  <c:v>1.5676999999998438</c:v>
                </c:pt>
                <c:pt idx="7839">
                  <c:v>1.5678999999998438</c:v>
                </c:pt>
                <c:pt idx="7840">
                  <c:v>1.5680999999998437</c:v>
                </c:pt>
                <c:pt idx="7841">
                  <c:v>1.5682999999998437</c:v>
                </c:pt>
                <c:pt idx="7842">
                  <c:v>1.5684999999998437</c:v>
                </c:pt>
                <c:pt idx="7843">
                  <c:v>1.5686999999998437</c:v>
                </c:pt>
                <c:pt idx="7844">
                  <c:v>1.5688999999998436</c:v>
                </c:pt>
                <c:pt idx="7845">
                  <c:v>1.5690999999998436</c:v>
                </c:pt>
                <c:pt idx="7846">
                  <c:v>1.5692999999998436</c:v>
                </c:pt>
                <c:pt idx="7847">
                  <c:v>1.5694999999998436</c:v>
                </c:pt>
                <c:pt idx="7848">
                  <c:v>1.5696999999998436</c:v>
                </c:pt>
                <c:pt idx="7849">
                  <c:v>1.5698999999998418</c:v>
                </c:pt>
                <c:pt idx="7850">
                  <c:v>1.5700999999998435</c:v>
                </c:pt>
                <c:pt idx="7851">
                  <c:v>1.5702999999998435</c:v>
                </c:pt>
                <c:pt idx="7852">
                  <c:v>1.5704999999998435</c:v>
                </c:pt>
                <c:pt idx="7853">
                  <c:v>1.5706999999998434</c:v>
                </c:pt>
                <c:pt idx="7854">
                  <c:v>1.5708999999998434</c:v>
                </c:pt>
                <c:pt idx="7855">
                  <c:v>1.5710999999998434</c:v>
                </c:pt>
                <c:pt idx="7856">
                  <c:v>1.5712999999998434</c:v>
                </c:pt>
                <c:pt idx="7857">
                  <c:v>1.5714999999998434</c:v>
                </c:pt>
                <c:pt idx="7858">
                  <c:v>1.5716999999998418</c:v>
                </c:pt>
                <c:pt idx="7859">
                  <c:v>1.5718999999998418</c:v>
                </c:pt>
                <c:pt idx="7860">
                  <c:v>1.5720999999998433</c:v>
                </c:pt>
                <c:pt idx="7861">
                  <c:v>1.5722999999998433</c:v>
                </c:pt>
                <c:pt idx="7862">
                  <c:v>1.5724999999998432</c:v>
                </c:pt>
                <c:pt idx="7863">
                  <c:v>1.5726999999998432</c:v>
                </c:pt>
                <c:pt idx="7864">
                  <c:v>1.5728999999998432</c:v>
                </c:pt>
                <c:pt idx="7865">
                  <c:v>1.5730999999998432</c:v>
                </c:pt>
                <c:pt idx="7866">
                  <c:v>1.5732999999998432</c:v>
                </c:pt>
                <c:pt idx="7867">
                  <c:v>1.5734999999998418</c:v>
                </c:pt>
                <c:pt idx="7868">
                  <c:v>1.5736999999998418</c:v>
                </c:pt>
                <c:pt idx="7869">
                  <c:v>1.5738999999998418</c:v>
                </c:pt>
                <c:pt idx="7870">
                  <c:v>1.5740999999998431</c:v>
                </c:pt>
                <c:pt idx="7871">
                  <c:v>1.574299999999843</c:v>
                </c:pt>
                <c:pt idx="7872">
                  <c:v>1.574499999999843</c:v>
                </c:pt>
                <c:pt idx="7873">
                  <c:v>1.574699999999843</c:v>
                </c:pt>
                <c:pt idx="7874">
                  <c:v>1.574899999999843</c:v>
                </c:pt>
                <c:pt idx="7875">
                  <c:v>1.575099999999843</c:v>
                </c:pt>
                <c:pt idx="7876">
                  <c:v>1.5752999999998418</c:v>
                </c:pt>
                <c:pt idx="7877">
                  <c:v>1.5754999999998418</c:v>
                </c:pt>
                <c:pt idx="7878">
                  <c:v>1.5756999999998418</c:v>
                </c:pt>
                <c:pt idx="7879">
                  <c:v>1.5758999999998418</c:v>
                </c:pt>
                <c:pt idx="7880">
                  <c:v>1.5760999999998428</c:v>
                </c:pt>
                <c:pt idx="7881">
                  <c:v>1.5762999999998428</c:v>
                </c:pt>
                <c:pt idx="7882">
                  <c:v>1.5764999999998428</c:v>
                </c:pt>
                <c:pt idx="7883">
                  <c:v>1.5766999999998428</c:v>
                </c:pt>
                <c:pt idx="7884">
                  <c:v>1.5768999999998428</c:v>
                </c:pt>
                <c:pt idx="7885">
                  <c:v>1.5770999999998419</c:v>
                </c:pt>
                <c:pt idx="7886">
                  <c:v>1.5772999999998418</c:v>
                </c:pt>
                <c:pt idx="7887">
                  <c:v>1.5774999999998418</c:v>
                </c:pt>
                <c:pt idx="7888">
                  <c:v>1.5776999999998418</c:v>
                </c:pt>
                <c:pt idx="7889">
                  <c:v>1.5778999999998418</c:v>
                </c:pt>
                <c:pt idx="7890">
                  <c:v>1.5780999999998426</c:v>
                </c:pt>
                <c:pt idx="7891">
                  <c:v>1.5782999999998426</c:v>
                </c:pt>
                <c:pt idx="7892">
                  <c:v>1.5784999999998426</c:v>
                </c:pt>
                <c:pt idx="7893">
                  <c:v>1.5786999999998426</c:v>
                </c:pt>
                <c:pt idx="7894">
                  <c:v>1.5788999999998419</c:v>
                </c:pt>
                <c:pt idx="7895">
                  <c:v>1.5790999999998419</c:v>
                </c:pt>
                <c:pt idx="7896">
                  <c:v>1.5792999999998418</c:v>
                </c:pt>
                <c:pt idx="7897">
                  <c:v>1.5794999999998418</c:v>
                </c:pt>
                <c:pt idx="7898">
                  <c:v>1.5796999999998418</c:v>
                </c:pt>
                <c:pt idx="7899">
                  <c:v>1.5798999999998418</c:v>
                </c:pt>
                <c:pt idx="7900">
                  <c:v>1.5800999999998424</c:v>
                </c:pt>
                <c:pt idx="7901">
                  <c:v>1.5802999999998424</c:v>
                </c:pt>
                <c:pt idx="7902">
                  <c:v>1.5804999999998424</c:v>
                </c:pt>
                <c:pt idx="7903">
                  <c:v>1.5806999999998419</c:v>
                </c:pt>
                <c:pt idx="7904">
                  <c:v>1.5808999999998419</c:v>
                </c:pt>
                <c:pt idx="7905">
                  <c:v>1.5810999999998419</c:v>
                </c:pt>
                <c:pt idx="7906">
                  <c:v>1.5812999999998418</c:v>
                </c:pt>
                <c:pt idx="7907">
                  <c:v>1.5814999999998418</c:v>
                </c:pt>
                <c:pt idx="7908">
                  <c:v>1.5816999999998418</c:v>
                </c:pt>
                <c:pt idx="7909">
                  <c:v>1.5818999999998418</c:v>
                </c:pt>
                <c:pt idx="7910">
                  <c:v>1.5820999999998422</c:v>
                </c:pt>
                <c:pt idx="7911">
                  <c:v>1.5822999999998422</c:v>
                </c:pt>
                <c:pt idx="7912">
                  <c:v>1.5824999999998419</c:v>
                </c:pt>
                <c:pt idx="7913">
                  <c:v>1.5826999999998419</c:v>
                </c:pt>
                <c:pt idx="7914">
                  <c:v>1.5828999999998419</c:v>
                </c:pt>
                <c:pt idx="7915">
                  <c:v>1.5830999999998419</c:v>
                </c:pt>
                <c:pt idx="7916">
                  <c:v>1.5832999999998418</c:v>
                </c:pt>
                <c:pt idx="7917">
                  <c:v>1.5834999999998418</c:v>
                </c:pt>
                <c:pt idx="7918">
                  <c:v>1.5836999999998418</c:v>
                </c:pt>
                <c:pt idx="7919">
                  <c:v>1.5838999999998418</c:v>
                </c:pt>
                <c:pt idx="7920">
                  <c:v>1.584099999999842</c:v>
                </c:pt>
                <c:pt idx="7921">
                  <c:v>1.5842999999998419</c:v>
                </c:pt>
                <c:pt idx="7922">
                  <c:v>1.5844999999998419</c:v>
                </c:pt>
                <c:pt idx="7923">
                  <c:v>1.5846999999998419</c:v>
                </c:pt>
                <c:pt idx="7924">
                  <c:v>1.5848999999998419</c:v>
                </c:pt>
                <c:pt idx="7925">
                  <c:v>1.5850999999998419</c:v>
                </c:pt>
                <c:pt idx="7926">
                  <c:v>1.5852999999998418</c:v>
                </c:pt>
                <c:pt idx="7927">
                  <c:v>1.5854999999998418</c:v>
                </c:pt>
                <c:pt idx="7928">
                  <c:v>1.5856999999998418</c:v>
                </c:pt>
                <c:pt idx="7929">
                  <c:v>1.5858999999998418</c:v>
                </c:pt>
                <c:pt idx="7930">
                  <c:v>1.5860999999998417</c:v>
                </c:pt>
                <c:pt idx="7931">
                  <c:v>1.5862999999998417</c:v>
                </c:pt>
                <c:pt idx="7932">
                  <c:v>1.5864999999998417</c:v>
                </c:pt>
                <c:pt idx="7933">
                  <c:v>1.5866999999998417</c:v>
                </c:pt>
                <c:pt idx="7934">
                  <c:v>1.5868999999998417</c:v>
                </c:pt>
                <c:pt idx="7935">
                  <c:v>1.5870999999998416</c:v>
                </c:pt>
                <c:pt idx="7936">
                  <c:v>1.5872999999998416</c:v>
                </c:pt>
                <c:pt idx="7937">
                  <c:v>1.5874999999998416</c:v>
                </c:pt>
                <c:pt idx="7938">
                  <c:v>1.5876999999998416</c:v>
                </c:pt>
                <c:pt idx="7939">
                  <c:v>1.5878999999998398</c:v>
                </c:pt>
                <c:pt idx="7940">
                  <c:v>1.5880999999998415</c:v>
                </c:pt>
                <c:pt idx="7941">
                  <c:v>1.5882999999998415</c:v>
                </c:pt>
                <c:pt idx="7942">
                  <c:v>1.5884999999998415</c:v>
                </c:pt>
                <c:pt idx="7943">
                  <c:v>1.5886999999998415</c:v>
                </c:pt>
                <c:pt idx="7944">
                  <c:v>1.5888999999998414</c:v>
                </c:pt>
                <c:pt idx="7945">
                  <c:v>1.5890999999998414</c:v>
                </c:pt>
                <c:pt idx="7946">
                  <c:v>1.5892999999998414</c:v>
                </c:pt>
                <c:pt idx="7947">
                  <c:v>1.5894999999998414</c:v>
                </c:pt>
                <c:pt idx="7948">
                  <c:v>1.5896999999998414</c:v>
                </c:pt>
                <c:pt idx="7949">
                  <c:v>1.5898999999998398</c:v>
                </c:pt>
                <c:pt idx="7950">
                  <c:v>1.5900999999998413</c:v>
                </c:pt>
                <c:pt idx="7951">
                  <c:v>1.5902999999998413</c:v>
                </c:pt>
                <c:pt idx="7952">
                  <c:v>1.5904999999998413</c:v>
                </c:pt>
                <c:pt idx="7953">
                  <c:v>1.5906999999998412</c:v>
                </c:pt>
                <c:pt idx="7954">
                  <c:v>1.5908999999998412</c:v>
                </c:pt>
                <c:pt idx="7955">
                  <c:v>1.5910999999998412</c:v>
                </c:pt>
                <c:pt idx="7956">
                  <c:v>1.5912999999998412</c:v>
                </c:pt>
                <c:pt idx="7957">
                  <c:v>1.5914999999998412</c:v>
                </c:pt>
                <c:pt idx="7958">
                  <c:v>1.5916999999998398</c:v>
                </c:pt>
                <c:pt idx="7959">
                  <c:v>1.5918999999998398</c:v>
                </c:pt>
                <c:pt idx="7960">
                  <c:v>1.5920999999998411</c:v>
                </c:pt>
                <c:pt idx="7961">
                  <c:v>1.5922999999998411</c:v>
                </c:pt>
                <c:pt idx="7962">
                  <c:v>1.592499999999841</c:v>
                </c:pt>
                <c:pt idx="7963">
                  <c:v>1.592699999999841</c:v>
                </c:pt>
                <c:pt idx="7964">
                  <c:v>1.592899999999841</c:v>
                </c:pt>
                <c:pt idx="7965">
                  <c:v>1.593099999999841</c:v>
                </c:pt>
                <c:pt idx="7966">
                  <c:v>1.593299999999841</c:v>
                </c:pt>
                <c:pt idx="7967">
                  <c:v>1.5934999999998398</c:v>
                </c:pt>
                <c:pt idx="7968">
                  <c:v>1.5936999999998398</c:v>
                </c:pt>
                <c:pt idx="7969">
                  <c:v>1.5938999999998398</c:v>
                </c:pt>
                <c:pt idx="7970">
                  <c:v>1.5940999999998409</c:v>
                </c:pt>
                <c:pt idx="7971">
                  <c:v>1.5942999999998408</c:v>
                </c:pt>
                <c:pt idx="7972">
                  <c:v>1.5944999999998408</c:v>
                </c:pt>
                <c:pt idx="7973">
                  <c:v>1.5946999999998408</c:v>
                </c:pt>
                <c:pt idx="7974">
                  <c:v>1.5948999999998408</c:v>
                </c:pt>
                <c:pt idx="7975">
                  <c:v>1.5950999999998408</c:v>
                </c:pt>
                <c:pt idx="7976">
                  <c:v>1.5952999999998398</c:v>
                </c:pt>
                <c:pt idx="7977">
                  <c:v>1.5954999999998398</c:v>
                </c:pt>
                <c:pt idx="7978">
                  <c:v>1.5956999999998398</c:v>
                </c:pt>
                <c:pt idx="7979">
                  <c:v>1.5958999999998398</c:v>
                </c:pt>
                <c:pt idx="7980">
                  <c:v>1.5960999999998406</c:v>
                </c:pt>
                <c:pt idx="7981">
                  <c:v>1.5962999999998406</c:v>
                </c:pt>
                <c:pt idx="7982">
                  <c:v>1.5964999999998406</c:v>
                </c:pt>
                <c:pt idx="7983">
                  <c:v>1.5966999999998406</c:v>
                </c:pt>
                <c:pt idx="7984">
                  <c:v>1.5968999999998406</c:v>
                </c:pt>
                <c:pt idx="7985">
                  <c:v>1.5970999999998399</c:v>
                </c:pt>
                <c:pt idx="7986">
                  <c:v>1.5972999999998398</c:v>
                </c:pt>
                <c:pt idx="7987">
                  <c:v>1.5974999999998398</c:v>
                </c:pt>
                <c:pt idx="7988">
                  <c:v>1.5976999999998398</c:v>
                </c:pt>
                <c:pt idx="7989">
                  <c:v>1.5978999999998398</c:v>
                </c:pt>
                <c:pt idx="7990">
                  <c:v>1.5980999999998404</c:v>
                </c:pt>
                <c:pt idx="7991">
                  <c:v>1.5982999999998404</c:v>
                </c:pt>
                <c:pt idx="7992">
                  <c:v>1.5984999999998404</c:v>
                </c:pt>
                <c:pt idx="7993">
                  <c:v>1.5986999999998404</c:v>
                </c:pt>
                <c:pt idx="7994">
                  <c:v>1.5988999999998399</c:v>
                </c:pt>
                <c:pt idx="7995">
                  <c:v>1.5990999999998399</c:v>
                </c:pt>
                <c:pt idx="7996">
                  <c:v>1.5992999999998398</c:v>
                </c:pt>
                <c:pt idx="7997">
                  <c:v>1.5994999999998398</c:v>
                </c:pt>
                <c:pt idx="7998">
                  <c:v>1.5996999999998398</c:v>
                </c:pt>
                <c:pt idx="7999">
                  <c:v>1.5998999999998398</c:v>
                </c:pt>
                <c:pt idx="8000">
                  <c:v>1.6000999999998402</c:v>
                </c:pt>
                <c:pt idx="8001">
                  <c:v>1.6002999999998402</c:v>
                </c:pt>
                <c:pt idx="8002">
                  <c:v>1.6004999999998402</c:v>
                </c:pt>
                <c:pt idx="8003">
                  <c:v>1.6006999999998399</c:v>
                </c:pt>
                <c:pt idx="8004">
                  <c:v>1.6008999999998399</c:v>
                </c:pt>
                <c:pt idx="8005">
                  <c:v>1.6010999999998399</c:v>
                </c:pt>
                <c:pt idx="8006">
                  <c:v>1.6012999999998399</c:v>
                </c:pt>
                <c:pt idx="8007">
                  <c:v>1.6014999999998398</c:v>
                </c:pt>
                <c:pt idx="8008">
                  <c:v>1.6016999999998398</c:v>
                </c:pt>
                <c:pt idx="8009">
                  <c:v>1.6018999999998398</c:v>
                </c:pt>
                <c:pt idx="8010">
                  <c:v>1.60209999999984</c:v>
                </c:pt>
                <c:pt idx="8011">
                  <c:v>1.60229999999984</c:v>
                </c:pt>
                <c:pt idx="8012">
                  <c:v>1.6024999999998399</c:v>
                </c:pt>
                <c:pt idx="8013">
                  <c:v>1.6026999999998399</c:v>
                </c:pt>
                <c:pt idx="8014">
                  <c:v>1.6028999999998399</c:v>
                </c:pt>
                <c:pt idx="8015">
                  <c:v>1.6030999999998399</c:v>
                </c:pt>
                <c:pt idx="8016">
                  <c:v>1.6032999999998399</c:v>
                </c:pt>
                <c:pt idx="8017">
                  <c:v>1.6034999999998398</c:v>
                </c:pt>
                <c:pt idx="8018">
                  <c:v>1.6036999999998398</c:v>
                </c:pt>
                <c:pt idx="8019">
                  <c:v>1.6038999999998398</c:v>
                </c:pt>
                <c:pt idx="8020">
                  <c:v>1.60409999999984</c:v>
                </c:pt>
                <c:pt idx="8021">
                  <c:v>1.6042999999998397</c:v>
                </c:pt>
                <c:pt idx="8022">
                  <c:v>1.6044999999998397</c:v>
                </c:pt>
                <c:pt idx="8023">
                  <c:v>1.6046999999998397</c:v>
                </c:pt>
                <c:pt idx="8024">
                  <c:v>1.6048999999998397</c:v>
                </c:pt>
                <c:pt idx="8025">
                  <c:v>1.6050999999998397</c:v>
                </c:pt>
                <c:pt idx="8026">
                  <c:v>1.6052999999998396</c:v>
                </c:pt>
                <c:pt idx="8027">
                  <c:v>1.6054999999998396</c:v>
                </c:pt>
                <c:pt idx="8028">
                  <c:v>1.6056999999998396</c:v>
                </c:pt>
                <c:pt idx="8029">
                  <c:v>1.6058999999998396</c:v>
                </c:pt>
                <c:pt idx="8030">
                  <c:v>1.6060999999998395</c:v>
                </c:pt>
                <c:pt idx="8031">
                  <c:v>1.6062999999998395</c:v>
                </c:pt>
                <c:pt idx="8032">
                  <c:v>1.6064999999998395</c:v>
                </c:pt>
                <c:pt idx="8033">
                  <c:v>1.6066999999998395</c:v>
                </c:pt>
                <c:pt idx="8034">
                  <c:v>1.6068999999998395</c:v>
                </c:pt>
                <c:pt idx="8035">
                  <c:v>1.6070999999998394</c:v>
                </c:pt>
                <c:pt idx="8036">
                  <c:v>1.6072999999998394</c:v>
                </c:pt>
                <c:pt idx="8037">
                  <c:v>1.6074999999998394</c:v>
                </c:pt>
                <c:pt idx="8038">
                  <c:v>1.6076999999998394</c:v>
                </c:pt>
                <c:pt idx="8039">
                  <c:v>1.6078999999998378</c:v>
                </c:pt>
                <c:pt idx="8040">
                  <c:v>1.6080999999998393</c:v>
                </c:pt>
                <c:pt idx="8041">
                  <c:v>1.6082999999998393</c:v>
                </c:pt>
                <c:pt idx="8042">
                  <c:v>1.6084999999998393</c:v>
                </c:pt>
                <c:pt idx="8043">
                  <c:v>1.6086999999998393</c:v>
                </c:pt>
                <c:pt idx="8044">
                  <c:v>1.6088999999998392</c:v>
                </c:pt>
                <c:pt idx="8045">
                  <c:v>1.6090999999998392</c:v>
                </c:pt>
                <c:pt idx="8046">
                  <c:v>1.6092999999998392</c:v>
                </c:pt>
                <c:pt idx="8047">
                  <c:v>1.6094999999998392</c:v>
                </c:pt>
                <c:pt idx="8048">
                  <c:v>1.6096999999998378</c:v>
                </c:pt>
                <c:pt idx="8049">
                  <c:v>1.6098999999998378</c:v>
                </c:pt>
                <c:pt idx="8050">
                  <c:v>1.6100999999998391</c:v>
                </c:pt>
                <c:pt idx="8051">
                  <c:v>1.6102999999998391</c:v>
                </c:pt>
                <c:pt idx="8052">
                  <c:v>1.6104999999998391</c:v>
                </c:pt>
                <c:pt idx="8053">
                  <c:v>1.610699999999839</c:v>
                </c:pt>
                <c:pt idx="8054">
                  <c:v>1.610899999999839</c:v>
                </c:pt>
                <c:pt idx="8055">
                  <c:v>1.611099999999839</c:v>
                </c:pt>
                <c:pt idx="8056">
                  <c:v>1.611299999999839</c:v>
                </c:pt>
                <c:pt idx="8057">
                  <c:v>1.611499999999839</c:v>
                </c:pt>
                <c:pt idx="8058">
                  <c:v>1.6116999999998378</c:v>
                </c:pt>
                <c:pt idx="8059">
                  <c:v>1.6118999999998378</c:v>
                </c:pt>
                <c:pt idx="8060">
                  <c:v>1.6120999999998389</c:v>
                </c:pt>
                <c:pt idx="8061">
                  <c:v>1.6122999999998389</c:v>
                </c:pt>
                <c:pt idx="8062">
                  <c:v>1.6124999999998388</c:v>
                </c:pt>
                <c:pt idx="8063">
                  <c:v>1.6126999999998388</c:v>
                </c:pt>
                <c:pt idx="8064">
                  <c:v>1.6128999999998388</c:v>
                </c:pt>
                <c:pt idx="8065">
                  <c:v>1.6130999999998388</c:v>
                </c:pt>
                <c:pt idx="8066">
                  <c:v>1.6132999999998388</c:v>
                </c:pt>
                <c:pt idx="8067">
                  <c:v>1.6134999999998378</c:v>
                </c:pt>
                <c:pt idx="8068">
                  <c:v>1.6136999999998378</c:v>
                </c:pt>
                <c:pt idx="8069">
                  <c:v>1.6138999999998378</c:v>
                </c:pt>
                <c:pt idx="8070">
                  <c:v>1.6140999999998387</c:v>
                </c:pt>
                <c:pt idx="8071">
                  <c:v>1.6142999999998386</c:v>
                </c:pt>
                <c:pt idx="8072">
                  <c:v>1.6144999999998386</c:v>
                </c:pt>
                <c:pt idx="8073">
                  <c:v>1.6146999999998386</c:v>
                </c:pt>
                <c:pt idx="8074">
                  <c:v>1.6148999999998386</c:v>
                </c:pt>
                <c:pt idx="8075">
                  <c:v>1.6150999999998386</c:v>
                </c:pt>
                <c:pt idx="8076">
                  <c:v>1.6152999999998379</c:v>
                </c:pt>
                <c:pt idx="8077">
                  <c:v>1.6154999999998378</c:v>
                </c:pt>
                <c:pt idx="8078">
                  <c:v>1.6156999999998378</c:v>
                </c:pt>
                <c:pt idx="8079">
                  <c:v>1.6158999999998378</c:v>
                </c:pt>
                <c:pt idx="8080">
                  <c:v>1.6160999999998384</c:v>
                </c:pt>
                <c:pt idx="8081">
                  <c:v>1.6162999999998384</c:v>
                </c:pt>
                <c:pt idx="8082">
                  <c:v>1.6164999999998384</c:v>
                </c:pt>
                <c:pt idx="8083">
                  <c:v>1.6166999999998384</c:v>
                </c:pt>
                <c:pt idx="8084">
                  <c:v>1.6168999999998384</c:v>
                </c:pt>
                <c:pt idx="8085">
                  <c:v>1.6170999999998379</c:v>
                </c:pt>
                <c:pt idx="8086">
                  <c:v>1.6172999999998379</c:v>
                </c:pt>
                <c:pt idx="8087">
                  <c:v>1.6174999999998378</c:v>
                </c:pt>
                <c:pt idx="8088">
                  <c:v>1.6176999999998378</c:v>
                </c:pt>
                <c:pt idx="8089">
                  <c:v>1.6178999999998378</c:v>
                </c:pt>
                <c:pt idx="8090">
                  <c:v>1.6180999999998382</c:v>
                </c:pt>
                <c:pt idx="8091">
                  <c:v>1.6182999999998382</c:v>
                </c:pt>
                <c:pt idx="8092">
                  <c:v>1.6184999999998382</c:v>
                </c:pt>
                <c:pt idx="8093">
                  <c:v>1.6186999999998382</c:v>
                </c:pt>
                <c:pt idx="8094">
                  <c:v>1.6188999999998379</c:v>
                </c:pt>
                <c:pt idx="8095">
                  <c:v>1.6190999999998379</c:v>
                </c:pt>
                <c:pt idx="8096">
                  <c:v>1.6192999999998379</c:v>
                </c:pt>
                <c:pt idx="8097">
                  <c:v>1.6194999999998378</c:v>
                </c:pt>
                <c:pt idx="8098">
                  <c:v>1.6196999999998378</c:v>
                </c:pt>
                <c:pt idx="8099">
                  <c:v>1.6198999999998378</c:v>
                </c:pt>
                <c:pt idx="8100">
                  <c:v>1.620099999999838</c:v>
                </c:pt>
                <c:pt idx="8101">
                  <c:v>1.620299999999838</c:v>
                </c:pt>
                <c:pt idx="8102">
                  <c:v>1.620499999999838</c:v>
                </c:pt>
                <c:pt idx="8103">
                  <c:v>1.6206999999998379</c:v>
                </c:pt>
                <c:pt idx="8104">
                  <c:v>1.6208999999998379</c:v>
                </c:pt>
                <c:pt idx="8105">
                  <c:v>1.6210999999998379</c:v>
                </c:pt>
                <c:pt idx="8106">
                  <c:v>1.6212999999998379</c:v>
                </c:pt>
                <c:pt idx="8107">
                  <c:v>1.6214999999998378</c:v>
                </c:pt>
                <c:pt idx="8108">
                  <c:v>1.6216999999998378</c:v>
                </c:pt>
                <c:pt idx="8109">
                  <c:v>1.6218999999998378</c:v>
                </c:pt>
                <c:pt idx="8110">
                  <c:v>1.622099999999838</c:v>
                </c:pt>
                <c:pt idx="8111">
                  <c:v>1.622299999999838</c:v>
                </c:pt>
                <c:pt idx="8112">
                  <c:v>1.6224999999998377</c:v>
                </c:pt>
                <c:pt idx="8113">
                  <c:v>1.6226999999998377</c:v>
                </c:pt>
                <c:pt idx="8114">
                  <c:v>1.6228999999998377</c:v>
                </c:pt>
                <c:pt idx="8115">
                  <c:v>1.6230999999998377</c:v>
                </c:pt>
                <c:pt idx="8116">
                  <c:v>1.6232999999998377</c:v>
                </c:pt>
                <c:pt idx="8117">
                  <c:v>1.6234999999998376</c:v>
                </c:pt>
                <c:pt idx="8118">
                  <c:v>1.6236999999998376</c:v>
                </c:pt>
                <c:pt idx="8119">
                  <c:v>1.6238999999998376</c:v>
                </c:pt>
                <c:pt idx="8120">
                  <c:v>1.624099999999838</c:v>
                </c:pt>
                <c:pt idx="8121">
                  <c:v>1.6242999999998375</c:v>
                </c:pt>
                <c:pt idx="8122">
                  <c:v>1.6244999999998375</c:v>
                </c:pt>
                <c:pt idx="8123">
                  <c:v>1.6246999999998375</c:v>
                </c:pt>
                <c:pt idx="8124">
                  <c:v>1.6248999999998375</c:v>
                </c:pt>
                <c:pt idx="8125">
                  <c:v>1.6250999999998375</c:v>
                </c:pt>
                <c:pt idx="8126">
                  <c:v>1.6252999999998374</c:v>
                </c:pt>
                <c:pt idx="8127">
                  <c:v>1.6254999999998374</c:v>
                </c:pt>
                <c:pt idx="8128">
                  <c:v>1.6256999999998374</c:v>
                </c:pt>
                <c:pt idx="8129">
                  <c:v>1.6258999999998374</c:v>
                </c:pt>
                <c:pt idx="8130">
                  <c:v>1.6260999999998373</c:v>
                </c:pt>
                <c:pt idx="8131">
                  <c:v>1.6262999999998373</c:v>
                </c:pt>
                <c:pt idx="8132">
                  <c:v>1.6264999999998373</c:v>
                </c:pt>
                <c:pt idx="8133">
                  <c:v>1.6266999999998373</c:v>
                </c:pt>
                <c:pt idx="8134">
                  <c:v>1.6268999999998373</c:v>
                </c:pt>
                <c:pt idx="8135">
                  <c:v>1.6270999999998372</c:v>
                </c:pt>
                <c:pt idx="8136">
                  <c:v>1.6272999999998372</c:v>
                </c:pt>
                <c:pt idx="8137">
                  <c:v>1.6274999999998372</c:v>
                </c:pt>
                <c:pt idx="8138">
                  <c:v>1.6276999999998372</c:v>
                </c:pt>
                <c:pt idx="8139">
                  <c:v>1.6278999999998358</c:v>
                </c:pt>
                <c:pt idx="8140">
                  <c:v>1.6280999999998371</c:v>
                </c:pt>
                <c:pt idx="8141">
                  <c:v>1.6282999999998371</c:v>
                </c:pt>
                <c:pt idx="8142">
                  <c:v>1.6284999999998371</c:v>
                </c:pt>
                <c:pt idx="8143">
                  <c:v>1.6286999999998371</c:v>
                </c:pt>
                <c:pt idx="8144">
                  <c:v>1.628899999999837</c:v>
                </c:pt>
                <c:pt idx="8145">
                  <c:v>1.629099999999837</c:v>
                </c:pt>
                <c:pt idx="8146">
                  <c:v>1.629299999999837</c:v>
                </c:pt>
                <c:pt idx="8147">
                  <c:v>1.629499999999837</c:v>
                </c:pt>
                <c:pt idx="8148">
                  <c:v>1.6296999999998358</c:v>
                </c:pt>
                <c:pt idx="8149">
                  <c:v>1.6298999999998358</c:v>
                </c:pt>
                <c:pt idx="8150">
                  <c:v>1.6300999999998369</c:v>
                </c:pt>
                <c:pt idx="8151">
                  <c:v>1.6302999999998369</c:v>
                </c:pt>
                <c:pt idx="8152">
                  <c:v>1.6304999999998369</c:v>
                </c:pt>
                <c:pt idx="8153">
                  <c:v>1.6306999999998368</c:v>
                </c:pt>
                <c:pt idx="8154">
                  <c:v>1.6308999999998368</c:v>
                </c:pt>
                <c:pt idx="8155">
                  <c:v>1.6310999999998368</c:v>
                </c:pt>
                <c:pt idx="8156">
                  <c:v>1.6312999999998368</c:v>
                </c:pt>
                <c:pt idx="8157">
                  <c:v>1.6314999999998359</c:v>
                </c:pt>
                <c:pt idx="8158">
                  <c:v>1.6316999999998358</c:v>
                </c:pt>
                <c:pt idx="8159">
                  <c:v>1.6318999999998358</c:v>
                </c:pt>
                <c:pt idx="8160">
                  <c:v>1.6320999999998367</c:v>
                </c:pt>
                <c:pt idx="8161">
                  <c:v>1.6322999999998367</c:v>
                </c:pt>
                <c:pt idx="8162">
                  <c:v>1.6324999999998366</c:v>
                </c:pt>
                <c:pt idx="8163">
                  <c:v>1.6326999999998366</c:v>
                </c:pt>
                <c:pt idx="8164">
                  <c:v>1.6328999999998366</c:v>
                </c:pt>
                <c:pt idx="8165">
                  <c:v>1.6330999999998366</c:v>
                </c:pt>
                <c:pt idx="8166">
                  <c:v>1.6332999999998359</c:v>
                </c:pt>
                <c:pt idx="8167">
                  <c:v>1.6334999999998359</c:v>
                </c:pt>
                <c:pt idx="8168">
                  <c:v>1.6336999999998358</c:v>
                </c:pt>
                <c:pt idx="8169">
                  <c:v>1.6338999999998358</c:v>
                </c:pt>
                <c:pt idx="8170">
                  <c:v>1.6340999999998365</c:v>
                </c:pt>
                <c:pt idx="8171">
                  <c:v>1.6342999999998364</c:v>
                </c:pt>
                <c:pt idx="8172">
                  <c:v>1.6344999999998364</c:v>
                </c:pt>
                <c:pt idx="8173">
                  <c:v>1.6346999999998364</c:v>
                </c:pt>
                <c:pt idx="8174">
                  <c:v>1.6348999999998364</c:v>
                </c:pt>
                <c:pt idx="8175">
                  <c:v>1.6350999999998364</c:v>
                </c:pt>
                <c:pt idx="8176">
                  <c:v>1.6352999999998359</c:v>
                </c:pt>
                <c:pt idx="8177">
                  <c:v>1.6354999999998359</c:v>
                </c:pt>
                <c:pt idx="8178">
                  <c:v>1.6356999999998358</c:v>
                </c:pt>
                <c:pt idx="8179">
                  <c:v>1.6358999999998358</c:v>
                </c:pt>
                <c:pt idx="8180">
                  <c:v>1.6360999999998362</c:v>
                </c:pt>
                <c:pt idx="8181">
                  <c:v>1.6362999999998362</c:v>
                </c:pt>
                <c:pt idx="8182">
                  <c:v>1.6364999999998362</c:v>
                </c:pt>
                <c:pt idx="8183">
                  <c:v>1.6366999999998362</c:v>
                </c:pt>
                <c:pt idx="8184">
                  <c:v>1.6368999999998362</c:v>
                </c:pt>
                <c:pt idx="8185">
                  <c:v>1.6370999999998359</c:v>
                </c:pt>
                <c:pt idx="8186">
                  <c:v>1.6372999999998359</c:v>
                </c:pt>
                <c:pt idx="8187">
                  <c:v>1.6374999999998359</c:v>
                </c:pt>
                <c:pt idx="8188">
                  <c:v>1.6376999999998358</c:v>
                </c:pt>
                <c:pt idx="8189">
                  <c:v>1.6378999999998358</c:v>
                </c:pt>
                <c:pt idx="8190">
                  <c:v>1.638099999999836</c:v>
                </c:pt>
                <c:pt idx="8191">
                  <c:v>1.638299999999836</c:v>
                </c:pt>
                <c:pt idx="8192">
                  <c:v>1.638499999999836</c:v>
                </c:pt>
                <c:pt idx="8193">
                  <c:v>1.638699999999836</c:v>
                </c:pt>
                <c:pt idx="8194">
                  <c:v>1.6388999999998359</c:v>
                </c:pt>
                <c:pt idx="8195">
                  <c:v>1.6390999999998359</c:v>
                </c:pt>
                <c:pt idx="8196">
                  <c:v>1.6392999999998359</c:v>
                </c:pt>
                <c:pt idx="8197">
                  <c:v>1.6394999999998359</c:v>
                </c:pt>
                <c:pt idx="8198">
                  <c:v>1.6396999999998358</c:v>
                </c:pt>
                <c:pt idx="8199">
                  <c:v>1.6398999999998358</c:v>
                </c:pt>
                <c:pt idx="8200">
                  <c:v>1.640099999999836</c:v>
                </c:pt>
                <c:pt idx="8201">
                  <c:v>1.640299999999836</c:v>
                </c:pt>
                <c:pt idx="8202">
                  <c:v>1.640499999999836</c:v>
                </c:pt>
                <c:pt idx="8203">
                  <c:v>1.6406999999998357</c:v>
                </c:pt>
                <c:pt idx="8204">
                  <c:v>1.6408999999998357</c:v>
                </c:pt>
                <c:pt idx="8205">
                  <c:v>1.6410999999998357</c:v>
                </c:pt>
                <c:pt idx="8206">
                  <c:v>1.6412999999998357</c:v>
                </c:pt>
                <c:pt idx="8207">
                  <c:v>1.6414999999998356</c:v>
                </c:pt>
                <c:pt idx="8208">
                  <c:v>1.6416999999998356</c:v>
                </c:pt>
                <c:pt idx="8209">
                  <c:v>1.6418999999998356</c:v>
                </c:pt>
                <c:pt idx="8210">
                  <c:v>1.642099999999836</c:v>
                </c:pt>
                <c:pt idx="8211">
                  <c:v>1.642299999999836</c:v>
                </c:pt>
                <c:pt idx="8212">
                  <c:v>1.6424999999998355</c:v>
                </c:pt>
                <c:pt idx="8213">
                  <c:v>1.6426999999998355</c:v>
                </c:pt>
                <c:pt idx="8214">
                  <c:v>1.6428999999998355</c:v>
                </c:pt>
                <c:pt idx="8215">
                  <c:v>1.6430999999998355</c:v>
                </c:pt>
                <c:pt idx="8216">
                  <c:v>1.6432999999998354</c:v>
                </c:pt>
                <c:pt idx="8217">
                  <c:v>1.6434999999998354</c:v>
                </c:pt>
                <c:pt idx="8218">
                  <c:v>1.6436999999998354</c:v>
                </c:pt>
                <c:pt idx="8219">
                  <c:v>1.6438999999998354</c:v>
                </c:pt>
                <c:pt idx="8220">
                  <c:v>1.644099999999836</c:v>
                </c:pt>
                <c:pt idx="8221">
                  <c:v>1.6442999999998353</c:v>
                </c:pt>
                <c:pt idx="8222">
                  <c:v>1.6444999999998353</c:v>
                </c:pt>
                <c:pt idx="8223">
                  <c:v>1.6446999999998353</c:v>
                </c:pt>
                <c:pt idx="8224">
                  <c:v>1.6448999999998353</c:v>
                </c:pt>
                <c:pt idx="8225">
                  <c:v>1.6450999999998352</c:v>
                </c:pt>
                <c:pt idx="8226">
                  <c:v>1.6452999999998352</c:v>
                </c:pt>
                <c:pt idx="8227">
                  <c:v>1.6454999999998352</c:v>
                </c:pt>
                <c:pt idx="8228">
                  <c:v>1.6456999999998352</c:v>
                </c:pt>
                <c:pt idx="8229">
                  <c:v>1.6458999999998352</c:v>
                </c:pt>
                <c:pt idx="8230">
                  <c:v>1.6460999999998351</c:v>
                </c:pt>
                <c:pt idx="8231">
                  <c:v>1.6462999999998351</c:v>
                </c:pt>
                <c:pt idx="8232">
                  <c:v>1.6464999999998351</c:v>
                </c:pt>
                <c:pt idx="8233">
                  <c:v>1.6466999999998351</c:v>
                </c:pt>
                <c:pt idx="8234">
                  <c:v>1.6468999999998351</c:v>
                </c:pt>
                <c:pt idx="8235">
                  <c:v>1.647099999999835</c:v>
                </c:pt>
                <c:pt idx="8236">
                  <c:v>1.647299999999835</c:v>
                </c:pt>
                <c:pt idx="8237">
                  <c:v>1.647499999999835</c:v>
                </c:pt>
                <c:pt idx="8238">
                  <c:v>1.647699999999835</c:v>
                </c:pt>
                <c:pt idx="8239">
                  <c:v>1.6478999999998338</c:v>
                </c:pt>
                <c:pt idx="8240">
                  <c:v>1.6480999999998349</c:v>
                </c:pt>
                <c:pt idx="8241">
                  <c:v>1.6482999999998349</c:v>
                </c:pt>
                <c:pt idx="8242">
                  <c:v>1.6484999999998349</c:v>
                </c:pt>
                <c:pt idx="8243">
                  <c:v>1.6486999999998349</c:v>
                </c:pt>
                <c:pt idx="8244">
                  <c:v>1.6488999999998348</c:v>
                </c:pt>
                <c:pt idx="8245">
                  <c:v>1.6490999999998348</c:v>
                </c:pt>
                <c:pt idx="8246">
                  <c:v>1.6492999999998348</c:v>
                </c:pt>
                <c:pt idx="8247">
                  <c:v>1.6494999999998348</c:v>
                </c:pt>
                <c:pt idx="8248">
                  <c:v>1.6496999999998339</c:v>
                </c:pt>
                <c:pt idx="8249">
                  <c:v>1.6498999999998338</c:v>
                </c:pt>
                <c:pt idx="8250">
                  <c:v>1.6500999999998347</c:v>
                </c:pt>
                <c:pt idx="8251">
                  <c:v>1.6502999999998347</c:v>
                </c:pt>
                <c:pt idx="8252">
                  <c:v>1.6504999999998347</c:v>
                </c:pt>
                <c:pt idx="8253">
                  <c:v>1.6506999999998346</c:v>
                </c:pt>
                <c:pt idx="8254">
                  <c:v>1.6508999999998346</c:v>
                </c:pt>
                <c:pt idx="8255">
                  <c:v>1.6510999999998346</c:v>
                </c:pt>
                <c:pt idx="8256">
                  <c:v>1.6512999999998346</c:v>
                </c:pt>
                <c:pt idx="8257">
                  <c:v>1.6514999999998339</c:v>
                </c:pt>
                <c:pt idx="8258">
                  <c:v>1.6516999999998339</c:v>
                </c:pt>
                <c:pt idx="8259">
                  <c:v>1.6518999999998338</c:v>
                </c:pt>
                <c:pt idx="8260">
                  <c:v>1.6520999999998345</c:v>
                </c:pt>
                <c:pt idx="8261">
                  <c:v>1.6522999999998345</c:v>
                </c:pt>
                <c:pt idx="8262">
                  <c:v>1.6524999999998344</c:v>
                </c:pt>
                <c:pt idx="8263">
                  <c:v>1.6526999999998344</c:v>
                </c:pt>
                <c:pt idx="8264">
                  <c:v>1.6528999999998344</c:v>
                </c:pt>
                <c:pt idx="8265">
                  <c:v>1.6530999999998344</c:v>
                </c:pt>
                <c:pt idx="8266">
                  <c:v>1.6532999999998339</c:v>
                </c:pt>
                <c:pt idx="8267">
                  <c:v>1.6534999999998339</c:v>
                </c:pt>
                <c:pt idx="8268">
                  <c:v>1.6536999999998339</c:v>
                </c:pt>
                <c:pt idx="8269">
                  <c:v>1.6538999999998338</c:v>
                </c:pt>
                <c:pt idx="8270">
                  <c:v>1.6540999999998343</c:v>
                </c:pt>
                <c:pt idx="8271">
                  <c:v>1.6542999999998342</c:v>
                </c:pt>
                <c:pt idx="8272">
                  <c:v>1.6544999999998342</c:v>
                </c:pt>
                <c:pt idx="8273">
                  <c:v>1.6546999999998342</c:v>
                </c:pt>
                <c:pt idx="8274">
                  <c:v>1.6548999999998342</c:v>
                </c:pt>
                <c:pt idx="8275">
                  <c:v>1.6550999999998339</c:v>
                </c:pt>
                <c:pt idx="8276">
                  <c:v>1.6552999999998339</c:v>
                </c:pt>
                <c:pt idx="8277">
                  <c:v>1.6554999999998339</c:v>
                </c:pt>
                <c:pt idx="8278">
                  <c:v>1.6556999999998339</c:v>
                </c:pt>
                <c:pt idx="8279">
                  <c:v>1.6558999999998338</c:v>
                </c:pt>
                <c:pt idx="8280">
                  <c:v>1.656099999999834</c:v>
                </c:pt>
                <c:pt idx="8281">
                  <c:v>1.656299999999834</c:v>
                </c:pt>
                <c:pt idx="8282">
                  <c:v>1.656499999999834</c:v>
                </c:pt>
                <c:pt idx="8283">
                  <c:v>1.656699999999834</c:v>
                </c:pt>
                <c:pt idx="8284">
                  <c:v>1.656899999999834</c:v>
                </c:pt>
                <c:pt idx="8285">
                  <c:v>1.6570999999998339</c:v>
                </c:pt>
                <c:pt idx="8286">
                  <c:v>1.6572999999998339</c:v>
                </c:pt>
                <c:pt idx="8287">
                  <c:v>1.6574999999998339</c:v>
                </c:pt>
                <c:pt idx="8288">
                  <c:v>1.6576999999998339</c:v>
                </c:pt>
                <c:pt idx="8289">
                  <c:v>1.6578999999998338</c:v>
                </c:pt>
                <c:pt idx="8290">
                  <c:v>1.658099999999834</c:v>
                </c:pt>
                <c:pt idx="8291">
                  <c:v>1.658299999999834</c:v>
                </c:pt>
                <c:pt idx="8292">
                  <c:v>1.658499999999834</c:v>
                </c:pt>
                <c:pt idx="8293">
                  <c:v>1.658699999999834</c:v>
                </c:pt>
                <c:pt idx="8294">
                  <c:v>1.6588999999998337</c:v>
                </c:pt>
                <c:pt idx="8295">
                  <c:v>1.6590999999998337</c:v>
                </c:pt>
                <c:pt idx="8296">
                  <c:v>1.6592999999998337</c:v>
                </c:pt>
                <c:pt idx="8297">
                  <c:v>1.6594999999998337</c:v>
                </c:pt>
                <c:pt idx="8298">
                  <c:v>1.6596999999998336</c:v>
                </c:pt>
                <c:pt idx="8299">
                  <c:v>1.6598999999998336</c:v>
                </c:pt>
                <c:pt idx="8300">
                  <c:v>1.660099999999834</c:v>
                </c:pt>
                <c:pt idx="8301">
                  <c:v>1.660299999999834</c:v>
                </c:pt>
                <c:pt idx="8302">
                  <c:v>1.660499999999834</c:v>
                </c:pt>
                <c:pt idx="8303">
                  <c:v>1.6606999999998335</c:v>
                </c:pt>
                <c:pt idx="8304">
                  <c:v>1.6608999999998335</c:v>
                </c:pt>
                <c:pt idx="8305">
                  <c:v>1.6610999999998335</c:v>
                </c:pt>
                <c:pt idx="8306">
                  <c:v>1.6612999999998335</c:v>
                </c:pt>
                <c:pt idx="8307">
                  <c:v>1.6614999999998334</c:v>
                </c:pt>
                <c:pt idx="8308">
                  <c:v>1.6616999999998334</c:v>
                </c:pt>
                <c:pt idx="8309">
                  <c:v>1.6618999999998334</c:v>
                </c:pt>
                <c:pt idx="8310">
                  <c:v>1.662099999999834</c:v>
                </c:pt>
                <c:pt idx="8311">
                  <c:v>1.662299999999834</c:v>
                </c:pt>
                <c:pt idx="8312">
                  <c:v>1.6624999999998333</c:v>
                </c:pt>
                <c:pt idx="8313">
                  <c:v>1.6626999999998333</c:v>
                </c:pt>
                <c:pt idx="8314">
                  <c:v>1.6628999999998333</c:v>
                </c:pt>
                <c:pt idx="8315">
                  <c:v>1.6630999999998333</c:v>
                </c:pt>
                <c:pt idx="8316">
                  <c:v>1.6632999999998332</c:v>
                </c:pt>
                <c:pt idx="8317">
                  <c:v>1.6634999999998332</c:v>
                </c:pt>
                <c:pt idx="8318">
                  <c:v>1.6636999999998332</c:v>
                </c:pt>
                <c:pt idx="8319">
                  <c:v>1.6638999999998332</c:v>
                </c:pt>
                <c:pt idx="8320">
                  <c:v>1.664099999999834</c:v>
                </c:pt>
                <c:pt idx="8321">
                  <c:v>1.6642999999998331</c:v>
                </c:pt>
                <c:pt idx="8322">
                  <c:v>1.6644999999998331</c:v>
                </c:pt>
                <c:pt idx="8323">
                  <c:v>1.6646999999998331</c:v>
                </c:pt>
                <c:pt idx="8324">
                  <c:v>1.6648999999998331</c:v>
                </c:pt>
                <c:pt idx="8325">
                  <c:v>1.665099999999833</c:v>
                </c:pt>
                <c:pt idx="8326">
                  <c:v>1.665299999999833</c:v>
                </c:pt>
                <c:pt idx="8327">
                  <c:v>1.665499999999833</c:v>
                </c:pt>
                <c:pt idx="8328">
                  <c:v>1.665699999999833</c:v>
                </c:pt>
                <c:pt idx="8329">
                  <c:v>1.665899999999833</c:v>
                </c:pt>
                <c:pt idx="8330">
                  <c:v>1.6660999999998329</c:v>
                </c:pt>
                <c:pt idx="8331">
                  <c:v>1.6662999999998329</c:v>
                </c:pt>
                <c:pt idx="8332">
                  <c:v>1.6664999999998329</c:v>
                </c:pt>
                <c:pt idx="8333">
                  <c:v>1.6666999999998329</c:v>
                </c:pt>
                <c:pt idx="8334">
                  <c:v>1.6668999999998328</c:v>
                </c:pt>
                <c:pt idx="8335">
                  <c:v>1.6670999999998328</c:v>
                </c:pt>
                <c:pt idx="8336">
                  <c:v>1.6672999999998328</c:v>
                </c:pt>
                <c:pt idx="8337">
                  <c:v>1.6674999999998328</c:v>
                </c:pt>
                <c:pt idx="8338">
                  <c:v>1.6676999999998328</c:v>
                </c:pt>
                <c:pt idx="8339">
                  <c:v>1.6678999999998319</c:v>
                </c:pt>
                <c:pt idx="8340">
                  <c:v>1.6680999999998327</c:v>
                </c:pt>
                <c:pt idx="8341">
                  <c:v>1.6682999999998327</c:v>
                </c:pt>
                <c:pt idx="8342">
                  <c:v>1.6684999999998327</c:v>
                </c:pt>
                <c:pt idx="8343">
                  <c:v>1.6686999999998327</c:v>
                </c:pt>
                <c:pt idx="8344">
                  <c:v>1.6688999999998326</c:v>
                </c:pt>
                <c:pt idx="8345">
                  <c:v>1.6690999999998326</c:v>
                </c:pt>
                <c:pt idx="8346">
                  <c:v>1.6692999999998326</c:v>
                </c:pt>
                <c:pt idx="8347">
                  <c:v>1.6694999999998326</c:v>
                </c:pt>
                <c:pt idx="8348">
                  <c:v>1.6696999999998319</c:v>
                </c:pt>
                <c:pt idx="8349">
                  <c:v>1.6698999999998319</c:v>
                </c:pt>
                <c:pt idx="8350">
                  <c:v>1.6700999999998325</c:v>
                </c:pt>
                <c:pt idx="8351">
                  <c:v>1.6702999999998325</c:v>
                </c:pt>
                <c:pt idx="8352">
                  <c:v>1.6704999999998325</c:v>
                </c:pt>
                <c:pt idx="8353">
                  <c:v>1.6706999999998324</c:v>
                </c:pt>
                <c:pt idx="8354">
                  <c:v>1.6708999999998324</c:v>
                </c:pt>
                <c:pt idx="8355">
                  <c:v>1.6710999999998324</c:v>
                </c:pt>
                <c:pt idx="8356">
                  <c:v>1.6712999999998324</c:v>
                </c:pt>
                <c:pt idx="8357">
                  <c:v>1.6714999999998319</c:v>
                </c:pt>
                <c:pt idx="8358">
                  <c:v>1.6716999999998319</c:v>
                </c:pt>
                <c:pt idx="8359">
                  <c:v>1.6718999999998319</c:v>
                </c:pt>
                <c:pt idx="8360">
                  <c:v>1.6720999999998323</c:v>
                </c:pt>
                <c:pt idx="8361">
                  <c:v>1.6722999999998323</c:v>
                </c:pt>
                <c:pt idx="8362">
                  <c:v>1.6724999999998322</c:v>
                </c:pt>
                <c:pt idx="8363">
                  <c:v>1.6726999999998322</c:v>
                </c:pt>
                <c:pt idx="8364">
                  <c:v>1.6728999999998322</c:v>
                </c:pt>
                <c:pt idx="8365">
                  <c:v>1.6730999999998322</c:v>
                </c:pt>
                <c:pt idx="8366">
                  <c:v>1.6732999999998319</c:v>
                </c:pt>
                <c:pt idx="8367">
                  <c:v>1.6734999999998319</c:v>
                </c:pt>
                <c:pt idx="8368">
                  <c:v>1.6736999999998319</c:v>
                </c:pt>
                <c:pt idx="8369">
                  <c:v>1.6738999999998319</c:v>
                </c:pt>
                <c:pt idx="8370">
                  <c:v>1.6740999999998321</c:v>
                </c:pt>
                <c:pt idx="8371">
                  <c:v>1.674299999999832</c:v>
                </c:pt>
                <c:pt idx="8372">
                  <c:v>1.674499999999832</c:v>
                </c:pt>
                <c:pt idx="8373">
                  <c:v>1.674699999999832</c:v>
                </c:pt>
                <c:pt idx="8374">
                  <c:v>1.674899999999832</c:v>
                </c:pt>
                <c:pt idx="8375">
                  <c:v>1.6750999999998319</c:v>
                </c:pt>
                <c:pt idx="8376">
                  <c:v>1.6752999999998319</c:v>
                </c:pt>
                <c:pt idx="8377">
                  <c:v>1.6754999999998319</c:v>
                </c:pt>
                <c:pt idx="8378">
                  <c:v>1.6756999999998319</c:v>
                </c:pt>
                <c:pt idx="8379">
                  <c:v>1.6758999999998319</c:v>
                </c:pt>
                <c:pt idx="8380">
                  <c:v>1.6760999999998321</c:v>
                </c:pt>
                <c:pt idx="8381">
                  <c:v>1.676299999999832</c:v>
                </c:pt>
                <c:pt idx="8382">
                  <c:v>1.676499999999832</c:v>
                </c:pt>
                <c:pt idx="8383">
                  <c:v>1.676699999999832</c:v>
                </c:pt>
                <c:pt idx="8384">
                  <c:v>1.6768999999998317</c:v>
                </c:pt>
                <c:pt idx="8385">
                  <c:v>1.6770999999998317</c:v>
                </c:pt>
                <c:pt idx="8386">
                  <c:v>1.6772999999998317</c:v>
                </c:pt>
                <c:pt idx="8387">
                  <c:v>1.6774999999998317</c:v>
                </c:pt>
                <c:pt idx="8388">
                  <c:v>1.6776999999998317</c:v>
                </c:pt>
                <c:pt idx="8389">
                  <c:v>1.6778999999998316</c:v>
                </c:pt>
                <c:pt idx="8390">
                  <c:v>1.6780999999998321</c:v>
                </c:pt>
                <c:pt idx="8391">
                  <c:v>1.678299999999832</c:v>
                </c:pt>
                <c:pt idx="8392">
                  <c:v>1.678499999999832</c:v>
                </c:pt>
                <c:pt idx="8393">
                  <c:v>1.6786999999998315</c:v>
                </c:pt>
                <c:pt idx="8394">
                  <c:v>1.6788999999998315</c:v>
                </c:pt>
                <c:pt idx="8395">
                  <c:v>1.6790999999998315</c:v>
                </c:pt>
                <c:pt idx="8396">
                  <c:v>1.6792999999998315</c:v>
                </c:pt>
                <c:pt idx="8397">
                  <c:v>1.6794999999998315</c:v>
                </c:pt>
                <c:pt idx="8398">
                  <c:v>1.6796999999998314</c:v>
                </c:pt>
                <c:pt idx="8399">
                  <c:v>1.6798999999998314</c:v>
                </c:pt>
                <c:pt idx="8400">
                  <c:v>1.6800999999998321</c:v>
                </c:pt>
                <c:pt idx="8401">
                  <c:v>1.680299999999832</c:v>
                </c:pt>
                <c:pt idx="8402">
                  <c:v>1.680499999999832</c:v>
                </c:pt>
                <c:pt idx="8403">
                  <c:v>1.6806999999998313</c:v>
                </c:pt>
                <c:pt idx="8404">
                  <c:v>1.6808999999998313</c:v>
                </c:pt>
                <c:pt idx="8405">
                  <c:v>1.6810999999998313</c:v>
                </c:pt>
                <c:pt idx="8406">
                  <c:v>1.6812999999998313</c:v>
                </c:pt>
                <c:pt idx="8407">
                  <c:v>1.6814999999998312</c:v>
                </c:pt>
                <c:pt idx="8408">
                  <c:v>1.6816999999998312</c:v>
                </c:pt>
                <c:pt idx="8409">
                  <c:v>1.6818999999998312</c:v>
                </c:pt>
                <c:pt idx="8410">
                  <c:v>1.6820999999998321</c:v>
                </c:pt>
                <c:pt idx="8411">
                  <c:v>1.682299999999832</c:v>
                </c:pt>
                <c:pt idx="8412">
                  <c:v>1.6824999999998311</c:v>
                </c:pt>
                <c:pt idx="8413">
                  <c:v>1.6826999999998311</c:v>
                </c:pt>
                <c:pt idx="8414">
                  <c:v>1.6828999999998311</c:v>
                </c:pt>
                <c:pt idx="8415">
                  <c:v>1.6830999999998311</c:v>
                </c:pt>
                <c:pt idx="8416">
                  <c:v>1.683299999999831</c:v>
                </c:pt>
                <c:pt idx="8417">
                  <c:v>1.683499999999831</c:v>
                </c:pt>
                <c:pt idx="8418">
                  <c:v>1.683699999999831</c:v>
                </c:pt>
                <c:pt idx="8419">
                  <c:v>1.683899999999831</c:v>
                </c:pt>
                <c:pt idx="8420">
                  <c:v>1.6840999999998321</c:v>
                </c:pt>
                <c:pt idx="8421">
                  <c:v>1.6842999999998309</c:v>
                </c:pt>
                <c:pt idx="8422">
                  <c:v>1.6844999999998309</c:v>
                </c:pt>
                <c:pt idx="8423">
                  <c:v>1.6846999999998309</c:v>
                </c:pt>
                <c:pt idx="8424">
                  <c:v>1.6848999999998309</c:v>
                </c:pt>
                <c:pt idx="8425">
                  <c:v>1.6850999999998308</c:v>
                </c:pt>
                <c:pt idx="8426">
                  <c:v>1.6852999999998308</c:v>
                </c:pt>
                <c:pt idx="8427">
                  <c:v>1.6854999999998308</c:v>
                </c:pt>
                <c:pt idx="8428">
                  <c:v>1.6856999999998308</c:v>
                </c:pt>
                <c:pt idx="8429">
                  <c:v>1.6858999999998308</c:v>
                </c:pt>
                <c:pt idx="8430">
                  <c:v>1.6860999999998307</c:v>
                </c:pt>
                <c:pt idx="8431">
                  <c:v>1.6862999999998307</c:v>
                </c:pt>
                <c:pt idx="8432">
                  <c:v>1.6864999999998307</c:v>
                </c:pt>
                <c:pt idx="8433">
                  <c:v>1.6866999999998307</c:v>
                </c:pt>
                <c:pt idx="8434">
                  <c:v>1.6868999999998306</c:v>
                </c:pt>
                <c:pt idx="8435">
                  <c:v>1.6870999999998306</c:v>
                </c:pt>
                <c:pt idx="8436">
                  <c:v>1.6872999999998306</c:v>
                </c:pt>
                <c:pt idx="8437">
                  <c:v>1.6874999999998306</c:v>
                </c:pt>
                <c:pt idx="8438">
                  <c:v>1.6876999999998306</c:v>
                </c:pt>
                <c:pt idx="8439">
                  <c:v>1.6878999999998299</c:v>
                </c:pt>
                <c:pt idx="8440">
                  <c:v>1.6880999999998305</c:v>
                </c:pt>
                <c:pt idx="8441">
                  <c:v>1.6882999999998305</c:v>
                </c:pt>
                <c:pt idx="8442">
                  <c:v>1.6884999999998305</c:v>
                </c:pt>
                <c:pt idx="8443">
                  <c:v>1.6886999999998304</c:v>
                </c:pt>
                <c:pt idx="8444">
                  <c:v>1.6888999999998304</c:v>
                </c:pt>
                <c:pt idx="8445">
                  <c:v>1.6890999999998304</c:v>
                </c:pt>
                <c:pt idx="8446">
                  <c:v>1.6892999999998304</c:v>
                </c:pt>
                <c:pt idx="8447">
                  <c:v>1.6894999999998304</c:v>
                </c:pt>
                <c:pt idx="8448">
                  <c:v>1.6896999999998299</c:v>
                </c:pt>
                <c:pt idx="8449">
                  <c:v>1.6898999999998299</c:v>
                </c:pt>
                <c:pt idx="8450">
                  <c:v>1.6900999999998303</c:v>
                </c:pt>
                <c:pt idx="8451">
                  <c:v>1.6902999999998303</c:v>
                </c:pt>
                <c:pt idx="8452">
                  <c:v>1.6904999999998302</c:v>
                </c:pt>
                <c:pt idx="8453">
                  <c:v>1.6906999999998302</c:v>
                </c:pt>
                <c:pt idx="8454">
                  <c:v>1.6908999999998302</c:v>
                </c:pt>
                <c:pt idx="8455">
                  <c:v>1.6910999999998302</c:v>
                </c:pt>
                <c:pt idx="8456">
                  <c:v>1.6912999999998302</c:v>
                </c:pt>
                <c:pt idx="8457">
                  <c:v>1.6914999999998299</c:v>
                </c:pt>
                <c:pt idx="8458">
                  <c:v>1.6916999999998299</c:v>
                </c:pt>
                <c:pt idx="8459">
                  <c:v>1.6918999999998299</c:v>
                </c:pt>
                <c:pt idx="8460">
                  <c:v>1.6920999999998301</c:v>
                </c:pt>
                <c:pt idx="8461">
                  <c:v>1.6922999999998301</c:v>
                </c:pt>
                <c:pt idx="8462">
                  <c:v>1.69249999999983</c:v>
                </c:pt>
                <c:pt idx="8463">
                  <c:v>1.69269999999983</c:v>
                </c:pt>
                <c:pt idx="8464">
                  <c:v>1.69289999999983</c:v>
                </c:pt>
                <c:pt idx="8465">
                  <c:v>1.69309999999983</c:v>
                </c:pt>
                <c:pt idx="8466">
                  <c:v>1.6932999999998299</c:v>
                </c:pt>
                <c:pt idx="8467">
                  <c:v>1.6934999999998299</c:v>
                </c:pt>
                <c:pt idx="8468">
                  <c:v>1.6936999999998299</c:v>
                </c:pt>
                <c:pt idx="8469">
                  <c:v>1.6938999999998299</c:v>
                </c:pt>
                <c:pt idx="8470">
                  <c:v>1.6940999999998301</c:v>
                </c:pt>
                <c:pt idx="8471">
                  <c:v>1.6942999999998301</c:v>
                </c:pt>
                <c:pt idx="8472">
                  <c:v>1.69449999999983</c:v>
                </c:pt>
                <c:pt idx="8473">
                  <c:v>1.69469999999983</c:v>
                </c:pt>
                <c:pt idx="8474">
                  <c:v>1.69489999999983</c:v>
                </c:pt>
                <c:pt idx="8475">
                  <c:v>1.6950999999998297</c:v>
                </c:pt>
                <c:pt idx="8476">
                  <c:v>1.6952999999998297</c:v>
                </c:pt>
                <c:pt idx="8477">
                  <c:v>1.6954999999998297</c:v>
                </c:pt>
                <c:pt idx="8478">
                  <c:v>1.6956999999998297</c:v>
                </c:pt>
                <c:pt idx="8479">
                  <c:v>1.6958999999998297</c:v>
                </c:pt>
                <c:pt idx="8480">
                  <c:v>1.6960999999998301</c:v>
                </c:pt>
                <c:pt idx="8481">
                  <c:v>1.6962999999998301</c:v>
                </c:pt>
                <c:pt idx="8482">
                  <c:v>1.69649999999983</c:v>
                </c:pt>
                <c:pt idx="8483">
                  <c:v>1.69669999999983</c:v>
                </c:pt>
                <c:pt idx="8484">
                  <c:v>1.6968999999998295</c:v>
                </c:pt>
                <c:pt idx="8485">
                  <c:v>1.6970999999998295</c:v>
                </c:pt>
                <c:pt idx="8486">
                  <c:v>1.6972999999998295</c:v>
                </c:pt>
                <c:pt idx="8487">
                  <c:v>1.6974999999998295</c:v>
                </c:pt>
                <c:pt idx="8488">
                  <c:v>1.6976999999998295</c:v>
                </c:pt>
                <c:pt idx="8489">
                  <c:v>1.6978999999998294</c:v>
                </c:pt>
                <c:pt idx="8490">
                  <c:v>1.6980999999998301</c:v>
                </c:pt>
                <c:pt idx="8491">
                  <c:v>1.6982999999998301</c:v>
                </c:pt>
                <c:pt idx="8492">
                  <c:v>1.69849999999983</c:v>
                </c:pt>
                <c:pt idx="8493">
                  <c:v>1.6986999999998293</c:v>
                </c:pt>
                <c:pt idx="8494">
                  <c:v>1.6988999999998293</c:v>
                </c:pt>
                <c:pt idx="8495">
                  <c:v>1.6990999999998293</c:v>
                </c:pt>
                <c:pt idx="8496">
                  <c:v>1.6992999999998293</c:v>
                </c:pt>
                <c:pt idx="8497">
                  <c:v>1.6994999999998293</c:v>
                </c:pt>
                <c:pt idx="8498">
                  <c:v>1.6996999999998292</c:v>
                </c:pt>
                <c:pt idx="8499">
                  <c:v>1.6998999999998292</c:v>
                </c:pt>
                <c:pt idx="8500">
                  <c:v>1.7000999999998301</c:v>
                </c:pt>
                <c:pt idx="8501">
                  <c:v>1.7002999999998301</c:v>
                </c:pt>
                <c:pt idx="8502">
                  <c:v>1.700499999999828</c:v>
                </c:pt>
                <c:pt idx="8503">
                  <c:v>1.700699999999828</c:v>
                </c:pt>
                <c:pt idx="8504">
                  <c:v>1.700899999999828</c:v>
                </c:pt>
                <c:pt idx="8505">
                  <c:v>1.701099999999826</c:v>
                </c:pt>
                <c:pt idx="8506">
                  <c:v>1.7012999999998213</c:v>
                </c:pt>
                <c:pt idx="8507">
                  <c:v>1.701499999999821</c:v>
                </c:pt>
                <c:pt idx="8508">
                  <c:v>1.7016999999998204</c:v>
                </c:pt>
                <c:pt idx="8509">
                  <c:v>1.7018999999998199</c:v>
                </c:pt>
                <c:pt idx="8510">
                  <c:v>1.7020999999998301</c:v>
                </c:pt>
                <c:pt idx="8511">
                  <c:v>1.7022999999998281</c:v>
                </c:pt>
                <c:pt idx="8512">
                  <c:v>1.702499999999828</c:v>
                </c:pt>
                <c:pt idx="8513">
                  <c:v>1.702699999999828</c:v>
                </c:pt>
                <c:pt idx="8514">
                  <c:v>1.702899999999828</c:v>
                </c:pt>
                <c:pt idx="8515">
                  <c:v>1.703099999999828</c:v>
                </c:pt>
                <c:pt idx="8516">
                  <c:v>1.7032999999998211</c:v>
                </c:pt>
                <c:pt idx="8517">
                  <c:v>1.703499999999821</c:v>
                </c:pt>
                <c:pt idx="8518">
                  <c:v>1.7036999999998199</c:v>
                </c:pt>
                <c:pt idx="8519">
                  <c:v>1.7038999999998199</c:v>
                </c:pt>
                <c:pt idx="8520">
                  <c:v>1.7040999999998301</c:v>
                </c:pt>
                <c:pt idx="8521">
                  <c:v>1.7042999999998281</c:v>
                </c:pt>
                <c:pt idx="8522">
                  <c:v>1.704499999999828</c:v>
                </c:pt>
                <c:pt idx="8523">
                  <c:v>1.704699999999828</c:v>
                </c:pt>
                <c:pt idx="8524">
                  <c:v>1.704899999999828</c:v>
                </c:pt>
                <c:pt idx="8525">
                  <c:v>1.705099999999828</c:v>
                </c:pt>
                <c:pt idx="8526">
                  <c:v>1.7052999999998208</c:v>
                </c:pt>
                <c:pt idx="8527">
                  <c:v>1.7054999999998208</c:v>
                </c:pt>
                <c:pt idx="8528">
                  <c:v>1.7056999999998197</c:v>
                </c:pt>
                <c:pt idx="8529">
                  <c:v>1.7058999999998197</c:v>
                </c:pt>
                <c:pt idx="8530">
                  <c:v>1.7060999999998281</c:v>
                </c:pt>
                <c:pt idx="8531">
                  <c:v>1.7062999999998281</c:v>
                </c:pt>
                <c:pt idx="8532">
                  <c:v>1.706499999999828</c:v>
                </c:pt>
                <c:pt idx="8533">
                  <c:v>1.706699999999828</c:v>
                </c:pt>
                <c:pt idx="8534">
                  <c:v>1.706899999999828</c:v>
                </c:pt>
                <c:pt idx="8535">
                  <c:v>1.707099999999828</c:v>
                </c:pt>
                <c:pt idx="8536">
                  <c:v>1.7072999999998206</c:v>
                </c:pt>
                <c:pt idx="8537">
                  <c:v>1.7074999999998206</c:v>
                </c:pt>
                <c:pt idx="8538">
                  <c:v>1.7076999999998195</c:v>
                </c:pt>
                <c:pt idx="8539">
                  <c:v>1.7078999999998195</c:v>
                </c:pt>
                <c:pt idx="8540">
                  <c:v>1.7080999999998281</c:v>
                </c:pt>
                <c:pt idx="8541">
                  <c:v>1.7082999999998281</c:v>
                </c:pt>
                <c:pt idx="8542">
                  <c:v>1.708499999999828</c:v>
                </c:pt>
                <c:pt idx="8543">
                  <c:v>1.708699999999828</c:v>
                </c:pt>
                <c:pt idx="8544">
                  <c:v>1.708899999999828</c:v>
                </c:pt>
                <c:pt idx="8545">
                  <c:v>1.709099999999828</c:v>
                </c:pt>
                <c:pt idx="8546">
                  <c:v>1.7092999999998204</c:v>
                </c:pt>
                <c:pt idx="8547">
                  <c:v>1.7094999999998204</c:v>
                </c:pt>
                <c:pt idx="8548">
                  <c:v>1.7096999999998193</c:v>
                </c:pt>
                <c:pt idx="8549">
                  <c:v>1.7098999999998192</c:v>
                </c:pt>
                <c:pt idx="8550">
                  <c:v>1.7100999999998281</c:v>
                </c:pt>
                <c:pt idx="8551">
                  <c:v>1.7102999999998281</c:v>
                </c:pt>
                <c:pt idx="8552">
                  <c:v>1.710499999999828</c:v>
                </c:pt>
                <c:pt idx="8553">
                  <c:v>1.710699999999828</c:v>
                </c:pt>
                <c:pt idx="8554">
                  <c:v>1.710899999999828</c:v>
                </c:pt>
                <c:pt idx="8555">
                  <c:v>1.711099999999828</c:v>
                </c:pt>
                <c:pt idx="8556">
                  <c:v>1.7112999999998202</c:v>
                </c:pt>
                <c:pt idx="8557">
                  <c:v>1.7114999999998202</c:v>
                </c:pt>
                <c:pt idx="8558">
                  <c:v>1.7116999999998193</c:v>
                </c:pt>
                <c:pt idx="8559">
                  <c:v>1.7118999999998192</c:v>
                </c:pt>
                <c:pt idx="8560">
                  <c:v>1.7120999999998281</c:v>
                </c:pt>
                <c:pt idx="8561">
                  <c:v>1.7122999999998281</c:v>
                </c:pt>
                <c:pt idx="8562">
                  <c:v>1.712499999999828</c:v>
                </c:pt>
                <c:pt idx="8563">
                  <c:v>1.712699999999828</c:v>
                </c:pt>
                <c:pt idx="8564">
                  <c:v>1.712899999999828</c:v>
                </c:pt>
                <c:pt idx="8565">
                  <c:v>1.713099999999828</c:v>
                </c:pt>
                <c:pt idx="8566">
                  <c:v>1.71329999999982</c:v>
                </c:pt>
                <c:pt idx="8567">
                  <c:v>1.7134999999998199</c:v>
                </c:pt>
                <c:pt idx="8568">
                  <c:v>1.713699999999819</c:v>
                </c:pt>
                <c:pt idx="8569">
                  <c:v>1.713899999999819</c:v>
                </c:pt>
                <c:pt idx="8570">
                  <c:v>1.7140999999998281</c:v>
                </c:pt>
                <c:pt idx="8571">
                  <c:v>1.7142999999998281</c:v>
                </c:pt>
                <c:pt idx="8572">
                  <c:v>1.7144999999998281</c:v>
                </c:pt>
                <c:pt idx="8573">
                  <c:v>1.714699999999828</c:v>
                </c:pt>
                <c:pt idx="8574">
                  <c:v>1.714899999999828</c:v>
                </c:pt>
                <c:pt idx="8575">
                  <c:v>1.715099999999826</c:v>
                </c:pt>
                <c:pt idx="8576">
                  <c:v>1.7152999999998197</c:v>
                </c:pt>
                <c:pt idx="8577">
                  <c:v>1.7154999999998197</c:v>
                </c:pt>
                <c:pt idx="8578">
                  <c:v>1.7156999999998188</c:v>
                </c:pt>
                <c:pt idx="8579">
                  <c:v>1.7158999999998188</c:v>
                </c:pt>
                <c:pt idx="8580">
                  <c:v>1.7160999999998281</c:v>
                </c:pt>
                <c:pt idx="8581">
                  <c:v>1.7162999999998281</c:v>
                </c:pt>
                <c:pt idx="8582">
                  <c:v>1.7164999999998281</c:v>
                </c:pt>
                <c:pt idx="8583">
                  <c:v>1.716699999999828</c:v>
                </c:pt>
                <c:pt idx="8584">
                  <c:v>1.716899999999826</c:v>
                </c:pt>
                <c:pt idx="8585">
                  <c:v>1.717099999999826</c:v>
                </c:pt>
                <c:pt idx="8586">
                  <c:v>1.7172999999998195</c:v>
                </c:pt>
                <c:pt idx="8587">
                  <c:v>1.7174999999998195</c:v>
                </c:pt>
                <c:pt idx="8588">
                  <c:v>1.7176999999998186</c:v>
                </c:pt>
                <c:pt idx="8589">
                  <c:v>1.7178999999998186</c:v>
                </c:pt>
                <c:pt idx="8590">
                  <c:v>1.7180999999998281</c:v>
                </c:pt>
                <c:pt idx="8591">
                  <c:v>1.7182999999998281</c:v>
                </c:pt>
                <c:pt idx="8592">
                  <c:v>1.7184999999998281</c:v>
                </c:pt>
                <c:pt idx="8593">
                  <c:v>1.718699999999826</c:v>
                </c:pt>
                <c:pt idx="8594">
                  <c:v>1.718899999999826</c:v>
                </c:pt>
                <c:pt idx="8595">
                  <c:v>1.719099999999826</c:v>
                </c:pt>
                <c:pt idx="8596">
                  <c:v>1.71929999999982</c:v>
                </c:pt>
                <c:pt idx="8597">
                  <c:v>1.7194999999998193</c:v>
                </c:pt>
                <c:pt idx="8598">
                  <c:v>1.7196999999998186</c:v>
                </c:pt>
                <c:pt idx="8599">
                  <c:v>1.7198999999998184</c:v>
                </c:pt>
                <c:pt idx="8600">
                  <c:v>1.7200999999998281</c:v>
                </c:pt>
                <c:pt idx="8601">
                  <c:v>1.7202999999998281</c:v>
                </c:pt>
                <c:pt idx="8602">
                  <c:v>1.7204999999998261</c:v>
                </c:pt>
                <c:pt idx="8603">
                  <c:v>1.720699999999826</c:v>
                </c:pt>
                <c:pt idx="8604">
                  <c:v>1.720899999999826</c:v>
                </c:pt>
                <c:pt idx="8605">
                  <c:v>1.721099999999826</c:v>
                </c:pt>
                <c:pt idx="8606">
                  <c:v>1.721299999999822</c:v>
                </c:pt>
                <c:pt idx="8607">
                  <c:v>1.7214999999998191</c:v>
                </c:pt>
                <c:pt idx="8608">
                  <c:v>1.7216999999998186</c:v>
                </c:pt>
                <c:pt idx="8609">
                  <c:v>1.7218999999998179</c:v>
                </c:pt>
                <c:pt idx="8610">
                  <c:v>1.7220999999998281</c:v>
                </c:pt>
                <c:pt idx="8611">
                  <c:v>1.7222999999998261</c:v>
                </c:pt>
                <c:pt idx="8612">
                  <c:v>1.7224999999998261</c:v>
                </c:pt>
                <c:pt idx="8613">
                  <c:v>1.722699999999826</c:v>
                </c:pt>
                <c:pt idx="8614">
                  <c:v>1.722899999999826</c:v>
                </c:pt>
                <c:pt idx="8615">
                  <c:v>1.723099999999826</c:v>
                </c:pt>
                <c:pt idx="8616">
                  <c:v>1.723299999999824</c:v>
                </c:pt>
                <c:pt idx="8617">
                  <c:v>1.7234999999998188</c:v>
                </c:pt>
                <c:pt idx="8618">
                  <c:v>1.7236999999998186</c:v>
                </c:pt>
                <c:pt idx="8619">
                  <c:v>1.7238999999998177</c:v>
                </c:pt>
                <c:pt idx="8620">
                  <c:v>1.7240999999998261</c:v>
                </c:pt>
                <c:pt idx="8621">
                  <c:v>1.7242999999998261</c:v>
                </c:pt>
                <c:pt idx="8622">
                  <c:v>1.7244999999998261</c:v>
                </c:pt>
                <c:pt idx="8623">
                  <c:v>1.724699999999826</c:v>
                </c:pt>
                <c:pt idx="8624">
                  <c:v>1.724899999999826</c:v>
                </c:pt>
                <c:pt idx="8625">
                  <c:v>1.725099999999826</c:v>
                </c:pt>
                <c:pt idx="8626">
                  <c:v>1.725299999999826</c:v>
                </c:pt>
                <c:pt idx="8627">
                  <c:v>1.7254999999998186</c:v>
                </c:pt>
                <c:pt idx="8628">
                  <c:v>1.7256999999998186</c:v>
                </c:pt>
                <c:pt idx="8629">
                  <c:v>1.7258999999998175</c:v>
                </c:pt>
                <c:pt idx="8630">
                  <c:v>1.7260999999998261</c:v>
                </c:pt>
                <c:pt idx="8631">
                  <c:v>1.7262999999998261</c:v>
                </c:pt>
                <c:pt idx="8632">
                  <c:v>1.7264999999998261</c:v>
                </c:pt>
                <c:pt idx="8633">
                  <c:v>1.726699999999826</c:v>
                </c:pt>
                <c:pt idx="8634">
                  <c:v>1.726899999999826</c:v>
                </c:pt>
                <c:pt idx="8635">
                  <c:v>1.727099999999826</c:v>
                </c:pt>
                <c:pt idx="8636">
                  <c:v>1.727299999999826</c:v>
                </c:pt>
                <c:pt idx="8637">
                  <c:v>1.7274999999998184</c:v>
                </c:pt>
                <c:pt idx="8638">
                  <c:v>1.7276999999998184</c:v>
                </c:pt>
                <c:pt idx="8639">
                  <c:v>1.7278999999998172</c:v>
                </c:pt>
                <c:pt idx="8640">
                  <c:v>1.7280999999998261</c:v>
                </c:pt>
                <c:pt idx="8641">
                  <c:v>1.7282999999998261</c:v>
                </c:pt>
                <c:pt idx="8642">
                  <c:v>1.7284999999998261</c:v>
                </c:pt>
                <c:pt idx="8643">
                  <c:v>1.728699999999826</c:v>
                </c:pt>
                <c:pt idx="8644">
                  <c:v>1.728899999999826</c:v>
                </c:pt>
                <c:pt idx="8645">
                  <c:v>1.729099999999826</c:v>
                </c:pt>
                <c:pt idx="8646">
                  <c:v>1.729299999999826</c:v>
                </c:pt>
                <c:pt idx="8647">
                  <c:v>1.7294999999998182</c:v>
                </c:pt>
                <c:pt idx="8648">
                  <c:v>1.7296999999998182</c:v>
                </c:pt>
                <c:pt idx="8649">
                  <c:v>1.7298999999998173</c:v>
                </c:pt>
                <c:pt idx="8650">
                  <c:v>1.7300999999998261</c:v>
                </c:pt>
                <c:pt idx="8651">
                  <c:v>1.7302999999998261</c:v>
                </c:pt>
                <c:pt idx="8652">
                  <c:v>1.7304999999998261</c:v>
                </c:pt>
                <c:pt idx="8653">
                  <c:v>1.730699999999826</c:v>
                </c:pt>
                <c:pt idx="8654">
                  <c:v>1.730899999999826</c:v>
                </c:pt>
                <c:pt idx="8655">
                  <c:v>1.731099999999826</c:v>
                </c:pt>
                <c:pt idx="8656">
                  <c:v>1.731299999999826</c:v>
                </c:pt>
                <c:pt idx="8657">
                  <c:v>1.731499999999818</c:v>
                </c:pt>
                <c:pt idx="8658">
                  <c:v>1.7316999999998179</c:v>
                </c:pt>
                <c:pt idx="8659">
                  <c:v>1.731899999999817</c:v>
                </c:pt>
                <c:pt idx="8660">
                  <c:v>1.7320999999998261</c:v>
                </c:pt>
                <c:pt idx="8661">
                  <c:v>1.7322999999998261</c:v>
                </c:pt>
                <c:pt idx="8662">
                  <c:v>1.7324999999998261</c:v>
                </c:pt>
                <c:pt idx="8663">
                  <c:v>1.732699999999826</c:v>
                </c:pt>
                <c:pt idx="8664">
                  <c:v>1.732899999999826</c:v>
                </c:pt>
                <c:pt idx="8665">
                  <c:v>1.733099999999826</c:v>
                </c:pt>
                <c:pt idx="8666">
                  <c:v>1.733299999999824</c:v>
                </c:pt>
                <c:pt idx="8667">
                  <c:v>1.7334999999998177</c:v>
                </c:pt>
                <c:pt idx="8668">
                  <c:v>1.7336999999998177</c:v>
                </c:pt>
                <c:pt idx="8669">
                  <c:v>1.7338999999998168</c:v>
                </c:pt>
                <c:pt idx="8670">
                  <c:v>1.7340999999998261</c:v>
                </c:pt>
                <c:pt idx="8671">
                  <c:v>1.7342999999998261</c:v>
                </c:pt>
                <c:pt idx="8672">
                  <c:v>1.7344999999998261</c:v>
                </c:pt>
                <c:pt idx="8673">
                  <c:v>1.734699999999826</c:v>
                </c:pt>
                <c:pt idx="8674">
                  <c:v>1.734899999999826</c:v>
                </c:pt>
                <c:pt idx="8675">
                  <c:v>1.735099999999824</c:v>
                </c:pt>
                <c:pt idx="8676">
                  <c:v>1.735299999999824</c:v>
                </c:pt>
                <c:pt idx="8677">
                  <c:v>1.7354999999998175</c:v>
                </c:pt>
                <c:pt idx="8678">
                  <c:v>1.7356999999998175</c:v>
                </c:pt>
                <c:pt idx="8679">
                  <c:v>1.7358999999998166</c:v>
                </c:pt>
                <c:pt idx="8680">
                  <c:v>1.7360999999998261</c:v>
                </c:pt>
                <c:pt idx="8681">
                  <c:v>1.7362999999998261</c:v>
                </c:pt>
                <c:pt idx="8682">
                  <c:v>1.7364999999998261</c:v>
                </c:pt>
                <c:pt idx="8683">
                  <c:v>1.736699999999826</c:v>
                </c:pt>
                <c:pt idx="8684">
                  <c:v>1.736899999999824</c:v>
                </c:pt>
                <c:pt idx="8685">
                  <c:v>1.737099999999824</c:v>
                </c:pt>
                <c:pt idx="8686">
                  <c:v>1.737299999999824</c:v>
                </c:pt>
                <c:pt idx="8687">
                  <c:v>1.7374999999998173</c:v>
                </c:pt>
                <c:pt idx="8688">
                  <c:v>1.7376999999998173</c:v>
                </c:pt>
                <c:pt idx="8689">
                  <c:v>1.7378999999998164</c:v>
                </c:pt>
                <c:pt idx="8690">
                  <c:v>1.7380999999998261</c:v>
                </c:pt>
                <c:pt idx="8691">
                  <c:v>1.7382999999998261</c:v>
                </c:pt>
                <c:pt idx="8692">
                  <c:v>1.7384999999998261</c:v>
                </c:pt>
                <c:pt idx="8693">
                  <c:v>1.7386999999998241</c:v>
                </c:pt>
                <c:pt idx="8694">
                  <c:v>1.738899999999824</c:v>
                </c:pt>
                <c:pt idx="8695">
                  <c:v>1.739099999999824</c:v>
                </c:pt>
                <c:pt idx="8696">
                  <c:v>1.739299999999824</c:v>
                </c:pt>
                <c:pt idx="8697">
                  <c:v>1.7394999999998171</c:v>
                </c:pt>
                <c:pt idx="8698">
                  <c:v>1.7396999999998171</c:v>
                </c:pt>
                <c:pt idx="8699">
                  <c:v>1.7398999999998159</c:v>
                </c:pt>
                <c:pt idx="8700">
                  <c:v>1.7400999999998261</c:v>
                </c:pt>
                <c:pt idx="8701">
                  <c:v>1.7402999999998261</c:v>
                </c:pt>
                <c:pt idx="8702">
                  <c:v>1.7404999999998241</c:v>
                </c:pt>
                <c:pt idx="8703">
                  <c:v>1.7406999999998241</c:v>
                </c:pt>
                <c:pt idx="8704">
                  <c:v>1.740899999999824</c:v>
                </c:pt>
                <c:pt idx="8705">
                  <c:v>1.741099999999824</c:v>
                </c:pt>
                <c:pt idx="8706">
                  <c:v>1.741299999999824</c:v>
                </c:pt>
                <c:pt idx="8707">
                  <c:v>1.7414999999998169</c:v>
                </c:pt>
                <c:pt idx="8708">
                  <c:v>1.7416999999998168</c:v>
                </c:pt>
                <c:pt idx="8709">
                  <c:v>1.7418999999998159</c:v>
                </c:pt>
                <c:pt idx="8710">
                  <c:v>1.7420999999998261</c:v>
                </c:pt>
                <c:pt idx="8711">
                  <c:v>1.7422999999998241</c:v>
                </c:pt>
                <c:pt idx="8712">
                  <c:v>1.7424999999998241</c:v>
                </c:pt>
                <c:pt idx="8713">
                  <c:v>1.7426999999998241</c:v>
                </c:pt>
                <c:pt idx="8714">
                  <c:v>1.742899999999824</c:v>
                </c:pt>
                <c:pt idx="8715">
                  <c:v>1.743099999999824</c:v>
                </c:pt>
                <c:pt idx="8716">
                  <c:v>1.743299999999824</c:v>
                </c:pt>
                <c:pt idx="8717">
                  <c:v>1.743499999999818</c:v>
                </c:pt>
                <c:pt idx="8718">
                  <c:v>1.7436999999998166</c:v>
                </c:pt>
                <c:pt idx="8719">
                  <c:v>1.7438999999998159</c:v>
                </c:pt>
                <c:pt idx="8720">
                  <c:v>1.7440999999998241</c:v>
                </c:pt>
                <c:pt idx="8721">
                  <c:v>1.7442999999998241</c:v>
                </c:pt>
                <c:pt idx="8722">
                  <c:v>1.7444999999998241</c:v>
                </c:pt>
                <c:pt idx="8723">
                  <c:v>1.7446999999998241</c:v>
                </c:pt>
                <c:pt idx="8724">
                  <c:v>1.744899999999824</c:v>
                </c:pt>
                <c:pt idx="8725">
                  <c:v>1.745099999999824</c:v>
                </c:pt>
                <c:pt idx="8726">
                  <c:v>1.745299999999824</c:v>
                </c:pt>
                <c:pt idx="8727">
                  <c:v>1.74549999999982</c:v>
                </c:pt>
                <c:pt idx="8728">
                  <c:v>1.7456999999998164</c:v>
                </c:pt>
                <c:pt idx="8729">
                  <c:v>1.7458999999998159</c:v>
                </c:pt>
                <c:pt idx="8730">
                  <c:v>1.7460999999998241</c:v>
                </c:pt>
                <c:pt idx="8731">
                  <c:v>1.7462999999998241</c:v>
                </c:pt>
                <c:pt idx="8732">
                  <c:v>1.7464999999998241</c:v>
                </c:pt>
                <c:pt idx="8733">
                  <c:v>1.7466999999998241</c:v>
                </c:pt>
                <c:pt idx="8734">
                  <c:v>1.746899999999824</c:v>
                </c:pt>
                <c:pt idx="8735">
                  <c:v>1.747099999999824</c:v>
                </c:pt>
                <c:pt idx="8736">
                  <c:v>1.747299999999824</c:v>
                </c:pt>
                <c:pt idx="8737">
                  <c:v>1.747499999999822</c:v>
                </c:pt>
                <c:pt idx="8738">
                  <c:v>1.7476999999998162</c:v>
                </c:pt>
                <c:pt idx="8739">
                  <c:v>1.7478999999998162</c:v>
                </c:pt>
                <c:pt idx="8740">
                  <c:v>1.7480999999998241</c:v>
                </c:pt>
                <c:pt idx="8741">
                  <c:v>1.7482999999998241</c:v>
                </c:pt>
                <c:pt idx="8742">
                  <c:v>1.7484999999998241</c:v>
                </c:pt>
                <c:pt idx="8743">
                  <c:v>1.7486999999998241</c:v>
                </c:pt>
                <c:pt idx="8744">
                  <c:v>1.748899999999824</c:v>
                </c:pt>
                <c:pt idx="8745">
                  <c:v>1.749099999999824</c:v>
                </c:pt>
                <c:pt idx="8746">
                  <c:v>1.749299999999824</c:v>
                </c:pt>
                <c:pt idx="8747">
                  <c:v>1.749499999999824</c:v>
                </c:pt>
                <c:pt idx="8748">
                  <c:v>1.749699999999816</c:v>
                </c:pt>
                <c:pt idx="8749">
                  <c:v>1.7498999999998159</c:v>
                </c:pt>
                <c:pt idx="8750">
                  <c:v>1.7500999999998241</c:v>
                </c:pt>
                <c:pt idx="8751">
                  <c:v>1.7502999999998241</c:v>
                </c:pt>
                <c:pt idx="8752">
                  <c:v>1.7504999999998241</c:v>
                </c:pt>
                <c:pt idx="8753">
                  <c:v>1.7506999999998241</c:v>
                </c:pt>
                <c:pt idx="8754">
                  <c:v>1.750899999999824</c:v>
                </c:pt>
                <c:pt idx="8755">
                  <c:v>1.751099999999824</c:v>
                </c:pt>
                <c:pt idx="8756">
                  <c:v>1.751299999999824</c:v>
                </c:pt>
                <c:pt idx="8757">
                  <c:v>1.751499999999822</c:v>
                </c:pt>
                <c:pt idx="8758">
                  <c:v>1.7516999999998157</c:v>
                </c:pt>
                <c:pt idx="8759">
                  <c:v>1.7518999999998157</c:v>
                </c:pt>
                <c:pt idx="8760">
                  <c:v>1.7520999999998241</c:v>
                </c:pt>
                <c:pt idx="8761">
                  <c:v>1.7522999999998241</c:v>
                </c:pt>
                <c:pt idx="8762">
                  <c:v>1.7524999999998241</c:v>
                </c:pt>
                <c:pt idx="8763">
                  <c:v>1.7526999999998241</c:v>
                </c:pt>
                <c:pt idx="8764">
                  <c:v>1.752899999999824</c:v>
                </c:pt>
                <c:pt idx="8765">
                  <c:v>1.753099999999824</c:v>
                </c:pt>
                <c:pt idx="8766">
                  <c:v>1.753299999999822</c:v>
                </c:pt>
                <c:pt idx="8767">
                  <c:v>1.753499999999822</c:v>
                </c:pt>
                <c:pt idx="8768">
                  <c:v>1.7536999999998155</c:v>
                </c:pt>
                <c:pt idx="8769">
                  <c:v>1.7538999999998155</c:v>
                </c:pt>
                <c:pt idx="8770">
                  <c:v>1.7540999999998241</c:v>
                </c:pt>
                <c:pt idx="8771">
                  <c:v>1.7542999999998241</c:v>
                </c:pt>
                <c:pt idx="8772">
                  <c:v>1.7544999999998241</c:v>
                </c:pt>
                <c:pt idx="8773">
                  <c:v>1.7546999999998241</c:v>
                </c:pt>
                <c:pt idx="8774">
                  <c:v>1.754899999999824</c:v>
                </c:pt>
                <c:pt idx="8775">
                  <c:v>1.755099999999822</c:v>
                </c:pt>
                <c:pt idx="8776">
                  <c:v>1.755299999999822</c:v>
                </c:pt>
                <c:pt idx="8777">
                  <c:v>1.755499999999822</c:v>
                </c:pt>
                <c:pt idx="8778">
                  <c:v>1.7556999999998153</c:v>
                </c:pt>
                <c:pt idx="8779">
                  <c:v>1.7558999999998153</c:v>
                </c:pt>
                <c:pt idx="8780">
                  <c:v>1.7560999999998241</c:v>
                </c:pt>
                <c:pt idx="8781">
                  <c:v>1.7562999999998241</c:v>
                </c:pt>
                <c:pt idx="8782">
                  <c:v>1.7564999999998241</c:v>
                </c:pt>
                <c:pt idx="8783">
                  <c:v>1.7566999999998241</c:v>
                </c:pt>
                <c:pt idx="8784">
                  <c:v>1.756899999999822</c:v>
                </c:pt>
                <c:pt idx="8785">
                  <c:v>1.757099999999822</c:v>
                </c:pt>
                <c:pt idx="8786">
                  <c:v>1.757299999999822</c:v>
                </c:pt>
                <c:pt idx="8787">
                  <c:v>1.757499999999822</c:v>
                </c:pt>
                <c:pt idx="8788">
                  <c:v>1.7576999999998151</c:v>
                </c:pt>
                <c:pt idx="8789">
                  <c:v>1.7578999999998151</c:v>
                </c:pt>
                <c:pt idx="8790">
                  <c:v>1.7580999999998241</c:v>
                </c:pt>
                <c:pt idx="8791">
                  <c:v>1.7582999999998241</c:v>
                </c:pt>
                <c:pt idx="8792">
                  <c:v>1.7584999999998241</c:v>
                </c:pt>
                <c:pt idx="8793">
                  <c:v>1.7586999999998221</c:v>
                </c:pt>
                <c:pt idx="8794">
                  <c:v>1.7588999999998221</c:v>
                </c:pt>
                <c:pt idx="8795">
                  <c:v>1.759099999999822</c:v>
                </c:pt>
                <c:pt idx="8796">
                  <c:v>1.759299999999822</c:v>
                </c:pt>
                <c:pt idx="8797">
                  <c:v>1.759499999999822</c:v>
                </c:pt>
                <c:pt idx="8798">
                  <c:v>1.7596999999998149</c:v>
                </c:pt>
                <c:pt idx="8799">
                  <c:v>1.7598999999998148</c:v>
                </c:pt>
                <c:pt idx="8800">
                  <c:v>1.7600999999998241</c:v>
                </c:pt>
                <c:pt idx="8801">
                  <c:v>1.7602999999998241</c:v>
                </c:pt>
                <c:pt idx="8802">
                  <c:v>1.7604999999998221</c:v>
                </c:pt>
                <c:pt idx="8803">
                  <c:v>1.7606999999998221</c:v>
                </c:pt>
                <c:pt idx="8804">
                  <c:v>1.7608999999998221</c:v>
                </c:pt>
                <c:pt idx="8805">
                  <c:v>1.761099999999822</c:v>
                </c:pt>
                <c:pt idx="8806">
                  <c:v>1.761299999999822</c:v>
                </c:pt>
                <c:pt idx="8807">
                  <c:v>1.761499999999822</c:v>
                </c:pt>
                <c:pt idx="8808">
                  <c:v>1.7616999999998146</c:v>
                </c:pt>
                <c:pt idx="8809">
                  <c:v>1.7618999999998146</c:v>
                </c:pt>
                <c:pt idx="8810">
                  <c:v>1.7620999999998241</c:v>
                </c:pt>
                <c:pt idx="8811">
                  <c:v>1.7622999999998221</c:v>
                </c:pt>
                <c:pt idx="8812">
                  <c:v>1.7624999999998221</c:v>
                </c:pt>
                <c:pt idx="8813">
                  <c:v>1.7626999999998221</c:v>
                </c:pt>
                <c:pt idx="8814">
                  <c:v>1.7628999999998221</c:v>
                </c:pt>
                <c:pt idx="8815">
                  <c:v>1.763099999999822</c:v>
                </c:pt>
                <c:pt idx="8816">
                  <c:v>1.763299999999822</c:v>
                </c:pt>
                <c:pt idx="8817">
                  <c:v>1.763499999999822</c:v>
                </c:pt>
                <c:pt idx="8818">
                  <c:v>1.7636999999998144</c:v>
                </c:pt>
                <c:pt idx="8819">
                  <c:v>1.7638999999998144</c:v>
                </c:pt>
                <c:pt idx="8820">
                  <c:v>1.7640999999998221</c:v>
                </c:pt>
                <c:pt idx="8821">
                  <c:v>1.7642999999998221</c:v>
                </c:pt>
                <c:pt idx="8822">
                  <c:v>1.7644999999998221</c:v>
                </c:pt>
                <c:pt idx="8823">
                  <c:v>1.7646999999998221</c:v>
                </c:pt>
                <c:pt idx="8824">
                  <c:v>1.7648999999998221</c:v>
                </c:pt>
                <c:pt idx="8825">
                  <c:v>1.765099999999822</c:v>
                </c:pt>
                <c:pt idx="8826">
                  <c:v>1.765299999999822</c:v>
                </c:pt>
                <c:pt idx="8827">
                  <c:v>1.765499999999822</c:v>
                </c:pt>
                <c:pt idx="8828">
                  <c:v>1.765699999999816</c:v>
                </c:pt>
                <c:pt idx="8829">
                  <c:v>1.7658999999998142</c:v>
                </c:pt>
                <c:pt idx="8830">
                  <c:v>1.7660999999998221</c:v>
                </c:pt>
                <c:pt idx="8831">
                  <c:v>1.7662999999998221</c:v>
                </c:pt>
                <c:pt idx="8832">
                  <c:v>1.7664999999998221</c:v>
                </c:pt>
                <c:pt idx="8833">
                  <c:v>1.7666999999998221</c:v>
                </c:pt>
                <c:pt idx="8834">
                  <c:v>1.7668999999998221</c:v>
                </c:pt>
                <c:pt idx="8835">
                  <c:v>1.767099999999822</c:v>
                </c:pt>
                <c:pt idx="8836">
                  <c:v>1.767299999999822</c:v>
                </c:pt>
                <c:pt idx="8837">
                  <c:v>1.767499999999822</c:v>
                </c:pt>
                <c:pt idx="8838">
                  <c:v>1.767699999999818</c:v>
                </c:pt>
                <c:pt idx="8839">
                  <c:v>1.767899999999814</c:v>
                </c:pt>
                <c:pt idx="8840">
                  <c:v>1.7680999999998221</c:v>
                </c:pt>
                <c:pt idx="8841">
                  <c:v>1.7682999999998221</c:v>
                </c:pt>
                <c:pt idx="8842">
                  <c:v>1.7684999999998221</c:v>
                </c:pt>
                <c:pt idx="8843">
                  <c:v>1.7686999999998221</c:v>
                </c:pt>
                <c:pt idx="8844">
                  <c:v>1.7688999999998221</c:v>
                </c:pt>
                <c:pt idx="8845">
                  <c:v>1.769099999999822</c:v>
                </c:pt>
                <c:pt idx="8846">
                  <c:v>1.769299999999822</c:v>
                </c:pt>
                <c:pt idx="8847">
                  <c:v>1.76949999999982</c:v>
                </c:pt>
                <c:pt idx="8848">
                  <c:v>1.76969999999982</c:v>
                </c:pt>
                <c:pt idx="8849">
                  <c:v>1.7698999999998137</c:v>
                </c:pt>
                <c:pt idx="8850">
                  <c:v>1.7700999999998221</c:v>
                </c:pt>
                <c:pt idx="8851">
                  <c:v>1.7702999999998221</c:v>
                </c:pt>
                <c:pt idx="8852">
                  <c:v>1.7704999999998221</c:v>
                </c:pt>
                <c:pt idx="8853">
                  <c:v>1.7706999999998221</c:v>
                </c:pt>
                <c:pt idx="8854">
                  <c:v>1.7708999999998221</c:v>
                </c:pt>
                <c:pt idx="8855">
                  <c:v>1.771099999999822</c:v>
                </c:pt>
                <c:pt idx="8856">
                  <c:v>1.771299999999822</c:v>
                </c:pt>
                <c:pt idx="8857">
                  <c:v>1.77149999999982</c:v>
                </c:pt>
                <c:pt idx="8858">
                  <c:v>1.77169999999982</c:v>
                </c:pt>
                <c:pt idx="8859">
                  <c:v>1.7718999999998135</c:v>
                </c:pt>
                <c:pt idx="8860">
                  <c:v>1.7720999999998241</c:v>
                </c:pt>
                <c:pt idx="8861">
                  <c:v>1.7722999999998221</c:v>
                </c:pt>
                <c:pt idx="8862">
                  <c:v>1.7724999999998221</c:v>
                </c:pt>
                <c:pt idx="8863">
                  <c:v>1.7726999999998221</c:v>
                </c:pt>
                <c:pt idx="8864">
                  <c:v>1.7728999999998221</c:v>
                </c:pt>
                <c:pt idx="8865">
                  <c:v>1.773099999999822</c:v>
                </c:pt>
                <c:pt idx="8866">
                  <c:v>1.77329999999982</c:v>
                </c:pt>
                <c:pt idx="8867">
                  <c:v>1.77349999999982</c:v>
                </c:pt>
                <c:pt idx="8868">
                  <c:v>1.77369999999982</c:v>
                </c:pt>
                <c:pt idx="8869">
                  <c:v>1.7738999999998133</c:v>
                </c:pt>
                <c:pt idx="8870">
                  <c:v>1.7740999999998248</c:v>
                </c:pt>
                <c:pt idx="8871">
                  <c:v>1.7742999999998221</c:v>
                </c:pt>
                <c:pt idx="8872">
                  <c:v>1.7744999999998221</c:v>
                </c:pt>
                <c:pt idx="8873">
                  <c:v>1.7746999999998221</c:v>
                </c:pt>
                <c:pt idx="8874">
                  <c:v>1.7748999999998221</c:v>
                </c:pt>
                <c:pt idx="8875">
                  <c:v>1.77509999999982</c:v>
                </c:pt>
                <c:pt idx="8876">
                  <c:v>1.77529999999982</c:v>
                </c:pt>
                <c:pt idx="8877">
                  <c:v>1.77549999999982</c:v>
                </c:pt>
                <c:pt idx="8878">
                  <c:v>1.77569999999982</c:v>
                </c:pt>
                <c:pt idx="8879">
                  <c:v>1.7758999999998131</c:v>
                </c:pt>
                <c:pt idx="8880">
                  <c:v>1.7760999999998246</c:v>
                </c:pt>
                <c:pt idx="8881">
                  <c:v>1.7762999999998221</c:v>
                </c:pt>
                <c:pt idx="8882">
                  <c:v>1.7764999999998221</c:v>
                </c:pt>
                <c:pt idx="8883">
                  <c:v>1.7766999999998221</c:v>
                </c:pt>
                <c:pt idx="8884">
                  <c:v>1.7768999999998201</c:v>
                </c:pt>
                <c:pt idx="8885">
                  <c:v>1.77709999999982</c:v>
                </c:pt>
                <c:pt idx="8886">
                  <c:v>1.77729999999982</c:v>
                </c:pt>
                <c:pt idx="8887">
                  <c:v>1.77749999999982</c:v>
                </c:pt>
                <c:pt idx="8888">
                  <c:v>1.77769999999982</c:v>
                </c:pt>
                <c:pt idx="8889">
                  <c:v>1.7778999999998129</c:v>
                </c:pt>
                <c:pt idx="8890">
                  <c:v>1.7780999999998244</c:v>
                </c:pt>
                <c:pt idx="8891">
                  <c:v>1.7782999999998221</c:v>
                </c:pt>
                <c:pt idx="8892">
                  <c:v>1.7784999999998221</c:v>
                </c:pt>
                <c:pt idx="8893">
                  <c:v>1.7786999999998201</c:v>
                </c:pt>
                <c:pt idx="8894">
                  <c:v>1.7788999999998201</c:v>
                </c:pt>
                <c:pt idx="8895">
                  <c:v>1.77909999999982</c:v>
                </c:pt>
                <c:pt idx="8896">
                  <c:v>1.77929999999982</c:v>
                </c:pt>
                <c:pt idx="8897">
                  <c:v>1.77949999999982</c:v>
                </c:pt>
                <c:pt idx="8898">
                  <c:v>1.77969999999982</c:v>
                </c:pt>
                <c:pt idx="8899">
                  <c:v>1.7798999999998126</c:v>
                </c:pt>
                <c:pt idx="8900">
                  <c:v>1.7800999999998242</c:v>
                </c:pt>
                <c:pt idx="8901">
                  <c:v>1.7802999999998221</c:v>
                </c:pt>
                <c:pt idx="8902">
                  <c:v>1.7804999999998201</c:v>
                </c:pt>
                <c:pt idx="8903">
                  <c:v>1.7806999999998201</c:v>
                </c:pt>
                <c:pt idx="8904">
                  <c:v>1.7808999999998201</c:v>
                </c:pt>
                <c:pt idx="8905">
                  <c:v>1.78109999999982</c:v>
                </c:pt>
                <c:pt idx="8906">
                  <c:v>1.78129999999982</c:v>
                </c:pt>
                <c:pt idx="8907">
                  <c:v>1.78149999999982</c:v>
                </c:pt>
                <c:pt idx="8908">
                  <c:v>1.78169999999982</c:v>
                </c:pt>
                <c:pt idx="8909">
                  <c:v>1.7818999999998124</c:v>
                </c:pt>
                <c:pt idx="8910">
                  <c:v>1.7820999999998239</c:v>
                </c:pt>
                <c:pt idx="8911">
                  <c:v>1.7822999999998201</c:v>
                </c:pt>
                <c:pt idx="8912">
                  <c:v>1.7824999999998201</c:v>
                </c:pt>
                <c:pt idx="8913">
                  <c:v>1.7826999999998201</c:v>
                </c:pt>
                <c:pt idx="8914">
                  <c:v>1.7828999999998201</c:v>
                </c:pt>
                <c:pt idx="8915">
                  <c:v>1.7830999999998201</c:v>
                </c:pt>
                <c:pt idx="8916">
                  <c:v>1.78329999999982</c:v>
                </c:pt>
                <c:pt idx="8917">
                  <c:v>1.78349999999982</c:v>
                </c:pt>
                <c:pt idx="8918">
                  <c:v>1.78369999999982</c:v>
                </c:pt>
                <c:pt idx="8919">
                  <c:v>1.7838999999998122</c:v>
                </c:pt>
                <c:pt idx="8920">
                  <c:v>1.7840999999998237</c:v>
                </c:pt>
                <c:pt idx="8921">
                  <c:v>1.7842999999998201</c:v>
                </c:pt>
                <c:pt idx="8922">
                  <c:v>1.7844999999998201</c:v>
                </c:pt>
                <c:pt idx="8923">
                  <c:v>1.7846999999998201</c:v>
                </c:pt>
                <c:pt idx="8924">
                  <c:v>1.7848999999998201</c:v>
                </c:pt>
                <c:pt idx="8925">
                  <c:v>1.7850999999998201</c:v>
                </c:pt>
                <c:pt idx="8926">
                  <c:v>1.78529999999982</c:v>
                </c:pt>
                <c:pt idx="8927">
                  <c:v>1.78549999999982</c:v>
                </c:pt>
                <c:pt idx="8928">
                  <c:v>1.78569999999982</c:v>
                </c:pt>
                <c:pt idx="8929">
                  <c:v>1.785899999999812</c:v>
                </c:pt>
                <c:pt idx="8930">
                  <c:v>1.7860999999998235</c:v>
                </c:pt>
                <c:pt idx="8931">
                  <c:v>1.7862999999998201</c:v>
                </c:pt>
                <c:pt idx="8932">
                  <c:v>1.7864999999998201</c:v>
                </c:pt>
                <c:pt idx="8933">
                  <c:v>1.7866999999998201</c:v>
                </c:pt>
                <c:pt idx="8934">
                  <c:v>1.7868999999998201</c:v>
                </c:pt>
                <c:pt idx="8935">
                  <c:v>1.7870999999998201</c:v>
                </c:pt>
                <c:pt idx="8936">
                  <c:v>1.78729999999982</c:v>
                </c:pt>
                <c:pt idx="8937">
                  <c:v>1.78749999999982</c:v>
                </c:pt>
                <c:pt idx="8938">
                  <c:v>1.787699999999818</c:v>
                </c:pt>
                <c:pt idx="8939">
                  <c:v>1.787899999999812</c:v>
                </c:pt>
                <c:pt idx="8940">
                  <c:v>1.7880999999998233</c:v>
                </c:pt>
                <c:pt idx="8941">
                  <c:v>1.7882999999998201</c:v>
                </c:pt>
                <c:pt idx="8942">
                  <c:v>1.7884999999998201</c:v>
                </c:pt>
                <c:pt idx="8943">
                  <c:v>1.7886999999998201</c:v>
                </c:pt>
                <c:pt idx="8944">
                  <c:v>1.7888999999998201</c:v>
                </c:pt>
                <c:pt idx="8945">
                  <c:v>1.7890999999998201</c:v>
                </c:pt>
                <c:pt idx="8946">
                  <c:v>1.78929999999982</c:v>
                </c:pt>
                <c:pt idx="8947">
                  <c:v>1.789499999999818</c:v>
                </c:pt>
                <c:pt idx="8948">
                  <c:v>1.789699999999818</c:v>
                </c:pt>
                <c:pt idx="8949">
                  <c:v>1.789899999999814</c:v>
                </c:pt>
                <c:pt idx="8950">
                  <c:v>1.7900999999998231</c:v>
                </c:pt>
                <c:pt idx="8951">
                  <c:v>1.7902999999998201</c:v>
                </c:pt>
                <c:pt idx="8952">
                  <c:v>1.7904999999998201</c:v>
                </c:pt>
                <c:pt idx="8953">
                  <c:v>1.7906999999998201</c:v>
                </c:pt>
                <c:pt idx="8954">
                  <c:v>1.7908999999998201</c:v>
                </c:pt>
                <c:pt idx="8955">
                  <c:v>1.7910999999998201</c:v>
                </c:pt>
                <c:pt idx="8956">
                  <c:v>1.791299999999818</c:v>
                </c:pt>
                <c:pt idx="8957">
                  <c:v>1.791499999999818</c:v>
                </c:pt>
                <c:pt idx="8958">
                  <c:v>1.791699999999818</c:v>
                </c:pt>
                <c:pt idx="8959">
                  <c:v>1.791899999999816</c:v>
                </c:pt>
                <c:pt idx="8960">
                  <c:v>1.7920999999998228</c:v>
                </c:pt>
                <c:pt idx="8961">
                  <c:v>1.7922999999998201</c:v>
                </c:pt>
                <c:pt idx="8962">
                  <c:v>1.7924999999998201</c:v>
                </c:pt>
                <c:pt idx="8963">
                  <c:v>1.7926999999998201</c:v>
                </c:pt>
                <c:pt idx="8964">
                  <c:v>1.7928999999998201</c:v>
                </c:pt>
                <c:pt idx="8965">
                  <c:v>1.7930999999998181</c:v>
                </c:pt>
                <c:pt idx="8966">
                  <c:v>1.793299999999818</c:v>
                </c:pt>
                <c:pt idx="8967">
                  <c:v>1.793499999999818</c:v>
                </c:pt>
                <c:pt idx="8968">
                  <c:v>1.793699999999818</c:v>
                </c:pt>
                <c:pt idx="8969">
                  <c:v>1.793899999999818</c:v>
                </c:pt>
                <c:pt idx="8970">
                  <c:v>1.7940999999998226</c:v>
                </c:pt>
                <c:pt idx="8971">
                  <c:v>1.7942999999998201</c:v>
                </c:pt>
                <c:pt idx="8972">
                  <c:v>1.7944999999998201</c:v>
                </c:pt>
                <c:pt idx="8973">
                  <c:v>1.7946999999998201</c:v>
                </c:pt>
                <c:pt idx="8974">
                  <c:v>1.7948999999998201</c:v>
                </c:pt>
                <c:pt idx="8975">
                  <c:v>1.7950999999998181</c:v>
                </c:pt>
                <c:pt idx="8976">
                  <c:v>1.795299999999818</c:v>
                </c:pt>
                <c:pt idx="8977">
                  <c:v>1.795499999999818</c:v>
                </c:pt>
                <c:pt idx="8978">
                  <c:v>1.795699999999818</c:v>
                </c:pt>
                <c:pt idx="8979">
                  <c:v>1.795899999999818</c:v>
                </c:pt>
                <c:pt idx="8980">
                  <c:v>1.7960999999998224</c:v>
                </c:pt>
                <c:pt idx="8981">
                  <c:v>1.7962999999998224</c:v>
                </c:pt>
                <c:pt idx="8982">
                  <c:v>1.7964999999998201</c:v>
                </c:pt>
                <c:pt idx="8983">
                  <c:v>1.7966999999998201</c:v>
                </c:pt>
                <c:pt idx="8984">
                  <c:v>1.7968999999998181</c:v>
                </c:pt>
                <c:pt idx="8985">
                  <c:v>1.7970999999998181</c:v>
                </c:pt>
                <c:pt idx="8986">
                  <c:v>1.797299999999818</c:v>
                </c:pt>
                <c:pt idx="8987">
                  <c:v>1.797499999999818</c:v>
                </c:pt>
                <c:pt idx="8988">
                  <c:v>1.797699999999818</c:v>
                </c:pt>
                <c:pt idx="8989">
                  <c:v>1.797899999999818</c:v>
                </c:pt>
                <c:pt idx="8990">
                  <c:v>1.7980999999998222</c:v>
                </c:pt>
                <c:pt idx="8991">
                  <c:v>1.7982999999998222</c:v>
                </c:pt>
                <c:pt idx="8992">
                  <c:v>1.7984999999998201</c:v>
                </c:pt>
                <c:pt idx="8993">
                  <c:v>1.7986999999998181</c:v>
                </c:pt>
                <c:pt idx="8994">
                  <c:v>1.7988999999998181</c:v>
                </c:pt>
                <c:pt idx="8995">
                  <c:v>1.7990999999998181</c:v>
                </c:pt>
                <c:pt idx="8996">
                  <c:v>1.799299999999818</c:v>
                </c:pt>
                <c:pt idx="8997">
                  <c:v>1.799499999999818</c:v>
                </c:pt>
                <c:pt idx="8998">
                  <c:v>1.799699999999818</c:v>
                </c:pt>
                <c:pt idx="8999">
                  <c:v>1.799899999999818</c:v>
                </c:pt>
                <c:pt idx="9000">
                  <c:v>1.8000999999998182</c:v>
                </c:pt>
                <c:pt idx="9001">
                  <c:v>1.8002999999998182</c:v>
                </c:pt>
                <c:pt idx="9002">
                  <c:v>1.8004999999998179</c:v>
                </c:pt>
                <c:pt idx="9003">
                  <c:v>1.8006999999998179</c:v>
                </c:pt>
                <c:pt idx="9004">
                  <c:v>1.8008999999998179</c:v>
                </c:pt>
                <c:pt idx="9005">
                  <c:v>1.8010999999998178</c:v>
                </c:pt>
                <c:pt idx="9006">
                  <c:v>1.8012999999998178</c:v>
                </c:pt>
                <c:pt idx="9007">
                  <c:v>1.8014999999998178</c:v>
                </c:pt>
                <c:pt idx="9008">
                  <c:v>1.8016999999998178</c:v>
                </c:pt>
                <c:pt idx="9009">
                  <c:v>1.8018999999998178</c:v>
                </c:pt>
                <c:pt idx="9010">
                  <c:v>1.802099999999818</c:v>
                </c:pt>
                <c:pt idx="9011">
                  <c:v>1.8022999999998179</c:v>
                </c:pt>
                <c:pt idx="9012">
                  <c:v>1.8024999999998179</c:v>
                </c:pt>
                <c:pt idx="9013">
                  <c:v>1.8026999999998179</c:v>
                </c:pt>
                <c:pt idx="9014">
                  <c:v>1.8028999999998179</c:v>
                </c:pt>
                <c:pt idx="9015">
                  <c:v>1.8030999999998178</c:v>
                </c:pt>
                <c:pt idx="9016">
                  <c:v>1.8032999999998178</c:v>
                </c:pt>
                <c:pt idx="9017">
                  <c:v>1.8034999999998178</c:v>
                </c:pt>
                <c:pt idx="9018">
                  <c:v>1.8036999999998178</c:v>
                </c:pt>
                <c:pt idx="9019">
                  <c:v>1.8038999999998178</c:v>
                </c:pt>
                <c:pt idx="9020">
                  <c:v>1.8040999999998177</c:v>
                </c:pt>
                <c:pt idx="9021">
                  <c:v>1.8042999999998177</c:v>
                </c:pt>
                <c:pt idx="9022">
                  <c:v>1.8044999999998177</c:v>
                </c:pt>
                <c:pt idx="9023">
                  <c:v>1.8046999999998177</c:v>
                </c:pt>
                <c:pt idx="9024">
                  <c:v>1.8048999999998177</c:v>
                </c:pt>
                <c:pt idx="9025">
                  <c:v>1.8050999999998176</c:v>
                </c:pt>
                <c:pt idx="9026">
                  <c:v>1.8052999999998176</c:v>
                </c:pt>
                <c:pt idx="9027">
                  <c:v>1.8054999999998176</c:v>
                </c:pt>
                <c:pt idx="9028">
                  <c:v>1.8056999999998176</c:v>
                </c:pt>
                <c:pt idx="9029">
                  <c:v>1.8058999999998158</c:v>
                </c:pt>
                <c:pt idx="9030">
                  <c:v>1.8060999999998175</c:v>
                </c:pt>
                <c:pt idx="9031">
                  <c:v>1.8062999999998175</c:v>
                </c:pt>
                <c:pt idx="9032">
                  <c:v>1.8064999999998175</c:v>
                </c:pt>
                <c:pt idx="9033">
                  <c:v>1.8066999999998175</c:v>
                </c:pt>
                <c:pt idx="9034">
                  <c:v>1.8068999999998174</c:v>
                </c:pt>
                <c:pt idx="9035">
                  <c:v>1.8070999999998174</c:v>
                </c:pt>
                <c:pt idx="9036">
                  <c:v>1.8072999999998174</c:v>
                </c:pt>
                <c:pt idx="9037">
                  <c:v>1.8074999999998174</c:v>
                </c:pt>
                <c:pt idx="9038">
                  <c:v>1.8076999999998158</c:v>
                </c:pt>
                <c:pt idx="9039">
                  <c:v>1.8078999999998158</c:v>
                </c:pt>
                <c:pt idx="9040">
                  <c:v>1.8080999999998173</c:v>
                </c:pt>
                <c:pt idx="9041">
                  <c:v>1.8082999999998173</c:v>
                </c:pt>
                <c:pt idx="9042">
                  <c:v>1.8084999999998173</c:v>
                </c:pt>
                <c:pt idx="9043">
                  <c:v>1.8086999999998172</c:v>
                </c:pt>
                <c:pt idx="9044">
                  <c:v>1.8088999999998172</c:v>
                </c:pt>
                <c:pt idx="9045">
                  <c:v>1.8090999999998172</c:v>
                </c:pt>
                <c:pt idx="9046">
                  <c:v>1.8092999999998172</c:v>
                </c:pt>
                <c:pt idx="9047">
                  <c:v>1.8094999999998158</c:v>
                </c:pt>
                <c:pt idx="9048">
                  <c:v>1.8096999999998158</c:v>
                </c:pt>
                <c:pt idx="9049">
                  <c:v>1.8098999999998158</c:v>
                </c:pt>
                <c:pt idx="9050">
                  <c:v>1.8100999999998171</c:v>
                </c:pt>
                <c:pt idx="9051">
                  <c:v>1.8102999999998171</c:v>
                </c:pt>
                <c:pt idx="9052">
                  <c:v>1.810499999999817</c:v>
                </c:pt>
                <c:pt idx="9053">
                  <c:v>1.810699999999817</c:v>
                </c:pt>
                <c:pt idx="9054">
                  <c:v>1.810899999999817</c:v>
                </c:pt>
                <c:pt idx="9055">
                  <c:v>1.811099999999817</c:v>
                </c:pt>
                <c:pt idx="9056">
                  <c:v>1.8112999999998158</c:v>
                </c:pt>
                <c:pt idx="9057">
                  <c:v>1.8114999999998158</c:v>
                </c:pt>
                <c:pt idx="9058">
                  <c:v>1.8116999999998158</c:v>
                </c:pt>
                <c:pt idx="9059">
                  <c:v>1.8118999999998158</c:v>
                </c:pt>
                <c:pt idx="9060">
                  <c:v>1.8120999999998169</c:v>
                </c:pt>
                <c:pt idx="9061">
                  <c:v>1.8122999999998168</c:v>
                </c:pt>
                <c:pt idx="9062">
                  <c:v>1.8124999999998168</c:v>
                </c:pt>
                <c:pt idx="9063">
                  <c:v>1.8126999999998168</c:v>
                </c:pt>
                <c:pt idx="9064">
                  <c:v>1.8128999999998168</c:v>
                </c:pt>
                <c:pt idx="9065">
                  <c:v>1.8130999999998159</c:v>
                </c:pt>
                <c:pt idx="9066">
                  <c:v>1.8132999999998158</c:v>
                </c:pt>
                <c:pt idx="9067">
                  <c:v>1.8134999999998158</c:v>
                </c:pt>
                <c:pt idx="9068">
                  <c:v>1.8136999999998158</c:v>
                </c:pt>
                <c:pt idx="9069">
                  <c:v>1.8138999999998158</c:v>
                </c:pt>
                <c:pt idx="9070">
                  <c:v>1.8140999999998166</c:v>
                </c:pt>
                <c:pt idx="9071">
                  <c:v>1.8142999999998166</c:v>
                </c:pt>
                <c:pt idx="9072">
                  <c:v>1.8144999999998166</c:v>
                </c:pt>
                <c:pt idx="9073">
                  <c:v>1.8146999999998166</c:v>
                </c:pt>
                <c:pt idx="9074">
                  <c:v>1.8148999999998159</c:v>
                </c:pt>
                <c:pt idx="9075">
                  <c:v>1.8150999999998159</c:v>
                </c:pt>
                <c:pt idx="9076">
                  <c:v>1.8152999999998158</c:v>
                </c:pt>
                <c:pt idx="9077">
                  <c:v>1.8154999999998158</c:v>
                </c:pt>
                <c:pt idx="9078">
                  <c:v>1.8156999999998158</c:v>
                </c:pt>
                <c:pt idx="9079">
                  <c:v>1.8158999999998158</c:v>
                </c:pt>
                <c:pt idx="9080">
                  <c:v>1.8160999999998164</c:v>
                </c:pt>
                <c:pt idx="9081">
                  <c:v>1.8162999999998164</c:v>
                </c:pt>
                <c:pt idx="9082">
                  <c:v>1.8164999999998164</c:v>
                </c:pt>
                <c:pt idx="9083">
                  <c:v>1.8166999999998164</c:v>
                </c:pt>
                <c:pt idx="9084">
                  <c:v>1.8168999999998159</c:v>
                </c:pt>
                <c:pt idx="9085">
                  <c:v>1.8170999999998159</c:v>
                </c:pt>
                <c:pt idx="9086">
                  <c:v>1.8172999999998158</c:v>
                </c:pt>
                <c:pt idx="9087">
                  <c:v>1.8174999999998158</c:v>
                </c:pt>
                <c:pt idx="9088">
                  <c:v>1.8176999999998158</c:v>
                </c:pt>
                <c:pt idx="9089">
                  <c:v>1.8178999999998158</c:v>
                </c:pt>
                <c:pt idx="9090">
                  <c:v>1.8180999999998162</c:v>
                </c:pt>
                <c:pt idx="9091">
                  <c:v>1.8182999999998162</c:v>
                </c:pt>
                <c:pt idx="9092">
                  <c:v>1.8184999999998162</c:v>
                </c:pt>
                <c:pt idx="9093">
                  <c:v>1.8186999999998159</c:v>
                </c:pt>
                <c:pt idx="9094">
                  <c:v>1.8188999999998159</c:v>
                </c:pt>
                <c:pt idx="9095">
                  <c:v>1.8190999999998159</c:v>
                </c:pt>
                <c:pt idx="9096">
                  <c:v>1.8192999999998158</c:v>
                </c:pt>
                <c:pt idx="9097">
                  <c:v>1.8194999999998158</c:v>
                </c:pt>
                <c:pt idx="9098">
                  <c:v>1.8196999999998158</c:v>
                </c:pt>
                <c:pt idx="9099">
                  <c:v>1.8198999999998158</c:v>
                </c:pt>
                <c:pt idx="9100">
                  <c:v>1.820099999999816</c:v>
                </c:pt>
                <c:pt idx="9101">
                  <c:v>1.820299999999816</c:v>
                </c:pt>
                <c:pt idx="9102">
                  <c:v>1.8204999999998159</c:v>
                </c:pt>
                <c:pt idx="9103">
                  <c:v>1.8206999999998159</c:v>
                </c:pt>
                <c:pt idx="9104">
                  <c:v>1.8208999999998159</c:v>
                </c:pt>
                <c:pt idx="9105">
                  <c:v>1.8210999999998159</c:v>
                </c:pt>
                <c:pt idx="9106">
                  <c:v>1.8212999999998158</c:v>
                </c:pt>
                <c:pt idx="9107">
                  <c:v>1.8214999999998158</c:v>
                </c:pt>
                <c:pt idx="9108">
                  <c:v>1.8216999999998158</c:v>
                </c:pt>
                <c:pt idx="9109">
                  <c:v>1.8218999999998158</c:v>
                </c:pt>
                <c:pt idx="9110">
                  <c:v>1.822099999999816</c:v>
                </c:pt>
                <c:pt idx="9111">
                  <c:v>1.8222999999998157</c:v>
                </c:pt>
                <c:pt idx="9112">
                  <c:v>1.8224999999998157</c:v>
                </c:pt>
                <c:pt idx="9113">
                  <c:v>1.8226999999998157</c:v>
                </c:pt>
                <c:pt idx="9114">
                  <c:v>1.8228999999998157</c:v>
                </c:pt>
                <c:pt idx="9115">
                  <c:v>1.8230999999998156</c:v>
                </c:pt>
                <c:pt idx="9116">
                  <c:v>1.8232999999998156</c:v>
                </c:pt>
                <c:pt idx="9117">
                  <c:v>1.8234999999998156</c:v>
                </c:pt>
                <c:pt idx="9118">
                  <c:v>1.8236999999998156</c:v>
                </c:pt>
                <c:pt idx="9119">
                  <c:v>1.8238999999998156</c:v>
                </c:pt>
                <c:pt idx="9120">
                  <c:v>1.8240999999998155</c:v>
                </c:pt>
                <c:pt idx="9121">
                  <c:v>1.8242999999998155</c:v>
                </c:pt>
                <c:pt idx="9122">
                  <c:v>1.8244999999998155</c:v>
                </c:pt>
                <c:pt idx="9123">
                  <c:v>1.8246999999998155</c:v>
                </c:pt>
                <c:pt idx="9124">
                  <c:v>1.8248999999998154</c:v>
                </c:pt>
                <c:pt idx="9125">
                  <c:v>1.8250999999998154</c:v>
                </c:pt>
                <c:pt idx="9126">
                  <c:v>1.8252999999998154</c:v>
                </c:pt>
                <c:pt idx="9127">
                  <c:v>1.8254999999998154</c:v>
                </c:pt>
                <c:pt idx="9128">
                  <c:v>1.8256999999998154</c:v>
                </c:pt>
                <c:pt idx="9129">
                  <c:v>1.8258999999998138</c:v>
                </c:pt>
                <c:pt idx="9130">
                  <c:v>1.8260999999998153</c:v>
                </c:pt>
                <c:pt idx="9131">
                  <c:v>1.8262999999998153</c:v>
                </c:pt>
                <c:pt idx="9132">
                  <c:v>1.8264999999998153</c:v>
                </c:pt>
                <c:pt idx="9133">
                  <c:v>1.8266999999998152</c:v>
                </c:pt>
                <c:pt idx="9134">
                  <c:v>1.8268999999998152</c:v>
                </c:pt>
                <c:pt idx="9135">
                  <c:v>1.8270999999998152</c:v>
                </c:pt>
                <c:pt idx="9136">
                  <c:v>1.8272999999998152</c:v>
                </c:pt>
                <c:pt idx="9137">
                  <c:v>1.8274999999998152</c:v>
                </c:pt>
                <c:pt idx="9138">
                  <c:v>1.8276999999998138</c:v>
                </c:pt>
                <c:pt idx="9139">
                  <c:v>1.8278999999998138</c:v>
                </c:pt>
                <c:pt idx="9140">
                  <c:v>1.8280999999998151</c:v>
                </c:pt>
                <c:pt idx="9141">
                  <c:v>1.8282999999998151</c:v>
                </c:pt>
                <c:pt idx="9142">
                  <c:v>1.8284999999998151</c:v>
                </c:pt>
                <c:pt idx="9143">
                  <c:v>1.828699999999815</c:v>
                </c:pt>
                <c:pt idx="9144">
                  <c:v>1.828899999999815</c:v>
                </c:pt>
                <c:pt idx="9145">
                  <c:v>1.829099999999815</c:v>
                </c:pt>
                <c:pt idx="9146">
                  <c:v>1.829299999999815</c:v>
                </c:pt>
                <c:pt idx="9147">
                  <c:v>1.8294999999998138</c:v>
                </c:pt>
                <c:pt idx="9148">
                  <c:v>1.8296999999998138</c:v>
                </c:pt>
                <c:pt idx="9149">
                  <c:v>1.8298999999998138</c:v>
                </c:pt>
                <c:pt idx="9150">
                  <c:v>1.8300999999998149</c:v>
                </c:pt>
                <c:pt idx="9151">
                  <c:v>1.8302999999998149</c:v>
                </c:pt>
                <c:pt idx="9152">
                  <c:v>1.8304999999998148</c:v>
                </c:pt>
                <c:pt idx="9153">
                  <c:v>1.8306999999998148</c:v>
                </c:pt>
                <c:pt idx="9154">
                  <c:v>1.8308999999998148</c:v>
                </c:pt>
                <c:pt idx="9155">
                  <c:v>1.8310999999998148</c:v>
                </c:pt>
                <c:pt idx="9156">
                  <c:v>1.8312999999998139</c:v>
                </c:pt>
                <c:pt idx="9157">
                  <c:v>1.8314999999998138</c:v>
                </c:pt>
                <c:pt idx="9158">
                  <c:v>1.8316999999998138</c:v>
                </c:pt>
                <c:pt idx="9159">
                  <c:v>1.8318999999998138</c:v>
                </c:pt>
                <c:pt idx="9160">
                  <c:v>1.8320999999998147</c:v>
                </c:pt>
                <c:pt idx="9161">
                  <c:v>1.8322999999998146</c:v>
                </c:pt>
                <c:pt idx="9162">
                  <c:v>1.8324999999998146</c:v>
                </c:pt>
                <c:pt idx="9163">
                  <c:v>1.8326999999998146</c:v>
                </c:pt>
                <c:pt idx="9164">
                  <c:v>1.8328999999998146</c:v>
                </c:pt>
                <c:pt idx="9165">
                  <c:v>1.8330999999998139</c:v>
                </c:pt>
                <c:pt idx="9166">
                  <c:v>1.8332999999998139</c:v>
                </c:pt>
                <c:pt idx="9167">
                  <c:v>1.8334999999998138</c:v>
                </c:pt>
                <c:pt idx="9168">
                  <c:v>1.8336999999998138</c:v>
                </c:pt>
                <c:pt idx="9169">
                  <c:v>1.8338999999998138</c:v>
                </c:pt>
                <c:pt idx="9170">
                  <c:v>1.8340999999998144</c:v>
                </c:pt>
                <c:pt idx="9171">
                  <c:v>1.8342999999998144</c:v>
                </c:pt>
                <c:pt idx="9172">
                  <c:v>1.8344999999998144</c:v>
                </c:pt>
                <c:pt idx="9173">
                  <c:v>1.8346999999998144</c:v>
                </c:pt>
                <c:pt idx="9174">
                  <c:v>1.8348999999998139</c:v>
                </c:pt>
                <c:pt idx="9175">
                  <c:v>1.8350999999998139</c:v>
                </c:pt>
                <c:pt idx="9176">
                  <c:v>1.8352999999998139</c:v>
                </c:pt>
                <c:pt idx="9177">
                  <c:v>1.8354999999998138</c:v>
                </c:pt>
                <c:pt idx="9178">
                  <c:v>1.8356999999998138</c:v>
                </c:pt>
                <c:pt idx="9179">
                  <c:v>1.8358999999998138</c:v>
                </c:pt>
                <c:pt idx="9180">
                  <c:v>1.8360999999998142</c:v>
                </c:pt>
                <c:pt idx="9181">
                  <c:v>1.8362999999998142</c:v>
                </c:pt>
                <c:pt idx="9182">
                  <c:v>1.8364999999998142</c:v>
                </c:pt>
                <c:pt idx="9183">
                  <c:v>1.8366999999998139</c:v>
                </c:pt>
                <c:pt idx="9184">
                  <c:v>1.8368999999998139</c:v>
                </c:pt>
                <c:pt idx="9185">
                  <c:v>1.8370999999998139</c:v>
                </c:pt>
                <c:pt idx="9186">
                  <c:v>1.8372999999998139</c:v>
                </c:pt>
                <c:pt idx="9187">
                  <c:v>1.8374999999998138</c:v>
                </c:pt>
                <c:pt idx="9188">
                  <c:v>1.8376999999998138</c:v>
                </c:pt>
                <c:pt idx="9189">
                  <c:v>1.8378999999998138</c:v>
                </c:pt>
                <c:pt idx="9190">
                  <c:v>1.838099999999814</c:v>
                </c:pt>
                <c:pt idx="9191">
                  <c:v>1.838299999999814</c:v>
                </c:pt>
                <c:pt idx="9192">
                  <c:v>1.8384999999998139</c:v>
                </c:pt>
                <c:pt idx="9193">
                  <c:v>1.8386999999998139</c:v>
                </c:pt>
                <c:pt idx="9194">
                  <c:v>1.8388999999998139</c:v>
                </c:pt>
                <c:pt idx="9195">
                  <c:v>1.8390999999998139</c:v>
                </c:pt>
                <c:pt idx="9196">
                  <c:v>1.8392999999998139</c:v>
                </c:pt>
                <c:pt idx="9197">
                  <c:v>1.8394999999998138</c:v>
                </c:pt>
                <c:pt idx="9198">
                  <c:v>1.8396999999998138</c:v>
                </c:pt>
                <c:pt idx="9199">
                  <c:v>1.8398999999998138</c:v>
                </c:pt>
                <c:pt idx="9200">
                  <c:v>1.840099999999814</c:v>
                </c:pt>
                <c:pt idx="9201">
                  <c:v>1.840299999999814</c:v>
                </c:pt>
                <c:pt idx="9202">
                  <c:v>1.8404999999998137</c:v>
                </c:pt>
                <c:pt idx="9203">
                  <c:v>1.8406999999998137</c:v>
                </c:pt>
                <c:pt idx="9204">
                  <c:v>1.8408999999998137</c:v>
                </c:pt>
                <c:pt idx="9205">
                  <c:v>1.8410999999998137</c:v>
                </c:pt>
                <c:pt idx="9206">
                  <c:v>1.8412999999998136</c:v>
                </c:pt>
                <c:pt idx="9207">
                  <c:v>1.8414999999998136</c:v>
                </c:pt>
                <c:pt idx="9208">
                  <c:v>1.8416999999998136</c:v>
                </c:pt>
                <c:pt idx="9209">
                  <c:v>1.8418999999998136</c:v>
                </c:pt>
                <c:pt idx="9210">
                  <c:v>1.842099999999814</c:v>
                </c:pt>
                <c:pt idx="9211">
                  <c:v>1.8422999999998135</c:v>
                </c:pt>
                <c:pt idx="9212">
                  <c:v>1.8424999999998135</c:v>
                </c:pt>
                <c:pt idx="9213">
                  <c:v>1.8426999999998135</c:v>
                </c:pt>
                <c:pt idx="9214">
                  <c:v>1.8428999999998135</c:v>
                </c:pt>
                <c:pt idx="9215">
                  <c:v>1.8430999999998134</c:v>
                </c:pt>
                <c:pt idx="9216">
                  <c:v>1.8432999999998134</c:v>
                </c:pt>
                <c:pt idx="9217">
                  <c:v>1.8434999999998134</c:v>
                </c:pt>
                <c:pt idx="9218">
                  <c:v>1.8436999999998134</c:v>
                </c:pt>
                <c:pt idx="9219">
                  <c:v>1.8438999999998134</c:v>
                </c:pt>
                <c:pt idx="9220">
                  <c:v>1.8440999999998133</c:v>
                </c:pt>
                <c:pt idx="9221">
                  <c:v>1.8442999999998133</c:v>
                </c:pt>
                <c:pt idx="9222">
                  <c:v>1.8444999999998133</c:v>
                </c:pt>
                <c:pt idx="9223">
                  <c:v>1.8446999999998133</c:v>
                </c:pt>
                <c:pt idx="9224">
                  <c:v>1.8448999999998132</c:v>
                </c:pt>
                <c:pt idx="9225">
                  <c:v>1.8450999999998132</c:v>
                </c:pt>
                <c:pt idx="9226">
                  <c:v>1.8452999999998132</c:v>
                </c:pt>
                <c:pt idx="9227">
                  <c:v>1.8454999999998132</c:v>
                </c:pt>
                <c:pt idx="9228">
                  <c:v>1.8456999999998132</c:v>
                </c:pt>
                <c:pt idx="9229">
                  <c:v>1.8458999999998118</c:v>
                </c:pt>
                <c:pt idx="9230">
                  <c:v>1.8460999999998131</c:v>
                </c:pt>
                <c:pt idx="9231">
                  <c:v>1.8462999999998131</c:v>
                </c:pt>
                <c:pt idx="9232">
                  <c:v>1.8464999999998131</c:v>
                </c:pt>
                <c:pt idx="9233">
                  <c:v>1.846699999999813</c:v>
                </c:pt>
                <c:pt idx="9234">
                  <c:v>1.846899999999813</c:v>
                </c:pt>
                <c:pt idx="9235">
                  <c:v>1.847099999999813</c:v>
                </c:pt>
                <c:pt idx="9236">
                  <c:v>1.847299999999813</c:v>
                </c:pt>
                <c:pt idx="9237">
                  <c:v>1.847499999999813</c:v>
                </c:pt>
                <c:pt idx="9238">
                  <c:v>1.8476999999998118</c:v>
                </c:pt>
                <c:pt idx="9239">
                  <c:v>1.8478999999998118</c:v>
                </c:pt>
                <c:pt idx="9240">
                  <c:v>1.8480999999998129</c:v>
                </c:pt>
                <c:pt idx="9241">
                  <c:v>1.8482999999998129</c:v>
                </c:pt>
                <c:pt idx="9242">
                  <c:v>1.8484999999998128</c:v>
                </c:pt>
                <c:pt idx="9243">
                  <c:v>1.8486999999998128</c:v>
                </c:pt>
                <c:pt idx="9244">
                  <c:v>1.8488999999998128</c:v>
                </c:pt>
                <c:pt idx="9245">
                  <c:v>1.8490999999998128</c:v>
                </c:pt>
                <c:pt idx="9246">
                  <c:v>1.8492999999998128</c:v>
                </c:pt>
                <c:pt idx="9247">
                  <c:v>1.8494999999998119</c:v>
                </c:pt>
                <c:pt idx="9248">
                  <c:v>1.8496999999998118</c:v>
                </c:pt>
                <c:pt idx="9249">
                  <c:v>1.8498999999998118</c:v>
                </c:pt>
                <c:pt idx="9250">
                  <c:v>1.8500999999998127</c:v>
                </c:pt>
                <c:pt idx="9251">
                  <c:v>1.8502999999998127</c:v>
                </c:pt>
                <c:pt idx="9252">
                  <c:v>1.8504999999998126</c:v>
                </c:pt>
                <c:pt idx="9253">
                  <c:v>1.8506999999998126</c:v>
                </c:pt>
                <c:pt idx="9254">
                  <c:v>1.8508999999998126</c:v>
                </c:pt>
                <c:pt idx="9255">
                  <c:v>1.8510999999998126</c:v>
                </c:pt>
                <c:pt idx="9256">
                  <c:v>1.8512999999998119</c:v>
                </c:pt>
                <c:pt idx="9257">
                  <c:v>1.8514999999998119</c:v>
                </c:pt>
                <c:pt idx="9258">
                  <c:v>1.8516999999998118</c:v>
                </c:pt>
                <c:pt idx="9259">
                  <c:v>1.8518999999998118</c:v>
                </c:pt>
                <c:pt idx="9260">
                  <c:v>1.8520999999998125</c:v>
                </c:pt>
                <c:pt idx="9261">
                  <c:v>1.8522999999998124</c:v>
                </c:pt>
                <c:pt idx="9262">
                  <c:v>1.8524999999998124</c:v>
                </c:pt>
                <c:pt idx="9263">
                  <c:v>1.8526999999998124</c:v>
                </c:pt>
                <c:pt idx="9264">
                  <c:v>1.8528999999998124</c:v>
                </c:pt>
                <c:pt idx="9265">
                  <c:v>1.8530999999998119</c:v>
                </c:pt>
                <c:pt idx="9266">
                  <c:v>1.8532999999998119</c:v>
                </c:pt>
                <c:pt idx="9267">
                  <c:v>1.8534999999998119</c:v>
                </c:pt>
                <c:pt idx="9268">
                  <c:v>1.8536999999998118</c:v>
                </c:pt>
                <c:pt idx="9269">
                  <c:v>1.8538999999998118</c:v>
                </c:pt>
                <c:pt idx="9270">
                  <c:v>1.8540999999998122</c:v>
                </c:pt>
                <c:pt idx="9271">
                  <c:v>1.8542999999998122</c:v>
                </c:pt>
                <c:pt idx="9272">
                  <c:v>1.8544999999998122</c:v>
                </c:pt>
                <c:pt idx="9273">
                  <c:v>1.8546999999998122</c:v>
                </c:pt>
                <c:pt idx="9274">
                  <c:v>1.8548999999998119</c:v>
                </c:pt>
                <c:pt idx="9275">
                  <c:v>1.8550999999998119</c:v>
                </c:pt>
                <c:pt idx="9276">
                  <c:v>1.8552999999998119</c:v>
                </c:pt>
                <c:pt idx="9277">
                  <c:v>1.8554999999998119</c:v>
                </c:pt>
                <c:pt idx="9278">
                  <c:v>1.8556999999998118</c:v>
                </c:pt>
                <c:pt idx="9279">
                  <c:v>1.8558999999998118</c:v>
                </c:pt>
                <c:pt idx="9280">
                  <c:v>1.856099999999812</c:v>
                </c:pt>
                <c:pt idx="9281">
                  <c:v>1.856299999999812</c:v>
                </c:pt>
                <c:pt idx="9282">
                  <c:v>1.856499999999812</c:v>
                </c:pt>
                <c:pt idx="9283">
                  <c:v>1.8566999999998119</c:v>
                </c:pt>
                <c:pt idx="9284">
                  <c:v>1.8568999999998119</c:v>
                </c:pt>
                <c:pt idx="9285">
                  <c:v>1.8570999999998119</c:v>
                </c:pt>
                <c:pt idx="9286">
                  <c:v>1.8572999999998119</c:v>
                </c:pt>
                <c:pt idx="9287">
                  <c:v>1.8574999999998119</c:v>
                </c:pt>
                <c:pt idx="9288">
                  <c:v>1.8576999999998118</c:v>
                </c:pt>
                <c:pt idx="9289">
                  <c:v>1.8578999999998118</c:v>
                </c:pt>
                <c:pt idx="9290">
                  <c:v>1.858099999999812</c:v>
                </c:pt>
                <c:pt idx="9291">
                  <c:v>1.858299999999812</c:v>
                </c:pt>
                <c:pt idx="9292">
                  <c:v>1.8584999999998117</c:v>
                </c:pt>
                <c:pt idx="9293">
                  <c:v>1.8586999999998117</c:v>
                </c:pt>
                <c:pt idx="9294">
                  <c:v>1.8588999999998117</c:v>
                </c:pt>
                <c:pt idx="9295">
                  <c:v>1.8590999999998117</c:v>
                </c:pt>
                <c:pt idx="9296">
                  <c:v>1.8592999999998117</c:v>
                </c:pt>
                <c:pt idx="9297">
                  <c:v>1.8594999999998116</c:v>
                </c:pt>
                <c:pt idx="9298">
                  <c:v>1.8596999999998116</c:v>
                </c:pt>
                <c:pt idx="9299">
                  <c:v>1.8598999999998116</c:v>
                </c:pt>
                <c:pt idx="9300">
                  <c:v>1.860099999999812</c:v>
                </c:pt>
                <c:pt idx="9301">
                  <c:v>1.8602999999998115</c:v>
                </c:pt>
                <c:pt idx="9302">
                  <c:v>1.8604999999998115</c:v>
                </c:pt>
                <c:pt idx="9303">
                  <c:v>1.8606999999998115</c:v>
                </c:pt>
                <c:pt idx="9304">
                  <c:v>1.8608999999998115</c:v>
                </c:pt>
                <c:pt idx="9305">
                  <c:v>1.8610999999998115</c:v>
                </c:pt>
                <c:pt idx="9306">
                  <c:v>1.8612999999998114</c:v>
                </c:pt>
                <c:pt idx="9307">
                  <c:v>1.8614999999998114</c:v>
                </c:pt>
                <c:pt idx="9308">
                  <c:v>1.8616999999998114</c:v>
                </c:pt>
                <c:pt idx="9309">
                  <c:v>1.8618999999998114</c:v>
                </c:pt>
                <c:pt idx="9310">
                  <c:v>1.862099999999812</c:v>
                </c:pt>
                <c:pt idx="9311">
                  <c:v>1.8622999999998113</c:v>
                </c:pt>
                <c:pt idx="9312">
                  <c:v>1.8624999999998113</c:v>
                </c:pt>
                <c:pt idx="9313">
                  <c:v>1.8626999999998113</c:v>
                </c:pt>
                <c:pt idx="9314">
                  <c:v>1.8628999999998113</c:v>
                </c:pt>
                <c:pt idx="9315">
                  <c:v>1.8630999999998112</c:v>
                </c:pt>
                <c:pt idx="9316">
                  <c:v>1.8632999999998112</c:v>
                </c:pt>
                <c:pt idx="9317">
                  <c:v>1.8634999999998112</c:v>
                </c:pt>
                <c:pt idx="9318">
                  <c:v>1.8636999999998112</c:v>
                </c:pt>
                <c:pt idx="9319">
                  <c:v>1.8638999999998112</c:v>
                </c:pt>
                <c:pt idx="9320">
                  <c:v>1.8640999999998111</c:v>
                </c:pt>
                <c:pt idx="9321">
                  <c:v>1.8642999999998111</c:v>
                </c:pt>
                <c:pt idx="9322">
                  <c:v>1.8644999999998111</c:v>
                </c:pt>
                <c:pt idx="9323">
                  <c:v>1.8646999999998111</c:v>
                </c:pt>
                <c:pt idx="9324">
                  <c:v>1.864899999999811</c:v>
                </c:pt>
                <c:pt idx="9325">
                  <c:v>1.865099999999811</c:v>
                </c:pt>
                <c:pt idx="9326">
                  <c:v>1.865299999999811</c:v>
                </c:pt>
                <c:pt idx="9327">
                  <c:v>1.865499999999811</c:v>
                </c:pt>
                <c:pt idx="9328">
                  <c:v>1.865699999999811</c:v>
                </c:pt>
                <c:pt idx="9329">
                  <c:v>1.8658999999998098</c:v>
                </c:pt>
                <c:pt idx="9330">
                  <c:v>1.8660999999998109</c:v>
                </c:pt>
                <c:pt idx="9331">
                  <c:v>1.8662999999998109</c:v>
                </c:pt>
                <c:pt idx="9332">
                  <c:v>1.8664999999998109</c:v>
                </c:pt>
                <c:pt idx="9333">
                  <c:v>1.8666999999998108</c:v>
                </c:pt>
                <c:pt idx="9334">
                  <c:v>1.8668999999998108</c:v>
                </c:pt>
                <c:pt idx="9335">
                  <c:v>1.8670999999998108</c:v>
                </c:pt>
                <c:pt idx="9336">
                  <c:v>1.8672999999998108</c:v>
                </c:pt>
                <c:pt idx="9337">
                  <c:v>1.8674999999998108</c:v>
                </c:pt>
                <c:pt idx="9338">
                  <c:v>1.8676999999998098</c:v>
                </c:pt>
                <c:pt idx="9339">
                  <c:v>1.8678999999998098</c:v>
                </c:pt>
                <c:pt idx="9340">
                  <c:v>1.8680999999998107</c:v>
                </c:pt>
                <c:pt idx="9341">
                  <c:v>1.8682999999998107</c:v>
                </c:pt>
                <c:pt idx="9342">
                  <c:v>1.8684999999998106</c:v>
                </c:pt>
                <c:pt idx="9343">
                  <c:v>1.8686999999998106</c:v>
                </c:pt>
                <c:pt idx="9344">
                  <c:v>1.8688999999998106</c:v>
                </c:pt>
                <c:pt idx="9345">
                  <c:v>1.8690999999998106</c:v>
                </c:pt>
                <c:pt idx="9346">
                  <c:v>1.8692999999998106</c:v>
                </c:pt>
                <c:pt idx="9347">
                  <c:v>1.8694999999998099</c:v>
                </c:pt>
                <c:pt idx="9348">
                  <c:v>1.8696999999998098</c:v>
                </c:pt>
                <c:pt idx="9349">
                  <c:v>1.8698999999998098</c:v>
                </c:pt>
                <c:pt idx="9350">
                  <c:v>1.8700999999998105</c:v>
                </c:pt>
                <c:pt idx="9351">
                  <c:v>1.8702999999998104</c:v>
                </c:pt>
                <c:pt idx="9352">
                  <c:v>1.8704999999998104</c:v>
                </c:pt>
                <c:pt idx="9353">
                  <c:v>1.8706999999998104</c:v>
                </c:pt>
                <c:pt idx="9354">
                  <c:v>1.8708999999998104</c:v>
                </c:pt>
                <c:pt idx="9355">
                  <c:v>1.8710999999998104</c:v>
                </c:pt>
                <c:pt idx="9356">
                  <c:v>1.8712999999998099</c:v>
                </c:pt>
                <c:pt idx="9357">
                  <c:v>1.8714999999998099</c:v>
                </c:pt>
                <c:pt idx="9358">
                  <c:v>1.8716999999998098</c:v>
                </c:pt>
                <c:pt idx="9359">
                  <c:v>1.8718999999998098</c:v>
                </c:pt>
                <c:pt idx="9360">
                  <c:v>1.8720999999998102</c:v>
                </c:pt>
                <c:pt idx="9361">
                  <c:v>1.8722999999998102</c:v>
                </c:pt>
                <c:pt idx="9362">
                  <c:v>1.8724999999998102</c:v>
                </c:pt>
                <c:pt idx="9363">
                  <c:v>1.8726999999998102</c:v>
                </c:pt>
                <c:pt idx="9364">
                  <c:v>1.8728999999998102</c:v>
                </c:pt>
                <c:pt idx="9365">
                  <c:v>1.8730999999998099</c:v>
                </c:pt>
                <c:pt idx="9366">
                  <c:v>1.8732999999998099</c:v>
                </c:pt>
                <c:pt idx="9367">
                  <c:v>1.8734999999998099</c:v>
                </c:pt>
                <c:pt idx="9368">
                  <c:v>1.8736999999998099</c:v>
                </c:pt>
                <c:pt idx="9369">
                  <c:v>1.8738999999998098</c:v>
                </c:pt>
                <c:pt idx="9370">
                  <c:v>1.87409999999981</c:v>
                </c:pt>
                <c:pt idx="9371">
                  <c:v>1.87429999999981</c:v>
                </c:pt>
                <c:pt idx="9372">
                  <c:v>1.87449999999981</c:v>
                </c:pt>
                <c:pt idx="9373">
                  <c:v>1.87469999999981</c:v>
                </c:pt>
                <c:pt idx="9374">
                  <c:v>1.8748999999998099</c:v>
                </c:pt>
                <c:pt idx="9375">
                  <c:v>1.8750999999998099</c:v>
                </c:pt>
                <c:pt idx="9376">
                  <c:v>1.8752999999998099</c:v>
                </c:pt>
                <c:pt idx="9377">
                  <c:v>1.8754999999998099</c:v>
                </c:pt>
                <c:pt idx="9378">
                  <c:v>1.8756999999998099</c:v>
                </c:pt>
                <c:pt idx="9379">
                  <c:v>1.8758999999998098</c:v>
                </c:pt>
                <c:pt idx="9380">
                  <c:v>1.87609999999981</c:v>
                </c:pt>
                <c:pt idx="9381">
                  <c:v>1.87629999999981</c:v>
                </c:pt>
                <c:pt idx="9382">
                  <c:v>1.87649999999981</c:v>
                </c:pt>
                <c:pt idx="9383">
                  <c:v>1.8766999999998097</c:v>
                </c:pt>
                <c:pt idx="9384">
                  <c:v>1.8768999999998097</c:v>
                </c:pt>
                <c:pt idx="9385">
                  <c:v>1.8770999999998097</c:v>
                </c:pt>
                <c:pt idx="9386">
                  <c:v>1.8772999999998097</c:v>
                </c:pt>
                <c:pt idx="9387">
                  <c:v>1.8774999999998097</c:v>
                </c:pt>
                <c:pt idx="9388">
                  <c:v>1.8776999999998096</c:v>
                </c:pt>
                <c:pt idx="9389">
                  <c:v>1.8778999999998096</c:v>
                </c:pt>
                <c:pt idx="9390">
                  <c:v>1.87809999999981</c:v>
                </c:pt>
                <c:pt idx="9391">
                  <c:v>1.87829999999981</c:v>
                </c:pt>
                <c:pt idx="9392">
                  <c:v>1.8784999999998095</c:v>
                </c:pt>
                <c:pt idx="9393">
                  <c:v>1.8786999999998095</c:v>
                </c:pt>
                <c:pt idx="9394">
                  <c:v>1.8788999999998095</c:v>
                </c:pt>
                <c:pt idx="9395">
                  <c:v>1.8790999999998095</c:v>
                </c:pt>
                <c:pt idx="9396">
                  <c:v>1.8792999999998095</c:v>
                </c:pt>
                <c:pt idx="9397">
                  <c:v>1.8794999999998094</c:v>
                </c:pt>
                <c:pt idx="9398">
                  <c:v>1.8796999999998094</c:v>
                </c:pt>
                <c:pt idx="9399">
                  <c:v>1.8798999999998094</c:v>
                </c:pt>
                <c:pt idx="9400">
                  <c:v>1.88009999999981</c:v>
                </c:pt>
                <c:pt idx="9401">
                  <c:v>1.8802999999998093</c:v>
                </c:pt>
                <c:pt idx="9402">
                  <c:v>1.8804999999998093</c:v>
                </c:pt>
                <c:pt idx="9403">
                  <c:v>1.8806999999998093</c:v>
                </c:pt>
                <c:pt idx="9404">
                  <c:v>1.8808999999998093</c:v>
                </c:pt>
                <c:pt idx="9405">
                  <c:v>1.8810999999998093</c:v>
                </c:pt>
                <c:pt idx="9406">
                  <c:v>1.8812999999998092</c:v>
                </c:pt>
                <c:pt idx="9407">
                  <c:v>1.8814999999998092</c:v>
                </c:pt>
                <c:pt idx="9408">
                  <c:v>1.8816999999998092</c:v>
                </c:pt>
                <c:pt idx="9409">
                  <c:v>1.8818999999998092</c:v>
                </c:pt>
                <c:pt idx="9410">
                  <c:v>1.8820999999998091</c:v>
                </c:pt>
                <c:pt idx="9411">
                  <c:v>1.8822999999998091</c:v>
                </c:pt>
                <c:pt idx="9412">
                  <c:v>1.8824999999998091</c:v>
                </c:pt>
                <c:pt idx="9413">
                  <c:v>1.8826999999998091</c:v>
                </c:pt>
                <c:pt idx="9414">
                  <c:v>1.8828999999998091</c:v>
                </c:pt>
                <c:pt idx="9415">
                  <c:v>1.883099999999809</c:v>
                </c:pt>
                <c:pt idx="9416">
                  <c:v>1.883299999999809</c:v>
                </c:pt>
                <c:pt idx="9417">
                  <c:v>1.883499999999809</c:v>
                </c:pt>
                <c:pt idx="9418">
                  <c:v>1.883699999999809</c:v>
                </c:pt>
                <c:pt idx="9419">
                  <c:v>1.8838999999998078</c:v>
                </c:pt>
                <c:pt idx="9420">
                  <c:v>1.8840999999998089</c:v>
                </c:pt>
                <c:pt idx="9421">
                  <c:v>1.8842999999998089</c:v>
                </c:pt>
                <c:pt idx="9422">
                  <c:v>1.8844999999998089</c:v>
                </c:pt>
                <c:pt idx="9423">
                  <c:v>1.8846999999998089</c:v>
                </c:pt>
                <c:pt idx="9424">
                  <c:v>1.8848999999998088</c:v>
                </c:pt>
                <c:pt idx="9425">
                  <c:v>1.8850999999998088</c:v>
                </c:pt>
                <c:pt idx="9426">
                  <c:v>1.8852999999998088</c:v>
                </c:pt>
                <c:pt idx="9427">
                  <c:v>1.8854999999998088</c:v>
                </c:pt>
                <c:pt idx="9428">
                  <c:v>1.8856999999998088</c:v>
                </c:pt>
                <c:pt idx="9429">
                  <c:v>1.8858999999998078</c:v>
                </c:pt>
                <c:pt idx="9430">
                  <c:v>1.8860999999998087</c:v>
                </c:pt>
                <c:pt idx="9431">
                  <c:v>1.8862999999998087</c:v>
                </c:pt>
                <c:pt idx="9432">
                  <c:v>1.8864999999998087</c:v>
                </c:pt>
                <c:pt idx="9433">
                  <c:v>1.8866999999998086</c:v>
                </c:pt>
                <c:pt idx="9434">
                  <c:v>1.8868999999998086</c:v>
                </c:pt>
                <c:pt idx="9435">
                  <c:v>1.8870999999998086</c:v>
                </c:pt>
                <c:pt idx="9436">
                  <c:v>1.8872999999998086</c:v>
                </c:pt>
                <c:pt idx="9437">
                  <c:v>1.8874999999998086</c:v>
                </c:pt>
                <c:pt idx="9438">
                  <c:v>1.8876999999998079</c:v>
                </c:pt>
                <c:pt idx="9439">
                  <c:v>1.8878999999998078</c:v>
                </c:pt>
                <c:pt idx="9440">
                  <c:v>1.8880999999998085</c:v>
                </c:pt>
                <c:pt idx="9441">
                  <c:v>1.8882999999998085</c:v>
                </c:pt>
                <c:pt idx="9442">
                  <c:v>1.8884999999998084</c:v>
                </c:pt>
                <c:pt idx="9443">
                  <c:v>1.8886999999998084</c:v>
                </c:pt>
                <c:pt idx="9444">
                  <c:v>1.8888999999998084</c:v>
                </c:pt>
                <c:pt idx="9445">
                  <c:v>1.8890999999998084</c:v>
                </c:pt>
                <c:pt idx="9446">
                  <c:v>1.8892999999998084</c:v>
                </c:pt>
                <c:pt idx="9447">
                  <c:v>1.8894999999998079</c:v>
                </c:pt>
                <c:pt idx="9448">
                  <c:v>1.8896999999998079</c:v>
                </c:pt>
                <c:pt idx="9449">
                  <c:v>1.8898999999998078</c:v>
                </c:pt>
                <c:pt idx="9450">
                  <c:v>1.8900999999998083</c:v>
                </c:pt>
                <c:pt idx="9451">
                  <c:v>1.8902999999998082</c:v>
                </c:pt>
                <c:pt idx="9452">
                  <c:v>1.8904999999998082</c:v>
                </c:pt>
                <c:pt idx="9453">
                  <c:v>1.8906999999998082</c:v>
                </c:pt>
                <c:pt idx="9454">
                  <c:v>1.8908999999998082</c:v>
                </c:pt>
                <c:pt idx="9455">
                  <c:v>1.8910999999998082</c:v>
                </c:pt>
                <c:pt idx="9456">
                  <c:v>1.8912999999998079</c:v>
                </c:pt>
                <c:pt idx="9457">
                  <c:v>1.8914999999998079</c:v>
                </c:pt>
                <c:pt idx="9458">
                  <c:v>1.8916999999998079</c:v>
                </c:pt>
                <c:pt idx="9459">
                  <c:v>1.8918999999998078</c:v>
                </c:pt>
                <c:pt idx="9460">
                  <c:v>1.892099999999808</c:v>
                </c:pt>
                <c:pt idx="9461">
                  <c:v>1.892299999999808</c:v>
                </c:pt>
                <c:pt idx="9462">
                  <c:v>1.892499999999808</c:v>
                </c:pt>
                <c:pt idx="9463">
                  <c:v>1.892699999999808</c:v>
                </c:pt>
                <c:pt idx="9464">
                  <c:v>1.892899999999808</c:v>
                </c:pt>
                <c:pt idx="9465">
                  <c:v>1.8930999999998079</c:v>
                </c:pt>
                <c:pt idx="9466">
                  <c:v>1.8932999999998079</c:v>
                </c:pt>
                <c:pt idx="9467">
                  <c:v>1.8934999999998079</c:v>
                </c:pt>
                <c:pt idx="9468">
                  <c:v>1.8936999999998079</c:v>
                </c:pt>
                <c:pt idx="9469">
                  <c:v>1.8938999999998078</c:v>
                </c:pt>
                <c:pt idx="9470">
                  <c:v>1.894099999999808</c:v>
                </c:pt>
                <c:pt idx="9471">
                  <c:v>1.894299999999808</c:v>
                </c:pt>
                <c:pt idx="9472">
                  <c:v>1.894499999999808</c:v>
                </c:pt>
                <c:pt idx="9473">
                  <c:v>1.894699999999808</c:v>
                </c:pt>
                <c:pt idx="9474">
                  <c:v>1.8948999999998077</c:v>
                </c:pt>
                <c:pt idx="9475">
                  <c:v>1.8950999999998077</c:v>
                </c:pt>
                <c:pt idx="9476">
                  <c:v>1.8952999999998077</c:v>
                </c:pt>
                <c:pt idx="9477">
                  <c:v>1.8954999999998077</c:v>
                </c:pt>
                <c:pt idx="9478">
                  <c:v>1.8956999999998077</c:v>
                </c:pt>
                <c:pt idx="9479">
                  <c:v>1.8958999999998076</c:v>
                </c:pt>
                <c:pt idx="9480">
                  <c:v>1.8960999999998081</c:v>
                </c:pt>
                <c:pt idx="9481">
                  <c:v>1.896299999999808</c:v>
                </c:pt>
                <c:pt idx="9482">
                  <c:v>1.896499999999808</c:v>
                </c:pt>
                <c:pt idx="9483">
                  <c:v>1.8966999999998075</c:v>
                </c:pt>
                <c:pt idx="9484">
                  <c:v>1.8968999999998075</c:v>
                </c:pt>
                <c:pt idx="9485">
                  <c:v>1.8970999999998075</c:v>
                </c:pt>
                <c:pt idx="9486">
                  <c:v>1.8972999999998075</c:v>
                </c:pt>
                <c:pt idx="9487">
                  <c:v>1.8974999999998075</c:v>
                </c:pt>
                <c:pt idx="9488">
                  <c:v>1.8976999999998074</c:v>
                </c:pt>
                <c:pt idx="9489">
                  <c:v>1.8978999999998074</c:v>
                </c:pt>
                <c:pt idx="9490">
                  <c:v>1.8980999999998081</c:v>
                </c:pt>
                <c:pt idx="9491">
                  <c:v>1.898299999999808</c:v>
                </c:pt>
                <c:pt idx="9492">
                  <c:v>1.8984999999998073</c:v>
                </c:pt>
                <c:pt idx="9493">
                  <c:v>1.8986999999998073</c:v>
                </c:pt>
                <c:pt idx="9494">
                  <c:v>1.8988999999998073</c:v>
                </c:pt>
                <c:pt idx="9495">
                  <c:v>1.8990999999998073</c:v>
                </c:pt>
                <c:pt idx="9496">
                  <c:v>1.8992999999998073</c:v>
                </c:pt>
                <c:pt idx="9497">
                  <c:v>1.8994999999998072</c:v>
                </c:pt>
                <c:pt idx="9498">
                  <c:v>1.8996999999998072</c:v>
                </c:pt>
                <c:pt idx="9499">
                  <c:v>1.8998999999998072</c:v>
                </c:pt>
                <c:pt idx="9500">
                  <c:v>1.9000999999998078</c:v>
                </c:pt>
                <c:pt idx="9501">
                  <c:v>1.9002999999998058</c:v>
                </c:pt>
                <c:pt idx="9502">
                  <c:v>1.9004999999998058</c:v>
                </c:pt>
                <c:pt idx="9503">
                  <c:v>1.9006999999998058</c:v>
                </c:pt>
                <c:pt idx="9504">
                  <c:v>1.9008999999998033</c:v>
                </c:pt>
                <c:pt idx="9505">
                  <c:v>1.9010999999998033</c:v>
                </c:pt>
                <c:pt idx="9506">
                  <c:v>1.9012999999998028</c:v>
                </c:pt>
                <c:pt idx="9507">
                  <c:v>1.9014999999998028</c:v>
                </c:pt>
                <c:pt idx="9508">
                  <c:v>1.9016999999998021</c:v>
                </c:pt>
                <c:pt idx="9509">
                  <c:v>1.9018999999998019</c:v>
                </c:pt>
                <c:pt idx="9510">
                  <c:v>1.9020999999998058</c:v>
                </c:pt>
                <c:pt idx="9511">
                  <c:v>1.9022999999998058</c:v>
                </c:pt>
                <c:pt idx="9512">
                  <c:v>1.9024999999998058</c:v>
                </c:pt>
                <c:pt idx="9513">
                  <c:v>1.9026999999998058</c:v>
                </c:pt>
                <c:pt idx="9514">
                  <c:v>1.9028999999998031</c:v>
                </c:pt>
                <c:pt idx="9515">
                  <c:v>1.9030999999998031</c:v>
                </c:pt>
                <c:pt idx="9516">
                  <c:v>1.9032999999998026</c:v>
                </c:pt>
                <c:pt idx="9517">
                  <c:v>1.9034999999998026</c:v>
                </c:pt>
                <c:pt idx="9518">
                  <c:v>1.9036999999998019</c:v>
                </c:pt>
                <c:pt idx="9519">
                  <c:v>1.9038999999998012</c:v>
                </c:pt>
                <c:pt idx="9520">
                  <c:v>1.9040999999998058</c:v>
                </c:pt>
                <c:pt idx="9521">
                  <c:v>1.9042999999998058</c:v>
                </c:pt>
                <c:pt idx="9522">
                  <c:v>1.9044999999998058</c:v>
                </c:pt>
                <c:pt idx="9523">
                  <c:v>1.9046999999998058</c:v>
                </c:pt>
                <c:pt idx="9524">
                  <c:v>1.9048999999998038</c:v>
                </c:pt>
                <c:pt idx="9525">
                  <c:v>1.9050999999998028</c:v>
                </c:pt>
                <c:pt idx="9526">
                  <c:v>1.9052999999998026</c:v>
                </c:pt>
                <c:pt idx="9527">
                  <c:v>1.9054999999998024</c:v>
                </c:pt>
                <c:pt idx="9528">
                  <c:v>1.9056999999998017</c:v>
                </c:pt>
                <c:pt idx="9529">
                  <c:v>1.9058999999998012</c:v>
                </c:pt>
                <c:pt idx="9530">
                  <c:v>1.9060999999998058</c:v>
                </c:pt>
                <c:pt idx="9531">
                  <c:v>1.9062999999998058</c:v>
                </c:pt>
                <c:pt idx="9532">
                  <c:v>1.9064999999998058</c:v>
                </c:pt>
                <c:pt idx="9533">
                  <c:v>1.9066999999998058</c:v>
                </c:pt>
                <c:pt idx="9534">
                  <c:v>1.9068999999998058</c:v>
                </c:pt>
                <c:pt idx="9535">
                  <c:v>1.9070999999998026</c:v>
                </c:pt>
                <c:pt idx="9536">
                  <c:v>1.9072999999998026</c:v>
                </c:pt>
                <c:pt idx="9537">
                  <c:v>1.9074999999998021</c:v>
                </c:pt>
                <c:pt idx="9538">
                  <c:v>1.9076999999998017</c:v>
                </c:pt>
                <c:pt idx="9539">
                  <c:v>1.9078999999998012</c:v>
                </c:pt>
                <c:pt idx="9540">
                  <c:v>1.9080999999998058</c:v>
                </c:pt>
                <c:pt idx="9541">
                  <c:v>1.9082999999998058</c:v>
                </c:pt>
                <c:pt idx="9542">
                  <c:v>1.9084999999998058</c:v>
                </c:pt>
                <c:pt idx="9543">
                  <c:v>1.9086999999998058</c:v>
                </c:pt>
                <c:pt idx="9544">
                  <c:v>1.9088999999998058</c:v>
                </c:pt>
                <c:pt idx="9545">
                  <c:v>1.9090999999998024</c:v>
                </c:pt>
                <c:pt idx="9546">
                  <c:v>1.9092999999998024</c:v>
                </c:pt>
                <c:pt idx="9547">
                  <c:v>1.9094999999998017</c:v>
                </c:pt>
                <c:pt idx="9548">
                  <c:v>1.9096999999998017</c:v>
                </c:pt>
                <c:pt idx="9549">
                  <c:v>1.9098999999998012</c:v>
                </c:pt>
                <c:pt idx="9550">
                  <c:v>1.9100999999998058</c:v>
                </c:pt>
                <c:pt idx="9551">
                  <c:v>1.9102999999998058</c:v>
                </c:pt>
                <c:pt idx="9552">
                  <c:v>1.9104999999998058</c:v>
                </c:pt>
                <c:pt idx="9553">
                  <c:v>1.9106999999998058</c:v>
                </c:pt>
                <c:pt idx="9554">
                  <c:v>1.9108999999998058</c:v>
                </c:pt>
                <c:pt idx="9555">
                  <c:v>1.9110999999998022</c:v>
                </c:pt>
                <c:pt idx="9556">
                  <c:v>1.9112999999998022</c:v>
                </c:pt>
                <c:pt idx="9557">
                  <c:v>1.9114999999998017</c:v>
                </c:pt>
                <c:pt idx="9558">
                  <c:v>1.9116999999998017</c:v>
                </c:pt>
                <c:pt idx="9559">
                  <c:v>1.9118999999998012</c:v>
                </c:pt>
                <c:pt idx="9560">
                  <c:v>1.9120999999998058</c:v>
                </c:pt>
                <c:pt idx="9561">
                  <c:v>1.9122999999998058</c:v>
                </c:pt>
                <c:pt idx="9562">
                  <c:v>1.9124999999998058</c:v>
                </c:pt>
                <c:pt idx="9563">
                  <c:v>1.9126999999998058</c:v>
                </c:pt>
                <c:pt idx="9564">
                  <c:v>1.9128999999998058</c:v>
                </c:pt>
                <c:pt idx="9565">
                  <c:v>1.913099999999802</c:v>
                </c:pt>
                <c:pt idx="9566">
                  <c:v>1.9132999999998019</c:v>
                </c:pt>
                <c:pt idx="9567">
                  <c:v>1.9134999999998015</c:v>
                </c:pt>
                <c:pt idx="9568">
                  <c:v>1.9136999999998014</c:v>
                </c:pt>
                <c:pt idx="9569">
                  <c:v>1.913899999999801</c:v>
                </c:pt>
                <c:pt idx="9570">
                  <c:v>1.9140999999998058</c:v>
                </c:pt>
                <c:pt idx="9571">
                  <c:v>1.9142999999998058</c:v>
                </c:pt>
                <c:pt idx="9572">
                  <c:v>1.9144999999998058</c:v>
                </c:pt>
                <c:pt idx="9573">
                  <c:v>1.9146999999998058</c:v>
                </c:pt>
                <c:pt idx="9574">
                  <c:v>1.9148999999998038</c:v>
                </c:pt>
                <c:pt idx="9575">
                  <c:v>1.9150999999998017</c:v>
                </c:pt>
                <c:pt idx="9576">
                  <c:v>1.9152999999998017</c:v>
                </c:pt>
                <c:pt idx="9577">
                  <c:v>1.9154999999998013</c:v>
                </c:pt>
                <c:pt idx="9578">
                  <c:v>1.9156999999998012</c:v>
                </c:pt>
                <c:pt idx="9579">
                  <c:v>1.9158999999998008</c:v>
                </c:pt>
                <c:pt idx="9580">
                  <c:v>1.9160999999998058</c:v>
                </c:pt>
                <c:pt idx="9581">
                  <c:v>1.9162999999998058</c:v>
                </c:pt>
                <c:pt idx="9582">
                  <c:v>1.9164999999998058</c:v>
                </c:pt>
                <c:pt idx="9583">
                  <c:v>1.9166999999998038</c:v>
                </c:pt>
                <c:pt idx="9584">
                  <c:v>1.9168999999998038</c:v>
                </c:pt>
                <c:pt idx="9585">
                  <c:v>1.9170999999998015</c:v>
                </c:pt>
                <c:pt idx="9586">
                  <c:v>1.9172999999998015</c:v>
                </c:pt>
                <c:pt idx="9587">
                  <c:v>1.917499999999801</c:v>
                </c:pt>
                <c:pt idx="9588">
                  <c:v>1.917699999999801</c:v>
                </c:pt>
                <c:pt idx="9589">
                  <c:v>1.9178999999998005</c:v>
                </c:pt>
                <c:pt idx="9590">
                  <c:v>1.9180999999998058</c:v>
                </c:pt>
                <c:pt idx="9591">
                  <c:v>1.9182999999998058</c:v>
                </c:pt>
                <c:pt idx="9592">
                  <c:v>1.9184999999998038</c:v>
                </c:pt>
                <c:pt idx="9593">
                  <c:v>1.9186999999998038</c:v>
                </c:pt>
                <c:pt idx="9594">
                  <c:v>1.9188999999998038</c:v>
                </c:pt>
                <c:pt idx="9595">
                  <c:v>1.9190999999998013</c:v>
                </c:pt>
                <c:pt idx="9596">
                  <c:v>1.9192999999998013</c:v>
                </c:pt>
                <c:pt idx="9597">
                  <c:v>1.9194999999998008</c:v>
                </c:pt>
                <c:pt idx="9598">
                  <c:v>1.9196999999998008</c:v>
                </c:pt>
                <c:pt idx="9599">
                  <c:v>1.9198999999998001</c:v>
                </c:pt>
                <c:pt idx="9600">
                  <c:v>1.9200999999998059</c:v>
                </c:pt>
                <c:pt idx="9601">
                  <c:v>1.9202999999998038</c:v>
                </c:pt>
                <c:pt idx="9602">
                  <c:v>1.9204999999998038</c:v>
                </c:pt>
                <c:pt idx="9603">
                  <c:v>1.9206999999998038</c:v>
                </c:pt>
                <c:pt idx="9604">
                  <c:v>1.9208999999998038</c:v>
                </c:pt>
                <c:pt idx="9605">
                  <c:v>1.9210999999998011</c:v>
                </c:pt>
                <c:pt idx="9606">
                  <c:v>1.9212999999998011</c:v>
                </c:pt>
                <c:pt idx="9607">
                  <c:v>1.9214999999998006</c:v>
                </c:pt>
                <c:pt idx="9608">
                  <c:v>1.9216999999998006</c:v>
                </c:pt>
                <c:pt idx="9609">
                  <c:v>1.9218999999997997</c:v>
                </c:pt>
                <c:pt idx="9610">
                  <c:v>1.9220999999998039</c:v>
                </c:pt>
                <c:pt idx="9611">
                  <c:v>1.9222999999998038</c:v>
                </c:pt>
                <c:pt idx="9612">
                  <c:v>1.9224999999998038</c:v>
                </c:pt>
                <c:pt idx="9613">
                  <c:v>1.9226999999998038</c:v>
                </c:pt>
                <c:pt idx="9614">
                  <c:v>1.9228999999998038</c:v>
                </c:pt>
                <c:pt idx="9615">
                  <c:v>1.9230999999998009</c:v>
                </c:pt>
                <c:pt idx="9616">
                  <c:v>1.9232999999998008</c:v>
                </c:pt>
                <c:pt idx="9617">
                  <c:v>1.9234999999998004</c:v>
                </c:pt>
                <c:pt idx="9618">
                  <c:v>1.9236999999998003</c:v>
                </c:pt>
                <c:pt idx="9619">
                  <c:v>1.9238999999997992</c:v>
                </c:pt>
                <c:pt idx="9620">
                  <c:v>1.9240999999998039</c:v>
                </c:pt>
                <c:pt idx="9621">
                  <c:v>1.9242999999998038</c:v>
                </c:pt>
                <c:pt idx="9622">
                  <c:v>1.9244999999998038</c:v>
                </c:pt>
                <c:pt idx="9623">
                  <c:v>1.9246999999998038</c:v>
                </c:pt>
                <c:pt idx="9624">
                  <c:v>1.9248999999998038</c:v>
                </c:pt>
                <c:pt idx="9625">
                  <c:v>1.9250999999998006</c:v>
                </c:pt>
                <c:pt idx="9626">
                  <c:v>1.9252999999998006</c:v>
                </c:pt>
                <c:pt idx="9627">
                  <c:v>1.9254999999998001</c:v>
                </c:pt>
                <c:pt idx="9628">
                  <c:v>1.9256999999997997</c:v>
                </c:pt>
                <c:pt idx="9629">
                  <c:v>1.9258999999997992</c:v>
                </c:pt>
                <c:pt idx="9630">
                  <c:v>1.9260999999998039</c:v>
                </c:pt>
                <c:pt idx="9631">
                  <c:v>1.9262999999998038</c:v>
                </c:pt>
                <c:pt idx="9632">
                  <c:v>1.9264999999998038</c:v>
                </c:pt>
                <c:pt idx="9633">
                  <c:v>1.9266999999998038</c:v>
                </c:pt>
                <c:pt idx="9634">
                  <c:v>1.9268999999998038</c:v>
                </c:pt>
                <c:pt idx="9635">
                  <c:v>1.9270999999998004</c:v>
                </c:pt>
                <c:pt idx="9636">
                  <c:v>1.9272999999998004</c:v>
                </c:pt>
                <c:pt idx="9637">
                  <c:v>1.9274999999997999</c:v>
                </c:pt>
                <c:pt idx="9638">
                  <c:v>1.9276999999997997</c:v>
                </c:pt>
                <c:pt idx="9639">
                  <c:v>1.9278999999997994</c:v>
                </c:pt>
                <c:pt idx="9640">
                  <c:v>1.9280999999998039</c:v>
                </c:pt>
                <c:pt idx="9641">
                  <c:v>1.9282999999998038</c:v>
                </c:pt>
                <c:pt idx="9642">
                  <c:v>1.9284999999998038</c:v>
                </c:pt>
                <c:pt idx="9643">
                  <c:v>1.9286999999998038</c:v>
                </c:pt>
                <c:pt idx="9644">
                  <c:v>1.9288999999998038</c:v>
                </c:pt>
                <c:pt idx="9645">
                  <c:v>1.9290999999998018</c:v>
                </c:pt>
                <c:pt idx="9646">
                  <c:v>1.9292999999998002</c:v>
                </c:pt>
                <c:pt idx="9647">
                  <c:v>1.9294999999998002</c:v>
                </c:pt>
                <c:pt idx="9648">
                  <c:v>1.9296999999997997</c:v>
                </c:pt>
                <c:pt idx="9649">
                  <c:v>1.9298999999997997</c:v>
                </c:pt>
                <c:pt idx="9650">
                  <c:v>1.9300999999998039</c:v>
                </c:pt>
                <c:pt idx="9651">
                  <c:v>1.9302999999998038</c:v>
                </c:pt>
                <c:pt idx="9652">
                  <c:v>1.9304999999998038</c:v>
                </c:pt>
                <c:pt idx="9653">
                  <c:v>1.9306999999998038</c:v>
                </c:pt>
                <c:pt idx="9654">
                  <c:v>1.9308999999998038</c:v>
                </c:pt>
                <c:pt idx="9655">
                  <c:v>1.9310999999998038</c:v>
                </c:pt>
                <c:pt idx="9656">
                  <c:v>1.9312999999998</c:v>
                </c:pt>
                <c:pt idx="9657">
                  <c:v>1.9314999999997999</c:v>
                </c:pt>
                <c:pt idx="9658">
                  <c:v>1.9316999999997995</c:v>
                </c:pt>
                <c:pt idx="9659">
                  <c:v>1.9318999999997994</c:v>
                </c:pt>
                <c:pt idx="9660">
                  <c:v>1.9320999999998039</c:v>
                </c:pt>
                <c:pt idx="9661">
                  <c:v>1.9322999999998038</c:v>
                </c:pt>
                <c:pt idx="9662">
                  <c:v>1.9324999999998038</c:v>
                </c:pt>
                <c:pt idx="9663">
                  <c:v>1.9326999999998038</c:v>
                </c:pt>
                <c:pt idx="9664">
                  <c:v>1.9328999999998038</c:v>
                </c:pt>
                <c:pt idx="9665">
                  <c:v>1.9330999999998018</c:v>
                </c:pt>
                <c:pt idx="9666">
                  <c:v>1.9332999999997997</c:v>
                </c:pt>
                <c:pt idx="9667">
                  <c:v>1.9334999999997997</c:v>
                </c:pt>
                <c:pt idx="9668">
                  <c:v>1.9336999999997992</c:v>
                </c:pt>
                <c:pt idx="9669">
                  <c:v>1.9338999999997992</c:v>
                </c:pt>
                <c:pt idx="9670">
                  <c:v>1.9340999999998039</c:v>
                </c:pt>
                <c:pt idx="9671">
                  <c:v>1.9342999999998038</c:v>
                </c:pt>
                <c:pt idx="9672">
                  <c:v>1.9344999999998038</c:v>
                </c:pt>
                <c:pt idx="9673">
                  <c:v>1.9346999999998038</c:v>
                </c:pt>
                <c:pt idx="9674">
                  <c:v>1.9348999999998018</c:v>
                </c:pt>
                <c:pt idx="9675">
                  <c:v>1.9350999999998018</c:v>
                </c:pt>
                <c:pt idx="9676">
                  <c:v>1.9352999999997995</c:v>
                </c:pt>
                <c:pt idx="9677">
                  <c:v>1.9354999999997995</c:v>
                </c:pt>
                <c:pt idx="9678">
                  <c:v>1.935699999999799</c:v>
                </c:pt>
                <c:pt idx="9679">
                  <c:v>1.935899999999799</c:v>
                </c:pt>
                <c:pt idx="9680">
                  <c:v>1.9360999999998039</c:v>
                </c:pt>
                <c:pt idx="9681">
                  <c:v>1.9362999999998038</c:v>
                </c:pt>
                <c:pt idx="9682">
                  <c:v>1.9364999999998038</c:v>
                </c:pt>
                <c:pt idx="9683">
                  <c:v>1.9366999999998018</c:v>
                </c:pt>
                <c:pt idx="9684">
                  <c:v>1.9368999999998018</c:v>
                </c:pt>
                <c:pt idx="9685">
                  <c:v>1.9370999999998018</c:v>
                </c:pt>
                <c:pt idx="9686">
                  <c:v>1.9372999999997993</c:v>
                </c:pt>
                <c:pt idx="9687">
                  <c:v>1.9374999999997993</c:v>
                </c:pt>
                <c:pt idx="9688">
                  <c:v>1.9376999999997988</c:v>
                </c:pt>
                <c:pt idx="9689">
                  <c:v>1.9378999999997988</c:v>
                </c:pt>
                <c:pt idx="9690">
                  <c:v>1.9380999999998039</c:v>
                </c:pt>
                <c:pt idx="9691">
                  <c:v>1.9382999999998038</c:v>
                </c:pt>
                <c:pt idx="9692">
                  <c:v>1.9384999999998018</c:v>
                </c:pt>
                <c:pt idx="9693">
                  <c:v>1.9386999999998018</c:v>
                </c:pt>
                <c:pt idx="9694">
                  <c:v>1.9388999999998018</c:v>
                </c:pt>
                <c:pt idx="9695">
                  <c:v>1.9390999999998018</c:v>
                </c:pt>
                <c:pt idx="9696">
                  <c:v>1.9392999999997991</c:v>
                </c:pt>
                <c:pt idx="9697">
                  <c:v>1.9394999999997991</c:v>
                </c:pt>
                <c:pt idx="9698">
                  <c:v>1.9396999999997986</c:v>
                </c:pt>
                <c:pt idx="9699">
                  <c:v>1.9398999999997986</c:v>
                </c:pt>
                <c:pt idx="9700">
                  <c:v>1.9400999999998039</c:v>
                </c:pt>
                <c:pt idx="9701">
                  <c:v>1.9402999999998018</c:v>
                </c:pt>
                <c:pt idx="9702">
                  <c:v>1.9404999999998018</c:v>
                </c:pt>
                <c:pt idx="9703">
                  <c:v>1.9406999999998018</c:v>
                </c:pt>
                <c:pt idx="9704">
                  <c:v>1.9408999999998018</c:v>
                </c:pt>
                <c:pt idx="9705">
                  <c:v>1.9410999999998018</c:v>
                </c:pt>
                <c:pt idx="9706">
                  <c:v>1.9412999999997989</c:v>
                </c:pt>
                <c:pt idx="9707">
                  <c:v>1.9414999999997988</c:v>
                </c:pt>
                <c:pt idx="9708">
                  <c:v>1.9416999999997984</c:v>
                </c:pt>
                <c:pt idx="9709">
                  <c:v>1.9418999999997983</c:v>
                </c:pt>
                <c:pt idx="9710">
                  <c:v>1.9420999999998019</c:v>
                </c:pt>
                <c:pt idx="9711">
                  <c:v>1.9422999999998019</c:v>
                </c:pt>
                <c:pt idx="9712">
                  <c:v>1.9424999999998018</c:v>
                </c:pt>
                <c:pt idx="9713">
                  <c:v>1.9426999999998018</c:v>
                </c:pt>
                <c:pt idx="9714">
                  <c:v>1.9428999999998018</c:v>
                </c:pt>
                <c:pt idx="9715">
                  <c:v>1.9430999999998018</c:v>
                </c:pt>
                <c:pt idx="9716">
                  <c:v>1.9432999999997986</c:v>
                </c:pt>
                <c:pt idx="9717">
                  <c:v>1.9434999999997986</c:v>
                </c:pt>
                <c:pt idx="9718">
                  <c:v>1.9436999999997981</c:v>
                </c:pt>
                <c:pt idx="9719">
                  <c:v>1.9438999999997977</c:v>
                </c:pt>
                <c:pt idx="9720">
                  <c:v>1.9440999999998019</c:v>
                </c:pt>
                <c:pt idx="9721">
                  <c:v>1.9442999999998019</c:v>
                </c:pt>
                <c:pt idx="9722">
                  <c:v>1.9444999999998018</c:v>
                </c:pt>
                <c:pt idx="9723">
                  <c:v>1.9446999999998018</c:v>
                </c:pt>
                <c:pt idx="9724">
                  <c:v>1.9448999999998018</c:v>
                </c:pt>
                <c:pt idx="9725">
                  <c:v>1.9450999999998018</c:v>
                </c:pt>
                <c:pt idx="9726">
                  <c:v>1.9452999999997984</c:v>
                </c:pt>
                <c:pt idx="9727">
                  <c:v>1.9454999999997984</c:v>
                </c:pt>
                <c:pt idx="9728">
                  <c:v>1.9456999999997977</c:v>
                </c:pt>
                <c:pt idx="9729">
                  <c:v>1.9458999999997977</c:v>
                </c:pt>
                <c:pt idx="9730">
                  <c:v>1.9460999999998019</c:v>
                </c:pt>
                <c:pt idx="9731">
                  <c:v>1.9462999999998019</c:v>
                </c:pt>
                <c:pt idx="9732">
                  <c:v>1.9464999999998018</c:v>
                </c:pt>
                <c:pt idx="9733">
                  <c:v>1.9466999999998018</c:v>
                </c:pt>
                <c:pt idx="9734">
                  <c:v>1.9468999999998018</c:v>
                </c:pt>
                <c:pt idx="9735">
                  <c:v>1.9470999999998018</c:v>
                </c:pt>
                <c:pt idx="9736">
                  <c:v>1.9472999999997982</c:v>
                </c:pt>
                <c:pt idx="9737">
                  <c:v>1.9474999999997982</c:v>
                </c:pt>
                <c:pt idx="9738">
                  <c:v>1.9476999999997977</c:v>
                </c:pt>
                <c:pt idx="9739">
                  <c:v>1.9478999999997977</c:v>
                </c:pt>
                <c:pt idx="9740">
                  <c:v>1.9480999999998019</c:v>
                </c:pt>
                <c:pt idx="9741">
                  <c:v>1.9482999999998019</c:v>
                </c:pt>
                <c:pt idx="9742">
                  <c:v>1.9484999999998018</c:v>
                </c:pt>
                <c:pt idx="9743">
                  <c:v>1.9486999999998018</c:v>
                </c:pt>
                <c:pt idx="9744">
                  <c:v>1.9488999999998018</c:v>
                </c:pt>
                <c:pt idx="9745">
                  <c:v>1.9490999999998018</c:v>
                </c:pt>
                <c:pt idx="9746">
                  <c:v>1.949299999999798</c:v>
                </c:pt>
                <c:pt idx="9747">
                  <c:v>1.949499999999798</c:v>
                </c:pt>
                <c:pt idx="9748">
                  <c:v>1.9496999999997977</c:v>
                </c:pt>
                <c:pt idx="9749">
                  <c:v>1.9498999999997975</c:v>
                </c:pt>
                <c:pt idx="9750">
                  <c:v>1.9500999999998019</c:v>
                </c:pt>
                <c:pt idx="9751">
                  <c:v>1.9502999999998019</c:v>
                </c:pt>
                <c:pt idx="9752">
                  <c:v>1.9504999999998018</c:v>
                </c:pt>
                <c:pt idx="9753">
                  <c:v>1.9506999999998018</c:v>
                </c:pt>
                <c:pt idx="9754">
                  <c:v>1.9508999999998018</c:v>
                </c:pt>
                <c:pt idx="9755">
                  <c:v>1.9510999999997998</c:v>
                </c:pt>
                <c:pt idx="9756">
                  <c:v>1.9512999999997998</c:v>
                </c:pt>
                <c:pt idx="9757">
                  <c:v>1.9514999999997977</c:v>
                </c:pt>
                <c:pt idx="9758">
                  <c:v>1.9516999999997977</c:v>
                </c:pt>
                <c:pt idx="9759">
                  <c:v>1.9518999999997972</c:v>
                </c:pt>
                <c:pt idx="9760">
                  <c:v>1.9520999999998019</c:v>
                </c:pt>
                <c:pt idx="9761">
                  <c:v>1.9522999999998019</c:v>
                </c:pt>
                <c:pt idx="9762">
                  <c:v>1.9524999999998018</c:v>
                </c:pt>
                <c:pt idx="9763">
                  <c:v>1.9526999999998018</c:v>
                </c:pt>
                <c:pt idx="9764">
                  <c:v>1.9528999999998018</c:v>
                </c:pt>
                <c:pt idx="9765">
                  <c:v>1.9530999999997998</c:v>
                </c:pt>
                <c:pt idx="9766">
                  <c:v>1.9532999999997998</c:v>
                </c:pt>
                <c:pt idx="9767">
                  <c:v>1.9534999999997975</c:v>
                </c:pt>
                <c:pt idx="9768">
                  <c:v>1.9536999999997975</c:v>
                </c:pt>
                <c:pt idx="9769">
                  <c:v>1.953899999999797</c:v>
                </c:pt>
                <c:pt idx="9770">
                  <c:v>1.9540999999998019</c:v>
                </c:pt>
                <c:pt idx="9771">
                  <c:v>1.9542999999998019</c:v>
                </c:pt>
                <c:pt idx="9772">
                  <c:v>1.9544999999998018</c:v>
                </c:pt>
                <c:pt idx="9773">
                  <c:v>1.9546999999998018</c:v>
                </c:pt>
                <c:pt idx="9774">
                  <c:v>1.9548999999997998</c:v>
                </c:pt>
                <c:pt idx="9775">
                  <c:v>1.9550999999997998</c:v>
                </c:pt>
                <c:pt idx="9776">
                  <c:v>1.9552999999997998</c:v>
                </c:pt>
                <c:pt idx="9777">
                  <c:v>1.9554999999997973</c:v>
                </c:pt>
                <c:pt idx="9778">
                  <c:v>1.9556999999997973</c:v>
                </c:pt>
                <c:pt idx="9779">
                  <c:v>1.9558999999997968</c:v>
                </c:pt>
                <c:pt idx="9780">
                  <c:v>1.9560999999998019</c:v>
                </c:pt>
                <c:pt idx="9781">
                  <c:v>1.9562999999998019</c:v>
                </c:pt>
                <c:pt idx="9782">
                  <c:v>1.9564999999998018</c:v>
                </c:pt>
                <c:pt idx="9783">
                  <c:v>1.9566999999997998</c:v>
                </c:pt>
                <c:pt idx="9784">
                  <c:v>1.9568999999997998</c:v>
                </c:pt>
                <c:pt idx="9785">
                  <c:v>1.9570999999997998</c:v>
                </c:pt>
                <c:pt idx="9786">
                  <c:v>1.9572999999997998</c:v>
                </c:pt>
                <c:pt idx="9787">
                  <c:v>1.9574999999997971</c:v>
                </c:pt>
                <c:pt idx="9788">
                  <c:v>1.957699999999797</c:v>
                </c:pt>
                <c:pt idx="9789">
                  <c:v>1.9578999999997966</c:v>
                </c:pt>
                <c:pt idx="9790">
                  <c:v>1.9580999999998019</c:v>
                </c:pt>
                <c:pt idx="9791">
                  <c:v>1.9582999999998019</c:v>
                </c:pt>
                <c:pt idx="9792">
                  <c:v>1.9584999999997998</c:v>
                </c:pt>
                <c:pt idx="9793">
                  <c:v>1.9586999999997998</c:v>
                </c:pt>
                <c:pt idx="9794">
                  <c:v>1.9588999999997998</c:v>
                </c:pt>
                <c:pt idx="9795">
                  <c:v>1.9590999999997998</c:v>
                </c:pt>
                <c:pt idx="9796">
                  <c:v>1.9592999999997998</c:v>
                </c:pt>
                <c:pt idx="9797">
                  <c:v>1.9594999999997968</c:v>
                </c:pt>
                <c:pt idx="9798">
                  <c:v>1.9596999999997968</c:v>
                </c:pt>
                <c:pt idx="9799">
                  <c:v>1.9598999999997964</c:v>
                </c:pt>
                <c:pt idx="9800">
                  <c:v>1.9600999999998019</c:v>
                </c:pt>
                <c:pt idx="9801">
                  <c:v>1.9602999999997999</c:v>
                </c:pt>
                <c:pt idx="9802">
                  <c:v>1.9604999999997998</c:v>
                </c:pt>
                <c:pt idx="9803">
                  <c:v>1.9606999999997998</c:v>
                </c:pt>
                <c:pt idx="9804">
                  <c:v>1.9608999999997998</c:v>
                </c:pt>
                <c:pt idx="9805">
                  <c:v>1.9610999999997998</c:v>
                </c:pt>
                <c:pt idx="9806">
                  <c:v>1.9612999999997998</c:v>
                </c:pt>
                <c:pt idx="9807">
                  <c:v>1.9614999999997966</c:v>
                </c:pt>
                <c:pt idx="9808">
                  <c:v>1.9616999999997966</c:v>
                </c:pt>
                <c:pt idx="9809">
                  <c:v>1.9618999999997961</c:v>
                </c:pt>
                <c:pt idx="9810">
                  <c:v>1.9620999999997999</c:v>
                </c:pt>
                <c:pt idx="9811">
                  <c:v>1.9622999999997999</c:v>
                </c:pt>
                <c:pt idx="9812">
                  <c:v>1.9624999999997998</c:v>
                </c:pt>
                <c:pt idx="9813">
                  <c:v>1.9626999999997998</c:v>
                </c:pt>
                <c:pt idx="9814">
                  <c:v>1.9628999999997998</c:v>
                </c:pt>
                <c:pt idx="9815">
                  <c:v>1.9630999999997998</c:v>
                </c:pt>
                <c:pt idx="9816">
                  <c:v>1.9632999999997998</c:v>
                </c:pt>
                <c:pt idx="9817">
                  <c:v>1.9634999999997964</c:v>
                </c:pt>
                <c:pt idx="9818">
                  <c:v>1.9636999999997964</c:v>
                </c:pt>
                <c:pt idx="9819">
                  <c:v>1.9638999999997957</c:v>
                </c:pt>
                <c:pt idx="9820">
                  <c:v>1.9640999999997999</c:v>
                </c:pt>
                <c:pt idx="9821">
                  <c:v>1.9642999999997999</c:v>
                </c:pt>
                <c:pt idx="9822">
                  <c:v>1.9644999999997999</c:v>
                </c:pt>
                <c:pt idx="9823">
                  <c:v>1.9646999999997998</c:v>
                </c:pt>
                <c:pt idx="9824">
                  <c:v>1.9648999999997998</c:v>
                </c:pt>
                <c:pt idx="9825">
                  <c:v>1.9650999999997998</c:v>
                </c:pt>
                <c:pt idx="9826">
                  <c:v>1.9652999999997998</c:v>
                </c:pt>
                <c:pt idx="9827">
                  <c:v>1.9654999999997962</c:v>
                </c:pt>
                <c:pt idx="9828">
                  <c:v>1.9656999999997962</c:v>
                </c:pt>
                <c:pt idx="9829">
                  <c:v>1.9658999999997957</c:v>
                </c:pt>
                <c:pt idx="9830">
                  <c:v>1.9660999999997999</c:v>
                </c:pt>
                <c:pt idx="9831">
                  <c:v>1.9662999999997999</c:v>
                </c:pt>
                <c:pt idx="9832">
                  <c:v>1.9664999999997999</c:v>
                </c:pt>
                <c:pt idx="9833">
                  <c:v>1.9666999999997998</c:v>
                </c:pt>
                <c:pt idx="9834">
                  <c:v>1.9668999999997998</c:v>
                </c:pt>
                <c:pt idx="9835">
                  <c:v>1.9670999999997998</c:v>
                </c:pt>
                <c:pt idx="9836">
                  <c:v>1.9672999999997998</c:v>
                </c:pt>
                <c:pt idx="9837">
                  <c:v>1.967499999999796</c:v>
                </c:pt>
                <c:pt idx="9838">
                  <c:v>1.9676999999997959</c:v>
                </c:pt>
                <c:pt idx="9839">
                  <c:v>1.9678999999997955</c:v>
                </c:pt>
                <c:pt idx="9840">
                  <c:v>1.9680999999997999</c:v>
                </c:pt>
                <c:pt idx="9841">
                  <c:v>1.9682999999997999</c:v>
                </c:pt>
                <c:pt idx="9842">
                  <c:v>1.9684999999997999</c:v>
                </c:pt>
                <c:pt idx="9843">
                  <c:v>1.9686999999997998</c:v>
                </c:pt>
                <c:pt idx="9844">
                  <c:v>1.9688999999997998</c:v>
                </c:pt>
                <c:pt idx="9845">
                  <c:v>1.9690999999997998</c:v>
                </c:pt>
                <c:pt idx="9846">
                  <c:v>1.9692999999997978</c:v>
                </c:pt>
                <c:pt idx="9847">
                  <c:v>1.9694999999997957</c:v>
                </c:pt>
                <c:pt idx="9848">
                  <c:v>1.9696999999997957</c:v>
                </c:pt>
                <c:pt idx="9849">
                  <c:v>1.9698999999997953</c:v>
                </c:pt>
                <c:pt idx="9850">
                  <c:v>1.9700999999997999</c:v>
                </c:pt>
                <c:pt idx="9851">
                  <c:v>1.9702999999997999</c:v>
                </c:pt>
                <c:pt idx="9852">
                  <c:v>1.9704999999997999</c:v>
                </c:pt>
                <c:pt idx="9853">
                  <c:v>1.9706999999997998</c:v>
                </c:pt>
                <c:pt idx="9854">
                  <c:v>1.9708999999997998</c:v>
                </c:pt>
                <c:pt idx="9855">
                  <c:v>1.9710999999997978</c:v>
                </c:pt>
                <c:pt idx="9856">
                  <c:v>1.9712999999997978</c:v>
                </c:pt>
                <c:pt idx="9857">
                  <c:v>1.9714999999997955</c:v>
                </c:pt>
                <c:pt idx="9858">
                  <c:v>1.9716999999997955</c:v>
                </c:pt>
                <c:pt idx="9859">
                  <c:v>1.971899999999795</c:v>
                </c:pt>
                <c:pt idx="9860">
                  <c:v>1.9720999999997999</c:v>
                </c:pt>
                <c:pt idx="9861">
                  <c:v>1.9722999999997999</c:v>
                </c:pt>
                <c:pt idx="9862">
                  <c:v>1.9724999999997999</c:v>
                </c:pt>
                <c:pt idx="9863">
                  <c:v>1.9726999999997998</c:v>
                </c:pt>
                <c:pt idx="9864">
                  <c:v>1.9728999999997978</c:v>
                </c:pt>
                <c:pt idx="9865">
                  <c:v>1.9730999999997978</c:v>
                </c:pt>
                <c:pt idx="9866">
                  <c:v>1.9732999999997978</c:v>
                </c:pt>
                <c:pt idx="9867">
                  <c:v>1.9734999999997958</c:v>
                </c:pt>
                <c:pt idx="9868">
                  <c:v>1.9736999999997953</c:v>
                </c:pt>
                <c:pt idx="9869">
                  <c:v>1.973899999999795</c:v>
                </c:pt>
                <c:pt idx="9870">
                  <c:v>1.9740999999997999</c:v>
                </c:pt>
                <c:pt idx="9871">
                  <c:v>1.9742999999997999</c:v>
                </c:pt>
                <c:pt idx="9872">
                  <c:v>1.9744999999997999</c:v>
                </c:pt>
                <c:pt idx="9873">
                  <c:v>1.9746999999997978</c:v>
                </c:pt>
                <c:pt idx="9874">
                  <c:v>1.9748999999997978</c:v>
                </c:pt>
                <c:pt idx="9875">
                  <c:v>1.9750999999997978</c:v>
                </c:pt>
                <c:pt idx="9876">
                  <c:v>1.9752999999997978</c:v>
                </c:pt>
                <c:pt idx="9877">
                  <c:v>1.9754999999997978</c:v>
                </c:pt>
                <c:pt idx="9878">
                  <c:v>1.9756999999997951</c:v>
                </c:pt>
                <c:pt idx="9879">
                  <c:v>1.975899999999795</c:v>
                </c:pt>
                <c:pt idx="9880">
                  <c:v>1.9760999999997999</c:v>
                </c:pt>
                <c:pt idx="9881">
                  <c:v>1.9762999999997999</c:v>
                </c:pt>
                <c:pt idx="9882">
                  <c:v>1.9764999999997999</c:v>
                </c:pt>
                <c:pt idx="9883">
                  <c:v>1.9766999999997978</c:v>
                </c:pt>
                <c:pt idx="9884">
                  <c:v>1.9768999999997978</c:v>
                </c:pt>
                <c:pt idx="9885">
                  <c:v>1.9770999999997978</c:v>
                </c:pt>
                <c:pt idx="9886">
                  <c:v>1.9772999999997978</c:v>
                </c:pt>
                <c:pt idx="9887">
                  <c:v>1.9774999999997978</c:v>
                </c:pt>
                <c:pt idx="9888">
                  <c:v>1.9776999999997948</c:v>
                </c:pt>
                <c:pt idx="9889">
                  <c:v>1.9778999999997948</c:v>
                </c:pt>
                <c:pt idx="9890">
                  <c:v>1.9780999999997999</c:v>
                </c:pt>
                <c:pt idx="9891">
                  <c:v>1.9782999999997999</c:v>
                </c:pt>
                <c:pt idx="9892">
                  <c:v>1.9784999999997979</c:v>
                </c:pt>
                <c:pt idx="9893">
                  <c:v>1.9786999999997978</c:v>
                </c:pt>
                <c:pt idx="9894">
                  <c:v>1.9788999999997978</c:v>
                </c:pt>
                <c:pt idx="9895">
                  <c:v>1.9790999999997978</c:v>
                </c:pt>
                <c:pt idx="9896">
                  <c:v>1.9792999999997978</c:v>
                </c:pt>
                <c:pt idx="9897">
                  <c:v>1.9794999999997978</c:v>
                </c:pt>
                <c:pt idx="9898">
                  <c:v>1.9796999999997946</c:v>
                </c:pt>
                <c:pt idx="9899">
                  <c:v>1.9798999999997946</c:v>
                </c:pt>
                <c:pt idx="9900">
                  <c:v>1.9800999999997999</c:v>
                </c:pt>
                <c:pt idx="9901">
                  <c:v>1.9802999999997979</c:v>
                </c:pt>
                <c:pt idx="9902">
                  <c:v>1.9804999999997979</c:v>
                </c:pt>
                <c:pt idx="9903">
                  <c:v>1.9806999999997978</c:v>
                </c:pt>
                <c:pt idx="9904">
                  <c:v>1.9808999999997978</c:v>
                </c:pt>
                <c:pt idx="9905">
                  <c:v>1.9810999999997978</c:v>
                </c:pt>
                <c:pt idx="9906">
                  <c:v>1.9812999999997978</c:v>
                </c:pt>
                <c:pt idx="9907">
                  <c:v>1.9814999999997978</c:v>
                </c:pt>
                <c:pt idx="9908">
                  <c:v>1.9816999999997944</c:v>
                </c:pt>
                <c:pt idx="9909">
                  <c:v>1.9818999999997944</c:v>
                </c:pt>
                <c:pt idx="9910">
                  <c:v>1.9820999999997979</c:v>
                </c:pt>
                <c:pt idx="9911">
                  <c:v>1.9822999999997979</c:v>
                </c:pt>
                <c:pt idx="9912">
                  <c:v>1.9824999999997979</c:v>
                </c:pt>
                <c:pt idx="9913">
                  <c:v>1.9826999999997978</c:v>
                </c:pt>
                <c:pt idx="9914">
                  <c:v>1.9828999999997978</c:v>
                </c:pt>
                <c:pt idx="9915">
                  <c:v>1.9830999999997978</c:v>
                </c:pt>
                <c:pt idx="9916">
                  <c:v>1.9832999999997978</c:v>
                </c:pt>
                <c:pt idx="9917">
                  <c:v>1.9834999999997978</c:v>
                </c:pt>
                <c:pt idx="9918">
                  <c:v>1.9836999999997942</c:v>
                </c:pt>
                <c:pt idx="9919">
                  <c:v>1.9838999999997942</c:v>
                </c:pt>
                <c:pt idx="9920">
                  <c:v>1.9840999999997979</c:v>
                </c:pt>
                <c:pt idx="9921">
                  <c:v>1.9842999999997979</c:v>
                </c:pt>
                <c:pt idx="9922">
                  <c:v>1.9844999999997979</c:v>
                </c:pt>
                <c:pt idx="9923">
                  <c:v>1.9846999999997978</c:v>
                </c:pt>
                <c:pt idx="9924">
                  <c:v>1.9848999999997978</c:v>
                </c:pt>
                <c:pt idx="9925">
                  <c:v>1.9850999999997978</c:v>
                </c:pt>
                <c:pt idx="9926">
                  <c:v>1.9852999999997978</c:v>
                </c:pt>
                <c:pt idx="9927">
                  <c:v>1.9854999999997978</c:v>
                </c:pt>
                <c:pt idx="9928">
                  <c:v>1.985699999999794</c:v>
                </c:pt>
                <c:pt idx="9929">
                  <c:v>1.9858999999997939</c:v>
                </c:pt>
                <c:pt idx="9930">
                  <c:v>1.9860999999997979</c:v>
                </c:pt>
                <c:pt idx="9931">
                  <c:v>1.9862999999997979</c:v>
                </c:pt>
                <c:pt idx="9932">
                  <c:v>1.9864999999997979</c:v>
                </c:pt>
                <c:pt idx="9933">
                  <c:v>1.9866999999997978</c:v>
                </c:pt>
                <c:pt idx="9934">
                  <c:v>1.9868999999997978</c:v>
                </c:pt>
                <c:pt idx="9935">
                  <c:v>1.9870999999997978</c:v>
                </c:pt>
                <c:pt idx="9936">
                  <c:v>1.9872999999997978</c:v>
                </c:pt>
                <c:pt idx="9937">
                  <c:v>1.9874999999997958</c:v>
                </c:pt>
                <c:pt idx="9938">
                  <c:v>1.9876999999997937</c:v>
                </c:pt>
                <c:pt idx="9939">
                  <c:v>1.9878999999997937</c:v>
                </c:pt>
                <c:pt idx="9940">
                  <c:v>1.9880999999997979</c:v>
                </c:pt>
                <c:pt idx="9941">
                  <c:v>1.9882999999997979</c:v>
                </c:pt>
                <c:pt idx="9942">
                  <c:v>1.9884999999997979</c:v>
                </c:pt>
                <c:pt idx="9943">
                  <c:v>1.9886999999997979</c:v>
                </c:pt>
                <c:pt idx="9944">
                  <c:v>1.9888999999997978</c:v>
                </c:pt>
                <c:pt idx="9945">
                  <c:v>1.9890999999997978</c:v>
                </c:pt>
                <c:pt idx="9946">
                  <c:v>1.9892999999997958</c:v>
                </c:pt>
                <c:pt idx="9947">
                  <c:v>1.9894999999997958</c:v>
                </c:pt>
                <c:pt idx="9948">
                  <c:v>1.9896999999997935</c:v>
                </c:pt>
                <c:pt idx="9949">
                  <c:v>1.9898999999997935</c:v>
                </c:pt>
                <c:pt idx="9950">
                  <c:v>1.9900999999997979</c:v>
                </c:pt>
                <c:pt idx="9951">
                  <c:v>1.9902999999997979</c:v>
                </c:pt>
                <c:pt idx="9952">
                  <c:v>1.9904999999997979</c:v>
                </c:pt>
                <c:pt idx="9953">
                  <c:v>1.9906999999997979</c:v>
                </c:pt>
                <c:pt idx="9954">
                  <c:v>1.9908999999997978</c:v>
                </c:pt>
                <c:pt idx="9955">
                  <c:v>1.9910999999997958</c:v>
                </c:pt>
                <c:pt idx="9956">
                  <c:v>1.9912999999997958</c:v>
                </c:pt>
                <c:pt idx="9957">
                  <c:v>1.9914999999997958</c:v>
                </c:pt>
                <c:pt idx="9958">
                  <c:v>1.9916999999997933</c:v>
                </c:pt>
                <c:pt idx="9959">
                  <c:v>1.9918999999997933</c:v>
                </c:pt>
                <c:pt idx="9960">
                  <c:v>1.9920999999997979</c:v>
                </c:pt>
                <c:pt idx="9961">
                  <c:v>1.9922999999997979</c:v>
                </c:pt>
                <c:pt idx="9962">
                  <c:v>1.9924999999997979</c:v>
                </c:pt>
                <c:pt idx="9963">
                  <c:v>1.9926999999997979</c:v>
                </c:pt>
                <c:pt idx="9964">
                  <c:v>1.9928999999997958</c:v>
                </c:pt>
                <c:pt idx="9965">
                  <c:v>1.9930999999997958</c:v>
                </c:pt>
                <c:pt idx="9966">
                  <c:v>1.9932999999997958</c:v>
                </c:pt>
                <c:pt idx="9967">
                  <c:v>1.9934999999997958</c:v>
                </c:pt>
                <c:pt idx="9968">
                  <c:v>1.9936999999997931</c:v>
                </c:pt>
                <c:pt idx="9969">
                  <c:v>1.9938999999997931</c:v>
                </c:pt>
                <c:pt idx="9970">
                  <c:v>1.9940999999997979</c:v>
                </c:pt>
                <c:pt idx="9971">
                  <c:v>1.9942999999997979</c:v>
                </c:pt>
                <c:pt idx="9972">
                  <c:v>1.9944999999997979</c:v>
                </c:pt>
                <c:pt idx="9973">
                  <c:v>1.9946999999997959</c:v>
                </c:pt>
                <c:pt idx="9974">
                  <c:v>1.9948999999997958</c:v>
                </c:pt>
                <c:pt idx="9975">
                  <c:v>1.9950999999997958</c:v>
                </c:pt>
                <c:pt idx="9976">
                  <c:v>1.9952999999997958</c:v>
                </c:pt>
                <c:pt idx="9977">
                  <c:v>1.9954999999997958</c:v>
                </c:pt>
                <c:pt idx="9978">
                  <c:v>1.9956999999997938</c:v>
                </c:pt>
                <c:pt idx="9979">
                  <c:v>1.9958999999997928</c:v>
                </c:pt>
                <c:pt idx="9980">
                  <c:v>1.9960999999997979</c:v>
                </c:pt>
                <c:pt idx="9981">
                  <c:v>1.9962999999997979</c:v>
                </c:pt>
                <c:pt idx="9982">
                  <c:v>1.9964999999997959</c:v>
                </c:pt>
                <c:pt idx="9983">
                  <c:v>1.9966999999997959</c:v>
                </c:pt>
                <c:pt idx="9984">
                  <c:v>1.9968999999997958</c:v>
                </c:pt>
                <c:pt idx="9985">
                  <c:v>1.9970999999997958</c:v>
                </c:pt>
                <c:pt idx="9986">
                  <c:v>1.9972999999997958</c:v>
                </c:pt>
                <c:pt idx="9987">
                  <c:v>1.9974999999997958</c:v>
                </c:pt>
                <c:pt idx="9988">
                  <c:v>1.9976999999997958</c:v>
                </c:pt>
                <c:pt idx="9989">
                  <c:v>1.9978999999997926</c:v>
                </c:pt>
                <c:pt idx="9990">
                  <c:v>1.9980999999997979</c:v>
                </c:pt>
                <c:pt idx="9991">
                  <c:v>1.9982999999997979</c:v>
                </c:pt>
                <c:pt idx="9992">
                  <c:v>1.9984999999997959</c:v>
                </c:pt>
                <c:pt idx="9993">
                  <c:v>1.9986999999997959</c:v>
                </c:pt>
                <c:pt idx="9994">
                  <c:v>1.9988999999997958</c:v>
                </c:pt>
                <c:pt idx="9995">
                  <c:v>1.9990999999997958</c:v>
                </c:pt>
                <c:pt idx="9996">
                  <c:v>1.9992999999997958</c:v>
                </c:pt>
                <c:pt idx="9997">
                  <c:v>1.9994999999997958</c:v>
                </c:pt>
                <c:pt idx="9998">
                  <c:v>1.9996999999997958</c:v>
                </c:pt>
                <c:pt idx="9999">
                  <c:v>1.9998999999997924</c:v>
                </c:pt>
                <c:pt idx="10000">
                  <c:v>2.0000999999997964</c:v>
                </c:pt>
                <c:pt idx="10001">
                  <c:v>2.0002999999997968</c:v>
                </c:pt>
                <c:pt idx="10002">
                  <c:v>2.0004999999997968</c:v>
                </c:pt>
                <c:pt idx="10003">
                  <c:v>2.0006999999997968</c:v>
                </c:pt>
                <c:pt idx="10004">
                  <c:v>2.0008999999997967</c:v>
                </c:pt>
                <c:pt idx="10005">
                  <c:v>2.0010999999997967</c:v>
                </c:pt>
                <c:pt idx="10006">
                  <c:v>2.0012999999997967</c:v>
                </c:pt>
                <c:pt idx="10007">
                  <c:v>2.0014999999997967</c:v>
                </c:pt>
                <c:pt idx="10008">
                  <c:v>2.0016999999997767</c:v>
                </c:pt>
                <c:pt idx="10009">
                  <c:v>2.001899999999774</c:v>
                </c:pt>
                <c:pt idx="10010">
                  <c:v>2.0020999999997731</c:v>
                </c:pt>
                <c:pt idx="10011">
                  <c:v>2.0022999999997717</c:v>
                </c:pt>
                <c:pt idx="10012">
                  <c:v>2.0024999999997699</c:v>
                </c:pt>
                <c:pt idx="10013">
                  <c:v>2.0026999999997699</c:v>
                </c:pt>
                <c:pt idx="10014">
                  <c:v>2.0028999999997703</c:v>
                </c:pt>
                <c:pt idx="10015">
                  <c:v>2.0030999999998027</c:v>
                </c:pt>
                <c:pt idx="10016">
                  <c:v>2.0032999999998027</c:v>
                </c:pt>
                <c:pt idx="10017">
                  <c:v>2.0034999999998027</c:v>
                </c:pt>
                <c:pt idx="10018">
                  <c:v>2.0036999999997978</c:v>
                </c:pt>
                <c:pt idx="10019">
                  <c:v>2.0038999999997977</c:v>
                </c:pt>
                <c:pt idx="10020">
                  <c:v>2.0040999999997977</c:v>
                </c:pt>
                <c:pt idx="10021">
                  <c:v>2.0042999999997977</c:v>
                </c:pt>
                <c:pt idx="10022">
                  <c:v>2.0044999999997977</c:v>
                </c:pt>
                <c:pt idx="10023">
                  <c:v>2.0046999999997968</c:v>
                </c:pt>
                <c:pt idx="10024">
                  <c:v>2.0048999999997967</c:v>
                </c:pt>
                <c:pt idx="10025">
                  <c:v>2.0050999999997967</c:v>
                </c:pt>
                <c:pt idx="10026">
                  <c:v>2.0052999999997967</c:v>
                </c:pt>
                <c:pt idx="10027">
                  <c:v>2.0054999999997967</c:v>
                </c:pt>
                <c:pt idx="10028">
                  <c:v>2.0056999999997807</c:v>
                </c:pt>
                <c:pt idx="10029">
                  <c:v>2.0058999999997806</c:v>
                </c:pt>
                <c:pt idx="10030">
                  <c:v>2.0060999999997784</c:v>
                </c:pt>
                <c:pt idx="10031">
                  <c:v>2.006299999999777</c:v>
                </c:pt>
                <c:pt idx="10032">
                  <c:v>2.0064999999997752</c:v>
                </c:pt>
                <c:pt idx="10033">
                  <c:v>2.0066999999997757</c:v>
                </c:pt>
                <c:pt idx="10034">
                  <c:v>2.0068999999997761</c:v>
                </c:pt>
                <c:pt idx="10035">
                  <c:v>2.0070999999998107</c:v>
                </c:pt>
                <c:pt idx="10036">
                  <c:v>2.0072999999998107</c:v>
                </c:pt>
                <c:pt idx="10037">
                  <c:v>2.007499999999812</c:v>
                </c:pt>
                <c:pt idx="10038">
                  <c:v>2.0076999999998124</c:v>
                </c:pt>
                <c:pt idx="10039">
                  <c:v>2.0078999999998128</c:v>
                </c:pt>
                <c:pt idx="10040">
                  <c:v>2.0080999999998133</c:v>
                </c:pt>
                <c:pt idx="10041">
                  <c:v>2.0082999999998137</c:v>
                </c:pt>
                <c:pt idx="10042">
                  <c:v>2.0084999999998137</c:v>
                </c:pt>
                <c:pt idx="10043">
                  <c:v>2.0086999999998127</c:v>
                </c:pt>
                <c:pt idx="10044">
                  <c:v>2.0088999999998127</c:v>
                </c:pt>
                <c:pt idx="10045">
                  <c:v>2.0090999999998127</c:v>
                </c:pt>
                <c:pt idx="10046">
                  <c:v>2.0092999999998127</c:v>
                </c:pt>
                <c:pt idx="10047">
                  <c:v>2.0094999999998127</c:v>
                </c:pt>
                <c:pt idx="10048">
                  <c:v>2.0096999999997927</c:v>
                </c:pt>
                <c:pt idx="10049">
                  <c:v>2.0098999999997909</c:v>
                </c:pt>
                <c:pt idx="10050">
                  <c:v>2.0100999999997904</c:v>
                </c:pt>
                <c:pt idx="10051">
                  <c:v>2.0102999999997873</c:v>
                </c:pt>
                <c:pt idx="10052">
                  <c:v>2.0104999999997863</c:v>
                </c:pt>
                <c:pt idx="10053">
                  <c:v>2.0106999999997872</c:v>
                </c:pt>
                <c:pt idx="10054">
                  <c:v>2.0108999999997872</c:v>
                </c:pt>
                <c:pt idx="10055">
                  <c:v>2.0110999999997881</c:v>
                </c:pt>
                <c:pt idx="10056">
                  <c:v>2.0112999999997858</c:v>
                </c:pt>
                <c:pt idx="10057">
                  <c:v>2.0114999999997853</c:v>
                </c:pt>
                <c:pt idx="10058">
                  <c:v>2.0116999999997836</c:v>
                </c:pt>
                <c:pt idx="10059">
                  <c:v>2.0118999999997826</c:v>
                </c:pt>
                <c:pt idx="10060">
                  <c:v>2.0120999999997813</c:v>
                </c:pt>
                <c:pt idx="10061">
                  <c:v>2.0122999999997777</c:v>
                </c:pt>
                <c:pt idx="10062">
                  <c:v>2.0124999999997759</c:v>
                </c:pt>
                <c:pt idx="10063">
                  <c:v>2.0126999999997759</c:v>
                </c:pt>
                <c:pt idx="10064">
                  <c:v>2.0128999999997763</c:v>
                </c:pt>
                <c:pt idx="10065">
                  <c:v>2.0130999999998167</c:v>
                </c:pt>
                <c:pt idx="10066">
                  <c:v>2.0132999999998167</c:v>
                </c:pt>
                <c:pt idx="10067">
                  <c:v>2.0134999999998167</c:v>
                </c:pt>
                <c:pt idx="10068">
                  <c:v>2.0136999999997975</c:v>
                </c:pt>
                <c:pt idx="10069">
                  <c:v>2.0138999999997975</c:v>
                </c:pt>
                <c:pt idx="10070">
                  <c:v>2.0140999999997962</c:v>
                </c:pt>
                <c:pt idx="10071">
                  <c:v>2.0142999999997939</c:v>
                </c:pt>
                <c:pt idx="10072">
                  <c:v>2.0144999999997935</c:v>
                </c:pt>
                <c:pt idx="10073">
                  <c:v>2.0146999999997934</c:v>
                </c:pt>
                <c:pt idx="10074">
                  <c:v>2.0148999999997939</c:v>
                </c:pt>
                <c:pt idx="10075">
                  <c:v>2.0150999999997938</c:v>
                </c:pt>
                <c:pt idx="10076">
                  <c:v>2.0152999999997934</c:v>
                </c:pt>
                <c:pt idx="10077">
                  <c:v>2.0154999999997925</c:v>
                </c:pt>
                <c:pt idx="10078">
                  <c:v>2.0156999999997915</c:v>
                </c:pt>
                <c:pt idx="10079">
                  <c:v>2.0158999999997915</c:v>
                </c:pt>
                <c:pt idx="10080">
                  <c:v>2.0160999999997902</c:v>
                </c:pt>
                <c:pt idx="10081">
                  <c:v>2.0162999999997866</c:v>
                </c:pt>
                <c:pt idx="10082">
                  <c:v>2.016499999999783</c:v>
                </c:pt>
                <c:pt idx="10083">
                  <c:v>2.0166999999997839</c:v>
                </c:pt>
                <c:pt idx="10084">
                  <c:v>2.0168999999997839</c:v>
                </c:pt>
                <c:pt idx="10085">
                  <c:v>2.0170999999998167</c:v>
                </c:pt>
                <c:pt idx="10086">
                  <c:v>2.0172999999998327</c:v>
                </c:pt>
                <c:pt idx="10087">
                  <c:v>2.0174999999998167</c:v>
                </c:pt>
                <c:pt idx="10088">
                  <c:v>2.0176999999998069</c:v>
                </c:pt>
                <c:pt idx="10089">
                  <c:v>2.017899999999806</c:v>
                </c:pt>
                <c:pt idx="10090">
                  <c:v>2.0180999999998059</c:v>
                </c:pt>
                <c:pt idx="10091">
                  <c:v>2.0182999999998019</c:v>
                </c:pt>
                <c:pt idx="10092">
                  <c:v>2.018499999999801</c:v>
                </c:pt>
                <c:pt idx="10093">
                  <c:v>2.0186999999998019</c:v>
                </c:pt>
                <c:pt idx="10094">
                  <c:v>2.0188999999998023</c:v>
                </c:pt>
                <c:pt idx="10095">
                  <c:v>2.0190999999998023</c:v>
                </c:pt>
                <c:pt idx="10096">
                  <c:v>2.0192999999998018</c:v>
                </c:pt>
                <c:pt idx="10097">
                  <c:v>2.0194999999998022</c:v>
                </c:pt>
                <c:pt idx="10098">
                  <c:v>2.0196999999998004</c:v>
                </c:pt>
                <c:pt idx="10099">
                  <c:v>2.0198999999997991</c:v>
                </c:pt>
                <c:pt idx="10100">
                  <c:v>2.0200999999998377</c:v>
                </c:pt>
                <c:pt idx="10101">
                  <c:v>2.0202999999998377</c:v>
                </c:pt>
                <c:pt idx="10102">
                  <c:v>2.0204999999998368</c:v>
                </c:pt>
                <c:pt idx="10103">
                  <c:v>2.0206999999998367</c:v>
                </c:pt>
                <c:pt idx="10104">
                  <c:v>2.0208999999998367</c:v>
                </c:pt>
                <c:pt idx="10105">
                  <c:v>2.0210999999998367</c:v>
                </c:pt>
                <c:pt idx="10106">
                  <c:v>2.0212999999998367</c:v>
                </c:pt>
                <c:pt idx="10107">
                  <c:v>2.0214999999998327</c:v>
                </c:pt>
                <c:pt idx="10108">
                  <c:v>2.0216999999998153</c:v>
                </c:pt>
                <c:pt idx="10109">
                  <c:v>2.0218999999998144</c:v>
                </c:pt>
                <c:pt idx="10110">
                  <c:v>2.0220999999998139</c:v>
                </c:pt>
                <c:pt idx="10111">
                  <c:v>2.0222999999998112</c:v>
                </c:pt>
                <c:pt idx="10112">
                  <c:v>2.0224999999998117</c:v>
                </c:pt>
                <c:pt idx="10113">
                  <c:v>2.0226999999998116</c:v>
                </c:pt>
                <c:pt idx="10114">
                  <c:v>2.0228999999998121</c:v>
                </c:pt>
                <c:pt idx="10115">
                  <c:v>2.0230999999998427</c:v>
                </c:pt>
                <c:pt idx="10116">
                  <c:v>2.0232999999998427</c:v>
                </c:pt>
                <c:pt idx="10117">
                  <c:v>2.0234999999998378</c:v>
                </c:pt>
                <c:pt idx="10118">
                  <c:v>2.0236999999998377</c:v>
                </c:pt>
                <c:pt idx="10119">
                  <c:v>2.0238999999998377</c:v>
                </c:pt>
                <c:pt idx="10120">
                  <c:v>2.0240999999998377</c:v>
                </c:pt>
                <c:pt idx="10121">
                  <c:v>2.0242999999998377</c:v>
                </c:pt>
                <c:pt idx="10122">
                  <c:v>2.0244999999998377</c:v>
                </c:pt>
                <c:pt idx="10123">
                  <c:v>2.0246999999998367</c:v>
                </c:pt>
                <c:pt idx="10124">
                  <c:v>2.0248999999998367</c:v>
                </c:pt>
                <c:pt idx="10125">
                  <c:v>2.0250999999998367</c:v>
                </c:pt>
                <c:pt idx="10126">
                  <c:v>2.0252999999998367</c:v>
                </c:pt>
                <c:pt idx="10127">
                  <c:v>2.0254999999998367</c:v>
                </c:pt>
                <c:pt idx="10128">
                  <c:v>2.0256999999998229</c:v>
                </c:pt>
                <c:pt idx="10129">
                  <c:v>2.0258999999998215</c:v>
                </c:pt>
                <c:pt idx="10130">
                  <c:v>2.0260999999998188</c:v>
                </c:pt>
                <c:pt idx="10131">
                  <c:v>2.0262999999998166</c:v>
                </c:pt>
                <c:pt idx="10132">
                  <c:v>2.026499999999817</c:v>
                </c:pt>
                <c:pt idx="10133">
                  <c:v>2.0266999999998174</c:v>
                </c:pt>
                <c:pt idx="10134">
                  <c:v>2.0268999999998178</c:v>
                </c:pt>
                <c:pt idx="10135">
                  <c:v>2.0270999999998534</c:v>
                </c:pt>
                <c:pt idx="10136">
                  <c:v>2.0272999999998538</c:v>
                </c:pt>
                <c:pt idx="10137">
                  <c:v>2.0274999999998538</c:v>
                </c:pt>
                <c:pt idx="10138">
                  <c:v>2.0276999999998537</c:v>
                </c:pt>
                <c:pt idx="10139">
                  <c:v>2.0278999999998537</c:v>
                </c:pt>
                <c:pt idx="10140">
                  <c:v>2.0280999999998537</c:v>
                </c:pt>
                <c:pt idx="10141">
                  <c:v>2.0282999999998537</c:v>
                </c:pt>
                <c:pt idx="10142">
                  <c:v>2.0284999999998563</c:v>
                </c:pt>
                <c:pt idx="10143">
                  <c:v>2.0286999999998567</c:v>
                </c:pt>
                <c:pt idx="10144">
                  <c:v>2.0288999999998567</c:v>
                </c:pt>
                <c:pt idx="10145">
                  <c:v>2.0290999999998567</c:v>
                </c:pt>
                <c:pt idx="10146">
                  <c:v>2.0292999999998567</c:v>
                </c:pt>
                <c:pt idx="10147">
                  <c:v>2.0294999999998367</c:v>
                </c:pt>
                <c:pt idx="10148">
                  <c:v>2.0296999999998331</c:v>
                </c:pt>
                <c:pt idx="10149">
                  <c:v>2.0298999999998322</c:v>
                </c:pt>
                <c:pt idx="10150">
                  <c:v>2.0300999999998308</c:v>
                </c:pt>
                <c:pt idx="10151">
                  <c:v>2.0302999999998281</c:v>
                </c:pt>
                <c:pt idx="10152">
                  <c:v>2.030499999999829</c:v>
                </c:pt>
                <c:pt idx="10153">
                  <c:v>2.030699999999829</c:v>
                </c:pt>
                <c:pt idx="10154">
                  <c:v>2.0308999999998298</c:v>
                </c:pt>
                <c:pt idx="10155">
                  <c:v>2.031099999999828</c:v>
                </c:pt>
                <c:pt idx="10156">
                  <c:v>2.0312999999998267</c:v>
                </c:pt>
                <c:pt idx="10157">
                  <c:v>2.0314999999998262</c:v>
                </c:pt>
                <c:pt idx="10158">
                  <c:v>2.0316999999998253</c:v>
                </c:pt>
                <c:pt idx="10159">
                  <c:v>2.0318999999998235</c:v>
                </c:pt>
                <c:pt idx="10160">
                  <c:v>2.0320999999998204</c:v>
                </c:pt>
                <c:pt idx="10161">
                  <c:v>2.0322999999998173</c:v>
                </c:pt>
                <c:pt idx="10162">
                  <c:v>2.0324999999998172</c:v>
                </c:pt>
                <c:pt idx="10163">
                  <c:v>2.0326999999998172</c:v>
                </c:pt>
                <c:pt idx="10164">
                  <c:v>2.0328999999998181</c:v>
                </c:pt>
                <c:pt idx="10165">
                  <c:v>2.0330999999998567</c:v>
                </c:pt>
                <c:pt idx="10166">
                  <c:v>2.0332999999998567</c:v>
                </c:pt>
                <c:pt idx="10167">
                  <c:v>2.0334999999998393</c:v>
                </c:pt>
                <c:pt idx="10168">
                  <c:v>2.0336999999998393</c:v>
                </c:pt>
                <c:pt idx="10169">
                  <c:v>2.0338999999998379</c:v>
                </c:pt>
                <c:pt idx="10170">
                  <c:v>2.0340999999998357</c:v>
                </c:pt>
                <c:pt idx="10171">
                  <c:v>2.0342999999998344</c:v>
                </c:pt>
                <c:pt idx="10172">
                  <c:v>2.0344999999998343</c:v>
                </c:pt>
                <c:pt idx="10173">
                  <c:v>2.0346999999998348</c:v>
                </c:pt>
                <c:pt idx="10174">
                  <c:v>2.0348999999998347</c:v>
                </c:pt>
                <c:pt idx="10175">
                  <c:v>2.0350999999998343</c:v>
                </c:pt>
                <c:pt idx="10176">
                  <c:v>2.0352999999998342</c:v>
                </c:pt>
                <c:pt idx="10177">
                  <c:v>2.0354999999998333</c:v>
                </c:pt>
                <c:pt idx="10178">
                  <c:v>2.0356999999998324</c:v>
                </c:pt>
                <c:pt idx="10179">
                  <c:v>2.0358999999998324</c:v>
                </c:pt>
                <c:pt idx="10180">
                  <c:v>2.0360999999998293</c:v>
                </c:pt>
                <c:pt idx="10181">
                  <c:v>2.0362999999998261</c:v>
                </c:pt>
                <c:pt idx="10182">
                  <c:v>2.0364999999998261</c:v>
                </c:pt>
                <c:pt idx="10183">
                  <c:v>2.036699999999827</c:v>
                </c:pt>
                <c:pt idx="10184">
                  <c:v>2.036899999999827</c:v>
                </c:pt>
                <c:pt idx="10185">
                  <c:v>2.0370999999998727</c:v>
                </c:pt>
                <c:pt idx="10186">
                  <c:v>2.0372999999998727</c:v>
                </c:pt>
                <c:pt idx="10187">
                  <c:v>2.0374999999998527</c:v>
                </c:pt>
                <c:pt idx="10188">
                  <c:v>2.0376999999998495</c:v>
                </c:pt>
                <c:pt idx="10189">
                  <c:v>2.0378999999998482</c:v>
                </c:pt>
                <c:pt idx="10190">
                  <c:v>2.038099999999845</c:v>
                </c:pt>
                <c:pt idx="10191">
                  <c:v>2.0382999999998441</c:v>
                </c:pt>
                <c:pt idx="10192">
                  <c:v>2.038499999999845</c:v>
                </c:pt>
                <c:pt idx="10193">
                  <c:v>2.0386999999998459</c:v>
                </c:pt>
                <c:pt idx="10194">
                  <c:v>2.0388999999998463</c:v>
                </c:pt>
                <c:pt idx="10195">
                  <c:v>2.0390999999998449</c:v>
                </c:pt>
                <c:pt idx="10196">
                  <c:v>2.0392999999998436</c:v>
                </c:pt>
                <c:pt idx="10197">
                  <c:v>2.0394999999998427</c:v>
                </c:pt>
                <c:pt idx="10198">
                  <c:v>2.0396999999998409</c:v>
                </c:pt>
                <c:pt idx="10199">
                  <c:v>2.0398999999998404</c:v>
                </c:pt>
                <c:pt idx="10200">
                  <c:v>2.0400999999998777</c:v>
                </c:pt>
                <c:pt idx="10201">
                  <c:v>2.0402999999998777</c:v>
                </c:pt>
                <c:pt idx="10202">
                  <c:v>2.0404999999998767</c:v>
                </c:pt>
                <c:pt idx="10203">
                  <c:v>2.0406999999998767</c:v>
                </c:pt>
                <c:pt idx="10204">
                  <c:v>2.0408999999998767</c:v>
                </c:pt>
                <c:pt idx="10205">
                  <c:v>2.0410999999998767</c:v>
                </c:pt>
                <c:pt idx="10206">
                  <c:v>2.0412999999998767</c:v>
                </c:pt>
                <c:pt idx="10207">
                  <c:v>2.0414999999998571</c:v>
                </c:pt>
                <c:pt idx="10208">
                  <c:v>2.0416999999998566</c:v>
                </c:pt>
                <c:pt idx="10209">
                  <c:v>2.0418999999998557</c:v>
                </c:pt>
                <c:pt idx="10210">
                  <c:v>2.042099999999853</c:v>
                </c:pt>
                <c:pt idx="10211">
                  <c:v>2.0422999999998526</c:v>
                </c:pt>
                <c:pt idx="10212">
                  <c:v>2.0424999999998525</c:v>
                </c:pt>
                <c:pt idx="10213">
                  <c:v>2.042699999999853</c:v>
                </c:pt>
                <c:pt idx="10214">
                  <c:v>2.0428999999998534</c:v>
                </c:pt>
                <c:pt idx="10215">
                  <c:v>2.0430999999998867</c:v>
                </c:pt>
                <c:pt idx="10216">
                  <c:v>2.0432999999998867</c:v>
                </c:pt>
                <c:pt idx="10217">
                  <c:v>2.0434999999998777</c:v>
                </c:pt>
                <c:pt idx="10218">
                  <c:v>2.0436999999998777</c:v>
                </c:pt>
                <c:pt idx="10219">
                  <c:v>2.0438999999998777</c:v>
                </c:pt>
                <c:pt idx="10220">
                  <c:v>2.0440999999998777</c:v>
                </c:pt>
                <c:pt idx="10221">
                  <c:v>2.0442999999998777</c:v>
                </c:pt>
                <c:pt idx="10222">
                  <c:v>2.0444999999998767</c:v>
                </c:pt>
                <c:pt idx="10223">
                  <c:v>2.0446999999998767</c:v>
                </c:pt>
                <c:pt idx="10224">
                  <c:v>2.0448999999998767</c:v>
                </c:pt>
                <c:pt idx="10225">
                  <c:v>2.0450999999998767</c:v>
                </c:pt>
                <c:pt idx="10226">
                  <c:v>2.0452999999998767</c:v>
                </c:pt>
                <c:pt idx="10227">
                  <c:v>2.0454999999998655</c:v>
                </c:pt>
                <c:pt idx="10228">
                  <c:v>2.0456999999998637</c:v>
                </c:pt>
                <c:pt idx="10229">
                  <c:v>2.0458999999998633</c:v>
                </c:pt>
                <c:pt idx="10230">
                  <c:v>2.0460999999998593</c:v>
                </c:pt>
                <c:pt idx="10231">
                  <c:v>2.0462999999998592</c:v>
                </c:pt>
                <c:pt idx="10232">
                  <c:v>2.0464999999998601</c:v>
                </c:pt>
                <c:pt idx="10233">
                  <c:v>2.046699999999861</c:v>
                </c:pt>
                <c:pt idx="10234">
                  <c:v>2.0468999999998601</c:v>
                </c:pt>
                <c:pt idx="10235">
                  <c:v>2.0470999999998947</c:v>
                </c:pt>
                <c:pt idx="10236">
                  <c:v>2.047299999999896</c:v>
                </c:pt>
                <c:pt idx="10237">
                  <c:v>2.0474999999998964</c:v>
                </c:pt>
                <c:pt idx="10238">
                  <c:v>2.0476999999998968</c:v>
                </c:pt>
                <c:pt idx="10239">
                  <c:v>2.0478999999998968</c:v>
                </c:pt>
                <c:pt idx="10240">
                  <c:v>2.0480999999998977</c:v>
                </c:pt>
                <c:pt idx="10241">
                  <c:v>2.0482999999998968</c:v>
                </c:pt>
                <c:pt idx="10242">
                  <c:v>2.0484999999998967</c:v>
                </c:pt>
                <c:pt idx="10243">
                  <c:v>2.0486999999998967</c:v>
                </c:pt>
                <c:pt idx="10244">
                  <c:v>2.0488999999998967</c:v>
                </c:pt>
                <c:pt idx="10245">
                  <c:v>2.0490999999998967</c:v>
                </c:pt>
                <c:pt idx="10246">
                  <c:v>2.0492999999998927</c:v>
                </c:pt>
                <c:pt idx="10247">
                  <c:v>2.0494999999998749</c:v>
                </c:pt>
                <c:pt idx="10248">
                  <c:v>2.049699999999874</c:v>
                </c:pt>
                <c:pt idx="10249">
                  <c:v>2.0498999999998739</c:v>
                </c:pt>
                <c:pt idx="10250">
                  <c:v>2.0500999999998717</c:v>
                </c:pt>
                <c:pt idx="10251">
                  <c:v>2.0502999999999023</c:v>
                </c:pt>
                <c:pt idx="10252">
                  <c:v>2.0504999999999027</c:v>
                </c:pt>
                <c:pt idx="10253">
                  <c:v>2.0506999999999027</c:v>
                </c:pt>
                <c:pt idx="10254">
                  <c:v>2.0508999999999027</c:v>
                </c:pt>
                <c:pt idx="10255">
                  <c:v>2.0510999999999027</c:v>
                </c:pt>
                <c:pt idx="10256">
                  <c:v>2.0512999999998724</c:v>
                </c:pt>
                <c:pt idx="10257">
                  <c:v>2.051499999999872</c:v>
                </c:pt>
                <c:pt idx="10258">
                  <c:v>2.0516999999998715</c:v>
                </c:pt>
                <c:pt idx="10259">
                  <c:v>2.0518999999998693</c:v>
                </c:pt>
                <c:pt idx="10260">
                  <c:v>2.0520999999998648</c:v>
                </c:pt>
                <c:pt idx="10261">
                  <c:v>2.0522999999998652</c:v>
                </c:pt>
                <c:pt idx="10262">
                  <c:v>2.0524999999998661</c:v>
                </c:pt>
                <c:pt idx="10263">
                  <c:v>2.052699999999867</c:v>
                </c:pt>
                <c:pt idx="10264">
                  <c:v>2.0528999999998669</c:v>
                </c:pt>
                <c:pt idx="10265">
                  <c:v>2.0530999999999078</c:v>
                </c:pt>
                <c:pt idx="10266">
                  <c:v>2.0532999999999078</c:v>
                </c:pt>
                <c:pt idx="10267">
                  <c:v>2.0534999999999077</c:v>
                </c:pt>
                <c:pt idx="10268">
                  <c:v>2.0536999999999077</c:v>
                </c:pt>
                <c:pt idx="10269">
                  <c:v>2.0538999999999077</c:v>
                </c:pt>
                <c:pt idx="10270">
                  <c:v>2.0540999999999103</c:v>
                </c:pt>
                <c:pt idx="10271">
                  <c:v>2.0542999999999108</c:v>
                </c:pt>
                <c:pt idx="10272">
                  <c:v>2.0544999999999107</c:v>
                </c:pt>
                <c:pt idx="10273">
                  <c:v>2.0546999999999107</c:v>
                </c:pt>
                <c:pt idx="10274">
                  <c:v>2.054899999999912</c:v>
                </c:pt>
                <c:pt idx="10275">
                  <c:v>2.0550999999999124</c:v>
                </c:pt>
                <c:pt idx="10276">
                  <c:v>2.0552999999999129</c:v>
                </c:pt>
                <c:pt idx="10277">
                  <c:v>2.0554999999999133</c:v>
                </c:pt>
                <c:pt idx="10278">
                  <c:v>2.0556999999999137</c:v>
                </c:pt>
                <c:pt idx="10279">
                  <c:v>2.0558999999999137</c:v>
                </c:pt>
                <c:pt idx="10280">
                  <c:v>2.0560999999999137</c:v>
                </c:pt>
                <c:pt idx="10281">
                  <c:v>2.0562999999999128</c:v>
                </c:pt>
                <c:pt idx="10282">
                  <c:v>2.0564999999999127</c:v>
                </c:pt>
                <c:pt idx="10283">
                  <c:v>2.0566999999999127</c:v>
                </c:pt>
                <c:pt idx="10284">
                  <c:v>2.0568999999999127</c:v>
                </c:pt>
                <c:pt idx="10285">
                  <c:v>2.0570999999999171</c:v>
                </c:pt>
                <c:pt idx="10286">
                  <c:v>2.0572999999999171</c:v>
                </c:pt>
                <c:pt idx="10287">
                  <c:v>2.0574999999999175</c:v>
                </c:pt>
                <c:pt idx="10288">
                  <c:v>2.0576999999999179</c:v>
                </c:pt>
                <c:pt idx="10289">
                  <c:v>2.0578999999999184</c:v>
                </c:pt>
                <c:pt idx="10290">
                  <c:v>2.0580999999999188</c:v>
                </c:pt>
                <c:pt idx="10291">
                  <c:v>2.0582999999999188</c:v>
                </c:pt>
                <c:pt idx="10292">
                  <c:v>2.0584999999999187</c:v>
                </c:pt>
                <c:pt idx="10293">
                  <c:v>2.0586999999999187</c:v>
                </c:pt>
                <c:pt idx="10294">
                  <c:v>2.0588999999999187</c:v>
                </c:pt>
                <c:pt idx="10295">
                  <c:v>2.0590999999999187</c:v>
                </c:pt>
                <c:pt idx="10296">
                  <c:v>2.0592999999999178</c:v>
                </c:pt>
                <c:pt idx="10297">
                  <c:v>2.0594999999999177</c:v>
                </c:pt>
                <c:pt idx="10298">
                  <c:v>2.0596999999999177</c:v>
                </c:pt>
                <c:pt idx="10299">
                  <c:v>2.0598999999999177</c:v>
                </c:pt>
                <c:pt idx="10300">
                  <c:v>2.060099999999923</c:v>
                </c:pt>
                <c:pt idx="10301">
                  <c:v>2.0602999999999234</c:v>
                </c:pt>
                <c:pt idx="10302">
                  <c:v>2.0604999999999238</c:v>
                </c:pt>
                <c:pt idx="10303">
                  <c:v>2.0606999999999243</c:v>
                </c:pt>
                <c:pt idx="10304">
                  <c:v>2.0608999999999247</c:v>
                </c:pt>
                <c:pt idx="10305">
                  <c:v>2.0610999999999247</c:v>
                </c:pt>
                <c:pt idx="10306">
                  <c:v>2.0612999999999237</c:v>
                </c:pt>
                <c:pt idx="10307">
                  <c:v>2.0614999999999237</c:v>
                </c:pt>
                <c:pt idx="10308">
                  <c:v>2.0616999999999264</c:v>
                </c:pt>
                <c:pt idx="10309">
                  <c:v>2.0618999999999268</c:v>
                </c:pt>
                <c:pt idx="10310">
                  <c:v>2.0620999999999268</c:v>
                </c:pt>
                <c:pt idx="10311">
                  <c:v>2.0622999999999267</c:v>
                </c:pt>
                <c:pt idx="10312">
                  <c:v>2.0624999999999267</c:v>
                </c:pt>
                <c:pt idx="10313">
                  <c:v>2.0626999999999267</c:v>
                </c:pt>
                <c:pt idx="10314">
                  <c:v>2.0628999999999267</c:v>
                </c:pt>
                <c:pt idx="10315">
                  <c:v>2.0630999999999293</c:v>
                </c:pt>
                <c:pt idx="10316">
                  <c:v>2.0632999999999297</c:v>
                </c:pt>
                <c:pt idx="10317">
                  <c:v>2.0634999999999302</c:v>
                </c:pt>
                <c:pt idx="10318">
                  <c:v>2.0636999999999306</c:v>
                </c:pt>
                <c:pt idx="10319">
                  <c:v>2.063899999999931</c:v>
                </c:pt>
                <c:pt idx="10320">
                  <c:v>2.0640999999999314</c:v>
                </c:pt>
                <c:pt idx="10321">
                  <c:v>2.0642999999999319</c:v>
                </c:pt>
                <c:pt idx="10322">
                  <c:v>2.0644999999999332</c:v>
                </c:pt>
                <c:pt idx="10323">
                  <c:v>2.0646999999999331</c:v>
                </c:pt>
                <c:pt idx="10324">
                  <c:v>2.0648999999999331</c:v>
                </c:pt>
                <c:pt idx="10325">
                  <c:v>2.0650999999999335</c:v>
                </c:pt>
                <c:pt idx="10326">
                  <c:v>2.065299999999934</c:v>
                </c:pt>
                <c:pt idx="10327">
                  <c:v>2.0654999999999344</c:v>
                </c:pt>
                <c:pt idx="10328">
                  <c:v>2.0656999999999348</c:v>
                </c:pt>
                <c:pt idx="10329">
                  <c:v>2.0658999999999348</c:v>
                </c:pt>
                <c:pt idx="10330">
                  <c:v>2.0660999999999357</c:v>
                </c:pt>
                <c:pt idx="10331">
                  <c:v>2.0662999999999361</c:v>
                </c:pt>
                <c:pt idx="10332">
                  <c:v>2.0664999999999365</c:v>
                </c:pt>
                <c:pt idx="10333">
                  <c:v>2.0666999999999369</c:v>
                </c:pt>
                <c:pt idx="10334">
                  <c:v>2.0668999999999373</c:v>
                </c:pt>
                <c:pt idx="10335">
                  <c:v>2.0670999999999382</c:v>
                </c:pt>
                <c:pt idx="10336">
                  <c:v>2.0672999999999382</c:v>
                </c:pt>
                <c:pt idx="10337">
                  <c:v>2.0674999999999386</c:v>
                </c:pt>
                <c:pt idx="10338">
                  <c:v>2.067699999999939</c:v>
                </c:pt>
                <c:pt idx="10339">
                  <c:v>2.0678999999999395</c:v>
                </c:pt>
                <c:pt idx="10340">
                  <c:v>2.0680999999999399</c:v>
                </c:pt>
                <c:pt idx="10341">
                  <c:v>2.0682999999999403</c:v>
                </c:pt>
                <c:pt idx="10342">
                  <c:v>2.0684999999999407</c:v>
                </c:pt>
                <c:pt idx="10343">
                  <c:v>2.0686999999999407</c:v>
                </c:pt>
                <c:pt idx="10344">
                  <c:v>2.0688999999999407</c:v>
                </c:pt>
                <c:pt idx="10345">
                  <c:v>2.069099999999942</c:v>
                </c:pt>
                <c:pt idx="10346">
                  <c:v>2.0692999999999424</c:v>
                </c:pt>
                <c:pt idx="10347">
                  <c:v>2.0694999999999428</c:v>
                </c:pt>
                <c:pt idx="10348">
                  <c:v>2.0696999999999433</c:v>
                </c:pt>
                <c:pt idx="10349">
                  <c:v>2.0698999999999437</c:v>
                </c:pt>
                <c:pt idx="10350">
                  <c:v>2.0700999999999437</c:v>
                </c:pt>
                <c:pt idx="10351">
                  <c:v>2.0702999999999427</c:v>
                </c:pt>
                <c:pt idx="10352">
                  <c:v>2.0704999999999427</c:v>
                </c:pt>
                <c:pt idx="10353">
                  <c:v>2.0706999999999427</c:v>
                </c:pt>
                <c:pt idx="10354">
                  <c:v>2.0708999999999427</c:v>
                </c:pt>
                <c:pt idx="10355">
                  <c:v>2.0710999999999427</c:v>
                </c:pt>
                <c:pt idx="10356">
                  <c:v>2.0712999999999377</c:v>
                </c:pt>
                <c:pt idx="10357">
                  <c:v>2.0714999999999377</c:v>
                </c:pt>
                <c:pt idx="10358">
                  <c:v>2.0716999999999377</c:v>
                </c:pt>
                <c:pt idx="10359">
                  <c:v>2.0718999999999377</c:v>
                </c:pt>
                <c:pt idx="10360">
                  <c:v>2.0720999999999377</c:v>
                </c:pt>
                <c:pt idx="10361">
                  <c:v>2.0722999999999367</c:v>
                </c:pt>
                <c:pt idx="10362">
                  <c:v>2.0724999999999367</c:v>
                </c:pt>
                <c:pt idx="10363">
                  <c:v>2.0726999999999367</c:v>
                </c:pt>
                <c:pt idx="10364">
                  <c:v>2.0728999999999367</c:v>
                </c:pt>
                <c:pt idx="10365">
                  <c:v>2.0730999999999504</c:v>
                </c:pt>
                <c:pt idx="10366">
                  <c:v>2.0732999999999508</c:v>
                </c:pt>
                <c:pt idx="10367">
                  <c:v>2.0734999999999513</c:v>
                </c:pt>
                <c:pt idx="10368">
                  <c:v>2.0736999999999517</c:v>
                </c:pt>
                <c:pt idx="10369">
                  <c:v>2.0738999999999521</c:v>
                </c:pt>
                <c:pt idx="10370">
                  <c:v>2.0740999999999525</c:v>
                </c:pt>
                <c:pt idx="10371">
                  <c:v>2.074299999999953</c:v>
                </c:pt>
                <c:pt idx="10372">
                  <c:v>2.0744999999999534</c:v>
                </c:pt>
                <c:pt idx="10373">
                  <c:v>2.0746999999999538</c:v>
                </c:pt>
                <c:pt idx="10374">
                  <c:v>2.0748999999999538</c:v>
                </c:pt>
                <c:pt idx="10375">
                  <c:v>2.0750999999999538</c:v>
                </c:pt>
                <c:pt idx="10376">
                  <c:v>2.0752999999999537</c:v>
                </c:pt>
                <c:pt idx="10377">
                  <c:v>2.0754999999999537</c:v>
                </c:pt>
                <c:pt idx="10378">
                  <c:v>2.0756999999999537</c:v>
                </c:pt>
                <c:pt idx="10379">
                  <c:v>2.0758999999999563</c:v>
                </c:pt>
                <c:pt idx="10380">
                  <c:v>2.0760999999999568</c:v>
                </c:pt>
                <c:pt idx="10381">
                  <c:v>2.0762999999999567</c:v>
                </c:pt>
                <c:pt idx="10382">
                  <c:v>2.0764999999999567</c:v>
                </c:pt>
                <c:pt idx="10383">
                  <c:v>2.0766999999999567</c:v>
                </c:pt>
                <c:pt idx="10384">
                  <c:v>2.0768999999999567</c:v>
                </c:pt>
                <c:pt idx="10385">
                  <c:v>2.0770999999999589</c:v>
                </c:pt>
                <c:pt idx="10386">
                  <c:v>2.0772999999999593</c:v>
                </c:pt>
                <c:pt idx="10387">
                  <c:v>2.0774999999999597</c:v>
                </c:pt>
                <c:pt idx="10388">
                  <c:v>2.0776999999999597</c:v>
                </c:pt>
                <c:pt idx="10389">
                  <c:v>2.0778999999999597</c:v>
                </c:pt>
                <c:pt idx="10390">
                  <c:v>2.0780999999999588</c:v>
                </c:pt>
                <c:pt idx="10391">
                  <c:v>2.0782999999999587</c:v>
                </c:pt>
                <c:pt idx="10392">
                  <c:v>2.0784999999999587</c:v>
                </c:pt>
                <c:pt idx="10393">
                  <c:v>2.0786999999999587</c:v>
                </c:pt>
                <c:pt idx="10394">
                  <c:v>2.0788999999999627</c:v>
                </c:pt>
                <c:pt idx="10395">
                  <c:v>2.0790999999999578</c:v>
                </c:pt>
                <c:pt idx="10396">
                  <c:v>2.0792999999999577</c:v>
                </c:pt>
                <c:pt idx="10397">
                  <c:v>2.0794999999999577</c:v>
                </c:pt>
                <c:pt idx="10398">
                  <c:v>2.0796999999999577</c:v>
                </c:pt>
                <c:pt idx="10399">
                  <c:v>2.0798999999999577</c:v>
                </c:pt>
                <c:pt idx="10400">
                  <c:v>2.0800999999999648</c:v>
                </c:pt>
                <c:pt idx="10401">
                  <c:v>2.0802999999999647</c:v>
                </c:pt>
                <c:pt idx="10402">
                  <c:v>2.080499999999966</c:v>
                </c:pt>
                <c:pt idx="10403">
                  <c:v>2.0806999999999665</c:v>
                </c:pt>
                <c:pt idx="10404">
                  <c:v>2.0808999999999669</c:v>
                </c:pt>
                <c:pt idx="10405">
                  <c:v>2.0810999999999673</c:v>
                </c:pt>
                <c:pt idx="10406">
                  <c:v>2.0812999999999677</c:v>
                </c:pt>
                <c:pt idx="10407">
                  <c:v>2.0814999999999677</c:v>
                </c:pt>
                <c:pt idx="10408">
                  <c:v>2.0816999999999677</c:v>
                </c:pt>
                <c:pt idx="10409">
                  <c:v>2.0818999999999677</c:v>
                </c:pt>
                <c:pt idx="10410">
                  <c:v>2.0820999999999668</c:v>
                </c:pt>
                <c:pt idx="10411">
                  <c:v>2.0822999999999667</c:v>
                </c:pt>
                <c:pt idx="10412">
                  <c:v>2.0824999999999703</c:v>
                </c:pt>
                <c:pt idx="10413">
                  <c:v>2.0826999999999707</c:v>
                </c:pt>
                <c:pt idx="10414">
                  <c:v>2.0828999999999707</c:v>
                </c:pt>
                <c:pt idx="10415">
                  <c:v>2.0830999999999715</c:v>
                </c:pt>
                <c:pt idx="10416">
                  <c:v>2.0832999999999742</c:v>
                </c:pt>
                <c:pt idx="10417">
                  <c:v>2.0834999999999742</c:v>
                </c:pt>
                <c:pt idx="10418">
                  <c:v>2.0836999999999732</c:v>
                </c:pt>
                <c:pt idx="10419">
                  <c:v>2.0838999999999732</c:v>
                </c:pt>
                <c:pt idx="10420">
                  <c:v>2.0840999999999736</c:v>
                </c:pt>
                <c:pt idx="10421">
                  <c:v>2.0842999999999741</c:v>
                </c:pt>
                <c:pt idx="10422">
                  <c:v>2.0844999999999745</c:v>
                </c:pt>
                <c:pt idx="10423">
                  <c:v>2.0846999999999749</c:v>
                </c:pt>
                <c:pt idx="10424">
                  <c:v>2.0848999999999753</c:v>
                </c:pt>
                <c:pt idx="10425">
                  <c:v>2.0850999999999758</c:v>
                </c:pt>
                <c:pt idx="10426">
                  <c:v>2.0852999999999762</c:v>
                </c:pt>
                <c:pt idx="10427">
                  <c:v>2.0854999999999766</c:v>
                </c:pt>
                <c:pt idx="10428">
                  <c:v>2.085699999999977</c:v>
                </c:pt>
                <c:pt idx="10429">
                  <c:v>2.0858999999999774</c:v>
                </c:pt>
                <c:pt idx="10430">
                  <c:v>2.0860999999999779</c:v>
                </c:pt>
                <c:pt idx="10431">
                  <c:v>2.0862999999999783</c:v>
                </c:pt>
                <c:pt idx="10432">
                  <c:v>2.0864999999999787</c:v>
                </c:pt>
                <c:pt idx="10433">
                  <c:v>2.0866999999999787</c:v>
                </c:pt>
                <c:pt idx="10434">
                  <c:v>2.0868999999999787</c:v>
                </c:pt>
                <c:pt idx="10435">
                  <c:v>2.08709999999998</c:v>
                </c:pt>
                <c:pt idx="10436">
                  <c:v>2.0872999999999804</c:v>
                </c:pt>
                <c:pt idx="10437">
                  <c:v>2.0874999999999808</c:v>
                </c:pt>
                <c:pt idx="10438">
                  <c:v>2.0876999999999808</c:v>
                </c:pt>
                <c:pt idx="10439">
                  <c:v>2.0878999999999817</c:v>
                </c:pt>
                <c:pt idx="10440">
                  <c:v>2.0880999999999821</c:v>
                </c:pt>
                <c:pt idx="10441">
                  <c:v>2.0882999999999825</c:v>
                </c:pt>
                <c:pt idx="10442">
                  <c:v>2.0884999999999829</c:v>
                </c:pt>
                <c:pt idx="10443">
                  <c:v>2.0886999999999833</c:v>
                </c:pt>
                <c:pt idx="10444">
                  <c:v>2.0888999999999838</c:v>
                </c:pt>
                <c:pt idx="10445">
                  <c:v>2.0890999999999837</c:v>
                </c:pt>
                <c:pt idx="10446">
                  <c:v>2.0892999999999837</c:v>
                </c:pt>
                <c:pt idx="10447">
                  <c:v>2.0894999999999837</c:v>
                </c:pt>
                <c:pt idx="10448">
                  <c:v>2.0896999999999837</c:v>
                </c:pt>
                <c:pt idx="10449">
                  <c:v>2.0898999999999837</c:v>
                </c:pt>
                <c:pt idx="10450">
                  <c:v>2.0900999999999863</c:v>
                </c:pt>
                <c:pt idx="10451">
                  <c:v>2.0902999999999867</c:v>
                </c:pt>
                <c:pt idx="10452">
                  <c:v>2.0904999999999867</c:v>
                </c:pt>
                <c:pt idx="10453">
                  <c:v>2.0906999999999867</c:v>
                </c:pt>
                <c:pt idx="10454">
                  <c:v>2.0908999999999867</c:v>
                </c:pt>
                <c:pt idx="10455">
                  <c:v>2.0910999999999778</c:v>
                </c:pt>
                <c:pt idx="10456">
                  <c:v>2.0912999999999777</c:v>
                </c:pt>
                <c:pt idx="10457">
                  <c:v>2.0914999999999777</c:v>
                </c:pt>
                <c:pt idx="10458">
                  <c:v>2.0916999999999777</c:v>
                </c:pt>
                <c:pt idx="10459">
                  <c:v>2.0918999999999777</c:v>
                </c:pt>
                <c:pt idx="10460">
                  <c:v>2.0920999999999768</c:v>
                </c:pt>
                <c:pt idx="10461">
                  <c:v>2.0922999999999767</c:v>
                </c:pt>
                <c:pt idx="10462">
                  <c:v>2.0924999999999767</c:v>
                </c:pt>
                <c:pt idx="10463">
                  <c:v>2.0926999999999767</c:v>
                </c:pt>
                <c:pt idx="10464">
                  <c:v>2.0928999999999767</c:v>
                </c:pt>
                <c:pt idx="10465">
                  <c:v>2.0930999999999926</c:v>
                </c:pt>
                <c:pt idx="10466">
                  <c:v>2.0932999999999931</c:v>
                </c:pt>
                <c:pt idx="10467">
                  <c:v>2.0934999999999935</c:v>
                </c:pt>
                <c:pt idx="10468">
                  <c:v>2.0936999999999939</c:v>
                </c:pt>
                <c:pt idx="10469">
                  <c:v>2.0938999999999943</c:v>
                </c:pt>
                <c:pt idx="10470">
                  <c:v>2.0940999999999947</c:v>
                </c:pt>
                <c:pt idx="10471">
                  <c:v>2.0942999999999947</c:v>
                </c:pt>
                <c:pt idx="10472">
                  <c:v>2.0944999999999947</c:v>
                </c:pt>
                <c:pt idx="10473">
                  <c:v>2.094699999999996</c:v>
                </c:pt>
                <c:pt idx="10474">
                  <c:v>2.0948999999999964</c:v>
                </c:pt>
                <c:pt idx="10475">
                  <c:v>2.0950999999999969</c:v>
                </c:pt>
                <c:pt idx="10476">
                  <c:v>2.0952999999999973</c:v>
                </c:pt>
                <c:pt idx="10477">
                  <c:v>2.0954999999999977</c:v>
                </c:pt>
                <c:pt idx="10478">
                  <c:v>2.0956999999999977</c:v>
                </c:pt>
                <c:pt idx="10479">
                  <c:v>2.0958999999999977</c:v>
                </c:pt>
                <c:pt idx="10480">
                  <c:v>2.0960999999999967</c:v>
                </c:pt>
                <c:pt idx="10481">
                  <c:v>2.0962999999999967</c:v>
                </c:pt>
                <c:pt idx="10482">
                  <c:v>2.0964999999999967</c:v>
                </c:pt>
                <c:pt idx="10483">
                  <c:v>2.0966999999999967</c:v>
                </c:pt>
                <c:pt idx="10484">
                  <c:v>2.0969000000000007</c:v>
                </c:pt>
                <c:pt idx="10485">
                  <c:v>2.0971000000000011</c:v>
                </c:pt>
                <c:pt idx="10486">
                  <c:v>2.0973000000000015</c:v>
                </c:pt>
                <c:pt idx="10487">
                  <c:v>2.0975000000000019</c:v>
                </c:pt>
                <c:pt idx="10488">
                  <c:v>2.0977000000000032</c:v>
                </c:pt>
                <c:pt idx="10489">
                  <c:v>2.0979000000000032</c:v>
                </c:pt>
                <c:pt idx="10490">
                  <c:v>2.0981000000000032</c:v>
                </c:pt>
                <c:pt idx="10491">
                  <c:v>2.0983000000000036</c:v>
                </c:pt>
                <c:pt idx="10492">
                  <c:v>2.098500000000004</c:v>
                </c:pt>
                <c:pt idx="10493">
                  <c:v>2.0987000000000045</c:v>
                </c:pt>
                <c:pt idx="10494">
                  <c:v>2.0989000000000049</c:v>
                </c:pt>
                <c:pt idx="10495">
                  <c:v>2.0991000000000053</c:v>
                </c:pt>
                <c:pt idx="10496">
                  <c:v>2.0993000000000057</c:v>
                </c:pt>
                <c:pt idx="10497">
                  <c:v>2.0995000000000061</c:v>
                </c:pt>
                <c:pt idx="10498">
                  <c:v>2.0997000000000066</c:v>
                </c:pt>
                <c:pt idx="10499">
                  <c:v>2.099900000000007</c:v>
                </c:pt>
                <c:pt idx="10500">
                  <c:v>2.1001000000000092</c:v>
                </c:pt>
                <c:pt idx="10501">
                  <c:v>2.1003000000000092</c:v>
                </c:pt>
                <c:pt idx="10502">
                  <c:v>2.1005000000000082</c:v>
                </c:pt>
                <c:pt idx="10503">
                  <c:v>2.1007000000000091</c:v>
                </c:pt>
                <c:pt idx="10504">
                  <c:v>2.1009000000000091</c:v>
                </c:pt>
                <c:pt idx="10505">
                  <c:v>2.1011000000000095</c:v>
                </c:pt>
                <c:pt idx="10506">
                  <c:v>2.1013000000000099</c:v>
                </c:pt>
                <c:pt idx="10507">
                  <c:v>2.1015000000000112</c:v>
                </c:pt>
                <c:pt idx="10508">
                  <c:v>2.1017000000000112</c:v>
                </c:pt>
                <c:pt idx="10509">
                  <c:v>2.1019000000000112</c:v>
                </c:pt>
                <c:pt idx="10510">
                  <c:v>2.1021000000000116</c:v>
                </c:pt>
                <c:pt idx="10511">
                  <c:v>2.1023000000000152</c:v>
                </c:pt>
                <c:pt idx="10512">
                  <c:v>2.1025000000000142</c:v>
                </c:pt>
                <c:pt idx="10513">
                  <c:v>2.1027000000000142</c:v>
                </c:pt>
                <c:pt idx="10514">
                  <c:v>2.1029000000000142</c:v>
                </c:pt>
                <c:pt idx="10515">
                  <c:v>2.1031000000000404</c:v>
                </c:pt>
                <c:pt idx="10516">
                  <c:v>2.1033000000000399</c:v>
                </c:pt>
                <c:pt idx="10517">
                  <c:v>2.1035000000000212</c:v>
                </c:pt>
                <c:pt idx="10518">
                  <c:v>2.1037000000000212</c:v>
                </c:pt>
                <c:pt idx="10519">
                  <c:v>2.1039000000000212</c:v>
                </c:pt>
                <c:pt idx="10520">
                  <c:v>2.1041000000000212</c:v>
                </c:pt>
                <c:pt idx="10521">
                  <c:v>2.1043000000000212</c:v>
                </c:pt>
                <c:pt idx="10522">
                  <c:v>2.1045000000000202</c:v>
                </c:pt>
                <c:pt idx="10523">
                  <c:v>2.1047000000000202</c:v>
                </c:pt>
                <c:pt idx="10524">
                  <c:v>2.1049000000000202</c:v>
                </c:pt>
                <c:pt idx="10525">
                  <c:v>2.1051000000000202</c:v>
                </c:pt>
                <c:pt idx="10526">
                  <c:v>2.1053000000000202</c:v>
                </c:pt>
                <c:pt idx="10527">
                  <c:v>2.1055000000000192</c:v>
                </c:pt>
                <c:pt idx="10528">
                  <c:v>2.1057000000000192</c:v>
                </c:pt>
                <c:pt idx="10529">
                  <c:v>2.1059000000000196</c:v>
                </c:pt>
                <c:pt idx="10530">
                  <c:v>2.1061000000000201</c:v>
                </c:pt>
                <c:pt idx="10531">
                  <c:v>2.1063000000000205</c:v>
                </c:pt>
                <c:pt idx="10532">
                  <c:v>2.1065000000000209</c:v>
                </c:pt>
                <c:pt idx="10533">
                  <c:v>2.1067000000000213</c:v>
                </c:pt>
                <c:pt idx="10534">
                  <c:v>2.1069000000000218</c:v>
                </c:pt>
                <c:pt idx="10535">
                  <c:v>2.107100000000047</c:v>
                </c:pt>
                <c:pt idx="10536">
                  <c:v>2.1073000000000452</c:v>
                </c:pt>
                <c:pt idx="10537">
                  <c:v>2.1075000000000252</c:v>
                </c:pt>
                <c:pt idx="10538">
                  <c:v>2.1077000000000252</c:v>
                </c:pt>
                <c:pt idx="10539">
                  <c:v>2.1079000000000252</c:v>
                </c:pt>
                <c:pt idx="10540">
                  <c:v>2.1081000000000252</c:v>
                </c:pt>
                <c:pt idx="10541">
                  <c:v>2.1083000000000252</c:v>
                </c:pt>
                <c:pt idx="10542">
                  <c:v>2.1085000000000251</c:v>
                </c:pt>
                <c:pt idx="10543">
                  <c:v>2.1087000000000256</c:v>
                </c:pt>
                <c:pt idx="10544">
                  <c:v>2.1089000000000282</c:v>
                </c:pt>
                <c:pt idx="10545">
                  <c:v>2.1091000000000282</c:v>
                </c:pt>
                <c:pt idx="10546">
                  <c:v>2.1093000000000282</c:v>
                </c:pt>
                <c:pt idx="10547">
                  <c:v>2.1095000000000272</c:v>
                </c:pt>
                <c:pt idx="10548">
                  <c:v>2.1097000000000281</c:v>
                </c:pt>
                <c:pt idx="10549">
                  <c:v>2.1099000000000281</c:v>
                </c:pt>
                <c:pt idx="10550">
                  <c:v>2.1101000000000285</c:v>
                </c:pt>
                <c:pt idx="10551">
                  <c:v>2.1103000000000289</c:v>
                </c:pt>
                <c:pt idx="10552">
                  <c:v>2.1105000000000294</c:v>
                </c:pt>
                <c:pt idx="10553">
                  <c:v>2.1107000000000298</c:v>
                </c:pt>
                <c:pt idx="10554">
                  <c:v>2.1109000000000302</c:v>
                </c:pt>
                <c:pt idx="10555">
                  <c:v>2.1111000000000306</c:v>
                </c:pt>
                <c:pt idx="10556">
                  <c:v>2.111300000000031</c:v>
                </c:pt>
                <c:pt idx="10557">
                  <c:v>2.1115000000000315</c:v>
                </c:pt>
                <c:pt idx="10558">
                  <c:v>2.1117000000000319</c:v>
                </c:pt>
                <c:pt idx="10559">
                  <c:v>2.1119000000000332</c:v>
                </c:pt>
                <c:pt idx="10560">
                  <c:v>2.1121000000000332</c:v>
                </c:pt>
                <c:pt idx="10561">
                  <c:v>2.1123000000000332</c:v>
                </c:pt>
                <c:pt idx="10562">
                  <c:v>2.1125000000000336</c:v>
                </c:pt>
                <c:pt idx="10563">
                  <c:v>2.112700000000034</c:v>
                </c:pt>
                <c:pt idx="10564">
                  <c:v>2.1129000000000344</c:v>
                </c:pt>
                <c:pt idx="10565">
                  <c:v>2.1131000000000402</c:v>
                </c:pt>
                <c:pt idx="10566">
                  <c:v>2.1133000000000401</c:v>
                </c:pt>
                <c:pt idx="10567">
                  <c:v>2.1135000000000392</c:v>
                </c:pt>
                <c:pt idx="10568">
                  <c:v>2.1137000000000392</c:v>
                </c:pt>
                <c:pt idx="10569">
                  <c:v>2.1139000000000392</c:v>
                </c:pt>
                <c:pt idx="10570">
                  <c:v>2.1141000000000392</c:v>
                </c:pt>
                <c:pt idx="10571">
                  <c:v>2.1143000000000391</c:v>
                </c:pt>
                <c:pt idx="10572">
                  <c:v>2.1145000000000382</c:v>
                </c:pt>
                <c:pt idx="10573">
                  <c:v>2.1147000000000382</c:v>
                </c:pt>
                <c:pt idx="10574">
                  <c:v>2.1149000000000386</c:v>
                </c:pt>
                <c:pt idx="10575">
                  <c:v>2.1151000000000391</c:v>
                </c:pt>
                <c:pt idx="10576">
                  <c:v>2.1153000000000395</c:v>
                </c:pt>
                <c:pt idx="10577">
                  <c:v>2.1155000000000399</c:v>
                </c:pt>
                <c:pt idx="10578">
                  <c:v>2.1157000000000403</c:v>
                </c:pt>
                <c:pt idx="10579">
                  <c:v>2.1159000000000407</c:v>
                </c:pt>
                <c:pt idx="10580">
                  <c:v>2.1161000000000407</c:v>
                </c:pt>
                <c:pt idx="10581">
                  <c:v>2.1163000000000407</c:v>
                </c:pt>
                <c:pt idx="10582">
                  <c:v>2.116500000000042</c:v>
                </c:pt>
                <c:pt idx="10583">
                  <c:v>2.1167000000000424</c:v>
                </c:pt>
                <c:pt idx="10584">
                  <c:v>2.1169000000000429</c:v>
                </c:pt>
                <c:pt idx="10585">
                  <c:v>2.1171000000000442</c:v>
                </c:pt>
                <c:pt idx="10586">
                  <c:v>2.1173000000000441</c:v>
                </c:pt>
                <c:pt idx="10587">
                  <c:v>2.1175000000000441</c:v>
                </c:pt>
                <c:pt idx="10588">
                  <c:v>2.1177000000000445</c:v>
                </c:pt>
                <c:pt idx="10589">
                  <c:v>2.117900000000045</c:v>
                </c:pt>
                <c:pt idx="10590">
                  <c:v>2.1181000000000454</c:v>
                </c:pt>
                <c:pt idx="10591">
                  <c:v>2.1183000000000458</c:v>
                </c:pt>
                <c:pt idx="10592">
                  <c:v>2.1185000000000462</c:v>
                </c:pt>
                <c:pt idx="10593">
                  <c:v>2.1187000000000471</c:v>
                </c:pt>
                <c:pt idx="10594">
                  <c:v>2.1189000000000471</c:v>
                </c:pt>
                <c:pt idx="10595">
                  <c:v>2.1191000000000475</c:v>
                </c:pt>
                <c:pt idx="10596">
                  <c:v>2.1193000000000479</c:v>
                </c:pt>
                <c:pt idx="10597">
                  <c:v>2.1195000000000483</c:v>
                </c:pt>
                <c:pt idx="10598">
                  <c:v>2.1197000000000488</c:v>
                </c:pt>
                <c:pt idx="10599">
                  <c:v>2.1199000000000487</c:v>
                </c:pt>
                <c:pt idx="10600">
                  <c:v>2.1201000000000496</c:v>
                </c:pt>
                <c:pt idx="10601">
                  <c:v>2.1203000000000602</c:v>
                </c:pt>
                <c:pt idx="10602">
                  <c:v>2.1205000000000602</c:v>
                </c:pt>
                <c:pt idx="10603">
                  <c:v>2.1207000000000602</c:v>
                </c:pt>
                <c:pt idx="10604">
                  <c:v>2.1209000000000602</c:v>
                </c:pt>
                <c:pt idx="10605">
                  <c:v>2.1211000000000602</c:v>
                </c:pt>
                <c:pt idx="10606">
                  <c:v>2.1213000000000592</c:v>
                </c:pt>
                <c:pt idx="10607">
                  <c:v>2.1215000000000552</c:v>
                </c:pt>
                <c:pt idx="10608">
                  <c:v>2.1217000000000552</c:v>
                </c:pt>
                <c:pt idx="10609">
                  <c:v>2.1219000000000552</c:v>
                </c:pt>
                <c:pt idx="10610">
                  <c:v>2.1221000000000552</c:v>
                </c:pt>
                <c:pt idx="10611">
                  <c:v>2.1223000000000551</c:v>
                </c:pt>
                <c:pt idx="10612">
                  <c:v>2.1225000000000551</c:v>
                </c:pt>
                <c:pt idx="10613">
                  <c:v>2.1227000000000551</c:v>
                </c:pt>
                <c:pt idx="10614">
                  <c:v>2.1229000000000555</c:v>
                </c:pt>
                <c:pt idx="10615">
                  <c:v>2.1231000000000817</c:v>
                </c:pt>
                <c:pt idx="10616">
                  <c:v>2.1233000000000612</c:v>
                </c:pt>
                <c:pt idx="10617">
                  <c:v>2.1235000000000612</c:v>
                </c:pt>
                <c:pt idx="10618">
                  <c:v>2.1237000000000612</c:v>
                </c:pt>
                <c:pt idx="10619">
                  <c:v>2.1239000000000612</c:v>
                </c:pt>
                <c:pt idx="10620">
                  <c:v>2.1241000000000612</c:v>
                </c:pt>
                <c:pt idx="10621">
                  <c:v>2.1243000000000611</c:v>
                </c:pt>
                <c:pt idx="10622">
                  <c:v>2.1245000000000602</c:v>
                </c:pt>
                <c:pt idx="10623">
                  <c:v>2.1247000000000602</c:v>
                </c:pt>
                <c:pt idx="10624">
                  <c:v>2.1249000000000602</c:v>
                </c:pt>
                <c:pt idx="10625">
                  <c:v>2.1251000000000602</c:v>
                </c:pt>
                <c:pt idx="10626">
                  <c:v>2.1253000000000606</c:v>
                </c:pt>
                <c:pt idx="10627">
                  <c:v>2.125500000000061</c:v>
                </c:pt>
                <c:pt idx="10628">
                  <c:v>2.1257000000000614</c:v>
                </c:pt>
                <c:pt idx="10629">
                  <c:v>2.1259000000000619</c:v>
                </c:pt>
                <c:pt idx="10630">
                  <c:v>2.1261000000000632</c:v>
                </c:pt>
                <c:pt idx="10631">
                  <c:v>2.1263000000000631</c:v>
                </c:pt>
                <c:pt idx="10632">
                  <c:v>2.1265000000000631</c:v>
                </c:pt>
                <c:pt idx="10633">
                  <c:v>2.1267000000000635</c:v>
                </c:pt>
                <c:pt idx="10634">
                  <c:v>2.126900000000064</c:v>
                </c:pt>
                <c:pt idx="10635">
                  <c:v>2.1271000000000893</c:v>
                </c:pt>
                <c:pt idx="10636">
                  <c:v>2.1273000000000652</c:v>
                </c:pt>
                <c:pt idx="10637">
                  <c:v>2.1275000000000652</c:v>
                </c:pt>
                <c:pt idx="10638">
                  <c:v>2.1277000000000656</c:v>
                </c:pt>
                <c:pt idx="10639">
                  <c:v>2.1279000000000692</c:v>
                </c:pt>
                <c:pt idx="10640">
                  <c:v>2.1281000000000692</c:v>
                </c:pt>
                <c:pt idx="10641">
                  <c:v>2.1283000000000682</c:v>
                </c:pt>
                <c:pt idx="10642">
                  <c:v>2.1285000000000682</c:v>
                </c:pt>
                <c:pt idx="10643">
                  <c:v>2.1287000000000682</c:v>
                </c:pt>
                <c:pt idx="10644">
                  <c:v>2.1289000000000682</c:v>
                </c:pt>
                <c:pt idx="10645">
                  <c:v>2.1291000000000686</c:v>
                </c:pt>
                <c:pt idx="10646">
                  <c:v>2.129300000000069</c:v>
                </c:pt>
                <c:pt idx="10647">
                  <c:v>2.1295000000000694</c:v>
                </c:pt>
                <c:pt idx="10648">
                  <c:v>2.1297000000000699</c:v>
                </c:pt>
                <c:pt idx="10649">
                  <c:v>2.1299000000000712</c:v>
                </c:pt>
                <c:pt idx="10650">
                  <c:v>2.1301000000000712</c:v>
                </c:pt>
                <c:pt idx="10651">
                  <c:v>2.1303000000000711</c:v>
                </c:pt>
                <c:pt idx="10652">
                  <c:v>2.1305000000000716</c:v>
                </c:pt>
                <c:pt idx="10653">
                  <c:v>2.1307000000000742</c:v>
                </c:pt>
                <c:pt idx="10654">
                  <c:v>2.1309000000000742</c:v>
                </c:pt>
                <c:pt idx="10655">
                  <c:v>2.1311000000000742</c:v>
                </c:pt>
                <c:pt idx="10656">
                  <c:v>2.1313000000000732</c:v>
                </c:pt>
                <c:pt idx="10657">
                  <c:v>2.1315000000000741</c:v>
                </c:pt>
                <c:pt idx="10658">
                  <c:v>2.1317000000000741</c:v>
                </c:pt>
                <c:pt idx="10659">
                  <c:v>2.1319000000000745</c:v>
                </c:pt>
                <c:pt idx="10660">
                  <c:v>2.1321000000000749</c:v>
                </c:pt>
                <c:pt idx="10661">
                  <c:v>2.1323000000000754</c:v>
                </c:pt>
                <c:pt idx="10662">
                  <c:v>2.1325000000000758</c:v>
                </c:pt>
                <c:pt idx="10663">
                  <c:v>2.1327000000000762</c:v>
                </c:pt>
                <c:pt idx="10664">
                  <c:v>2.1329000000000766</c:v>
                </c:pt>
                <c:pt idx="10665">
                  <c:v>2.1331000000000802</c:v>
                </c:pt>
                <c:pt idx="10666">
                  <c:v>2.1333000000000792</c:v>
                </c:pt>
                <c:pt idx="10667">
                  <c:v>2.1335000000000792</c:v>
                </c:pt>
                <c:pt idx="10668">
                  <c:v>2.1337000000000792</c:v>
                </c:pt>
                <c:pt idx="10669">
                  <c:v>2.1339000000000792</c:v>
                </c:pt>
                <c:pt idx="10670">
                  <c:v>2.1341000000000792</c:v>
                </c:pt>
                <c:pt idx="10671">
                  <c:v>2.1343000000000796</c:v>
                </c:pt>
                <c:pt idx="10672">
                  <c:v>2.13450000000008</c:v>
                </c:pt>
                <c:pt idx="10673">
                  <c:v>2.1347000000000804</c:v>
                </c:pt>
                <c:pt idx="10674">
                  <c:v>2.1349000000000808</c:v>
                </c:pt>
                <c:pt idx="10675">
                  <c:v>2.1351000000000813</c:v>
                </c:pt>
                <c:pt idx="10676">
                  <c:v>2.1353000000000817</c:v>
                </c:pt>
                <c:pt idx="10677">
                  <c:v>2.1355000000000821</c:v>
                </c:pt>
                <c:pt idx="10678">
                  <c:v>2.1357000000000825</c:v>
                </c:pt>
                <c:pt idx="10679">
                  <c:v>2.135900000000083</c:v>
                </c:pt>
                <c:pt idx="10680">
                  <c:v>2.1361000000000834</c:v>
                </c:pt>
                <c:pt idx="10681">
                  <c:v>2.1363000000000838</c:v>
                </c:pt>
                <c:pt idx="10682">
                  <c:v>2.1365000000000838</c:v>
                </c:pt>
                <c:pt idx="10683">
                  <c:v>2.1367000000000838</c:v>
                </c:pt>
                <c:pt idx="10684">
                  <c:v>2.1369000000000837</c:v>
                </c:pt>
                <c:pt idx="10685">
                  <c:v>2.1371000000000855</c:v>
                </c:pt>
                <c:pt idx="10686">
                  <c:v>2.1373000000000859</c:v>
                </c:pt>
                <c:pt idx="10687">
                  <c:v>2.1375000000000872</c:v>
                </c:pt>
                <c:pt idx="10688">
                  <c:v>2.1377000000000872</c:v>
                </c:pt>
                <c:pt idx="10689">
                  <c:v>2.1379000000000872</c:v>
                </c:pt>
                <c:pt idx="10690">
                  <c:v>2.1381000000000876</c:v>
                </c:pt>
                <c:pt idx="10691">
                  <c:v>2.138300000000088</c:v>
                </c:pt>
                <c:pt idx="10692">
                  <c:v>2.1385000000000884</c:v>
                </c:pt>
                <c:pt idx="10693">
                  <c:v>2.1387000000000889</c:v>
                </c:pt>
                <c:pt idx="10694">
                  <c:v>2.1389000000000893</c:v>
                </c:pt>
                <c:pt idx="10695">
                  <c:v>2.1391000000000897</c:v>
                </c:pt>
                <c:pt idx="10696">
                  <c:v>2.1393000000000901</c:v>
                </c:pt>
                <c:pt idx="10697">
                  <c:v>2.1395000000000906</c:v>
                </c:pt>
                <c:pt idx="10698">
                  <c:v>2.139700000000091</c:v>
                </c:pt>
                <c:pt idx="10699">
                  <c:v>2.1399000000000914</c:v>
                </c:pt>
                <c:pt idx="10700">
                  <c:v>2.1401000000001011</c:v>
                </c:pt>
                <c:pt idx="10701">
                  <c:v>2.1403000000001002</c:v>
                </c:pt>
                <c:pt idx="10702">
                  <c:v>2.1405000000001002</c:v>
                </c:pt>
                <c:pt idx="10703">
                  <c:v>2.1407000000001002</c:v>
                </c:pt>
                <c:pt idx="10704">
                  <c:v>2.1409000000001002</c:v>
                </c:pt>
                <c:pt idx="10705">
                  <c:v>2.1411000000001001</c:v>
                </c:pt>
                <c:pt idx="10706">
                  <c:v>2.1413000000000952</c:v>
                </c:pt>
                <c:pt idx="10707">
                  <c:v>2.1415000000000952</c:v>
                </c:pt>
                <c:pt idx="10708">
                  <c:v>2.1417000000000952</c:v>
                </c:pt>
                <c:pt idx="10709">
                  <c:v>2.1419000000000956</c:v>
                </c:pt>
                <c:pt idx="10710">
                  <c:v>2.1421000000000991</c:v>
                </c:pt>
                <c:pt idx="10711">
                  <c:v>2.1423000000000982</c:v>
                </c:pt>
                <c:pt idx="10712">
                  <c:v>2.1425000000000982</c:v>
                </c:pt>
                <c:pt idx="10713">
                  <c:v>2.1427000000000982</c:v>
                </c:pt>
                <c:pt idx="10714">
                  <c:v>2.1429000000000982</c:v>
                </c:pt>
                <c:pt idx="10715">
                  <c:v>2.1431000000001212</c:v>
                </c:pt>
                <c:pt idx="10716">
                  <c:v>2.1433000000001012</c:v>
                </c:pt>
                <c:pt idx="10717">
                  <c:v>2.1435000000001012</c:v>
                </c:pt>
                <c:pt idx="10718">
                  <c:v>2.1437000000001012</c:v>
                </c:pt>
                <c:pt idx="10719">
                  <c:v>2.1439000000001012</c:v>
                </c:pt>
                <c:pt idx="10720">
                  <c:v>2.1441000000001011</c:v>
                </c:pt>
                <c:pt idx="10721">
                  <c:v>2.1443000000001011</c:v>
                </c:pt>
                <c:pt idx="10722">
                  <c:v>2.1445000000001011</c:v>
                </c:pt>
                <c:pt idx="10723">
                  <c:v>2.1447000000001015</c:v>
                </c:pt>
                <c:pt idx="10724">
                  <c:v>2.1449000000001019</c:v>
                </c:pt>
                <c:pt idx="10725">
                  <c:v>2.1451000000001041</c:v>
                </c:pt>
                <c:pt idx="10726">
                  <c:v>2.1453000000001032</c:v>
                </c:pt>
                <c:pt idx="10727">
                  <c:v>2.1455000000001032</c:v>
                </c:pt>
                <c:pt idx="10728">
                  <c:v>2.1457000000001036</c:v>
                </c:pt>
                <c:pt idx="10729">
                  <c:v>2.1459000000001041</c:v>
                </c:pt>
                <c:pt idx="10730">
                  <c:v>2.1461000000001045</c:v>
                </c:pt>
                <c:pt idx="10731">
                  <c:v>2.1463000000001049</c:v>
                </c:pt>
                <c:pt idx="10732">
                  <c:v>2.1465000000001053</c:v>
                </c:pt>
                <c:pt idx="10733">
                  <c:v>2.1467000000001057</c:v>
                </c:pt>
                <c:pt idx="10734">
                  <c:v>2.1469000000001062</c:v>
                </c:pt>
                <c:pt idx="10735">
                  <c:v>2.1471000000001212</c:v>
                </c:pt>
                <c:pt idx="10736">
                  <c:v>2.1473000000001092</c:v>
                </c:pt>
                <c:pt idx="10737">
                  <c:v>2.1475000000001092</c:v>
                </c:pt>
                <c:pt idx="10738">
                  <c:v>2.1477000000001092</c:v>
                </c:pt>
                <c:pt idx="10739">
                  <c:v>2.1479000000001092</c:v>
                </c:pt>
                <c:pt idx="10740">
                  <c:v>2.1481000000001091</c:v>
                </c:pt>
                <c:pt idx="10741">
                  <c:v>2.1483000000001091</c:v>
                </c:pt>
                <c:pt idx="10742">
                  <c:v>2.1485000000001095</c:v>
                </c:pt>
                <c:pt idx="10743">
                  <c:v>2.1487000000001202</c:v>
                </c:pt>
                <c:pt idx="10744">
                  <c:v>2.1489000000001202</c:v>
                </c:pt>
                <c:pt idx="10745">
                  <c:v>2.1491000000001192</c:v>
                </c:pt>
                <c:pt idx="10746">
                  <c:v>2.1493000000001112</c:v>
                </c:pt>
                <c:pt idx="10747">
                  <c:v>2.1495000000001152</c:v>
                </c:pt>
                <c:pt idx="10748">
                  <c:v>2.1497000000001152</c:v>
                </c:pt>
                <c:pt idx="10749">
                  <c:v>2.1499000000001152</c:v>
                </c:pt>
                <c:pt idx="10750">
                  <c:v>2.1501000000001151</c:v>
                </c:pt>
                <c:pt idx="10751">
                  <c:v>2.1503000000001142</c:v>
                </c:pt>
                <c:pt idx="10752">
                  <c:v>2.1505000000001142</c:v>
                </c:pt>
                <c:pt idx="10753">
                  <c:v>2.1507000000001142</c:v>
                </c:pt>
                <c:pt idx="10754">
                  <c:v>2.1509000000001146</c:v>
                </c:pt>
                <c:pt idx="10755">
                  <c:v>2.151100000000115</c:v>
                </c:pt>
                <c:pt idx="10756">
                  <c:v>2.1513000000001155</c:v>
                </c:pt>
                <c:pt idx="10757">
                  <c:v>2.1515000000001159</c:v>
                </c:pt>
                <c:pt idx="10758">
                  <c:v>2.1517000000001172</c:v>
                </c:pt>
                <c:pt idx="10759">
                  <c:v>2.1519000000001172</c:v>
                </c:pt>
                <c:pt idx="10760">
                  <c:v>2.1521000000001171</c:v>
                </c:pt>
                <c:pt idx="10761">
                  <c:v>2.1523000000001176</c:v>
                </c:pt>
                <c:pt idx="10762">
                  <c:v>2.152500000000118</c:v>
                </c:pt>
                <c:pt idx="10763">
                  <c:v>2.1527000000001184</c:v>
                </c:pt>
                <c:pt idx="10764">
                  <c:v>2.1529000000001188</c:v>
                </c:pt>
                <c:pt idx="10765">
                  <c:v>2.1531000000001201</c:v>
                </c:pt>
                <c:pt idx="10766">
                  <c:v>2.1533000000001201</c:v>
                </c:pt>
                <c:pt idx="10767">
                  <c:v>2.1535000000001201</c:v>
                </c:pt>
                <c:pt idx="10768">
                  <c:v>2.1537000000001205</c:v>
                </c:pt>
                <c:pt idx="10769">
                  <c:v>2.1539000000001209</c:v>
                </c:pt>
                <c:pt idx="10770">
                  <c:v>2.1541000000001214</c:v>
                </c:pt>
                <c:pt idx="10771">
                  <c:v>2.1543000000001218</c:v>
                </c:pt>
                <c:pt idx="10772">
                  <c:v>2.1545000000001222</c:v>
                </c:pt>
                <c:pt idx="10773">
                  <c:v>2.1547000000001226</c:v>
                </c:pt>
                <c:pt idx="10774">
                  <c:v>2.1549000000001231</c:v>
                </c:pt>
                <c:pt idx="10775">
                  <c:v>2.1551000000001235</c:v>
                </c:pt>
                <c:pt idx="10776">
                  <c:v>2.1553000000001239</c:v>
                </c:pt>
                <c:pt idx="10777">
                  <c:v>2.1555000000001243</c:v>
                </c:pt>
                <c:pt idx="10778">
                  <c:v>2.1557000000001247</c:v>
                </c:pt>
                <c:pt idx="10779">
                  <c:v>2.1559000000001247</c:v>
                </c:pt>
                <c:pt idx="10780">
                  <c:v>2.1561000000001247</c:v>
                </c:pt>
                <c:pt idx="10781">
                  <c:v>2.156300000000126</c:v>
                </c:pt>
                <c:pt idx="10782">
                  <c:v>2.1565000000001264</c:v>
                </c:pt>
                <c:pt idx="10783">
                  <c:v>2.1567000000001268</c:v>
                </c:pt>
                <c:pt idx="10784">
                  <c:v>2.1569000000001273</c:v>
                </c:pt>
                <c:pt idx="10785">
                  <c:v>2.1571000000001281</c:v>
                </c:pt>
                <c:pt idx="10786">
                  <c:v>2.1573000000001281</c:v>
                </c:pt>
                <c:pt idx="10787">
                  <c:v>2.1575000000001285</c:v>
                </c:pt>
                <c:pt idx="10788">
                  <c:v>2.157700000000129</c:v>
                </c:pt>
                <c:pt idx="10789">
                  <c:v>2.1579000000001294</c:v>
                </c:pt>
                <c:pt idx="10790">
                  <c:v>2.1581000000001298</c:v>
                </c:pt>
                <c:pt idx="10791">
                  <c:v>2.1583000000001302</c:v>
                </c:pt>
                <c:pt idx="10792">
                  <c:v>2.1585000000001306</c:v>
                </c:pt>
                <c:pt idx="10793">
                  <c:v>2.1587000000001311</c:v>
                </c:pt>
                <c:pt idx="10794">
                  <c:v>2.1589000000001315</c:v>
                </c:pt>
                <c:pt idx="10795">
                  <c:v>2.1591000000001319</c:v>
                </c:pt>
                <c:pt idx="10796">
                  <c:v>2.1593000000001332</c:v>
                </c:pt>
                <c:pt idx="10797">
                  <c:v>2.1595000000001332</c:v>
                </c:pt>
                <c:pt idx="10798">
                  <c:v>2.1597000000001332</c:v>
                </c:pt>
                <c:pt idx="10799">
                  <c:v>2.1599000000001336</c:v>
                </c:pt>
                <c:pt idx="10800">
                  <c:v>2.1601000000001402</c:v>
                </c:pt>
                <c:pt idx="10801">
                  <c:v>2.1603000000001402</c:v>
                </c:pt>
                <c:pt idx="10802">
                  <c:v>2.1605000000001402</c:v>
                </c:pt>
                <c:pt idx="10803">
                  <c:v>2.1607000000001402</c:v>
                </c:pt>
                <c:pt idx="10804">
                  <c:v>2.1609000000001402</c:v>
                </c:pt>
                <c:pt idx="10805">
                  <c:v>2.1611000000001392</c:v>
                </c:pt>
                <c:pt idx="10806">
                  <c:v>2.1613000000001392</c:v>
                </c:pt>
                <c:pt idx="10807">
                  <c:v>2.1615000000001392</c:v>
                </c:pt>
                <c:pt idx="10808">
                  <c:v>2.1617000000001392</c:v>
                </c:pt>
                <c:pt idx="10809">
                  <c:v>2.1619000000001392</c:v>
                </c:pt>
                <c:pt idx="10810">
                  <c:v>2.1621000000001382</c:v>
                </c:pt>
                <c:pt idx="10811">
                  <c:v>2.1623000000001391</c:v>
                </c:pt>
                <c:pt idx="10812">
                  <c:v>2.1625000000001391</c:v>
                </c:pt>
                <c:pt idx="10813">
                  <c:v>2.1627000000001395</c:v>
                </c:pt>
                <c:pt idx="10814">
                  <c:v>2.1629000000001399</c:v>
                </c:pt>
                <c:pt idx="10815">
                  <c:v>2.1631000000001412</c:v>
                </c:pt>
                <c:pt idx="10816">
                  <c:v>2.1633000000001412</c:v>
                </c:pt>
                <c:pt idx="10817">
                  <c:v>2.1635000000001412</c:v>
                </c:pt>
                <c:pt idx="10818">
                  <c:v>2.1637000000001416</c:v>
                </c:pt>
                <c:pt idx="10819">
                  <c:v>2.1639000000001452</c:v>
                </c:pt>
                <c:pt idx="10820">
                  <c:v>2.1641000000001442</c:v>
                </c:pt>
                <c:pt idx="10821">
                  <c:v>2.1643000000001442</c:v>
                </c:pt>
                <c:pt idx="10822">
                  <c:v>2.1645000000001442</c:v>
                </c:pt>
                <c:pt idx="10823">
                  <c:v>2.1647000000001442</c:v>
                </c:pt>
                <c:pt idx="10824">
                  <c:v>2.1649000000001442</c:v>
                </c:pt>
                <c:pt idx="10825">
                  <c:v>2.1651000000001446</c:v>
                </c:pt>
                <c:pt idx="10826">
                  <c:v>2.165300000000145</c:v>
                </c:pt>
                <c:pt idx="10827">
                  <c:v>2.1655000000001454</c:v>
                </c:pt>
                <c:pt idx="10828">
                  <c:v>2.1657000000001458</c:v>
                </c:pt>
                <c:pt idx="10829">
                  <c:v>2.1659000000001472</c:v>
                </c:pt>
                <c:pt idx="10830">
                  <c:v>2.1661000000001471</c:v>
                </c:pt>
                <c:pt idx="10831">
                  <c:v>2.1663000000001471</c:v>
                </c:pt>
                <c:pt idx="10832">
                  <c:v>2.1665000000001475</c:v>
                </c:pt>
                <c:pt idx="10833">
                  <c:v>2.166700000000148</c:v>
                </c:pt>
                <c:pt idx="10834">
                  <c:v>2.1669000000001484</c:v>
                </c:pt>
                <c:pt idx="10835">
                  <c:v>2.1671000000001492</c:v>
                </c:pt>
                <c:pt idx="10836">
                  <c:v>2.1673000000001492</c:v>
                </c:pt>
                <c:pt idx="10837">
                  <c:v>2.1675000000001496</c:v>
                </c:pt>
                <c:pt idx="10838">
                  <c:v>2.1677000000001612</c:v>
                </c:pt>
                <c:pt idx="10839">
                  <c:v>2.1679000000001611</c:v>
                </c:pt>
                <c:pt idx="10840">
                  <c:v>2.1681000000001602</c:v>
                </c:pt>
                <c:pt idx="10841">
                  <c:v>2.1683000000001602</c:v>
                </c:pt>
                <c:pt idx="10842">
                  <c:v>2.1685000000001602</c:v>
                </c:pt>
                <c:pt idx="10843">
                  <c:v>2.1687000000001602</c:v>
                </c:pt>
                <c:pt idx="10844">
                  <c:v>2.1689000000001601</c:v>
                </c:pt>
                <c:pt idx="10845">
                  <c:v>2.1691000000001552</c:v>
                </c:pt>
                <c:pt idx="10846">
                  <c:v>2.1693000000001552</c:v>
                </c:pt>
                <c:pt idx="10847">
                  <c:v>2.1695000000001552</c:v>
                </c:pt>
                <c:pt idx="10848">
                  <c:v>2.1697000000001552</c:v>
                </c:pt>
                <c:pt idx="10849">
                  <c:v>2.1699000000001551</c:v>
                </c:pt>
                <c:pt idx="10850">
                  <c:v>2.1701000000001551</c:v>
                </c:pt>
                <c:pt idx="10851">
                  <c:v>2.1703000000001555</c:v>
                </c:pt>
                <c:pt idx="10852">
                  <c:v>2.1705000000001582</c:v>
                </c:pt>
                <c:pt idx="10853">
                  <c:v>2.1707000000001582</c:v>
                </c:pt>
                <c:pt idx="10854">
                  <c:v>2.1709000000001581</c:v>
                </c:pt>
                <c:pt idx="10855">
                  <c:v>2.1711000000001572</c:v>
                </c:pt>
                <c:pt idx="10856">
                  <c:v>2.1713000000001581</c:v>
                </c:pt>
                <c:pt idx="10857">
                  <c:v>2.1715000000001581</c:v>
                </c:pt>
                <c:pt idx="10858">
                  <c:v>2.1717000000001585</c:v>
                </c:pt>
                <c:pt idx="10859">
                  <c:v>2.1719000000001589</c:v>
                </c:pt>
                <c:pt idx="10860">
                  <c:v>2.1721000000001593</c:v>
                </c:pt>
                <c:pt idx="10861">
                  <c:v>2.1723000000001598</c:v>
                </c:pt>
                <c:pt idx="10862">
                  <c:v>2.1725000000001597</c:v>
                </c:pt>
                <c:pt idx="10863">
                  <c:v>2.1727000000001597</c:v>
                </c:pt>
                <c:pt idx="10864">
                  <c:v>2.1729000000001597</c:v>
                </c:pt>
                <c:pt idx="10865">
                  <c:v>2.1731000000001615</c:v>
                </c:pt>
                <c:pt idx="10866">
                  <c:v>2.1733000000001619</c:v>
                </c:pt>
                <c:pt idx="10867">
                  <c:v>2.1735000000001632</c:v>
                </c:pt>
                <c:pt idx="10868">
                  <c:v>2.1737000000001632</c:v>
                </c:pt>
                <c:pt idx="10869">
                  <c:v>2.1739000000001631</c:v>
                </c:pt>
                <c:pt idx="10870">
                  <c:v>2.1741000000001636</c:v>
                </c:pt>
                <c:pt idx="10871">
                  <c:v>2.174300000000164</c:v>
                </c:pt>
                <c:pt idx="10872">
                  <c:v>2.1745000000001644</c:v>
                </c:pt>
                <c:pt idx="10873">
                  <c:v>2.1747000000001648</c:v>
                </c:pt>
                <c:pt idx="10874">
                  <c:v>2.1749000000001653</c:v>
                </c:pt>
                <c:pt idx="10875">
                  <c:v>2.1751000000001657</c:v>
                </c:pt>
                <c:pt idx="10876">
                  <c:v>2.1753000000001661</c:v>
                </c:pt>
                <c:pt idx="10877">
                  <c:v>2.1755000000001665</c:v>
                </c:pt>
                <c:pt idx="10878">
                  <c:v>2.1757000000001669</c:v>
                </c:pt>
                <c:pt idx="10879">
                  <c:v>2.1759000000001674</c:v>
                </c:pt>
                <c:pt idx="10880">
                  <c:v>2.1761000000001678</c:v>
                </c:pt>
                <c:pt idx="10881">
                  <c:v>2.1763000000001678</c:v>
                </c:pt>
                <c:pt idx="10882">
                  <c:v>2.1765000000001677</c:v>
                </c:pt>
                <c:pt idx="10883">
                  <c:v>2.1767000000001677</c:v>
                </c:pt>
                <c:pt idx="10884">
                  <c:v>2.1769000000001677</c:v>
                </c:pt>
                <c:pt idx="10885">
                  <c:v>2.1771000000001699</c:v>
                </c:pt>
                <c:pt idx="10886">
                  <c:v>2.1773000000001712</c:v>
                </c:pt>
                <c:pt idx="10887">
                  <c:v>2.1775000000001712</c:v>
                </c:pt>
                <c:pt idx="10888">
                  <c:v>2.1777000000001712</c:v>
                </c:pt>
                <c:pt idx="10889">
                  <c:v>2.1779000000001716</c:v>
                </c:pt>
                <c:pt idx="10890">
                  <c:v>2.1781000000001742</c:v>
                </c:pt>
                <c:pt idx="10891">
                  <c:v>2.1783000000001742</c:v>
                </c:pt>
                <c:pt idx="10892">
                  <c:v>2.1785000000001742</c:v>
                </c:pt>
                <c:pt idx="10893">
                  <c:v>2.1787000000001742</c:v>
                </c:pt>
                <c:pt idx="10894">
                  <c:v>2.1789000000001741</c:v>
                </c:pt>
                <c:pt idx="10895">
                  <c:v>2.1791000000001741</c:v>
                </c:pt>
                <c:pt idx="10896">
                  <c:v>2.1793000000001745</c:v>
                </c:pt>
                <c:pt idx="10897">
                  <c:v>2.179500000000175</c:v>
                </c:pt>
                <c:pt idx="10898">
                  <c:v>2.1797000000001754</c:v>
                </c:pt>
                <c:pt idx="10899">
                  <c:v>2.1799000000001758</c:v>
                </c:pt>
                <c:pt idx="10900">
                  <c:v>2.1801000000001802</c:v>
                </c:pt>
                <c:pt idx="10901">
                  <c:v>2.1803000000001802</c:v>
                </c:pt>
                <c:pt idx="10902">
                  <c:v>2.1805000000001802</c:v>
                </c:pt>
                <c:pt idx="10903">
                  <c:v>2.1807000000001802</c:v>
                </c:pt>
                <c:pt idx="10904">
                  <c:v>2.1809000000001801</c:v>
                </c:pt>
                <c:pt idx="10905">
                  <c:v>2.1811000000001792</c:v>
                </c:pt>
                <c:pt idx="10906">
                  <c:v>2.1813000000001792</c:v>
                </c:pt>
                <c:pt idx="10907">
                  <c:v>2.1815000000001792</c:v>
                </c:pt>
                <c:pt idx="10908">
                  <c:v>2.1817000000001796</c:v>
                </c:pt>
                <c:pt idx="10909">
                  <c:v>2.18190000000018</c:v>
                </c:pt>
                <c:pt idx="10910">
                  <c:v>2.1821000000001805</c:v>
                </c:pt>
                <c:pt idx="10911">
                  <c:v>2.1823000000001809</c:v>
                </c:pt>
                <c:pt idx="10912">
                  <c:v>2.1825000000001813</c:v>
                </c:pt>
                <c:pt idx="10913">
                  <c:v>2.1827000000001817</c:v>
                </c:pt>
                <c:pt idx="10914">
                  <c:v>2.1829000000001821</c:v>
                </c:pt>
                <c:pt idx="10915">
                  <c:v>2.1831000000001852</c:v>
                </c:pt>
                <c:pt idx="10916">
                  <c:v>2.1833000000001852</c:v>
                </c:pt>
                <c:pt idx="10917">
                  <c:v>2.1835000000001852</c:v>
                </c:pt>
                <c:pt idx="10918">
                  <c:v>2.1837000000001852</c:v>
                </c:pt>
                <c:pt idx="10919">
                  <c:v>2.1839000000001842</c:v>
                </c:pt>
                <c:pt idx="10920">
                  <c:v>2.1841000000001851</c:v>
                </c:pt>
                <c:pt idx="10921">
                  <c:v>2.1843000000001851</c:v>
                </c:pt>
                <c:pt idx="10922">
                  <c:v>2.1845000000001855</c:v>
                </c:pt>
                <c:pt idx="10923">
                  <c:v>2.1847000000001859</c:v>
                </c:pt>
                <c:pt idx="10924">
                  <c:v>2.1849000000001872</c:v>
                </c:pt>
                <c:pt idx="10925">
                  <c:v>2.1851000000001872</c:v>
                </c:pt>
                <c:pt idx="10926">
                  <c:v>2.1853000000001872</c:v>
                </c:pt>
                <c:pt idx="10927">
                  <c:v>2.1855000000001876</c:v>
                </c:pt>
                <c:pt idx="10928">
                  <c:v>2.185700000000188</c:v>
                </c:pt>
                <c:pt idx="10929">
                  <c:v>2.1859000000001885</c:v>
                </c:pt>
                <c:pt idx="10930">
                  <c:v>2.1861000000001889</c:v>
                </c:pt>
                <c:pt idx="10931">
                  <c:v>2.1863000000001893</c:v>
                </c:pt>
                <c:pt idx="10932">
                  <c:v>2.1865000000001897</c:v>
                </c:pt>
                <c:pt idx="10933">
                  <c:v>2.1867000000001902</c:v>
                </c:pt>
                <c:pt idx="10934">
                  <c:v>2.1869000000001906</c:v>
                </c:pt>
                <c:pt idx="10935">
                  <c:v>2.1871000000002012</c:v>
                </c:pt>
                <c:pt idx="10936">
                  <c:v>2.1873000000002012</c:v>
                </c:pt>
                <c:pt idx="10937">
                  <c:v>2.1875000000002012</c:v>
                </c:pt>
                <c:pt idx="10938">
                  <c:v>2.1877000000002012</c:v>
                </c:pt>
                <c:pt idx="10939">
                  <c:v>2.1879000000002002</c:v>
                </c:pt>
                <c:pt idx="10940">
                  <c:v>2.1881000000002002</c:v>
                </c:pt>
                <c:pt idx="10941">
                  <c:v>2.1883000000002002</c:v>
                </c:pt>
                <c:pt idx="10942">
                  <c:v>2.1885000000002002</c:v>
                </c:pt>
                <c:pt idx="10943">
                  <c:v>2.1887000000002002</c:v>
                </c:pt>
                <c:pt idx="10944">
                  <c:v>2.1889000000001952</c:v>
                </c:pt>
                <c:pt idx="10945">
                  <c:v>2.1891000000001952</c:v>
                </c:pt>
                <c:pt idx="10946">
                  <c:v>2.1893000000001956</c:v>
                </c:pt>
                <c:pt idx="10947">
                  <c:v>2.1895000000001992</c:v>
                </c:pt>
                <c:pt idx="10948">
                  <c:v>2.1897000000001992</c:v>
                </c:pt>
                <c:pt idx="10949">
                  <c:v>2.1899000000001982</c:v>
                </c:pt>
                <c:pt idx="10950">
                  <c:v>2.1901000000001982</c:v>
                </c:pt>
                <c:pt idx="10951">
                  <c:v>2.1903000000001982</c:v>
                </c:pt>
                <c:pt idx="10952">
                  <c:v>2.1905000000001982</c:v>
                </c:pt>
                <c:pt idx="10953">
                  <c:v>2.1907000000001986</c:v>
                </c:pt>
                <c:pt idx="10954">
                  <c:v>2.190900000000199</c:v>
                </c:pt>
                <c:pt idx="10955">
                  <c:v>2.1911000000001994</c:v>
                </c:pt>
                <c:pt idx="10956">
                  <c:v>2.1913000000001999</c:v>
                </c:pt>
                <c:pt idx="10957">
                  <c:v>2.1915000000002003</c:v>
                </c:pt>
                <c:pt idx="10958">
                  <c:v>2.1917000000002007</c:v>
                </c:pt>
                <c:pt idx="10959">
                  <c:v>2.1919000000002007</c:v>
                </c:pt>
                <c:pt idx="10960">
                  <c:v>2.1921000000002007</c:v>
                </c:pt>
                <c:pt idx="10961">
                  <c:v>2.192300000000202</c:v>
                </c:pt>
                <c:pt idx="10962">
                  <c:v>2.1925000000002024</c:v>
                </c:pt>
                <c:pt idx="10963">
                  <c:v>2.1927000000002028</c:v>
                </c:pt>
                <c:pt idx="10964">
                  <c:v>2.1929000000002028</c:v>
                </c:pt>
                <c:pt idx="10965">
                  <c:v>2.1931000000002041</c:v>
                </c:pt>
                <c:pt idx="10966">
                  <c:v>2.1933000000002041</c:v>
                </c:pt>
                <c:pt idx="10967">
                  <c:v>2.1935000000002045</c:v>
                </c:pt>
                <c:pt idx="10968">
                  <c:v>2.1937000000002049</c:v>
                </c:pt>
                <c:pt idx="10969">
                  <c:v>2.1939000000002054</c:v>
                </c:pt>
                <c:pt idx="10970">
                  <c:v>2.1941000000002058</c:v>
                </c:pt>
                <c:pt idx="10971">
                  <c:v>2.1943000000002062</c:v>
                </c:pt>
                <c:pt idx="10972">
                  <c:v>2.1945000000002066</c:v>
                </c:pt>
                <c:pt idx="10973">
                  <c:v>2.194700000000207</c:v>
                </c:pt>
                <c:pt idx="10974">
                  <c:v>2.1949000000002075</c:v>
                </c:pt>
                <c:pt idx="10975">
                  <c:v>2.1951000000002079</c:v>
                </c:pt>
                <c:pt idx="10976">
                  <c:v>2.1953000000002083</c:v>
                </c:pt>
                <c:pt idx="10977">
                  <c:v>2.1955000000002087</c:v>
                </c:pt>
                <c:pt idx="10978">
                  <c:v>2.1957000000002087</c:v>
                </c:pt>
                <c:pt idx="10979">
                  <c:v>2.1959000000002087</c:v>
                </c:pt>
                <c:pt idx="10980">
                  <c:v>2.19610000000021</c:v>
                </c:pt>
                <c:pt idx="10981">
                  <c:v>2.1963000000002104</c:v>
                </c:pt>
                <c:pt idx="10982">
                  <c:v>2.1965000000002108</c:v>
                </c:pt>
                <c:pt idx="10983">
                  <c:v>2.1967000000002113</c:v>
                </c:pt>
                <c:pt idx="10984">
                  <c:v>2.1969000000002117</c:v>
                </c:pt>
                <c:pt idx="10985">
                  <c:v>2.1971000000002152</c:v>
                </c:pt>
                <c:pt idx="10986">
                  <c:v>2.1973000000002152</c:v>
                </c:pt>
                <c:pt idx="10987">
                  <c:v>2.1975000000002152</c:v>
                </c:pt>
                <c:pt idx="10988">
                  <c:v>2.1977000000002151</c:v>
                </c:pt>
                <c:pt idx="10989">
                  <c:v>2.1979000000002142</c:v>
                </c:pt>
                <c:pt idx="10990">
                  <c:v>2.1981000000002142</c:v>
                </c:pt>
                <c:pt idx="10991">
                  <c:v>2.1983000000002146</c:v>
                </c:pt>
                <c:pt idx="10992">
                  <c:v>2.1985000000002151</c:v>
                </c:pt>
                <c:pt idx="10993">
                  <c:v>2.1987000000002155</c:v>
                </c:pt>
                <c:pt idx="10994">
                  <c:v>2.1989000000002159</c:v>
                </c:pt>
                <c:pt idx="10995">
                  <c:v>2.1991000000002172</c:v>
                </c:pt>
                <c:pt idx="10996">
                  <c:v>2.1993000000002172</c:v>
                </c:pt>
                <c:pt idx="10997">
                  <c:v>2.1995000000002172</c:v>
                </c:pt>
                <c:pt idx="10998">
                  <c:v>2.1997000000002176</c:v>
                </c:pt>
                <c:pt idx="10999">
                  <c:v>2.199900000000218</c:v>
                </c:pt>
                <c:pt idx="11000">
                  <c:v>2.2001000000002202</c:v>
                </c:pt>
                <c:pt idx="11001">
                  <c:v>2.2003000000002202</c:v>
                </c:pt>
                <c:pt idx="11002">
                  <c:v>2.2005000000002202</c:v>
                </c:pt>
                <c:pt idx="11003">
                  <c:v>2.2007000000002201</c:v>
                </c:pt>
                <c:pt idx="11004">
                  <c:v>2.2009000000002201</c:v>
                </c:pt>
                <c:pt idx="11005">
                  <c:v>2.2011000000002205</c:v>
                </c:pt>
                <c:pt idx="11006">
                  <c:v>2.201300000000221</c:v>
                </c:pt>
                <c:pt idx="11007">
                  <c:v>2.2015000000002214</c:v>
                </c:pt>
                <c:pt idx="11008">
                  <c:v>2.2017000000002218</c:v>
                </c:pt>
                <c:pt idx="11009">
                  <c:v>2.2019000000002222</c:v>
                </c:pt>
                <c:pt idx="11010">
                  <c:v>2.2021000000002231</c:v>
                </c:pt>
                <c:pt idx="11011">
                  <c:v>2.2023000000002231</c:v>
                </c:pt>
                <c:pt idx="11012">
                  <c:v>2.2025000000002235</c:v>
                </c:pt>
                <c:pt idx="11013">
                  <c:v>2.2027000000002239</c:v>
                </c:pt>
                <c:pt idx="11014">
                  <c:v>2.2029000000002243</c:v>
                </c:pt>
                <c:pt idx="11015">
                  <c:v>2.2031000000002252</c:v>
                </c:pt>
                <c:pt idx="11016">
                  <c:v>2.2033000000002252</c:v>
                </c:pt>
                <c:pt idx="11017">
                  <c:v>2.2035000000002256</c:v>
                </c:pt>
                <c:pt idx="11018">
                  <c:v>2.2037000000002291</c:v>
                </c:pt>
                <c:pt idx="11019">
                  <c:v>2.2039000000002282</c:v>
                </c:pt>
                <c:pt idx="11020">
                  <c:v>2.2041000000002282</c:v>
                </c:pt>
                <c:pt idx="11021">
                  <c:v>2.2043000000002282</c:v>
                </c:pt>
                <c:pt idx="11022">
                  <c:v>2.2045000000002282</c:v>
                </c:pt>
                <c:pt idx="11023">
                  <c:v>2.2047000000002281</c:v>
                </c:pt>
                <c:pt idx="11024">
                  <c:v>2.2049000000002286</c:v>
                </c:pt>
                <c:pt idx="11025">
                  <c:v>2.205100000000229</c:v>
                </c:pt>
                <c:pt idx="11026">
                  <c:v>2.2053000000002294</c:v>
                </c:pt>
                <c:pt idx="11027">
                  <c:v>2.2055000000002298</c:v>
                </c:pt>
                <c:pt idx="11028">
                  <c:v>2.2057000000002311</c:v>
                </c:pt>
                <c:pt idx="11029">
                  <c:v>2.2059000000002311</c:v>
                </c:pt>
                <c:pt idx="11030">
                  <c:v>2.2061000000002311</c:v>
                </c:pt>
                <c:pt idx="11031">
                  <c:v>2.2063000000002315</c:v>
                </c:pt>
                <c:pt idx="11032">
                  <c:v>2.2065000000002319</c:v>
                </c:pt>
                <c:pt idx="11033">
                  <c:v>2.2067000000002341</c:v>
                </c:pt>
                <c:pt idx="11034">
                  <c:v>2.2069000000002332</c:v>
                </c:pt>
                <c:pt idx="11035">
                  <c:v>2.2071000000002412</c:v>
                </c:pt>
                <c:pt idx="11036">
                  <c:v>2.2073000000002412</c:v>
                </c:pt>
                <c:pt idx="11037">
                  <c:v>2.2075000000002412</c:v>
                </c:pt>
                <c:pt idx="11038">
                  <c:v>2.2077000000002402</c:v>
                </c:pt>
                <c:pt idx="11039">
                  <c:v>2.2079000000002402</c:v>
                </c:pt>
                <c:pt idx="11040">
                  <c:v>2.2081000000002402</c:v>
                </c:pt>
                <c:pt idx="11041">
                  <c:v>2.2083000000002402</c:v>
                </c:pt>
                <c:pt idx="11042">
                  <c:v>2.2085000000002402</c:v>
                </c:pt>
                <c:pt idx="11043">
                  <c:v>2.2087000000002392</c:v>
                </c:pt>
                <c:pt idx="11044">
                  <c:v>2.2089000000002392</c:v>
                </c:pt>
                <c:pt idx="11045">
                  <c:v>2.2091000000002392</c:v>
                </c:pt>
                <c:pt idx="11046">
                  <c:v>2.2093000000002392</c:v>
                </c:pt>
                <c:pt idx="11047">
                  <c:v>2.2095000000002392</c:v>
                </c:pt>
                <c:pt idx="11048">
                  <c:v>2.2097000000002391</c:v>
                </c:pt>
                <c:pt idx="11049">
                  <c:v>2.2099000000002391</c:v>
                </c:pt>
                <c:pt idx="11050">
                  <c:v>2.2101000000002395</c:v>
                </c:pt>
                <c:pt idx="11051">
                  <c:v>2.21030000000024</c:v>
                </c:pt>
                <c:pt idx="11052">
                  <c:v>2.2105000000002404</c:v>
                </c:pt>
                <c:pt idx="11053">
                  <c:v>2.2107000000002408</c:v>
                </c:pt>
                <c:pt idx="11054">
                  <c:v>2.2109000000002408</c:v>
                </c:pt>
                <c:pt idx="11055">
                  <c:v>2.2111000000002408</c:v>
                </c:pt>
                <c:pt idx="11056">
                  <c:v>2.2113000000002421</c:v>
                </c:pt>
                <c:pt idx="11057">
                  <c:v>2.2115000000002425</c:v>
                </c:pt>
                <c:pt idx="11058">
                  <c:v>2.2117000000002429</c:v>
                </c:pt>
                <c:pt idx="11059">
                  <c:v>2.2119000000002433</c:v>
                </c:pt>
                <c:pt idx="11060">
                  <c:v>2.2121000000002438</c:v>
                </c:pt>
                <c:pt idx="11061">
                  <c:v>2.2123000000002437</c:v>
                </c:pt>
                <c:pt idx="11062">
                  <c:v>2.2125000000002437</c:v>
                </c:pt>
                <c:pt idx="11063">
                  <c:v>2.2127000000002437</c:v>
                </c:pt>
                <c:pt idx="11064">
                  <c:v>2.2129000000002437</c:v>
                </c:pt>
                <c:pt idx="11065">
                  <c:v>2.2131000000002459</c:v>
                </c:pt>
                <c:pt idx="11066">
                  <c:v>2.2133000000002472</c:v>
                </c:pt>
                <c:pt idx="11067">
                  <c:v>2.2135000000002472</c:v>
                </c:pt>
                <c:pt idx="11068">
                  <c:v>2.2137000000002471</c:v>
                </c:pt>
                <c:pt idx="11069">
                  <c:v>2.2139000000002476</c:v>
                </c:pt>
                <c:pt idx="11070">
                  <c:v>2.214100000000248</c:v>
                </c:pt>
                <c:pt idx="11071">
                  <c:v>2.2143000000002484</c:v>
                </c:pt>
                <c:pt idx="11072">
                  <c:v>2.2145000000002488</c:v>
                </c:pt>
                <c:pt idx="11073">
                  <c:v>2.2147000000002488</c:v>
                </c:pt>
                <c:pt idx="11074">
                  <c:v>2.2149000000002497</c:v>
                </c:pt>
                <c:pt idx="11075">
                  <c:v>2.2151000000002501</c:v>
                </c:pt>
                <c:pt idx="11076">
                  <c:v>2.2153000000002505</c:v>
                </c:pt>
                <c:pt idx="11077">
                  <c:v>2.2155000000002509</c:v>
                </c:pt>
                <c:pt idx="11078">
                  <c:v>2.2157000000002514</c:v>
                </c:pt>
                <c:pt idx="11079">
                  <c:v>2.2159000000002518</c:v>
                </c:pt>
                <c:pt idx="11080">
                  <c:v>2.2161000000002522</c:v>
                </c:pt>
                <c:pt idx="11081">
                  <c:v>2.2163000000002526</c:v>
                </c:pt>
                <c:pt idx="11082">
                  <c:v>2.216500000000253</c:v>
                </c:pt>
                <c:pt idx="11083">
                  <c:v>2.2167000000002535</c:v>
                </c:pt>
                <c:pt idx="11084">
                  <c:v>2.2169000000002539</c:v>
                </c:pt>
                <c:pt idx="11085">
                  <c:v>2.2171000000002552</c:v>
                </c:pt>
                <c:pt idx="11086">
                  <c:v>2.2173000000002552</c:v>
                </c:pt>
                <c:pt idx="11087">
                  <c:v>2.2175000000002552</c:v>
                </c:pt>
                <c:pt idx="11088">
                  <c:v>2.2177000000002556</c:v>
                </c:pt>
                <c:pt idx="11089">
                  <c:v>2.2179000000002582</c:v>
                </c:pt>
                <c:pt idx="11090">
                  <c:v>2.2181000000002582</c:v>
                </c:pt>
                <c:pt idx="11091">
                  <c:v>2.2183000000002582</c:v>
                </c:pt>
                <c:pt idx="11092">
                  <c:v>2.2185000000002582</c:v>
                </c:pt>
                <c:pt idx="11093">
                  <c:v>2.2187000000002581</c:v>
                </c:pt>
                <c:pt idx="11094">
                  <c:v>2.2189000000002581</c:v>
                </c:pt>
                <c:pt idx="11095">
                  <c:v>2.2191000000002585</c:v>
                </c:pt>
                <c:pt idx="11096">
                  <c:v>2.219300000000259</c:v>
                </c:pt>
                <c:pt idx="11097">
                  <c:v>2.2195000000002594</c:v>
                </c:pt>
                <c:pt idx="11098">
                  <c:v>2.2197000000002598</c:v>
                </c:pt>
                <c:pt idx="11099">
                  <c:v>2.2199000000002598</c:v>
                </c:pt>
                <c:pt idx="11100">
                  <c:v>2.2201000000002606</c:v>
                </c:pt>
                <c:pt idx="11101">
                  <c:v>2.2203000000002611</c:v>
                </c:pt>
                <c:pt idx="11102">
                  <c:v>2.2205000000002615</c:v>
                </c:pt>
                <c:pt idx="11103">
                  <c:v>2.2207000000002619</c:v>
                </c:pt>
                <c:pt idx="11104">
                  <c:v>2.2209000000002632</c:v>
                </c:pt>
                <c:pt idx="11105">
                  <c:v>2.2211000000002632</c:v>
                </c:pt>
                <c:pt idx="11106">
                  <c:v>2.2213000000002632</c:v>
                </c:pt>
                <c:pt idx="11107">
                  <c:v>2.2215000000002636</c:v>
                </c:pt>
                <c:pt idx="11108">
                  <c:v>2.221700000000264</c:v>
                </c:pt>
                <c:pt idx="11109">
                  <c:v>2.2219000000002644</c:v>
                </c:pt>
                <c:pt idx="11110">
                  <c:v>2.2221000000002649</c:v>
                </c:pt>
                <c:pt idx="11111">
                  <c:v>2.2223000000002653</c:v>
                </c:pt>
                <c:pt idx="11112">
                  <c:v>2.2225000000002657</c:v>
                </c:pt>
                <c:pt idx="11113">
                  <c:v>2.2227000000002661</c:v>
                </c:pt>
                <c:pt idx="11114">
                  <c:v>2.2229000000002666</c:v>
                </c:pt>
                <c:pt idx="11115">
                  <c:v>2.2231000000002692</c:v>
                </c:pt>
                <c:pt idx="11116">
                  <c:v>2.2233000000002692</c:v>
                </c:pt>
                <c:pt idx="11117">
                  <c:v>2.2235000000002692</c:v>
                </c:pt>
                <c:pt idx="11118">
                  <c:v>2.2237000000002682</c:v>
                </c:pt>
                <c:pt idx="11119">
                  <c:v>2.2239000000002691</c:v>
                </c:pt>
                <c:pt idx="11120">
                  <c:v>2.2241000000002691</c:v>
                </c:pt>
                <c:pt idx="11121">
                  <c:v>2.2243000000002695</c:v>
                </c:pt>
                <c:pt idx="11122">
                  <c:v>2.2245000000002699</c:v>
                </c:pt>
                <c:pt idx="11123">
                  <c:v>2.2247000000002712</c:v>
                </c:pt>
                <c:pt idx="11124">
                  <c:v>2.2249000000002712</c:v>
                </c:pt>
                <c:pt idx="11125">
                  <c:v>2.2251000000002712</c:v>
                </c:pt>
                <c:pt idx="11126">
                  <c:v>2.2253000000002716</c:v>
                </c:pt>
                <c:pt idx="11127">
                  <c:v>2.2255000000002751</c:v>
                </c:pt>
                <c:pt idx="11128">
                  <c:v>2.2257000000002742</c:v>
                </c:pt>
                <c:pt idx="11129">
                  <c:v>2.2259000000002742</c:v>
                </c:pt>
                <c:pt idx="11130">
                  <c:v>2.2261000000002742</c:v>
                </c:pt>
                <c:pt idx="11131">
                  <c:v>2.2263000000002742</c:v>
                </c:pt>
                <c:pt idx="11132">
                  <c:v>2.2265000000002741</c:v>
                </c:pt>
                <c:pt idx="11133">
                  <c:v>2.2267000000002746</c:v>
                </c:pt>
                <c:pt idx="11134">
                  <c:v>2.226900000000275</c:v>
                </c:pt>
                <c:pt idx="11135">
                  <c:v>2.2271000000002812</c:v>
                </c:pt>
                <c:pt idx="11136">
                  <c:v>2.2273000000002812</c:v>
                </c:pt>
                <c:pt idx="11137">
                  <c:v>2.2275000000002811</c:v>
                </c:pt>
                <c:pt idx="11138">
                  <c:v>2.2277000000002802</c:v>
                </c:pt>
                <c:pt idx="11139">
                  <c:v>2.2279000000002802</c:v>
                </c:pt>
                <c:pt idx="11140">
                  <c:v>2.2281000000002802</c:v>
                </c:pt>
                <c:pt idx="11141">
                  <c:v>2.2283000000002802</c:v>
                </c:pt>
                <c:pt idx="11142">
                  <c:v>2.2285000000002801</c:v>
                </c:pt>
                <c:pt idx="11143">
                  <c:v>2.2287000000002792</c:v>
                </c:pt>
                <c:pt idx="11144">
                  <c:v>2.2289000000002792</c:v>
                </c:pt>
                <c:pt idx="11145">
                  <c:v>2.2291000000002796</c:v>
                </c:pt>
                <c:pt idx="11146">
                  <c:v>2.2293000000002801</c:v>
                </c:pt>
                <c:pt idx="11147">
                  <c:v>2.2295000000002805</c:v>
                </c:pt>
                <c:pt idx="11148">
                  <c:v>2.2297000000002809</c:v>
                </c:pt>
                <c:pt idx="11149">
                  <c:v>2.2299000000002813</c:v>
                </c:pt>
                <c:pt idx="11150">
                  <c:v>2.2301000000002817</c:v>
                </c:pt>
                <c:pt idx="11151">
                  <c:v>2.2303000000002822</c:v>
                </c:pt>
                <c:pt idx="11152">
                  <c:v>2.2305000000002826</c:v>
                </c:pt>
                <c:pt idx="11153">
                  <c:v>2.230700000000283</c:v>
                </c:pt>
                <c:pt idx="11154">
                  <c:v>2.2309000000002834</c:v>
                </c:pt>
                <c:pt idx="11155">
                  <c:v>2.2311000000002839</c:v>
                </c:pt>
                <c:pt idx="11156">
                  <c:v>2.2313000000002843</c:v>
                </c:pt>
                <c:pt idx="11157">
                  <c:v>2.2315000000002847</c:v>
                </c:pt>
                <c:pt idx="11158">
                  <c:v>2.2317000000002847</c:v>
                </c:pt>
                <c:pt idx="11159">
                  <c:v>2.2319000000002847</c:v>
                </c:pt>
                <c:pt idx="11160">
                  <c:v>2.232100000000286</c:v>
                </c:pt>
                <c:pt idx="11161">
                  <c:v>2.2323000000002864</c:v>
                </c:pt>
                <c:pt idx="11162">
                  <c:v>2.2325000000002868</c:v>
                </c:pt>
                <c:pt idx="11163">
                  <c:v>2.2327000000002868</c:v>
                </c:pt>
                <c:pt idx="11164">
                  <c:v>2.2329000000002877</c:v>
                </c:pt>
                <c:pt idx="11165">
                  <c:v>2.2331000000002881</c:v>
                </c:pt>
                <c:pt idx="11166">
                  <c:v>2.2333000000002885</c:v>
                </c:pt>
                <c:pt idx="11167">
                  <c:v>2.2335000000002889</c:v>
                </c:pt>
                <c:pt idx="11168">
                  <c:v>2.2337000000002893</c:v>
                </c:pt>
                <c:pt idx="11169">
                  <c:v>2.2339000000002898</c:v>
                </c:pt>
                <c:pt idx="11170">
                  <c:v>2.2341000000002902</c:v>
                </c:pt>
                <c:pt idx="11171">
                  <c:v>2.2343000000002906</c:v>
                </c:pt>
                <c:pt idx="11172">
                  <c:v>2.234500000000291</c:v>
                </c:pt>
                <c:pt idx="11173">
                  <c:v>2.2347000000002915</c:v>
                </c:pt>
                <c:pt idx="11174">
                  <c:v>2.2349000000002919</c:v>
                </c:pt>
                <c:pt idx="11175">
                  <c:v>2.2351000000002932</c:v>
                </c:pt>
                <c:pt idx="11176">
                  <c:v>2.2353000000002932</c:v>
                </c:pt>
                <c:pt idx="11177">
                  <c:v>2.2355000000002931</c:v>
                </c:pt>
                <c:pt idx="11178">
                  <c:v>2.2357000000002936</c:v>
                </c:pt>
                <c:pt idx="11179">
                  <c:v>2.235900000000294</c:v>
                </c:pt>
                <c:pt idx="11180">
                  <c:v>2.2361000000002944</c:v>
                </c:pt>
                <c:pt idx="11181">
                  <c:v>2.2363000000002948</c:v>
                </c:pt>
                <c:pt idx="11182">
                  <c:v>2.2365000000002953</c:v>
                </c:pt>
                <c:pt idx="11183">
                  <c:v>2.2367000000002957</c:v>
                </c:pt>
                <c:pt idx="11184">
                  <c:v>2.2369000000002961</c:v>
                </c:pt>
                <c:pt idx="11185">
                  <c:v>2.2371000000002992</c:v>
                </c:pt>
                <c:pt idx="11186">
                  <c:v>2.2373000000002992</c:v>
                </c:pt>
                <c:pt idx="11187">
                  <c:v>2.2375000000002991</c:v>
                </c:pt>
                <c:pt idx="11188">
                  <c:v>2.2377000000002982</c:v>
                </c:pt>
                <c:pt idx="11189">
                  <c:v>2.2379000000002982</c:v>
                </c:pt>
                <c:pt idx="11190">
                  <c:v>2.2381000000002986</c:v>
                </c:pt>
                <c:pt idx="11191">
                  <c:v>2.2383000000002991</c:v>
                </c:pt>
                <c:pt idx="11192">
                  <c:v>2.2385000000002995</c:v>
                </c:pt>
                <c:pt idx="11193">
                  <c:v>2.2387000000002999</c:v>
                </c:pt>
                <c:pt idx="11194">
                  <c:v>2.2389000000003012</c:v>
                </c:pt>
                <c:pt idx="11195">
                  <c:v>2.2391000000003012</c:v>
                </c:pt>
                <c:pt idx="11196">
                  <c:v>2.2393000000003012</c:v>
                </c:pt>
                <c:pt idx="11197">
                  <c:v>2.2395000000003016</c:v>
                </c:pt>
                <c:pt idx="11198">
                  <c:v>2.2397000000003042</c:v>
                </c:pt>
                <c:pt idx="11199">
                  <c:v>2.2399000000003042</c:v>
                </c:pt>
                <c:pt idx="11200">
                  <c:v>2.2401000000003402</c:v>
                </c:pt>
                <c:pt idx="11201">
                  <c:v>2.2403000000003375</c:v>
                </c:pt>
                <c:pt idx="11202">
                  <c:v>2.2405000000003374</c:v>
                </c:pt>
                <c:pt idx="11203">
                  <c:v>2.240700000000337</c:v>
                </c:pt>
                <c:pt idx="11204">
                  <c:v>2.2409000000003347</c:v>
                </c:pt>
                <c:pt idx="11205">
                  <c:v>2.2411000000003356</c:v>
                </c:pt>
                <c:pt idx="11206">
                  <c:v>2.241300000000336</c:v>
                </c:pt>
                <c:pt idx="11207">
                  <c:v>2.2415000000003369</c:v>
                </c:pt>
                <c:pt idx="11208">
                  <c:v>2.2417000000003369</c:v>
                </c:pt>
                <c:pt idx="11209">
                  <c:v>2.2419000000003328</c:v>
                </c:pt>
                <c:pt idx="11210">
                  <c:v>2.2421000000003333</c:v>
                </c:pt>
                <c:pt idx="11211">
                  <c:v>2.2423000000003324</c:v>
                </c:pt>
                <c:pt idx="11212">
                  <c:v>2.2425000000003092</c:v>
                </c:pt>
                <c:pt idx="11213">
                  <c:v>2.2427000000003092</c:v>
                </c:pt>
                <c:pt idx="11214">
                  <c:v>2.2429000000003092</c:v>
                </c:pt>
                <c:pt idx="11215">
                  <c:v>2.243100000000354</c:v>
                </c:pt>
                <c:pt idx="11216">
                  <c:v>2.2433000000003549</c:v>
                </c:pt>
                <c:pt idx="11217">
                  <c:v>2.2435000000003558</c:v>
                </c:pt>
                <c:pt idx="11218">
                  <c:v>2.2437000000003517</c:v>
                </c:pt>
                <c:pt idx="11219">
                  <c:v>2.2439000000003495</c:v>
                </c:pt>
                <c:pt idx="11220">
                  <c:v>2.2441000000003464</c:v>
                </c:pt>
                <c:pt idx="11221">
                  <c:v>2.2443000000003472</c:v>
                </c:pt>
                <c:pt idx="11222">
                  <c:v>2.2445000000003463</c:v>
                </c:pt>
                <c:pt idx="11223">
                  <c:v>2.2447000000003454</c:v>
                </c:pt>
                <c:pt idx="11224">
                  <c:v>2.2449000000003445</c:v>
                </c:pt>
                <c:pt idx="11225">
                  <c:v>2.2451000000003445</c:v>
                </c:pt>
                <c:pt idx="11226">
                  <c:v>2.2453000000003449</c:v>
                </c:pt>
                <c:pt idx="11227">
                  <c:v>2.2455000000003449</c:v>
                </c:pt>
                <c:pt idx="11228">
                  <c:v>2.2457000000003444</c:v>
                </c:pt>
                <c:pt idx="11229">
                  <c:v>2.2459000000003422</c:v>
                </c:pt>
                <c:pt idx="11230">
                  <c:v>2.2461000000003417</c:v>
                </c:pt>
                <c:pt idx="11231">
                  <c:v>2.2463000000003412</c:v>
                </c:pt>
                <c:pt idx="11232">
                  <c:v>2.2465000000003212</c:v>
                </c:pt>
                <c:pt idx="11233">
                  <c:v>2.2467000000003212</c:v>
                </c:pt>
                <c:pt idx="11234">
                  <c:v>2.2469000000003212</c:v>
                </c:pt>
                <c:pt idx="11235">
                  <c:v>2.247100000000362</c:v>
                </c:pt>
                <c:pt idx="11236">
                  <c:v>2.2473000000003629</c:v>
                </c:pt>
                <c:pt idx="11237">
                  <c:v>2.2475000000003629</c:v>
                </c:pt>
                <c:pt idx="11238">
                  <c:v>2.2477000000003606</c:v>
                </c:pt>
                <c:pt idx="11239">
                  <c:v>2.2479000000003571</c:v>
                </c:pt>
                <c:pt idx="11240">
                  <c:v>2.2481000000003539</c:v>
                </c:pt>
                <c:pt idx="11241">
                  <c:v>2.2483000000003526</c:v>
                </c:pt>
                <c:pt idx="11242">
                  <c:v>2.2485000000003525</c:v>
                </c:pt>
                <c:pt idx="11243">
                  <c:v>2.2487000000003512</c:v>
                </c:pt>
                <c:pt idx="11244">
                  <c:v>2.2489000000003503</c:v>
                </c:pt>
                <c:pt idx="11245">
                  <c:v>2.2491000000003512</c:v>
                </c:pt>
                <c:pt idx="11246">
                  <c:v>2.2493000000003516</c:v>
                </c:pt>
                <c:pt idx="11247">
                  <c:v>2.249500000000352</c:v>
                </c:pt>
                <c:pt idx="11248">
                  <c:v>2.2497000000003506</c:v>
                </c:pt>
                <c:pt idx="11249">
                  <c:v>2.2499000000003493</c:v>
                </c:pt>
                <c:pt idx="11250">
                  <c:v>2.2501000000003488</c:v>
                </c:pt>
                <c:pt idx="11251">
                  <c:v>2.2503000000003412</c:v>
                </c:pt>
                <c:pt idx="11252">
                  <c:v>2.2505000000003252</c:v>
                </c:pt>
                <c:pt idx="11253">
                  <c:v>2.2507000000003252</c:v>
                </c:pt>
                <c:pt idx="11254">
                  <c:v>2.2509000000003256</c:v>
                </c:pt>
                <c:pt idx="11255">
                  <c:v>2.2511000000003292</c:v>
                </c:pt>
                <c:pt idx="11256">
                  <c:v>2.2513000000003291</c:v>
                </c:pt>
                <c:pt idx="11257">
                  <c:v>2.2515000000003282</c:v>
                </c:pt>
                <c:pt idx="11258">
                  <c:v>2.2517000000003282</c:v>
                </c:pt>
                <c:pt idx="11259">
                  <c:v>2.2519000000003282</c:v>
                </c:pt>
                <c:pt idx="11260">
                  <c:v>2.2521000000003282</c:v>
                </c:pt>
                <c:pt idx="11261">
                  <c:v>2.2523000000003286</c:v>
                </c:pt>
                <c:pt idx="11262">
                  <c:v>2.252500000000329</c:v>
                </c:pt>
                <c:pt idx="11263">
                  <c:v>2.2527000000003294</c:v>
                </c:pt>
                <c:pt idx="11264">
                  <c:v>2.2529000000003299</c:v>
                </c:pt>
                <c:pt idx="11265">
                  <c:v>2.2531000000003623</c:v>
                </c:pt>
                <c:pt idx="11266">
                  <c:v>2.2533000000003627</c:v>
                </c:pt>
                <c:pt idx="11267">
                  <c:v>2.2535000000003627</c:v>
                </c:pt>
                <c:pt idx="11268">
                  <c:v>2.2537000000003613</c:v>
                </c:pt>
                <c:pt idx="11269">
                  <c:v>2.2539000000003604</c:v>
                </c:pt>
                <c:pt idx="11270">
                  <c:v>2.254100000000359</c:v>
                </c:pt>
                <c:pt idx="11271">
                  <c:v>2.2543000000003452</c:v>
                </c:pt>
                <c:pt idx="11272">
                  <c:v>2.2545000000003412</c:v>
                </c:pt>
                <c:pt idx="11273">
                  <c:v>2.2547000000003412</c:v>
                </c:pt>
                <c:pt idx="11274">
                  <c:v>2.2549000000003412</c:v>
                </c:pt>
                <c:pt idx="11275">
                  <c:v>2.2551000000003412</c:v>
                </c:pt>
                <c:pt idx="11276">
                  <c:v>2.2553000000003411</c:v>
                </c:pt>
                <c:pt idx="11277">
                  <c:v>2.2555000000003402</c:v>
                </c:pt>
                <c:pt idx="11278">
                  <c:v>2.2557000000003402</c:v>
                </c:pt>
                <c:pt idx="11279">
                  <c:v>2.2559000000003402</c:v>
                </c:pt>
                <c:pt idx="11280">
                  <c:v>2.2561000000003402</c:v>
                </c:pt>
                <c:pt idx="11281">
                  <c:v>2.2563000000003401</c:v>
                </c:pt>
                <c:pt idx="11282">
                  <c:v>2.2565000000003392</c:v>
                </c:pt>
                <c:pt idx="11283">
                  <c:v>2.2567000000003392</c:v>
                </c:pt>
                <c:pt idx="11284">
                  <c:v>2.2569000000003392</c:v>
                </c:pt>
                <c:pt idx="11285">
                  <c:v>2.257100000000368</c:v>
                </c:pt>
                <c:pt idx="11286">
                  <c:v>2.257300000000368</c:v>
                </c:pt>
                <c:pt idx="11287">
                  <c:v>2.2575000000003684</c:v>
                </c:pt>
                <c:pt idx="11288">
                  <c:v>2.2577000000003666</c:v>
                </c:pt>
                <c:pt idx="11289">
                  <c:v>2.2579000000003662</c:v>
                </c:pt>
                <c:pt idx="11290">
                  <c:v>2.2581000000003657</c:v>
                </c:pt>
                <c:pt idx="11291">
                  <c:v>2.2583000000003612</c:v>
                </c:pt>
                <c:pt idx="11292">
                  <c:v>2.2585000000003452</c:v>
                </c:pt>
                <c:pt idx="11293">
                  <c:v>2.2587000000003452</c:v>
                </c:pt>
                <c:pt idx="11294">
                  <c:v>2.2589000000003452</c:v>
                </c:pt>
                <c:pt idx="11295">
                  <c:v>2.2591000000003452</c:v>
                </c:pt>
                <c:pt idx="11296">
                  <c:v>2.2593000000003451</c:v>
                </c:pt>
                <c:pt idx="11297">
                  <c:v>2.2595000000003442</c:v>
                </c:pt>
                <c:pt idx="11298">
                  <c:v>2.2597000000003442</c:v>
                </c:pt>
                <c:pt idx="11299">
                  <c:v>2.2599000000003446</c:v>
                </c:pt>
                <c:pt idx="11300">
                  <c:v>2.2601000000003806</c:v>
                </c:pt>
                <c:pt idx="11301">
                  <c:v>2.2603000000003806</c:v>
                </c:pt>
                <c:pt idx="11302">
                  <c:v>2.2605000000003805</c:v>
                </c:pt>
                <c:pt idx="11303">
                  <c:v>2.2607000000003787</c:v>
                </c:pt>
                <c:pt idx="11304">
                  <c:v>2.2609000000003787</c:v>
                </c:pt>
                <c:pt idx="11305">
                  <c:v>2.2611000000003787</c:v>
                </c:pt>
                <c:pt idx="11306">
                  <c:v>2.2613000000003796</c:v>
                </c:pt>
                <c:pt idx="11307">
                  <c:v>2.26150000000038</c:v>
                </c:pt>
                <c:pt idx="11308">
                  <c:v>2.261700000000376</c:v>
                </c:pt>
                <c:pt idx="11309">
                  <c:v>2.2619000000003755</c:v>
                </c:pt>
                <c:pt idx="11310">
                  <c:v>2.262100000000375</c:v>
                </c:pt>
                <c:pt idx="11311">
                  <c:v>2.2623000000003612</c:v>
                </c:pt>
                <c:pt idx="11312">
                  <c:v>2.2625000000003612</c:v>
                </c:pt>
                <c:pt idx="11313">
                  <c:v>2.2627000000003612</c:v>
                </c:pt>
                <c:pt idx="11314">
                  <c:v>2.2629000000003612</c:v>
                </c:pt>
                <c:pt idx="11315">
                  <c:v>2.2631000000003967</c:v>
                </c:pt>
                <c:pt idx="11316">
                  <c:v>2.263300000000398</c:v>
                </c:pt>
                <c:pt idx="11317">
                  <c:v>2.2635000000003953</c:v>
                </c:pt>
                <c:pt idx="11318">
                  <c:v>2.2637000000003908</c:v>
                </c:pt>
                <c:pt idx="11319">
                  <c:v>2.263900000000389</c:v>
                </c:pt>
                <c:pt idx="11320">
                  <c:v>2.2641000000003886</c:v>
                </c:pt>
                <c:pt idx="11321">
                  <c:v>2.2643000000003877</c:v>
                </c:pt>
                <c:pt idx="11322">
                  <c:v>2.2645000000003876</c:v>
                </c:pt>
                <c:pt idx="11323">
                  <c:v>2.2647000000003854</c:v>
                </c:pt>
                <c:pt idx="11324">
                  <c:v>2.2649000000003854</c:v>
                </c:pt>
                <c:pt idx="11325">
                  <c:v>2.2651000000003858</c:v>
                </c:pt>
                <c:pt idx="11326">
                  <c:v>2.2653000000003862</c:v>
                </c:pt>
                <c:pt idx="11327">
                  <c:v>2.2655000000003862</c:v>
                </c:pt>
                <c:pt idx="11328">
                  <c:v>2.2657000000003835</c:v>
                </c:pt>
                <c:pt idx="11329">
                  <c:v>2.2659000000003826</c:v>
                </c:pt>
                <c:pt idx="11330">
                  <c:v>2.266100000000383</c:v>
                </c:pt>
                <c:pt idx="11331">
                  <c:v>2.2663000000003612</c:v>
                </c:pt>
                <c:pt idx="11332">
                  <c:v>2.2665000000003612</c:v>
                </c:pt>
                <c:pt idx="11333">
                  <c:v>2.2667000000003612</c:v>
                </c:pt>
                <c:pt idx="11334">
                  <c:v>2.2669000000003612</c:v>
                </c:pt>
                <c:pt idx="11335">
                  <c:v>2.2671000000004047</c:v>
                </c:pt>
                <c:pt idx="11336">
                  <c:v>2.2673000000004047</c:v>
                </c:pt>
                <c:pt idx="11337">
                  <c:v>2.2675000000004029</c:v>
                </c:pt>
                <c:pt idx="11338">
                  <c:v>2.2677000000003997</c:v>
                </c:pt>
                <c:pt idx="11339">
                  <c:v>2.2679000000003984</c:v>
                </c:pt>
                <c:pt idx="11340">
                  <c:v>2.2681000000003957</c:v>
                </c:pt>
                <c:pt idx="11341">
                  <c:v>2.2683000000003957</c:v>
                </c:pt>
                <c:pt idx="11342">
                  <c:v>2.2685000000003961</c:v>
                </c:pt>
                <c:pt idx="11343">
                  <c:v>2.2687000000003921</c:v>
                </c:pt>
                <c:pt idx="11344">
                  <c:v>2.2689000000003929</c:v>
                </c:pt>
                <c:pt idx="11345">
                  <c:v>2.2691000000003938</c:v>
                </c:pt>
                <c:pt idx="11346">
                  <c:v>2.2693000000003947</c:v>
                </c:pt>
                <c:pt idx="11347">
                  <c:v>2.2695000000003946</c:v>
                </c:pt>
                <c:pt idx="11348">
                  <c:v>2.2697000000003911</c:v>
                </c:pt>
                <c:pt idx="11349">
                  <c:v>2.2699000000003915</c:v>
                </c:pt>
                <c:pt idx="11350">
                  <c:v>2.270100000000391</c:v>
                </c:pt>
                <c:pt idx="11351">
                  <c:v>2.2703000000003692</c:v>
                </c:pt>
                <c:pt idx="11352">
                  <c:v>2.2705000000003692</c:v>
                </c:pt>
                <c:pt idx="11353">
                  <c:v>2.2707000000003692</c:v>
                </c:pt>
                <c:pt idx="11354">
                  <c:v>2.2709000000003692</c:v>
                </c:pt>
                <c:pt idx="11355">
                  <c:v>2.2711000000003692</c:v>
                </c:pt>
                <c:pt idx="11356">
                  <c:v>2.2713000000003691</c:v>
                </c:pt>
                <c:pt idx="11357">
                  <c:v>2.2715000000003691</c:v>
                </c:pt>
                <c:pt idx="11358">
                  <c:v>2.2717000000003695</c:v>
                </c:pt>
                <c:pt idx="11359">
                  <c:v>2.2719000000003802</c:v>
                </c:pt>
                <c:pt idx="11360">
                  <c:v>2.2721000000003801</c:v>
                </c:pt>
                <c:pt idx="11361">
                  <c:v>2.2723000000003712</c:v>
                </c:pt>
                <c:pt idx="11362">
                  <c:v>2.2725000000003712</c:v>
                </c:pt>
                <c:pt idx="11363">
                  <c:v>2.2727000000003716</c:v>
                </c:pt>
                <c:pt idx="11364">
                  <c:v>2.2729000000003752</c:v>
                </c:pt>
                <c:pt idx="11365">
                  <c:v>2.273100000000404</c:v>
                </c:pt>
                <c:pt idx="11366">
                  <c:v>2.2733000000004044</c:v>
                </c:pt>
                <c:pt idx="11367">
                  <c:v>2.2735000000004031</c:v>
                </c:pt>
                <c:pt idx="11368">
                  <c:v>2.2737000000004013</c:v>
                </c:pt>
                <c:pt idx="11369">
                  <c:v>2.2739000000004004</c:v>
                </c:pt>
                <c:pt idx="11370">
                  <c:v>2.2741000000004004</c:v>
                </c:pt>
                <c:pt idx="11371">
                  <c:v>2.2743000000003812</c:v>
                </c:pt>
                <c:pt idx="11372">
                  <c:v>2.2745000000003812</c:v>
                </c:pt>
                <c:pt idx="11373">
                  <c:v>2.2747000000003812</c:v>
                </c:pt>
                <c:pt idx="11374">
                  <c:v>2.2749000000003812</c:v>
                </c:pt>
                <c:pt idx="11375">
                  <c:v>2.2751000000003812</c:v>
                </c:pt>
                <c:pt idx="11376">
                  <c:v>2.2753000000003802</c:v>
                </c:pt>
                <c:pt idx="11377">
                  <c:v>2.2755000000003802</c:v>
                </c:pt>
                <c:pt idx="11378">
                  <c:v>2.2757000000003802</c:v>
                </c:pt>
                <c:pt idx="11379">
                  <c:v>2.2759000000003802</c:v>
                </c:pt>
                <c:pt idx="11380">
                  <c:v>2.2761000000003802</c:v>
                </c:pt>
                <c:pt idx="11381">
                  <c:v>2.2763000000003792</c:v>
                </c:pt>
                <c:pt idx="11382">
                  <c:v>2.2765000000003801</c:v>
                </c:pt>
                <c:pt idx="11383">
                  <c:v>2.2767000000003801</c:v>
                </c:pt>
                <c:pt idx="11384">
                  <c:v>2.2769000000003805</c:v>
                </c:pt>
                <c:pt idx="11385">
                  <c:v>2.2771000000004098</c:v>
                </c:pt>
                <c:pt idx="11386">
                  <c:v>2.2773000000004102</c:v>
                </c:pt>
                <c:pt idx="11387">
                  <c:v>2.2775000000004098</c:v>
                </c:pt>
                <c:pt idx="11388">
                  <c:v>2.277700000000408</c:v>
                </c:pt>
                <c:pt idx="11389">
                  <c:v>2.2779000000004075</c:v>
                </c:pt>
                <c:pt idx="11390">
                  <c:v>2.2781000000004012</c:v>
                </c:pt>
                <c:pt idx="11391">
                  <c:v>2.2783000000003852</c:v>
                </c:pt>
                <c:pt idx="11392">
                  <c:v>2.2785000000003852</c:v>
                </c:pt>
                <c:pt idx="11393">
                  <c:v>2.2787000000003852</c:v>
                </c:pt>
                <c:pt idx="11394">
                  <c:v>2.2789000000003852</c:v>
                </c:pt>
                <c:pt idx="11395">
                  <c:v>2.2791000000003852</c:v>
                </c:pt>
                <c:pt idx="11396">
                  <c:v>2.2793000000003856</c:v>
                </c:pt>
                <c:pt idx="11397">
                  <c:v>2.2795000000003882</c:v>
                </c:pt>
                <c:pt idx="11398">
                  <c:v>2.2797000000003882</c:v>
                </c:pt>
                <c:pt idx="11399">
                  <c:v>2.2799000000003882</c:v>
                </c:pt>
                <c:pt idx="11400">
                  <c:v>2.2801000000004219</c:v>
                </c:pt>
                <c:pt idx="11401">
                  <c:v>2.2803000000004219</c:v>
                </c:pt>
                <c:pt idx="11402">
                  <c:v>2.2805000000004205</c:v>
                </c:pt>
                <c:pt idx="11403">
                  <c:v>2.2807000000004205</c:v>
                </c:pt>
                <c:pt idx="11404">
                  <c:v>2.2809000000004209</c:v>
                </c:pt>
                <c:pt idx="11405">
                  <c:v>2.2811000000004213</c:v>
                </c:pt>
                <c:pt idx="11406">
                  <c:v>2.2813000000004218</c:v>
                </c:pt>
                <c:pt idx="11407">
                  <c:v>2.2815000000004204</c:v>
                </c:pt>
                <c:pt idx="11408">
                  <c:v>2.2817000000004191</c:v>
                </c:pt>
                <c:pt idx="11409">
                  <c:v>2.2819000000004173</c:v>
                </c:pt>
                <c:pt idx="11410">
                  <c:v>2.2821000000004052</c:v>
                </c:pt>
                <c:pt idx="11411">
                  <c:v>2.2823000000004012</c:v>
                </c:pt>
                <c:pt idx="11412">
                  <c:v>2.2825000000004012</c:v>
                </c:pt>
                <c:pt idx="11413">
                  <c:v>2.2827000000004012</c:v>
                </c:pt>
                <c:pt idx="11414">
                  <c:v>2.2829000000004012</c:v>
                </c:pt>
                <c:pt idx="11415">
                  <c:v>2.2831000000004389</c:v>
                </c:pt>
                <c:pt idx="11416">
                  <c:v>2.2833000000004393</c:v>
                </c:pt>
                <c:pt idx="11417">
                  <c:v>2.2835000000004344</c:v>
                </c:pt>
                <c:pt idx="11418">
                  <c:v>2.2837000000004304</c:v>
                </c:pt>
                <c:pt idx="11419">
                  <c:v>2.2839000000004295</c:v>
                </c:pt>
                <c:pt idx="11420">
                  <c:v>2.284100000000429</c:v>
                </c:pt>
                <c:pt idx="11421">
                  <c:v>2.2843000000004294</c:v>
                </c:pt>
                <c:pt idx="11422">
                  <c:v>2.2845000000004276</c:v>
                </c:pt>
                <c:pt idx="11423">
                  <c:v>2.2847000000004272</c:v>
                </c:pt>
                <c:pt idx="11424">
                  <c:v>2.2849000000004271</c:v>
                </c:pt>
                <c:pt idx="11425">
                  <c:v>2.2851000000004276</c:v>
                </c:pt>
                <c:pt idx="11426">
                  <c:v>2.2853000000004275</c:v>
                </c:pt>
                <c:pt idx="11427">
                  <c:v>2.2855000000004257</c:v>
                </c:pt>
                <c:pt idx="11428">
                  <c:v>2.2857000000004248</c:v>
                </c:pt>
                <c:pt idx="11429">
                  <c:v>2.2859000000004244</c:v>
                </c:pt>
                <c:pt idx="11430">
                  <c:v>2.2861000000004092</c:v>
                </c:pt>
                <c:pt idx="11431">
                  <c:v>2.2863000000004012</c:v>
                </c:pt>
                <c:pt idx="11432">
                  <c:v>2.2865000000004012</c:v>
                </c:pt>
                <c:pt idx="11433">
                  <c:v>2.2867000000004012</c:v>
                </c:pt>
                <c:pt idx="11434">
                  <c:v>2.2869000000004016</c:v>
                </c:pt>
                <c:pt idx="11435">
                  <c:v>2.2871000000004469</c:v>
                </c:pt>
                <c:pt idx="11436">
                  <c:v>2.2873000000004455</c:v>
                </c:pt>
                <c:pt idx="11437">
                  <c:v>2.2875000000004428</c:v>
                </c:pt>
                <c:pt idx="11438">
                  <c:v>2.2877000000004406</c:v>
                </c:pt>
                <c:pt idx="11439">
                  <c:v>2.2879000000004392</c:v>
                </c:pt>
                <c:pt idx="11440">
                  <c:v>2.2881000000004375</c:v>
                </c:pt>
                <c:pt idx="11441">
                  <c:v>2.2883000000004383</c:v>
                </c:pt>
                <c:pt idx="11442">
                  <c:v>2.2885000000004361</c:v>
                </c:pt>
                <c:pt idx="11443">
                  <c:v>2.2887000000004361</c:v>
                </c:pt>
                <c:pt idx="11444">
                  <c:v>2.2889000000004369</c:v>
                </c:pt>
                <c:pt idx="11445">
                  <c:v>2.2891000000004378</c:v>
                </c:pt>
                <c:pt idx="11446">
                  <c:v>2.2893000000004387</c:v>
                </c:pt>
                <c:pt idx="11447">
                  <c:v>2.2895000000004346</c:v>
                </c:pt>
                <c:pt idx="11448">
                  <c:v>2.2897000000004342</c:v>
                </c:pt>
                <c:pt idx="11449">
                  <c:v>2.2899000000004333</c:v>
                </c:pt>
                <c:pt idx="11450">
                  <c:v>2.2901000000004212</c:v>
                </c:pt>
                <c:pt idx="11451">
                  <c:v>2.2903000000004092</c:v>
                </c:pt>
                <c:pt idx="11452">
                  <c:v>2.2905000000004092</c:v>
                </c:pt>
                <c:pt idx="11453">
                  <c:v>2.2907000000004096</c:v>
                </c:pt>
                <c:pt idx="11454">
                  <c:v>2.2909000000004212</c:v>
                </c:pt>
                <c:pt idx="11455">
                  <c:v>2.2911000000004202</c:v>
                </c:pt>
                <c:pt idx="11456">
                  <c:v>2.2913000000004202</c:v>
                </c:pt>
                <c:pt idx="11457">
                  <c:v>2.2915000000004202</c:v>
                </c:pt>
                <c:pt idx="11458">
                  <c:v>2.2917000000004202</c:v>
                </c:pt>
                <c:pt idx="11459">
                  <c:v>2.2919000000004202</c:v>
                </c:pt>
                <c:pt idx="11460">
                  <c:v>2.2921000000004152</c:v>
                </c:pt>
                <c:pt idx="11461">
                  <c:v>2.2923000000004152</c:v>
                </c:pt>
                <c:pt idx="11462">
                  <c:v>2.2925000000004152</c:v>
                </c:pt>
                <c:pt idx="11463">
                  <c:v>2.2927000000004152</c:v>
                </c:pt>
                <c:pt idx="11464">
                  <c:v>2.2929000000004152</c:v>
                </c:pt>
                <c:pt idx="11465">
                  <c:v>2.2931000000004453</c:v>
                </c:pt>
                <c:pt idx="11466">
                  <c:v>2.2933000000004453</c:v>
                </c:pt>
                <c:pt idx="11467">
                  <c:v>2.2935000000004426</c:v>
                </c:pt>
                <c:pt idx="11468">
                  <c:v>2.2937000000004422</c:v>
                </c:pt>
                <c:pt idx="11469">
                  <c:v>2.2939000000004421</c:v>
                </c:pt>
                <c:pt idx="11470">
                  <c:v>2.2941000000004212</c:v>
                </c:pt>
                <c:pt idx="11471">
                  <c:v>2.2943000000004212</c:v>
                </c:pt>
                <c:pt idx="11472">
                  <c:v>2.2945000000004212</c:v>
                </c:pt>
                <c:pt idx="11473">
                  <c:v>2.2947000000004212</c:v>
                </c:pt>
                <c:pt idx="11474">
                  <c:v>2.2949000000004212</c:v>
                </c:pt>
                <c:pt idx="11475">
                  <c:v>2.2951000000004202</c:v>
                </c:pt>
                <c:pt idx="11476">
                  <c:v>2.2953000000004202</c:v>
                </c:pt>
                <c:pt idx="11477">
                  <c:v>2.2955000000004202</c:v>
                </c:pt>
                <c:pt idx="11478">
                  <c:v>2.2957000000004202</c:v>
                </c:pt>
                <c:pt idx="11479">
                  <c:v>2.2959000000004206</c:v>
                </c:pt>
                <c:pt idx="11480">
                  <c:v>2.296100000000421</c:v>
                </c:pt>
                <c:pt idx="11481">
                  <c:v>2.2963000000004214</c:v>
                </c:pt>
                <c:pt idx="11482">
                  <c:v>2.2965000000004219</c:v>
                </c:pt>
                <c:pt idx="11483">
                  <c:v>2.2967000000004232</c:v>
                </c:pt>
                <c:pt idx="11484">
                  <c:v>2.2969000000004232</c:v>
                </c:pt>
                <c:pt idx="11485">
                  <c:v>2.297100000000452</c:v>
                </c:pt>
                <c:pt idx="11486">
                  <c:v>2.297300000000452</c:v>
                </c:pt>
                <c:pt idx="11487">
                  <c:v>2.2975000000004497</c:v>
                </c:pt>
                <c:pt idx="11488">
                  <c:v>2.2977000000004497</c:v>
                </c:pt>
                <c:pt idx="11489">
                  <c:v>2.2979000000004492</c:v>
                </c:pt>
                <c:pt idx="11490">
                  <c:v>2.2981000000004252</c:v>
                </c:pt>
                <c:pt idx="11491">
                  <c:v>2.2983000000004292</c:v>
                </c:pt>
                <c:pt idx="11492">
                  <c:v>2.2985000000004292</c:v>
                </c:pt>
                <c:pt idx="11493">
                  <c:v>2.2987000000004292</c:v>
                </c:pt>
                <c:pt idx="11494">
                  <c:v>2.2989000000004292</c:v>
                </c:pt>
                <c:pt idx="11495">
                  <c:v>2.2991000000004282</c:v>
                </c:pt>
                <c:pt idx="11496">
                  <c:v>2.2993000000004282</c:v>
                </c:pt>
                <c:pt idx="11497">
                  <c:v>2.2995000000004282</c:v>
                </c:pt>
                <c:pt idx="11498">
                  <c:v>2.2997000000004286</c:v>
                </c:pt>
                <c:pt idx="11499">
                  <c:v>2.299900000000429</c:v>
                </c:pt>
                <c:pt idx="11500">
                  <c:v>2.3001000000004295</c:v>
                </c:pt>
                <c:pt idx="11501">
                  <c:v>2.3003000000004299</c:v>
                </c:pt>
                <c:pt idx="11502">
                  <c:v>2.3005000000004312</c:v>
                </c:pt>
                <c:pt idx="11503">
                  <c:v>2.3007000000004312</c:v>
                </c:pt>
                <c:pt idx="11504">
                  <c:v>2.3009000000004312</c:v>
                </c:pt>
                <c:pt idx="11505">
                  <c:v>2.3011000000004316</c:v>
                </c:pt>
                <c:pt idx="11506">
                  <c:v>2.3013000000004342</c:v>
                </c:pt>
                <c:pt idx="11507">
                  <c:v>2.3015000000004342</c:v>
                </c:pt>
                <c:pt idx="11508">
                  <c:v>2.3017000000004342</c:v>
                </c:pt>
                <c:pt idx="11509">
                  <c:v>2.3019000000004342</c:v>
                </c:pt>
                <c:pt idx="11510">
                  <c:v>2.3021000000004341</c:v>
                </c:pt>
                <c:pt idx="11511">
                  <c:v>2.3023000000004341</c:v>
                </c:pt>
                <c:pt idx="11512">
                  <c:v>2.3025000000004345</c:v>
                </c:pt>
                <c:pt idx="11513">
                  <c:v>2.302700000000435</c:v>
                </c:pt>
                <c:pt idx="11514">
                  <c:v>2.3029000000004354</c:v>
                </c:pt>
                <c:pt idx="11515">
                  <c:v>2.3031000000004402</c:v>
                </c:pt>
                <c:pt idx="11516">
                  <c:v>2.3033000000004402</c:v>
                </c:pt>
                <c:pt idx="11517">
                  <c:v>2.3035000000004402</c:v>
                </c:pt>
                <c:pt idx="11518">
                  <c:v>2.3037000000004402</c:v>
                </c:pt>
                <c:pt idx="11519">
                  <c:v>2.3039000000004402</c:v>
                </c:pt>
                <c:pt idx="11520">
                  <c:v>2.3041000000004392</c:v>
                </c:pt>
                <c:pt idx="11521">
                  <c:v>2.3043000000004392</c:v>
                </c:pt>
                <c:pt idx="11522">
                  <c:v>2.3045000000004392</c:v>
                </c:pt>
                <c:pt idx="11523">
                  <c:v>2.3047000000004392</c:v>
                </c:pt>
                <c:pt idx="11524">
                  <c:v>2.3049000000004396</c:v>
                </c:pt>
                <c:pt idx="11525">
                  <c:v>2.30510000000044</c:v>
                </c:pt>
                <c:pt idx="11526">
                  <c:v>2.3053000000004404</c:v>
                </c:pt>
                <c:pt idx="11527">
                  <c:v>2.3055000000004409</c:v>
                </c:pt>
                <c:pt idx="11528">
                  <c:v>2.3057000000004413</c:v>
                </c:pt>
                <c:pt idx="11529">
                  <c:v>2.3059000000004417</c:v>
                </c:pt>
                <c:pt idx="11530">
                  <c:v>2.3061000000004421</c:v>
                </c:pt>
                <c:pt idx="11531">
                  <c:v>2.3063000000004426</c:v>
                </c:pt>
                <c:pt idx="11532">
                  <c:v>2.306500000000443</c:v>
                </c:pt>
                <c:pt idx="11533">
                  <c:v>2.3067000000004434</c:v>
                </c:pt>
                <c:pt idx="11534">
                  <c:v>2.3069000000004438</c:v>
                </c:pt>
                <c:pt idx="11535">
                  <c:v>2.3071000000004442</c:v>
                </c:pt>
                <c:pt idx="11536">
                  <c:v>2.3073000000004451</c:v>
                </c:pt>
                <c:pt idx="11537">
                  <c:v>2.3075000000004451</c:v>
                </c:pt>
                <c:pt idx="11538">
                  <c:v>2.3077000000004455</c:v>
                </c:pt>
                <c:pt idx="11539">
                  <c:v>2.3079000000004459</c:v>
                </c:pt>
                <c:pt idx="11540">
                  <c:v>2.3081000000004472</c:v>
                </c:pt>
                <c:pt idx="11541">
                  <c:v>2.3083000000004472</c:v>
                </c:pt>
                <c:pt idx="11542">
                  <c:v>2.3085000000004472</c:v>
                </c:pt>
                <c:pt idx="11543">
                  <c:v>2.3087000000004476</c:v>
                </c:pt>
                <c:pt idx="11544">
                  <c:v>2.308900000000448</c:v>
                </c:pt>
                <c:pt idx="11545">
                  <c:v>2.3091000000004485</c:v>
                </c:pt>
                <c:pt idx="11546">
                  <c:v>2.3093000000004489</c:v>
                </c:pt>
                <c:pt idx="11547">
                  <c:v>2.3095000000004493</c:v>
                </c:pt>
                <c:pt idx="11548">
                  <c:v>2.3097000000004497</c:v>
                </c:pt>
                <c:pt idx="11549">
                  <c:v>2.3099000000004501</c:v>
                </c:pt>
                <c:pt idx="11550">
                  <c:v>2.3101000000004506</c:v>
                </c:pt>
                <c:pt idx="11551">
                  <c:v>2.310300000000451</c:v>
                </c:pt>
                <c:pt idx="11552">
                  <c:v>2.3105000000004514</c:v>
                </c:pt>
                <c:pt idx="11553">
                  <c:v>2.3107000000004518</c:v>
                </c:pt>
                <c:pt idx="11554">
                  <c:v>2.3109000000004531</c:v>
                </c:pt>
                <c:pt idx="11555">
                  <c:v>2.3111000000004531</c:v>
                </c:pt>
                <c:pt idx="11556">
                  <c:v>2.3113000000004531</c:v>
                </c:pt>
                <c:pt idx="11557">
                  <c:v>2.3115000000004535</c:v>
                </c:pt>
                <c:pt idx="11558">
                  <c:v>2.3117000000004539</c:v>
                </c:pt>
                <c:pt idx="11559">
                  <c:v>2.3119000000004544</c:v>
                </c:pt>
                <c:pt idx="11560">
                  <c:v>2.3121000000004548</c:v>
                </c:pt>
                <c:pt idx="11561">
                  <c:v>2.3123000000004548</c:v>
                </c:pt>
                <c:pt idx="11562">
                  <c:v>2.3125000000004547</c:v>
                </c:pt>
                <c:pt idx="11563">
                  <c:v>2.3127000000004561</c:v>
                </c:pt>
                <c:pt idx="11564">
                  <c:v>2.3129000000004565</c:v>
                </c:pt>
                <c:pt idx="11565">
                  <c:v>2.3131000000004582</c:v>
                </c:pt>
                <c:pt idx="11566">
                  <c:v>2.3133000000004582</c:v>
                </c:pt>
                <c:pt idx="11567">
                  <c:v>2.3135000000004582</c:v>
                </c:pt>
                <c:pt idx="11568">
                  <c:v>2.3137000000004582</c:v>
                </c:pt>
                <c:pt idx="11569">
                  <c:v>2.3139000000004586</c:v>
                </c:pt>
                <c:pt idx="11570">
                  <c:v>2.314100000000459</c:v>
                </c:pt>
                <c:pt idx="11571">
                  <c:v>2.3143000000004594</c:v>
                </c:pt>
                <c:pt idx="11572">
                  <c:v>2.3145000000004599</c:v>
                </c:pt>
                <c:pt idx="11573">
                  <c:v>2.3147000000004603</c:v>
                </c:pt>
                <c:pt idx="11574">
                  <c:v>2.3149000000004607</c:v>
                </c:pt>
                <c:pt idx="11575">
                  <c:v>2.3151000000004607</c:v>
                </c:pt>
                <c:pt idx="11576">
                  <c:v>2.3153000000004607</c:v>
                </c:pt>
                <c:pt idx="11577">
                  <c:v>2.315500000000462</c:v>
                </c:pt>
                <c:pt idx="11578">
                  <c:v>2.3157000000004624</c:v>
                </c:pt>
                <c:pt idx="11579">
                  <c:v>2.3159000000004628</c:v>
                </c:pt>
                <c:pt idx="11580">
                  <c:v>2.3161000000004628</c:v>
                </c:pt>
                <c:pt idx="11581">
                  <c:v>2.3163000000004637</c:v>
                </c:pt>
                <c:pt idx="11582">
                  <c:v>2.3165000000004627</c:v>
                </c:pt>
                <c:pt idx="11583">
                  <c:v>2.3167000000004627</c:v>
                </c:pt>
                <c:pt idx="11584">
                  <c:v>2.3169000000004627</c:v>
                </c:pt>
                <c:pt idx="11585">
                  <c:v>2.3171000000004653</c:v>
                </c:pt>
                <c:pt idx="11586">
                  <c:v>2.3173000000004658</c:v>
                </c:pt>
                <c:pt idx="11587">
                  <c:v>2.3175000000004662</c:v>
                </c:pt>
                <c:pt idx="11588">
                  <c:v>2.3177000000004666</c:v>
                </c:pt>
                <c:pt idx="11589">
                  <c:v>2.317900000000467</c:v>
                </c:pt>
                <c:pt idx="11590">
                  <c:v>2.3181000000004675</c:v>
                </c:pt>
                <c:pt idx="11591">
                  <c:v>2.3183000000004679</c:v>
                </c:pt>
                <c:pt idx="11592">
                  <c:v>2.3185000000004683</c:v>
                </c:pt>
                <c:pt idx="11593">
                  <c:v>2.3187000000004687</c:v>
                </c:pt>
                <c:pt idx="11594">
                  <c:v>2.3189000000004687</c:v>
                </c:pt>
                <c:pt idx="11595">
                  <c:v>2.3191000000004687</c:v>
                </c:pt>
                <c:pt idx="11596">
                  <c:v>2.31930000000047</c:v>
                </c:pt>
                <c:pt idx="11597">
                  <c:v>2.3195000000004704</c:v>
                </c:pt>
                <c:pt idx="11598">
                  <c:v>2.3197000000004708</c:v>
                </c:pt>
                <c:pt idx="11599">
                  <c:v>2.3199000000004713</c:v>
                </c:pt>
                <c:pt idx="11600">
                  <c:v>2.3201000000004752</c:v>
                </c:pt>
                <c:pt idx="11601">
                  <c:v>2.3203000000004752</c:v>
                </c:pt>
                <c:pt idx="11602">
                  <c:v>2.3205000000004752</c:v>
                </c:pt>
                <c:pt idx="11603">
                  <c:v>2.3207000000004752</c:v>
                </c:pt>
                <c:pt idx="11604">
                  <c:v>2.3209000000004751</c:v>
                </c:pt>
                <c:pt idx="11605">
                  <c:v>2.3211000000004742</c:v>
                </c:pt>
                <c:pt idx="11606">
                  <c:v>2.3213000000004742</c:v>
                </c:pt>
                <c:pt idx="11607">
                  <c:v>2.3215000000004746</c:v>
                </c:pt>
                <c:pt idx="11608">
                  <c:v>2.3217000000004751</c:v>
                </c:pt>
                <c:pt idx="11609">
                  <c:v>2.3219000000004755</c:v>
                </c:pt>
                <c:pt idx="11610">
                  <c:v>2.3221000000004759</c:v>
                </c:pt>
                <c:pt idx="11611">
                  <c:v>2.3223000000004772</c:v>
                </c:pt>
                <c:pt idx="11612">
                  <c:v>2.3225000000004772</c:v>
                </c:pt>
                <c:pt idx="11613">
                  <c:v>2.3227000000004772</c:v>
                </c:pt>
                <c:pt idx="11614">
                  <c:v>2.3229000000004776</c:v>
                </c:pt>
                <c:pt idx="11615">
                  <c:v>2.3231000000004802</c:v>
                </c:pt>
                <c:pt idx="11616">
                  <c:v>2.3233000000004802</c:v>
                </c:pt>
                <c:pt idx="11617">
                  <c:v>2.3235000000004802</c:v>
                </c:pt>
                <c:pt idx="11618">
                  <c:v>2.3237000000004802</c:v>
                </c:pt>
                <c:pt idx="11619">
                  <c:v>2.3239000000004801</c:v>
                </c:pt>
                <c:pt idx="11620">
                  <c:v>2.3241000000004801</c:v>
                </c:pt>
                <c:pt idx="11621">
                  <c:v>2.3243000000004805</c:v>
                </c:pt>
                <c:pt idx="11622">
                  <c:v>2.324500000000481</c:v>
                </c:pt>
                <c:pt idx="11623">
                  <c:v>2.3247000000004814</c:v>
                </c:pt>
                <c:pt idx="11624">
                  <c:v>2.3249000000004818</c:v>
                </c:pt>
                <c:pt idx="11625">
                  <c:v>2.3251000000004822</c:v>
                </c:pt>
                <c:pt idx="11626">
                  <c:v>2.3253000000004826</c:v>
                </c:pt>
                <c:pt idx="11627">
                  <c:v>2.3255000000004831</c:v>
                </c:pt>
                <c:pt idx="11628">
                  <c:v>2.3257000000004835</c:v>
                </c:pt>
                <c:pt idx="11629">
                  <c:v>2.3259000000004839</c:v>
                </c:pt>
                <c:pt idx="11630">
                  <c:v>2.3261000000004843</c:v>
                </c:pt>
                <c:pt idx="11631">
                  <c:v>2.3263000000004848</c:v>
                </c:pt>
                <c:pt idx="11632">
                  <c:v>2.3265000000004847</c:v>
                </c:pt>
                <c:pt idx="11633">
                  <c:v>2.3267000000004847</c:v>
                </c:pt>
                <c:pt idx="11634">
                  <c:v>2.326900000000486</c:v>
                </c:pt>
                <c:pt idx="11635">
                  <c:v>2.3271000000004882</c:v>
                </c:pt>
                <c:pt idx="11636">
                  <c:v>2.3273000000004882</c:v>
                </c:pt>
                <c:pt idx="11637">
                  <c:v>2.3275000000004882</c:v>
                </c:pt>
                <c:pt idx="11638">
                  <c:v>2.3277000000004882</c:v>
                </c:pt>
                <c:pt idx="11639">
                  <c:v>2.3279000000004881</c:v>
                </c:pt>
                <c:pt idx="11640">
                  <c:v>2.3281000000004886</c:v>
                </c:pt>
                <c:pt idx="11641">
                  <c:v>2.328300000000489</c:v>
                </c:pt>
                <c:pt idx="11642">
                  <c:v>2.3285000000004894</c:v>
                </c:pt>
                <c:pt idx="11643">
                  <c:v>2.3287000000004898</c:v>
                </c:pt>
                <c:pt idx="11644">
                  <c:v>2.3289000000004902</c:v>
                </c:pt>
                <c:pt idx="11645">
                  <c:v>2.3291000000004911</c:v>
                </c:pt>
                <c:pt idx="11646">
                  <c:v>2.3293000000004911</c:v>
                </c:pt>
                <c:pt idx="11647">
                  <c:v>2.3295000000004915</c:v>
                </c:pt>
                <c:pt idx="11648">
                  <c:v>2.3297000000004919</c:v>
                </c:pt>
                <c:pt idx="11649">
                  <c:v>2.3299000000004932</c:v>
                </c:pt>
                <c:pt idx="11650">
                  <c:v>2.3301000000004932</c:v>
                </c:pt>
                <c:pt idx="11651">
                  <c:v>2.3303000000004932</c:v>
                </c:pt>
                <c:pt idx="11652">
                  <c:v>2.3305000000004936</c:v>
                </c:pt>
                <c:pt idx="11653">
                  <c:v>2.330700000000494</c:v>
                </c:pt>
                <c:pt idx="11654">
                  <c:v>2.3309000000004945</c:v>
                </c:pt>
                <c:pt idx="11655">
                  <c:v>2.3311000000004949</c:v>
                </c:pt>
                <c:pt idx="11656">
                  <c:v>2.3313000000004953</c:v>
                </c:pt>
                <c:pt idx="11657">
                  <c:v>2.3315000000004957</c:v>
                </c:pt>
                <c:pt idx="11658">
                  <c:v>2.3317000000004962</c:v>
                </c:pt>
                <c:pt idx="11659">
                  <c:v>2.3319000000004966</c:v>
                </c:pt>
                <c:pt idx="11660">
                  <c:v>2.332100000000497</c:v>
                </c:pt>
                <c:pt idx="11661">
                  <c:v>2.3323000000004974</c:v>
                </c:pt>
                <c:pt idx="11662">
                  <c:v>2.3325000000004978</c:v>
                </c:pt>
                <c:pt idx="11663">
                  <c:v>2.3327000000004983</c:v>
                </c:pt>
                <c:pt idx="11664">
                  <c:v>2.3329000000004987</c:v>
                </c:pt>
                <c:pt idx="11665">
                  <c:v>2.3331000000004991</c:v>
                </c:pt>
                <c:pt idx="11666">
                  <c:v>2.3333000000004995</c:v>
                </c:pt>
                <c:pt idx="11667">
                  <c:v>2.3335000000005</c:v>
                </c:pt>
                <c:pt idx="11668">
                  <c:v>2.3337000000005004</c:v>
                </c:pt>
                <c:pt idx="11669">
                  <c:v>2.3339000000005008</c:v>
                </c:pt>
                <c:pt idx="11670">
                  <c:v>2.3341000000005008</c:v>
                </c:pt>
                <c:pt idx="11671">
                  <c:v>2.3343000000005008</c:v>
                </c:pt>
                <c:pt idx="11672">
                  <c:v>2.3345000000005021</c:v>
                </c:pt>
                <c:pt idx="11673">
                  <c:v>2.3347000000005025</c:v>
                </c:pt>
                <c:pt idx="11674">
                  <c:v>2.3349000000005029</c:v>
                </c:pt>
                <c:pt idx="11675">
                  <c:v>2.3351000000005033</c:v>
                </c:pt>
                <c:pt idx="11676">
                  <c:v>2.3353000000005038</c:v>
                </c:pt>
                <c:pt idx="11677">
                  <c:v>2.3355000000005037</c:v>
                </c:pt>
                <c:pt idx="11678">
                  <c:v>2.3357000000005037</c:v>
                </c:pt>
                <c:pt idx="11679">
                  <c:v>2.3359000000005037</c:v>
                </c:pt>
                <c:pt idx="11680">
                  <c:v>2.3361000000005037</c:v>
                </c:pt>
                <c:pt idx="11681">
                  <c:v>2.3363000000005028</c:v>
                </c:pt>
                <c:pt idx="11682">
                  <c:v>2.3365000000005063</c:v>
                </c:pt>
                <c:pt idx="11683">
                  <c:v>2.3367000000005067</c:v>
                </c:pt>
                <c:pt idx="11684">
                  <c:v>2.3369000000005067</c:v>
                </c:pt>
                <c:pt idx="11685">
                  <c:v>2.3371000000005075</c:v>
                </c:pt>
                <c:pt idx="11686">
                  <c:v>2.337300000000508</c:v>
                </c:pt>
                <c:pt idx="11687">
                  <c:v>2.3375000000005084</c:v>
                </c:pt>
                <c:pt idx="11688">
                  <c:v>2.3377000000005088</c:v>
                </c:pt>
                <c:pt idx="11689">
                  <c:v>2.3379000000005088</c:v>
                </c:pt>
                <c:pt idx="11690">
                  <c:v>2.3381000000005097</c:v>
                </c:pt>
                <c:pt idx="11691">
                  <c:v>2.3383000000005101</c:v>
                </c:pt>
                <c:pt idx="11692">
                  <c:v>2.3385000000005105</c:v>
                </c:pt>
                <c:pt idx="11693">
                  <c:v>2.3387000000005109</c:v>
                </c:pt>
                <c:pt idx="11694">
                  <c:v>2.3389000000005113</c:v>
                </c:pt>
                <c:pt idx="11695">
                  <c:v>2.3391000000005118</c:v>
                </c:pt>
                <c:pt idx="11696">
                  <c:v>2.3393000000005122</c:v>
                </c:pt>
                <c:pt idx="11697">
                  <c:v>2.3395000000005126</c:v>
                </c:pt>
                <c:pt idx="11698">
                  <c:v>2.339700000000513</c:v>
                </c:pt>
                <c:pt idx="11699">
                  <c:v>2.3399000000005135</c:v>
                </c:pt>
                <c:pt idx="11700">
                  <c:v>2.3401000000005152</c:v>
                </c:pt>
                <c:pt idx="11701">
                  <c:v>2.3403000000005152</c:v>
                </c:pt>
                <c:pt idx="11702">
                  <c:v>2.3405000000005152</c:v>
                </c:pt>
                <c:pt idx="11703">
                  <c:v>2.3407000000005151</c:v>
                </c:pt>
                <c:pt idx="11704">
                  <c:v>2.3409000000005156</c:v>
                </c:pt>
                <c:pt idx="11705">
                  <c:v>2.3411000000005182</c:v>
                </c:pt>
                <c:pt idx="11706">
                  <c:v>2.3413000000005182</c:v>
                </c:pt>
                <c:pt idx="11707">
                  <c:v>2.3415000000005182</c:v>
                </c:pt>
                <c:pt idx="11708">
                  <c:v>2.3417000000005181</c:v>
                </c:pt>
                <c:pt idx="11709">
                  <c:v>2.3419000000005181</c:v>
                </c:pt>
                <c:pt idx="11710">
                  <c:v>2.3421000000005181</c:v>
                </c:pt>
                <c:pt idx="11711">
                  <c:v>2.3423000000005185</c:v>
                </c:pt>
                <c:pt idx="11712">
                  <c:v>2.3425000000005189</c:v>
                </c:pt>
                <c:pt idx="11713">
                  <c:v>2.3427000000005194</c:v>
                </c:pt>
                <c:pt idx="11714">
                  <c:v>2.3429000000005198</c:v>
                </c:pt>
                <c:pt idx="11715">
                  <c:v>2.3431000000005202</c:v>
                </c:pt>
                <c:pt idx="11716">
                  <c:v>2.3433000000005206</c:v>
                </c:pt>
                <c:pt idx="11717">
                  <c:v>2.3435000000005211</c:v>
                </c:pt>
                <c:pt idx="11718">
                  <c:v>2.3437000000005215</c:v>
                </c:pt>
                <c:pt idx="11719">
                  <c:v>2.3439000000005219</c:v>
                </c:pt>
                <c:pt idx="11720">
                  <c:v>2.3441000000005232</c:v>
                </c:pt>
                <c:pt idx="11721">
                  <c:v>2.3443000000005232</c:v>
                </c:pt>
                <c:pt idx="11722">
                  <c:v>2.3445000000005232</c:v>
                </c:pt>
                <c:pt idx="11723">
                  <c:v>2.3447000000005236</c:v>
                </c:pt>
                <c:pt idx="11724">
                  <c:v>2.344900000000524</c:v>
                </c:pt>
                <c:pt idx="11725">
                  <c:v>2.3451000000005244</c:v>
                </c:pt>
                <c:pt idx="11726">
                  <c:v>2.3453000000005249</c:v>
                </c:pt>
                <c:pt idx="11727">
                  <c:v>2.3455000000005253</c:v>
                </c:pt>
                <c:pt idx="11728">
                  <c:v>2.3457000000005257</c:v>
                </c:pt>
                <c:pt idx="11729">
                  <c:v>2.3459000000005261</c:v>
                </c:pt>
                <c:pt idx="11730">
                  <c:v>2.3461000000005265</c:v>
                </c:pt>
                <c:pt idx="11731">
                  <c:v>2.346300000000527</c:v>
                </c:pt>
                <c:pt idx="11732">
                  <c:v>2.3465000000005274</c:v>
                </c:pt>
                <c:pt idx="11733">
                  <c:v>2.3467000000005278</c:v>
                </c:pt>
                <c:pt idx="11734">
                  <c:v>2.3469000000005278</c:v>
                </c:pt>
                <c:pt idx="11735">
                  <c:v>2.3471000000005291</c:v>
                </c:pt>
                <c:pt idx="11736">
                  <c:v>2.3473000000005291</c:v>
                </c:pt>
                <c:pt idx="11737">
                  <c:v>2.3475000000005295</c:v>
                </c:pt>
                <c:pt idx="11738">
                  <c:v>2.3477000000005299</c:v>
                </c:pt>
                <c:pt idx="11739">
                  <c:v>2.3479000000005312</c:v>
                </c:pt>
                <c:pt idx="11740">
                  <c:v>2.3481000000005312</c:v>
                </c:pt>
                <c:pt idx="11741">
                  <c:v>2.3483000000005312</c:v>
                </c:pt>
                <c:pt idx="11742">
                  <c:v>2.3485000000005316</c:v>
                </c:pt>
                <c:pt idx="11743">
                  <c:v>2.3487000000005342</c:v>
                </c:pt>
                <c:pt idx="11744">
                  <c:v>2.3489000000005342</c:v>
                </c:pt>
                <c:pt idx="11745">
                  <c:v>2.3491000000005342</c:v>
                </c:pt>
                <c:pt idx="11746">
                  <c:v>2.3493000000005342</c:v>
                </c:pt>
                <c:pt idx="11747">
                  <c:v>2.3495000000005342</c:v>
                </c:pt>
                <c:pt idx="11748">
                  <c:v>2.3497000000005341</c:v>
                </c:pt>
                <c:pt idx="11749">
                  <c:v>2.3499000000005346</c:v>
                </c:pt>
                <c:pt idx="11750">
                  <c:v>2.350100000000535</c:v>
                </c:pt>
                <c:pt idx="11751">
                  <c:v>2.3503000000005354</c:v>
                </c:pt>
                <c:pt idx="11752">
                  <c:v>2.3505000000005358</c:v>
                </c:pt>
                <c:pt idx="11753">
                  <c:v>2.3507000000005362</c:v>
                </c:pt>
                <c:pt idx="11754">
                  <c:v>2.3509000000005371</c:v>
                </c:pt>
                <c:pt idx="11755">
                  <c:v>2.3511000000005371</c:v>
                </c:pt>
                <c:pt idx="11756">
                  <c:v>2.3513000000005375</c:v>
                </c:pt>
                <c:pt idx="11757">
                  <c:v>2.3515000000005379</c:v>
                </c:pt>
                <c:pt idx="11758">
                  <c:v>2.3517000000005384</c:v>
                </c:pt>
                <c:pt idx="11759">
                  <c:v>2.3519000000005388</c:v>
                </c:pt>
                <c:pt idx="11760">
                  <c:v>2.3521000000005388</c:v>
                </c:pt>
                <c:pt idx="11761">
                  <c:v>2.3523000000005387</c:v>
                </c:pt>
                <c:pt idx="11762">
                  <c:v>2.3525000000005387</c:v>
                </c:pt>
                <c:pt idx="11763">
                  <c:v>2.3527000000005387</c:v>
                </c:pt>
                <c:pt idx="11764">
                  <c:v>2.3529000000005387</c:v>
                </c:pt>
                <c:pt idx="11765">
                  <c:v>2.3531000000005413</c:v>
                </c:pt>
                <c:pt idx="11766">
                  <c:v>2.3533000000005417</c:v>
                </c:pt>
                <c:pt idx="11767">
                  <c:v>2.3535000000005422</c:v>
                </c:pt>
                <c:pt idx="11768">
                  <c:v>2.3537000000005426</c:v>
                </c:pt>
                <c:pt idx="11769">
                  <c:v>2.353900000000543</c:v>
                </c:pt>
                <c:pt idx="11770">
                  <c:v>2.3541000000005434</c:v>
                </c:pt>
                <c:pt idx="11771">
                  <c:v>2.3543000000005438</c:v>
                </c:pt>
                <c:pt idx="11772">
                  <c:v>2.3545000000005443</c:v>
                </c:pt>
                <c:pt idx="11773">
                  <c:v>2.3547000000005447</c:v>
                </c:pt>
                <c:pt idx="11774">
                  <c:v>2.3549000000005447</c:v>
                </c:pt>
                <c:pt idx="11775">
                  <c:v>2.3551000000005438</c:v>
                </c:pt>
                <c:pt idx="11776">
                  <c:v>2.355300000000546</c:v>
                </c:pt>
                <c:pt idx="11777">
                  <c:v>2.3555000000005464</c:v>
                </c:pt>
                <c:pt idx="11778">
                  <c:v>2.3557000000005468</c:v>
                </c:pt>
                <c:pt idx="11779">
                  <c:v>2.3559000000005468</c:v>
                </c:pt>
                <c:pt idx="11780">
                  <c:v>2.3561000000005468</c:v>
                </c:pt>
                <c:pt idx="11781">
                  <c:v>2.3563000000005467</c:v>
                </c:pt>
                <c:pt idx="11782">
                  <c:v>2.3565000000005467</c:v>
                </c:pt>
                <c:pt idx="11783">
                  <c:v>2.3567000000005467</c:v>
                </c:pt>
                <c:pt idx="11784">
                  <c:v>2.3569000000005467</c:v>
                </c:pt>
                <c:pt idx="11785">
                  <c:v>2.3571000000005498</c:v>
                </c:pt>
                <c:pt idx="11786">
                  <c:v>2.3573000000005502</c:v>
                </c:pt>
                <c:pt idx="11787">
                  <c:v>2.3575000000005506</c:v>
                </c:pt>
                <c:pt idx="11788">
                  <c:v>2.357700000000551</c:v>
                </c:pt>
                <c:pt idx="11789">
                  <c:v>2.3579000000005514</c:v>
                </c:pt>
                <c:pt idx="11790">
                  <c:v>2.3581000000005519</c:v>
                </c:pt>
                <c:pt idx="11791">
                  <c:v>2.3583000000005532</c:v>
                </c:pt>
                <c:pt idx="11792">
                  <c:v>2.3585000000005532</c:v>
                </c:pt>
                <c:pt idx="11793">
                  <c:v>2.3587000000005531</c:v>
                </c:pt>
                <c:pt idx="11794">
                  <c:v>2.3589000000005536</c:v>
                </c:pt>
                <c:pt idx="11795">
                  <c:v>2.359100000000554</c:v>
                </c:pt>
                <c:pt idx="11796">
                  <c:v>2.3593000000005544</c:v>
                </c:pt>
                <c:pt idx="11797">
                  <c:v>2.3595000000005548</c:v>
                </c:pt>
                <c:pt idx="11798">
                  <c:v>2.3597000000005548</c:v>
                </c:pt>
                <c:pt idx="11799">
                  <c:v>2.3599000000005557</c:v>
                </c:pt>
                <c:pt idx="11800">
                  <c:v>2.3601000000005592</c:v>
                </c:pt>
                <c:pt idx="11801">
                  <c:v>2.3603000000005592</c:v>
                </c:pt>
                <c:pt idx="11802">
                  <c:v>2.3605000000005592</c:v>
                </c:pt>
                <c:pt idx="11803">
                  <c:v>2.3607000000005582</c:v>
                </c:pt>
                <c:pt idx="11804">
                  <c:v>2.3609000000005582</c:v>
                </c:pt>
                <c:pt idx="11805">
                  <c:v>2.3611000000005582</c:v>
                </c:pt>
                <c:pt idx="11806">
                  <c:v>2.3613000000005586</c:v>
                </c:pt>
                <c:pt idx="11807">
                  <c:v>2.361500000000559</c:v>
                </c:pt>
                <c:pt idx="11808">
                  <c:v>2.3617000000005595</c:v>
                </c:pt>
                <c:pt idx="11809">
                  <c:v>2.3619000000005599</c:v>
                </c:pt>
                <c:pt idx="11810">
                  <c:v>2.3621000000005603</c:v>
                </c:pt>
                <c:pt idx="11811">
                  <c:v>2.3623000000005607</c:v>
                </c:pt>
                <c:pt idx="11812">
                  <c:v>2.3625000000005607</c:v>
                </c:pt>
                <c:pt idx="11813">
                  <c:v>2.3627000000005607</c:v>
                </c:pt>
                <c:pt idx="11814">
                  <c:v>2.362900000000562</c:v>
                </c:pt>
                <c:pt idx="11815">
                  <c:v>2.3631000000005642</c:v>
                </c:pt>
                <c:pt idx="11816">
                  <c:v>2.3633000000005642</c:v>
                </c:pt>
                <c:pt idx="11817">
                  <c:v>2.3635000000005641</c:v>
                </c:pt>
                <c:pt idx="11818">
                  <c:v>2.3637000000005641</c:v>
                </c:pt>
                <c:pt idx="11819">
                  <c:v>2.3639000000005641</c:v>
                </c:pt>
                <c:pt idx="11820">
                  <c:v>2.3641000000005645</c:v>
                </c:pt>
                <c:pt idx="11821">
                  <c:v>2.3643000000005649</c:v>
                </c:pt>
                <c:pt idx="11822">
                  <c:v>2.3645000000005654</c:v>
                </c:pt>
                <c:pt idx="11823">
                  <c:v>2.3647000000005658</c:v>
                </c:pt>
                <c:pt idx="11824">
                  <c:v>2.3649000000005662</c:v>
                </c:pt>
                <c:pt idx="11825">
                  <c:v>2.3651000000005666</c:v>
                </c:pt>
                <c:pt idx="11826">
                  <c:v>2.3653000000005671</c:v>
                </c:pt>
                <c:pt idx="11827">
                  <c:v>2.3655000000005675</c:v>
                </c:pt>
                <c:pt idx="11828">
                  <c:v>2.3657000000005679</c:v>
                </c:pt>
                <c:pt idx="11829">
                  <c:v>2.3659000000005683</c:v>
                </c:pt>
                <c:pt idx="11830">
                  <c:v>2.3661000000005687</c:v>
                </c:pt>
                <c:pt idx="11831">
                  <c:v>2.3663000000005687</c:v>
                </c:pt>
                <c:pt idx="11832">
                  <c:v>2.3665000000005687</c:v>
                </c:pt>
                <c:pt idx="11833">
                  <c:v>2.36670000000057</c:v>
                </c:pt>
                <c:pt idx="11834">
                  <c:v>2.3669000000005704</c:v>
                </c:pt>
                <c:pt idx="11835">
                  <c:v>2.3671000000005802</c:v>
                </c:pt>
                <c:pt idx="11836">
                  <c:v>2.3673000000005802</c:v>
                </c:pt>
                <c:pt idx="11837">
                  <c:v>2.3675000000005801</c:v>
                </c:pt>
                <c:pt idx="11838">
                  <c:v>2.3677000000005752</c:v>
                </c:pt>
                <c:pt idx="11839">
                  <c:v>2.3679000000005752</c:v>
                </c:pt>
                <c:pt idx="11840">
                  <c:v>2.3681000000005752</c:v>
                </c:pt>
                <c:pt idx="11841">
                  <c:v>2.3683000000005752</c:v>
                </c:pt>
                <c:pt idx="11842">
                  <c:v>2.3685000000005751</c:v>
                </c:pt>
                <c:pt idx="11843">
                  <c:v>2.3687000000005742</c:v>
                </c:pt>
                <c:pt idx="11844">
                  <c:v>2.3689000000005751</c:v>
                </c:pt>
                <c:pt idx="11845">
                  <c:v>2.3691000000005751</c:v>
                </c:pt>
                <c:pt idx="11846">
                  <c:v>2.3693000000005755</c:v>
                </c:pt>
                <c:pt idx="11847">
                  <c:v>2.3695000000005759</c:v>
                </c:pt>
                <c:pt idx="11848">
                  <c:v>2.3697000000005772</c:v>
                </c:pt>
                <c:pt idx="11849">
                  <c:v>2.3699000000005772</c:v>
                </c:pt>
                <c:pt idx="11850">
                  <c:v>2.3701000000005772</c:v>
                </c:pt>
                <c:pt idx="11851">
                  <c:v>2.3703000000005776</c:v>
                </c:pt>
                <c:pt idx="11852">
                  <c:v>2.370500000000578</c:v>
                </c:pt>
                <c:pt idx="11853">
                  <c:v>2.3707000000005785</c:v>
                </c:pt>
                <c:pt idx="11854">
                  <c:v>2.3709000000005789</c:v>
                </c:pt>
                <c:pt idx="11855">
                  <c:v>2.3711000000005793</c:v>
                </c:pt>
                <c:pt idx="11856">
                  <c:v>2.3713000000005797</c:v>
                </c:pt>
                <c:pt idx="11857">
                  <c:v>2.3715000000005797</c:v>
                </c:pt>
                <c:pt idx="11858">
                  <c:v>2.3717000000005797</c:v>
                </c:pt>
                <c:pt idx="11859">
                  <c:v>2.3719000000005797</c:v>
                </c:pt>
                <c:pt idx="11860">
                  <c:v>2.3721000000005787</c:v>
                </c:pt>
                <c:pt idx="11861">
                  <c:v>2.3723000000005787</c:v>
                </c:pt>
                <c:pt idx="11862">
                  <c:v>2.3725000000005823</c:v>
                </c:pt>
                <c:pt idx="11863">
                  <c:v>2.3727000000005827</c:v>
                </c:pt>
                <c:pt idx="11864">
                  <c:v>2.3729000000005827</c:v>
                </c:pt>
                <c:pt idx="11865">
                  <c:v>2.3731000000005835</c:v>
                </c:pt>
                <c:pt idx="11866">
                  <c:v>2.3733000000005839</c:v>
                </c:pt>
                <c:pt idx="11867">
                  <c:v>2.3735000000005844</c:v>
                </c:pt>
                <c:pt idx="11868">
                  <c:v>2.3737000000005848</c:v>
                </c:pt>
                <c:pt idx="11869">
                  <c:v>2.3739000000005848</c:v>
                </c:pt>
                <c:pt idx="11870">
                  <c:v>2.3741000000005847</c:v>
                </c:pt>
                <c:pt idx="11871">
                  <c:v>2.3743000000005861</c:v>
                </c:pt>
                <c:pt idx="11872">
                  <c:v>2.3745000000005865</c:v>
                </c:pt>
                <c:pt idx="11873">
                  <c:v>2.3747000000005869</c:v>
                </c:pt>
                <c:pt idx="11874">
                  <c:v>2.3749000000005873</c:v>
                </c:pt>
                <c:pt idx="11875">
                  <c:v>2.3751000000005877</c:v>
                </c:pt>
                <c:pt idx="11876">
                  <c:v>2.3753000000005877</c:v>
                </c:pt>
                <c:pt idx="11877">
                  <c:v>2.3755000000005877</c:v>
                </c:pt>
                <c:pt idx="11878">
                  <c:v>2.3757000000005877</c:v>
                </c:pt>
                <c:pt idx="11879">
                  <c:v>2.3759000000005877</c:v>
                </c:pt>
                <c:pt idx="11880">
                  <c:v>2.3761000000005867</c:v>
                </c:pt>
                <c:pt idx="11881">
                  <c:v>2.3763000000005903</c:v>
                </c:pt>
                <c:pt idx="11882">
                  <c:v>2.3765000000005907</c:v>
                </c:pt>
                <c:pt idx="11883">
                  <c:v>2.3767000000005907</c:v>
                </c:pt>
                <c:pt idx="11884">
                  <c:v>2.3769000000005907</c:v>
                </c:pt>
                <c:pt idx="11885">
                  <c:v>2.3771000000005942</c:v>
                </c:pt>
                <c:pt idx="11886">
                  <c:v>2.3773000000005942</c:v>
                </c:pt>
                <c:pt idx="11887">
                  <c:v>2.3775000000005932</c:v>
                </c:pt>
                <c:pt idx="11888">
                  <c:v>2.3777000000005932</c:v>
                </c:pt>
                <c:pt idx="11889">
                  <c:v>2.3779000000005936</c:v>
                </c:pt>
                <c:pt idx="11890">
                  <c:v>2.3781000000005941</c:v>
                </c:pt>
                <c:pt idx="11891">
                  <c:v>2.3783000000005945</c:v>
                </c:pt>
                <c:pt idx="11892">
                  <c:v>2.3785000000005949</c:v>
                </c:pt>
                <c:pt idx="11893">
                  <c:v>2.3787000000005953</c:v>
                </c:pt>
                <c:pt idx="11894">
                  <c:v>2.3789000000005958</c:v>
                </c:pt>
                <c:pt idx="11895">
                  <c:v>2.3791000000005962</c:v>
                </c:pt>
                <c:pt idx="11896">
                  <c:v>2.3793000000005966</c:v>
                </c:pt>
                <c:pt idx="11897">
                  <c:v>2.379500000000597</c:v>
                </c:pt>
                <c:pt idx="11898">
                  <c:v>2.3797000000005974</c:v>
                </c:pt>
                <c:pt idx="11899">
                  <c:v>2.3799000000005979</c:v>
                </c:pt>
                <c:pt idx="11900">
                  <c:v>2.3801000000005992</c:v>
                </c:pt>
                <c:pt idx="11901">
                  <c:v>2.3803000000005992</c:v>
                </c:pt>
                <c:pt idx="11902">
                  <c:v>2.3805000000005991</c:v>
                </c:pt>
                <c:pt idx="11903">
                  <c:v>2.3807000000005996</c:v>
                </c:pt>
                <c:pt idx="11904">
                  <c:v>2.3809000000006</c:v>
                </c:pt>
                <c:pt idx="11905">
                  <c:v>2.3811000000006004</c:v>
                </c:pt>
                <c:pt idx="11906">
                  <c:v>2.3813000000006008</c:v>
                </c:pt>
                <c:pt idx="11907">
                  <c:v>2.3815000000006008</c:v>
                </c:pt>
                <c:pt idx="11908">
                  <c:v>2.3817000000006017</c:v>
                </c:pt>
                <c:pt idx="11909">
                  <c:v>2.3819000000006021</c:v>
                </c:pt>
                <c:pt idx="11910">
                  <c:v>2.3821000000006025</c:v>
                </c:pt>
                <c:pt idx="11911">
                  <c:v>2.3823000000006029</c:v>
                </c:pt>
                <c:pt idx="11912">
                  <c:v>2.3825000000006034</c:v>
                </c:pt>
                <c:pt idx="11913">
                  <c:v>2.3827000000006038</c:v>
                </c:pt>
                <c:pt idx="11914">
                  <c:v>2.3829000000006038</c:v>
                </c:pt>
                <c:pt idx="11915">
                  <c:v>2.3831000000006046</c:v>
                </c:pt>
                <c:pt idx="11916">
                  <c:v>2.383300000000605</c:v>
                </c:pt>
                <c:pt idx="11917">
                  <c:v>2.3835000000006055</c:v>
                </c:pt>
                <c:pt idx="11918">
                  <c:v>2.3837000000006059</c:v>
                </c:pt>
                <c:pt idx="11919">
                  <c:v>2.3839000000006072</c:v>
                </c:pt>
                <c:pt idx="11920">
                  <c:v>2.3841000000006072</c:v>
                </c:pt>
                <c:pt idx="11921">
                  <c:v>2.3843000000006072</c:v>
                </c:pt>
                <c:pt idx="11922">
                  <c:v>2.3845000000006076</c:v>
                </c:pt>
                <c:pt idx="11923">
                  <c:v>2.384700000000608</c:v>
                </c:pt>
                <c:pt idx="11924">
                  <c:v>2.3849000000006084</c:v>
                </c:pt>
                <c:pt idx="11925">
                  <c:v>2.3851000000006088</c:v>
                </c:pt>
                <c:pt idx="11926">
                  <c:v>2.3853000000006093</c:v>
                </c:pt>
                <c:pt idx="11927">
                  <c:v>2.3855000000006097</c:v>
                </c:pt>
                <c:pt idx="11928">
                  <c:v>2.3857000000006101</c:v>
                </c:pt>
                <c:pt idx="11929">
                  <c:v>2.3859000000006105</c:v>
                </c:pt>
                <c:pt idx="11930">
                  <c:v>2.386100000000611</c:v>
                </c:pt>
                <c:pt idx="11931">
                  <c:v>2.3863000000006114</c:v>
                </c:pt>
                <c:pt idx="11932">
                  <c:v>2.3865000000006118</c:v>
                </c:pt>
                <c:pt idx="11933">
                  <c:v>2.3867000000006122</c:v>
                </c:pt>
                <c:pt idx="11934">
                  <c:v>2.3869000000006126</c:v>
                </c:pt>
                <c:pt idx="11935">
                  <c:v>2.3871000000006202</c:v>
                </c:pt>
                <c:pt idx="11936">
                  <c:v>2.3873000000006201</c:v>
                </c:pt>
                <c:pt idx="11937">
                  <c:v>2.3875000000006152</c:v>
                </c:pt>
                <c:pt idx="11938">
                  <c:v>2.3877000000006152</c:v>
                </c:pt>
                <c:pt idx="11939">
                  <c:v>2.3879000000006152</c:v>
                </c:pt>
                <c:pt idx="11940">
                  <c:v>2.3881000000006152</c:v>
                </c:pt>
                <c:pt idx="11941">
                  <c:v>2.3883000000006156</c:v>
                </c:pt>
                <c:pt idx="11942">
                  <c:v>2.3885000000006182</c:v>
                </c:pt>
                <c:pt idx="11943">
                  <c:v>2.3887000000006182</c:v>
                </c:pt>
                <c:pt idx="11944">
                  <c:v>2.3889000000006182</c:v>
                </c:pt>
                <c:pt idx="11945">
                  <c:v>2.3891000000006182</c:v>
                </c:pt>
                <c:pt idx="11946">
                  <c:v>2.3893000000006182</c:v>
                </c:pt>
                <c:pt idx="11947">
                  <c:v>2.3895000000006181</c:v>
                </c:pt>
                <c:pt idx="11948">
                  <c:v>2.3897000000006186</c:v>
                </c:pt>
                <c:pt idx="11949">
                  <c:v>2.389900000000619</c:v>
                </c:pt>
                <c:pt idx="11950">
                  <c:v>2.3901000000006194</c:v>
                </c:pt>
                <c:pt idx="11951">
                  <c:v>2.3903000000006198</c:v>
                </c:pt>
                <c:pt idx="11952">
                  <c:v>2.3905000000006198</c:v>
                </c:pt>
                <c:pt idx="11953">
                  <c:v>2.3907000000006207</c:v>
                </c:pt>
                <c:pt idx="11954">
                  <c:v>2.3909000000006198</c:v>
                </c:pt>
                <c:pt idx="11955">
                  <c:v>2.3911000000006197</c:v>
                </c:pt>
                <c:pt idx="11956">
                  <c:v>2.3913000000006197</c:v>
                </c:pt>
                <c:pt idx="11957">
                  <c:v>2.3915000000006224</c:v>
                </c:pt>
                <c:pt idx="11958">
                  <c:v>2.3917000000006228</c:v>
                </c:pt>
                <c:pt idx="11959">
                  <c:v>2.3919000000006228</c:v>
                </c:pt>
                <c:pt idx="11960">
                  <c:v>2.3921000000006227</c:v>
                </c:pt>
                <c:pt idx="11961">
                  <c:v>2.3923000000006227</c:v>
                </c:pt>
                <c:pt idx="11962">
                  <c:v>2.3925000000006227</c:v>
                </c:pt>
                <c:pt idx="11963">
                  <c:v>2.3927000000006227</c:v>
                </c:pt>
                <c:pt idx="11964">
                  <c:v>2.3929000000006178</c:v>
                </c:pt>
                <c:pt idx="11965">
                  <c:v>2.3931000000006257</c:v>
                </c:pt>
                <c:pt idx="11966">
                  <c:v>2.3933000000006261</c:v>
                </c:pt>
                <c:pt idx="11967">
                  <c:v>2.3935000000006266</c:v>
                </c:pt>
                <c:pt idx="11968">
                  <c:v>2.393700000000627</c:v>
                </c:pt>
                <c:pt idx="11969">
                  <c:v>2.3939000000006274</c:v>
                </c:pt>
                <c:pt idx="11970">
                  <c:v>2.3941000000006278</c:v>
                </c:pt>
                <c:pt idx="11971">
                  <c:v>2.3943000000006283</c:v>
                </c:pt>
                <c:pt idx="11972">
                  <c:v>2.3945000000006287</c:v>
                </c:pt>
                <c:pt idx="11973">
                  <c:v>2.3947000000006287</c:v>
                </c:pt>
                <c:pt idx="11974">
                  <c:v>2.3949000000006277</c:v>
                </c:pt>
                <c:pt idx="11975">
                  <c:v>2.3951000000006277</c:v>
                </c:pt>
                <c:pt idx="11976">
                  <c:v>2.3953000000006304</c:v>
                </c:pt>
                <c:pt idx="11977">
                  <c:v>2.3955000000006308</c:v>
                </c:pt>
                <c:pt idx="11978">
                  <c:v>2.3957000000006308</c:v>
                </c:pt>
                <c:pt idx="11979">
                  <c:v>2.3959000000006307</c:v>
                </c:pt>
                <c:pt idx="11980">
                  <c:v>2.3961000000006321</c:v>
                </c:pt>
                <c:pt idx="11981">
                  <c:v>2.3963000000006325</c:v>
                </c:pt>
                <c:pt idx="11982">
                  <c:v>2.3965000000006329</c:v>
                </c:pt>
                <c:pt idx="11983">
                  <c:v>2.3967000000006333</c:v>
                </c:pt>
                <c:pt idx="11984">
                  <c:v>2.3969000000006337</c:v>
                </c:pt>
                <c:pt idx="11985">
                  <c:v>2.3971000000006342</c:v>
                </c:pt>
                <c:pt idx="11986">
                  <c:v>2.3973000000006346</c:v>
                </c:pt>
                <c:pt idx="11987">
                  <c:v>2.397500000000635</c:v>
                </c:pt>
                <c:pt idx="11988">
                  <c:v>2.3977000000006354</c:v>
                </c:pt>
                <c:pt idx="11989">
                  <c:v>2.3979000000006359</c:v>
                </c:pt>
                <c:pt idx="11990">
                  <c:v>2.3981000000006372</c:v>
                </c:pt>
                <c:pt idx="11991">
                  <c:v>2.3983000000006371</c:v>
                </c:pt>
                <c:pt idx="11992">
                  <c:v>2.3985000000006371</c:v>
                </c:pt>
                <c:pt idx="11993">
                  <c:v>2.3987000000006375</c:v>
                </c:pt>
                <c:pt idx="11994">
                  <c:v>2.398900000000638</c:v>
                </c:pt>
                <c:pt idx="11995">
                  <c:v>2.3991000000006384</c:v>
                </c:pt>
                <c:pt idx="11996">
                  <c:v>2.3993000000006388</c:v>
                </c:pt>
                <c:pt idx="11997">
                  <c:v>2.3995000000006388</c:v>
                </c:pt>
                <c:pt idx="11998">
                  <c:v>2.3997000000006397</c:v>
                </c:pt>
                <c:pt idx="11999">
                  <c:v>2.3999000000006387</c:v>
                </c:pt>
                <c:pt idx="12000">
                  <c:v>2.4001000000006405</c:v>
                </c:pt>
                <c:pt idx="12001">
                  <c:v>2.4003000000006409</c:v>
                </c:pt>
                <c:pt idx="12002">
                  <c:v>2.4005000000006413</c:v>
                </c:pt>
                <c:pt idx="12003">
                  <c:v>2.4007000000006418</c:v>
                </c:pt>
                <c:pt idx="12004">
                  <c:v>2.4009000000006422</c:v>
                </c:pt>
                <c:pt idx="12005">
                  <c:v>2.4011000000006426</c:v>
                </c:pt>
                <c:pt idx="12006">
                  <c:v>2.401300000000643</c:v>
                </c:pt>
                <c:pt idx="12007">
                  <c:v>2.4015000000006435</c:v>
                </c:pt>
                <c:pt idx="12008">
                  <c:v>2.4017000000006439</c:v>
                </c:pt>
                <c:pt idx="12009">
                  <c:v>2.4019000000006443</c:v>
                </c:pt>
                <c:pt idx="12010">
                  <c:v>2.4021000000006447</c:v>
                </c:pt>
                <c:pt idx="12011">
                  <c:v>2.4023000000006447</c:v>
                </c:pt>
                <c:pt idx="12012">
                  <c:v>2.4025000000006447</c:v>
                </c:pt>
                <c:pt idx="12013">
                  <c:v>2.402700000000646</c:v>
                </c:pt>
                <c:pt idx="12014">
                  <c:v>2.4029000000006464</c:v>
                </c:pt>
                <c:pt idx="12015">
                  <c:v>2.4031000000006482</c:v>
                </c:pt>
                <c:pt idx="12016">
                  <c:v>2.4033000000006481</c:v>
                </c:pt>
                <c:pt idx="12017">
                  <c:v>2.4035000000006481</c:v>
                </c:pt>
                <c:pt idx="12018">
                  <c:v>2.4037000000006481</c:v>
                </c:pt>
                <c:pt idx="12019">
                  <c:v>2.4039000000006485</c:v>
                </c:pt>
                <c:pt idx="12020">
                  <c:v>2.4041000000006489</c:v>
                </c:pt>
                <c:pt idx="12021">
                  <c:v>2.4043000000006494</c:v>
                </c:pt>
                <c:pt idx="12022">
                  <c:v>2.4045000000006498</c:v>
                </c:pt>
                <c:pt idx="12023">
                  <c:v>2.4047000000006502</c:v>
                </c:pt>
                <c:pt idx="12024">
                  <c:v>2.4049000000006506</c:v>
                </c:pt>
                <c:pt idx="12025">
                  <c:v>2.4051000000006511</c:v>
                </c:pt>
                <c:pt idx="12026">
                  <c:v>2.4053000000006515</c:v>
                </c:pt>
                <c:pt idx="12027">
                  <c:v>2.4055000000006519</c:v>
                </c:pt>
                <c:pt idx="12028">
                  <c:v>2.4057000000006532</c:v>
                </c:pt>
                <c:pt idx="12029">
                  <c:v>2.4059000000006532</c:v>
                </c:pt>
                <c:pt idx="12030">
                  <c:v>2.4061000000006532</c:v>
                </c:pt>
                <c:pt idx="12031">
                  <c:v>2.4063000000006536</c:v>
                </c:pt>
                <c:pt idx="12032">
                  <c:v>2.406500000000654</c:v>
                </c:pt>
                <c:pt idx="12033">
                  <c:v>2.4067000000006544</c:v>
                </c:pt>
                <c:pt idx="12034">
                  <c:v>2.4069000000006548</c:v>
                </c:pt>
                <c:pt idx="12035">
                  <c:v>2.4071000000006602</c:v>
                </c:pt>
                <c:pt idx="12036">
                  <c:v>2.4073000000006592</c:v>
                </c:pt>
                <c:pt idx="12037">
                  <c:v>2.4075000000006592</c:v>
                </c:pt>
                <c:pt idx="12038">
                  <c:v>2.4077000000006592</c:v>
                </c:pt>
                <c:pt idx="12039">
                  <c:v>2.4079000000006592</c:v>
                </c:pt>
                <c:pt idx="12040">
                  <c:v>2.4081000000006592</c:v>
                </c:pt>
                <c:pt idx="12041">
                  <c:v>2.4083000000006582</c:v>
                </c:pt>
                <c:pt idx="12042">
                  <c:v>2.4085000000006582</c:v>
                </c:pt>
                <c:pt idx="12043">
                  <c:v>2.4087000000006586</c:v>
                </c:pt>
                <c:pt idx="12044">
                  <c:v>2.4089000000006591</c:v>
                </c:pt>
                <c:pt idx="12045">
                  <c:v>2.4091000000006595</c:v>
                </c:pt>
                <c:pt idx="12046">
                  <c:v>2.4093000000006599</c:v>
                </c:pt>
                <c:pt idx="12047">
                  <c:v>2.4095000000006603</c:v>
                </c:pt>
                <c:pt idx="12048">
                  <c:v>2.4097000000006608</c:v>
                </c:pt>
                <c:pt idx="12049">
                  <c:v>2.4099000000006607</c:v>
                </c:pt>
                <c:pt idx="12050">
                  <c:v>2.4101000000006607</c:v>
                </c:pt>
                <c:pt idx="12051">
                  <c:v>2.410300000000662</c:v>
                </c:pt>
                <c:pt idx="12052">
                  <c:v>2.4105000000006624</c:v>
                </c:pt>
                <c:pt idx="12053">
                  <c:v>2.4107000000006629</c:v>
                </c:pt>
                <c:pt idx="12054">
                  <c:v>2.4109000000006633</c:v>
                </c:pt>
                <c:pt idx="12055">
                  <c:v>2.4111000000006637</c:v>
                </c:pt>
                <c:pt idx="12056">
                  <c:v>2.4113000000006637</c:v>
                </c:pt>
                <c:pt idx="12057">
                  <c:v>2.4115000000006637</c:v>
                </c:pt>
                <c:pt idx="12058">
                  <c:v>2.4117000000006628</c:v>
                </c:pt>
                <c:pt idx="12059">
                  <c:v>2.4119000000006627</c:v>
                </c:pt>
                <c:pt idx="12060">
                  <c:v>2.4121000000006627</c:v>
                </c:pt>
                <c:pt idx="12061">
                  <c:v>2.4123000000006627</c:v>
                </c:pt>
                <c:pt idx="12062">
                  <c:v>2.4125000000006667</c:v>
                </c:pt>
                <c:pt idx="12063">
                  <c:v>2.4127000000006587</c:v>
                </c:pt>
                <c:pt idx="12064">
                  <c:v>2.4129000000006577</c:v>
                </c:pt>
                <c:pt idx="12065">
                  <c:v>2.4131000000006679</c:v>
                </c:pt>
                <c:pt idx="12066">
                  <c:v>2.4133000000006684</c:v>
                </c:pt>
                <c:pt idx="12067">
                  <c:v>2.4135000000006688</c:v>
                </c:pt>
                <c:pt idx="12068">
                  <c:v>2.4137000000006688</c:v>
                </c:pt>
                <c:pt idx="12069">
                  <c:v>2.4139000000006687</c:v>
                </c:pt>
                <c:pt idx="12070">
                  <c:v>2.41410000000067</c:v>
                </c:pt>
                <c:pt idx="12071">
                  <c:v>2.4143000000006705</c:v>
                </c:pt>
                <c:pt idx="12072">
                  <c:v>2.4145000000006709</c:v>
                </c:pt>
                <c:pt idx="12073">
                  <c:v>2.4147000000006713</c:v>
                </c:pt>
                <c:pt idx="12074">
                  <c:v>2.4149000000006717</c:v>
                </c:pt>
                <c:pt idx="12075">
                  <c:v>2.4151000000006722</c:v>
                </c:pt>
                <c:pt idx="12076">
                  <c:v>2.4153000000006726</c:v>
                </c:pt>
                <c:pt idx="12077">
                  <c:v>2.415500000000673</c:v>
                </c:pt>
                <c:pt idx="12078">
                  <c:v>2.4157000000006734</c:v>
                </c:pt>
                <c:pt idx="12079">
                  <c:v>2.4159000000006738</c:v>
                </c:pt>
                <c:pt idx="12080">
                  <c:v>2.4161000000006743</c:v>
                </c:pt>
                <c:pt idx="12081">
                  <c:v>2.4163000000006747</c:v>
                </c:pt>
                <c:pt idx="12082">
                  <c:v>2.4165000000006747</c:v>
                </c:pt>
                <c:pt idx="12083">
                  <c:v>2.4167000000006738</c:v>
                </c:pt>
                <c:pt idx="12084">
                  <c:v>2.416900000000676</c:v>
                </c:pt>
                <c:pt idx="12085">
                  <c:v>2.4171000000006782</c:v>
                </c:pt>
                <c:pt idx="12086">
                  <c:v>2.4173000000006772</c:v>
                </c:pt>
                <c:pt idx="12087">
                  <c:v>2.4175000000006772</c:v>
                </c:pt>
                <c:pt idx="12088">
                  <c:v>2.4177000000006776</c:v>
                </c:pt>
                <c:pt idx="12089">
                  <c:v>2.4179000000006781</c:v>
                </c:pt>
                <c:pt idx="12090">
                  <c:v>2.4181000000006785</c:v>
                </c:pt>
                <c:pt idx="12091">
                  <c:v>2.4183000000006789</c:v>
                </c:pt>
                <c:pt idx="12092">
                  <c:v>2.4185000000006793</c:v>
                </c:pt>
                <c:pt idx="12093">
                  <c:v>2.4187000000006798</c:v>
                </c:pt>
                <c:pt idx="12094">
                  <c:v>2.4189000000006797</c:v>
                </c:pt>
                <c:pt idx="12095">
                  <c:v>2.4191000000006797</c:v>
                </c:pt>
                <c:pt idx="12096">
                  <c:v>2.4193000000006797</c:v>
                </c:pt>
                <c:pt idx="12097">
                  <c:v>2.4195000000006797</c:v>
                </c:pt>
                <c:pt idx="12098">
                  <c:v>2.4197000000006788</c:v>
                </c:pt>
                <c:pt idx="12099">
                  <c:v>2.4199000000006823</c:v>
                </c:pt>
                <c:pt idx="12100">
                  <c:v>2.4201000000006831</c:v>
                </c:pt>
                <c:pt idx="12101">
                  <c:v>2.4203000000006831</c:v>
                </c:pt>
                <c:pt idx="12102">
                  <c:v>2.4205000000006835</c:v>
                </c:pt>
                <c:pt idx="12103">
                  <c:v>2.420700000000684</c:v>
                </c:pt>
                <c:pt idx="12104">
                  <c:v>2.4209000000006844</c:v>
                </c:pt>
                <c:pt idx="12105">
                  <c:v>2.4211000000006848</c:v>
                </c:pt>
                <c:pt idx="12106">
                  <c:v>2.4213000000006848</c:v>
                </c:pt>
                <c:pt idx="12107">
                  <c:v>2.4215000000006857</c:v>
                </c:pt>
                <c:pt idx="12108">
                  <c:v>2.4217000000006861</c:v>
                </c:pt>
                <c:pt idx="12109">
                  <c:v>2.4219000000006865</c:v>
                </c:pt>
                <c:pt idx="12110">
                  <c:v>2.4221000000006869</c:v>
                </c:pt>
                <c:pt idx="12111">
                  <c:v>2.4223000000006873</c:v>
                </c:pt>
                <c:pt idx="12112">
                  <c:v>2.4225000000006878</c:v>
                </c:pt>
                <c:pt idx="12113">
                  <c:v>2.4227000000006877</c:v>
                </c:pt>
                <c:pt idx="12114">
                  <c:v>2.4229000000006877</c:v>
                </c:pt>
                <c:pt idx="12115">
                  <c:v>2.423100000000689</c:v>
                </c:pt>
                <c:pt idx="12116">
                  <c:v>2.4233000000006895</c:v>
                </c:pt>
                <c:pt idx="12117">
                  <c:v>2.4235000000006899</c:v>
                </c:pt>
                <c:pt idx="12118">
                  <c:v>2.4237000000006912</c:v>
                </c:pt>
                <c:pt idx="12119">
                  <c:v>2.4239000000006912</c:v>
                </c:pt>
                <c:pt idx="12120">
                  <c:v>2.4241000000006911</c:v>
                </c:pt>
                <c:pt idx="12121">
                  <c:v>2.4243000000006916</c:v>
                </c:pt>
                <c:pt idx="12122">
                  <c:v>2.4245000000006942</c:v>
                </c:pt>
                <c:pt idx="12123">
                  <c:v>2.4247000000006942</c:v>
                </c:pt>
                <c:pt idx="12124">
                  <c:v>2.4249000000006942</c:v>
                </c:pt>
                <c:pt idx="12125">
                  <c:v>2.4251000000006941</c:v>
                </c:pt>
                <c:pt idx="12126">
                  <c:v>2.4253000000006941</c:v>
                </c:pt>
                <c:pt idx="12127">
                  <c:v>2.4255000000006941</c:v>
                </c:pt>
                <c:pt idx="12128">
                  <c:v>2.4257000000006945</c:v>
                </c:pt>
                <c:pt idx="12129">
                  <c:v>2.4259000000006949</c:v>
                </c:pt>
                <c:pt idx="12130">
                  <c:v>2.4261000000006954</c:v>
                </c:pt>
                <c:pt idx="12131">
                  <c:v>2.4263000000006958</c:v>
                </c:pt>
                <c:pt idx="12132">
                  <c:v>2.4265000000006962</c:v>
                </c:pt>
                <c:pt idx="12133">
                  <c:v>2.4267000000006966</c:v>
                </c:pt>
                <c:pt idx="12134">
                  <c:v>2.4269000000006971</c:v>
                </c:pt>
                <c:pt idx="12135">
                  <c:v>2.4271000000007001</c:v>
                </c:pt>
                <c:pt idx="12136">
                  <c:v>2.4273000000006992</c:v>
                </c:pt>
                <c:pt idx="12137">
                  <c:v>2.4275000000006992</c:v>
                </c:pt>
                <c:pt idx="12138">
                  <c:v>2.4277000000006992</c:v>
                </c:pt>
                <c:pt idx="12139">
                  <c:v>2.4279000000006992</c:v>
                </c:pt>
                <c:pt idx="12140">
                  <c:v>2.4281000000006996</c:v>
                </c:pt>
                <c:pt idx="12141">
                  <c:v>2.4283000000007</c:v>
                </c:pt>
                <c:pt idx="12142">
                  <c:v>2.4285000000007004</c:v>
                </c:pt>
                <c:pt idx="12143">
                  <c:v>2.4287000000007009</c:v>
                </c:pt>
                <c:pt idx="12144">
                  <c:v>2.4289000000007013</c:v>
                </c:pt>
                <c:pt idx="12145">
                  <c:v>2.4291000000007017</c:v>
                </c:pt>
                <c:pt idx="12146">
                  <c:v>2.4293000000007021</c:v>
                </c:pt>
                <c:pt idx="12147">
                  <c:v>2.4295000000007025</c:v>
                </c:pt>
                <c:pt idx="12148">
                  <c:v>2.429700000000703</c:v>
                </c:pt>
                <c:pt idx="12149">
                  <c:v>2.4299000000007034</c:v>
                </c:pt>
                <c:pt idx="12150">
                  <c:v>2.4301000000007038</c:v>
                </c:pt>
                <c:pt idx="12151">
                  <c:v>2.4303000000007038</c:v>
                </c:pt>
                <c:pt idx="12152">
                  <c:v>2.4305000000007047</c:v>
                </c:pt>
                <c:pt idx="12153">
                  <c:v>2.4307000000007037</c:v>
                </c:pt>
                <c:pt idx="12154">
                  <c:v>2.4309000000007037</c:v>
                </c:pt>
                <c:pt idx="12155">
                  <c:v>2.4311000000007037</c:v>
                </c:pt>
                <c:pt idx="12156">
                  <c:v>2.4313000000007063</c:v>
                </c:pt>
                <c:pt idx="12157">
                  <c:v>2.4315000000007068</c:v>
                </c:pt>
                <c:pt idx="12158">
                  <c:v>2.4317000000007067</c:v>
                </c:pt>
                <c:pt idx="12159">
                  <c:v>2.4319000000007067</c:v>
                </c:pt>
                <c:pt idx="12160">
                  <c:v>2.4321000000007067</c:v>
                </c:pt>
                <c:pt idx="12161">
                  <c:v>2.4323000000007067</c:v>
                </c:pt>
                <c:pt idx="12162">
                  <c:v>2.4325000000007067</c:v>
                </c:pt>
                <c:pt idx="12163">
                  <c:v>2.4327000000006977</c:v>
                </c:pt>
                <c:pt idx="12164">
                  <c:v>2.4329000000006977</c:v>
                </c:pt>
                <c:pt idx="12165">
                  <c:v>2.4331000000007101</c:v>
                </c:pt>
                <c:pt idx="12166">
                  <c:v>2.4333000000007106</c:v>
                </c:pt>
                <c:pt idx="12167">
                  <c:v>2.433500000000711</c:v>
                </c:pt>
                <c:pt idx="12168">
                  <c:v>2.4337000000007114</c:v>
                </c:pt>
                <c:pt idx="12169">
                  <c:v>2.4339000000007118</c:v>
                </c:pt>
                <c:pt idx="12170">
                  <c:v>2.4341000000007122</c:v>
                </c:pt>
                <c:pt idx="12171">
                  <c:v>2.4343000000007131</c:v>
                </c:pt>
                <c:pt idx="12172">
                  <c:v>2.4345000000007131</c:v>
                </c:pt>
                <c:pt idx="12173">
                  <c:v>2.4347000000007135</c:v>
                </c:pt>
                <c:pt idx="12174">
                  <c:v>2.4349000000007139</c:v>
                </c:pt>
                <c:pt idx="12175">
                  <c:v>2.4351000000007144</c:v>
                </c:pt>
                <c:pt idx="12176">
                  <c:v>2.4353000000007148</c:v>
                </c:pt>
                <c:pt idx="12177">
                  <c:v>2.4355000000007148</c:v>
                </c:pt>
                <c:pt idx="12178">
                  <c:v>2.4357000000007147</c:v>
                </c:pt>
                <c:pt idx="12179">
                  <c:v>2.435900000000716</c:v>
                </c:pt>
                <c:pt idx="12180">
                  <c:v>2.4361000000007165</c:v>
                </c:pt>
                <c:pt idx="12181">
                  <c:v>2.4363000000007169</c:v>
                </c:pt>
                <c:pt idx="12182">
                  <c:v>2.4365000000007173</c:v>
                </c:pt>
                <c:pt idx="12183">
                  <c:v>2.4367000000007177</c:v>
                </c:pt>
                <c:pt idx="12184">
                  <c:v>2.4369000000007177</c:v>
                </c:pt>
                <c:pt idx="12185">
                  <c:v>2.4371000000007186</c:v>
                </c:pt>
                <c:pt idx="12186">
                  <c:v>2.437300000000719</c:v>
                </c:pt>
                <c:pt idx="12187">
                  <c:v>2.4375000000007194</c:v>
                </c:pt>
                <c:pt idx="12188">
                  <c:v>2.4377000000007198</c:v>
                </c:pt>
                <c:pt idx="12189">
                  <c:v>2.4379000000007203</c:v>
                </c:pt>
                <c:pt idx="12190">
                  <c:v>2.4381000000007207</c:v>
                </c:pt>
                <c:pt idx="12191">
                  <c:v>2.4383000000007207</c:v>
                </c:pt>
                <c:pt idx="12192">
                  <c:v>2.4385000000007198</c:v>
                </c:pt>
                <c:pt idx="12193">
                  <c:v>2.438700000000722</c:v>
                </c:pt>
                <c:pt idx="12194">
                  <c:v>2.4389000000007224</c:v>
                </c:pt>
                <c:pt idx="12195">
                  <c:v>2.4391000000007228</c:v>
                </c:pt>
                <c:pt idx="12196">
                  <c:v>2.4393000000007228</c:v>
                </c:pt>
                <c:pt idx="12197">
                  <c:v>2.4395000000007228</c:v>
                </c:pt>
                <c:pt idx="12198">
                  <c:v>2.4397000000007227</c:v>
                </c:pt>
                <c:pt idx="12199">
                  <c:v>2.4399000000007227</c:v>
                </c:pt>
                <c:pt idx="12200">
                  <c:v>2.4401000000007249</c:v>
                </c:pt>
                <c:pt idx="12201">
                  <c:v>2.4403000000007253</c:v>
                </c:pt>
                <c:pt idx="12202">
                  <c:v>2.4405000000007258</c:v>
                </c:pt>
                <c:pt idx="12203">
                  <c:v>2.4407000000007262</c:v>
                </c:pt>
                <c:pt idx="12204">
                  <c:v>2.4409000000007266</c:v>
                </c:pt>
                <c:pt idx="12205">
                  <c:v>2.441100000000727</c:v>
                </c:pt>
                <c:pt idx="12206">
                  <c:v>2.4413000000007274</c:v>
                </c:pt>
                <c:pt idx="12207">
                  <c:v>2.4415000000007279</c:v>
                </c:pt>
                <c:pt idx="12208">
                  <c:v>2.4417000000007283</c:v>
                </c:pt>
                <c:pt idx="12209">
                  <c:v>2.4419000000007287</c:v>
                </c:pt>
                <c:pt idx="12210">
                  <c:v>2.4421000000007287</c:v>
                </c:pt>
                <c:pt idx="12211">
                  <c:v>2.4423000000007287</c:v>
                </c:pt>
                <c:pt idx="12212">
                  <c:v>2.44250000000073</c:v>
                </c:pt>
                <c:pt idx="12213">
                  <c:v>2.4427000000007304</c:v>
                </c:pt>
                <c:pt idx="12214">
                  <c:v>2.4429000000007308</c:v>
                </c:pt>
                <c:pt idx="12215">
                  <c:v>2.4431000000007312</c:v>
                </c:pt>
                <c:pt idx="12216">
                  <c:v>2.4433000000007352</c:v>
                </c:pt>
                <c:pt idx="12217">
                  <c:v>2.4435000000007352</c:v>
                </c:pt>
                <c:pt idx="12218">
                  <c:v>2.4437000000007352</c:v>
                </c:pt>
                <c:pt idx="12219">
                  <c:v>2.4439000000007352</c:v>
                </c:pt>
                <c:pt idx="12220">
                  <c:v>2.4441000000007342</c:v>
                </c:pt>
                <c:pt idx="12221">
                  <c:v>2.4443000000007342</c:v>
                </c:pt>
                <c:pt idx="12222">
                  <c:v>2.4445000000007342</c:v>
                </c:pt>
                <c:pt idx="12223">
                  <c:v>2.4447000000007346</c:v>
                </c:pt>
                <c:pt idx="12224">
                  <c:v>2.444900000000735</c:v>
                </c:pt>
                <c:pt idx="12225">
                  <c:v>2.4451000000007355</c:v>
                </c:pt>
                <c:pt idx="12226">
                  <c:v>2.4453000000007359</c:v>
                </c:pt>
                <c:pt idx="12227">
                  <c:v>2.4455000000007372</c:v>
                </c:pt>
                <c:pt idx="12228">
                  <c:v>2.4457000000007372</c:v>
                </c:pt>
                <c:pt idx="12229">
                  <c:v>2.4459000000007372</c:v>
                </c:pt>
                <c:pt idx="12230">
                  <c:v>2.4461000000007376</c:v>
                </c:pt>
                <c:pt idx="12231">
                  <c:v>2.446300000000738</c:v>
                </c:pt>
                <c:pt idx="12232">
                  <c:v>2.4465000000007384</c:v>
                </c:pt>
                <c:pt idx="12233">
                  <c:v>2.4467000000007388</c:v>
                </c:pt>
                <c:pt idx="12234">
                  <c:v>2.4469000000007393</c:v>
                </c:pt>
                <c:pt idx="12235">
                  <c:v>2.4471000000007401</c:v>
                </c:pt>
                <c:pt idx="12236">
                  <c:v>2.4473000000007401</c:v>
                </c:pt>
                <c:pt idx="12237">
                  <c:v>2.4475000000007405</c:v>
                </c:pt>
                <c:pt idx="12238">
                  <c:v>2.4477000000007409</c:v>
                </c:pt>
                <c:pt idx="12239">
                  <c:v>2.4479000000007414</c:v>
                </c:pt>
                <c:pt idx="12240">
                  <c:v>2.4481000000007418</c:v>
                </c:pt>
                <c:pt idx="12241">
                  <c:v>2.4483000000007422</c:v>
                </c:pt>
                <c:pt idx="12242">
                  <c:v>2.4485000000007426</c:v>
                </c:pt>
                <c:pt idx="12243">
                  <c:v>2.4487000000007431</c:v>
                </c:pt>
                <c:pt idx="12244">
                  <c:v>2.4489000000007435</c:v>
                </c:pt>
                <c:pt idx="12245">
                  <c:v>2.4491000000007439</c:v>
                </c:pt>
                <c:pt idx="12246">
                  <c:v>2.4493000000007443</c:v>
                </c:pt>
                <c:pt idx="12247">
                  <c:v>2.4495000000007447</c:v>
                </c:pt>
                <c:pt idx="12248">
                  <c:v>2.4497000000007447</c:v>
                </c:pt>
                <c:pt idx="12249">
                  <c:v>2.4499000000007447</c:v>
                </c:pt>
                <c:pt idx="12250">
                  <c:v>2.450100000000746</c:v>
                </c:pt>
                <c:pt idx="12251">
                  <c:v>2.4503000000007464</c:v>
                </c:pt>
                <c:pt idx="12252">
                  <c:v>2.4505000000007469</c:v>
                </c:pt>
                <c:pt idx="12253">
                  <c:v>2.4507000000007473</c:v>
                </c:pt>
                <c:pt idx="12254">
                  <c:v>2.4509000000007477</c:v>
                </c:pt>
                <c:pt idx="12255">
                  <c:v>2.4511000000007477</c:v>
                </c:pt>
                <c:pt idx="12256">
                  <c:v>2.4513000000007477</c:v>
                </c:pt>
                <c:pt idx="12257">
                  <c:v>2.4515000000007467</c:v>
                </c:pt>
                <c:pt idx="12258">
                  <c:v>2.4517000000007467</c:v>
                </c:pt>
                <c:pt idx="12259">
                  <c:v>2.4519000000007467</c:v>
                </c:pt>
                <c:pt idx="12260">
                  <c:v>2.4521000000007467</c:v>
                </c:pt>
                <c:pt idx="12261">
                  <c:v>2.4523000000007507</c:v>
                </c:pt>
                <c:pt idx="12262">
                  <c:v>2.4525000000007378</c:v>
                </c:pt>
                <c:pt idx="12263">
                  <c:v>2.4527000000007377</c:v>
                </c:pt>
                <c:pt idx="12264">
                  <c:v>2.4529000000007377</c:v>
                </c:pt>
                <c:pt idx="12265">
                  <c:v>2.4531000000007532</c:v>
                </c:pt>
                <c:pt idx="12266">
                  <c:v>2.4533000000007532</c:v>
                </c:pt>
                <c:pt idx="12267">
                  <c:v>2.4535000000007532</c:v>
                </c:pt>
                <c:pt idx="12268">
                  <c:v>2.4537000000007536</c:v>
                </c:pt>
                <c:pt idx="12269">
                  <c:v>2.453900000000754</c:v>
                </c:pt>
                <c:pt idx="12270">
                  <c:v>2.4541000000007545</c:v>
                </c:pt>
                <c:pt idx="12271">
                  <c:v>2.4543000000007549</c:v>
                </c:pt>
                <c:pt idx="12272">
                  <c:v>2.4545000000007553</c:v>
                </c:pt>
                <c:pt idx="12273">
                  <c:v>2.4547000000007557</c:v>
                </c:pt>
                <c:pt idx="12274">
                  <c:v>2.4549000000007561</c:v>
                </c:pt>
                <c:pt idx="12275">
                  <c:v>2.4551000000007566</c:v>
                </c:pt>
                <c:pt idx="12276">
                  <c:v>2.455300000000757</c:v>
                </c:pt>
                <c:pt idx="12277">
                  <c:v>2.4555000000007574</c:v>
                </c:pt>
                <c:pt idx="12278">
                  <c:v>2.4557000000007578</c:v>
                </c:pt>
                <c:pt idx="12279">
                  <c:v>2.4559000000007583</c:v>
                </c:pt>
                <c:pt idx="12280">
                  <c:v>2.4561000000007587</c:v>
                </c:pt>
                <c:pt idx="12281">
                  <c:v>2.4563000000007587</c:v>
                </c:pt>
                <c:pt idx="12282">
                  <c:v>2.4565000000007577</c:v>
                </c:pt>
                <c:pt idx="12283">
                  <c:v>2.4567000000007577</c:v>
                </c:pt>
                <c:pt idx="12284">
                  <c:v>2.4569000000007577</c:v>
                </c:pt>
                <c:pt idx="12285">
                  <c:v>2.4571000000007608</c:v>
                </c:pt>
                <c:pt idx="12286">
                  <c:v>2.4573000000007608</c:v>
                </c:pt>
                <c:pt idx="12287">
                  <c:v>2.4575000000007607</c:v>
                </c:pt>
                <c:pt idx="12288">
                  <c:v>2.4577000000007621</c:v>
                </c:pt>
                <c:pt idx="12289">
                  <c:v>2.4579000000007625</c:v>
                </c:pt>
                <c:pt idx="12290">
                  <c:v>2.4581000000007629</c:v>
                </c:pt>
                <c:pt idx="12291">
                  <c:v>2.4583000000007633</c:v>
                </c:pt>
                <c:pt idx="12292">
                  <c:v>2.4585000000007637</c:v>
                </c:pt>
                <c:pt idx="12293">
                  <c:v>2.4587000000007637</c:v>
                </c:pt>
                <c:pt idx="12294">
                  <c:v>2.4589000000007637</c:v>
                </c:pt>
                <c:pt idx="12295">
                  <c:v>2.4591000000007637</c:v>
                </c:pt>
                <c:pt idx="12296">
                  <c:v>2.4593000000007637</c:v>
                </c:pt>
                <c:pt idx="12297">
                  <c:v>2.4595000000007627</c:v>
                </c:pt>
                <c:pt idx="12298">
                  <c:v>2.4597000000007663</c:v>
                </c:pt>
                <c:pt idx="12299">
                  <c:v>2.4599000000007667</c:v>
                </c:pt>
                <c:pt idx="12300">
                  <c:v>2.4601000000007671</c:v>
                </c:pt>
                <c:pt idx="12301">
                  <c:v>2.4603000000007675</c:v>
                </c:pt>
                <c:pt idx="12302">
                  <c:v>2.460500000000768</c:v>
                </c:pt>
                <c:pt idx="12303">
                  <c:v>2.4607000000007684</c:v>
                </c:pt>
                <c:pt idx="12304">
                  <c:v>2.4609000000007688</c:v>
                </c:pt>
                <c:pt idx="12305">
                  <c:v>2.4611000000007688</c:v>
                </c:pt>
                <c:pt idx="12306">
                  <c:v>2.4613000000007688</c:v>
                </c:pt>
                <c:pt idx="12307">
                  <c:v>2.4615000000007701</c:v>
                </c:pt>
                <c:pt idx="12308">
                  <c:v>2.4617000000007705</c:v>
                </c:pt>
                <c:pt idx="12309">
                  <c:v>2.4619000000007709</c:v>
                </c:pt>
                <c:pt idx="12310">
                  <c:v>2.4621000000007713</c:v>
                </c:pt>
                <c:pt idx="12311">
                  <c:v>2.4623000000007718</c:v>
                </c:pt>
                <c:pt idx="12312">
                  <c:v>2.4625000000007722</c:v>
                </c:pt>
                <c:pt idx="12313">
                  <c:v>2.4627000000007726</c:v>
                </c:pt>
                <c:pt idx="12314">
                  <c:v>2.462900000000773</c:v>
                </c:pt>
                <c:pt idx="12315">
                  <c:v>2.4631000000007752</c:v>
                </c:pt>
                <c:pt idx="12316">
                  <c:v>2.4633000000007752</c:v>
                </c:pt>
                <c:pt idx="12317">
                  <c:v>2.4635000000007752</c:v>
                </c:pt>
                <c:pt idx="12318">
                  <c:v>2.4637000000007752</c:v>
                </c:pt>
                <c:pt idx="12319">
                  <c:v>2.4639000000007751</c:v>
                </c:pt>
                <c:pt idx="12320">
                  <c:v>2.4641000000007756</c:v>
                </c:pt>
                <c:pt idx="12321">
                  <c:v>2.4643000000007782</c:v>
                </c:pt>
                <c:pt idx="12322">
                  <c:v>2.4645000000007782</c:v>
                </c:pt>
                <c:pt idx="12323">
                  <c:v>2.4647000000007782</c:v>
                </c:pt>
                <c:pt idx="12324">
                  <c:v>2.4649000000007772</c:v>
                </c:pt>
                <c:pt idx="12325">
                  <c:v>2.4651000000007781</c:v>
                </c:pt>
                <c:pt idx="12326">
                  <c:v>2.4653000000007781</c:v>
                </c:pt>
                <c:pt idx="12327">
                  <c:v>2.4655000000007785</c:v>
                </c:pt>
                <c:pt idx="12328">
                  <c:v>2.4657000000007789</c:v>
                </c:pt>
                <c:pt idx="12329">
                  <c:v>2.4659000000007794</c:v>
                </c:pt>
                <c:pt idx="12330">
                  <c:v>2.4661000000007798</c:v>
                </c:pt>
                <c:pt idx="12331">
                  <c:v>2.4663000000007798</c:v>
                </c:pt>
                <c:pt idx="12332">
                  <c:v>2.4665000000007797</c:v>
                </c:pt>
                <c:pt idx="12333">
                  <c:v>2.4667000000007797</c:v>
                </c:pt>
                <c:pt idx="12334">
                  <c:v>2.4669000000007797</c:v>
                </c:pt>
                <c:pt idx="12335">
                  <c:v>2.4671000000007819</c:v>
                </c:pt>
                <c:pt idx="12336">
                  <c:v>2.4673000000007832</c:v>
                </c:pt>
                <c:pt idx="12337">
                  <c:v>2.4675000000007832</c:v>
                </c:pt>
                <c:pt idx="12338">
                  <c:v>2.4677000000007832</c:v>
                </c:pt>
                <c:pt idx="12339">
                  <c:v>2.4679000000007836</c:v>
                </c:pt>
                <c:pt idx="12340">
                  <c:v>2.468100000000784</c:v>
                </c:pt>
                <c:pt idx="12341">
                  <c:v>2.4683000000007844</c:v>
                </c:pt>
                <c:pt idx="12342">
                  <c:v>2.4685000000007848</c:v>
                </c:pt>
                <c:pt idx="12343">
                  <c:v>2.4687000000007853</c:v>
                </c:pt>
                <c:pt idx="12344">
                  <c:v>2.4689000000007857</c:v>
                </c:pt>
                <c:pt idx="12345">
                  <c:v>2.4691000000007861</c:v>
                </c:pt>
                <c:pt idx="12346">
                  <c:v>2.4693000000007865</c:v>
                </c:pt>
                <c:pt idx="12347">
                  <c:v>2.469500000000787</c:v>
                </c:pt>
                <c:pt idx="12348">
                  <c:v>2.4697000000007874</c:v>
                </c:pt>
                <c:pt idx="12349">
                  <c:v>2.4699000000007878</c:v>
                </c:pt>
                <c:pt idx="12350">
                  <c:v>2.4701000000007878</c:v>
                </c:pt>
                <c:pt idx="12351">
                  <c:v>2.4703000000007878</c:v>
                </c:pt>
                <c:pt idx="12352">
                  <c:v>2.4705000000007877</c:v>
                </c:pt>
                <c:pt idx="12353">
                  <c:v>2.4707000000007877</c:v>
                </c:pt>
                <c:pt idx="12354">
                  <c:v>2.4709000000007877</c:v>
                </c:pt>
                <c:pt idx="12355">
                  <c:v>2.4711000000007903</c:v>
                </c:pt>
                <c:pt idx="12356">
                  <c:v>2.4713000000007908</c:v>
                </c:pt>
                <c:pt idx="12357">
                  <c:v>2.4715000000007907</c:v>
                </c:pt>
                <c:pt idx="12358">
                  <c:v>2.4717000000007907</c:v>
                </c:pt>
                <c:pt idx="12359">
                  <c:v>2.471900000000792</c:v>
                </c:pt>
                <c:pt idx="12360">
                  <c:v>2.4721000000007924</c:v>
                </c:pt>
                <c:pt idx="12361">
                  <c:v>2.4723000000007929</c:v>
                </c:pt>
                <c:pt idx="12362">
                  <c:v>2.4725000000007933</c:v>
                </c:pt>
                <c:pt idx="12363">
                  <c:v>2.4727000000007937</c:v>
                </c:pt>
                <c:pt idx="12364">
                  <c:v>2.4729000000007937</c:v>
                </c:pt>
                <c:pt idx="12365">
                  <c:v>2.4731000000007946</c:v>
                </c:pt>
                <c:pt idx="12366">
                  <c:v>2.473300000000795</c:v>
                </c:pt>
                <c:pt idx="12367">
                  <c:v>2.4735000000007954</c:v>
                </c:pt>
                <c:pt idx="12368">
                  <c:v>2.4737000000007958</c:v>
                </c:pt>
                <c:pt idx="12369">
                  <c:v>2.4739000000007962</c:v>
                </c:pt>
                <c:pt idx="12370">
                  <c:v>2.4741000000007971</c:v>
                </c:pt>
                <c:pt idx="12371">
                  <c:v>2.4743000000007971</c:v>
                </c:pt>
                <c:pt idx="12372">
                  <c:v>2.4745000000007975</c:v>
                </c:pt>
                <c:pt idx="12373">
                  <c:v>2.4747000000007979</c:v>
                </c:pt>
                <c:pt idx="12374">
                  <c:v>2.4749000000007984</c:v>
                </c:pt>
                <c:pt idx="12375">
                  <c:v>2.4751000000007988</c:v>
                </c:pt>
                <c:pt idx="12376">
                  <c:v>2.4753000000007988</c:v>
                </c:pt>
                <c:pt idx="12377">
                  <c:v>2.4755000000007987</c:v>
                </c:pt>
                <c:pt idx="12378">
                  <c:v>2.4757000000007987</c:v>
                </c:pt>
                <c:pt idx="12379">
                  <c:v>2.4759000000007987</c:v>
                </c:pt>
                <c:pt idx="12380">
                  <c:v>2.4761000000007987</c:v>
                </c:pt>
                <c:pt idx="12381">
                  <c:v>2.4763000000007978</c:v>
                </c:pt>
                <c:pt idx="12382">
                  <c:v>2.4765000000007977</c:v>
                </c:pt>
                <c:pt idx="12383">
                  <c:v>2.4767000000007977</c:v>
                </c:pt>
                <c:pt idx="12384">
                  <c:v>2.4769000000007977</c:v>
                </c:pt>
                <c:pt idx="12385">
                  <c:v>2.477100000000803</c:v>
                </c:pt>
                <c:pt idx="12386">
                  <c:v>2.4773000000008034</c:v>
                </c:pt>
                <c:pt idx="12387">
                  <c:v>2.4775000000008038</c:v>
                </c:pt>
                <c:pt idx="12388">
                  <c:v>2.4777000000008043</c:v>
                </c:pt>
                <c:pt idx="12389">
                  <c:v>2.4779000000008047</c:v>
                </c:pt>
                <c:pt idx="12390">
                  <c:v>2.4781000000008047</c:v>
                </c:pt>
                <c:pt idx="12391">
                  <c:v>2.4783000000008037</c:v>
                </c:pt>
                <c:pt idx="12392">
                  <c:v>2.4785000000008037</c:v>
                </c:pt>
                <c:pt idx="12393">
                  <c:v>2.4787000000008064</c:v>
                </c:pt>
                <c:pt idx="12394">
                  <c:v>2.4789000000008068</c:v>
                </c:pt>
                <c:pt idx="12395">
                  <c:v>2.4791000000008068</c:v>
                </c:pt>
                <c:pt idx="12396">
                  <c:v>2.4793000000008067</c:v>
                </c:pt>
                <c:pt idx="12397">
                  <c:v>2.4795000000008067</c:v>
                </c:pt>
                <c:pt idx="12398">
                  <c:v>2.4797000000008067</c:v>
                </c:pt>
                <c:pt idx="12399">
                  <c:v>2.4799000000008067</c:v>
                </c:pt>
                <c:pt idx="12400">
                  <c:v>2.4801000000008093</c:v>
                </c:pt>
                <c:pt idx="12401">
                  <c:v>2.4803000000008097</c:v>
                </c:pt>
                <c:pt idx="12402">
                  <c:v>2.4805000000008102</c:v>
                </c:pt>
                <c:pt idx="12403">
                  <c:v>2.4807000000008106</c:v>
                </c:pt>
                <c:pt idx="12404">
                  <c:v>2.480900000000811</c:v>
                </c:pt>
                <c:pt idx="12405">
                  <c:v>2.4811000000008114</c:v>
                </c:pt>
                <c:pt idx="12406">
                  <c:v>2.4813000000008119</c:v>
                </c:pt>
                <c:pt idx="12407">
                  <c:v>2.4815000000008132</c:v>
                </c:pt>
                <c:pt idx="12408">
                  <c:v>2.4817000000008131</c:v>
                </c:pt>
                <c:pt idx="12409">
                  <c:v>2.4819000000008131</c:v>
                </c:pt>
                <c:pt idx="12410">
                  <c:v>2.4821000000008135</c:v>
                </c:pt>
                <c:pt idx="12411">
                  <c:v>2.482300000000814</c:v>
                </c:pt>
                <c:pt idx="12412">
                  <c:v>2.4825000000008144</c:v>
                </c:pt>
                <c:pt idx="12413">
                  <c:v>2.4827000000008148</c:v>
                </c:pt>
                <c:pt idx="12414">
                  <c:v>2.4829000000008148</c:v>
                </c:pt>
                <c:pt idx="12415">
                  <c:v>2.4831000000008192</c:v>
                </c:pt>
                <c:pt idx="12416">
                  <c:v>2.4833000000008192</c:v>
                </c:pt>
                <c:pt idx="12417">
                  <c:v>2.4835000000008192</c:v>
                </c:pt>
                <c:pt idx="12418">
                  <c:v>2.4837000000008191</c:v>
                </c:pt>
                <c:pt idx="12419">
                  <c:v>2.4839000000008182</c:v>
                </c:pt>
                <c:pt idx="12420">
                  <c:v>2.4841000000008182</c:v>
                </c:pt>
                <c:pt idx="12421">
                  <c:v>2.4843000000008182</c:v>
                </c:pt>
                <c:pt idx="12422">
                  <c:v>2.4845000000008186</c:v>
                </c:pt>
                <c:pt idx="12423">
                  <c:v>2.484700000000819</c:v>
                </c:pt>
                <c:pt idx="12424">
                  <c:v>2.4849000000008195</c:v>
                </c:pt>
                <c:pt idx="12425">
                  <c:v>2.4851000000008199</c:v>
                </c:pt>
                <c:pt idx="12426">
                  <c:v>2.4853000000008203</c:v>
                </c:pt>
                <c:pt idx="12427">
                  <c:v>2.4855000000008207</c:v>
                </c:pt>
                <c:pt idx="12428">
                  <c:v>2.4857000000008207</c:v>
                </c:pt>
                <c:pt idx="12429">
                  <c:v>2.4859000000008207</c:v>
                </c:pt>
                <c:pt idx="12430">
                  <c:v>2.486100000000822</c:v>
                </c:pt>
                <c:pt idx="12431">
                  <c:v>2.4863000000008224</c:v>
                </c:pt>
                <c:pt idx="12432">
                  <c:v>2.4865000000008228</c:v>
                </c:pt>
                <c:pt idx="12433">
                  <c:v>2.4867000000008233</c:v>
                </c:pt>
                <c:pt idx="12434">
                  <c:v>2.4869000000008237</c:v>
                </c:pt>
                <c:pt idx="12435">
                  <c:v>2.4871000000008241</c:v>
                </c:pt>
                <c:pt idx="12436">
                  <c:v>2.4873000000008245</c:v>
                </c:pt>
                <c:pt idx="12437">
                  <c:v>2.4875000000008249</c:v>
                </c:pt>
                <c:pt idx="12438">
                  <c:v>2.4877000000008254</c:v>
                </c:pt>
                <c:pt idx="12439">
                  <c:v>2.4879000000008258</c:v>
                </c:pt>
                <c:pt idx="12440">
                  <c:v>2.4881000000008262</c:v>
                </c:pt>
                <c:pt idx="12441">
                  <c:v>2.4883000000008266</c:v>
                </c:pt>
                <c:pt idx="12442">
                  <c:v>2.4885000000008271</c:v>
                </c:pt>
                <c:pt idx="12443">
                  <c:v>2.4887000000008275</c:v>
                </c:pt>
                <c:pt idx="12444">
                  <c:v>2.4889000000008279</c:v>
                </c:pt>
                <c:pt idx="12445">
                  <c:v>2.4891000000008283</c:v>
                </c:pt>
                <c:pt idx="12446">
                  <c:v>2.4893000000008287</c:v>
                </c:pt>
                <c:pt idx="12447">
                  <c:v>2.4895000000008287</c:v>
                </c:pt>
                <c:pt idx="12448">
                  <c:v>2.4897000000008287</c:v>
                </c:pt>
                <c:pt idx="12449">
                  <c:v>2.48990000000083</c:v>
                </c:pt>
                <c:pt idx="12450">
                  <c:v>2.4901000000008304</c:v>
                </c:pt>
                <c:pt idx="12451">
                  <c:v>2.4903000000008308</c:v>
                </c:pt>
                <c:pt idx="12452">
                  <c:v>2.4905000000008313</c:v>
                </c:pt>
                <c:pt idx="12453">
                  <c:v>2.4907000000008317</c:v>
                </c:pt>
                <c:pt idx="12454">
                  <c:v>2.4909000000008321</c:v>
                </c:pt>
                <c:pt idx="12455">
                  <c:v>2.4911000000008325</c:v>
                </c:pt>
                <c:pt idx="12456">
                  <c:v>2.491300000000833</c:v>
                </c:pt>
                <c:pt idx="12457">
                  <c:v>2.4915000000008334</c:v>
                </c:pt>
                <c:pt idx="12458">
                  <c:v>2.4917000000008338</c:v>
                </c:pt>
                <c:pt idx="12459">
                  <c:v>2.4919000000008338</c:v>
                </c:pt>
                <c:pt idx="12460">
                  <c:v>2.4921000000008338</c:v>
                </c:pt>
                <c:pt idx="12461">
                  <c:v>2.4923000000008337</c:v>
                </c:pt>
                <c:pt idx="12462">
                  <c:v>2.4925000000008337</c:v>
                </c:pt>
                <c:pt idx="12463">
                  <c:v>2.4927000000008337</c:v>
                </c:pt>
                <c:pt idx="12464">
                  <c:v>2.4929000000008363</c:v>
                </c:pt>
                <c:pt idx="12465">
                  <c:v>2.4931000000008372</c:v>
                </c:pt>
                <c:pt idx="12466">
                  <c:v>2.4933000000008372</c:v>
                </c:pt>
                <c:pt idx="12467">
                  <c:v>2.4935000000008376</c:v>
                </c:pt>
                <c:pt idx="12468">
                  <c:v>2.493700000000838</c:v>
                </c:pt>
                <c:pt idx="12469">
                  <c:v>2.4939000000008384</c:v>
                </c:pt>
                <c:pt idx="12470">
                  <c:v>2.4941000000008389</c:v>
                </c:pt>
                <c:pt idx="12471">
                  <c:v>2.4943000000008393</c:v>
                </c:pt>
                <c:pt idx="12472">
                  <c:v>2.4945000000008397</c:v>
                </c:pt>
                <c:pt idx="12473">
                  <c:v>2.4947000000008397</c:v>
                </c:pt>
                <c:pt idx="12474">
                  <c:v>2.4949000000008397</c:v>
                </c:pt>
                <c:pt idx="12475">
                  <c:v>2.4951000000008388</c:v>
                </c:pt>
                <c:pt idx="12476">
                  <c:v>2.4953000000008387</c:v>
                </c:pt>
                <c:pt idx="12477">
                  <c:v>2.4955000000008387</c:v>
                </c:pt>
                <c:pt idx="12478">
                  <c:v>2.4957000000008387</c:v>
                </c:pt>
                <c:pt idx="12479">
                  <c:v>2.4959000000008427</c:v>
                </c:pt>
                <c:pt idx="12480">
                  <c:v>2.4961000000008378</c:v>
                </c:pt>
                <c:pt idx="12481">
                  <c:v>2.4963000000008377</c:v>
                </c:pt>
                <c:pt idx="12482">
                  <c:v>2.4965000000008377</c:v>
                </c:pt>
                <c:pt idx="12483">
                  <c:v>2.4967000000008377</c:v>
                </c:pt>
                <c:pt idx="12484">
                  <c:v>2.4969000000008377</c:v>
                </c:pt>
                <c:pt idx="12485">
                  <c:v>2.4971000000008448</c:v>
                </c:pt>
                <c:pt idx="12486">
                  <c:v>2.4973000000008447</c:v>
                </c:pt>
                <c:pt idx="12487">
                  <c:v>2.497500000000846</c:v>
                </c:pt>
                <c:pt idx="12488">
                  <c:v>2.4977000000008465</c:v>
                </c:pt>
                <c:pt idx="12489">
                  <c:v>2.4979000000008469</c:v>
                </c:pt>
                <c:pt idx="12490">
                  <c:v>2.4981000000008473</c:v>
                </c:pt>
                <c:pt idx="12491">
                  <c:v>2.4983000000008477</c:v>
                </c:pt>
                <c:pt idx="12492">
                  <c:v>2.4985000000008477</c:v>
                </c:pt>
                <c:pt idx="12493">
                  <c:v>2.4987000000008477</c:v>
                </c:pt>
                <c:pt idx="12494">
                  <c:v>2.4989000000008477</c:v>
                </c:pt>
                <c:pt idx="12495">
                  <c:v>2.4991000000008468</c:v>
                </c:pt>
                <c:pt idx="12496">
                  <c:v>2.4993000000008467</c:v>
                </c:pt>
                <c:pt idx="12497">
                  <c:v>2.4995000000008503</c:v>
                </c:pt>
                <c:pt idx="12498">
                  <c:v>2.4997000000008507</c:v>
                </c:pt>
                <c:pt idx="12499">
                  <c:v>2.4999000000008507</c:v>
                </c:pt>
                <c:pt idx="12500">
                  <c:v>2.5001000000008515</c:v>
                </c:pt>
                <c:pt idx="12501">
                  <c:v>2.5003000000008542</c:v>
                </c:pt>
                <c:pt idx="12502">
                  <c:v>2.5005000000008542</c:v>
                </c:pt>
                <c:pt idx="12503">
                  <c:v>2.5007000000008532</c:v>
                </c:pt>
                <c:pt idx="12504">
                  <c:v>2.5009000000008532</c:v>
                </c:pt>
                <c:pt idx="12505">
                  <c:v>2.5011000000008536</c:v>
                </c:pt>
                <c:pt idx="12506">
                  <c:v>2.5013000000008541</c:v>
                </c:pt>
                <c:pt idx="12507">
                  <c:v>2.5015000000008545</c:v>
                </c:pt>
                <c:pt idx="12508">
                  <c:v>2.5017000000008549</c:v>
                </c:pt>
                <c:pt idx="12509">
                  <c:v>2.5019000000008553</c:v>
                </c:pt>
                <c:pt idx="12510">
                  <c:v>2.5021000000008558</c:v>
                </c:pt>
                <c:pt idx="12511">
                  <c:v>2.5023000000008562</c:v>
                </c:pt>
                <c:pt idx="12512">
                  <c:v>2.5025000000008566</c:v>
                </c:pt>
                <c:pt idx="12513">
                  <c:v>2.502700000000857</c:v>
                </c:pt>
                <c:pt idx="12514">
                  <c:v>2.5029000000008574</c:v>
                </c:pt>
                <c:pt idx="12515">
                  <c:v>2.5031000000008592</c:v>
                </c:pt>
                <c:pt idx="12516">
                  <c:v>2.5033000000008592</c:v>
                </c:pt>
                <c:pt idx="12517">
                  <c:v>2.5035000000008591</c:v>
                </c:pt>
                <c:pt idx="12518">
                  <c:v>2.5037000000008591</c:v>
                </c:pt>
                <c:pt idx="12519">
                  <c:v>2.5039000000008595</c:v>
                </c:pt>
                <c:pt idx="12520">
                  <c:v>2.50410000000086</c:v>
                </c:pt>
                <c:pt idx="12521">
                  <c:v>2.5043000000008604</c:v>
                </c:pt>
                <c:pt idx="12522">
                  <c:v>2.5045000000008608</c:v>
                </c:pt>
                <c:pt idx="12523">
                  <c:v>2.5047000000008608</c:v>
                </c:pt>
                <c:pt idx="12524">
                  <c:v>2.5049000000008617</c:v>
                </c:pt>
                <c:pt idx="12525">
                  <c:v>2.5051000000008621</c:v>
                </c:pt>
                <c:pt idx="12526">
                  <c:v>2.5053000000008625</c:v>
                </c:pt>
                <c:pt idx="12527">
                  <c:v>2.5055000000008629</c:v>
                </c:pt>
                <c:pt idx="12528">
                  <c:v>2.5057000000008633</c:v>
                </c:pt>
                <c:pt idx="12529">
                  <c:v>2.5059000000008638</c:v>
                </c:pt>
                <c:pt idx="12530">
                  <c:v>2.5061000000008637</c:v>
                </c:pt>
                <c:pt idx="12531">
                  <c:v>2.5063000000008637</c:v>
                </c:pt>
                <c:pt idx="12532">
                  <c:v>2.5065000000008637</c:v>
                </c:pt>
                <c:pt idx="12533">
                  <c:v>2.5067000000008637</c:v>
                </c:pt>
                <c:pt idx="12534">
                  <c:v>2.5069000000008637</c:v>
                </c:pt>
                <c:pt idx="12535">
                  <c:v>2.5071000000008672</c:v>
                </c:pt>
                <c:pt idx="12536">
                  <c:v>2.5073000000008672</c:v>
                </c:pt>
                <c:pt idx="12537">
                  <c:v>2.5075000000008671</c:v>
                </c:pt>
                <c:pt idx="12538">
                  <c:v>2.5077000000008676</c:v>
                </c:pt>
                <c:pt idx="12539">
                  <c:v>2.507900000000868</c:v>
                </c:pt>
                <c:pt idx="12540">
                  <c:v>2.5081000000008684</c:v>
                </c:pt>
                <c:pt idx="12541">
                  <c:v>2.5083000000008688</c:v>
                </c:pt>
                <c:pt idx="12542">
                  <c:v>2.5085000000008693</c:v>
                </c:pt>
                <c:pt idx="12543">
                  <c:v>2.5087000000008697</c:v>
                </c:pt>
                <c:pt idx="12544">
                  <c:v>2.5089000000008701</c:v>
                </c:pt>
                <c:pt idx="12545">
                  <c:v>2.5091000000008705</c:v>
                </c:pt>
                <c:pt idx="12546">
                  <c:v>2.5093000000008709</c:v>
                </c:pt>
                <c:pt idx="12547">
                  <c:v>2.5095000000008714</c:v>
                </c:pt>
                <c:pt idx="12548">
                  <c:v>2.5097000000008718</c:v>
                </c:pt>
                <c:pt idx="12549">
                  <c:v>2.5099000000008722</c:v>
                </c:pt>
                <c:pt idx="12550">
                  <c:v>2.5101000000008726</c:v>
                </c:pt>
                <c:pt idx="12551">
                  <c:v>2.5103000000008731</c:v>
                </c:pt>
                <c:pt idx="12552">
                  <c:v>2.5105000000008735</c:v>
                </c:pt>
                <c:pt idx="12553">
                  <c:v>2.5107000000008739</c:v>
                </c:pt>
                <c:pt idx="12554">
                  <c:v>2.5109000000008743</c:v>
                </c:pt>
                <c:pt idx="12555">
                  <c:v>2.5111000000008747</c:v>
                </c:pt>
                <c:pt idx="12556">
                  <c:v>2.5113000000008747</c:v>
                </c:pt>
                <c:pt idx="12557">
                  <c:v>2.5115000000008747</c:v>
                </c:pt>
                <c:pt idx="12558">
                  <c:v>2.511700000000876</c:v>
                </c:pt>
                <c:pt idx="12559">
                  <c:v>2.5119000000008764</c:v>
                </c:pt>
                <c:pt idx="12560">
                  <c:v>2.5121000000008769</c:v>
                </c:pt>
                <c:pt idx="12561">
                  <c:v>2.5123000000008773</c:v>
                </c:pt>
                <c:pt idx="12562">
                  <c:v>2.5125000000008777</c:v>
                </c:pt>
                <c:pt idx="12563">
                  <c:v>2.5127000000008777</c:v>
                </c:pt>
                <c:pt idx="12564">
                  <c:v>2.5129000000008777</c:v>
                </c:pt>
                <c:pt idx="12565">
                  <c:v>2.513100000000879</c:v>
                </c:pt>
                <c:pt idx="12566">
                  <c:v>2.5133000000008794</c:v>
                </c:pt>
                <c:pt idx="12567">
                  <c:v>2.5135000000008798</c:v>
                </c:pt>
                <c:pt idx="12568">
                  <c:v>2.5137000000008798</c:v>
                </c:pt>
                <c:pt idx="12569">
                  <c:v>2.5139000000008807</c:v>
                </c:pt>
                <c:pt idx="12570">
                  <c:v>2.5141000000008797</c:v>
                </c:pt>
                <c:pt idx="12571">
                  <c:v>2.5143000000008797</c:v>
                </c:pt>
                <c:pt idx="12572">
                  <c:v>2.5145000000008797</c:v>
                </c:pt>
                <c:pt idx="12573">
                  <c:v>2.5147000000008823</c:v>
                </c:pt>
                <c:pt idx="12574">
                  <c:v>2.5149000000008828</c:v>
                </c:pt>
                <c:pt idx="12575">
                  <c:v>2.5151000000008827</c:v>
                </c:pt>
                <c:pt idx="12576">
                  <c:v>2.5153000000008827</c:v>
                </c:pt>
                <c:pt idx="12577">
                  <c:v>2.5155000000008827</c:v>
                </c:pt>
                <c:pt idx="12578">
                  <c:v>2.5157000000008827</c:v>
                </c:pt>
                <c:pt idx="12579">
                  <c:v>2.5159000000008827</c:v>
                </c:pt>
                <c:pt idx="12580">
                  <c:v>2.5161000000008777</c:v>
                </c:pt>
                <c:pt idx="12581">
                  <c:v>2.5163000000008777</c:v>
                </c:pt>
                <c:pt idx="12582">
                  <c:v>2.5165000000008777</c:v>
                </c:pt>
                <c:pt idx="12583">
                  <c:v>2.5167000000008777</c:v>
                </c:pt>
                <c:pt idx="12584">
                  <c:v>2.5169000000008777</c:v>
                </c:pt>
                <c:pt idx="12585">
                  <c:v>2.5171000000008874</c:v>
                </c:pt>
                <c:pt idx="12586">
                  <c:v>2.5173000000008878</c:v>
                </c:pt>
                <c:pt idx="12587">
                  <c:v>2.5175000000008878</c:v>
                </c:pt>
                <c:pt idx="12588">
                  <c:v>2.5177000000008887</c:v>
                </c:pt>
                <c:pt idx="12589">
                  <c:v>2.5179000000008878</c:v>
                </c:pt>
                <c:pt idx="12590">
                  <c:v>2.5181000000008877</c:v>
                </c:pt>
                <c:pt idx="12591">
                  <c:v>2.5183000000008877</c:v>
                </c:pt>
                <c:pt idx="12592">
                  <c:v>2.5185000000008904</c:v>
                </c:pt>
                <c:pt idx="12593">
                  <c:v>2.5187000000008908</c:v>
                </c:pt>
                <c:pt idx="12594">
                  <c:v>2.5189000000008908</c:v>
                </c:pt>
                <c:pt idx="12595">
                  <c:v>2.5191000000008907</c:v>
                </c:pt>
                <c:pt idx="12596">
                  <c:v>2.519300000000892</c:v>
                </c:pt>
                <c:pt idx="12597">
                  <c:v>2.5195000000008925</c:v>
                </c:pt>
                <c:pt idx="12598">
                  <c:v>2.5197000000008929</c:v>
                </c:pt>
                <c:pt idx="12599">
                  <c:v>2.5199000000008933</c:v>
                </c:pt>
                <c:pt idx="12600">
                  <c:v>2.5201000000008942</c:v>
                </c:pt>
                <c:pt idx="12601">
                  <c:v>2.5203000000008942</c:v>
                </c:pt>
                <c:pt idx="12602">
                  <c:v>2.5205000000008946</c:v>
                </c:pt>
                <c:pt idx="12603">
                  <c:v>2.520700000000895</c:v>
                </c:pt>
                <c:pt idx="12604">
                  <c:v>2.5209000000008954</c:v>
                </c:pt>
                <c:pt idx="12605">
                  <c:v>2.5211000000008958</c:v>
                </c:pt>
                <c:pt idx="12606">
                  <c:v>2.5213000000008972</c:v>
                </c:pt>
                <c:pt idx="12607">
                  <c:v>2.5215000000008971</c:v>
                </c:pt>
                <c:pt idx="12608">
                  <c:v>2.5217000000008971</c:v>
                </c:pt>
                <c:pt idx="12609">
                  <c:v>2.5219000000008975</c:v>
                </c:pt>
                <c:pt idx="12610">
                  <c:v>2.522100000000898</c:v>
                </c:pt>
                <c:pt idx="12611">
                  <c:v>2.5223000000008984</c:v>
                </c:pt>
                <c:pt idx="12612">
                  <c:v>2.5225000000008988</c:v>
                </c:pt>
                <c:pt idx="12613">
                  <c:v>2.5227000000008988</c:v>
                </c:pt>
                <c:pt idx="12614">
                  <c:v>2.5229000000008988</c:v>
                </c:pt>
                <c:pt idx="12615">
                  <c:v>2.5231000000009289</c:v>
                </c:pt>
                <c:pt idx="12616">
                  <c:v>2.5233000000009294</c:v>
                </c:pt>
                <c:pt idx="12617">
                  <c:v>2.5235000000009298</c:v>
                </c:pt>
                <c:pt idx="12618">
                  <c:v>2.5237000000009293</c:v>
                </c:pt>
                <c:pt idx="12619">
                  <c:v>2.5239000000009275</c:v>
                </c:pt>
                <c:pt idx="12620">
                  <c:v>2.524100000000927</c:v>
                </c:pt>
                <c:pt idx="12621">
                  <c:v>2.5243000000009252</c:v>
                </c:pt>
                <c:pt idx="12622">
                  <c:v>2.5245000000009052</c:v>
                </c:pt>
                <c:pt idx="12623">
                  <c:v>2.5247000000009052</c:v>
                </c:pt>
                <c:pt idx="12624">
                  <c:v>2.5249000000009052</c:v>
                </c:pt>
                <c:pt idx="12625">
                  <c:v>2.5251000000009052</c:v>
                </c:pt>
                <c:pt idx="12626">
                  <c:v>2.5253000000009052</c:v>
                </c:pt>
                <c:pt idx="12627">
                  <c:v>2.5255000000009051</c:v>
                </c:pt>
                <c:pt idx="12628">
                  <c:v>2.5257000000009056</c:v>
                </c:pt>
                <c:pt idx="12629">
                  <c:v>2.5259000000009082</c:v>
                </c:pt>
                <c:pt idx="12630">
                  <c:v>2.5261000000009082</c:v>
                </c:pt>
                <c:pt idx="12631">
                  <c:v>2.5263000000009082</c:v>
                </c:pt>
                <c:pt idx="12632">
                  <c:v>2.5265000000009072</c:v>
                </c:pt>
                <c:pt idx="12633">
                  <c:v>2.5267000000009081</c:v>
                </c:pt>
                <c:pt idx="12634">
                  <c:v>2.5269000000009081</c:v>
                </c:pt>
                <c:pt idx="12635">
                  <c:v>2.5271000000009405</c:v>
                </c:pt>
                <c:pt idx="12636">
                  <c:v>2.5273000000009409</c:v>
                </c:pt>
                <c:pt idx="12637">
                  <c:v>2.5275000000009413</c:v>
                </c:pt>
                <c:pt idx="12638">
                  <c:v>2.5277000000009404</c:v>
                </c:pt>
                <c:pt idx="12639">
                  <c:v>2.5279000000009386</c:v>
                </c:pt>
                <c:pt idx="12640">
                  <c:v>2.5281000000009373</c:v>
                </c:pt>
                <c:pt idx="12641">
                  <c:v>2.5283000000009292</c:v>
                </c:pt>
                <c:pt idx="12642">
                  <c:v>2.5285000000009212</c:v>
                </c:pt>
                <c:pt idx="12643">
                  <c:v>2.5287000000009212</c:v>
                </c:pt>
                <c:pt idx="12644">
                  <c:v>2.5289000000009212</c:v>
                </c:pt>
                <c:pt idx="12645">
                  <c:v>2.5291000000009212</c:v>
                </c:pt>
                <c:pt idx="12646">
                  <c:v>2.5293000000009211</c:v>
                </c:pt>
                <c:pt idx="12647">
                  <c:v>2.5295000000009202</c:v>
                </c:pt>
                <c:pt idx="12648">
                  <c:v>2.5297000000009202</c:v>
                </c:pt>
                <c:pt idx="12649">
                  <c:v>2.5299000000009202</c:v>
                </c:pt>
                <c:pt idx="12650">
                  <c:v>2.5301000000009202</c:v>
                </c:pt>
                <c:pt idx="12651">
                  <c:v>2.5303000000009201</c:v>
                </c:pt>
                <c:pt idx="12652">
                  <c:v>2.5305000000009192</c:v>
                </c:pt>
                <c:pt idx="12653">
                  <c:v>2.5307000000009192</c:v>
                </c:pt>
                <c:pt idx="12654">
                  <c:v>2.5309000000009192</c:v>
                </c:pt>
                <c:pt idx="12655">
                  <c:v>2.5311000000009192</c:v>
                </c:pt>
                <c:pt idx="12656">
                  <c:v>2.5313000000009191</c:v>
                </c:pt>
                <c:pt idx="12657">
                  <c:v>2.5315000000009182</c:v>
                </c:pt>
                <c:pt idx="12658">
                  <c:v>2.5317000000009182</c:v>
                </c:pt>
                <c:pt idx="12659">
                  <c:v>2.5319000000009186</c:v>
                </c:pt>
                <c:pt idx="12660">
                  <c:v>2.5321000000009191</c:v>
                </c:pt>
                <c:pt idx="12661">
                  <c:v>2.5323000000009195</c:v>
                </c:pt>
                <c:pt idx="12662">
                  <c:v>2.5325000000009199</c:v>
                </c:pt>
                <c:pt idx="12663">
                  <c:v>2.5327000000009203</c:v>
                </c:pt>
                <c:pt idx="12664">
                  <c:v>2.5329000000009207</c:v>
                </c:pt>
                <c:pt idx="12665">
                  <c:v>2.5331000000009212</c:v>
                </c:pt>
                <c:pt idx="12666">
                  <c:v>2.5333000000009216</c:v>
                </c:pt>
                <c:pt idx="12667">
                  <c:v>2.5335000000009242</c:v>
                </c:pt>
                <c:pt idx="12668">
                  <c:v>2.5337000000009242</c:v>
                </c:pt>
                <c:pt idx="12669">
                  <c:v>2.5339000000009242</c:v>
                </c:pt>
                <c:pt idx="12670">
                  <c:v>2.5341000000009242</c:v>
                </c:pt>
                <c:pt idx="12671">
                  <c:v>2.5343000000009241</c:v>
                </c:pt>
                <c:pt idx="12672">
                  <c:v>2.5345000000009241</c:v>
                </c:pt>
                <c:pt idx="12673">
                  <c:v>2.5347000000009245</c:v>
                </c:pt>
                <c:pt idx="12674">
                  <c:v>2.534900000000925</c:v>
                </c:pt>
                <c:pt idx="12675">
                  <c:v>2.5351000000009254</c:v>
                </c:pt>
                <c:pt idx="12676">
                  <c:v>2.5353000000009258</c:v>
                </c:pt>
                <c:pt idx="12677">
                  <c:v>2.5355000000009262</c:v>
                </c:pt>
                <c:pt idx="12678">
                  <c:v>2.5357000000009271</c:v>
                </c:pt>
                <c:pt idx="12679">
                  <c:v>2.5359000000009271</c:v>
                </c:pt>
                <c:pt idx="12680">
                  <c:v>2.5361000000009275</c:v>
                </c:pt>
                <c:pt idx="12681">
                  <c:v>2.5363000000009279</c:v>
                </c:pt>
                <c:pt idx="12682">
                  <c:v>2.5365000000009283</c:v>
                </c:pt>
                <c:pt idx="12683">
                  <c:v>2.5367000000009288</c:v>
                </c:pt>
                <c:pt idx="12684">
                  <c:v>2.5369000000009287</c:v>
                </c:pt>
                <c:pt idx="12685">
                  <c:v>2.5371000000009296</c:v>
                </c:pt>
                <c:pt idx="12686">
                  <c:v>2.5373000000009402</c:v>
                </c:pt>
                <c:pt idx="12687">
                  <c:v>2.5375000000009402</c:v>
                </c:pt>
                <c:pt idx="12688">
                  <c:v>2.5377000000009402</c:v>
                </c:pt>
                <c:pt idx="12689">
                  <c:v>2.5379000000009402</c:v>
                </c:pt>
                <c:pt idx="12690">
                  <c:v>2.5381000000009402</c:v>
                </c:pt>
                <c:pt idx="12691">
                  <c:v>2.5383000000009392</c:v>
                </c:pt>
                <c:pt idx="12692">
                  <c:v>2.5385000000009352</c:v>
                </c:pt>
                <c:pt idx="12693">
                  <c:v>2.5387000000009352</c:v>
                </c:pt>
                <c:pt idx="12694">
                  <c:v>2.5389000000009352</c:v>
                </c:pt>
                <c:pt idx="12695">
                  <c:v>2.5391000000009352</c:v>
                </c:pt>
                <c:pt idx="12696">
                  <c:v>2.5393000000009351</c:v>
                </c:pt>
                <c:pt idx="12697">
                  <c:v>2.5395000000009351</c:v>
                </c:pt>
                <c:pt idx="12698">
                  <c:v>2.5397000000009351</c:v>
                </c:pt>
                <c:pt idx="12699">
                  <c:v>2.5399000000009355</c:v>
                </c:pt>
                <c:pt idx="12700">
                  <c:v>2.5401000000009617</c:v>
                </c:pt>
                <c:pt idx="12701">
                  <c:v>2.5403000000009412</c:v>
                </c:pt>
                <c:pt idx="12702">
                  <c:v>2.5405000000009412</c:v>
                </c:pt>
                <c:pt idx="12703">
                  <c:v>2.5407000000009412</c:v>
                </c:pt>
                <c:pt idx="12704">
                  <c:v>2.5409000000009412</c:v>
                </c:pt>
                <c:pt idx="12705">
                  <c:v>2.5411000000009412</c:v>
                </c:pt>
                <c:pt idx="12706">
                  <c:v>2.5413000000009411</c:v>
                </c:pt>
                <c:pt idx="12707">
                  <c:v>2.5415000000009402</c:v>
                </c:pt>
                <c:pt idx="12708">
                  <c:v>2.5417000000009402</c:v>
                </c:pt>
                <c:pt idx="12709">
                  <c:v>2.5419000000009402</c:v>
                </c:pt>
                <c:pt idx="12710">
                  <c:v>2.5421000000009402</c:v>
                </c:pt>
                <c:pt idx="12711">
                  <c:v>2.5423000000009406</c:v>
                </c:pt>
                <c:pt idx="12712">
                  <c:v>2.542500000000941</c:v>
                </c:pt>
                <c:pt idx="12713">
                  <c:v>2.5427000000009414</c:v>
                </c:pt>
                <c:pt idx="12714">
                  <c:v>2.5429000000009419</c:v>
                </c:pt>
                <c:pt idx="12715">
                  <c:v>2.5431000000009716</c:v>
                </c:pt>
                <c:pt idx="12716">
                  <c:v>2.543300000000972</c:v>
                </c:pt>
                <c:pt idx="12717">
                  <c:v>2.543500000000972</c:v>
                </c:pt>
                <c:pt idx="12718">
                  <c:v>2.5437000000009693</c:v>
                </c:pt>
                <c:pt idx="12719">
                  <c:v>2.5439000000009697</c:v>
                </c:pt>
                <c:pt idx="12720">
                  <c:v>2.5441000000009693</c:v>
                </c:pt>
                <c:pt idx="12721">
                  <c:v>2.5443000000009452</c:v>
                </c:pt>
                <c:pt idx="12722">
                  <c:v>2.5445000000009452</c:v>
                </c:pt>
                <c:pt idx="12723">
                  <c:v>2.5447000000009456</c:v>
                </c:pt>
                <c:pt idx="12724">
                  <c:v>2.5449000000009492</c:v>
                </c:pt>
                <c:pt idx="12725">
                  <c:v>2.5451000000009492</c:v>
                </c:pt>
                <c:pt idx="12726">
                  <c:v>2.5453000000009482</c:v>
                </c:pt>
                <c:pt idx="12727">
                  <c:v>2.5455000000009482</c:v>
                </c:pt>
                <c:pt idx="12728">
                  <c:v>2.5457000000009482</c:v>
                </c:pt>
                <c:pt idx="12729">
                  <c:v>2.5459000000009482</c:v>
                </c:pt>
                <c:pt idx="12730">
                  <c:v>2.5461000000009486</c:v>
                </c:pt>
                <c:pt idx="12731">
                  <c:v>2.546300000000949</c:v>
                </c:pt>
                <c:pt idx="12732">
                  <c:v>2.5465000000009494</c:v>
                </c:pt>
                <c:pt idx="12733">
                  <c:v>2.5467000000009499</c:v>
                </c:pt>
                <c:pt idx="12734">
                  <c:v>2.5469000000009512</c:v>
                </c:pt>
                <c:pt idx="12735">
                  <c:v>2.5471000000009827</c:v>
                </c:pt>
                <c:pt idx="12736">
                  <c:v>2.5473000000009827</c:v>
                </c:pt>
                <c:pt idx="12737">
                  <c:v>2.5475000000009826</c:v>
                </c:pt>
                <c:pt idx="12738">
                  <c:v>2.5477000000009804</c:v>
                </c:pt>
                <c:pt idx="12739">
                  <c:v>2.5479000000009795</c:v>
                </c:pt>
                <c:pt idx="12740">
                  <c:v>2.5481000000009795</c:v>
                </c:pt>
                <c:pt idx="12741">
                  <c:v>2.5483000000009612</c:v>
                </c:pt>
                <c:pt idx="12742">
                  <c:v>2.5485000000009612</c:v>
                </c:pt>
                <c:pt idx="12743">
                  <c:v>2.5487000000009612</c:v>
                </c:pt>
                <c:pt idx="12744">
                  <c:v>2.5489000000009612</c:v>
                </c:pt>
                <c:pt idx="12745">
                  <c:v>2.5491000000009612</c:v>
                </c:pt>
                <c:pt idx="12746">
                  <c:v>2.5493000000009602</c:v>
                </c:pt>
                <c:pt idx="12747">
                  <c:v>2.5495000000009602</c:v>
                </c:pt>
                <c:pt idx="12748">
                  <c:v>2.5497000000009602</c:v>
                </c:pt>
                <c:pt idx="12749">
                  <c:v>2.5499000000009602</c:v>
                </c:pt>
                <c:pt idx="12750">
                  <c:v>2.5501000000009602</c:v>
                </c:pt>
                <c:pt idx="12751">
                  <c:v>2.5503000000009592</c:v>
                </c:pt>
                <c:pt idx="12752">
                  <c:v>2.5505000000009592</c:v>
                </c:pt>
                <c:pt idx="12753">
                  <c:v>2.5507000000009592</c:v>
                </c:pt>
                <c:pt idx="12754">
                  <c:v>2.5509000000009592</c:v>
                </c:pt>
                <c:pt idx="12755">
                  <c:v>2.5511000000009592</c:v>
                </c:pt>
                <c:pt idx="12756">
                  <c:v>2.5513000000009596</c:v>
                </c:pt>
                <c:pt idx="12757">
                  <c:v>2.55150000000096</c:v>
                </c:pt>
                <c:pt idx="12758">
                  <c:v>2.5517000000009604</c:v>
                </c:pt>
                <c:pt idx="12759">
                  <c:v>2.5519000000009608</c:v>
                </c:pt>
                <c:pt idx="12760">
                  <c:v>2.5521000000009613</c:v>
                </c:pt>
                <c:pt idx="12761">
                  <c:v>2.5523000000009617</c:v>
                </c:pt>
                <c:pt idx="12762">
                  <c:v>2.5525000000009621</c:v>
                </c:pt>
                <c:pt idx="12763">
                  <c:v>2.5527000000009625</c:v>
                </c:pt>
                <c:pt idx="12764">
                  <c:v>2.552900000000963</c:v>
                </c:pt>
                <c:pt idx="12765">
                  <c:v>2.5531000000009652</c:v>
                </c:pt>
                <c:pt idx="12766">
                  <c:v>2.5533000000009642</c:v>
                </c:pt>
                <c:pt idx="12767">
                  <c:v>2.5535000000009642</c:v>
                </c:pt>
                <c:pt idx="12768">
                  <c:v>2.5537000000009646</c:v>
                </c:pt>
                <c:pt idx="12769">
                  <c:v>2.5539000000009651</c:v>
                </c:pt>
                <c:pt idx="12770">
                  <c:v>2.5541000000009655</c:v>
                </c:pt>
                <c:pt idx="12771">
                  <c:v>2.5543000000009659</c:v>
                </c:pt>
                <c:pt idx="12772">
                  <c:v>2.5545000000009672</c:v>
                </c:pt>
                <c:pt idx="12773">
                  <c:v>2.5547000000009672</c:v>
                </c:pt>
                <c:pt idx="12774">
                  <c:v>2.5549000000009672</c:v>
                </c:pt>
                <c:pt idx="12775">
                  <c:v>2.5551000000009676</c:v>
                </c:pt>
                <c:pt idx="12776">
                  <c:v>2.555300000000968</c:v>
                </c:pt>
                <c:pt idx="12777">
                  <c:v>2.5555000000009684</c:v>
                </c:pt>
                <c:pt idx="12778">
                  <c:v>2.5557000000009689</c:v>
                </c:pt>
                <c:pt idx="12779">
                  <c:v>2.5559000000009693</c:v>
                </c:pt>
                <c:pt idx="12780">
                  <c:v>2.5561000000009697</c:v>
                </c:pt>
                <c:pt idx="12781">
                  <c:v>2.5563000000009701</c:v>
                </c:pt>
                <c:pt idx="12782">
                  <c:v>2.5565000000009706</c:v>
                </c:pt>
                <c:pt idx="12783">
                  <c:v>2.556700000000971</c:v>
                </c:pt>
                <c:pt idx="12784">
                  <c:v>2.5569000000009714</c:v>
                </c:pt>
                <c:pt idx="12785">
                  <c:v>2.5571000000009811</c:v>
                </c:pt>
                <c:pt idx="12786">
                  <c:v>2.5573000000009802</c:v>
                </c:pt>
                <c:pt idx="12787">
                  <c:v>2.5575000000009802</c:v>
                </c:pt>
                <c:pt idx="12788">
                  <c:v>2.5577000000009802</c:v>
                </c:pt>
                <c:pt idx="12789">
                  <c:v>2.5579000000009802</c:v>
                </c:pt>
                <c:pt idx="12790">
                  <c:v>2.5581000000009801</c:v>
                </c:pt>
                <c:pt idx="12791">
                  <c:v>2.5583000000009752</c:v>
                </c:pt>
                <c:pt idx="12792">
                  <c:v>2.5585000000009752</c:v>
                </c:pt>
                <c:pt idx="12793">
                  <c:v>2.5587000000009752</c:v>
                </c:pt>
                <c:pt idx="12794">
                  <c:v>2.5589000000009756</c:v>
                </c:pt>
                <c:pt idx="12795">
                  <c:v>2.5591000000009791</c:v>
                </c:pt>
                <c:pt idx="12796">
                  <c:v>2.5593000000009782</c:v>
                </c:pt>
                <c:pt idx="12797">
                  <c:v>2.5595000000009782</c:v>
                </c:pt>
                <c:pt idx="12798">
                  <c:v>2.5597000000009782</c:v>
                </c:pt>
                <c:pt idx="12799">
                  <c:v>2.5599000000009782</c:v>
                </c:pt>
                <c:pt idx="12800">
                  <c:v>2.5601000000010012</c:v>
                </c:pt>
                <c:pt idx="12801">
                  <c:v>2.5603000000009812</c:v>
                </c:pt>
                <c:pt idx="12802">
                  <c:v>2.5605000000009812</c:v>
                </c:pt>
                <c:pt idx="12803">
                  <c:v>2.5607000000009812</c:v>
                </c:pt>
                <c:pt idx="12804">
                  <c:v>2.5609000000009812</c:v>
                </c:pt>
                <c:pt idx="12805">
                  <c:v>2.5611000000009811</c:v>
                </c:pt>
                <c:pt idx="12806">
                  <c:v>2.5613000000009811</c:v>
                </c:pt>
                <c:pt idx="12807">
                  <c:v>2.5615000000009811</c:v>
                </c:pt>
                <c:pt idx="12808">
                  <c:v>2.5617000000009815</c:v>
                </c:pt>
                <c:pt idx="12809">
                  <c:v>2.5619000000009819</c:v>
                </c:pt>
                <c:pt idx="12810">
                  <c:v>2.5621000000009841</c:v>
                </c:pt>
                <c:pt idx="12811">
                  <c:v>2.5623000000009832</c:v>
                </c:pt>
                <c:pt idx="12812">
                  <c:v>2.5625000000009832</c:v>
                </c:pt>
                <c:pt idx="12813">
                  <c:v>2.5627000000009836</c:v>
                </c:pt>
                <c:pt idx="12814">
                  <c:v>2.5629000000009841</c:v>
                </c:pt>
                <c:pt idx="12815">
                  <c:v>2.5631000000010147</c:v>
                </c:pt>
                <c:pt idx="12816">
                  <c:v>2.5633000000010155</c:v>
                </c:pt>
                <c:pt idx="12817">
                  <c:v>2.563500000001012</c:v>
                </c:pt>
                <c:pt idx="12818">
                  <c:v>2.5637000000010115</c:v>
                </c:pt>
                <c:pt idx="12819">
                  <c:v>2.563900000001011</c:v>
                </c:pt>
                <c:pt idx="12820">
                  <c:v>2.5641000000010012</c:v>
                </c:pt>
                <c:pt idx="12821">
                  <c:v>2.5643000000009892</c:v>
                </c:pt>
                <c:pt idx="12822">
                  <c:v>2.5645000000009892</c:v>
                </c:pt>
                <c:pt idx="12823">
                  <c:v>2.5647000000009892</c:v>
                </c:pt>
                <c:pt idx="12824">
                  <c:v>2.5649000000009892</c:v>
                </c:pt>
                <c:pt idx="12825">
                  <c:v>2.5651000000009891</c:v>
                </c:pt>
                <c:pt idx="12826">
                  <c:v>2.5653000000009891</c:v>
                </c:pt>
                <c:pt idx="12827">
                  <c:v>2.5655000000009895</c:v>
                </c:pt>
                <c:pt idx="12828">
                  <c:v>2.5657000000010002</c:v>
                </c:pt>
                <c:pt idx="12829">
                  <c:v>2.5659000000010002</c:v>
                </c:pt>
                <c:pt idx="12830">
                  <c:v>2.5661000000009992</c:v>
                </c:pt>
                <c:pt idx="12831">
                  <c:v>2.5663000000009912</c:v>
                </c:pt>
                <c:pt idx="12832">
                  <c:v>2.5665000000009952</c:v>
                </c:pt>
                <c:pt idx="12833">
                  <c:v>2.5667000000009952</c:v>
                </c:pt>
                <c:pt idx="12834">
                  <c:v>2.5669000000009952</c:v>
                </c:pt>
                <c:pt idx="12835">
                  <c:v>2.5671000000010245</c:v>
                </c:pt>
                <c:pt idx="12836">
                  <c:v>2.5673000000010244</c:v>
                </c:pt>
                <c:pt idx="12837">
                  <c:v>2.5675000000010222</c:v>
                </c:pt>
                <c:pt idx="12838">
                  <c:v>2.5677000000010208</c:v>
                </c:pt>
                <c:pt idx="12839">
                  <c:v>2.5679000000010204</c:v>
                </c:pt>
                <c:pt idx="12840">
                  <c:v>2.5681000000010012</c:v>
                </c:pt>
                <c:pt idx="12841">
                  <c:v>2.5683000000010012</c:v>
                </c:pt>
                <c:pt idx="12842">
                  <c:v>2.5685000000010012</c:v>
                </c:pt>
                <c:pt idx="12843">
                  <c:v>2.5687000000010012</c:v>
                </c:pt>
                <c:pt idx="12844">
                  <c:v>2.5689000000010012</c:v>
                </c:pt>
                <c:pt idx="12845">
                  <c:v>2.5691000000010011</c:v>
                </c:pt>
                <c:pt idx="12846">
                  <c:v>2.5693000000010002</c:v>
                </c:pt>
                <c:pt idx="12847">
                  <c:v>2.5695000000010002</c:v>
                </c:pt>
                <c:pt idx="12848">
                  <c:v>2.5697000000010002</c:v>
                </c:pt>
                <c:pt idx="12849">
                  <c:v>2.5699000000010002</c:v>
                </c:pt>
                <c:pt idx="12850">
                  <c:v>2.5701000000010001</c:v>
                </c:pt>
                <c:pt idx="12851">
                  <c:v>2.5703000000010001</c:v>
                </c:pt>
                <c:pt idx="12852">
                  <c:v>2.5705000000010001</c:v>
                </c:pt>
                <c:pt idx="12853">
                  <c:v>2.5707000000010005</c:v>
                </c:pt>
                <c:pt idx="12854">
                  <c:v>2.5709000000010009</c:v>
                </c:pt>
                <c:pt idx="12855">
                  <c:v>2.5711000000010014</c:v>
                </c:pt>
                <c:pt idx="12856">
                  <c:v>2.5713000000010018</c:v>
                </c:pt>
                <c:pt idx="12857">
                  <c:v>2.5715000000010022</c:v>
                </c:pt>
                <c:pt idx="12858">
                  <c:v>2.5717000000010026</c:v>
                </c:pt>
                <c:pt idx="12859">
                  <c:v>2.5719000000010031</c:v>
                </c:pt>
                <c:pt idx="12860">
                  <c:v>2.5721000000010035</c:v>
                </c:pt>
                <c:pt idx="12861">
                  <c:v>2.5723000000010039</c:v>
                </c:pt>
                <c:pt idx="12862">
                  <c:v>2.5725000000010043</c:v>
                </c:pt>
                <c:pt idx="12863">
                  <c:v>2.5727000000010047</c:v>
                </c:pt>
                <c:pt idx="12864">
                  <c:v>2.5729000000010047</c:v>
                </c:pt>
                <c:pt idx="12865">
                  <c:v>2.5731000000010056</c:v>
                </c:pt>
                <c:pt idx="12866">
                  <c:v>2.5733000000010082</c:v>
                </c:pt>
                <c:pt idx="12867">
                  <c:v>2.5735000000010082</c:v>
                </c:pt>
                <c:pt idx="12868">
                  <c:v>2.5737000000010082</c:v>
                </c:pt>
                <c:pt idx="12869">
                  <c:v>2.5739000000010082</c:v>
                </c:pt>
                <c:pt idx="12870">
                  <c:v>2.5741000000010081</c:v>
                </c:pt>
                <c:pt idx="12871">
                  <c:v>2.5743000000010081</c:v>
                </c:pt>
                <c:pt idx="12872">
                  <c:v>2.5745000000010085</c:v>
                </c:pt>
                <c:pt idx="12873">
                  <c:v>2.574700000001009</c:v>
                </c:pt>
                <c:pt idx="12874">
                  <c:v>2.5749000000010094</c:v>
                </c:pt>
                <c:pt idx="12875">
                  <c:v>2.5751000000010098</c:v>
                </c:pt>
                <c:pt idx="12876">
                  <c:v>2.5753000000010102</c:v>
                </c:pt>
                <c:pt idx="12877">
                  <c:v>2.5755000000010106</c:v>
                </c:pt>
                <c:pt idx="12878">
                  <c:v>2.5757000000010111</c:v>
                </c:pt>
                <c:pt idx="12879">
                  <c:v>2.5759000000010115</c:v>
                </c:pt>
                <c:pt idx="12880">
                  <c:v>2.5761000000010119</c:v>
                </c:pt>
                <c:pt idx="12881">
                  <c:v>2.5763000000010132</c:v>
                </c:pt>
                <c:pt idx="12882">
                  <c:v>2.5765000000010132</c:v>
                </c:pt>
                <c:pt idx="12883">
                  <c:v>2.5767000000010132</c:v>
                </c:pt>
                <c:pt idx="12884">
                  <c:v>2.5769000000010136</c:v>
                </c:pt>
                <c:pt idx="12885">
                  <c:v>2.5771000000010202</c:v>
                </c:pt>
                <c:pt idx="12886">
                  <c:v>2.5773000000010202</c:v>
                </c:pt>
                <c:pt idx="12887">
                  <c:v>2.5775000000010202</c:v>
                </c:pt>
                <c:pt idx="12888">
                  <c:v>2.5777000000010202</c:v>
                </c:pt>
                <c:pt idx="12889">
                  <c:v>2.5779000000010202</c:v>
                </c:pt>
                <c:pt idx="12890">
                  <c:v>2.5781000000010192</c:v>
                </c:pt>
                <c:pt idx="12891">
                  <c:v>2.5783000000010192</c:v>
                </c:pt>
                <c:pt idx="12892">
                  <c:v>2.5785000000010192</c:v>
                </c:pt>
                <c:pt idx="12893">
                  <c:v>2.5787000000010192</c:v>
                </c:pt>
                <c:pt idx="12894">
                  <c:v>2.5789000000010192</c:v>
                </c:pt>
                <c:pt idx="12895">
                  <c:v>2.5791000000010182</c:v>
                </c:pt>
                <c:pt idx="12896">
                  <c:v>2.5793000000010191</c:v>
                </c:pt>
                <c:pt idx="12897">
                  <c:v>2.5795000000010191</c:v>
                </c:pt>
                <c:pt idx="12898">
                  <c:v>2.5797000000010195</c:v>
                </c:pt>
                <c:pt idx="12899">
                  <c:v>2.5799000000010199</c:v>
                </c:pt>
                <c:pt idx="12900">
                  <c:v>2.5801000000010212</c:v>
                </c:pt>
                <c:pt idx="12901">
                  <c:v>2.5803000000010212</c:v>
                </c:pt>
                <c:pt idx="12902">
                  <c:v>2.5805000000010212</c:v>
                </c:pt>
                <c:pt idx="12903">
                  <c:v>2.5807000000010216</c:v>
                </c:pt>
                <c:pt idx="12904">
                  <c:v>2.5809000000010252</c:v>
                </c:pt>
                <c:pt idx="12905">
                  <c:v>2.5811000000010242</c:v>
                </c:pt>
                <c:pt idx="12906">
                  <c:v>2.5813000000010242</c:v>
                </c:pt>
                <c:pt idx="12907">
                  <c:v>2.5815000000010242</c:v>
                </c:pt>
                <c:pt idx="12908">
                  <c:v>2.5817000000010242</c:v>
                </c:pt>
                <c:pt idx="12909">
                  <c:v>2.5819000000010242</c:v>
                </c:pt>
                <c:pt idx="12910">
                  <c:v>2.5821000000010246</c:v>
                </c:pt>
                <c:pt idx="12911">
                  <c:v>2.582300000001025</c:v>
                </c:pt>
                <c:pt idx="12912">
                  <c:v>2.5825000000010254</c:v>
                </c:pt>
                <c:pt idx="12913">
                  <c:v>2.5827000000010258</c:v>
                </c:pt>
                <c:pt idx="12914">
                  <c:v>2.5829000000010272</c:v>
                </c:pt>
                <c:pt idx="12915">
                  <c:v>2.5831000000010587</c:v>
                </c:pt>
                <c:pt idx="12916">
                  <c:v>2.583300000001056</c:v>
                </c:pt>
                <c:pt idx="12917">
                  <c:v>2.5835000000010546</c:v>
                </c:pt>
                <c:pt idx="12918">
                  <c:v>2.5837000000010533</c:v>
                </c:pt>
                <c:pt idx="12919">
                  <c:v>2.5839000000010452</c:v>
                </c:pt>
                <c:pt idx="12920">
                  <c:v>2.5841000000010292</c:v>
                </c:pt>
                <c:pt idx="12921">
                  <c:v>2.5843000000010292</c:v>
                </c:pt>
                <c:pt idx="12922">
                  <c:v>2.5845000000010296</c:v>
                </c:pt>
                <c:pt idx="12923">
                  <c:v>2.5847000000010412</c:v>
                </c:pt>
                <c:pt idx="12924">
                  <c:v>2.5849000000010411</c:v>
                </c:pt>
                <c:pt idx="12925">
                  <c:v>2.5851000000010402</c:v>
                </c:pt>
                <c:pt idx="12926">
                  <c:v>2.5853000000010402</c:v>
                </c:pt>
                <c:pt idx="12927">
                  <c:v>2.5855000000010402</c:v>
                </c:pt>
                <c:pt idx="12928">
                  <c:v>2.5857000000010402</c:v>
                </c:pt>
                <c:pt idx="12929">
                  <c:v>2.5859000000010401</c:v>
                </c:pt>
                <c:pt idx="12930">
                  <c:v>2.5861000000010352</c:v>
                </c:pt>
                <c:pt idx="12931">
                  <c:v>2.5863000000010352</c:v>
                </c:pt>
                <c:pt idx="12932">
                  <c:v>2.5865000000010352</c:v>
                </c:pt>
                <c:pt idx="12933">
                  <c:v>2.5867000000010352</c:v>
                </c:pt>
                <c:pt idx="12934">
                  <c:v>2.5869000000010351</c:v>
                </c:pt>
                <c:pt idx="12935">
                  <c:v>2.5871000000010653</c:v>
                </c:pt>
                <c:pt idx="12936">
                  <c:v>2.587300000001064</c:v>
                </c:pt>
                <c:pt idx="12937">
                  <c:v>2.5875000000010631</c:v>
                </c:pt>
                <c:pt idx="12938">
                  <c:v>2.5877000000010622</c:v>
                </c:pt>
                <c:pt idx="12939">
                  <c:v>2.5879000000010492</c:v>
                </c:pt>
                <c:pt idx="12940">
                  <c:v>2.5881000000010412</c:v>
                </c:pt>
                <c:pt idx="12941">
                  <c:v>2.5883000000010412</c:v>
                </c:pt>
                <c:pt idx="12942">
                  <c:v>2.5885000000010412</c:v>
                </c:pt>
                <c:pt idx="12943">
                  <c:v>2.5887000000010412</c:v>
                </c:pt>
                <c:pt idx="12944">
                  <c:v>2.5889000000010411</c:v>
                </c:pt>
                <c:pt idx="12945">
                  <c:v>2.5891000000010402</c:v>
                </c:pt>
                <c:pt idx="12946">
                  <c:v>2.5893000000010402</c:v>
                </c:pt>
                <c:pt idx="12947">
                  <c:v>2.5895000000010402</c:v>
                </c:pt>
                <c:pt idx="12948">
                  <c:v>2.5897000000010406</c:v>
                </c:pt>
                <c:pt idx="12949">
                  <c:v>2.589900000001041</c:v>
                </c:pt>
                <c:pt idx="12950">
                  <c:v>2.5901000000010415</c:v>
                </c:pt>
                <c:pt idx="12951">
                  <c:v>2.5903000000010419</c:v>
                </c:pt>
                <c:pt idx="12952">
                  <c:v>2.5905000000010432</c:v>
                </c:pt>
                <c:pt idx="12953">
                  <c:v>2.5907000000010432</c:v>
                </c:pt>
                <c:pt idx="12954">
                  <c:v>2.5909000000010431</c:v>
                </c:pt>
                <c:pt idx="12955">
                  <c:v>2.5911000000010436</c:v>
                </c:pt>
                <c:pt idx="12956">
                  <c:v>2.591300000001044</c:v>
                </c:pt>
                <c:pt idx="12957">
                  <c:v>2.5915000000010444</c:v>
                </c:pt>
                <c:pt idx="12958">
                  <c:v>2.5917000000010448</c:v>
                </c:pt>
                <c:pt idx="12959">
                  <c:v>2.5919000000010453</c:v>
                </c:pt>
                <c:pt idx="12960">
                  <c:v>2.5921000000010457</c:v>
                </c:pt>
                <c:pt idx="12961">
                  <c:v>2.5923000000010461</c:v>
                </c:pt>
                <c:pt idx="12962">
                  <c:v>2.5925000000010465</c:v>
                </c:pt>
                <c:pt idx="12963">
                  <c:v>2.5927000000010469</c:v>
                </c:pt>
                <c:pt idx="12964">
                  <c:v>2.5929000000010474</c:v>
                </c:pt>
                <c:pt idx="12965">
                  <c:v>2.5931000000010482</c:v>
                </c:pt>
                <c:pt idx="12966">
                  <c:v>2.5933000000010482</c:v>
                </c:pt>
                <c:pt idx="12967">
                  <c:v>2.5935000000010486</c:v>
                </c:pt>
                <c:pt idx="12968">
                  <c:v>2.5937000000010491</c:v>
                </c:pt>
                <c:pt idx="12969">
                  <c:v>2.5939000000010495</c:v>
                </c:pt>
                <c:pt idx="12970">
                  <c:v>2.5941000000010499</c:v>
                </c:pt>
                <c:pt idx="12971">
                  <c:v>2.5943000000010512</c:v>
                </c:pt>
                <c:pt idx="12972">
                  <c:v>2.5945000000010512</c:v>
                </c:pt>
                <c:pt idx="12973">
                  <c:v>2.5947000000010512</c:v>
                </c:pt>
                <c:pt idx="12974">
                  <c:v>2.5949000000010516</c:v>
                </c:pt>
                <c:pt idx="12975">
                  <c:v>2.5951000000010542</c:v>
                </c:pt>
                <c:pt idx="12976">
                  <c:v>2.5953000000010542</c:v>
                </c:pt>
                <c:pt idx="12977">
                  <c:v>2.5955000000010542</c:v>
                </c:pt>
                <c:pt idx="12978">
                  <c:v>2.5957000000010542</c:v>
                </c:pt>
                <c:pt idx="12979">
                  <c:v>2.5959000000010541</c:v>
                </c:pt>
                <c:pt idx="12980">
                  <c:v>2.5961000000010541</c:v>
                </c:pt>
                <c:pt idx="12981">
                  <c:v>2.5963000000010545</c:v>
                </c:pt>
                <c:pt idx="12982">
                  <c:v>2.596500000001055</c:v>
                </c:pt>
                <c:pt idx="12983">
                  <c:v>2.5967000000010554</c:v>
                </c:pt>
                <c:pt idx="12984">
                  <c:v>2.5969000000010558</c:v>
                </c:pt>
                <c:pt idx="12985">
                  <c:v>2.5971000000010602</c:v>
                </c:pt>
                <c:pt idx="12986">
                  <c:v>2.5973000000010602</c:v>
                </c:pt>
                <c:pt idx="12987">
                  <c:v>2.5975000000010602</c:v>
                </c:pt>
                <c:pt idx="12988">
                  <c:v>2.5977000000010602</c:v>
                </c:pt>
                <c:pt idx="12989">
                  <c:v>2.5979000000010601</c:v>
                </c:pt>
                <c:pt idx="12990">
                  <c:v>2.5981000000010592</c:v>
                </c:pt>
                <c:pt idx="12991">
                  <c:v>2.5983000000010592</c:v>
                </c:pt>
                <c:pt idx="12992">
                  <c:v>2.5985000000010592</c:v>
                </c:pt>
                <c:pt idx="12993">
                  <c:v>2.5987000000010596</c:v>
                </c:pt>
                <c:pt idx="12994">
                  <c:v>2.59890000000106</c:v>
                </c:pt>
                <c:pt idx="12995">
                  <c:v>2.5991000000010605</c:v>
                </c:pt>
                <c:pt idx="12996">
                  <c:v>2.5993000000010609</c:v>
                </c:pt>
                <c:pt idx="12997">
                  <c:v>2.5995000000010613</c:v>
                </c:pt>
                <c:pt idx="12998">
                  <c:v>2.5997000000010617</c:v>
                </c:pt>
                <c:pt idx="12999">
                  <c:v>2.5999000000010621</c:v>
                </c:pt>
                <c:pt idx="13000">
                  <c:v>2.6001000000010652</c:v>
                </c:pt>
                <c:pt idx="13001">
                  <c:v>2.6003000000010652</c:v>
                </c:pt>
                <c:pt idx="13002">
                  <c:v>2.6005000000010652</c:v>
                </c:pt>
                <c:pt idx="13003">
                  <c:v>2.6007000000010652</c:v>
                </c:pt>
                <c:pt idx="13004">
                  <c:v>2.6009000000010642</c:v>
                </c:pt>
                <c:pt idx="13005">
                  <c:v>2.6011000000010651</c:v>
                </c:pt>
                <c:pt idx="13006">
                  <c:v>2.6013000000010651</c:v>
                </c:pt>
                <c:pt idx="13007">
                  <c:v>2.6015000000010655</c:v>
                </c:pt>
                <c:pt idx="13008">
                  <c:v>2.6017000000010659</c:v>
                </c:pt>
                <c:pt idx="13009">
                  <c:v>2.6019000000010672</c:v>
                </c:pt>
                <c:pt idx="13010">
                  <c:v>2.6021000000010672</c:v>
                </c:pt>
                <c:pt idx="13011">
                  <c:v>2.6023000000010672</c:v>
                </c:pt>
                <c:pt idx="13012">
                  <c:v>2.6025000000010676</c:v>
                </c:pt>
                <c:pt idx="13013">
                  <c:v>2.602700000001068</c:v>
                </c:pt>
                <c:pt idx="13014">
                  <c:v>2.6029000000010685</c:v>
                </c:pt>
                <c:pt idx="13015">
                  <c:v>2.6031000000011</c:v>
                </c:pt>
                <c:pt idx="13016">
                  <c:v>2.6033000000010968</c:v>
                </c:pt>
                <c:pt idx="13017">
                  <c:v>2.6035000000010964</c:v>
                </c:pt>
                <c:pt idx="13018">
                  <c:v>2.6037000000010959</c:v>
                </c:pt>
                <c:pt idx="13019">
                  <c:v>2.6039000000010812</c:v>
                </c:pt>
                <c:pt idx="13020">
                  <c:v>2.6041000000010812</c:v>
                </c:pt>
                <c:pt idx="13021">
                  <c:v>2.6043000000010812</c:v>
                </c:pt>
                <c:pt idx="13022">
                  <c:v>2.6045000000010812</c:v>
                </c:pt>
                <c:pt idx="13023">
                  <c:v>2.6047000000010812</c:v>
                </c:pt>
                <c:pt idx="13024">
                  <c:v>2.6049000000010802</c:v>
                </c:pt>
                <c:pt idx="13025">
                  <c:v>2.6051000000010802</c:v>
                </c:pt>
                <c:pt idx="13026">
                  <c:v>2.6053000000010802</c:v>
                </c:pt>
                <c:pt idx="13027">
                  <c:v>2.6055000000010802</c:v>
                </c:pt>
                <c:pt idx="13028">
                  <c:v>2.6057000000010802</c:v>
                </c:pt>
                <c:pt idx="13029">
                  <c:v>2.6059000000010752</c:v>
                </c:pt>
                <c:pt idx="13030">
                  <c:v>2.6061000000010752</c:v>
                </c:pt>
                <c:pt idx="13031">
                  <c:v>2.6063000000010756</c:v>
                </c:pt>
                <c:pt idx="13032">
                  <c:v>2.6065000000010792</c:v>
                </c:pt>
                <c:pt idx="13033">
                  <c:v>2.6067000000010792</c:v>
                </c:pt>
                <c:pt idx="13034">
                  <c:v>2.6069000000010782</c:v>
                </c:pt>
                <c:pt idx="13035">
                  <c:v>2.6071000000011058</c:v>
                </c:pt>
                <c:pt idx="13036">
                  <c:v>2.607300000001104</c:v>
                </c:pt>
                <c:pt idx="13037">
                  <c:v>2.607500000001103</c:v>
                </c:pt>
                <c:pt idx="13038">
                  <c:v>2.6077000000011012</c:v>
                </c:pt>
                <c:pt idx="13039">
                  <c:v>2.6079000000010812</c:v>
                </c:pt>
                <c:pt idx="13040">
                  <c:v>2.6081000000010812</c:v>
                </c:pt>
                <c:pt idx="13041">
                  <c:v>2.6083000000010812</c:v>
                </c:pt>
                <c:pt idx="13042">
                  <c:v>2.6085000000010812</c:v>
                </c:pt>
                <c:pt idx="13043">
                  <c:v>2.6087000000010812</c:v>
                </c:pt>
                <c:pt idx="13044">
                  <c:v>2.6089000000010811</c:v>
                </c:pt>
                <c:pt idx="13045">
                  <c:v>2.6091000000010816</c:v>
                </c:pt>
                <c:pt idx="13046">
                  <c:v>2.6093000000010842</c:v>
                </c:pt>
                <c:pt idx="13047">
                  <c:v>2.6095000000010842</c:v>
                </c:pt>
                <c:pt idx="13048">
                  <c:v>2.6097000000010842</c:v>
                </c:pt>
                <c:pt idx="13049">
                  <c:v>2.6099000000010832</c:v>
                </c:pt>
                <c:pt idx="13050">
                  <c:v>2.6101000000010841</c:v>
                </c:pt>
                <c:pt idx="13051">
                  <c:v>2.6103000000010841</c:v>
                </c:pt>
                <c:pt idx="13052">
                  <c:v>2.6105000000010845</c:v>
                </c:pt>
                <c:pt idx="13053">
                  <c:v>2.6107000000010849</c:v>
                </c:pt>
                <c:pt idx="13054">
                  <c:v>2.6109000000010854</c:v>
                </c:pt>
                <c:pt idx="13055">
                  <c:v>2.6111000000010858</c:v>
                </c:pt>
                <c:pt idx="13056">
                  <c:v>2.6113000000010862</c:v>
                </c:pt>
                <c:pt idx="13057">
                  <c:v>2.6115000000010866</c:v>
                </c:pt>
                <c:pt idx="13058">
                  <c:v>2.611700000001087</c:v>
                </c:pt>
                <c:pt idx="13059">
                  <c:v>2.6119000000010875</c:v>
                </c:pt>
                <c:pt idx="13060">
                  <c:v>2.6121000000010879</c:v>
                </c:pt>
                <c:pt idx="13061">
                  <c:v>2.6123000000010883</c:v>
                </c:pt>
                <c:pt idx="13062">
                  <c:v>2.6125000000010887</c:v>
                </c:pt>
                <c:pt idx="13063">
                  <c:v>2.6127000000010887</c:v>
                </c:pt>
                <c:pt idx="13064">
                  <c:v>2.6129000000010887</c:v>
                </c:pt>
                <c:pt idx="13065">
                  <c:v>2.6131000000011002</c:v>
                </c:pt>
                <c:pt idx="13066">
                  <c:v>2.6133000000011002</c:v>
                </c:pt>
                <c:pt idx="13067">
                  <c:v>2.6135000000011002</c:v>
                </c:pt>
                <c:pt idx="13068">
                  <c:v>2.6137000000011001</c:v>
                </c:pt>
                <c:pt idx="13069">
                  <c:v>2.6139000000010952</c:v>
                </c:pt>
                <c:pt idx="13070">
                  <c:v>2.6141000000010952</c:v>
                </c:pt>
                <c:pt idx="13071">
                  <c:v>2.6143000000010952</c:v>
                </c:pt>
                <c:pt idx="13072">
                  <c:v>2.6145000000010952</c:v>
                </c:pt>
                <c:pt idx="13073">
                  <c:v>2.6147000000010951</c:v>
                </c:pt>
                <c:pt idx="13074">
                  <c:v>2.6149000000010942</c:v>
                </c:pt>
                <c:pt idx="13075">
                  <c:v>2.6151000000010942</c:v>
                </c:pt>
                <c:pt idx="13076">
                  <c:v>2.6153000000010946</c:v>
                </c:pt>
                <c:pt idx="13077">
                  <c:v>2.6155000000010951</c:v>
                </c:pt>
                <c:pt idx="13078">
                  <c:v>2.6157000000010955</c:v>
                </c:pt>
                <c:pt idx="13079">
                  <c:v>2.6159000000010959</c:v>
                </c:pt>
                <c:pt idx="13080">
                  <c:v>2.6161000000010972</c:v>
                </c:pt>
                <c:pt idx="13081">
                  <c:v>2.6163000000010972</c:v>
                </c:pt>
                <c:pt idx="13082">
                  <c:v>2.6165000000010972</c:v>
                </c:pt>
                <c:pt idx="13083">
                  <c:v>2.6167000000010976</c:v>
                </c:pt>
                <c:pt idx="13084">
                  <c:v>2.616900000001098</c:v>
                </c:pt>
                <c:pt idx="13085">
                  <c:v>2.6171000000011002</c:v>
                </c:pt>
                <c:pt idx="13086">
                  <c:v>2.6173000000011002</c:v>
                </c:pt>
                <c:pt idx="13087">
                  <c:v>2.6175000000011002</c:v>
                </c:pt>
                <c:pt idx="13088">
                  <c:v>2.6177000000011001</c:v>
                </c:pt>
                <c:pt idx="13089">
                  <c:v>2.6179000000011001</c:v>
                </c:pt>
                <c:pt idx="13090">
                  <c:v>2.6181000000011005</c:v>
                </c:pt>
                <c:pt idx="13091">
                  <c:v>2.618300000001101</c:v>
                </c:pt>
                <c:pt idx="13092">
                  <c:v>2.6185000000011014</c:v>
                </c:pt>
                <c:pt idx="13093">
                  <c:v>2.6187000000011018</c:v>
                </c:pt>
                <c:pt idx="13094">
                  <c:v>2.6189000000011022</c:v>
                </c:pt>
                <c:pt idx="13095">
                  <c:v>2.6191000000011031</c:v>
                </c:pt>
                <c:pt idx="13096">
                  <c:v>2.6193000000011031</c:v>
                </c:pt>
                <c:pt idx="13097">
                  <c:v>2.6195000000011035</c:v>
                </c:pt>
                <c:pt idx="13098">
                  <c:v>2.6197000000011039</c:v>
                </c:pt>
                <c:pt idx="13099">
                  <c:v>2.6199000000011043</c:v>
                </c:pt>
                <c:pt idx="13100">
                  <c:v>2.6201000000011052</c:v>
                </c:pt>
                <c:pt idx="13101">
                  <c:v>2.6203000000011052</c:v>
                </c:pt>
                <c:pt idx="13102">
                  <c:v>2.6205000000011056</c:v>
                </c:pt>
                <c:pt idx="13103">
                  <c:v>2.6207000000011091</c:v>
                </c:pt>
                <c:pt idx="13104">
                  <c:v>2.6209000000011082</c:v>
                </c:pt>
                <c:pt idx="13105">
                  <c:v>2.6211000000011082</c:v>
                </c:pt>
                <c:pt idx="13106">
                  <c:v>2.6213000000011082</c:v>
                </c:pt>
                <c:pt idx="13107">
                  <c:v>2.6215000000011082</c:v>
                </c:pt>
                <c:pt idx="13108">
                  <c:v>2.6217000000011081</c:v>
                </c:pt>
                <c:pt idx="13109">
                  <c:v>2.6219000000011086</c:v>
                </c:pt>
                <c:pt idx="13110">
                  <c:v>2.622100000001109</c:v>
                </c:pt>
                <c:pt idx="13111">
                  <c:v>2.6223000000011094</c:v>
                </c:pt>
                <c:pt idx="13112">
                  <c:v>2.6225000000011098</c:v>
                </c:pt>
                <c:pt idx="13113">
                  <c:v>2.6227000000011111</c:v>
                </c:pt>
                <c:pt idx="13114">
                  <c:v>2.6229000000011111</c:v>
                </c:pt>
                <c:pt idx="13115">
                  <c:v>2.62310000000114</c:v>
                </c:pt>
                <c:pt idx="13116">
                  <c:v>2.6233000000011391</c:v>
                </c:pt>
                <c:pt idx="13117">
                  <c:v>2.6235000000011386</c:v>
                </c:pt>
                <c:pt idx="13118">
                  <c:v>2.6237000000011212</c:v>
                </c:pt>
                <c:pt idx="13119">
                  <c:v>2.6239000000011212</c:v>
                </c:pt>
                <c:pt idx="13120">
                  <c:v>2.6241000000011212</c:v>
                </c:pt>
                <c:pt idx="13121">
                  <c:v>2.6243000000011212</c:v>
                </c:pt>
                <c:pt idx="13122">
                  <c:v>2.6245000000011212</c:v>
                </c:pt>
                <c:pt idx="13123">
                  <c:v>2.6247000000011202</c:v>
                </c:pt>
                <c:pt idx="13124">
                  <c:v>2.6249000000011202</c:v>
                </c:pt>
                <c:pt idx="13125">
                  <c:v>2.6251000000011202</c:v>
                </c:pt>
                <c:pt idx="13126">
                  <c:v>2.6253000000011202</c:v>
                </c:pt>
                <c:pt idx="13127">
                  <c:v>2.6255000000011202</c:v>
                </c:pt>
                <c:pt idx="13128">
                  <c:v>2.6257000000011192</c:v>
                </c:pt>
                <c:pt idx="13129">
                  <c:v>2.6259000000011192</c:v>
                </c:pt>
                <c:pt idx="13130">
                  <c:v>2.6261000000011192</c:v>
                </c:pt>
                <c:pt idx="13131">
                  <c:v>2.6263000000011192</c:v>
                </c:pt>
                <c:pt idx="13132">
                  <c:v>2.6265000000011192</c:v>
                </c:pt>
                <c:pt idx="13133">
                  <c:v>2.6267000000011191</c:v>
                </c:pt>
                <c:pt idx="13134">
                  <c:v>2.6269000000011191</c:v>
                </c:pt>
                <c:pt idx="13135">
                  <c:v>2.6271000000011453</c:v>
                </c:pt>
                <c:pt idx="13136">
                  <c:v>2.6273000000011453</c:v>
                </c:pt>
                <c:pt idx="13137">
                  <c:v>2.6275000000011453</c:v>
                </c:pt>
                <c:pt idx="13138">
                  <c:v>2.6277000000011212</c:v>
                </c:pt>
                <c:pt idx="13139">
                  <c:v>2.6279000000011212</c:v>
                </c:pt>
                <c:pt idx="13140">
                  <c:v>2.6281000000011216</c:v>
                </c:pt>
                <c:pt idx="13141">
                  <c:v>2.6283000000011252</c:v>
                </c:pt>
                <c:pt idx="13142">
                  <c:v>2.6285000000011252</c:v>
                </c:pt>
                <c:pt idx="13143">
                  <c:v>2.6287000000011242</c:v>
                </c:pt>
                <c:pt idx="13144">
                  <c:v>2.6289000000011242</c:v>
                </c:pt>
                <c:pt idx="13145">
                  <c:v>2.6291000000011242</c:v>
                </c:pt>
                <c:pt idx="13146">
                  <c:v>2.6293000000011242</c:v>
                </c:pt>
                <c:pt idx="13147">
                  <c:v>2.6295000000011246</c:v>
                </c:pt>
                <c:pt idx="13148">
                  <c:v>2.629700000001125</c:v>
                </c:pt>
                <c:pt idx="13149">
                  <c:v>2.6299000000011254</c:v>
                </c:pt>
                <c:pt idx="13150">
                  <c:v>2.6301000000011259</c:v>
                </c:pt>
                <c:pt idx="13151">
                  <c:v>2.6303000000011272</c:v>
                </c:pt>
                <c:pt idx="13152">
                  <c:v>2.6305000000011272</c:v>
                </c:pt>
                <c:pt idx="13153">
                  <c:v>2.6307000000011271</c:v>
                </c:pt>
                <c:pt idx="13154">
                  <c:v>2.6309000000011276</c:v>
                </c:pt>
                <c:pt idx="13155">
                  <c:v>2.631100000001128</c:v>
                </c:pt>
                <c:pt idx="13156">
                  <c:v>2.6313000000011284</c:v>
                </c:pt>
                <c:pt idx="13157">
                  <c:v>2.6315000000011288</c:v>
                </c:pt>
                <c:pt idx="13158">
                  <c:v>2.6317000000011288</c:v>
                </c:pt>
                <c:pt idx="13159">
                  <c:v>2.6319000000011297</c:v>
                </c:pt>
                <c:pt idx="13160">
                  <c:v>2.6321000000011301</c:v>
                </c:pt>
                <c:pt idx="13161">
                  <c:v>2.6323000000011305</c:v>
                </c:pt>
                <c:pt idx="13162">
                  <c:v>2.6325000000011309</c:v>
                </c:pt>
                <c:pt idx="13163">
                  <c:v>2.6327000000011314</c:v>
                </c:pt>
                <c:pt idx="13164">
                  <c:v>2.6329000000011318</c:v>
                </c:pt>
                <c:pt idx="13165">
                  <c:v>2.6331000000011402</c:v>
                </c:pt>
                <c:pt idx="13166">
                  <c:v>2.6333000000011402</c:v>
                </c:pt>
                <c:pt idx="13167">
                  <c:v>2.6335000000011402</c:v>
                </c:pt>
                <c:pt idx="13168">
                  <c:v>2.6337000000011352</c:v>
                </c:pt>
                <c:pt idx="13169">
                  <c:v>2.6339000000011352</c:v>
                </c:pt>
                <c:pt idx="13170">
                  <c:v>2.6341000000011352</c:v>
                </c:pt>
                <c:pt idx="13171">
                  <c:v>2.6343000000011352</c:v>
                </c:pt>
                <c:pt idx="13172">
                  <c:v>2.6345000000011352</c:v>
                </c:pt>
                <c:pt idx="13173">
                  <c:v>2.6347000000011356</c:v>
                </c:pt>
                <c:pt idx="13174">
                  <c:v>2.6349000000011382</c:v>
                </c:pt>
                <c:pt idx="13175">
                  <c:v>2.6351000000011382</c:v>
                </c:pt>
                <c:pt idx="13176">
                  <c:v>2.6353000000011382</c:v>
                </c:pt>
                <c:pt idx="13177">
                  <c:v>2.6355000000011382</c:v>
                </c:pt>
                <c:pt idx="13178">
                  <c:v>2.6357000000011381</c:v>
                </c:pt>
                <c:pt idx="13179">
                  <c:v>2.6359000000011381</c:v>
                </c:pt>
                <c:pt idx="13180">
                  <c:v>2.6361000000011385</c:v>
                </c:pt>
                <c:pt idx="13181">
                  <c:v>2.636300000001139</c:v>
                </c:pt>
                <c:pt idx="13182">
                  <c:v>2.6365000000011394</c:v>
                </c:pt>
                <c:pt idx="13183">
                  <c:v>2.6367000000011398</c:v>
                </c:pt>
                <c:pt idx="13184">
                  <c:v>2.6369000000011398</c:v>
                </c:pt>
                <c:pt idx="13185">
                  <c:v>2.6371000000011406</c:v>
                </c:pt>
                <c:pt idx="13186">
                  <c:v>2.6373000000011411</c:v>
                </c:pt>
                <c:pt idx="13187">
                  <c:v>2.6375000000011415</c:v>
                </c:pt>
                <c:pt idx="13188">
                  <c:v>2.6377000000011419</c:v>
                </c:pt>
                <c:pt idx="13189">
                  <c:v>2.6379000000011432</c:v>
                </c:pt>
                <c:pt idx="13190">
                  <c:v>2.6381000000011432</c:v>
                </c:pt>
                <c:pt idx="13191">
                  <c:v>2.6383000000011432</c:v>
                </c:pt>
                <c:pt idx="13192">
                  <c:v>2.6385000000011436</c:v>
                </c:pt>
                <c:pt idx="13193">
                  <c:v>2.638700000001144</c:v>
                </c:pt>
                <c:pt idx="13194">
                  <c:v>2.6389000000011444</c:v>
                </c:pt>
                <c:pt idx="13195">
                  <c:v>2.6391000000011449</c:v>
                </c:pt>
                <c:pt idx="13196">
                  <c:v>2.6393000000011453</c:v>
                </c:pt>
                <c:pt idx="13197">
                  <c:v>2.6395000000011457</c:v>
                </c:pt>
                <c:pt idx="13198">
                  <c:v>2.6397000000011461</c:v>
                </c:pt>
                <c:pt idx="13199">
                  <c:v>2.6399000000011466</c:v>
                </c:pt>
                <c:pt idx="13200">
                  <c:v>2.6401000000011492</c:v>
                </c:pt>
                <c:pt idx="13201">
                  <c:v>2.6403000000011492</c:v>
                </c:pt>
                <c:pt idx="13202">
                  <c:v>2.6405000000011492</c:v>
                </c:pt>
                <c:pt idx="13203">
                  <c:v>2.6407000000011482</c:v>
                </c:pt>
                <c:pt idx="13204">
                  <c:v>2.6409000000011491</c:v>
                </c:pt>
                <c:pt idx="13205">
                  <c:v>2.6411000000011491</c:v>
                </c:pt>
                <c:pt idx="13206">
                  <c:v>2.6413000000011495</c:v>
                </c:pt>
                <c:pt idx="13207">
                  <c:v>2.6415000000011499</c:v>
                </c:pt>
                <c:pt idx="13208">
                  <c:v>2.6417000000011512</c:v>
                </c:pt>
                <c:pt idx="13209">
                  <c:v>2.6419000000011512</c:v>
                </c:pt>
                <c:pt idx="13210">
                  <c:v>2.6421000000011512</c:v>
                </c:pt>
                <c:pt idx="13211">
                  <c:v>2.6423000000011516</c:v>
                </c:pt>
                <c:pt idx="13212">
                  <c:v>2.6425000000011551</c:v>
                </c:pt>
                <c:pt idx="13213">
                  <c:v>2.6427000000011542</c:v>
                </c:pt>
                <c:pt idx="13214">
                  <c:v>2.6429000000011542</c:v>
                </c:pt>
                <c:pt idx="13215">
                  <c:v>2.6431000000011808</c:v>
                </c:pt>
                <c:pt idx="13216">
                  <c:v>2.6433000000011799</c:v>
                </c:pt>
                <c:pt idx="13217">
                  <c:v>2.6435000000011692</c:v>
                </c:pt>
                <c:pt idx="13218">
                  <c:v>2.6437000000011612</c:v>
                </c:pt>
                <c:pt idx="13219">
                  <c:v>2.6439000000011612</c:v>
                </c:pt>
                <c:pt idx="13220">
                  <c:v>2.6441000000011612</c:v>
                </c:pt>
                <c:pt idx="13221">
                  <c:v>2.6443000000011612</c:v>
                </c:pt>
                <c:pt idx="13222">
                  <c:v>2.6445000000011611</c:v>
                </c:pt>
                <c:pt idx="13223">
                  <c:v>2.6447000000011602</c:v>
                </c:pt>
                <c:pt idx="13224">
                  <c:v>2.6449000000011602</c:v>
                </c:pt>
                <c:pt idx="13225">
                  <c:v>2.6451000000011602</c:v>
                </c:pt>
                <c:pt idx="13226">
                  <c:v>2.6453000000011602</c:v>
                </c:pt>
                <c:pt idx="13227">
                  <c:v>2.6455000000011601</c:v>
                </c:pt>
                <c:pt idx="13228">
                  <c:v>2.6457000000011592</c:v>
                </c:pt>
                <c:pt idx="13229">
                  <c:v>2.6459000000011592</c:v>
                </c:pt>
                <c:pt idx="13230">
                  <c:v>2.6461000000011596</c:v>
                </c:pt>
                <c:pt idx="13231">
                  <c:v>2.6463000000011601</c:v>
                </c:pt>
                <c:pt idx="13232">
                  <c:v>2.6465000000011605</c:v>
                </c:pt>
                <c:pt idx="13233">
                  <c:v>2.6467000000011609</c:v>
                </c:pt>
                <c:pt idx="13234">
                  <c:v>2.6469000000011613</c:v>
                </c:pt>
                <c:pt idx="13235">
                  <c:v>2.6471000000011875</c:v>
                </c:pt>
                <c:pt idx="13236">
                  <c:v>2.647300000001187</c:v>
                </c:pt>
                <c:pt idx="13237">
                  <c:v>2.6475000000011812</c:v>
                </c:pt>
                <c:pt idx="13238">
                  <c:v>2.6477000000011652</c:v>
                </c:pt>
                <c:pt idx="13239">
                  <c:v>2.6479000000011652</c:v>
                </c:pt>
                <c:pt idx="13240">
                  <c:v>2.6481000000011652</c:v>
                </c:pt>
                <c:pt idx="13241">
                  <c:v>2.6483000000011652</c:v>
                </c:pt>
                <c:pt idx="13242">
                  <c:v>2.6485000000011651</c:v>
                </c:pt>
                <c:pt idx="13243">
                  <c:v>2.6487000000011651</c:v>
                </c:pt>
                <c:pt idx="13244">
                  <c:v>2.6489000000011655</c:v>
                </c:pt>
                <c:pt idx="13245">
                  <c:v>2.6491000000011682</c:v>
                </c:pt>
                <c:pt idx="13246">
                  <c:v>2.6493000000011682</c:v>
                </c:pt>
                <c:pt idx="13247">
                  <c:v>2.6495000000011681</c:v>
                </c:pt>
                <c:pt idx="13248">
                  <c:v>2.6497000000011672</c:v>
                </c:pt>
                <c:pt idx="13249">
                  <c:v>2.6499000000011681</c:v>
                </c:pt>
                <c:pt idx="13250">
                  <c:v>2.6501000000011681</c:v>
                </c:pt>
                <c:pt idx="13251">
                  <c:v>2.6503000000011685</c:v>
                </c:pt>
                <c:pt idx="13252">
                  <c:v>2.6505000000011689</c:v>
                </c:pt>
                <c:pt idx="13253">
                  <c:v>2.6507000000011693</c:v>
                </c:pt>
                <c:pt idx="13254">
                  <c:v>2.6509000000011698</c:v>
                </c:pt>
                <c:pt idx="13255">
                  <c:v>2.6511000000011702</c:v>
                </c:pt>
                <c:pt idx="13256">
                  <c:v>2.6513000000011706</c:v>
                </c:pt>
                <c:pt idx="13257">
                  <c:v>2.651500000001171</c:v>
                </c:pt>
                <c:pt idx="13258">
                  <c:v>2.6517000000011715</c:v>
                </c:pt>
                <c:pt idx="13259">
                  <c:v>2.6519000000011719</c:v>
                </c:pt>
                <c:pt idx="13260">
                  <c:v>2.6521000000011732</c:v>
                </c:pt>
                <c:pt idx="13261">
                  <c:v>2.6523000000011732</c:v>
                </c:pt>
                <c:pt idx="13262">
                  <c:v>2.6525000000011731</c:v>
                </c:pt>
                <c:pt idx="13263">
                  <c:v>2.6527000000011736</c:v>
                </c:pt>
                <c:pt idx="13264">
                  <c:v>2.652900000001174</c:v>
                </c:pt>
                <c:pt idx="13265">
                  <c:v>2.6531000000011802</c:v>
                </c:pt>
                <c:pt idx="13266">
                  <c:v>2.6533000000011802</c:v>
                </c:pt>
                <c:pt idx="13267">
                  <c:v>2.6535000000011792</c:v>
                </c:pt>
                <c:pt idx="13268">
                  <c:v>2.6537000000011792</c:v>
                </c:pt>
                <c:pt idx="13269">
                  <c:v>2.6539000000011792</c:v>
                </c:pt>
                <c:pt idx="13270">
                  <c:v>2.6541000000011792</c:v>
                </c:pt>
                <c:pt idx="13271">
                  <c:v>2.6543000000011792</c:v>
                </c:pt>
                <c:pt idx="13272">
                  <c:v>2.6545000000011791</c:v>
                </c:pt>
                <c:pt idx="13273">
                  <c:v>2.6547000000011782</c:v>
                </c:pt>
                <c:pt idx="13274">
                  <c:v>2.6549000000011782</c:v>
                </c:pt>
                <c:pt idx="13275">
                  <c:v>2.6551000000011786</c:v>
                </c:pt>
                <c:pt idx="13276">
                  <c:v>2.6553000000011791</c:v>
                </c:pt>
                <c:pt idx="13277">
                  <c:v>2.6555000000011795</c:v>
                </c:pt>
                <c:pt idx="13278">
                  <c:v>2.6557000000011799</c:v>
                </c:pt>
                <c:pt idx="13279">
                  <c:v>2.6559000000011803</c:v>
                </c:pt>
                <c:pt idx="13280">
                  <c:v>2.6561000000011807</c:v>
                </c:pt>
                <c:pt idx="13281">
                  <c:v>2.6563000000011807</c:v>
                </c:pt>
                <c:pt idx="13282">
                  <c:v>2.6565000000011807</c:v>
                </c:pt>
                <c:pt idx="13283">
                  <c:v>2.656700000001182</c:v>
                </c:pt>
                <c:pt idx="13284">
                  <c:v>2.6569000000011824</c:v>
                </c:pt>
                <c:pt idx="13285">
                  <c:v>2.6571000000011842</c:v>
                </c:pt>
                <c:pt idx="13286">
                  <c:v>2.6573000000011842</c:v>
                </c:pt>
                <c:pt idx="13287">
                  <c:v>2.6575000000011841</c:v>
                </c:pt>
                <c:pt idx="13288">
                  <c:v>2.6577000000011841</c:v>
                </c:pt>
                <c:pt idx="13289">
                  <c:v>2.6579000000011845</c:v>
                </c:pt>
                <c:pt idx="13290">
                  <c:v>2.658100000001185</c:v>
                </c:pt>
                <c:pt idx="13291">
                  <c:v>2.6583000000011854</c:v>
                </c:pt>
                <c:pt idx="13292">
                  <c:v>2.6585000000011858</c:v>
                </c:pt>
                <c:pt idx="13293">
                  <c:v>2.6587000000011862</c:v>
                </c:pt>
                <c:pt idx="13294">
                  <c:v>2.6589000000011866</c:v>
                </c:pt>
                <c:pt idx="13295">
                  <c:v>2.6591000000011871</c:v>
                </c:pt>
                <c:pt idx="13296">
                  <c:v>2.6593000000011875</c:v>
                </c:pt>
                <c:pt idx="13297">
                  <c:v>2.6595000000011879</c:v>
                </c:pt>
                <c:pt idx="13298">
                  <c:v>2.6597000000011883</c:v>
                </c:pt>
                <c:pt idx="13299">
                  <c:v>2.6599000000011888</c:v>
                </c:pt>
                <c:pt idx="13300">
                  <c:v>2.6601000000011892</c:v>
                </c:pt>
                <c:pt idx="13301">
                  <c:v>2.6603000000011896</c:v>
                </c:pt>
                <c:pt idx="13302">
                  <c:v>2.6605000000012002</c:v>
                </c:pt>
                <c:pt idx="13303">
                  <c:v>2.6607000000012002</c:v>
                </c:pt>
                <c:pt idx="13304">
                  <c:v>2.6609000000012002</c:v>
                </c:pt>
                <c:pt idx="13305">
                  <c:v>2.6611000000012002</c:v>
                </c:pt>
                <c:pt idx="13306">
                  <c:v>2.6613000000012002</c:v>
                </c:pt>
                <c:pt idx="13307">
                  <c:v>2.6615000000011952</c:v>
                </c:pt>
                <c:pt idx="13308">
                  <c:v>2.6617000000011952</c:v>
                </c:pt>
                <c:pt idx="13309">
                  <c:v>2.6619000000011952</c:v>
                </c:pt>
                <c:pt idx="13310">
                  <c:v>2.6621000000011952</c:v>
                </c:pt>
                <c:pt idx="13311">
                  <c:v>2.6623000000011952</c:v>
                </c:pt>
                <c:pt idx="13312">
                  <c:v>2.6625000000011942</c:v>
                </c:pt>
                <c:pt idx="13313">
                  <c:v>2.6627000000011951</c:v>
                </c:pt>
                <c:pt idx="13314">
                  <c:v>2.6629000000011951</c:v>
                </c:pt>
                <c:pt idx="13315">
                  <c:v>2.6631000000012217</c:v>
                </c:pt>
                <c:pt idx="13316">
                  <c:v>2.6633000000012212</c:v>
                </c:pt>
                <c:pt idx="13317">
                  <c:v>2.6635000000012012</c:v>
                </c:pt>
                <c:pt idx="13318">
                  <c:v>2.6637000000012012</c:v>
                </c:pt>
                <c:pt idx="13319">
                  <c:v>2.6639000000012012</c:v>
                </c:pt>
                <c:pt idx="13320">
                  <c:v>2.6641000000012012</c:v>
                </c:pt>
                <c:pt idx="13321">
                  <c:v>2.6643000000012012</c:v>
                </c:pt>
                <c:pt idx="13322">
                  <c:v>2.6645000000012002</c:v>
                </c:pt>
                <c:pt idx="13323">
                  <c:v>2.6647000000012002</c:v>
                </c:pt>
                <c:pt idx="13324">
                  <c:v>2.6649000000012002</c:v>
                </c:pt>
                <c:pt idx="13325">
                  <c:v>2.6651000000012002</c:v>
                </c:pt>
                <c:pt idx="13326">
                  <c:v>2.6653000000012002</c:v>
                </c:pt>
                <c:pt idx="13327">
                  <c:v>2.6655000000012006</c:v>
                </c:pt>
                <c:pt idx="13328">
                  <c:v>2.665700000001201</c:v>
                </c:pt>
                <c:pt idx="13329">
                  <c:v>2.6659000000012014</c:v>
                </c:pt>
                <c:pt idx="13330">
                  <c:v>2.6661000000012018</c:v>
                </c:pt>
                <c:pt idx="13331">
                  <c:v>2.6663000000012032</c:v>
                </c:pt>
                <c:pt idx="13332">
                  <c:v>2.6665000000012031</c:v>
                </c:pt>
                <c:pt idx="13333">
                  <c:v>2.6667000000012031</c:v>
                </c:pt>
                <c:pt idx="13334">
                  <c:v>2.6669000000012035</c:v>
                </c:pt>
                <c:pt idx="13335">
                  <c:v>2.6671000000012288</c:v>
                </c:pt>
                <c:pt idx="13336">
                  <c:v>2.6673000000012212</c:v>
                </c:pt>
                <c:pt idx="13337">
                  <c:v>2.6675000000012052</c:v>
                </c:pt>
                <c:pt idx="13338">
                  <c:v>2.6677000000012052</c:v>
                </c:pt>
                <c:pt idx="13339">
                  <c:v>2.6679000000012056</c:v>
                </c:pt>
                <c:pt idx="13340">
                  <c:v>2.6681000000012092</c:v>
                </c:pt>
                <c:pt idx="13341">
                  <c:v>2.6683000000012091</c:v>
                </c:pt>
                <c:pt idx="13342">
                  <c:v>2.6685000000012082</c:v>
                </c:pt>
                <c:pt idx="13343">
                  <c:v>2.6687000000012082</c:v>
                </c:pt>
                <c:pt idx="13344">
                  <c:v>2.6689000000012082</c:v>
                </c:pt>
                <c:pt idx="13345">
                  <c:v>2.6691000000012082</c:v>
                </c:pt>
                <c:pt idx="13346">
                  <c:v>2.6693000000012086</c:v>
                </c:pt>
                <c:pt idx="13347">
                  <c:v>2.669500000001209</c:v>
                </c:pt>
                <c:pt idx="13348">
                  <c:v>2.6697000000012094</c:v>
                </c:pt>
                <c:pt idx="13349">
                  <c:v>2.6699000000012099</c:v>
                </c:pt>
                <c:pt idx="13350">
                  <c:v>2.6701000000012112</c:v>
                </c:pt>
                <c:pt idx="13351">
                  <c:v>2.6703000000012111</c:v>
                </c:pt>
                <c:pt idx="13352">
                  <c:v>2.6705000000012111</c:v>
                </c:pt>
                <c:pt idx="13353">
                  <c:v>2.6707000000012115</c:v>
                </c:pt>
                <c:pt idx="13354">
                  <c:v>2.6709000000012142</c:v>
                </c:pt>
                <c:pt idx="13355">
                  <c:v>2.6711000000012142</c:v>
                </c:pt>
                <c:pt idx="13356">
                  <c:v>2.6713000000012141</c:v>
                </c:pt>
                <c:pt idx="13357">
                  <c:v>2.6715000000012132</c:v>
                </c:pt>
                <c:pt idx="13358">
                  <c:v>2.6717000000012141</c:v>
                </c:pt>
                <c:pt idx="13359">
                  <c:v>2.6719000000012141</c:v>
                </c:pt>
                <c:pt idx="13360">
                  <c:v>2.6721000000012145</c:v>
                </c:pt>
                <c:pt idx="13361">
                  <c:v>2.6723000000012149</c:v>
                </c:pt>
                <c:pt idx="13362">
                  <c:v>2.6725000000012153</c:v>
                </c:pt>
                <c:pt idx="13363">
                  <c:v>2.6727000000012158</c:v>
                </c:pt>
                <c:pt idx="13364">
                  <c:v>2.6729000000012162</c:v>
                </c:pt>
                <c:pt idx="13365">
                  <c:v>2.6731000000012202</c:v>
                </c:pt>
                <c:pt idx="13366">
                  <c:v>2.6733000000012201</c:v>
                </c:pt>
                <c:pt idx="13367">
                  <c:v>2.6735000000012192</c:v>
                </c:pt>
                <c:pt idx="13368">
                  <c:v>2.6737000000012192</c:v>
                </c:pt>
                <c:pt idx="13369">
                  <c:v>2.6739000000012192</c:v>
                </c:pt>
                <c:pt idx="13370">
                  <c:v>2.6741000000012192</c:v>
                </c:pt>
                <c:pt idx="13371">
                  <c:v>2.6743000000012191</c:v>
                </c:pt>
                <c:pt idx="13372">
                  <c:v>2.6745000000012196</c:v>
                </c:pt>
                <c:pt idx="13373">
                  <c:v>2.67470000000122</c:v>
                </c:pt>
                <c:pt idx="13374">
                  <c:v>2.6749000000012204</c:v>
                </c:pt>
                <c:pt idx="13375">
                  <c:v>2.6751000000012208</c:v>
                </c:pt>
                <c:pt idx="13376">
                  <c:v>2.6753000000012213</c:v>
                </c:pt>
                <c:pt idx="13377">
                  <c:v>2.6755000000012217</c:v>
                </c:pt>
                <c:pt idx="13378">
                  <c:v>2.6757000000012221</c:v>
                </c:pt>
                <c:pt idx="13379">
                  <c:v>2.6759000000012225</c:v>
                </c:pt>
                <c:pt idx="13380">
                  <c:v>2.6761000000012229</c:v>
                </c:pt>
                <c:pt idx="13381">
                  <c:v>2.6763000000012234</c:v>
                </c:pt>
                <c:pt idx="13382">
                  <c:v>2.6765000000012238</c:v>
                </c:pt>
                <c:pt idx="13383">
                  <c:v>2.6767000000012238</c:v>
                </c:pt>
                <c:pt idx="13384">
                  <c:v>2.6769000000012237</c:v>
                </c:pt>
                <c:pt idx="13385">
                  <c:v>2.6771000000012251</c:v>
                </c:pt>
                <c:pt idx="13386">
                  <c:v>2.6773000000012255</c:v>
                </c:pt>
                <c:pt idx="13387">
                  <c:v>2.6775000000012259</c:v>
                </c:pt>
                <c:pt idx="13388">
                  <c:v>2.6777000000012272</c:v>
                </c:pt>
                <c:pt idx="13389">
                  <c:v>2.6779000000012272</c:v>
                </c:pt>
                <c:pt idx="13390">
                  <c:v>2.6781000000012272</c:v>
                </c:pt>
                <c:pt idx="13391">
                  <c:v>2.6783000000012276</c:v>
                </c:pt>
                <c:pt idx="13392">
                  <c:v>2.678500000001228</c:v>
                </c:pt>
                <c:pt idx="13393">
                  <c:v>2.6787000000012284</c:v>
                </c:pt>
                <c:pt idx="13394">
                  <c:v>2.6789000000012289</c:v>
                </c:pt>
                <c:pt idx="13395">
                  <c:v>2.6791000000012293</c:v>
                </c:pt>
                <c:pt idx="13396">
                  <c:v>2.6793000000012297</c:v>
                </c:pt>
                <c:pt idx="13397">
                  <c:v>2.6795000000012301</c:v>
                </c:pt>
                <c:pt idx="13398">
                  <c:v>2.6797000000012305</c:v>
                </c:pt>
                <c:pt idx="13399">
                  <c:v>2.679900000001231</c:v>
                </c:pt>
                <c:pt idx="13400">
                  <c:v>2.6801000000012412</c:v>
                </c:pt>
                <c:pt idx="13401">
                  <c:v>2.6803000000012402</c:v>
                </c:pt>
                <c:pt idx="13402">
                  <c:v>2.6805000000012402</c:v>
                </c:pt>
                <c:pt idx="13403">
                  <c:v>2.6807000000012402</c:v>
                </c:pt>
                <c:pt idx="13404">
                  <c:v>2.6809000000012402</c:v>
                </c:pt>
                <c:pt idx="13405">
                  <c:v>2.6811000000012402</c:v>
                </c:pt>
                <c:pt idx="13406">
                  <c:v>2.6813000000012392</c:v>
                </c:pt>
                <c:pt idx="13407">
                  <c:v>2.6815000000012352</c:v>
                </c:pt>
                <c:pt idx="13408">
                  <c:v>2.6817000000012352</c:v>
                </c:pt>
                <c:pt idx="13409">
                  <c:v>2.6819000000012352</c:v>
                </c:pt>
                <c:pt idx="13410">
                  <c:v>2.6821000000012356</c:v>
                </c:pt>
                <c:pt idx="13411">
                  <c:v>2.6823000000012382</c:v>
                </c:pt>
                <c:pt idx="13412">
                  <c:v>2.6825000000012382</c:v>
                </c:pt>
                <c:pt idx="13413">
                  <c:v>2.6827000000012382</c:v>
                </c:pt>
                <c:pt idx="13414">
                  <c:v>2.6829000000012382</c:v>
                </c:pt>
                <c:pt idx="13415">
                  <c:v>2.683100000001263</c:v>
                </c:pt>
                <c:pt idx="13416">
                  <c:v>2.6833000000012412</c:v>
                </c:pt>
                <c:pt idx="13417">
                  <c:v>2.6835000000012412</c:v>
                </c:pt>
                <c:pt idx="13418">
                  <c:v>2.6837000000012412</c:v>
                </c:pt>
                <c:pt idx="13419">
                  <c:v>2.6839000000012412</c:v>
                </c:pt>
                <c:pt idx="13420">
                  <c:v>2.6841000000012412</c:v>
                </c:pt>
                <c:pt idx="13421">
                  <c:v>2.6843000000012402</c:v>
                </c:pt>
                <c:pt idx="13422">
                  <c:v>2.6845000000012411</c:v>
                </c:pt>
                <c:pt idx="13423">
                  <c:v>2.6847000000012411</c:v>
                </c:pt>
                <c:pt idx="13424">
                  <c:v>2.6849000000012415</c:v>
                </c:pt>
                <c:pt idx="13425">
                  <c:v>2.6851000000012419</c:v>
                </c:pt>
                <c:pt idx="13426">
                  <c:v>2.6853000000012432</c:v>
                </c:pt>
                <c:pt idx="13427">
                  <c:v>2.6855000000012432</c:v>
                </c:pt>
                <c:pt idx="13428">
                  <c:v>2.6857000000012432</c:v>
                </c:pt>
                <c:pt idx="13429">
                  <c:v>2.6859000000012436</c:v>
                </c:pt>
                <c:pt idx="13430">
                  <c:v>2.686100000001244</c:v>
                </c:pt>
                <c:pt idx="13431">
                  <c:v>2.6863000000012445</c:v>
                </c:pt>
                <c:pt idx="13432">
                  <c:v>2.6865000000012449</c:v>
                </c:pt>
                <c:pt idx="13433">
                  <c:v>2.6867000000012453</c:v>
                </c:pt>
                <c:pt idx="13434">
                  <c:v>2.6869000000012457</c:v>
                </c:pt>
                <c:pt idx="13435">
                  <c:v>2.687100000001271</c:v>
                </c:pt>
                <c:pt idx="13436">
                  <c:v>2.6873000000012492</c:v>
                </c:pt>
                <c:pt idx="13437">
                  <c:v>2.6875000000012492</c:v>
                </c:pt>
                <c:pt idx="13438">
                  <c:v>2.6877000000012492</c:v>
                </c:pt>
                <c:pt idx="13439">
                  <c:v>2.6879000000012492</c:v>
                </c:pt>
                <c:pt idx="13440">
                  <c:v>2.6881000000012492</c:v>
                </c:pt>
                <c:pt idx="13441">
                  <c:v>2.6883000000012491</c:v>
                </c:pt>
                <c:pt idx="13442">
                  <c:v>2.6885000000012491</c:v>
                </c:pt>
                <c:pt idx="13443">
                  <c:v>2.6887000000012495</c:v>
                </c:pt>
                <c:pt idx="13444">
                  <c:v>2.6889000000012602</c:v>
                </c:pt>
                <c:pt idx="13445">
                  <c:v>2.6891000000012601</c:v>
                </c:pt>
                <c:pt idx="13446">
                  <c:v>2.6893000000012512</c:v>
                </c:pt>
                <c:pt idx="13447">
                  <c:v>2.6895000000012512</c:v>
                </c:pt>
                <c:pt idx="13448">
                  <c:v>2.6897000000012516</c:v>
                </c:pt>
                <c:pt idx="13449">
                  <c:v>2.6899000000012552</c:v>
                </c:pt>
                <c:pt idx="13450">
                  <c:v>2.6901000000012552</c:v>
                </c:pt>
                <c:pt idx="13451">
                  <c:v>2.6903000000012542</c:v>
                </c:pt>
                <c:pt idx="13452">
                  <c:v>2.6905000000012542</c:v>
                </c:pt>
                <c:pt idx="13453">
                  <c:v>2.6907000000012542</c:v>
                </c:pt>
                <c:pt idx="13454">
                  <c:v>2.6909000000012542</c:v>
                </c:pt>
                <c:pt idx="13455">
                  <c:v>2.6911000000012546</c:v>
                </c:pt>
                <c:pt idx="13456">
                  <c:v>2.691300000001255</c:v>
                </c:pt>
                <c:pt idx="13457">
                  <c:v>2.6915000000012554</c:v>
                </c:pt>
                <c:pt idx="13458">
                  <c:v>2.6917000000012559</c:v>
                </c:pt>
                <c:pt idx="13459">
                  <c:v>2.6919000000012572</c:v>
                </c:pt>
                <c:pt idx="13460">
                  <c:v>2.6921000000012572</c:v>
                </c:pt>
                <c:pt idx="13461">
                  <c:v>2.6923000000012571</c:v>
                </c:pt>
                <c:pt idx="13462">
                  <c:v>2.6925000000012576</c:v>
                </c:pt>
                <c:pt idx="13463">
                  <c:v>2.692700000001258</c:v>
                </c:pt>
                <c:pt idx="13464">
                  <c:v>2.6929000000012584</c:v>
                </c:pt>
                <c:pt idx="13465">
                  <c:v>2.6931000000012602</c:v>
                </c:pt>
                <c:pt idx="13466">
                  <c:v>2.6933000000012592</c:v>
                </c:pt>
                <c:pt idx="13467">
                  <c:v>2.6935000000012601</c:v>
                </c:pt>
                <c:pt idx="13468">
                  <c:v>2.6937000000012601</c:v>
                </c:pt>
                <c:pt idx="13469">
                  <c:v>2.6939000000012605</c:v>
                </c:pt>
                <c:pt idx="13470">
                  <c:v>2.6941000000012609</c:v>
                </c:pt>
                <c:pt idx="13471">
                  <c:v>2.6943000000012614</c:v>
                </c:pt>
                <c:pt idx="13472">
                  <c:v>2.6945000000012618</c:v>
                </c:pt>
                <c:pt idx="13473">
                  <c:v>2.6947000000012622</c:v>
                </c:pt>
                <c:pt idx="13474">
                  <c:v>2.6949000000012626</c:v>
                </c:pt>
                <c:pt idx="13475">
                  <c:v>2.695100000001263</c:v>
                </c:pt>
                <c:pt idx="13476">
                  <c:v>2.6953000000012635</c:v>
                </c:pt>
                <c:pt idx="13477">
                  <c:v>2.6955000000012639</c:v>
                </c:pt>
                <c:pt idx="13478">
                  <c:v>2.6957000000012643</c:v>
                </c:pt>
                <c:pt idx="13479">
                  <c:v>2.6959000000012647</c:v>
                </c:pt>
                <c:pt idx="13480">
                  <c:v>2.6961000000012647</c:v>
                </c:pt>
                <c:pt idx="13481">
                  <c:v>2.6963000000012647</c:v>
                </c:pt>
                <c:pt idx="13482">
                  <c:v>2.696500000001266</c:v>
                </c:pt>
                <c:pt idx="13483">
                  <c:v>2.6967000000012664</c:v>
                </c:pt>
                <c:pt idx="13484">
                  <c:v>2.6969000000012668</c:v>
                </c:pt>
                <c:pt idx="13485">
                  <c:v>2.6971000000012681</c:v>
                </c:pt>
                <c:pt idx="13486">
                  <c:v>2.6973000000012681</c:v>
                </c:pt>
                <c:pt idx="13487">
                  <c:v>2.6975000000012681</c:v>
                </c:pt>
                <c:pt idx="13488">
                  <c:v>2.6977000000012685</c:v>
                </c:pt>
                <c:pt idx="13489">
                  <c:v>2.6979000000012689</c:v>
                </c:pt>
                <c:pt idx="13490">
                  <c:v>2.6981000000012694</c:v>
                </c:pt>
                <c:pt idx="13491">
                  <c:v>2.6983000000012698</c:v>
                </c:pt>
                <c:pt idx="13492">
                  <c:v>2.6985000000012702</c:v>
                </c:pt>
                <c:pt idx="13493">
                  <c:v>2.6987000000012706</c:v>
                </c:pt>
                <c:pt idx="13494">
                  <c:v>2.6989000000012711</c:v>
                </c:pt>
                <c:pt idx="13495">
                  <c:v>2.6991000000012715</c:v>
                </c:pt>
                <c:pt idx="13496">
                  <c:v>2.6993000000012719</c:v>
                </c:pt>
                <c:pt idx="13497">
                  <c:v>2.6995000000012732</c:v>
                </c:pt>
                <c:pt idx="13498">
                  <c:v>2.6997000000012732</c:v>
                </c:pt>
                <c:pt idx="13499">
                  <c:v>2.6999000000012732</c:v>
                </c:pt>
                <c:pt idx="13500">
                  <c:v>2.7001000000012811</c:v>
                </c:pt>
                <c:pt idx="13501">
                  <c:v>2.7003000000012802</c:v>
                </c:pt>
                <c:pt idx="13502">
                  <c:v>2.7005000000012802</c:v>
                </c:pt>
                <c:pt idx="13503">
                  <c:v>2.7007000000012802</c:v>
                </c:pt>
                <c:pt idx="13504">
                  <c:v>2.7009000000012802</c:v>
                </c:pt>
                <c:pt idx="13505">
                  <c:v>2.7011000000012801</c:v>
                </c:pt>
                <c:pt idx="13506">
                  <c:v>2.7013000000012792</c:v>
                </c:pt>
                <c:pt idx="13507">
                  <c:v>2.7015000000012792</c:v>
                </c:pt>
                <c:pt idx="13508">
                  <c:v>2.7017000000012792</c:v>
                </c:pt>
                <c:pt idx="13509">
                  <c:v>2.7019000000012792</c:v>
                </c:pt>
                <c:pt idx="13510">
                  <c:v>2.7021000000012791</c:v>
                </c:pt>
                <c:pt idx="13511">
                  <c:v>2.7023000000012782</c:v>
                </c:pt>
                <c:pt idx="13512">
                  <c:v>2.7025000000012791</c:v>
                </c:pt>
                <c:pt idx="13513">
                  <c:v>2.7027000000012791</c:v>
                </c:pt>
                <c:pt idx="13514">
                  <c:v>2.7029000000012795</c:v>
                </c:pt>
                <c:pt idx="13515">
                  <c:v>2.7031000000012892</c:v>
                </c:pt>
                <c:pt idx="13516">
                  <c:v>2.7033000000012812</c:v>
                </c:pt>
                <c:pt idx="13517">
                  <c:v>2.7035000000012812</c:v>
                </c:pt>
                <c:pt idx="13518">
                  <c:v>2.7037000000012812</c:v>
                </c:pt>
                <c:pt idx="13519">
                  <c:v>2.7039000000012816</c:v>
                </c:pt>
                <c:pt idx="13520">
                  <c:v>2.7041000000012851</c:v>
                </c:pt>
                <c:pt idx="13521">
                  <c:v>2.7043000000012842</c:v>
                </c:pt>
                <c:pt idx="13522">
                  <c:v>2.7045000000012842</c:v>
                </c:pt>
                <c:pt idx="13523">
                  <c:v>2.7047000000012842</c:v>
                </c:pt>
                <c:pt idx="13524">
                  <c:v>2.7049000000012842</c:v>
                </c:pt>
                <c:pt idx="13525">
                  <c:v>2.7051000000012841</c:v>
                </c:pt>
                <c:pt idx="13526">
                  <c:v>2.7053000000012846</c:v>
                </c:pt>
                <c:pt idx="13527">
                  <c:v>2.705500000001285</c:v>
                </c:pt>
                <c:pt idx="13528">
                  <c:v>2.7057000000012854</c:v>
                </c:pt>
                <c:pt idx="13529">
                  <c:v>2.7059000000012858</c:v>
                </c:pt>
                <c:pt idx="13530">
                  <c:v>2.7061000000012871</c:v>
                </c:pt>
                <c:pt idx="13531">
                  <c:v>2.7063000000012871</c:v>
                </c:pt>
                <c:pt idx="13532">
                  <c:v>2.7065000000012871</c:v>
                </c:pt>
                <c:pt idx="13533">
                  <c:v>2.7067000000012875</c:v>
                </c:pt>
                <c:pt idx="13534">
                  <c:v>2.7069000000012879</c:v>
                </c:pt>
                <c:pt idx="13535">
                  <c:v>2.7071000000013257</c:v>
                </c:pt>
                <c:pt idx="13536">
                  <c:v>2.7073000000012892</c:v>
                </c:pt>
                <c:pt idx="13537">
                  <c:v>2.7075000000012892</c:v>
                </c:pt>
                <c:pt idx="13538">
                  <c:v>2.7077000000012896</c:v>
                </c:pt>
                <c:pt idx="13539">
                  <c:v>2.707900000001326</c:v>
                </c:pt>
                <c:pt idx="13540">
                  <c:v>2.7081000000013269</c:v>
                </c:pt>
                <c:pt idx="13541">
                  <c:v>2.7083000000013269</c:v>
                </c:pt>
                <c:pt idx="13542">
                  <c:v>2.7085000000013237</c:v>
                </c:pt>
                <c:pt idx="13543">
                  <c:v>2.7087000000013224</c:v>
                </c:pt>
                <c:pt idx="13544">
                  <c:v>2.7089000000013219</c:v>
                </c:pt>
                <c:pt idx="13545">
                  <c:v>2.7091000000012952</c:v>
                </c:pt>
                <c:pt idx="13546">
                  <c:v>2.7093000000012952</c:v>
                </c:pt>
                <c:pt idx="13547">
                  <c:v>2.7095000000012952</c:v>
                </c:pt>
                <c:pt idx="13548">
                  <c:v>2.7097000000012952</c:v>
                </c:pt>
                <c:pt idx="13549">
                  <c:v>2.7099000000012952</c:v>
                </c:pt>
                <c:pt idx="13550">
                  <c:v>2.7101000000012951</c:v>
                </c:pt>
                <c:pt idx="13551">
                  <c:v>2.7103000000012951</c:v>
                </c:pt>
                <c:pt idx="13552">
                  <c:v>2.7105000000012955</c:v>
                </c:pt>
                <c:pt idx="13553">
                  <c:v>2.7107000000012982</c:v>
                </c:pt>
                <c:pt idx="13554">
                  <c:v>2.7109000000012982</c:v>
                </c:pt>
                <c:pt idx="13555">
                  <c:v>2.7111000000012972</c:v>
                </c:pt>
                <c:pt idx="13556">
                  <c:v>2.7113000000012972</c:v>
                </c:pt>
                <c:pt idx="13557">
                  <c:v>2.7115000000012976</c:v>
                </c:pt>
                <c:pt idx="13558">
                  <c:v>2.7117000000012981</c:v>
                </c:pt>
                <c:pt idx="13559">
                  <c:v>2.7119000000012985</c:v>
                </c:pt>
                <c:pt idx="13560">
                  <c:v>2.7121000000012989</c:v>
                </c:pt>
                <c:pt idx="13561">
                  <c:v>2.7123000000012993</c:v>
                </c:pt>
                <c:pt idx="13562">
                  <c:v>2.7125000000012998</c:v>
                </c:pt>
                <c:pt idx="13563">
                  <c:v>2.7127000000013002</c:v>
                </c:pt>
                <c:pt idx="13564">
                  <c:v>2.7129000000013006</c:v>
                </c:pt>
                <c:pt idx="13565">
                  <c:v>2.7131000000013334</c:v>
                </c:pt>
                <c:pt idx="13566">
                  <c:v>2.713300000001333</c:v>
                </c:pt>
                <c:pt idx="13567">
                  <c:v>2.7135000000013312</c:v>
                </c:pt>
                <c:pt idx="13568">
                  <c:v>2.7137000000013316</c:v>
                </c:pt>
                <c:pt idx="13569">
                  <c:v>2.713900000001332</c:v>
                </c:pt>
                <c:pt idx="13570">
                  <c:v>2.714100000001332</c:v>
                </c:pt>
                <c:pt idx="13571">
                  <c:v>2.714300000001332</c:v>
                </c:pt>
                <c:pt idx="13572">
                  <c:v>2.7145000000013297</c:v>
                </c:pt>
                <c:pt idx="13573">
                  <c:v>2.7147000000013297</c:v>
                </c:pt>
                <c:pt idx="13574">
                  <c:v>2.7149000000013292</c:v>
                </c:pt>
                <c:pt idx="13575">
                  <c:v>2.7151000000013052</c:v>
                </c:pt>
                <c:pt idx="13576">
                  <c:v>2.7153000000013092</c:v>
                </c:pt>
                <c:pt idx="13577">
                  <c:v>2.7155000000013092</c:v>
                </c:pt>
                <c:pt idx="13578">
                  <c:v>2.7157000000013092</c:v>
                </c:pt>
                <c:pt idx="13579">
                  <c:v>2.7159000000013092</c:v>
                </c:pt>
                <c:pt idx="13580">
                  <c:v>2.7161000000013082</c:v>
                </c:pt>
                <c:pt idx="13581">
                  <c:v>2.7163000000013082</c:v>
                </c:pt>
                <c:pt idx="13582">
                  <c:v>2.7165000000013082</c:v>
                </c:pt>
                <c:pt idx="13583">
                  <c:v>2.7167000000013086</c:v>
                </c:pt>
                <c:pt idx="13584">
                  <c:v>2.716900000001309</c:v>
                </c:pt>
                <c:pt idx="13585">
                  <c:v>2.7171000000013437</c:v>
                </c:pt>
                <c:pt idx="13586">
                  <c:v>2.7173000000013436</c:v>
                </c:pt>
                <c:pt idx="13587">
                  <c:v>2.7175000000013423</c:v>
                </c:pt>
                <c:pt idx="13588">
                  <c:v>2.7177000000013432</c:v>
                </c:pt>
                <c:pt idx="13589">
                  <c:v>2.7179000000013427</c:v>
                </c:pt>
                <c:pt idx="13590">
                  <c:v>2.7181000000013436</c:v>
                </c:pt>
                <c:pt idx="13591">
                  <c:v>2.7183000000013426</c:v>
                </c:pt>
                <c:pt idx="13592">
                  <c:v>2.7185000000013404</c:v>
                </c:pt>
                <c:pt idx="13593">
                  <c:v>2.7187000000013399</c:v>
                </c:pt>
                <c:pt idx="13594">
                  <c:v>2.7189000000013395</c:v>
                </c:pt>
                <c:pt idx="13595">
                  <c:v>2.7191000000013212</c:v>
                </c:pt>
                <c:pt idx="13596">
                  <c:v>2.7193000000013212</c:v>
                </c:pt>
                <c:pt idx="13597">
                  <c:v>2.7195000000013212</c:v>
                </c:pt>
                <c:pt idx="13598">
                  <c:v>2.7197000000013212</c:v>
                </c:pt>
                <c:pt idx="13599">
                  <c:v>2.7199000000013211</c:v>
                </c:pt>
                <c:pt idx="13600">
                  <c:v>2.7201000000013615</c:v>
                </c:pt>
                <c:pt idx="13601">
                  <c:v>2.7203000000013571</c:v>
                </c:pt>
                <c:pt idx="13602">
                  <c:v>2.7205000000013539</c:v>
                </c:pt>
                <c:pt idx="13603">
                  <c:v>2.7207000000013504</c:v>
                </c:pt>
                <c:pt idx="13604">
                  <c:v>2.7209000000013503</c:v>
                </c:pt>
                <c:pt idx="13605">
                  <c:v>2.7211000000013503</c:v>
                </c:pt>
                <c:pt idx="13606">
                  <c:v>2.721300000001349</c:v>
                </c:pt>
                <c:pt idx="13607">
                  <c:v>2.7215000000013481</c:v>
                </c:pt>
                <c:pt idx="13608">
                  <c:v>2.721700000001348</c:v>
                </c:pt>
                <c:pt idx="13609">
                  <c:v>2.7219000000013485</c:v>
                </c:pt>
                <c:pt idx="13610">
                  <c:v>2.7221000000013489</c:v>
                </c:pt>
                <c:pt idx="13611">
                  <c:v>2.722300000001348</c:v>
                </c:pt>
                <c:pt idx="13612">
                  <c:v>2.7225000000013466</c:v>
                </c:pt>
                <c:pt idx="13613">
                  <c:v>2.7227000000013462</c:v>
                </c:pt>
                <c:pt idx="13614">
                  <c:v>2.7229000000013412</c:v>
                </c:pt>
                <c:pt idx="13615">
                  <c:v>2.7231000000013692</c:v>
                </c:pt>
                <c:pt idx="13616">
                  <c:v>2.7233000000013678</c:v>
                </c:pt>
                <c:pt idx="13617">
                  <c:v>2.7235000000013678</c:v>
                </c:pt>
                <c:pt idx="13618">
                  <c:v>2.7237000000013678</c:v>
                </c:pt>
                <c:pt idx="13619">
                  <c:v>2.7239000000013687</c:v>
                </c:pt>
                <c:pt idx="13620">
                  <c:v>2.7241000000013686</c:v>
                </c:pt>
                <c:pt idx="13621">
                  <c:v>2.7243000000013651</c:v>
                </c:pt>
                <c:pt idx="13622">
                  <c:v>2.7245000000013633</c:v>
                </c:pt>
                <c:pt idx="13623">
                  <c:v>2.7247000000013615</c:v>
                </c:pt>
                <c:pt idx="13624">
                  <c:v>2.724900000001361</c:v>
                </c:pt>
                <c:pt idx="13625">
                  <c:v>2.725100000001361</c:v>
                </c:pt>
                <c:pt idx="13626">
                  <c:v>2.7253000000013601</c:v>
                </c:pt>
                <c:pt idx="13627">
                  <c:v>2.7255000000013587</c:v>
                </c:pt>
                <c:pt idx="13628">
                  <c:v>2.7257000000013596</c:v>
                </c:pt>
                <c:pt idx="13629">
                  <c:v>2.72590000000136</c:v>
                </c:pt>
                <c:pt idx="13630">
                  <c:v>2.7261000000013604</c:v>
                </c:pt>
                <c:pt idx="13631">
                  <c:v>2.7263000000013586</c:v>
                </c:pt>
                <c:pt idx="13632">
                  <c:v>2.7265000000013568</c:v>
                </c:pt>
                <c:pt idx="13633">
                  <c:v>2.7267000000013555</c:v>
                </c:pt>
                <c:pt idx="13634">
                  <c:v>2.7269000000013452</c:v>
                </c:pt>
                <c:pt idx="13635">
                  <c:v>2.7271000000013785</c:v>
                </c:pt>
                <c:pt idx="13636">
                  <c:v>2.7273000000013767</c:v>
                </c:pt>
                <c:pt idx="13637">
                  <c:v>2.7275000000013767</c:v>
                </c:pt>
                <c:pt idx="13638">
                  <c:v>2.727700000001378</c:v>
                </c:pt>
                <c:pt idx="13639">
                  <c:v>2.727900000001378</c:v>
                </c:pt>
                <c:pt idx="13640">
                  <c:v>2.728100000001378</c:v>
                </c:pt>
                <c:pt idx="13641">
                  <c:v>2.7283000000013726</c:v>
                </c:pt>
                <c:pt idx="13642">
                  <c:v>2.7285000000013699</c:v>
                </c:pt>
                <c:pt idx="13643">
                  <c:v>2.7287000000013686</c:v>
                </c:pt>
                <c:pt idx="13644">
                  <c:v>2.7289000000013686</c:v>
                </c:pt>
                <c:pt idx="13645">
                  <c:v>2.7291000000013685</c:v>
                </c:pt>
                <c:pt idx="13646">
                  <c:v>2.7293000000013663</c:v>
                </c:pt>
                <c:pt idx="13647">
                  <c:v>2.7295000000013658</c:v>
                </c:pt>
                <c:pt idx="13648">
                  <c:v>2.7297000000013663</c:v>
                </c:pt>
                <c:pt idx="13649">
                  <c:v>2.7299000000013662</c:v>
                </c:pt>
                <c:pt idx="13650">
                  <c:v>2.7301000000013667</c:v>
                </c:pt>
                <c:pt idx="13651">
                  <c:v>2.7303000000013644</c:v>
                </c:pt>
                <c:pt idx="13652">
                  <c:v>2.7305000000013639</c:v>
                </c:pt>
                <c:pt idx="13653">
                  <c:v>2.730700000001363</c:v>
                </c:pt>
                <c:pt idx="13654">
                  <c:v>2.7309000000013492</c:v>
                </c:pt>
                <c:pt idx="13655">
                  <c:v>2.7311000000013412</c:v>
                </c:pt>
                <c:pt idx="13656">
                  <c:v>2.7313000000013412</c:v>
                </c:pt>
                <c:pt idx="13657">
                  <c:v>2.7315000000013412</c:v>
                </c:pt>
                <c:pt idx="13658">
                  <c:v>2.7317000000013412</c:v>
                </c:pt>
                <c:pt idx="13659">
                  <c:v>2.7319000000013411</c:v>
                </c:pt>
                <c:pt idx="13660">
                  <c:v>2.7321000000013411</c:v>
                </c:pt>
                <c:pt idx="13661">
                  <c:v>2.7323000000013415</c:v>
                </c:pt>
                <c:pt idx="13662">
                  <c:v>2.7325000000013442</c:v>
                </c:pt>
                <c:pt idx="13663">
                  <c:v>2.7327000000013442</c:v>
                </c:pt>
                <c:pt idx="13664">
                  <c:v>2.7329000000013441</c:v>
                </c:pt>
                <c:pt idx="13665">
                  <c:v>2.7331000000013765</c:v>
                </c:pt>
                <c:pt idx="13666">
                  <c:v>2.7333000000013747</c:v>
                </c:pt>
                <c:pt idx="13667">
                  <c:v>2.7335000000013738</c:v>
                </c:pt>
                <c:pt idx="13668">
                  <c:v>2.7337000000013747</c:v>
                </c:pt>
                <c:pt idx="13669">
                  <c:v>2.7339000000013756</c:v>
                </c:pt>
                <c:pt idx="13670">
                  <c:v>2.734100000001376</c:v>
                </c:pt>
                <c:pt idx="13671">
                  <c:v>2.7343000000013729</c:v>
                </c:pt>
                <c:pt idx="13672">
                  <c:v>2.7345000000013719</c:v>
                </c:pt>
                <c:pt idx="13673">
                  <c:v>2.7347000000013715</c:v>
                </c:pt>
                <c:pt idx="13674">
                  <c:v>2.7349000000013612</c:v>
                </c:pt>
                <c:pt idx="13675">
                  <c:v>2.7351000000013492</c:v>
                </c:pt>
                <c:pt idx="13676">
                  <c:v>2.7353000000013492</c:v>
                </c:pt>
                <c:pt idx="13677">
                  <c:v>2.7355000000013492</c:v>
                </c:pt>
                <c:pt idx="13678">
                  <c:v>2.7357000000013492</c:v>
                </c:pt>
                <c:pt idx="13679">
                  <c:v>2.7359000000013491</c:v>
                </c:pt>
                <c:pt idx="13680">
                  <c:v>2.7361000000013496</c:v>
                </c:pt>
                <c:pt idx="13681">
                  <c:v>2.7363000000013602</c:v>
                </c:pt>
                <c:pt idx="13682">
                  <c:v>2.7365000000013602</c:v>
                </c:pt>
                <c:pt idx="13683">
                  <c:v>2.7367000000013602</c:v>
                </c:pt>
                <c:pt idx="13684">
                  <c:v>2.7369000000013552</c:v>
                </c:pt>
                <c:pt idx="13685">
                  <c:v>2.7371000000013854</c:v>
                </c:pt>
                <c:pt idx="13686">
                  <c:v>2.7373000000013841</c:v>
                </c:pt>
                <c:pt idx="13687">
                  <c:v>2.737500000001384</c:v>
                </c:pt>
                <c:pt idx="13688">
                  <c:v>2.7377000000013845</c:v>
                </c:pt>
                <c:pt idx="13689">
                  <c:v>2.7379000000013844</c:v>
                </c:pt>
                <c:pt idx="13690">
                  <c:v>2.7381000000013849</c:v>
                </c:pt>
                <c:pt idx="13691">
                  <c:v>2.7383000000013817</c:v>
                </c:pt>
                <c:pt idx="13692">
                  <c:v>2.7385000000013808</c:v>
                </c:pt>
                <c:pt idx="13693">
                  <c:v>2.7387000000013808</c:v>
                </c:pt>
                <c:pt idx="13694">
                  <c:v>2.7389000000013612</c:v>
                </c:pt>
                <c:pt idx="13695">
                  <c:v>2.7391000000013612</c:v>
                </c:pt>
                <c:pt idx="13696">
                  <c:v>2.7393000000013612</c:v>
                </c:pt>
                <c:pt idx="13697">
                  <c:v>2.7395000000013612</c:v>
                </c:pt>
                <c:pt idx="13698">
                  <c:v>2.7397000000013612</c:v>
                </c:pt>
                <c:pt idx="13699">
                  <c:v>2.7399000000013602</c:v>
                </c:pt>
                <c:pt idx="13700">
                  <c:v>2.7401000000014011</c:v>
                </c:pt>
                <c:pt idx="13701">
                  <c:v>2.7403000000013962</c:v>
                </c:pt>
                <c:pt idx="13702">
                  <c:v>2.7405000000013948</c:v>
                </c:pt>
                <c:pt idx="13703">
                  <c:v>2.7407000000013917</c:v>
                </c:pt>
                <c:pt idx="13704">
                  <c:v>2.7409000000013917</c:v>
                </c:pt>
                <c:pt idx="13705">
                  <c:v>2.7411000000013912</c:v>
                </c:pt>
                <c:pt idx="13706">
                  <c:v>2.7413000000013894</c:v>
                </c:pt>
                <c:pt idx="13707">
                  <c:v>2.7415000000013898</c:v>
                </c:pt>
                <c:pt idx="13708">
                  <c:v>2.7417000000013902</c:v>
                </c:pt>
                <c:pt idx="13709">
                  <c:v>2.7419000000013907</c:v>
                </c:pt>
                <c:pt idx="13710">
                  <c:v>2.7421000000013911</c:v>
                </c:pt>
                <c:pt idx="13711">
                  <c:v>2.7423000000013884</c:v>
                </c:pt>
                <c:pt idx="13712">
                  <c:v>2.7425000000013884</c:v>
                </c:pt>
                <c:pt idx="13713">
                  <c:v>2.7427000000013884</c:v>
                </c:pt>
                <c:pt idx="13714">
                  <c:v>2.7429000000013652</c:v>
                </c:pt>
                <c:pt idx="13715">
                  <c:v>2.7431000000014096</c:v>
                </c:pt>
                <c:pt idx="13716">
                  <c:v>2.7433000000014096</c:v>
                </c:pt>
                <c:pt idx="13717">
                  <c:v>2.7435000000014096</c:v>
                </c:pt>
                <c:pt idx="13718">
                  <c:v>2.74370000000141</c:v>
                </c:pt>
                <c:pt idx="13719">
                  <c:v>2.7439000000014109</c:v>
                </c:pt>
                <c:pt idx="13720">
                  <c:v>2.7441000000014086</c:v>
                </c:pt>
                <c:pt idx="13721">
                  <c:v>2.7443000000014055</c:v>
                </c:pt>
                <c:pt idx="13722">
                  <c:v>2.7445000000014033</c:v>
                </c:pt>
                <c:pt idx="13723">
                  <c:v>2.7447000000014024</c:v>
                </c:pt>
                <c:pt idx="13724">
                  <c:v>2.7449000000014019</c:v>
                </c:pt>
                <c:pt idx="13725">
                  <c:v>2.7451000000014019</c:v>
                </c:pt>
                <c:pt idx="13726">
                  <c:v>2.745300000001401</c:v>
                </c:pt>
                <c:pt idx="13727">
                  <c:v>2.7455000000014014</c:v>
                </c:pt>
                <c:pt idx="13728">
                  <c:v>2.7457000000014018</c:v>
                </c:pt>
                <c:pt idx="13729">
                  <c:v>2.7459000000014022</c:v>
                </c:pt>
                <c:pt idx="13730">
                  <c:v>2.7461000000014018</c:v>
                </c:pt>
                <c:pt idx="13731">
                  <c:v>2.7463000000013995</c:v>
                </c:pt>
                <c:pt idx="13732">
                  <c:v>2.746500000001399</c:v>
                </c:pt>
                <c:pt idx="13733">
                  <c:v>2.7467000000013986</c:v>
                </c:pt>
                <c:pt idx="13734">
                  <c:v>2.7469000000013812</c:v>
                </c:pt>
                <c:pt idx="13735">
                  <c:v>2.747100000001419</c:v>
                </c:pt>
                <c:pt idx="13736">
                  <c:v>2.7473000000014189</c:v>
                </c:pt>
                <c:pt idx="13737">
                  <c:v>2.7475000000014189</c:v>
                </c:pt>
                <c:pt idx="13738">
                  <c:v>2.7477000000014198</c:v>
                </c:pt>
                <c:pt idx="13739">
                  <c:v>2.7479000000014198</c:v>
                </c:pt>
                <c:pt idx="13740">
                  <c:v>2.7481000000014162</c:v>
                </c:pt>
                <c:pt idx="13741">
                  <c:v>2.7483000000014131</c:v>
                </c:pt>
                <c:pt idx="13742">
                  <c:v>2.7485000000014095</c:v>
                </c:pt>
                <c:pt idx="13743">
                  <c:v>2.7487000000014099</c:v>
                </c:pt>
                <c:pt idx="13744">
                  <c:v>2.7489000000014094</c:v>
                </c:pt>
                <c:pt idx="13745">
                  <c:v>2.7491000000014085</c:v>
                </c:pt>
                <c:pt idx="13746">
                  <c:v>2.7493000000014072</c:v>
                </c:pt>
                <c:pt idx="13747">
                  <c:v>2.7495000000014076</c:v>
                </c:pt>
                <c:pt idx="13748">
                  <c:v>2.7497000000014076</c:v>
                </c:pt>
                <c:pt idx="13749">
                  <c:v>2.749900000001408</c:v>
                </c:pt>
                <c:pt idx="13750">
                  <c:v>2.7501000000014066</c:v>
                </c:pt>
                <c:pt idx="13751">
                  <c:v>2.7503000000014053</c:v>
                </c:pt>
                <c:pt idx="13752">
                  <c:v>2.7505000000014048</c:v>
                </c:pt>
                <c:pt idx="13753">
                  <c:v>2.7507000000014012</c:v>
                </c:pt>
                <c:pt idx="13754">
                  <c:v>2.7509000000013812</c:v>
                </c:pt>
                <c:pt idx="13755">
                  <c:v>2.7511000000013812</c:v>
                </c:pt>
                <c:pt idx="13756">
                  <c:v>2.7513000000013816</c:v>
                </c:pt>
                <c:pt idx="13757">
                  <c:v>2.7515000000013852</c:v>
                </c:pt>
                <c:pt idx="13758">
                  <c:v>2.7517000000013851</c:v>
                </c:pt>
                <c:pt idx="13759">
                  <c:v>2.7519000000013842</c:v>
                </c:pt>
                <c:pt idx="13760">
                  <c:v>2.7521000000013842</c:v>
                </c:pt>
                <c:pt idx="13761">
                  <c:v>2.7523000000013842</c:v>
                </c:pt>
                <c:pt idx="13762">
                  <c:v>2.7525000000013842</c:v>
                </c:pt>
                <c:pt idx="13763">
                  <c:v>2.7527000000013846</c:v>
                </c:pt>
                <c:pt idx="13764">
                  <c:v>2.752900000001385</c:v>
                </c:pt>
                <c:pt idx="13765">
                  <c:v>2.753100000001417</c:v>
                </c:pt>
                <c:pt idx="13766">
                  <c:v>2.7533000000014169</c:v>
                </c:pt>
                <c:pt idx="13767">
                  <c:v>2.7535000000014178</c:v>
                </c:pt>
                <c:pt idx="13768">
                  <c:v>2.7537000000014187</c:v>
                </c:pt>
                <c:pt idx="13769">
                  <c:v>2.7539000000014187</c:v>
                </c:pt>
                <c:pt idx="13770">
                  <c:v>2.754100000001416</c:v>
                </c:pt>
                <c:pt idx="13771">
                  <c:v>2.7543000000014151</c:v>
                </c:pt>
                <c:pt idx="13772">
                  <c:v>2.7545000000014142</c:v>
                </c:pt>
                <c:pt idx="13773">
                  <c:v>2.7547000000014012</c:v>
                </c:pt>
                <c:pt idx="13774">
                  <c:v>2.7549000000013892</c:v>
                </c:pt>
                <c:pt idx="13775">
                  <c:v>2.7551000000014012</c:v>
                </c:pt>
                <c:pt idx="13776">
                  <c:v>2.7553000000014012</c:v>
                </c:pt>
                <c:pt idx="13777">
                  <c:v>2.7555000000014012</c:v>
                </c:pt>
                <c:pt idx="13778">
                  <c:v>2.7557000000014011</c:v>
                </c:pt>
                <c:pt idx="13779">
                  <c:v>2.7559000000014002</c:v>
                </c:pt>
                <c:pt idx="13780">
                  <c:v>2.7561000000014002</c:v>
                </c:pt>
                <c:pt idx="13781">
                  <c:v>2.7563000000014002</c:v>
                </c:pt>
                <c:pt idx="13782">
                  <c:v>2.7565000000014002</c:v>
                </c:pt>
                <c:pt idx="13783">
                  <c:v>2.7567000000014001</c:v>
                </c:pt>
                <c:pt idx="13784">
                  <c:v>2.7569000000013952</c:v>
                </c:pt>
                <c:pt idx="13785">
                  <c:v>2.7571000000014259</c:v>
                </c:pt>
                <c:pt idx="13786">
                  <c:v>2.7573000000014249</c:v>
                </c:pt>
                <c:pt idx="13787">
                  <c:v>2.7575000000014254</c:v>
                </c:pt>
                <c:pt idx="13788">
                  <c:v>2.7577000000014253</c:v>
                </c:pt>
                <c:pt idx="13789">
                  <c:v>2.7579000000014258</c:v>
                </c:pt>
                <c:pt idx="13790">
                  <c:v>2.758100000001424</c:v>
                </c:pt>
                <c:pt idx="13791">
                  <c:v>2.7583000000014231</c:v>
                </c:pt>
                <c:pt idx="13792">
                  <c:v>2.7585000000014226</c:v>
                </c:pt>
                <c:pt idx="13793">
                  <c:v>2.7587000000014092</c:v>
                </c:pt>
                <c:pt idx="13794">
                  <c:v>2.7589000000014012</c:v>
                </c:pt>
                <c:pt idx="13795">
                  <c:v>2.7591000000014012</c:v>
                </c:pt>
                <c:pt idx="13796">
                  <c:v>2.7593000000014012</c:v>
                </c:pt>
                <c:pt idx="13797">
                  <c:v>2.7595000000014012</c:v>
                </c:pt>
                <c:pt idx="13798">
                  <c:v>2.7597000000014011</c:v>
                </c:pt>
                <c:pt idx="13799">
                  <c:v>2.7599000000014002</c:v>
                </c:pt>
                <c:pt idx="13800">
                  <c:v>2.7601000000014397</c:v>
                </c:pt>
                <c:pt idx="13801">
                  <c:v>2.7603000000014366</c:v>
                </c:pt>
                <c:pt idx="13802">
                  <c:v>2.7605000000014348</c:v>
                </c:pt>
                <c:pt idx="13803">
                  <c:v>2.7607000000014343</c:v>
                </c:pt>
                <c:pt idx="13804">
                  <c:v>2.7609000000014352</c:v>
                </c:pt>
                <c:pt idx="13805">
                  <c:v>2.761100000001433</c:v>
                </c:pt>
                <c:pt idx="13806">
                  <c:v>2.7613000000014321</c:v>
                </c:pt>
                <c:pt idx="13807">
                  <c:v>2.761500000001432</c:v>
                </c:pt>
                <c:pt idx="13808">
                  <c:v>2.7617000000014329</c:v>
                </c:pt>
                <c:pt idx="13809">
                  <c:v>2.7619000000014338</c:v>
                </c:pt>
                <c:pt idx="13810">
                  <c:v>2.7621000000014306</c:v>
                </c:pt>
                <c:pt idx="13811">
                  <c:v>2.7623000000014306</c:v>
                </c:pt>
                <c:pt idx="13812">
                  <c:v>2.7625000000014301</c:v>
                </c:pt>
                <c:pt idx="13813">
                  <c:v>2.7627000000014212</c:v>
                </c:pt>
                <c:pt idx="13814">
                  <c:v>2.7629000000014092</c:v>
                </c:pt>
                <c:pt idx="13815">
                  <c:v>2.763100000001451</c:v>
                </c:pt>
                <c:pt idx="13816">
                  <c:v>2.7633000000014518</c:v>
                </c:pt>
                <c:pt idx="13817">
                  <c:v>2.7635000000014518</c:v>
                </c:pt>
                <c:pt idx="13818">
                  <c:v>2.7637000000014527</c:v>
                </c:pt>
                <c:pt idx="13819">
                  <c:v>2.76390000000145</c:v>
                </c:pt>
                <c:pt idx="13820">
                  <c:v>2.7641000000014477</c:v>
                </c:pt>
                <c:pt idx="13821">
                  <c:v>2.7643000000014455</c:v>
                </c:pt>
                <c:pt idx="13822">
                  <c:v>2.764500000001445</c:v>
                </c:pt>
                <c:pt idx="13823">
                  <c:v>2.764700000001445</c:v>
                </c:pt>
                <c:pt idx="13824">
                  <c:v>2.7649000000014445</c:v>
                </c:pt>
                <c:pt idx="13825">
                  <c:v>2.7651000000014432</c:v>
                </c:pt>
                <c:pt idx="13826">
                  <c:v>2.7653000000014432</c:v>
                </c:pt>
                <c:pt idx="13827">
                  <c:v>2.7655000000014436</c:v>
                </c:pt>
                <c:pt idx="13828">
                  <c:v>2.765700000001444</c:v>
                </c:pt>
                <c:pt idx="13829">
                  <c:v>2.7659000000014435</c:v>
                </c:pt>
                <c:pt idx="13830">
                  <c:v>2.7661000000014409</c:v>
                </c:pt>
                <c:pt idx="13831">
                  <c:v>2.7663000000014399</c:v>
                </c:pt>
                <c:pt idx="13832">
                  <c:v>2.7665000000014399</c:v>
                </c:pt>
                <c:pt idx="13833">
                  <c:v>2.7667000000014212</c:v>
                </c:pt>
                <c:pt idx="13834">
                  <c:v>2.7669000000014212</c:v>
                </c:pt>
                <c:pt idx="13835">
                  <c:v>2.7671000000014607</c:v>
                </c:pt>
                <c:pt idx="13836">
                  <c:v>2.7673000000014607</c:v>
                </c:pt>
                <c:pt idx="13837">
                  <c:v>2.7675000000014616</c:v>
                </c:pt>
                <c:pt idx="13838">
                  <c:v>2.7677000000014615</c:v>
                </c:pt>
                <c:pt idx="13839">
                  <c:v>2.7679000000014597</c:v>
                </c:pt>
                <c:pt idx="13840">
                  <c:v>2.7681000000014553</c:v>
                </c:pt>
                <c:pt idx="13841">
                  <c:v>2.768300000001453</c:v>
                </c:pt>
                <c:pt idx="13842">
                  <c:v>2.7685000000014512</c:v>
                </c:pt>
                <c:pt idx="13843">
                  <c:v>2.7687000000014503</c:v>
                </c:pt>
                <c:pt idx="13844">
                  <c:v>2.7689000000014503</c:v>
                </c:pt>
                <c:pt idx="13845">
                  <c:v>2.7691000000014481</c:v>
                </c:pt>
                <c:pt idx="13846">
                  <c:v>2.7693000000014485</c:v>
                </c:pt>
                <c:pt idx="13847">
                  <c:v>2.7695000000014489</c:v>
                </c:pt>
                <c:pt idx="13848">
                  <c:v>2.7697000000014493</c:v>
                </c:pt>
                <c:pt idx="13849">
                  <c:v>2.7699000000014493</c:v>
                </c:pt>
                <c:pt idx="13850">
                  <c:v>2.7701000000014471</c:v>
                </c:pt>
                <c:pt idx="13851">
                  <c:v>2.770300000001447</c:v>
                </c:pt>
                <c:pt idx="13852">
                  <c:v>2.770500000001447</c:v>
                </c:pt>
                <c:pt idx="13853">
                  <c:v>2.7707000000014252</c:v>
                </c:pt>
                <c:pt idx="13854">
                  <c:v>2.7709000000014252</c:v>
                </c:pt>
                <c:pt idx="13855">
                  <c:v>2.7711000000014252</c:v>
                </c:pt>
                <c:pt idx="13856">
                  <c:v>2.7713000000014252</c:v>
                </c:pt>
                <c:pt idx="13857">
                  <c:v>2.7715000000014252</c:v>
                </c:pt>
                <c:pt idx="13858">
                  <c:v>2.7717000000014251</c:v>
                </c:pt>
                <c:pt idx="13859">
                  <c:v>2.7719000000014251</c:v>
                </c:pt>
                <c:pt idx="13860">
                  <c:v>2.7721000000014255</c:v>
                </c:pt>
                <c:pt idx="13861">
                  <c:v>2.7723000000014282</c:v>
                </c:pt>
                <c:pt idx="13862">
                  <c:v>2.7725000000014282</c:v>
                </c:pt>
                <c:pt idx="13863">
                  <c:v>2.7727000000014272</c:v>
                </c:pt>
                <c:pt idx="13864">
                  <c:v>2.7729000000014272</c:v>
                </c:pt>
                <c:pt idx="13865">
                  <c:v>2.7731000000014596</c:v>
                </c:pt>
                <c:pt idx="13866">
                  <c:v>2.77330000000146</c:v>
                </c:pt>
                <c:pt idx="13867">
                  <c:v>2.7735000000014605</c:v>
                </c:pt>
                <c:pt idx="13868">
                  <c:v>2.7737000000014609</c:v>
                </c:pt>
                <c:pt idx="13869">
                  <c:v>2.77390000000146</c:v>
                </c:pt>
                <c:pt idx="13870">
                  <c:v>2.7741000000014577</c:v>
                </c:pt>
                <c:pt idx="13871">
                  <c:v>2.7743000000014573</c:v>
                </c:pt>
                <c:pt idx="13872">
                  <c:v>2.7745000000014564</c:v>
                </c:pt>
                <c:pt idx="13873">
                  <c:v>2.7747000000014412</c:v>
                </c:pt>
                <c:pt idx="13874">
                  <c:v>2.7749000000014412</c:v>
                </c:pt>
                <c:pt idx="13875">
                  <c:v>2.7751000000014412</c:v>
                </c:pt>
                <c:pt idx="13876">
                  <c:v>2.7753000000014412</c:v>
                </c:pt>
                <c:pt idx="13877">
                  <c:v>2.7755000000014411</c:v>
                </c:pt>
                <c:pt idx="13878">
                  <c:v>2.7757000000014402</c:v>
                </c:pt>
                <c:pt idx="13879">
                  <c:v>2.7759000000014402</c:v>
                </c:pt>
                <c:pt idx="13880">
                  <c:v>2.7761000000014402</c:v>
                </c:pt>
                <c:pt idx="13881">
                  <c:v>2.7763000000014402</c:v>
                </c:pt>
                <c:pt idx="13882">
                  <c:v>2.7765000000014401</c:v>
                </c:pt>
                <c:pt idx="13883">
                  <c:v>2.7767000000014352</c:v>
                </c:pt>
                <c:pt idx="13884">
                  <c:v>2.7769000000014392</c:v>
                </c:pt>
                <c:pt idx="13885">
                  <c:v>2.7771000000014663</c:v>
                </c:pt>
                <c:pt idx="13886">
                  <c:v>2.7773000000014663</c:v>
                </c:pt>
                <c:pt idx="13887">
                  <c:v>2.7775000000014667</c:v>
                </c:pt>
                <c:pt idx="13888">
                  <c:v>2.7777000000014667</c:v>
                </c:pt>
                <c:pt idx="13889">
                  <c:v>2.7779000000014662</c:v>
                </c:pt>
                <c:pt idx="13890">
                  <c:v>2.778100000001464</c:v>
                </c:pt>
                <c:pt idx="13891">
                  <c:v>2.7783000000014635</c:v>
                </c:pt>
                <c:pt idx="13892">
                  <c:v>2.7785000000014612</c:v>
                </c:pt>
                <c:pt idx="13893">
                  <c:v>2.7787000000014412</c:v>
                </c:pt>
                <c:pt idx="13894">
                  <c:v>2.7789000000014412</c:v>
                </c:pt>
                <c:pt idx="13895">
                  <c:v>2.7791000000014412</c:v>
                </c:pt>
                <c:pt idx="13896">
                  <c:v>2.7793000000014412</c:v>
                </c:pt>
                <c:pt idx="13897">
                  <c:v>2.7795000000014412</c:v>
                </c:pt>
                <c:pt idx="13898">
                  <c:v>2.7797000000014416</c:v>
                </c:pt>
                <c:pt idx="13899">
                  <c:v>2.7799000000014442</c:v>
                </c:pt>
                <c:pt idx="13900">
                  <c:v>2.7801000000014811</c:v>
                </c:pt>
                <c:pt idx="13901">
                  <c:v>2.7803000000014784</c:v>
                </c:pt>
                <c:pt idx="13902">
                  <c:v>2.7805000000014775</c:v>
                </c:pt>
                <c:pt idx="13903">
                  <c:v>2.7807000000014774</c:v>
                </c:pt>
                <c:pt idx="13904">
                  <c:v>2.7809000000014747</c:v>
                </c:pt>
                <c:pt idx="13905">
                  <c:v>2.7811000000014747</c:v>
                </c:pt>
                <c:pt idx="13906">
                  <c:v>2.7813000000014756</c:v>
                </c:pt>
                <c:pt idx="13907">
                  <c:v>2.781500000001476</c:v>
                </c:pt>
                <c:pt idx="13908">
                  <c:v>2.7817000000014769</c:v>
                </c:pt>
                <c:pt idx="13909">
                  <c:v>2.7819000000014751</c:v>
                </c:pt>
                <c:pt idx="13910">
                  <c:v>2.7821000000014728</c:v>
                </c:pt>
                <c:pt idx="13911">
                  <c:v>2.7823000000014719</c:v>
                </c:pt>
                <c:pt idx="13912">
                  <c:v>2.7825000000014612</c:v>
                </c:pt>
                <c:pt idx="13913">
                  <c:v>2.7827000000014492</c:v>
                </c:pt>
                <c:pt idx="13914">
                  <c:v>2.7829000000014492</c:v>
                </c:pt>
                <c:pt idx="13915">
                  <c:v>2.783100000001494</c:v>
                </c:pt>
                <c:pt idx="13916">
                  <c:v>2.783300000001494</c:v>
                </c:pt>
                <c:pt idx="13917">
                  <c:v>2.7835000000014949</c:v>
                </c:pt>
                <c:pt idx="13918">
                  <c:v>2.7837000000014953</c:v>
                </c:pt>
                <c:pt idx="13919">
                  <c:v>2.78390000000149</c:v>
                </c:pt>
                <c:pt idx="13920">
                  <c:v>2.7841000000014886</c:v>
                </c:pt>
                <c:pt idx="13921">
                  <c:v>2.7843000000014864</c:v>
                </c:pt>
                <c:pt idx="13922">
                  <c:v>2.7845000000014863</c:v>
                </c:pt>
                <c:pt idx="13923">
                  <c:v>2.7847000000014863</c:v>
                </c:pt>
                <c:pt idx="13924">
                  <c:v>2.7849000000014845</c:v>
                </c:pt>
                <c:pt idx="13925">
                  <c:v>2.7851000000014845</c:v>
                </c:pt>
                <c:pt idx="13926">
                  <c:v>2.7853000000014845</c:v>
                </c:pt>
                <c:pt idx="13927">
                  <c:v>2.7855000000014849</c:v>
                </c:pt>
                <c:pt idx="13928">
                  <c:v>2.7857000000014849</c:v>
                </c:pt>
                <c:pt idx="13929">
                  <c:v>2.7859000000014831</c:v>
                </c:pt>
                <c:pt idx="13930">
                  <c:v>2.7861000000014822</c:v>
                </c:pt>
                <c:pt idx="13931">
                  <c:v>2.7863000000014813</c:v>
                </c:pt>
                <c:pt idx="13932">
                  <c:v>2.7865000000014652</c:v>
                </c:pt>
                <c:pt idx="13933">
                  <c:v>2.7867000000014612</c:v>
                </c:pt>
                <c:pt idx="13934">
                  <c:v>2.7869000000014612</c:v>
                </c:pt>
                <c:pt idx="13935">
                  <c:v>2.787100000001502</c:v>
                </c:pt>
                <c:pt idx="13936">
                  <c:v>2.787300000001502</c:v>
                </c:pt>
                <c:pt idx="13937">
                  <c:v>2.7875000000015029</c:v>
                </c:pt>
                <c:pt idx="13938">
                  <c:v>2.7877000000015015</c:v>
                </c:pt>
                <c:pt idx="13939">
                  <c:v>2.7879000000014988</c:v>
                </c:pt>
                <c:pt idx="13940">
                  <c:v>2.7881000000014948</c:v>
                </c:pt>
                <c:pt idx="13941">
                  <c:v>2.788300000001493</c:v>
                </c:pt>
                <c:pt idx="13942">
                  <c:v>2.7885000000014917</c:v>
                </c:pt>
                <c:pt idx="13943">
                  <c:v>2.7887000000014925</c:v>
                </c:pt>
                <c:pt idx="13944">
                  <c:v>2.7889000000014903</c:v>
                </c:pt>
                <c:pt idx="13945">
                  <c:v>2.7891000000014903</c:v>
                </c:pt>
                <c:pt idx="13946">
                  <c:v>2.7893000000014911</c:v>
                </c:pt>
                <c:pt idx="13947">
                  <c:v>2.7895000000014916</c:v>
                </c:pt>
                <c:pt idx="13948">
                  <c:v>2.789700000001492</c:v>
                </c:pt>
                <c:pt idx="13949">
                  <c:v>2.7899000000014893</c:v>
                </c:pt>
                <c:pt idx="13950">
                  <c:v>2.7901000000014893</c:v>
                </c:pt>
                <c:pt idx="13951">
                  <c:v>2.7903000000014888</c:v>
                </c:pt>
                <c:pt idx="13952">
                  <c:v>2.7905000000014692</c:v>
                </c:pt>
                <c:pt idx="13953">
                  <c:v>2.7907000000014652</c:v>
                </c:pt>
                <c:pt idx="13954">
                  <c:v>2.7909000000014652</c:v>
                </c:pt>
                <c:pt idx="13955">
                  <c:v>2.7911000000014656</c:v>
                </c:pt>
                <c:pt idx="13956">
                  <c:v>2.7913000000014692</c:v>
                </c:pt>
                <c:pt idx="13957">
                  <c:v>2.7915000000014691</c:v>
                </c:pt>
                <c:pt idx="13958">
                  <c:v>2.7917000000014682</c:v>
                </c:pt>
                <c:pt idx="13959">
                  <c:v>2.7919000000014682</c:v>
                </c:pt>
                <c:pt idx="13960">
                  <c:v>2.7921000000014682</c:v>
                </c:pt>
                <c:pt idx="13961">
                  <c:v>2.7923000000014682</c:v>
                </c:pt>
                <c:pt idx="13962">
                  <c:v>2.7925000000014686</c:v>
                </c:pt>
                <c:pt idx="13963">
                  <c:v>2.792700000001469</c:v>
                </c:pt>
                <c:pt idx="13964">
                  <c:v>2.7929000000014694</c:v>
                </c:pt>
                <c:pt idx="13965">
                  <c:v>2.7931000000015018</c:v>
                </c:pt>
                <c:pt idx="13966">
                  <c:v>2.7933000000015022</c:v>
                </c:pt>
                <c:pt idx="13967">
                  <c:v>2.7935000000015027</c:v>
                </c:pt>
                <c:pt idx="13968">
                  <c:v>2.7937000000015026</c:v>
                </c:pt>
                <c:pt idx="13969">
                  <c:v>2.7939000000015</c:v>
                </c:pt>
                <c:pt idx="13970">
                  <c:v>2.7941000000014995</c:v>
                </c:pt>
                <c:pt idx="13971">
                  <c:v>2.794300000001499</c:v>
                </c:pt>
                <c:pt idx="13972">
                  <c:v>2.7945000000014812</c:v>
                </c:pt>
                <c:pt idx="13973">
                  <c:v>2.7947000000014812</c:v>
                </c:pt>
                <c:pt idx="13974">
                  <c:v>2.7949000000014812</c:v>
                </c:pt>
                <c:pt idx="13975">
                  <c:v>2.7951000000014812</c:v>
                </c:pt>
                <c:pt idx="13976">
                  <c:v>2.7953000000014812</c:v>
                </c:pt>
                <c:pt idx="13977">
                  <c:v>2.7955000000014802</c:v>
                </c:pt>
                <c:pt idx="13978">
                  <c:v>2.7957000000014802</c:v>
                </c:pt>
                <c:pt idx="13979">
                  <c:v>2.7959000000014802</c:v>
                </c:pt>
                <c:pt idx="13980">
                  <c:v>2.7961000000014802</c:v>
                </c:pt>
                <c:pt idx="13981">
                  <c:v>2.7963000000014802</c:v>
                </c:pt>
                <c:pt idx="13982">
                  <c:v>2.7965000000014792</c:v>
                </c:pt>
                <c:pt idx="13983">
                  <c:v>2.7967000000014792</c:v>
                </c:pt>
                <c:pt idx="13984">
                  <c:v>2.7969000000014792</c:v>
                </c:pt>
                <c:pt idx="13985">
                  <c:v>2.7971000000015076</c:v>
                </c:pt>
                <c:pt idx="13986">
                  <c:v>2.797300000001508</c:v>
                </c:pt>
                <c:pt idx="13987">
                  <c:v>2.797500000001508</c:v>
                </c:pt>
                <c:pt idx="13988">
                  <c:v>2.797700000001508</c:v>
                </c:pt>
                <c:pt idx="13989">
                  <c:v>2.7979000000015057</c:v>
                </c:pt>
                <c:pt idx="13990">
                  <c:v>2.7981000000015053</c:v>
                </c:pt>
                <c:pt idx="13991">
                  <c:v>2.7983000000015052</c:v>
                </c:pt>
                <c:pt idx="13992">
                  <c:v>2.7985000000014812</c:v>
                </c:pt>
                <c:pt idx="13993">
                  <c:v>2.7987000000014852</c:v>
                </c:pt>
                <c:pt idx="13994">
                  <c:v>2.7989000000014852</c:v>
                </c:pt>
                <c:pt idx="13995">
                  <c:v>2.7991000000014852</c:v>
                </c:pt>
                <c:pt idx="13996">
                  <c:v>2.7993000000014852</c:v>
                </c:pt>
                <c:pt idx="13997">
                  <c:v>2.7995000000014842</c:v>
                </c:pt>
                <c:pt idx="13998">
                  <c:v>2.7997000000014842</c:v>
                </c:pt>
                <c:pt idx="13999">
                  <c:v>2.7999000000014842</c:v>
                </c:pt>
                <c:pt idx="14000">
                  <c:v>2.8001000000014846</c:v>
                </c:pt>
                <c:pt idx="14001">
                  <c:v>2.800300000001485</c:v>
                </c:pt>
                <c:pt idx="14002">
                  <c:v>2.8005000000014855</c:v>
                </c:pt>
                <c:pt idx="14003">
                  <c:v>2.8007000000014859</c:v>
                </c:pt>
                <c:pt idx="14004">
                  <c:v>2.8009000000014872</c:v>
                </c:pt>
                <c:pt idx="14005">
                  <c:v>2.8011000000014872</c:v>
                </c:pt>
                <c:pt idx="14006">
                  <c:v>2.8013000000014872</c:v>
                </c:pt>
                <c:pt idx="14007">
                  <c:v>2.8015000000014876</c:v>
                </c:pt>
                <c:pt idx="14008">
                  <c:v>2.801700000001488</c:v>
                </c:pt>
                <c:pt idx="14009">
                  <c:v>2.8019000000014884</c:v>
                </c:pt>
                <c:pt idx="14010">
                  <c:v>2.8021000000014888</c:v>
                </c:pt>
                <c:pt idx="14011">
                  <c:v>2.8023000000014893</c:v>
                </c:pt>
                <c:pt idx="14012">
                  <c:v>2.8025000000014897</c:v>
                </c:pt>
                <c:pt idx="14013">
                  <c:v>2.8027000000014901</c:v>
                </c:pt>
                <c:pt idx="14014">
                  <c:v>2.8029000000014905</c:v>
                </c:pt>
                <c:pt idx="14015">
                  <c:v>2.8031000000015012</c:v>
                </c:pt>
                <c:pt idx="14016">
                  <c:v>2.8033000000015011</c:v>
                </c:pt>
                <c:pt idx="14017">
                  <c:v>2.8035000000015002</c:v>
                </c:pt>
                <c:pt idx="14018">
                  <c:v>2.8037000000015002</c:v>
                </c:pt>
                <c:pt idx="14019">
                  <c:v>2.8039000000015002</c:v>
                </c:pt>
                <c:pt idx="14020">
                  <c:v>2.8041000000015002</c:v>
                </c:pt>
                <c:pt idx="14021">
                  <c:v>2.8043000000015001</c:v>
                </c:pt>
                <c:pt idx="14022">
                  <c:v>2.8045000000014952</c:v>
                </c:pt>
                <c:pt idx="14023">
                  <c:v>2.8047000000014952</c:v>
                </c:pt>
                <c:pt idx="14024">
                  <c:v>2.8049000000014952</c:v>
                </c:pt>
                <c:pt idx="14025">
                  <c:v>2.8051000000014952</c:v>
                </c:pt>
                <c:pt idx="14026">
                  <c:v>2.8053000000014956</c:v>
                </c:pt>
                <c:pt idx="14027">
                  <c:v>2.8055000000014982</c:v>
                </c:pt>
                <c:pt idx="14028">
                  <c:v>2.8057000000014982</c:v>
                </c:pt>
                <c:pt idx="14029">
                  <c:v>2.8059000000014982</c:v>
                </c:pt>
                <c:pt idx="14030">
                  <c:v>2.8061000000014982</c:v>
                </c:pt>
                <c:pt idx="14031">
                  <c:v>2.8063000000014982</c:v>
                </c:pt>
                <c:pt idx="14032">
                  <c:v>2.8065000000014981</c:v>
                </c:pt>
                <c:pt idx="14033">
                  <c:v>2.8067000000014986</c:v>
                </c:pt>
                <c:pt idx="14034">
                  <c:v>2.806900000001499</c:v>
                </c:pt>
                <c:pt idx="14035">
                  <c:v>2.8071000000015012</c:v>
                </c:pt>
                <c:pt idx="14036">
                  <c:v>2.8073000000015012</c:v>
                </c:pt>
                <c:pt idx="14037">
                  <c:v>2.8075000000015002</c:v>
                </c:pt>
                <c:pt idx="14038">
                  <c:v>2.8077000000015011</c:v>
                </c:pt>
                <c:pt idx="14039">
                  <c:v>2.8079000000015011</c:v>
                </c:pt>
                <c:pt idx="14040">
                  <c:v>2.8081000000015015</c:v>
                </c:pt>
                <c:pt idx="14041">
                  <c:v>2.8083000000015019</c:v>
                </c:pt>
                <c:pt idx="14042">
                  <c:v>2.8085000000015032</c:v>
                </c:pt>
                <c:pt idx="14043">
                  <c:v>2.8087000000015032</c:v>
                </c:pt>
                <c:pt idx="14044">
                  <c:v>2.8089000000015032</c:v>
                </c:pt>
                <c:pt idx="14045">
                  <c:v>2.8091000000015036</c:v>
                </c:pt>
                <c:pt idx="14046">
                  <c:v>2.809300000001504</c:v>
                </c:pt>
                <c:pt idx="14047">
                  <c:v>2.8095000000015045</c:v>
                </c:pt>
                <c:pt idx="14048">
                  <c:v>2.8097000000015049</c:v>
                </c:pt>
                <c:pt idx="14049">
                  <c:v>2.8099000000015053</c:v>
                </c:pt>
                <c:pt idx="14050">
                  <c:v>2.8101000000015057</c:v>
                </c:pt>
                <c:pt idx="14051">
                  <c:v>2.8103000000015061</c:v>
                </c:pt>
                <c:pt idx="14052">
                  <c:v>2.8105000000015066</c:v>
                </c:pt>
                <c:pt idx="14053">
                  <c:v>2.810700000001507</c:v>
                </c:pt>
                <c:pt idx="14054">
                  <c:v>2.8109000000015074</c:v>
                </c:pt>
                <c:pt idx="14055">
                  <c:v>2.8111000000015078</c:v>
                </c:pt>
                <c:pt idx="14056">
                  <c:v>2.8113000000015083</c:v>
                </c:pt>
                <c:pt idx="14057">
                  <c:v>2.8115000000015087</c:v>
                </c:pt>
                <c:pt idx="14058">
                  <c:v>2.8117000000015087</c:v>
                </c:pt>
                <c:pt idx="14059">
                  <c:v>2.8119000000015077</c:v>
                </c:pt>
                <c:pt idx="14060">
                  <c:v>2.8121000000015077</c:v>
                </c:pt>
                <c:pt idx="14061">
                  <c:v>2.8123000000015104</c:v>
                </c:pt>
                <c:pt idx="14062">
                  <c:v>2.8125000000015108</c:v>
                </c:pt>
                <c:pt idx="14063">
                  <c:v>2.8127000000015108</c:v>
                </c:pt>
                <c:pt idx="14064">
                  <c:v>2.8129000000015107</c:v>
                </c:pt>
                <c:pt idx="14065">
                  <c:v>2.8131000000015152</c:v>
                </c:pt>
                <c:pt idx="14066">
                  <c:v>2.8133000000015151</c:v>
                </c:pt>
                <c:pt idx="14067">
                  <c:v>2.8135000000015142</c:v>
                </c:pt>
                <c:pt idx="14068">
                  <c:v>2.8137000000015142</c:v>
                </c:pt>
                <c:pt idx="14069">
                  <c:v>2.8139000000015142</c:v>
                </c:pt>
                <c:pt idx="14070">
                  <c:v>2.8141000000015142</c:v>
                </c:pt>
                <c:pt idx="14071">
                  <c:v>2.8143000000015146</c:v>
                </c:pt>
                <c:pt idx="14072">
                  <c:v>2.814500000001515</c:v>
                </c:pt>
                <c:pt idx="14073">
                  <c:v>2.8147000000015154</c:v>
                </c:pt>
                <c:pt idx="14074">
                  <c:v>2.8149000000015159</c:v>
                </c:pt>
                <c:pt idx="14075">
                  <c:v>2.8151000000015172</c:v>
                </c:pt>
                <c:pt idx="14076">
                  <c:v>2.8153000000015171</c:v>
                </c:pt>
                <c:pt idx="14077">
                  <c:v>2.8155000000015171</c:v>
                </c:pt>
                <c:pt idx="14078">
                  <c:v>2.8157000000015175</c:v>
                </c:pt>
                <c:pt idx="14079">
                  <c:v>2.815900000001518</c:v>
                </c:pt>
                <c:pt idx="14080">
                  <c:v>2.8161000000015184</c:v>
                </c:pt>
                <c:pt idx="14081">
                  <c:v>2.8163000000015188</c:v>
                </c:pt>
                <c:pt idx="14082">
                  <c:v>2.8165000000015188</c:v>
                </c:pt>
                <c:pt idx="14083">
                  <c:v>2.8167000000015197</c:v>
                </c:pt>
                <c:pt idx="14084">
                  <c:v>2.8169000000015187</c:v>
                </c:pt>
                <c:pt idx="14085">
                  <c:v>2.8171000000015205</c:v>
                </c:pt>
                <c:pt idx="14086">
                  <c:v>2.8173000000015209</c:v>
                </c:pt>
                <c:pt idx="14087">
                  <c:v>2.8175000000015213</c:v>
                </c:pt>
                <c:pt idx="14088">
                  <c:v>2.8177000000015218</c:v>
                </c:pt>
                <c:pt idx="14089">
                  <c:v>2.8179000000015222</c:v>
                </c:pt>
                <c:pt idx="14090">
                  <c:v>2.8181000000015226</c:v>
                </c:pt>
                <c:pt idx="14091">
                  <c:v>2.818300000001523</c:v>
                </c:pt>
                <c:pt idx="14092">
                  <c:v>2.8185000000015235</c:v>
                </c:pt>
                <c:pt idx="14093">
                  <c:v>2.8187000000015239</c:v>
                </c:pt>
                <c:pt idx="14094">
                  <c:v>2.8189000000015243</c:v>
                </c:pt>
                <c:pt idx="14095">
                  <c:v>2.8191000000015247</c:v>
                </c:pt>
                <c:pt idx="14096">
                  <c:v>2.8193000000015247</c:v>
                </c:pt>
                <c:pt idx="14097">
                  <c:v>2.8195000000015247</c:v>
                </c:pt>
                <c:pt idx="14098">
                  <c:v>2.819700000001526</c:v>
                </c:pt>
                <c:pt idx="14099">
                  <c:v>2.8199000000015264</c:v>
                </c:pt>
                <c:pt idx="14100">
                  <c:v>2.8201000000015282</c:v>
                </c:pt>
                <c:pt idx="14101">
                  <c:v>2.8203000000015281</c:v>
                </c:pt>
                <c:pt idx="14102">
                  <c:v>2.8205000000015281</c:v>
                </c:pt>
                <c:pt idx="14103">
                  <c:v>2.8207000000015281</c:v>
                </c:pt>
                <c:pt idx="14104">
                  <c:v>2.8209000000015285</c:v>
                </c:pt>
                <c:pt idx="14105">
                  <c:v>2.8211000000015289</c:v>
                </c:pt>
                <c:pt idx="14106">
                  <c:v>2.8213000000015294</c:v>
                </c:pt>
                <c:pt idx="14107">
                  <c:v>2.8215000000015298</c:v>
                </c:pt>
                <c:pt idx="14108">
                  <c:v>2.8217000000015302</c:v>
                </c:pt>
                <c:pt idx="14109">
                  <c:v>2.8219000000015306</c:v>
                </c:pt>
                <c:pt idx="14110">
                  <c:v>2.8221000000015311</c:v>
                </c:pt>
                <c:pt idx="14111">
                  <c:v>2.8223000000015315</c:v>
                </c:pt>
                <c:pt idx="14112">
                  <c:v>2.8225000000015319</c:v>
                </c:pt>
                <c:pt idx="14113">
                  <c:v>2.8227000000015332</c:v>
                </c:pt>
                <c:pt idx="14114">
                  <c:v>2.8229000000015332</c:v>
                </c:pt>
                <c:pt idx="14115">
                  <c:v>2.8231000000015412</c:v>
                </c:pt>
                <c:pt idx="14116">
                  <c:v>2.8233000000015402</c:v>
                </c:pt>
                <c:pt idx="14117">
                  <c:v>2.8235000000015402</c:v>
                </c:pt>
                <c:pt idx="14118">
                  <c:v>2.8237000000015402</c:v>
                </c:pt>
                <c:pt idx="14119">
                  <c:v>2.8239000000015402</c:v>
                </c:pt>
                <c:pt idx="14120">
                  <c:v>2.8241000000015402</c:v>
                </c:pt>
                <c:pt idx="14121">
                  <c:v>2.8243000000015392</c:v>
                </c:pt>
                <c:pt idx="14122">
                  <c:v>2.8245000000015392</c:v>
                </c:pt>
                <c:pt idx="14123">
                  <c:v>2.8247000000015392</c:v>
                </c:pt>
                <c:pt idx="14124">
                  <c:v>2.8249000000015392</c:v>
                </c:pt>
                <c:pt idx="14125">
                  <c:v>2.8251000000015392</c:v>
                </c:pt>
                <c:pt idx="14126">
                  <c:v>2.8253000000015382</c:v>
                </c:pt>
                <c:pt idx="14127">
                  <c:v>2.8255000000015382</c:v>
                </c:pt>
                <c:pt idx="14128">
                  <c:v>2.8257000000015386</c:v>
                </c:pt>
                <c:pt idx="14129">
                  <c:v>2.8259000000015391</c:v>
                </c:pt>
                <c:pt idx="14130">
                  <c:v>2.8261000000015395</c:v>
                </c:pt>
                <c:pt idx="14131">
                  <c:v>2.8263000000015399</c:v>
                </c:pt>
                <c:pt idx="14132">
                  <c:v>2.8265000000015403</c:v>
                </c:pt>
                <c:pt idx="14133">
                  <c:v>2.8267000000015408</c:v>
                </c:pt>
                <c:pt idx="14134">
                  <c:v>2.8269000000015407</c:v>
                </c:pt>
                <c:pt idx="14135">
                  <c:v>2.8271000000015416</c:v>
                </c:pt>
                <c:pt idx="14136">
                  <c:v>2.8273000000015442</c:v>
                </c:pt>
                <c:pt idx="14137">
                  <c:v>2.8275000000015442</c:v>
                </c:pt>
                <c:pt idx="14138">
                  <c:v>2.8277000000015442</c:v>
                </c:pt>
                <c:pt idx="14139">
                  <c:v>2.8279000000015442</c:v>
                </c:pt>
                <c:pt idx="14140">
                  <c:v>2.8281000000015442</c:v>
                </c:pt>
                <c:pt idx="14141">
                  <c:v>2.8283000000015441</c:v>
                </c:pt>
                <c:pt idx="14142">
                  <c:v>2.8285000000015446</c:v>
                </c:pt>
                <c:pt idx="14143">
                  <c:v>2.828700000001545</c:v>
                </c:pt>
                <c:pt idx="14144">
                  <c:v>2.8289000000015454</c:v>
                </c:pt>
                <c:pt idx="14145">
                  <c:v>2.8291000000015458</c:v>
                </c:pt>
                <c:pt idx="14146">
                  <c:v>2.8293000000015462</c:v>
                </c:pt>
                <c:pt idx="14147">
                  <c:v>2.8295000000015471</c:v>
                </c:pt>
                <c:pt idx="14148">
                  <c:v>2.8297000000015471</c:v>
                </c:pt>
                <c:pt idx="14149">
                  <c:v>2.8299000000015475</c:v>
                </c:pt>
                <c:pt idx="14150">
                  <c:v>2.8301000000015479</c:v>
                </c:pt>
                <c:pt idx="14151">
                  <c:v>2.8303000000015484</c:v>
                </c:pt>
                <c:pt idx="14152">
                  <c:v>2.8305000000015488</c:v>
                </c:pt>
                <c:pt idx="14153">
                  <c:v>2.8307000000015488</c:v>
                </c:pt>
                <c:pt idx="14154">
                  <c:v>2.8309000000015487</c:v>
                </c:pt>
                <c:pt idx="14155">
                  <c:v>2.83110000000155</c:v>
                </c:pt>
                <c:pt idx="14156">
                  <c:v>2.8313000000015505</c:v>
                </c:pt>
                <c:pt idx="14157">
                  <c:v>2.8315000000015509</c:v>
                </c:pt>
                <c:pt idx="14158">
                  <c:v>2.8317000000015513</c:v>
                </c:pt>
                <c:pt idx="14159">
                  <c:v>2.8319000000015517</c:v>
                </c:pt>
                <c:pt idx="14160">
                  <c:v>2.8321000000015522</c:v>
                </c:pt>
                <c:pt idx="14161">
                  <c:v>2.8323000000015526</c:v>
                </c:pt>
                <c:pt idx="14162">
                  <c:v>2.832500000001553</c:v>
                </c:pt>
                <c:pt idx="14163">
                  <c:v>2.8327000000015534</c:v>
                </c:pt>
                <c:pt idx="14164">
                  <c:v>2.8329000000015538</c:v>
                </c:pt>
                <c:pt idx="14165">
                  <c:v>2.8331000000015552</c:v>
                </c:pt>
                <c:pt idx="14166">
                  <c:v>2.8333000000015551</c:v>
                </c:pt>
                <c:pt idx="14167">
                  <c:v>2.8335000000015551</c:v>
                </c:pt>
                <c:pt idx="14168">
                  <c:v>2.8337000000015555</c:v>
                </c:pt>
                <c:pt idx="14169">
                  <c:v>2.8339000000015582</c:v>
                </c:pt>
                <c:pt idx="14170">
                  <c:v>2.8341000000015582</c:v>
                </c:pt>
                <c:pt idx="14171">
                  <c:v>2.8343000000015572</c:v>
                </c:pt>
                <c:pt idx="14172">
                  <c:v>2.8345000000015572</c:v>
                </c:pt>
                <c:pt idx="14173">
                  <c:v>2.8347000000015576</c:v>
                </c:pt>
                <c:pt idx="14174">
                  <c:v>2.8349000000015581</c:v>
                </c:pt>
                <c:pt idx="14175">
                  <c:v>2.8351000000015585</c:v>
                </c:pt>
                <c:pt idx="14176">
                  <c:v>2.8353000000015589</c:v>
                </c:pt>
                <c:pt idx="14177">
                  <c:v>2.8355000000015593</c:v>
                </c:pt>
                <c:pt idx="14178">
                  <c:v>2.8357000000015598</c:v>
                </c:pt>
                <c:pt idx="14179">
                  <c:v>2.8359000000015597</c:v>
                </c:pt>
                <c:pt idx="14180">
                  <c:v>2.8361000000015597</c:v>
                </c:pt>
                <c:pt idx="14181">
                  <c:v>2.8363000000015597</c:v>
                </c:pt>
                <c:pt idx="14182">
                  <c:v>2.8365000000015597</c:v>
                </c:pt>
                <c:pt idx="14183">
                  <c:v>2.8367000000015588</c:v>
                </c:pt>
                <c:pt idx="14184">
                  <c:v>2.8369000000015623</c:v>
                </c:pt>
                <c:pt idx="14185">
                  <c:v>2.8371000000015631</c:v>
                </c:pt>
                <c:pt idx="14186">
                  <c:v>2.8373000000015631</c:v>
                </c:pt>
                <c:pt idx="14187">
                  <c:v>2.8375000000015635</c:v>
                </c:pt>
                <c:pt idx="14188">
                  <c:v>2.837700000001564</c:v>
                </c:pt>
                <c:pt idx="14189">
                  <c:v>2.8379000000015644</c:v>
                </c:pt>
                <c:pt idx="14190">
                  <c:v>2.8381000000015648</c:v>
                </c:pt>
                <c:pt idx="14191">
                  <c:v>2.8383000000015648</c:v>
                </c:pt>
                <c:pt idx="14192">
                  <c:v>2.8385000000015657</c:v>
                </c:pt>
                <c:pt idx="14193">
                  <c:v>2.8387000000015661</c:v>
                </c:pt>
                <c:pt idx="14194">
                  <c:v>2.8389000000015665</c:v>
                </c:pt>
                <c:pt idx="14195">
                  <c:v>2.8391000000015669</c:v>
                </c:pt>
                <c:pt idx="14196">
                  <c:v>2.8393000000015673</c:v>
                </c:pt>
                <c:pt idx="14197">
                  <c:v>2.8395000000015678</c:v>
                </c:pt>
                <c:pt idx="14198">
                  <c:v>2.8397000000015677</c:v>
                </c:pt>
                <c:pt idx="14199">
                  <c:v>2.8399000000015677</c:v>
                </c:pt>
                <c:pt idx="14200">
                  <c:v>2.840100000001569</c:v>
                </c:pt>
                <c:pt idx="14201">
                  <c:v>2.8403000000015695</c:v>
                </c:pt>
                <c:pt idx="14202">
                  <c:v>2.8405000000015699</c:v>
                </c:pt>
                <c:pt idx="14203">
                  <c:v>2.8407000000015712</c:v>
                </c:pt>
                <c:pt idx="14204">
                  <c:v>2.8409000000015712</c:v>
                </c:pt>
                <c:pt idx="14205">
                  <c:v>2.8411000000015711</c:v>
                </c:pt>
                <c:pt idx="14206">
                  <c:v>2.8413000000015716</c:v>
                </c:pt>
                <c:pt idx="14207">
                  <c:v>2.8415000000015742</c:v>
                </c:pt>
                <c:pt idx="14208">
                  <c:v>2.8417000000015742</c:v>
                </c:pt>
                <c:pt idx="14209">
                  <c:v>2.8419000000015742</c:v>
                </c:pt>
                <c:pt idx="14210">
                  <c:v>2.8421000000015741</c:v>
                </c:pt>
                <c:pt idx="14211">
                  <c:v>2.8423000000015741</c:v>
                </c:pt>
                <c:pt idx="14212">
                  <c:v>2.8425000000015741</c:v>
                </c:pt>
                <c:pt idx="14213">
                  <c:v>2.8427000000015745</c:v>
                </c:pt>
                <c:pt idx="14214">
                  <c:v>2.8429000000015749</c:v>
                </c:pt>
                <c:pt idx="14215">
                  <c:v>2.8431000000015811</c:v>
                </c:pt>
                <c:pt idx="14216">
                  <c:v>2.8433000000015802</c:v>
                </c:pt>
                <c:pt idx="14217">
                  <c:v>2.8435000000015802</c:v>
                </c:pt>
                <c:pt idx="14218">
                  <c:v>2.8437000000015802</c:v>
                </c:pt>
                <c:pt idx="14219">
                  <c:v>2.8439000000015802</c:v>
                </c:pt>
                <c:pt idx="14220">
                  <c:v>2.8441000000015801</c:v>
                </c:pt>
                <c:pt idx="14221">
                  <c:v>2.8443000000015792</c:v>
                </c:pt>
                <c:pt idx="14222">
                  <c:v>2.8445000000015792</c:v>
                </c:pt>
                <c:pt idx="14223">
                  <c:v>2.8447000000015792</c:v>
                </c:pt>
                <c:pt idx="14224">
                  <c:v>2.8449000000015792</c:v>
                </c:pt>
                <c:pt idx="14225">
                  <c:v>2.8451000000015796</c:v>
                </c:pt>
                <c:pt idx="14226">
                  <c:v>2.84530000000158</c:v>
                </c:pt>
                <c:pt idx="14227">
                  <c:v>2.8455000000015804</c:v>
                </c:pt>
                <c:pt idx="14228">
                  <c:v>2.8457000000015809</c:v>
                </c:pt>
                <c:pt idx="14229">
                  <c:v>2.8459000000015813</c:v>
                </c:pt>
                <c:pt idx="14230">
                  <c:v>2.8461000000015817</c:v>
                </c:pt>
                <c:pt idx="14231">
                  <c:v>2.8463000000015821</c:v>
                </c:pt>
                <c:pt idx="14232">
                  <c:v>2.8465000000015825</c:v>
                </c:pt>
                <c:pt idx="14233">
                  <c:v>2.846700000001583</c:v>
                </c:pt>
                <c:pt idx="14234">
                  <c:v>2.8469000000015834</c:v>
                </c:pt>
                <c:pt idx="14235">
                  <c:v>2.8471000000015851</c:v>
                </c:pt>
                <c:pt idx="14236">
                  <c:v>2.8473000000015842</c:v>
                </c:pt>
                <c:pt idx="14237">
                  <c:v>2.8475000000015851</c:v>
                </c:pt>
                <c:pt idx="14238">
                  <c:v>2.8477000000015851</c:v>
                </c:pt>
                <c:pt idx="14239">
                  <c:v>2.8479000000015855</c:v>
                </c:pt>
                <c:pt idx="14240">
                  <c:v>2.8481000000015859</c:v>
                </c:pt>
                <c:pt idx="14241">
                  <c:v>2.8483000000015872</c:v>
                </c:pt>
                <c:pt idx="14242">
                  <c:v>2.8485000000015872</c:v>
                </c:pt>
                <c:pt idx="14243">
                  <c:v>2.8487000000015872</c:v>
                </c:pt>
                <c:pt idx="14244">
                  <c:v>2.8489000000015876</c:v>
                </c:pt>
                <c:pt idx="14245">
                  <c:v>2.849100000001588</c:v>
                </c:pt>
                <c:pt idx="14246">
                  <c:v>2.8493000000015885</c:v>
                </c:pt>
                <c:pt idx="14247">
                  <c:v>2.8495000000015889</c:v>
                </c:pt>
                <c:pt idx="14248">
                  <c:v>2.8497000000015893</c:v>
                </c:pt>
                <c:pt idx="14249">
                  <c:v>2.8499000000015897</c:v>
                </c:pt>
                <c:pt idx="14250">
                  <c:v>2.8501000000015901</c:v>
                </c:pt>
                <c:pt idx="14251">
                  <c:v>2.8503000000015906</c:v>
                </c:pt>
                <c:pt idx="14252">
                  <c:v>2.850500000001591</c:v>
                </c:pt>
                <c:pt idx="14253">
                  <c:v>2.8507000000015914</c:v>
                </c:pt>
                <c:pt idx="14254">
                  <c:v>2.8509000000015918</c:v>
                </c:pt>
                <c:pt idx="14255">
                  <c:v>2.8511000000015922</c:v>
                </c:pt>
                <c:pt idx="14256">
                  <c:v>2.8513000000015931</c:v>
                </c:pt>
                <c:pt idx="14257">
                  <c:v>2.8515000000015931</c:v>
                </c:pt>
                <c:pt idx="14258">
                  <c:v>2.8517000000015935</c:v>
                </c:pt>
                <c:pt idx="14259">
                  <c:v>2.8519000000015939</c:v>
                </c:pt>
                <c:pt idx="14260">
                  <c:v>2.8521000000015944</c:v>
                </c:pt>
                <c:pt idx="14261">
                  <c:v>2.8523000000015948</c:v>
                </c:pt>
                <c:pt idx="14262">
                  <c:v>2.8525000000015948</c:v>
                </c:pt>
                <c:pt idx="14263">
                  <c:v>2.8527000000015947</c:v>
                </c:pt>
                <c:pt idx="14264">
                  <c:v>2.852900000001596</c:v>
                </c:pt>
                <c:pt idx="14265">
                  <c:v>2.8531000000015982</c:v>
                </c:pt>
                <c:pt idx="14266">
                  <c:v>2.8533000000015982</c:v>
                </c:pt>
                <c:pt idx="14267">
                  <c:v>2.8535000000015982</c:v>
                </c:pt>
                <c:pt idx="14268">
                  <c:v>2.8537000000015982</c:v>
                </c:pt>
                <c:pt idx="14269">
                  <c:v>2.8539000000015982</c:v>
                </c:pt>
                <c:pt idx="14270">
                  <c:v>2.8541000000015986</c:v>
                </c:pt>
                <c:pt idx="14271">
                  <c:v>2.854300000001599</c:v>
                </c:pt>
                <c:pt idx="14272">
                  <c:v>2.8545000000015994</c:v>
                </c:pt>
                <c:pt idx="14273">
                  <c:v>2.8547000000015998</c:v>
                </c:pt>
                <c:pt idx="14274">
                  <c:v>2.8549000000016003</c:v>
                </c:pt>
                <c:pt idx="14275">
                  <c:v>2.8551000000016007</c:v>
                </c:pt>
                <c:pt idx="14276">
                  <c:v>2.8553000000016007</c:v>
                </c:pt>
                <c:pt idx="14277">
                  <c:v>2.8555000000015998</c:v>
                </c:pt>
                <c:pt idx="14278">
                  <c:v>2.855700000001602</c:v>
                </c:pt>
                <c:pt idx="14279">
                  <c:v>2.8559000000016024</c:v>
                </c:pt>
                <c:pt idx="14280">
                  <c:v>2.8561000000016028</c:v>
                </c:pt>
                <c:pt idx="14281">
                  <c:v>2.8563000000016028</c:v>
                </c:pt>
                <c:pt idx="14282">
                  <c:v>2.8565000000016028</c:v>
                </c:pt>
                <c:pt idx="14283">
                  <c:v>2.8567000000016027</c:v>
                </c:pt>
                <c:pt idx="14284">
                  <c:v>2.8569000000016027</c:v>
                </c:pt>
                <c:pt idx="14285">
                  <c:v>2.8571000000016049</c:v>
                </c:pt>
                <c:pt idx="14286">
                  <c:v>2.8573000000016053</c:v>
                </c:pt>
                <c:pt idx="14287">
                  <c:v>2.8575000000016058</c:v>
                </c:pt>
                <c:pt idx="14288">
                  <c:v>2.8577000000016062</c:v>
                </c:pt>
                <c:pt idx="14289">
                  <c:v>2.8579000000016066</c:v>
                </c:pt>
                <c:pt idx="14290">
                  <c:v>2.858100000001607</c:v>
                </c:pt>
                <c:pt idx="14291">
                  <c:v>2.8583000000016074</c:v>
                </c:pt>
                <c:pt idx="14292">
                  <c:v>2.8585000000016079</c:v>
                </c:pt>
                <c:pt idx="14293">
                  <c:v>2.8587000000016083</c:v>
                </c:pt>
                <c:pt idx="14294">
                  <c:v>2.8589000000016087</c:v>
                </c:pt>
                <c:pt idx="14295">
                  <c:v>2.8591000000016087</c:v>
                </c:pt>
                <c:pt idx="14296">
                  <c:v>2.8593000000016087</c:v>
                </c:pt>
                <c:pt idx="14297">
                  <c:v>2.85950000000161</c:v>
                </c:pt>
                <c:pt idx="14298">
                  <c:v>2.8597000000016104</c:v>
                </c:pt>
                <c:pt idx="14299">
                  <c:v>2.8599000000016108</c:v>
                </c:pt>
                <c:pt idx="14300">
                  <c:v>2.8601000000016112</c:v>
                </c:pt>
                <c:pt idx="14301">
                  <c:v>2.8603000000016152</c:v>
                </c:pt>
                <c:pt idx="14302">
                  <c:v>2.8605000000016152</c:v>
                </c:pt>
                <c:pt idx="14303">
                  <c:v>2.8607000000016152</c:v>
                </c:pt>
                <c:pt idx="14304">
                  <c:v>2.8609000000016152</c:v>
                </c:pt>
                <c:pt idx="14305">
                  <c:v>2.8611000000016142</c:v>
                </c:pt>
                <c:pt idx="14306">
                  <c:v>2.8613000000016142</c:v>
                </c:pt>
                <c:pt idx="14307">
                  <c:v>2.8615000000016142</c:v>
                </c:pt>
                <c:pt idx="14308">
                  <c:v>2.8617000000016146</c:v>
                </c:pt>
                <c:pt idx="14309">
                  <c:v>2.861900000001615</c:v>
                </c:pt>
                <c:pt idx="14310">
                  <c:v>2.8621000000016155</c:v>
                </c:pt>
                <c:pt idx="14311">
                  <c:v>2.8623000000016159</c:v>
                </c:pt>
                <c:pt idx="14312">
                  <c:v>2.8625000000016172</c:v>
                </c:pt>
                <c:pt idx="14313">
                  <c:v>2.8627000000016172</c:v>
                </c:pt>
                <c:pt idx="14314">
                  <c:v>2.8629000000016172</c:v>
                </c:pt>
                <c:pt idx="14315">
                  <c:v>2.8631000000016202</c:v>
                </c:pt>
                <c:pt idx="14316">
                  <c:v>2.8633000000016202</c:v>
                </c:pt>
                <c:pt idx="14317">
                  <c:v>2.8635000000016202</c:v>
                </c:pt>
                <c:pt idx="14318">
                  <c:v>2.8637000000016202</c:v>
                </c:pt>
                <c:pt idx="14319">
                  <c:v>2.8639000000016201</c:v>
                </c:pt>
                <c:pt idx="14320">
                  <c:v>2.8641000000016201</c:v>
                </c:pt>
                <c:pt idx="14321">
                  <c:v>2.8643000000016201</c:v>
                </c:pt>
                <c:pt idx="14322">
                  <c:v>2.8645000000016205</c:v>
                </c:pt>
                <c:pt idx="14323">
                  <c:v>2.8647000000016209</c:v>
                </c:pt>
                <c:pt idx="14324">
                  <c:v>2.8649000000016214</c:v>
                </c:pt>
                <c:pt idx="14325">
                  <c:v>2.8651000000016218</c:v>
                </c:pt>
                <c:pt idx="14326">
                  <c:v>2.8653000000016222</c:v>
                </c:pt>
                <c:pt idx="14327">
                  <c:v>2.8655000000016226</c:v>
                </c:pt>
                <c:pt idx="14328">
                  <c:v>2.8657000000016231</c:v>
                </c:pt>
                <c:pt idx="14329">
                  <c:v>2.8659000000016235</c:v>
                </c:pt>
                <c:pt idx="14330">
                  <c:v>2.8661000000016239</c:v>
                </c:pt>
                <c:pt idx="14331">
                  <c:v>2.8663000000016243</c:v>
                </c:pt>
                <c:pt idx="14332">
                  <c:v>2.8665000000016247</c:v>
                </c:pt>
                <c:pt idx="14333">
                  <c:v>2.8667000000016247</c:v>
                </c:pt>
                <c:pt idx="14334">
                  <c:v>2.8669000000016247</c:v>
                </c:pt>
                <c:pt idx="14335">
                  <c:v>2.8671000000016282</c:v>
                </c:pt>
                <c:pt idx="14336">
                  <c:v>2.8673000000016282</c:v>
                </c:pt>
                <c:pt idx="14337">
                  <c:v>2.8675000000016282</c:v>
                </c:pt>
                <c:pt idx="14338">
                  <c:v>2.8677000000016282</c:v>
                </c:pt>
                <c:pt idx="14339">
                  <c:v>2.8679000000016281</c:v>
                </c:pt>
                <c:pt idx="14340">
                  <c:v>2.8681000000016281</c:v>
                </c:pt>
                <c:pt idx="14341">
                  <c:v>2.8683000000016285</c:v>
                </c:pt>
                <c:pt idx="14342">
                  <c:v>2.868500000001629</c:v>
                </c:pt>
                <c:pt idx="14343">
                  <c:v>2.8687000000016294</c:v>
                </c:pt>
                <c:pt idx="14344">
                  <c:v>2.8689000000016298</c:v>
                </c:pt>
                <c:pt idx="14345">
                  <c:v>2.8691000000016302</c:v>
                </c:pt>
                <c:pt idx="14346">
                  <c:v>2.8693000000016311</c:v>
                </c:pt>
                <c:pt idx="14347">
                  <c:v>2.8695000000016311</c:v>
                </c:pt>
                <c:pt idx="14348">
                  <c:v>2.8697000000016315</c:v>
                </c:pt>
                <c:pt idx="14349">
                  <c:v>2.8699000000016319</c:v>
                </c:pt>
                <c:pt idx="14350">
                  <c:v>2.8701000000016332</c:v>
                </c:pt>
                <c:pt idx="14351">
                  <c:v>2.8703000000016332</c:v>
                </c:pt>
                <c:pt idx="14352">
                  <c:v>2.8705000000016332</c:v>
                </c:pt>
                <c:pt idx="14353">
                  <c:v>2.8707000000016336</c:v>
                </c:pt>
                <c:pt idx="14354">
                  <c:v>2.870900000001634</c:v>
                </c:pt>
                <c:pt idx="14355">
                  <c:v>2.8711000000016345</c:v>
                </c:pt>
                <c:pt idx="14356">
                  <c:v>2.8713000000016349</c:v>
                </c:pt>
                <c:pt idx="14357">
                  <c:v>2.8715000000016353</c:v>
                </c:pt>
                <c:pt idx="14358">
                  <c:v>2.8717000000016357</c:v>
                </c:pt>
                <c:pt idx="14359">
                  <c:v>2.8719000000016361</c:v>
                </c:pt>
                <c:pt idx="14360">
                  <c:v>2.8721000000016366</c:v>
                </c:pt>
                <c:pt idx="14361">
                  <c:v>2.872300000001637</c:v>
                </c:pt>
                <c:pt idx="14362">
                  <c:v>2.8725000000016374</c:v>
                </c:pt>
                <c:pt idx="14363">
                  <c:v>2.8727000000016378</c:v>
                </c:pt>
                <c:pt idx="14364">
                  <c:v>2.8729000000016383</c:v>
                </c:pt>
                <c:pt idx="14365">
                  <c:v>2.8731000000016391</c:v>
                </c:pt>
                <c:pt idx="14366">
                  <c:v>2.8733000000016391</c:v>
                </c:pt>
                <c:pt idx="14367">
                  <c:v>2.8735000000016395</c:v>
                </c:pt>
                <c:pt idx="14368">
                  <c:v>2.8737000000016399</c:v>
                </c:pt>
                <c:pt idx="14369">
                  <c:v>2.8739000000016404</c:v>
                </c:pt>
                <c:pt idx="14370">
                  <c:v>2.8741000000016408</c:v>
                </c:pt>
                <c:pt idx="14371">
                  <c:v>2.8743000000016408</c:v>
                </c:pt>
                <c:pt idx="14372">
                  <c:v>2.8745000000016407</c:v>
                </c:pt>
                <c:pt idx="14373">
                  <c:v>2.8747000000016421</c:v>
                </c:pt>
                <c:pt idx="14374">
                  <c:v>2.8749000000016425</c:v>
                </c:pt>
                <c:pt idx="14375">
                  <c:v>2.8751000000016429</c:v>
                </c:pt>
                <c:pt idx="14376">
                  <c:v>2.8753000000016433</c:v>
                </c:pt>
                <c:pt idx="14377">
                  <c:v>2.8755000000016437</c:v>
                </c:pt>
                <c:pt idx="14378">
                  <c:v>2.8757000000016437</c:v>
                </c:pt>
                <c:pt idx="14379">
                  <c:v>2.8759000000016437</c:v>
                </c:pt>
                <c:pt idx="14380">
                  <c:v>2.8761000000016437</c:v>
                </c:pt>
                <c:pt idx="14381">
                  <c:v>2.8763000000016437</c:v>
                </c:pt>
                <c:pt idx="14382">
                  <c:v>2.8765000000016427</c:v>
                </c:pt>
                <c:pt idx="14383">
                  <c:v>2.8767000000016463</c:v>
                </c:pt>
                <c:pt idx="14384">
                  <c:v>2.8769000000016467</c:v>
                </c:pt>
                <c:pt idx="14385">
                  <c:v>2.8771000000016471</c:v>
                </c:pt>
                <c:pt idx="14386">
                  <c:v>2.8773000000016475</c:v>
                </c:pt>
                <c:pt idx="14387">
                  <c:v>2.877500000001648</c:v>
                </c:pt>
                <c:pt idx="14388">
                  <c:v>2.8777000000016484</c:v>
                </c:pt>
                <c:pt idx="14389">
                  <c:v>2.8779000000016488</c:v>
                </c:pt>
                <c:pt idx="14390">
                  <c:v>2.8781000000016488</c:v>
                </c:pt>
                <c:pt idx="14391">
                  <c:v>2.8783000000016497</c:v>
                </c:pt>
                <c:pt idx="14392">
                  <c:v>2.8785000000016501</c:v>
                </c:pt>
                <c:pt idx="14393">
                  <c:v>2.8787000000016505</c:v>
                </c:pt>
                <c:pt idx="14394">
                  <c:v>2.8789000000016509</c:v>
                </c:pt>
                <c:pt idx="14395">
                  <c:v>2.8791000000016513</c:v>
                </c:pt>
                <c:pt idx="14396">
                  <c:v>2.8793000000016518</c:v>
                </c:pt>
                <c:pt idx="14397">
                  <c:v>2.8795000000016522</c:v>
                </c:pt>
                <c:pt idx="14398">
                  <c:v>2.8797000000016526</c:v>
                </c:pt>
                <c:pt idx="14399">
                  <c:v>2.879900000001653</c:v>
                </c:pt>
                <c:pt idx="14400">
                  <c:v>2.8801000000016552</c:v>
                </c:pt>
                <c:pt idx="14401">
                  <c:v>2.8803000000016552</c:v>
                </c:pt>
                <c:pt idx="14402">
                  <c:v>2.8805000000016552</c:v>
                </c:pt>
                <c:pt idx="14403">
                  <c:v>2.8807000000016552</c:v>
                </c:pt>
                <c:pt idx="14404">
                  <c:v>2.8809000000016551</c:v>
                </c:pt>
                <c:pt idx="14405">
                  <c:v>2.8811000000016556</c:v>
                </c:pt>
                <c:pt idx="14406">
                  <c:v>2.8813000000016582</c:v>
                </c:pt>
                <c:pt idx="14407">
                  <c:v>2.8815000000016582</c:v>
                </c:pt>
                <c:pt idx="14408">
                  <c:v>2.8817000000016582</c:v>
                </c:pt>
                <c:pt idx="14409">
                  <c:v>2.8819000000016572</c:v>
                </c:pt>
                <c:pt idx="14410">
                  <c:v>2.8821000000016581</c:v>
                </c:pt>
                <c:pt idx="14411">
                  <c:v>2.8823000000016581</c:v>
                </c:pt>
                <c:pt idx="14412">
                  <c:v>2.8825000000016585</c:v>
                </c:pt>
                <c:pt idx="14413">
                  <c:v>2.8827000000016589</c:v>
                </c:pt>
                <c:pt idx="14414">
                  <c:v>2.8829000000016594</c:v>
                </c:pt>
                <c:pt idx="14415">
                  <c:v>2.8831000000016602</c:v>
                </c:pt>
                <c:pt idx="14416">
                  <c:v>2.8833000000016602</c:v>
                </c:pt>
                <c:pt idx="14417">
                  <c:v>2.8835000000016606</c:v>
                </c:pt>
                <c:pt idx="14418">
                  <c:v>2.883700000001661</c:v>
                </c:pt>
                <c:pt idx="14419">
                  <c:v>2.8839000000016615</c:v>
                </c:pt>
                <c:pt idx="14420">
                  <c:v>2.8841000000016619</c:v>
                </c:pt>
                <c:pt idx="14421">
                  <c:v>2.8843000000016632</c:v>
                </c:pt>
                <c:pt idx="14422">
                  <c:v>2.8845000000016632</c:v>
                </c:pt>
                <c:pt idx="14423">
                  <c:v>2.8847000000016632</c:v>
                </c:pt>
                <c:pt idx="14424">
                  <c:v>2.8849000000016636</c:v>
                </c:pt>
                <c:pt idx="14425">
                  <c:v>2.885100000001664</c:v>
                </c:pt>
                <c:pt idx="14426">
                  <c:v>2.8853000000016644</c:v>
                </c:pt>
                <c:pt idx="14427">
                  <c:v>2.8855000000016648</c:v>
                </c:pt>
                <c:pt idx="14428">
                  <c:v>2.8857000000016653</c:v>
                </c:pt>
                <c:pt idx="14429">
                  <c:v>2.8859000000016657</c:v>
                </c:pt>
                <c:pt idx="14430">
                  <c:v>2.8861000000016661</c:v>
                </c:pt>
                <c:pt idx="14431">
                  <c:v>2.8863000000016665</c:v>
                </c:pt>
                <c:pt idx="14432">
                  <c:v>2.886500000001667</c:v>
                </c:pt>
                <c:pt idx="14433">
                  <c:v>2.8867000000016674</c:v>
                </c:pt>
                <c:pt idx="14434">
                  <c:v>2.8869000000016678</c:v>
                </c:pt>
                <c:pt idx="14435">
                  <c:v>2.8871000000016682</c:v>
                </c:pt>
                <c:pt idx="14436">
                  <c:v>2.8873000000016686</c:v>
                </c:pt>
                <c:pt idx="14437">
                  <c:v>2.8875000000016691</c:v>
                </c:pt>
                <c:pt idx="14438">
                  <c:v>2.8877000000016695</c:v>
                </c:pt>
                <c:pt idx="14439">
                  <c:v>2.8879000000016699</c:v>
                </c:pt>
                <c:pt idx="14440">
                  <c:v>2.8881000000016712</c:v>
                </c:pt>
                <c:pt idx="14441">
                  <c:v>2.8883000000016712</c:v>
                </c:pt>
                <c:pt idx="14442">
                  <c:v>2.8885000000016712</c:v>
                </c:pt>
                <c:pt idx="14443">
                  <c:v>2.8887000000016716</c:v>
                </c:pt>
                <c:pt idx="14444">
                  <c:v>2.8889000000016742</c:v>
                </c:pt>
                <c:pt idx="14445">
                  <c:v>2.8891000000016742</c:v>
                </c:pt>
                <c:pt idx="14446">
                  <c:v>2.8893000000016742</c:v>
                </c:pt>
                <c:pt idx="14447">
                  <c:v>2.8895000000016742</c:v>
                </c:pt>
                <c:pt idx="14448">
                  <c:v>2.8897000000016742</c:v>
                </c:pt>
                <c:pt idx="14449">
                  <c:v>2.8899000000016741</c:v>
                </c:pt>
                <c:pt idx="14450">
                  <c:v>2.8901000000016746</c:v>
                </c:pt>
                <c:pt idx="14451">
                  <c:v>2.890300000001675</c:v>
                </c:pt>
                <c:pt idx="14452">
                  <c:v>2.8905000000016754</c:v>
                </c:pt>
                <c:pt idx="14453">
                  <c:v>2.8907000000016758</c:v>
                </c:pt>
                <c:pt idx="14454">
                  <c:v>2.8909000000016762</c:v>
                </c:pt>
                <c:pt idx="14455">
                  <c:v>2.8911000000016771</c:v>
                </c:pt>
                <c:pt idx="14456">
                  <c:v>2.8913000000016771</c:v>
                </c:pt>
                <c:pt idx="14457">
                  <c:v>2.8915000000016775</c:v>
                </c:pt>
                <c:pt idx="14458">
                  <c:v>2.8917000000016779</c:v>
                </c:pt>
                <c:pt idx="14459">
                  <c:v>2.8919000000016784</c:v>
                </c:pt>
                <c:pt idx="14460">
                  <c:v>2.8921000000016788</c:v>
                </c:pt>
                <c:pt idx="14461">
                  <c:v>2.8923000000016788</c:v>
                </c:pt>
                <c:pt idx="14462">
                  <c:v>2.8925000000016787</c:v>
                </c:pt>
                <c:pt idx="14463">
                  <c:v>2.8927000000016787</c:v>
                </c:pt>
                <c:pt idx="14464">
                  <c:v>2.8929000000016787</c:v>
                </c:pt>
                <c:pt idx="14465">
                  <c:v>2.8931000000016809</c:v>
                </c:pt>
                <c:pt idx="14466">
                  <c:v>2.8933000000016813</c:v>
                </c:pt>
                <c:pt idx="14467">
                  <c:v>2.8935000000016817</c:v>
                </c:pt>
                <c:pt idx="14468">
                  <c:v>2.8937000000016821</c:v>
                </c:pt>
                <c:pt idx="14469">
                  <c:v>2.8939000000016826</c:v>
                </c:pt>
                <c:pt idx="14470">
                  <c:v>2.894100000001683</c:v>
                </c:pt>
                <c:pt idx="14471">
                  <c:v>2.8943000000016834</c:v>
                </c:pt>
                <c:pt idx="14472">
                  <c:v>2.8945000000016838</c:v>
                </c:pt>
                <c:pt idx="14473">
                  <c:v>2.8947000000016843</c:v>
                </c:pt>
                <c:pt idx="14474">
                  <c:v>2.8949000000016847</c:v>
                </c:pt>
                <c:pt idx="14475">
                  <c:v>2.8951000000016847</c:v>
                </c:pt>
                <c:pt idx="14476">
                  <c:v>2.8953000000016837</c:v>
                </c:pt>
                <c:pt idx="14477">
                  <c:v>2.8955000000016837</c:v>
                </c:pt>
                <c:pt idx="14478">
                  <c:v>2.8957000000016864</c:v>
                </c:pt>
                <c:pt idx="14479">
                  <c:v>2.8959000000016868</c:v>
                </c:pt>
                <c:pt idx="14480">
                  <c:v>2.8961000000016868</c:v>
                </c:pt>
                <c:pt idx="14481">
                  <c:v>2.8963000000016867</c:v>
                </c:pt>
                <c:pt idx="14482">
                  <c:v>2.8965000000016867</c:v>
                </c:pt>
                <c:pt idx="14483">
                  <c:v>2.8967000000016867</c:v>
                </c:pt>
                <c:pt idx="14484">
                  <c:v>2.8969000000016867</c:v>
                </c:pt>
                <c:pt idx="14485">
                  <c:v>2.8971000000016893</c:v>
                </c:pt>
                <c:pt idx="14486">
                  <c:v>2.8973000000016897</c:v>
                </c:pt>
                <c:pt idx="14487">
                  <c:v>2.8975000000016902</c:v>
                </c:pt>
                <c:pt idx="14488">
                  <c:v>2.8977000000016906</c:v>
                </c:pt>
                <c:pt idx="14489">
                  <c:v>2.897900000001691</c:v>
                </c:pt>
                <c:pt idx="14490">
                  <c:v>2.8981000000016914</c:v>
                </c:pt>
                <c:pt idx="14491">
                  <c:v>2.8983000000016919</c:v>
                </c:pt>
                <c:pt idx="14492">
                  <c:v>2.8985000000016932</c:v>
                </c:pt>
                <c:pt idx="14493">
                  <c:v>2.8987000000016931</c:v>
                </c:pt>
                <c:pt idx="14494">
                  <c:v>2.8989000000016931</c:v>
                </c:pt>
                <c:pt idx="14495">
                  <c:v>2.8991000000016935</c:v>
                </c:pt>
                <c:pt idx="14496">
                  <c:v>2.899300000001694</c:v>
                </c:pt>
                <c:pt idx="14497">
                  <c:v>2.8995000000016944</c:v>
                </c:pt>
                <c:pt idx="14498">
                  <c:v>2.8997000000016948</c:v>
                </c:pt>
                <c:pt idx="14499">
                  <c:v>2.8999000000016948</c:v>
                </c:pt>
                <c:pt idx="14500">
                  <c:v>2.9001000000016992</c:v>
                </c:pt>
                <c:pt idx="14501">
                  <c:v>2.9003000000016992</c:v>
                </c:pt>
                <c:pt idx="14502">
                  <c:v>2.9005000000016992</c:v>
                </c:pt>
                <c:pt idx="14503">
                  <c:v>2.9007000000016991</c:v>
                </c:pt>
                <c:pt idx="14504">
                  <c:v>2.9009000000016982</c:v>
                </c:pt>
                <c:pt idx="14505">
                  <c:v>2.9011000000016982</c:v>
                </c:pt>
                <c:pt idx="14506">
                  <c:v>2.9013000000016982</c:v>
                </c:pt>
                <c:pt idx="14507">
                  <c:v>2.9015000000016986</c:v>
                </c:pt>
                <c:pt idx="14508">
                  <c:v>2.901700000001699</c:v>
                </c:pt>
                <c:pt idx="14509">
                  <c:v>2.9019000000016995</c:v>
                </c:pt>
                <c:pt idx="14510">
                  <c:v>2.9021000000016999</c:v>
                </c:pt>
                <c:pt idx="14511">
                  <c:v>2.9023000000017003</c:v>
                </c:pt>
                <c:pt idx="14512">
                  <c:v>2.9025000000017007</c:v>
                </c:pt>
                <c:pt idx="14513">
                  <c:v>2.9027000000017007</c:v>
                </c:pt>
                <c:pt idx="14514">
                  <c:v>2.9029000000017007</c:v>
                </c:pt>
                <c:pt idx="14515">
                  <c:v>2.9031000000017042</c:v>
                </c:pt>
                <c:pt idx="14516">
                  <c:v>2.9033000000017042</c:v>
                </c:pt>
                <c:pt idx="14517">
                  <c:v>2.9035000000017042</c:v>
                </c:pt>
                <c:pt idx="14518">
                  <c:v>2.9037000000017041</c:v>
                </c:pt>
                <c:pt idx="14519">
                  <c:v>2.9039000000017041</c:v>
                </c:pt>
                <c:pt idx="14520">
                  <c:v>2.9041000000017041</c:v>
                </c:pt>
                <c:pt idx="14521">
                  <c:v>2.9043000000017045</c:v>
                </c:pt>
                <c:pt idx="14522">
                  <c:v>2.9045000000017049</c:v>
                </c:pt>
                <c:pt idx="14523">
                  <c:v>2.9047000000017054</c:v>
                </c:pt>
                <c:pt idx="14524">
                  <c:v>2.9049000000017058</c:v>
                </c:pt>
                <c:pt idx="14525">
                  <c:v>2.9051000000017062</c:v>
                </c:pt>
                <c:pt idx="14526">
                  <c:v>2.9053000000017066</c:v>
                </c:pt>
                <c:pt idx="14527">
                  <c:v>2.9055000000017071</c:v>
                </c:pt>
                <c:pt idx="14528">
                  <c:v>2.9057000000017075</c:v>
                </c:pt>
                <c:pt idx="14529">
                  <c:v>2.9059000000017079</c:v>
                </c:pt>
                <c:pt idx="14530">
                  <c:v>2.9061000000017083</c:v>
                </c:pt>
                <c:pt idx="14531">
                  <c:v>2.9063000000017087</c:v>
                </c:pt>
                <c:pt idx="14532">
                  <c:v>2.9065000000017087</c:v>
                </c:pt>
                <c:pt idx="14533">
                  <c:v>2.9067000000017087</c:v>
                </c:pt>
                <c:pt idx="14534">
                  <c:v>2.90690000000171</c:v>
                </c:pt>
                <c:pt idx="14535">
                  <c:v>2.9071000000017202</c:v>
                </c:pt>
                <c:pt idx="14536">
                  <c:v>2.9073000000017202</c:v>
                </c:pt>
                <c:pt idx="14537">
                  <c:v>2.9075000000017202</c:v>
                </c:pt>
                <c:pt idx="14538">
                  <c:v>2.9077000000017152</c:v>
                </c:pt>
                <c:pt idx="14539">
                  <c:v>2.9079000000017152</c:v>
                </c:pt>
                <c:pt idx="14540">
                  <c:v>2.9081000000017152</c:v>
                </c:pt>
                <c:pt idx="14541">
                  <c:v>2.9083000000017152</c:v>
                </c:pt>
                <c:pt idx="14542">
                  <c:v>2.9085000000017152</c:v>
                </c:pt>
                <c:pt idx="14543">
                  <c:v>2.9087000000017142</c:v>
                </c:pt>
                <c:pt idx="14544">
                  <c:v>2.9089000000017142</c:v>
                </c:pt>
                <c:pt idx="14545">
                  <c:v>2.9091000000017146</c:v>
                </c:pt>
                <c:pt idx="14546">
                  <c:v>2.9093000000017151</c:v>
                </c:pt>
                <c:pt idx="14547">
                  <c:v>2.9095000000017155</c:v>
                </c:pt>
                <c:pt idx="14548">
                  <c:v>2.9097000000017159</c:v>
                </c:pt>
                <c:pt idx="14549">
                  <c:v>2.9099000000017172</c:v>
                </c:pt>
                <c:pt idx="14550">
                  <c:v>2.9101000000017172</c:v>
                </c:pt>
                <c:pt idx="14551">
                  <c:v>2.9103000000017172</c:v>
                </c:pt>
                <c:pt idx="14552">
                  <c:v>2.9105000000017176</c:v>
                </c:pt>
                <c:pt idx="14553">
                  <c:v>2.910700000001718</c:v>
                </c:pt>
                <c:pt idx="14554">
                  <c:v>2.9109000000017184</c:v>
                </c:pt>
                <c:pt idx="14555">
                  <c:v>2.9111000000017189</c:v>
                </c:pt>
                <c:pt idx="14556">
                  <c:v>2.9113000000017193</c:v>
                </c:pt>
                <c:pt idx="14557">
                  <c:v>2.9115000000017197</c:v>
                </c:pt>
                <c:pt idx="14558">
                  <c:v>2.9117000000017197</c:v>
                </c:pt>
                <c:pt idx="14559">
                  <c:v>2.9119000000017197</c:v>
                </c:pt>
                <c:pt idx="14560">
                  <c:v>2.9121000000017188</c:v>
                </c:pt>
                <c:pt idx="14561">
                  <c:v>2.9123000000017187</c:v>
                </c:pt>
                <c:pt idx="14562">
                  <c:v>2.9125000000017187</c:v>
                </c:pt>
                <c:pt idx="14563">
                  <c:v>2.9127000000017187</c:v>
                </c:pt>
                <c:pt idx="14564">
                  <c:v>2.9129000000017227</c:v>
                </c:pt>
                <c:pt idx="14565">
                  <c:v>2.9131000000017231</c:v>
                </c:pt>
                <c:pt idx="14566">
                  <c:v>2.9133000000017235</c:v>
                </c:pt>
                <c:pt idx="14567">
                  <c:v>2.9135000000017239</c:v>
                </c:pt>
                <c:pt idx="14568">
                  <c:v>2.9137000000017244</c:v>
                </c:pt>
                <c:pt idx="14569">
                  <c:v>2.9139000000017248</c:v>
                </c:pt>
                <c:pt idx="14570">
                  <c:v>2.9141000000017248</c:v>
                </c:pt>
                <c:pt idx="14571">
                  <c:v>2.9143000000017247</c:v>
                </c:pt>
                <c:pt idx="14572">
                  <c:v>2.914500000001726</c:v>
                </c:pt>
                <c:pt idx="14573">
                  <c:v>2.9147000000017265</c:v>
                </c:pt>
                <c:pt idx="14574">
                  <c:v>2.9149000000017269</c:v>
                </c:pt>
                <c:pt idx="14575">
                  <c:v>2.9151000000017273</c:v>
                </c:pt>
                <c:pt idx="14576">
                  <c:v>2.9153000000017277</c:v>
                </c:pt>
                <c:pt idx="14577">
                  <c:v>2.9155000000017277</c:v>
                </c:pt>
                <c:pt idx="14578">
                  <c:v>2.9157000000017277</c:v>
                </c:pt>
                <c:pt idx="14579">
                  <c:v>2.9159000000017277</c:v>
                </c:pt>
                <c:pt idx="14580">
                  <c:v>2.9161000000017268</c:v>
                </c:pt>
                <c:pt idx="14581">
                  <c:v>2.9163000000017267</c:v>
                </c:pt>
                <c:pt idx="14582">
                  <c:v>2.9165000000017303</c:v>
                </c:pt>
                <c:pt idx="14583">
                  <c:v>2.9167000000017307</c:v>
                </c:pt>
                <c:pt idx="14584">
                  <c:v>2.9169000000017307</c:v>
                </c:pt>
                <c:pt idx="14585">
                  <c:v>2.9171000000017315</c:v>
                </c:pt>
                <c:pt idx="14586">
                  <c:v>2.9173000000017342</c:v>
                </c:pt>
                <c:pt idx="14587">
                  <c:v>2.9175000000017342</c:v>
                </c:pt>
                <c:pt idx="14588">
                  <c:v>2.9177000000017332</c:v>
                </c:pt>
                <c:pt idx="14589">
                  <c:v>2.9179000000017332</c:v>
                </c:pt>
                <c:pt idx="14590">
                  <c:v>2.9181000000017336</c:v>
                </c:pt>
                <c:pt idx="14591">
                  <c:v>2.9183000000017341</c:v>
                </c:pt>
                <c:pt idx="14592">
                  <c:v>2.9185000000017345</c:v>
                </c:pt>
                <c:pt idx="14593">
                  <c:v>2.9187000000017349</c:v>
                </c:pt>
                <c:pt idx="14594">
                  <c:v>2.9189000000017353</c:v>
                </c:pt>
                <c:pt idx="14595">
                  <c:v>2.9191000000017358</c:v>
                </c:pt>
                <c:pt idx="14596">
                  <c:v>2.9193000000017362</c:v>
                </c:pt>
                <c:pt idx="14597">
                  <c:v>2.9195000000017366</c:v>
                </c:pt>
                <c:pt idx="14598">
                  <c:v>2.919700000001737</c:v>
                </c:pt>
                <c:pt idx="14599">
                  <c:v>2.9199000000017374</c:v>
                </c:pt>
                <c:pt idx="14600">
                  <c:v>2.9201000000017392</c:v>
                </c:pt>
                <c:pt idx="14601">
                  <c:v>2.9203000000017392</c:v>
                </c:pt>
                <c:pt idx="14602">
                  <c:v>2.9205000000017391</c:v>
                </c:pt>
                <c:pt idx="14603">
                  <c:v>2.9207000000017391</c:v>
                </c:pt>
                <c:pt idx="14604">
                  <c:v>2.9209000000017395</c:v>
                </c:pt>
                <c:pt idx="14605">
                  <c:v>2.92110000000174</c:v>
                </c:pt>
                <c:pt idx="14606">
                  <c:v>2.9213000000017404</c:v>
                </c:pt>
                <c:pt idx="14607">
                  <c:v>2.9215000000017408</c:v>
                </c:pt>
                <c:pt idx="14608">
                  <c:v>2.9217000000017408</c:v>
                </c:pt>
                <c:pt idx="14609">
                  <c:v>2.9219000000017417</c:v>
                </c:pt>
                <c:pt idx="14610">
                  <c:v>2.9221000000017421</c:v>
                </c:pt>
                <c:pt idx="14611">
                  <c:v>2.9223000000017425</c:v>
                </c:pt>
                <c:pt idx="14612">
                  <c:v>2.9225000000017429</c:v>
                </c:pt>
                <c:pt idx="14613">
                  <c:v>2.9227000000017433</c:v>
                </c:pt>
                <c:pt idx="14614">
                  <c:v>2.9229000000017438</c:v>
                </c:pt>
                <c:pt idx="14615">
                  <c:v>2.9231000000017442</c:v>
                </c:pt>
                <c:pt idx="14616">
                  <c:v>2.9233000000017446</c:v>
                </c:pt>
                <c:pt idx="14617">
                  <c:v>2.923500000001745</c:v>
                </c:pt>
                <c:pt idx="14618">
                  <c:v>2.9237000000017455</c:v>
                </c:pt>
                <c:pt idx="14619">
                  <c:v>2.9239000000017459</c:v>
                </c:pt>
                <c:pt idx="14620">
                  <c:v>2.9241000000017472</c:v>
                </c:pt>
                <c:pt idx="14621">
                  <c:v>2.9243000000017472</c:v>
                </c:pt>
                <c:pt idx="14622">
                  <c:v>2.9245000000017471</c:v>
                </c:pt>
                <c:pt idx="14623">
                  <c:v>2.9247000000017476</c:v>
                </c:pt>
                <c:pt idx="14624">
                  <c:v>2.924900000001748</c:v>
                </c:pt>
                <c:pt idx="14625">
                  <c:v>2.9251000000017484</c:v>
                </c:pt>
                <c:pt idx="14626">
                  <c:v>2.9253000000017488</c:v>
                </c:pt>
                <c:pt idx="14627">
                  <c:v>2.9255000000017493</c:v>
                </c:pt>
                <c:pt idx="14628">
                  <c:v>2.9257000000017497</c:v>
                </c:pt>
                <c:pt idx="14629">
                  <c:v>2.9259000000017501</c:v>
                </c:pt>
                <c:pt idx="14630">
                  <c:v>2.9261000000017505</c:v>
                </c:pt>
                <c:pt idx="14631">
                  <c:v>2.9263000000017509</c:v>
                </c:pt>
                <c:pt idx="14632">
                  <c:v>2.9265000000017514</c:v>
                </c:pt>
                <c:pt idx="14633">
                  <c:v>2.9267000000017518</c:v>
                </c:pt>
                <c:pt idx="14634">
                  <c:v>2.9269000000017522</c:v>
                </c:pt>
                <c:pt idx="14635">
                  <c:v>2.9271000000017602</c:v>
                </c:pt>
                <c:pt idx="14636">
                  <c:v>2.9273000000017602</c:v>
                </c:pt>
                <c:pt idx="14637">
                  <c:v>2.9275000000017601</c:v>
                </c:pt>
                <c:pt idx="14638">
                  <c:v>2.9277000000017552</c:v>
                </c:pt>
                <c:pt idx="14639">
                  <c:v>2.9279000000017552</c:v>
                </c:pt>
                <c:pt idx="14640">
                  <c:v>2.9281000000017552</c:v>
                </c:pt>
                <c:pt idx="14641">
                  <c:v>2.9283000000017552</c:v>
                </c:pt>
                <c:pt idx="14642">
                  <c:v>2.9285000000017556</c:v>
                </c:pt>
                <c:pt idx="14643">
                  <c:v>2.9287000000017582</c:v>
                </c:pt>
                <c:pt idx="14644">
                  <c:v>2.9289000000017582</c:v>
                </c:pt>
                <c:pt idx="14645">
                  <c:v>2.9291000000017582</c:v>
                </c:pt>
                <c:pt idx="14646">
                  <c:v>2.9293000000017582</c:v>
                </c:pt>
                <c:pt idx="14647">
                  <c:v>2.9295000000017581</c:v>
                </c:pt>
                <c:pt idx="14648">
                  <c:v>2.9297000000017581</c:v>
                </c:pt>
                <c:pt idx="14649">
                  <c:v>2.9299000000017585</c:v>
                </c:pt>
                <c:pt idx="14650">
                  <c:v>2.930100000001759</c:v>
                </c:pt>
                <c:pt idx="14651">
                  <c:v>2.9303000000017594</c:v>
                </c:pt>
                <c:pt idx="14652">
                  <c:v>2.9305000000017598</c:v>
                </c:pt>
                <c:pt idx="14653">
                  <c:v>2.9307000000017598</c:v>
                </c:pt>
                <c:pt idx="14654">
                  <c:v>2.9309000000017607</c:v>
                </c:pt>
                <c:pt idx="14655">
                  <c:v>2.9311000000017597</c:v>
                </c:pt>
                <c:pt idx="14656">
                  <c:v>2.9313000000017597</c:v>
                </c:pt>
                <c:pt idx="14657">
                  <c:v>2.9315000000017597</c:v>
                </c:pt>
                <c:pt idx="14658">
                  <c:v>2.9317000000017623</c:v>
                </c:pt>
                <c:pt idx="14659">
                  <c:v>2.9319000000017628</c:v>
                </c:pt>
                <c:pt idx="14660">
                  <c:v>2.9321000000017627</c:v>
                </c:pt>
                <c:pt idx="14661">
                  <c:v>2.9323000000017627</c:v>
                </c:pt>
                <c:pt idx="14662">
                  <c:v>2.9325000000017627</c:v>
                </c:pt>
                <c:pt idx="14663">
                  <c:v>2.9327000000017627</c:v>
                </c:pt>
                <c:pt idx="14664">
                  <c:v>2.9329000000017627</c:v>
                </c:pt>
                <c:pt idx="14665">
                  <c:v>2.9331000000017653</c:v>
                </c:pt>
                <c:pt idx="14666">
                  <c:v>2.9333000000017657</c:v>
                </c:pt>
                <c:pt idx="14667">
                  <c:v>2.9335000000017661</c:v>
                </c:pt>
                <c:pt idx="14668">
                  <c:v>2.9337000000017666</c:v>
                </c:pt>
                <c:pt idx="14669">
                  <c:v>2.933900000001767</c:v>
                </c:pt>
                <c:pt idx="14670">
                  <c:v>2.9341000000017674</c:v>
                </c:pt>
                <c:pt idx="14671">
                  <c:v>2.9343000000017678</c:v>
                </c:pt>
                <c:pt idx="14672">
                  <c:v>2.9345000000017678</c:v>
                </c:pt>
                <c:pt idx="14673">
                  <c:v>2.9347000000017687</c:v>
                </c:pt>
                <c:pt idx="14674">
                  <c:v>2.9349000000017678</c:v>
                </c:pt>
                <c:pt idx="14675">
                  <c:v>2.9351000000017677</c:v>
                </c:pt>
                <c:pt idx="14676">
                  <c:v>2.9353000000017677</c:v>
                </c:pt>
                <c:pt idx="14677">
                  <c:v>2.9355000000017704</c:v>
                </c:pt>
                <c:pt idx="14678">
                  <c:v>2.9357000000017708</c:v>
                </c:pt>
                <c:pt idx="14679">
                  <c:v>2.9359000000017708</c:v>
                </c:pt>
                <c:pt idx="14680">
                  <c:v>2.9361000000017707</c:v>
                </c:pt>
                <c:pt idx="14681">
                  <c:v>2.936300000001772</c:v>
                </c:pt>
                <c:pt idx="14682">
                  <c:v>2.9365000000017725</c:v>
                </c:pt>
                <c:pt idx="14683">
                  <c:v>2.9367000000017729</c:v>
                </c:pt>
                <c:pt idx="14684">
                  <c:v>2.9369000000017733</c:v>
                </c:pt>
                <c:pt idx="14685">
                  <c:v>2.9371000000017742</c:v>
                </c:pt>
                <c:pt idx="14686">
                  <c:v>2.9373000000017742</c:v>
                </c:pt>
                <c:pt idx="14687">
                  <c:v>2.9375000000017746</c:v>
                </c:pt>
                <c:pt idx="14688">
                  <c:v>2.937700000001775</c:v>
                </c:pt>
                <c:pt idx="14689">
                  <c:v>2.9379000000017754</c:v>
                </c:pt>
                <c:pt idx="14690">
                  <c:v>2.9381000000017758</c:v>
                </c:pt>
                <c:pt idx="14691">
                  <c:v>2.9383000000017772</c:v>
                </c:pt>
                <c:pt idx="14692">
                  <c:v>2.9385000000017771</c:v>
                </c:pt>
                <c:pt idx="14693">
                  <c:v>2.9387000000017771</c:v>
                </c:pt>
                <c:pt idx="14694">
                  <c:v>2.9389000000017775</c:v>
                </c:pt>
                <c:pt idx="14695">
                  <c:v>2.939100000001778</c:v>
                </c:pt>
                <c:pt idx="14696">
                  <c:v>2.9393000000017784</c:v>
                </c:pt>
                <c:pt idx="14697">
                  <c:v>2.9395000000017788</c:v>
                </c:pt>
                <c:pt idx="14698">
                  <c:v>2.9397000000017788</c:v>
                </c:pt>
                <c:pt idx="14699">
                  <c:v>2.9399000000017788</c:v>
                </c:pt>
                <c:pt idx="14700">
                  <c:v>2.9401000000017801</c:v>
                </c:pt>
                <c:pt idx="14701">
                  <c:v>2.9403000000017805</c:v>
                </c:pt>
                <c:pt idx="14702">
                  <c:v>2.9405000000017809</c:v>
                </c:pt>
                <c:pt idx="14703">
                  <c:v>2.9407000000017813</c:v>
                </c:pt>
                <c:pt idx="14704">
                  <c:v>2.9409000000017818</c:v>
                </c:pt>
                <c:pt idx="14705">
                  <c:v>2.9411000000017822</c:v>
                </c:pt>
                <c:pt idx="14706">
                  <c:v>2.9413000000017826</c:v>
                </c:pt>
                <c:pt idx="14707">
                  <c:v>2.941500000001783</c:v>
                </c:pt>
                <c:pt idx="14708">
                  <c:v>2.9417000000017834</c:v>
                </c:pt>
                <c:pt idx="14709">
                  <c:v>2.9419000000017839</c:v>
                </c:pt>
                <c:pt idx="14710">
                  <c:v>2.9421000000017843</c:v>
                </c:pt>
                <c:pt idx="14711">
                  <c:v>2.9423000000017847</c:v>
                </c:pt>
                <c:pt idx="14712">
                  <c:v>2.9425000000017847</c:v>
                </c:pt>
                <c:pt idx="14713">
                  <c:v>2.9427000000017847</c:v>
                </c:pt>
                <c:pt idx="14714">
                  <c:v>2.942900000001786</c:v>
                </c:pt>
                <c:pt idx="14715">
                  <c:v>2.9431000000017882</c:v>
                </c:pt>
                <c:pt idx="14716">
                  <c:v>2.9433000000017882</c:v>
                </c:pt>
                <c:pt idx="14717">
                  <c:v>2.9435000000017872</c:v>
                </c:pt>
                <c:pt idx="14718">
                  <c:v>2.9437000000017881</c:v>
                </c:pt>
                <c:pt idx="14719">
                  <c:v>2.9439000000017881</c:v>
                </c:pt>
                <c:pt idx="14720">
                  <c:v>2.9441000000017885</c:v>
                </c:pt>
                <c:pt idx="14721">
                  <c:v>2.9443000000017889</c:v>
                </c:pt>
                <c:pt idx="14722">
                  <c:v>2.9445000000017894</c:v>
                </c:pt>
                <c:pt idx="14723">
                  <c:v>2.9447000000017898</c:v>
                </c:pt>
                <c:pt idx="14724">
                  <c:v>2.9449000000017902</c:v>
                </c:pt>
                <c:pt idx="14725">
                  <c:v>2.9451000000017906</c:v>
                </c:pt>
                <c:pt idx="14726">
                  <c:v>2.945300000001791</c:v>
                </c:pt>
                <c:pt idx="14727">
                  <c:v>2.9455000000017915</c:v>
                </c:pt>
                <c:pt idx="14728">
                  <c:v>2.9457000000017919</c:v>
                </c:pt>
                <c:pt idx="14729">
                  <c:v>2.9459000000017932</c:v>
                </c:pt>
                <c:pt idx="14730">
                  <c:v>2.9461000000017932</c:v>
                </c:pt>
                <c:pt idx="14731">
                  <c:v>2.9463000000017932</c:v>
                </c:pt>
                <c:pt idx="14732">
                  <c:v>2.9465000000017936</c:v>
                </c:pt>
                <c:pt idx="14733">
                  <c:v>2.946700000001794</c:v>
                </c:pt>
                <c:pt idx="14734">
                  <c:v>2.9469000000017944</c:v>
                </c:pt>
                <c:pt idx="14735">
                  <c:v>2.9471000000018002</c:v>
                </c:pt>
                <c:pt idx="14736">
                  <c:v>2.9473000000018001</c:v>
                </c:pt>
                <c:pt idx="14737">
                  <c:v>2.9475000000017992</c:v>
                </c:pt>
                <c:pt idx="14738">
                  <c:v>2.9477000000017992</c:v>
                </c:pt>
                <c:pt idx="14739">
                  <c:v>2.9479000000017992</c:v>
                </c:pt>
                <c:pt idx="14740">
                  <c:v>2.9481000000017992</c:v>
                </c:pt>
                <c:pt idx="14741">
                  <c:v>2.9483000000017991</c:v>
                </c:pt>
                <c:pt idx="14742">
                  <c:v>2.9485000000017982</c:v>
                </c:pt>
                <c:pt idx="14743">
                  <c:v>2.9487000000017982</c:v>
                </c:pt>
                <c:pt idx="14744">
                  <c:v>2.9489000000017986</c:v>
                </c:pt>
                <c:pt idx="14745">
                  <c:v>2.9491000000017991</c:v>
                </c:pt>
                <c:pt idx="14746">
                  <c:v>2.9493000000017995</c:v>
                </c:pt>
                <c:pt idx="14747">
                  <c:v>2.9495000000017999</c:v>
                </c:pt>
                <c:pt idx="14748">
                  <c:v>2.9497000000018003</c:v>
                </c:pt>
                <c:pt idx="14749">
                  <c:v>2.9499000000018007</c:v>
                </c:pt>
                <c:pt idx="14750">
                  <c:v>2.9501000000018007</c:v>
                </c:pt>
                <c:pt idx="14751">
                  <c:v>2.9503000000018007</c:v>
                </c:pt>
                <c:pt idx="14752">
                  <c:v>2.950500000001802</c:v>
                </c:pt>
                <c:pt idx="14753">
                  <c:v>2.9507000000018024</c:v>
                </c:pt>
                <c:pt idx="14754">
                  <c:v>2.9509000000018029</c:v>
                </c:pt>
                <c:pt idx="14755">
                  <c:v>2.9511000000018033</c:v>
                </c:pt>
                <c:pt idx="14756">
                  <c:v>2.9513000000018037</c:v>
                </c:pt>
                <c:pt idx="14757">
                  <c:v>2.9515000000018037</c:v>
                </c:pt>
                <c:pt idx="14758">
                  <c:v>2.9517000000018037</c:v>
                </c:pt>
                <c:pt idx="14759">
                  <c:v>2.9519000000018027</c:v>
                </c:pt>
                <c:pt idx="14760">
                  <c:v>2.9521000000018027</c:v>
                </c:pt>
                <c:pt idx="14761">
                  <c:v>2.9523000000018027</c:v>
                </c:pt>
                <c:pt idx="14762">
                  <c:v>2.9525000000018027</c:v>
                </c:pt>
                <c:pt idx="14763">
                  <c:v>2.9527000000018067</c:v>
                </c:pt>
                <c:pt idx="14764">
                  <c:v>2.9529000000017978</c:v>
                </c:pt>
                <c:pt idx="14765">
                  <c:v>2.9531000000018075</c:v>
                </c:pt>
                <c:pt idx="14766">
                  <c:v>2.9533000000018079</c:v>
                </c:pt>
                <c:pt idx="14767">
                  <c:v>2.9535000000018083</c:v>
                </c:pt>
                <c:pt idx="14768">
                  <c:v>2.9537000000018088</c:v>
                </c:pt>
                <c:pt idx="14769">
                  <c:v>2.9539000000018087</c:v>
                </c:pt>
                <c:pt idx="14770">
                  <c:v>2.9541000000018087</c:v>
                </c:pt>
                <c:pt idx="14771">
                  <c:v>2.95430000000181</c:v>
                </c:pt>
                <c:pt idx="14772">
                  <c:v>2.9545000000018105</c:v>
                </c:pt>
                <c:pt idx="14773">
                  <c:v>2.9547000000018109</c:v>
                </c:pt>
                <c:pt idx="14774">
                  <c:v>2.9549000000018113</c:v>
                </c:pt>
                <c:pt idx="14775">
                  <c:v>2.9551000000018117</c:v>
                </c:pt>
                <c:pt idx="14776">
                  <c:v>2.9553000000018121</c:v>
                </c:pt>
                <c:pt idx="14777">
                  <c:v>2.9555000000018126</c:v>
                </c:pt>
                <c:pt idx="14778">
                  <c:v>2.955700000001813</c:v>
                </c:pt>
                <c:pt idx="14779">
                  <c:v>2.9559000000018134</c:v>
                </c:pt>
                <c:pt idx="14780">
                  <c:v>2.9561000000018138</c:v>
                </c:pt>
                <c:pt idx="14781">
                  <c:v>2.9563000000018143</c:v>
                </c:pt>
                <c:pt idx="14782">
                  <c:v>2.9565000000018147</c:v>
                </c:pt>
                <c:pt idx="14783">
                  <c:v>2.9567000000018147</c:v>
                </c:pt>
                <c:pt idx="14784">
                  <c:v>2.9569000000018137</c:v>
                </c:pt>
                <c:pt idx="14785">
                  <c:v>2.9571000000018159</c:v>
                </c:pt>
                <c:pt idx="14786">
                  <c:v>2.9573000000018181</c:v>
                </c:pt>
                <c:pt idx="14787">
                  <c:v>2.9575000000018172</c:v>
                </c:pt>
                <c:pt idx="14788">
                  <c:v>2.9577000000018172</c:v>
                </c:pt>
                <c:pt idx="14789">
                  <c:v>2.9579000000018176</c:v>
                </c:pt>
                <c:pt idx="14790">
                  <c:v>2.9581000000018181</c:v>
                </c:pt>
                <c:pt idx="14791">
                  <c:v>2.9583000000018185</c:v>
                </c:pt>
                <c:pt idx="14792">
                  <c:v>2.9585000000018189</c:v>
                </c:pt>
                <c:pt idx="14793">
                  <c:v>2.9587000000018193</c:v>
                </c:pt>
                <c:pt idx="14794">
                  <c:v>2.9589000000018197</c:v>
                </c:pt>
                <c:pt idx="14795">
                  <c:v>2.9591000000018197</c:v>
                </c:pt>
                <c:pt idx="14796">
                  <c:v>2.9593000000018197</c:v>
                </c:pt>
                <c:pt idx="14797">
                  <c:v>2.9595000000018197</c:v>
                </c:pt>
                <c:pt idx="14798">
                  <c:v>2.9597000000018197</c:v>
                </c:pt>
                <c:pt idx="14799">
                  <c:v>2.9599000000018187</c:v>
                </c:pt>
                <c:pt idx="14800">
                  <c:v>2.9601000000018232</c:v>
                </c:pt>
                <c:pt idx="14801">
                  <c:v>2.9603000000018231</c:v>
                </c:pt>
                <c:pt idx="14802">
                  <c:v>2.9605000000018231</c:v>
                </c:pt>
                <c:pt idx="14803">
                  <c:v>2.9607000000018235</c:v>
                </c:pt>
                <c:pt idx="14804">
                  <c:v>2.960900000001824</c:v>
                </c:pt>
                <c:pt idx="14805">
                  <c:v>2.9611000000018244</c:v>
                </c:pt>
                <c:pt idx="14806">
                  <c:v>2.9613000000018248</c:v>
                </c:pt>
                <c:pt idx="14807">
                  <c:v>2.9615000000018248</c:v>
                </c:pt>
                <c:pt idx="14808">
                  <c:v>2.9617000000018257</c:v>
                </c:pt>
                <c:pt idx="14809">
                  <c:v>2.9619000000018261</c:v>
                </c:pt>
                <c:pt idx="14810">
                  <c:v>2.9621000000018265</c:v>
                </c:pt>
                <c:pt idx="14811">
                  <c:v>2.9623000000018269</c:v>
                </c:pt>
                <c:pt idx="14812">
                  <c:v>2.9625000000018273</c:v>
                </c:pt>
                <c:pt idx="14813">
                  <c:v>2.9627000000018278</c:v>
                </c:pt>
                <c:pt idx="14814">
                  <c:v>2.9629000000018277</c:v>
                </c:pt>
                <c:pt idx="14815">
                  <c:v>2.9631000000018286</c:v>
                </c:pt>
                <c:pt idx="14816">
                  <c:v>2.963300000001829</c:v>
                </c:pt>
                <c:pt idx="14817">
                  <c:v>2.9635000000018294</c:v>
                </c:pt>
                <c:pt idx="14818">
                  <c:v>2.9637000000018299</c:v>
                </c:pt>
                <c:pt idx="14819">
                  <c:v>2.9639000000018312</c:v>
                </c:pt>
                <c:pt idx="14820">
                  <c:v>2.9641000000018312</c:v>
                </c:pt>
                <c:pt idx="14821">
                  <c:v>2.9643000000018311</c:v>
                </c:pt>
                <c:pt idx="14822">
                  <c:v>2.9645000000018316</c:v>
                </c:pt>
                <c:pt idx="14823">
                  <c:v>2.9647000000018342</c:v>
                </c:pt>
                <c:pt idx="14824">
                  <c:v>2.9649000000018342</c:v>
                </c:pt>
                <c:pt idx="14825">
                  <c:v>2.9651000000018342</c:v>
                </c:pt>
                <c:pt idx="14826">
                  <c:v>2.9653000000018332</c:v>
                </c:pt>
                <c:pt idx="14827">
                  <c:v>2.9655000000018341</c:v>
                </c:pt>
                <c:pt idx="14828">
                  <c:v>2.9657000000018341</c:v>
                </c:pt>
                <c:pt idx="14829">
                  <c:v>2.9659000000018345</c:v>
                </c:pt>
                <c:pt idx="14830">
                  <c:v>2.9661000000018349</c:v>
                </c:pt>
                <c:pt idx="14831">
                  <c:v>2.9663000000018354</c:v>
                </c:pt>
                <c:pt idx="14832">
                  <c:v>2.9665000000018358</c:v>
                </c:pt>
                <c:pt idx="14833">
                  <c:v>2.9667000000018362</c:v>
                </c:pt>
                <c:pt idx="14834">
                  <c:v>2.9669000000018366</c:v>
                </c:pt>
                <c:pt idx="14835">
                  <c:v>2.9671000000018402</c:v>
                </c:pt>
                <c:pt idx="14836">
                  <c:v>2.9673000000018392</c:v>
                </c:pt>
                <c:pt idx="14837">
                  <c:v>2.9675000000018392</c:v>
                </c:pt>
                <c:pt idx="14838">
                  <c:v>2.9677000000018392</c:v>
                </c:pt>
                <c:pt idx="14839">
                  <c:v>2.9679000000018392</c:v>
                </c:pt>
                <c:pt idx="14840">
                  <c:v>2.9681000000018392</c:v>
                </c:pt>
                <c:pt idx="14841">
                  <c:v>2.9683000000018396</c:v>
                </c:pt>
                <c:pt idx="14842">
                  <c:v>2.96850000000184</c:v>
                </c:pt>
                <c:pt idx="14843">
                  <c:v>2.9687000000018404</c:v>
                </c:pt>
                <c:pt idx="14844">
                  <c:v>2.9689000000018408</c:v>
                </c:pt>
                <c:pt idx="14845">
                  <c:v>2.9691000000018413</c:v>
                </c:pt>
                <c:pt idx="14846">
                  <c:v>2.9693000000018417</c:v>
                </c:pt>
                <c:pt idx="14847">
                  <c:v>2.9695000000018421</c:v>
                </c:pt>
                <c:pt idx="14848">
                  <c:v>2.9697000000018425</c:v>
                </c:pt>
                <c:pt idx="14849">
                  <c:v>2.969900000001843</c:v>
                </c:pt>
                <c:pt idx="14850">
                  <c:v>2.9701000000018434</c:v>
                </c:pt>
                <c:pt idx="14851">
                  <c:v>2.9703000000018438</c:v>
                </c:pt>
                <c:pt idx="14852">
                  <c:v>2.9705000000018438</c:v>
                </c:pt>
                <c:pt idx="14853">
                  <c:v>2.9707000000018438</c:v>
                </c:pt>
                <c:pt idx="14854">
                  <c:v>2.9709000000018437</c:v>
                </c:pt>
                <c:pt idx="14855">
                  <c:v>2.9711000000018437</c:v>
                </c:pt>
                <c:pt idx="14856">
                  <c:v>2.9713000000018437</c:v>
                </c:pt>
                <c:pt idx="14857">
                  <c:v>2.9715000000018463</c:v>
                </c:pt>
                <c:pt idx="14858">
                  <c:v>2.9717000000018468</c:v>
                </c:pt>
                <c:pt idx="14859">
                  <c:v>2.9719000000018467</c:v>
                </c:pt>
                <c:pt idx="14860">
                  <c:v>2.9721000000018467</c:v>
                </c:pt>
                <c:pt idx="14861">
                  <c:v>2.9723000000018467</c:v>
                </c:pt>
                <c:pt idx="14862">
                  <c:v>2.9725000000018467</c:v>
                </c:pt>
                <c:pt idx="14863">
                  <c:v>2.9727000000018378</c:v>
                </c:pt>
                <c:pt idx="14864">
                  <c:v>2.9729000000018377</c:v>
                </c:pt>
                <c:pt idx="14865">
                  <c:v>2.9731000000018497</c:v>
                </c:pt>
                <c:pt idx="14866">
                  <c:v>2.9733000000018501</c:v>
                </c:pt>
                <c:pt idx="14867">
                  <c:v>2.9735000000018506</c:v>
                </c:pt>
                <c:pt idx="14868">
                  <c:v>2.973700000001851</c:v>
                </c:pt>
                <c:pt idx="14869">
                  <c:v>2.9739000000018514</c:v>
                </c:pt>
                <c:pt idx="14870">
                  <c:v>2.9741000000018518</c:v>
                </c:pt>
                <c:pt idx="14871">
                  <c:v>2.9743000000018522</c:v>
                </c:pt>
                <c:pt idx="14872">
                  <c:v>2.9745000000018531</c:v>
                </c:pt>
                <c:pt idx="14873">
                  <c:v>2.9747000000018531</c:v>
                </c:pt>
                <c:pt idx="14874">
                  <c:v>2.9749000000018535</c:v>
                </c:pt>
                <c:pt idx="14875">
                  <c:v>2.9751000000018539</c:v>
                </c:pt>
                <c:pt idx="14876">
                  <c:v>2.9753000000018544</c:v>
                </c:pt>
                <c:pt idx="14877">
                  <c:v>2.9755000000018548</c:v>
                </c:pt>
                <c:pt idx="14878">
                  <c:v>2.9757000000018548</c:v>
                </c:pt>
                <c:pt idx="14879">
                  <c:v>2.9759000000018547</c:v>
                </c:pt>
                <c:pt idx="14880">
                  <c:v>2.976100000001856</c:v>
                </c:pt>
                <c:pt idx="14881">
                  <c:v>2.9763000000018565</c:v>
                </c:pt>
                <c:pt idx="14882">
                  <c:v>2.9765000000018569</c:v>
                </c:pt>
                <c:pt idx="14883">
                  <c:v>2.9767000000018573</c:v>
                </c:pt>
                <c:pt idx="14884">
                  <c:v>2.9769000000018577</c:v>
                </c:pt>
                <c:pt idx="14885">
                  <c:v>2.9771000000018581</c:v>
                </c:pt>
                <c:pt idx="14886">
                  <c:v>2.9773000000018586</c:v>
                </c:pt>
                <c:pt idx="14887">
                  <c:v>2.977500000001859</c:v>
                </c:pt>
                <c:pt idx="14888">
                  <c:v>2.9777000000018594</c:v>
                </c:pt>
                <c:pt idx="14889">
                  <c:v>2.9779000000018598</c:v>
                </c:pt>
                <c:pt idx="14890">
                  <c:v>2.9781000000018603</c:v>
                </c:pt>
                <c:pt idx="14891">
                  <c:v>2.9783000000018607</c:v>
                </c:pt>
                <c:pt idx="14892">
                  <c:v>2.9785000000018607</c:v>
                </c:pt>
                <c:pt idx="14893">
                  <c:v>2.9787000000018597</c:v>
                </c:pt>
                <c:pt idx="14894">
                  <c:v>2.9789000000018597</c:v>
                </c:pt>
                <c:pt idx="14895">
                  <c:v>2.9791000000018624</c:v>
                </c:pt>
                <c:pt idx="14896">
                  <c:v>2.9793000000018628</c:v>
                </c:pt>
                <c:pt idx="14897">
                  <c:v>2.9795000000018628</c:v>
                </c:pt>
                <c:pt idx="14898">
                  <c:v>2.9797000000018627</c:v>
                </c:pt>
                <c:pt idx="14899">
                  <c:v>2.9799000000018627</c:v>
                </c:pt>
                <c:pt idx="14900">
                  <c:v>2.9801000000018645</c:v>
                </c:pt>
                <c:pt idx="14901">
                  <c:v>2.9803000000018649</c:v>
                </c:pt>
                <c:pt idx="14902">
                  <c:v>2.9805000000018653</c:v>
                </c:pt>
                <c:pt idx="14903">
                  <c:v>2.9807000000018657</c:v>
                </c:pt>
                <c:pt idx="14904">
                  <c:v>2.9809000000018662</c:v>
                </c:pt>
                <c:pt idx="14905">
                  <c:v>2.9811000000018666</c:v>
                </c:pt>
                <c:pt idx="14906">
                  <c:v>2.981300000001867</c:v>
                </c:pt>
                <c:pt idx="14907">
                  <c:v>2.9815000000018674</c:v>
                </c:pt>
                <c:pt idx="14908">
                  <c:v>2.9817000000018679</c:v>
                </c:pt>
                <c:pt idx="14909">
                  <c:v>2.9819000000018683</c:v>
                </c:pt>
                <c:pt idx="14910">
                  <c:v>2.9821000000018687</c:v>
                </c:pt>
                <c:pt idx="14911">
                  <c:v>2.9823000000018687</c:v>
                </c:pt>
                <c:pt idx="14912">
                  <c:v>2.9825000000018687</c:v>
                </c:pt>
                <c:pt idx="14913">
                  <c:v>2.98270000000187</c:v>
                </c:pt>
                <c:pt idx="14914">
                  <c:v>2.9829000000018704</c:v>
                </c:pt>
                <c:pt idx="14915">
                  <c:v>2.9831000000018792</c:v>
                </c:pt>
                <c:pt idx="14916">
                  <c:v>2.9833000000018712</c:v>
                </c:pt>
                <c:pt idx="14917">
                  <c:v>2.9835000000018752</c:v>
                </c:pt>
                <c:pt idx="14918">
                  <c:v>2.9837000000018752</c:v>
                </c:pt>
                <c:pt idx="14919">
                  <c:v>2.9839000000018752</c:v>
                </c:pt>
                <c:pt idx="14920">
                  <c:v>2.9841000000018751</c:v>
                </c:pt>
                <c:pt idx="14921">
                  <c:v>2.9843000000018742</c:v>
                </c:pt>
                <c:pt idx="14922">
                  <c:v>2.9845000000018742</c:v>
                </c:pt>
                <c:pt idx="14923">
                  <c:v>2.9847000000018742</c:v>
                </c:pt>
                <c:pt idx="14924">
                  <c:v>2.9849000000018746</c:v>
                </c:pt>
                <c:pt idx="14925">
                  <c:v>2.985100000001875</c:v>
                </c:pt>
                <c:pt idx="14926">
                  <c:v>2.9853000000018755</c:v>
                </c:pt>
                <c:pt idx="14927">
                  <c:v>2.9855000000018759</c:v>
                </c:pt>
                <c:pt idx="14928">
                  <c:v>2.9857000000018772</c:v>
                </c:pt>
                <c:pt idx="14929">
                  <c:v>2.9859000000018772</c:v>
                </c:pt>
                <c:pt idx="14930">
                  <c:v>2.9861000000018771</c:v>
                </c:pt>
                <c:pt idx="14931">
                  <c:v>2.9863000000018776</c:v>
                </c:pt>
                <c:pt idx="14932">
                  <c:v>2.986500000001878</c:v>
                </c:pt>
                <c:pt idx="14933">
                  <c:v>2.9867000000018784</c:v>
                </c:pt>
                <c:pt idx="14934">
                  <c:v>2.9869000000018788</c:v>
                </c:pt>
                <c:pt idx="14935">
                  <c:v>2.9871000000018801</c:v>
                </c:pt>
                <c:pt idx="14936">
                  <c:v>2.9873000000018801</c:v>
                </c:pt>
                <c:pt idx="14937">
                  <c:v>2.9875000000018801</c:v>
                </c:pt>
                <c:pt idx="14938">
                  <c:v>2.9877000000018805</c:v>
                </c:pt>
                <c:pt idx="14939">
                  <c:v>2.9879000000018809</c:v>
                </c:pt>
                <c:pt idx="14940">
                  <c:v>2.9881000000018814</c:v>
                </c:pt>
                <c:pt idx="14941">
                  <c:v>2.9883000000018818</c:v>
                </c:pt>
                <c:pt idx="14942">
                  <c:v>2.9885000000018822</c:v>
                </c:pt>
                <c:pt idx="14943">
                  <c:v>2.9887000000018826</c:v>
                </c:pt>
                <c:pt idx="14944">
                  <c:v>2.9889000000018831</c:v>
                </c:pt>
                <c:pt idx="14945">
                  <c:v>2.9891000000018835</c:v>
                </c:pt>
                <c:pt idx="14946">
                  <c:v>2.9893000000018839</c:v>
                </c:pt>
                <c:pt idx="14947">
                  <c:v>2.9895000000018843</c:v>
                </c:pt>
                <c:pt idx="14948">
                  <c:v>2.9897000000018847</c:v>
                </c:pt>
                <c:pt idx="14949">
                  <c:v>2.9899000000018847</c:v>
                </c:pt>
                <c:pt idx="14950">
                  <c:v>2.9901000000018847</c:v>
                </c:pt>
                <c:pt idx="14951">
                  <c:v>2.990300000001886</c:v>
                </c:pt>
                <c:pt idx="14952">
                  <c:v>2.9905000000018864</c:v>
                </c:pt>
                <c:pt idx="14953">
                  <c:v>2.9907000000018868</c:v>
                </c:pt>
                <c:pt idx="14954">
                  <c:v>2.9909000000018873</c:v>
                </c:pt>
                <c:pt idx="14955">
                  <c:v>2.9911000000018877</c:v>
                </c:pt>
                <c:pt idx="14956">
                  <c:v>2.9913000000018877</c:v>
                </c:pt>
                <c:pt idx="14957">
                  <c:v>2.9915000000018868</c:v>
                </c:pt>
                <c:pt idx="14958">
                  <c:v>2.9917000000018867</c:v>
                </c:pt>
                <c:pt idx="14959">
                  <c:v>2.9919000000018867</c:v>
                </c:pt>
                <c:pt idx="14960">
                  <c:v>2.9921000000018867</c:v>
                </c:pt>
                <c:pt idx="14961">
                  <c:v>2.9923000000018867</c:v>
                </c:pt>
                <c:pt idx="14962">
                  <c:v>2.9925000000018867</c:v>
                </c:pt>
                <c:pt idx="14963">
                  <c:v>2.9927000000018777</c:v>
                </c:pt>
                <c:pt idx="14964">
                  <c:v>2.9929000000018777</c:v>
                </c:pt>
                <c:pt idx="14965">
                  <c:v>2.9931000000018919</c:v>
                </c:pt>
                <c:pt idx="14966">
                  <c:v>2.9933000000018932</c:v>
                </c:pt>
                <c:pt idx="14967">
                  <c:v>2.9935000000018932</c:v>
                </c:pt>
                <c:pt idx="14968">
                  <c:v>2.9937000000018932</c:v>
                </c:pt>
                <c:pt idx="14969">
                  <c:v>2.9939000000018936</c:v>
                </c:pt>
                <c:pt idx="14970">
                  <c:v>2.994100000001894</c:v>
                </c:pt>
                <c:pt idx="14971">
                  <c:v>2.9943000000018944</c:v>
                </c:pt>
                <c:pt idx="14972">
                  <c:v>2.9945000000018949</c:v>
                </c:pt>
                <c:pt idx="14973">
                  <c:v>2.9947000000018953</c:v>
                </c:pt>
                <c:pt idx="14974">
                  <c:v>2.9949000000018957</c:v>
                </c:pt>
                <c:pt idx="14975">
                  <c:v>2.9951000000018961</c:v>
                </c:pt>
                <c:pt idx="14976">
                  <c:v>2.9953000000018966</c:v>
                </c:pt>
                <c:pt idx="14977">
                  <c:v>2.995500000001897</c:v>
                </c:pt>
                <c:pt idx="14978">
                  <c:v>2.9957000000018974</c:v>
                </c:pt>
                <c:pt idx="14979">
                  <c:v>2.9959000000018978</c:v>
                </c:pt>
                <c:pt idx="14980">
                  <c:v>2.9961000000018978</c:v>
                </c:pt>
                <c:pt idx="14981">
                  <c:v>2.9963000000018987</c:v>
                </c:pt>
                <c:pt idx="14982">
                  <c:v>2.9965000000018978</c:v>
                </c:pt>
                <c:pt idx="14983">
                  <c:v>2.9967000000018977</c:v>
                </c:pt>
                <c:pt idx="14984">
                  <c:v>2.9969000000018977</c:v>
                </c:pt>
                <c:pt idx="14985">
                  <c:v>2.9971000000019012</c:v>
                </c:pt>
                <c:pt idx="14986">
                  <c:v>2.9973000000019012</c:v>
                </c:pt>
                <c:pt idx="14987">
                  <c:v>2.9975000000019012</c:v>
                </c:pt>
                <c:pt idx="14988">
                  <c:v>2.9977000000019016</c:v>
                </c:pt>
                <c:pt idx="14989">
                  <c:v>2.9979000000019052</c:v>
                </c:pt>
                <c:pt idx="14990">
                  <c:v>2.9981000000019042</c:v>
                </c:pt>
                <c:pt idx="14991">
                  <c:v>2.9983000000019042</c:v>
                </c:pt>
                <c:pt idx="14992">
                  <c:v>2.9985000000019042</c:v>
                </c:pt>
                <c:pt idx="14993">
                  <c:v>2.9987000000019042</c:v>
                </c:pt>
                <c:pt idx="14994">
                  <c:v>2.9989000000019042</c:v>
                </c:pt>
                <c:pt idx="14995">
                  <c:v>2.9991000000019046</c:v>
                </c:pt>
                <c:pt idx="14996">
                  <c:v>2.999300000001905</c:v>
                </c:pt>
                <c:pt idx="14997">
                  <c:v>2.9995000000019054</c:v>
                </c:pt>
                <c:pt idx="14998">
                  <c:v>2.9997000000019058</c:v>
                </c:pt>
                <c:pt idx="14999">
                  <c:v>2.9999000000019072</c:v>
                </c:pt>
                <c:pt idx="15000">
                  <c:v>3.0001000000019387</c:v>
                </c:pt>
                <c:pt idx="15001">
                  <c:v>3.000300000001936</c:v>
                </c:pt>
                <c:pt idx="15002">
                  <c:v>3.0005000000019346</c:v>
                </c:pt>
                <c:pt idx="15003">
                  <c:v>3.0007000000019333</c:v>
                </c:pt>
                <c:pt idx="15004">
                  <c:v>3.0009000000019252</c:v>
                </c:pt>
                <c:pt idx="15005">
                  <c:v>3.0011000000019092</c:v>
                </c:pt>
                <c:pt idx="15006">
                  <c:v>3.0013000000019092</c:v>
                </c:pt>
                <c:pt idx="15007">
                  <c:v>3.0015000000019096</c:v>
                </c:pt>
                <c:pt idx="15008">
                  <c:v>3.0017000000019212</c:v>
                </c:pt>
                <c:pt idx="15009">
                  <c:v>3.0019000000019211</c:v>
                </c:pt>
                <c:pt idx="15010">
                  <c:v>3.0021000000019202</c:v>
                </c:pt>
                <c:pt idx="15011">
                  <c:v>3.0023000000019202</c:v>
                </c:pt>
                <c:pt idx="15012">
                  <c:v>3.0025000000019202</c:v>
                </c:pt>
                <c:pt idx="15013">
                  <c:v>3.0027000000019202</c:v>
                </c:pt>
                <c:pt idx="15014">
                  <c:v>3.0029000000019201</c:v>
                </c:pt>
                <c:pt idx="15015">
                  <c:v>3.0031000000019472</c:v>
                </c:pt>
                <c:pt idx="15016">
                  <c:v>3.0033000000019454</c:v>
                </c:pt>
                <c:pt idx="15017">
                  <c:v>3.0035000000019449</c:v>
                </c:pt>
                <c:pt idx="15018">
                  <c:v>3.0037000000019449</c:v>
                </c:pt>
                <c:pt idx="15019">
                  <c:v>3.0039000000019453</c:v>
                </c:pt>
                <c:pt idx="15020">
                  <c:v>3.0041000000019453</c:v>
                </c:pt>
                <c:pt idx="15021">
                  <c:v>3.004300000001944</c:v>
                </c:pt>
                <c:pt idx="15022">
                  <c:v>3.0045000000019431</c:v>
                </c:pt>
                <c:pt idx="15023">
                  <c:v>3.0047000000019422</c:v>
                </c:pt>
                <c:pt idx="15024">
                  <c:v>3.0049000000019412</c:v>
                </c:pt>
                <c:pt idx="15025">
                  <c:v>3.0051000000019212</c:v>
                </c:pt>
                <c:pt idx="15026">
                  <c:v>3.0053000000019212</c:v>
                </c:pt>
                <c:pt idx="15027">
                  <c:v>3.0055000000019212</c:v>
                </c:pt>
                <c:pt idx="15028">
                  <c:v>3.0057000000019212</c:v>
                </c:pt>
                <c:pt idx="15029">
                  <c:v>3.0059000000019211</c:v>
                </c:pt>
                <c:pt idx="15030">
                  <c:v>3.0061000000019202</c:v>
                </c:pt>
                <c:pt idx="15031">
                  <c:v>3.0063000000019202</c:v>
                </c:pt>
                <c:pt idx="15032">
                  <c:v>3.0065000000019202</c:v>
                </c:pt>
                <c:pt idx="15033">
                  <c:v>3.0067000000019206</c:v>
                </c:pt>
                <c:pt idx="15034">
                  <c:v>3.006900000001921</c:v>
                </c:pt>
                <c:pt idx="15035">
                  <c:v>3.0071000000019543</c:v>
                </c:pt>
                <c:pt idx="15036">
                  <c:v>3.0073000000019521</c:v>
                </c:pt>
                <c:pt idx="15037">
                  <c:v>3.0075000000019516</c:v>
                </c:pt>
                <c:pt idx="15038">
                  <c:v>3.007700000001952</c:v>
                </c:pt>
                <c:pt idx="15039">
                  <c:v>3.007900000001952</c:v>
                </c:pt>
                <c:pt idx="15040">
                  <c:v>3.0081000000019529</c:v>
                </c:pt>
                <c:pt idx="15041">
                  <c:v>3.0083000000019506</c:v>
                </c:pt>
                <c:pt idx="15042">
                  <c:v>3.0085000000019502</c:v>
                </c:pt>
                <c:pt idx="15043">
                  <c:v>3.0087000000019497</c:v>
                </c:pt>
                <c:pt idx="15044">
                  <c:v>3.0089000000019412</c:v>
                </c:pt>
                <c:pt idx="15045">
                  <c:v>3.0091000000019292</c:v>
                </c:pt>
                <c:pt idx="15046">
                  <c:v>3.0093000000019292</c:v>
                </c:pt>
                <c:pt idx="15047">
                  <c:v>3.0095000000019292</c:v>
                </c:pt>
                <c:pt idx="15048">
                  <c:v>3.0097000000019292</c:v>
                </c:pt>
                <c:pt idx="15049">
                  <c:v>3.0099000000019291</c:v>
                </c:pt>
                <c:pt idx="15050">
                  <c:v>3.0101000000019282</c:v>
                </c:pt>
                <c:pt idx="15051">
                  <c:v>3.0103000000019282</c:v>
                </c:pt>
                <c:pt idx="15052">
                  <c:v>3.0105000000019286</c:v>
                </c:pt>
                <c:pt idx="15053">
                  <c:v>3.0107000000019291</c:v>
                </c:pt>
                <c:pt idx="15054">
                  <c:v>3.0109000000019295</c:v>
                </c:pt>
                <c:pt idx="15055">
                  <c:v>3.0111000000019299</c:v>
                </c:pt>
                <c:pt idx="15056">
                  <c:v>3.0113000000019312</c:v>
                </c:pt>
                <c:pt idx="15057">
                  <c:v>3.0115000000019312</c:v>
                </c:pt>
                <c:pt idx="15058">
                  <c:v>3.0117000000019312</c:v>
                </c:pt>
                <c:pt idx="15059">
                  <c:v>3.0119000000019316</c:v>
                </c:pt>
                <c:pt idx="15060">
                  <c:v>3.0121000000019342</c:v>
                </c:pt>
                <c:pt idx="15061">
                  <c:v>3.0123000000019342</c:v>
                </c:pt>
                <c:pt idx="15062">
                  <c:v>3.0125000000019342</c:v>
                </c:pt>
                <c:pt idx="15063">
                  <c:v>3.0127000000019342</c:v>
                </c:pt>
                <c:pt idx="15064">
                  <c:v>3.0129000000019341</c:v>
                </c:pt>
                <c:pt idx="15065">
                  <c:v>3.0131000000019412</c:v>
                </c:pt>
                <c:pt idx="15066">
                  <c:v>3.0133000000019412</c:v>
                </c:pt>
                <c:pt idx="15067">
                  <c:v>3.0135000000019412</c:v>
                </c:pt>
                <c:pt idx="15068">
                  <c:v>3.0137000000019412</c:v>
                </c:pt>
                <c:pt idx="15069">
                  <c:v>3.0139000000019402</c:v>
                </c:pt>
                <c:pt idx="15070">
                  <c:v>3.0141000000019402</c:v>
                </c:pt>
                <c:pt idx="15071">
                  <c:v>3.0143000000019402</c:v>
                </c:pt>
                <c:pt idx="15072">
                  <c:v>3.0145000000019402</c:v>
                </c:pt>
                <c:pt idx="15073">
                  <c:v>3.0147000000019402</c:v>
                </c:pt>
                <c:pt idx="15074">
                  <c:v>3.0149000000019401</c:v>
                </c:pt>
                <c:pt idx="15075">
                  <c:v>3.0151000000019392</c:v>
                </c:pt>
                <c:pt idx="15076">
                  <c:v>3.0153000000019392</c:v>
                </c:pt>
                <c:pt idx="15077">
                  <c:v>3.0155000000019392</c:v>
                </c:pt>
                <c:pt idx="15078">
                  <c:v>3.0157000000019396</c:v>
                </c:pt>
                <c:pt idx="15079">
                  <c:v>3.01590000000194</c:v>
                </c:pt>
                <c:pt idx="15080">
                  <c:v>3.0161000000019405</c:v>
                </c:pt>
                <c:pt idx="15081">
                  <c:v>3.0163000000019409</c:v>
                </c:pt>
                <c:pt idx="15082">
                  <c:v>3.0165000000019413</c:v>
                </c:pt>
                <c:pt idx="15083">
                  <c:v>3.0167000000019417</c:v>
                </c:pt>
                <c:pt idx="15084">
                  <c:v>3.0169000000019421</c:v>
                </c:pt>
                <c:pt idx="15085">
                  <c:v>3.0171000000019452</c:v>
                </c:pt>
                <c:pt idx="15086">
                  <c:v>3.0173000000019452</c:v>
                </c:pt>
                <c:pt idx="15087">
                  <c:v>3.0175000000019452</c:v>
                </c:pt>
                <c:pt idx="15088">
                  <c:v>3.0177000000019452</c:v>
                </c:pt>
                <c:pt idx="15089">
                  <c:v>3.0179000000019442</c:v>
                </c:pt>
                <c:pt idx="15090">
                  <c:v>3.0181000000019451</c:v>
                </c:pt>
                <c:pt idx="15091">
                  <c:v>3.0183000000019451</c:v>
                </c:pt>
                <c:pt idx="15092">
                  <c:v>3.0185000000019455</c:v>
                </c:pt>
                <c:pt idx="15093">
                  <c:v>3.0187000000019459</c:v>
                </c:pt>
                <c:pt idx="15094">
                  <c:v>3.0189000000019472</c:v>
                </c:pt>
                <c:pt idx="15095">
                  <c:v>3.0191000000019472</c:v>
                </c:pt>
                <c:pt idx="15096">
                  <c:v>3.0193000000019472</c:v>
                </c:pt>
                <c:pt idx="15097">
                  <c:v>3.0195000000019476</c:v>
                </c:pt>
                <c:pt idx="15098">
                  <c:v>3.019700000001948</c:v>
                </c:pt>
                <c:pt idx="15099">
                  <c:v>3.0199000000019485</c:v>
                </c:pt>
                <c:pt idx="15100">
                  <c:v>3.02010000000198</c:v>
                </c:pt>
                <c:pt idx="15101">
                  <c:v>3.0203000000019768</c:v>
                </c:pt>
                <c:pt idx="15102">
                  <c:v>3.0205000000019764</c:v>
                </c:pt>
                <c:pt idx="15103">
                  <c:v>3.0207000000019759</c:v>
                </c:pt>
                <c:pt idx="15104">
                  <c:v>3.0209000000019612</c:v>
                </c:pt>
                <c:pt idx="15105">
                  <c:v>3.0211000000019612</c:v>
                </c:pt>
                <c:pt idx="15106">
                  <c:v>3.0213000000019612</c:v>
                </c:pt>
                <c:pt idx="15107">
                  <c:v>3.0215000000019612</c:v>
                </c:pt>
                <c:pt idx="15108">
                  <c:v>3.0217000000019612</c:v>
                </c:pt>
                <c:pt idx="15109">
                  <c:v>3.0219000000019602</c:v>
                </c:pt>
                <c:pt idx="15110">
                  <c:v>3.0221000000019602</c:v>
                </c:pt>
                <c:pt idx="15111">
                  <c:v>3.0223000000019602</c:v>
                </c:pt>
                <c:pt idx="15112">
                  <c:v>3.0225000000019602</c:v>
                </c:pt>
                <c:pt idx="15113">
                  <c:v>3.0227000000019602</c:v>
                </c:pt>
                <c:pt idx="15114">
                  <c:v>3.0229000000019552</c:v>
                </c:pt>
                <c:pt idx="15115">
                  <c:v>3.0231000000019872</c:v>
                </c:pt>
                <c:pt idx="15116">
                  <c:v>3.0233000000019858</c:v>
                </c:pt>
                <c:pt idx="15117">
                  <c:v>3.0235000000019863</c:v>
                </c:pt>
                <c:pt idx="15118">
                  <c:v>3.0237000000019862</c:v>
                </c:pt>
                <c:pt idx="15119">
                  <c:v>3.0239000000019867</c:v>
                </c:pt>
                <c:pt idx="15120">
                  <c:v>3.0241000000019858</c:v>
                </c:pt>
                <c:pt idx="15121">
                  <c:v>3.024300000001984</c:v>
                </c:pt>
                <c:pt idx="15122">
                  <c:v>3.024500000001983</c:v>
                </c:pt>
                <c:pt idx="15123">
                  <c:v>3.0247000000019812</c:v>
                </c:pt>
                <c:pt idx="15124">
                  <c:v>3.0249000000019612</c:v>
                </c:pt>
                <c:pt idx="15125">
                  <c:v>3.0251000000019612</c:v>
                </c:pt>
                <c:pt idx="15126">
                  <c:v>3.0253000000019612</c:v>
                </c:pt>
                <c:pt idx="15127">
                  <c:v>3.0255000000019612</c:v>
                </c:pt>
                <c:pt idx="15128">
                  <c:v>3.0257000000019612</c:v>
                </c:pt>
                <c:pt idx="15129">
                  <c:v>3.0259000000019611</c:v>
                </c:pt>
                <c:pt idx="15130">
                  <c:v>3.0261000000019616</c:v>
                </c:pt>
                <c:pt idx="15131">
                  <c:v>3.0263000000019642</c:v>
                </c:pt>
                <c:pt idx="15132">
                  <c:v>3.0265000000019642</c:v>
                </c:pt>
                <c:pt idx="15133">
                  <c:v>3.0267000000019642</c:v>
                </c:pt>
                <c:pt idx="15134">
                  <c:v>3.0269000000019632</c:v>
                </c:pt>
                <c:pt idx="15135">
                  <c:v>3.0271000000019956</c:v>
                </c:pt>
                <c:pt idx="15136">
                  <c:v>3.0273000000019938</c:v>
                </c:pt>
                <c:pt idx="15137">
                  <c:v>3.0275000000019947</c:v>
                </c:pt>
                <c:pt idx="15138">
                  <c:v>3.0277000000019956</c:v>
                </c:pt>
                <c:pt idx="15139">
                  <c:v>3.027900000001996</c:v>
                </c:pt>
                <c:pt idx="15140">
                  <c:v>3.0281000000019951</c:v>
                </c:pt>
                <c:pt idx="15141">
                  <c:v>3.028300000001992</c:v>
                </c:pt>
                <c:pt idx="15142">
                  <c:v>3.0285000000019915</c:v>
                </c:pt>
                <c:pt idx="15143">
                  <c:v>3.0287000000019852</c:v>
                </c:pt>
                <c:pt idx="15144">
                  <c:v>3.0289000000019692</c:v>
                </c:pt>
                <c:pt idx="15145">
                  <c:v>3.0291000000019692</c:v>
                </c:pt>
                <c:pt idx="15146">
                  <c:v>3.0293000000019692</c:v>
                </c:pt>
                <c:pt idx="15147">
                  <c:v>3.0295000000019692</c:v>
                </c:pt>
                <c:pt idx="15148">
                  <c:v>3.0297000000019692</c:v>
                </c:pt>
                <c:pt idx="15149">
                  <c:v>3.0299000000019696</c:v>
                </c:pt>
                <c:pt idx="15150">
                  <c:v>3.0301000000019802</c:v>
                </c:pt>
                <c:pt idx="15151">
                  <c:v>3.0303000000019802</c:v>
                </c:pt>
                <c:pt idx="15152">
                  <c:v>3.0305000000019802</c:v>
                </c:pt>
                <c:pt idx="15153">
                  <c:v>3.0307000000019801</c:v>
                </c:pt>
                <c:pt idx="15154">
                  <c:v>3.0309000000019752</c:v>
                </c:pt>
                <c:pt idx="15155">
                  <c:v>3.0311000000019752</c:v>
                </c:pt>
                <c:pt idx="15156">
                  <c:v>3.0313000000019752</c:v>
                </c:pt>
                <c:pt idx="15157">
                  <c:v>3.0315000000019752</c:v>
                </c:pt>
                <c:pt idx="15158">
                  <c:v>3.0317000000019751</c:v>
                </c:pt>
                <c:pt idx="15159">
                  <c:v>3.0319000000019742</c:v>
                </c:pt>
                <c:pt idx="15160">
                  <c:v>3.0321000000019742</c:v>
                </c:pt>
                <c:pt idx="15161">
                  <c:v>3.0323000000019746</c:v>
                </c:pt>
                <c:pt idx="15162">
                  <c:v>3.0325000000019751</c:v>
                </c:pt>
                <c:pt idx="15163">
                  <c:v>3.0327000000019755</c:v>
                </c:pt>
                <c:pt idx="15164">
                  <c:v>3.0329000000019759</c:v>
                </c:pt>
                <c:pt idx="15165">
                  <c:v>3.0331000000019812</c:v>
                </c:pt>
                <c:pt idx="15166">
                  <c:v>3.0333000000019812</c:v>
                </c:pt>
                <c:pt idx="15167">
                  <c:v>3.0335000000019812</c:v>
                </c:pt>
                <c:pt idx="15168">
                  <c:v>3.0337000000019811</c:v>
                </c:pt>
                <c:pt idx="15169">
                  <c:v>3.0339000000019802</c:v>
                </c:pt>
                <c:pt idx="15170">
                  <c:v>3.0341000000019802</c:v>
                </c:pt>
                <c:pt idx="15171">
                  <c:v>3.0343000000019802</c:v>
                </c:pt>
                <c:pt idx="15172">
                  <c:v>3.0345000000019802</c:v>
                </c:pt>
                <c:pt idx="15173">
                  <c:v>3.0347000000019801</c:v>
                </c:pt>
                <c:pt idx="15174">
                  <c:v>3.0349000000019801</c:v>
                </c:pt>
                <c:pt idx="15175">
                  <c:v>3.0351000000019805</c:v>
                </c:pt>
                <c:pt idx="15176">
                  <c:v>3.035300000001981</c:v>
                </c:pt>
                <c:pt idx="15177">
                  <c:v>3.0355000000019814</c:v>
                </c:pt>
                <c:pt idx="15178">
                  <c:v>3.0357000000019818</c:v>
                </c:pt>
                <c:pt idx="15179">
                  <c:v>3.0359000000019822</c:v>
                </c:pt>
                <c:pt idx="15180">
                  <c:v>3.0361000000019831</c:v>
                </c:pt>
                <c:pt idx="15181">
                  <c:v>3.0363000000019831</c:v>
                </c:pt>
                <c:pt idx="15182">
                  <c:v>3.0365000000019835</c:v>
                </c:pt>
                <c:pt idx="15183">
                  <c:v>3.0367000000019839</c:v>
                </c:pt>
                <c:pt idx="15184">
                  <c:v>3.0369000000019843</c:v>
                </c:pt>
                <c:pt idx="15185">
                  <c:v>3.0371000000019852</c:v>
                </c:pt>
                <c:pt idx="15186">
                  <c:v>3.0373000000019852</c:v>
                </c:pt>
                <c:pt idx="15187">
                  <c:v>3.0375000000019856</c:v>
                </c:pt>
                <c:pt idx="15188">
                  <c:v>3.0377000000019891</c:v>
                </c:pt>
                <c:pt idx="15189">
                  <c:v>3.0379000000019882</c:v>
                </c:pt>
                <c:pt idx="15190">
                  <c:v>3.0381000000019882</c:v>
                </c:pt>
                <c:pt idx="15191">
                  <c:v>3.0383000000019882</c:v>
                </c:pt>
                <c:pt idx="15192">
                  <c:v>3.0385000000019882</c:v>
                </c:pt>
                <c:pt idx="15193">
                  <c:v>3.0387000000019881</c:v>
                </c:pt>
                <c:pt idx="15194">
                  <c:v>3.0389000000019886</c:v>
                </c:pt>
                <c:pt idx="15195">
                  <c:v>3.039100000001989</c:v>
                </c:pt>
                <c:pt idx="15196">
                  <c:v>3.0393000000019894</c:v>
                </c:pt>
                <c:pt idx="15197">
                  <c:v>3.0395000000019898</c:v>
                </c:pt>
                <c:pt idx="15198">
                  <c:v>3.0397000000019911</c:v>
                </c:pt>
                <c:pt idx="15199">
                  <c:v>3.0399000000019911</c:v>
                </c:pt>
                <c:pt idx="15200">
                  <c:v>3.04010000000202</c:v>
                </c:pt>
                <c:pt idx="15201">
                  <c:v>3.0403000000020191</c:v>
                </c:pt>
                <c:pt idx="15202">
                  <c:v>3.0405000000020186</c:v>
                </c:pt>
                <c:pt idx="15203">
                  <c:v>3.0407000000020012</c:v>
                </c:pt>
                <c:pt idx="15204">
                  <c:v>3.0409000000020012</c:v>
                </c:pt>
                <c:pt idx="15205">
                  <c:v>3.0411000000020012</c:v>
                </c:pt>
                <c:pt idx="15206">
                  <c:v>3.0413000000020012</c:v>
                </c:pt>
                <c:pt idx="15207">
                  <c:v>3.0415000000020012</c:v>
                </c:pt>
                <c:pt idx="15208">
                  <c:v>3.0417000000020002</c:v>
                </c:pt>
                <c:pt idx="15209">
                  <c:v>3.0419000000020002</c:v>
                </c:pt>
                <c:pt idx="15210">
                  <c:v>3.0421000000020002</c:v>
                </c:pt>
                <c:pt idx="15211">
                  <c:v>3.0423000000020002</c:v>
                </c:pt>
                <c:pt idx="15212">
                  <c:v>3.0425000000020002</c:v>
                </c:pt>
                <c:pt idx="15213">
                  <c:v>3.0427000000019992</c:v>
                </c:pt>
                <c:pt idx="15214">
                  <c:v>3.0429000000019992</c:v>
                </c:pt>
                <c:pt idx="15215">
                  <c:v>3.0431000000020272</c:v>
                </c:pt>
                <c:pt idx="15216">
                  <c:v>3.0433000000020276</c:v>
                </c:pt>
                <c:pt idx="15217">
                  <c:v>3.0435000000020276</c:v>
                </c:pt>
                <c:pt idx="15218">
                  <c:v>3.043700000002028</c:v>
                </c:pt>
                <c:pt idx="15219">
                  <c:v>3.043900000002028</c:v>
                </c:pt>
                <c:pt idx="15220">
                  <c:v>3.0441000000020253</c:v>
                </c:pt>
                <c:pt idx="15221">
                  <c:v>3.0443000000020253</c:v>
                </c:pt>
                <c:pt idx="15222">
                  <c:v>3.0445000000020253</c:v>
                </c:pt>
                <c:pt idx="15223">
                  <c:v>3.0447000000020052</c:v>
                </c:pt>
                <c:pt idx="15224">
                  <c:v>3.0449000000020012</c:v>
                </c:pt>
                <c:pt idx="15225">
                  <c:v>3.0451000000020052</c:v>
                </c:pt>
                <c:pt idx="15226">
                  <c:v>3.0453000000020052</c:v>
                </c:pt>
                <c:pt idx="15227">
                  <c:v>3.0455000000020052</c:v>
                </c:pt>
                <c:pt idx="15228">
                  <c:v>3.0457000000020042</c:v>
                </c:pt>
                <c:pt idx="15229">
                  <c:v>3.0459000000020042</c:v>
                </c:pt>
                <c:pt idx="15230">
                  <c:v>3.0461000000020042</c:v>
                </c:pt>
                <c:pt idx="15231">
                  <c:v>3.0463000000020042</c:v>
                </c:pt>
                <c:pt idx="15232">
                  <c:v>3.0465000000020046</c:v>
                </c:pt>
                <c:pt idx="15233">
                  <c:v>3.046700000002005</c:v>
                </c:pt>
                <c:pt idx="15234">
                  <c:v>3.0469000000020054</c:v>
                </c:pt>
                <c:pt idx="15235">
                  <c:v>3.047100000002037</c:v>
                </c:pt>
                <c:pt idx="15236">
                  <c:v>3.0473000000020378</c:v>
                </c:pt>
                <c:pt idx="15237">
                  <c:v>3.0475000000020387</c:v>
                </c:pt>
                <c:pt idx="15238">
                  <c:v>3.0477000000020387</c:v>
                </c:pt>
                <c:pt idx="15239">
                  <c:v>3.0479000000020386</c:v>
                </c:pt>
                <c:pt idx="15240">
                  <c:v>3.0481000000020351</c:v>
                </c:pt>
                <c:pt idx="15241">
                  <c:v>3.048300000002035</c:v>
                </c:pt>
                <c:pt idx="15242">
                  <c:v>3.0485000000020346</c:v>
                </c:pt>
                <c:pt idx="15243">
                  <c:v>3.0487000000020092</c:v>
                </c:pt>
                <c:pt idx="15244">
                  <c:v>3.0489000000020212</c:v>
                </c:pt>
                <c:pt idx="15245">
                  <c:v>3.0491000000020212</c:v>
                </c:pt>
                <c:pt idx="15246">
                  <c:v>3.0493000000020212</c:v>
                </c:pt>
                <c:pt idx="15247">
                  <c:v>3.0495000000020211</c:v>
                </c:pt>
                <c:pt idx="15248">
                  <c:v>3.0497000000020202</c:v>
                </c:pt>
                <c:pt idx="15249">
                  <c:v>3.0499000000020202</c:v>
                </c:pt>
                <c:pt idx="15250">
                  <c:v>3.0501000000020202</c:v>
                </c:pt>
                <c:pt idx="15251">
                  <c:v>3.0503000000020202</c:v>
                </c:pt>
                <c:pt idx="15252">
                  <c:v>3.0505000000020202</c:v>
                </c:pt>
                <c:pt idx="15253">
                  <c:v>3.0507000000020152</c:v>
                </c:pt>
                <c:pt idx="15254">
                  <c:v>3.0509000000020152</c:v>
                </c:pt>
                <c:pt idx="15255">
                  <c:v>3.0511000000020152</c:v>
                </c:pt>
                <c:pt idx="15256">
                  <c:v>3.0513000000020152</c:v>
                </c:pt>
                <c:pt idx="15257">
                  <c:v>3.0515000000020152</c:v>
                </c:pt>
                <c:pt idx="15258">
                  <c:v>3.0517000000020156</c:v>
                </c:pt>
                <c:pt idx="15259">
                  <c:v>3.0519000000020182</c:v>
                </c:pt>
                <c:pt idx="15260">
                  <c:v>3.0521000000020182</c:v>
                </c:pt>
                <c:pt idx="15261">
                  <c:v>3.0523000000020182</c:v>
                </c:pt>
                <c:pt idx="15262">
                  <c:v>3.0525000000020182</c:v>
                </c:pt>
                <c:pt idx="15263">
                  <c:v>3.0527000000020181</c:v>
                </c:pt>
                <c:pt idx="15264">
                  <c:v>3.0529000000020181</c:v>
                </c:pt>
                <c:pt idx="15265">
                  <c:v>3.0531000000020212</c:v>
                </c:pt>
                <c:pt idx="15266">
                  <c:v>3.0533000000020212</c:v>
                </c:pt>
                <c:pt idx="15267">
                  <c:v>3.0535000000020212</c:v>
                </c:pt>
                <c:pt idx="15268">
                  <c:v>3.0537000000020202</c:v>
                </c:pt>
                <c:pt idx="15269">
                  <c:v>3.0539000000020202</c:v>
                </c:pt>
                <c:pt idx="15270">
                  <c:v>3.0541000000020206</c:v>
                </c:pt>
                <c:pt idx="15271">
                  <c:v>3.0543000000020211</c:v>
                </c:pt>
                <c:pt idx="15272">
                  <c:v>3.0545000000020215</c:v>
                </c:pt>
                <c:pt idx="15273">
                  <c:v>3.0547000000020219</c:v>
                </c:pt>
                <c:pt idx="15274">
                  <c:v>3.0549000000020232</c:v>
                </c:pt>
                <c:pt idx="15275">
                  <c:v>3.0551000000020232</c:v>
                </c:pt>
                <c:pt idx="15276">
                  <c:v>3.0553000000020232</c:v>
                </c:pt>
                <c:pt idx="15277">
                  <c:v>3.0555000000020236</c:v>
                </c:pt>
                <c:pt idx="15278">
                  <c:v>3.055700000002024</c:v>
                </c:pt>
                <c:pt idx="15279">
                  <c:v>3.0559000000020244</c:v>
                </c:pt>
                <c:pt idx="15280">
                  <c:v>3.0561000000020249</c:v>
                </c:pt>
                <c:pt idx="15281">
                  <c:v>3.0563000000020253</c:v>
                </c:pt>
                <c:pt idx="15282">
                  <c:v>3.0565000000020257</c:v>
                </c:pt>
                <c:pt idx="15283">
                  <c:v>3.0567000000020261</c:v>
                </c:pt>
                <c:pt idx="15284">
                  <c:v>3.0569000000020266</c:v>
                </c:pt>
                <c:pt idx="15285">
                  <c:v>3.0571000000020292</c:v>
                </c:pt>
                <c:pt idx="15286">
                  <c:v>3.0573000000020292</c:v>
                </c:pt>
                <c:pt idx="15287">
                  <c:v>3.0575000000020292</c:v>
                </c:pt>
                <c:pt idx="15288">
                  <c:v>3.0577000000020282</c:v>
                </c:pt>
                <c:pt idx="15289">
                  <c:v>3.0579000000020291</c:v>
                </c:pt>
                <c:pt idx="15290">
                  <c:v>3.0581000000020291</c:v>
                </c:pt>
                <c:pt idx="15291">
                  <c:v>3.0583000000020295</c:v>
                </c:pt>
                <c:pt idx="15292">
                  <c:v>3.0585000000020299</c:v>
                </c:pt>
                <c:pt idx="15293">
                  <c:v>3.0587000000020312</c:v>
                </c:pt>
                <c:pt idx="15294">
                  <c:v>3.0589000000020312</c:v>
                </c:pt>
                <c:pt idx="15295">
                  <c:v>3.0591000000020312</c:v>
                </c:pt>
                <c:pt idx="15296">
                  <c:v>3.0593000000020316</c:v>
                </c:pt>
                <c:pt idx="15297">
                  <c:v>3.0595000000020351</c:v>
                </c:pt>
                <c:pt idx="15298">
                  <c:v>3.0597000000020342</c:v>
                </c:pt>
                <c:pt idx="15299">
                  <c:v>3.0599000000020342</c:v>
                </c:pt>
                <c:pt idx="15300">
                  <c:v>3.0601000000020608</c:v>
                </c:pt>
                <c:pt idx="15301">
                  <c:v>3.0603000000020599</c:v>
                </c:pt>
                <c:pt idx="15302">
                  <c:v>3.0605000000020492</c:v>
                </c:pt>
                <c:pt idx="15303">
                  <c:v>3.0607000000020412</c:v>
                </c:pt>
                <c:pt idx="15304">
                  <c:v>3.0609000000020412</c:v>
                </c:pt>
                <c:pt idx="15305">
                  <c:v>3.0611000000020412</c:v>
                </c:pt>
                <c:pt idx="15306">
                  <c:v>3.0613000000020412</c:v>
                </c:pt>
                <c:pt idx="15307">
                  <c:v>3.0615000000020411</c:v>
                </c:pt>
                <c:pt idx="15308">
                  <c:v>3.0617000000020402</c:v>
                </c:pt>
                <c:pt idx="15309">
                  <c:v>3.0619000000020402</c:v>
                </c:pt>
                <c:pt idx="15310">
                  <c:v>3.0621000000020402</c:v>
                </c:pt>
                <c:pt idx="15311">
                  <c:v>3.0623000000020402</c:v>
                </c:pt>
                <c:pt idx="15312">
                  <c:v>3.0625000000020401</c:v>
                </c:pt>
                <c:pt idx="15313">
                  <c:v>3.0627000000020392</c:v>
                </c:pt>
                <c:pt idx="15314">
                  <c:v>3.0629000000020392</c:v>
                </c:pt>
                <c:pt idx="15315">
                  <c:v>3.0631000000020685</c:v>
                </c:pt>
                <c:pt idx="15316">
                  <c:v>3.0633000000020689</c:v>
                </c:pt>
                <c:pt idx="15317">
                  <c:v>3.0635000000020693</c:v>
                </c:pt>
                <c:pt idx="15318">
                  <c:v>3.0637000000020698</c:v>
                </c:pt>
                <c:pt idx="15319">
                  <c:v>3.063900000002068</c:v>
                </c:pt>
                <c:pt idx="15320">
                  <c:v>3.0641000000020675</c:v>
                </c:pt>
                <c:pt idx="15321">
                  <c:v>3.064300000002067</c:v>
                </c:pt>
                <c:pt idx="15322">
                  <c:v>3.0645000000020612</c:v>
                </c:pt>
                <c:pt idx="15323">
                  <c:v>3.0647000000020452</c:v>
                </c:pt>
                <c:pt idx="15324">
                  <c:v>3.0649000000020452</c:v>
                </c:pt>
                <c:pt idx="15325">
                  <c:v>3.0651000000020452</c:v>
                </c:pt>
                <c:pt idx="15326">
                  <c:v>3.0653000000020452</c:v>
                </c:pt>
                <c:pt idx="15327">
                  <c:v>3.0655000000020451</c:v>
                </c:pt>
                <c:pt idx="15328">
                  <c:v>3.0657000000020451</c:v>
                </c:pt>
                <c:pt idx="15329">
                  <c:v>3.0659000000020455</c:v>
                </c:pt>
                <c:pt idx="15330">
                  <c:v>3.0661000000020482</c:v>
                </c:pt>
                <c:pt idx="15331">
                  <c:v>3.0663000000020482</c:v>
                </c:pt>
                <c:pt idx="15332">
                  <c:v>3.0665000000020481</c:v>
                </c:pt>
                <c:pt idx="15333">
                  <c:v>3.0667000000020472</c:v>
                </c:pt>
                <c:pt idx="15334">
                  <c:v>3.0669000000020481</c:v>
                </c:pt>
                <c:pt idx="15335">
                  <c:v>3.0671000000020801</c:v>
                </c:pt>
                <c:pt idx="15336">
                  <c:v>3.0673000000020805</c:v>
                </c:pt>
                <c:pt idx="15337">
                  <c:v>3.0675000000020809</c:v>
                </c:pt>
                <c:pt idx="15338">
                  <c:v>3.0677000000020813</c:v>
                </c:pt>
                <c:pt idx="15339">
                  <c:v>3.0679000000020791</c:v>
                </c:pt>
                <c:pt idx="15340">
                  <c:v>3.0681000000020773</c:v>
                </c:pt>
                <c:pt idx="15341">
                  <c:v>3.0683000000020764</c:v>
                </c:pt>
                <c:pt idx="15342">
                  <c:v>3.0685000000020612</c:v>
                </c:pt>
                <c:pt idx="15343">
                  <c:v>3.0687000000020612</c:v>
                </c:pt>
                <c:pt idx="15344">
                  <c:v>3.0689000000020612</c:v>
                </c:pt>
                <c:pt idx="15345">
                  <c:v>3.0691000000020612</c:v>
                </c:pt>
                <c:pt idx="15346">
                  <c:v>3.0693000000020612</c:v>
                </c:pt>
                <c:pt idx="15347">
                  <c:v>3.0695000000020602</c:v>
                </c:pt>
                <c:pt idx="15348">
                  <c:v>3.0697000000020602</c:v>
                </c:pt>
                <c:pt idx="15349">
                  <c:v>3.0699000000020602</c:v>
                </c:pt>
                <c:pt idx="15350">
                  <c:v>3.0701000000020602</c:v>
                </c:pt>
                <c:pt idx="15351">
                  <c:v>3.0703000000020602</c:v>
                </c:pt>
                <c:pt idx="15352">
                  <c:v>3.0705000000020592</c:v>
                </c:pt>
                <c:pt idx="15353">
                  <c:v>3.0707000000020592</c:v>
                </c:pt>
                <c:pt idx="15354">
                  <c:v>3.0709000000020592</c:v>
                </c:pt>
                <c:pt idx="15355">
                  <c:v>3.0711000000020592</c:v>
                </c:pt>
                <c:pt idx="15356">
                  <c:v>3.0713000000020592</c:v>
                </c:pt>
                <c:pt idx="15357">
                  <c:v>3.0715000000020591</c:v>
                </c:pt>
                <c:pt idx="15358">
                  <c:v>3.0717000000020582</c:v>
                </c:pt>
                <c:pt idx="15359">
                  <c:v>3.0719000000020582</c:v>
                </c:pt>
                <c:pt idx="15360">
                  <c:v>3.0721000000020586</c:v>
                </c:pt>
                <c:pt idx="15361">
                  <c:v>3.0723000000020591</c:v>
                </c:pt>
                <c:pt idx="15362">
                  <c:v>3.0725000000020595</c:v>
                </c:pt>
                <c:pt idx="15363">
                  <c:v>3.0727000000020599</c:v>
                </c:pt>
                <c:pt idx="15364">
                  <c:v>3.0729000000020603</c:v>
                </c:pt>
                <c:pt idx="15365">
                  <c:v>3.0731000000020612</c:v>
                </c:pt>
                <c:pt idx="15366">
                  <c:v>3.0733000000020612</c:v>
                </c:pt>
                <c:pt idx="15367">
                  <c:v>3.0735000000020616</c:v>
                </c:pt>
                <c:pt idx="15368">
                  <c:v>3.0737000000020642</c:v>
                </c:pt>
                <c:pt idx="15369">
                  <c:v>3.0739000000020642</c:v>
                </c:pt>
                <c:pt idx="15370">
                  <c:v>3.0741000000020642</c:v>
                </c:pt>
                <c:pt idx="15371">
                  <c:v>3.0743000000020642</c:v>
                </c:pt>
                <c:pt idx="15372">
                  <c:v>3.0745000000020641</c:v>
                </c:pt>
                <c:pt idx="15373">
                  <c:v>3.0747000000020641</c:v>
                </c:pt>
                <c:pt idx="15374">
                  <c:v>3.0749000000020645</c:v>
                </c:pt>
                <c:pt idx="15375">
                  <c:v>3.075100000002065</c:v>
                </c:pt>
                <c:pt idx="15376">
                  <c:v>3.0753000000020654</c:v>
                </c:pt>
                <c:pt idx="15377">
                  <c:v>3.0755000000020658</c:v>
                </c:pt>
                <c:pt idx="15378">
                  <c:v>3.0757000000020662</c:v>
                </c:pt>
                <c:pt idx="15379">
                  <c:v>3.0759000000020666</c:v>
                </c:pt>
                <c:pt idx="15380">
                  <c:v>3.0761000000020671</c:v>
                </c:pt>
                <c:pt idx="15381">
                  <c:v>3.0763000000020675</c:v>
                </c:pt>
                <c:pt idx="15382">
                  <c:v>3.0765000000020679</c:v>
                </c:pt>
                <c:pt idx="15383">
                  <c:v>3.0767000000020683</c:v>
                </c:pt>
                <c:pt idx="15384">
                  <c:v>3.0769000000020688</c:v>
                </c:pt>
                <c:pt idx="15385">
                  <c:v>3.0771000000020692</c:v>
                </c:pt>
                <c:pt idx="15386">
                  <c:v>3.0773000000020696</c:v>
                </c:pt>
                <c:pt idx="15387">
                  <c:v>3.0775000000020802</c:v>
                </c:pt>
                <c:pt idx="15388">
                  <c:v>3.0777000000020802</c:v>
                </c:pt>
                <c:pt idx="15389">
                  <c:v>3.0779000000020802</c:v>
                </c:pt>
                <c:pt idx="15390">
                  <c:v>3.0781000000020802</c:v>
                </c:pt>
                <c:pt idx="15391">
                  <c:v>3.0783000000020802</c:v>
                </c:pt>
                <c:pt idx="15392">
                  <c:v>3.0785000000020752</c:v>
                </c:pt>
                <c:pt idx="15393">
                  <c:v>3.0787000000020752</c:v>
                </c:pt>
                <c:pt idx="15394">
                  <c:v>3.0789000000020752</c:v>
                </c:pt>
                <c:pt idx="15395">
                  <c:v>3.0791000000020752</c:v>
                </c:pt>
                <c:pt idx="15396">
                  <c:v>3.0793000000020752</c:v>
                </c:pt>
                <c:pt idx="15397">
                  <c:v>3.0795000000020742</c:v>
                </c:pt>
                <c:pt idx="15398">
                  <c:v>3.0797000000020751</c:v>
                </c:pt>
                <c:pt idx="15399">
                  <c:v>3.0799000000020751</c:v>
                </c:pt>
                <c:pt idx="15400">
                  <c:v>3.0801000000021017</c:v>
                </c:pt>
                <c:pt idx="15401">
                  <c:v>3.0803000000021012</c:v>
                </c:pt>
                <c:pt idx="15402">
                  <c:v>3.0805000000020812</c:v>
                </c:pt>
                <c:pt idx="15403">
                  <c:v>3.0807000000020812</c:v>
                </c:pt>
                <c:pt idx="15404">
                  <c:v>3.0809000000020812</c:v>
                </c:pt>
                <c:pt idx="15405">
                  <c:v>3.0811000000020812</c:v>
                </c:pt>
                <c:pt idx="15406">
                  <c:v>3.0813000000020812</c:v>
                </c:pt>
                <c:pt idx="15407">
                  <c:v>3.0815000000020802</c:v>
                </c:pt>
                <c:pt idx="15408">
                  <c:v>3.0817000000020802</c:v>
                </c:pt>
                <c:pt idx="15409">
                  <c:v>3.0819000000020802</c:v>
                </c:pt>
                <c:pt idx="15410">
                  <c:v>3.0821000000020802</c:v>
                </c:pt>
                <c:pt idx="15411">
                  <c:v>3.0823000000020802</c:v>
                </c:pt>
                <c:pt idx="15412">
                  <c:v>3.0825000000020806</c:v>
                </c:pt>
                <c:pt idx="15413">
                  <c:v>3.082700000002081</c:v>
                </c:pt>
                <c:pt idx="15414">
                  <c:v>3.0829000000020814</c:v>
                </c:pt>
                <c:pt idx="15415">
                  <c:v>3.0831000000021112</c:v>
                </c:pt>
                <c:pt idx="15416">
                  <c:v>3.0833000000021116</c:v>
                </c:pt>
                <c:pt idx="15417">
                  <c:v>3.083500000002112</c:v>
                </c:pt>
                <c:pt idx="15418">
                  <c:v>3.0837000000021106</c:v>
                </c:pt>
                <c:pt idx="15419">
                  <c:v>3.0839000000021093</c:v>
                </c:pt>
                <c:pt idx="15420">
                  <c:v>3.0841000000021088</c:v>
                </c:pt>
                <c:pt idx="15421">
                  <c:v>3.0843000000021012</c:v>
                </c:pt>
                <c:pt idx="15422">
                  <c:v>3.0845000000020852</c:v>
                </c:pt>
                <c:pt idx="15423">
                  <c:v>3.0847000000020852</c:v>
                </c:pt>
                <c:pt idx="15424">
                  <c:v>3.0849000000020856</c:v>
                </c:pt>
                <c:pt idx="15425">
                  <c:v>3.0851000000020892</c:v>
                </c:pt>
                <c:pt idx="15426">
                  <c:v>3.0853000000020891</c:v>
                </c:pt>
                <c:pt idx="15427">
                  <c:v>3.0855000000020882</c:v>
                </c:pt>
                <c:pt idx="15428">
                  <c:v>3.0857000000020882</c:v>
                </c:pt>
                <c:pt idx="15429">
                  <c:v>3.0859000000020882</c:v>
                </c:pt>
                <c:pt idx="15430">
                  <c:v>3.0861000000020882</c:v>
                </c:pt>
                <c:pt idx="15431">
                  <c:v>3.0863000000020886</c:v>
                </c:pt>
                <c:pt idx="15432">
                  <c:v>3.086500000002089</c:v>
                </c:pt>
                <c:pt idx="15433">
                  <c:v>3.0867000000020894</c:v>
                </c:pt>
                <c:pt idx="15434">
                  <c:v>3.0869000000020899</c:v>
                </c:pt>
                <c:pt idx="15435">
                  <c:v>3.0871000000021223</c:v>
                </c:pt>
                <c:pt idx="15436">
                  <c:v>3.0873000000021227</c:v>
                </c:pt>
                <c:pt idx="15437">
                  <c:v>3.0875000000021227</c:v>
                </c:pt>
                <c:pt idx="15438">
                  <c:v>3.0877000000021213</c:v>
                </c:pt>
                <c:pt idx="15439">
                  <c:v>3.0879000000021204</c:v>
                </c:pt>
                <c:pt idx="15440">
                  <c:v>3.088100000002119</c:v>
                </c:pt>
                <c:pt idx="15441">
                  <c:v>3.0883000000021092</c:v>
                </c:pt>
                <c:pt idx="15442">
                  <c:v>3.0885000000021012</c:v>
                </c:pt>
                <c:pt idx="15443">
                  <c:v>3.0887000000021012</c:v>
                </c:pt>
                <c:pt idx="15444">
                  <c:v>3.0889000000021012</c:v>
                </c:pt>
                <c:pt idx="15445">
                  <c:v>3.0891000000021012</c:v>
                </c:pt>
                <c:pt idx="15446">
                  <c:v>3.0893000000021011</c:v>
                </c:pt>
                <c:pt idx="15447">
                  <c:v>3.0895000000021002</c:v>
                </c:pt>
                <c:pt idx="15448">
                  <c:v>3.0897000000021002</c:v>
                </c:pt>
                <c:pt idx="15449">
                  <c:v>3.0899000000021002</c:v>
                </c:pt>
                <c:pt idx="15450">
                  <c:v>3.0901000000021002</c:v>
                </c:pt>
                <c:pt idx="15451">
                  <c:v>3.0903000000021001</c:v>
                </c:pt>
                <c:pt idx="15452">
                  <c:v>3.0905000000020992</c:v>
                </c:pt>
                <c:pt idx="15453">
                  <c:v>3.0907000000020992</c:v>
                </c:pt>
                <c:pt idx="15454">
                  <c:v>3.0909000000020992</c:v>
                </c:pt>
                <c:pt idx="15455">
                  <c:v>3.0911000000020992</c:v>
                </c:pt>
                <c:pt idx="15456">
                  <c:v>3.0913000000020991</c:v>
                </c:pt>
                <c:pt idx="15457">
                  <c:v>3.0915000000020996</c:v>
                </c:pt>
                <c:pt idx="15458">
                  <c:v>3.0917000000021</c:v>
                </c:pt>
                <c:pt idx="15459">
                  <c:v>3.0919000000021004</c:v>
                </c:pt>
                <c:pt idx="15460">
                  <c:v>3.0921000000021008</c:v>
                </c:pt>
                <c:pt idx="15461">
                  <c:v>3.0923000000021013</c:v>
                </c:pt>
                <c:pt idx="15462">
                  <c:v>3.0925000000021017</c:v>
                </c:pt>
                <c:pt idx="15463">
                  <c:v>3.0927000000021021</c:v>
                </c:pt>
                <c:pt idx="15464">
                  <c:v>3.0929000000021025</c:v>
                </c:pt>
                <c:pt idx="15465">
                  <c:v>3.0931000000021052</c:v>
                </c:pt>
                <c:pt idx="15466">
                  <c:v>3.0933000000021051</c:v>
                </c:pt>
                <c:pt idx="15467">
                  <c:v>3.0935000000021042</c:v>
                </c:pt>
                <c:pt idx="15468">
                  <c:v>3.0937000000021042</c:v>
                </c:pt>
                <c:pt idx="15469">
                  <c:v>3.0939000000021046</c:v>
                </c:pt>
                <c:pt idx="15470">
                  <c:v>3.0941000000021051</c:v>
                </c:pt>
                <c:pt idx="15471">
                  <c:v>3.0943000000021055</c:v>
                </c:pt>
                <c:pt idx="15472">
                  <c:v>3.0945000000021059</c:v>
                </c:pt>
                <c:pt idx="15473">
                  <c:v>3.0947000000021072</c:v>
                </c:pt>
                <c:pt idx="15474">
                  <c:v>3.0949000000021072</c:v>
                </c:pt>
                <c:pt idx="15475">
                  <c:v>3.0951000000021072</c:v>
                </c:pt>
                <c:pt idx="15476">
                  <c:v>3.0953000000021076</c:v>
                </c:pt>
                <c:pt idx="15477">
                  <c:v>3.095500000002108</c:v>
                </c:pt>
                <c:pt idx="15478">
                  <c:v>3.0957000000021084</c:v>
                </c:pt>
                <c:pt idx="15479">
                  <c:v>3.0959000000021089</c:v>
                </c:pt>
                <c:pt idx="15480">
                  <c:v>3.0961000000021093</c:v>
                </c:pt>
                <c:pt idx="15481">
                  <c:v>3.0963000000021097</c:v>
                </c:pt>
                <c:pt idx="15482">
                  <c:v>3.0965000000021101</c:v>
                </c:pt>
                <c:pt idx="15483">
                  <c:v>3.0967000000021105</c:v>
                </c:pt>
                <c:pt idx="15484">
                  <c:v>3.096900000002111</c:v>
                </c:pt>
                <c:pt idx="15485">
                  <c:v>3.0971000000021212</c:v>
                </c:pt>
                <c:pt idx="15486">
                  <c:v>3.0973000000021202</c:v>
                </c:pt>
                <c:pt idx="15487">
                  <c:v>3.0975000000021202</c:v>
                </c:pt>
                <c:pt idx="15488">
                  <c:v>3.0977000000021202</c:v>
                </c:pt>
                <c:pt idx="15489">
                  <c:v>3.0979000000021202</c:v>
                </c:pt>
                <c:pt idx="15490">
                  <c:v>3.0981000000021202</c:v>
                </c:pt>
                <c:pt idx="15491">
                  <c:v>3.0983000000021192</c:v>
                </c:pt>
                <c:pt idx="15492">
                  <c:v>3.0985000000021152</c:v>
                </c:pt>
                <c:pt idx="15493">
                  <c:v>3.0987000000021152</c:v>
                </c:pt>
                <c:pt idx="15494">
                  <c:v>3.0989000000021152</c:v>
                </c:pt>
                <c:pt idx="15495">
                  <c:v>3.0991000000021156</c:v>
                </c:pt>
                <c:pt idx="15496">
                  <c:v>3.0993000000021182</c:v>
                </c:pt>
                <c:pt idx="15497">
                  <c:v>3.0995000000021182</c:v>
                </c:pt>
                <c:pt idx="15498">
                  <c:v>3.0997000000021182</c:v>
                </c:pt>
                <c:pt idx="15499">
                  <c:v>3.0999000000021182</c:v>
                </c:pt>
                <c:pt idx="15500">
                  <c:v>3.100100000002143</c:v>
                </c:pt>
                <c:pt idx="15501">
                  <c:v>3.1003000000021212</c:v>
                </c:pt>
                <c:pt idx="15502">
                  <c:v>3.1005000000021212</c:v>
                </c:pt>
                <c:pt idx="15503">
                  <c:v>3.1007000000021212</c:v>
                </c:pt>
                <c:pt idx="15504">
                  <c:v>3.1009000000021212</c:v>
                </c:pt>
                <c:pt idx="15505">
                  <c:v>3.1011000000021212</c:v>
                </c:pt>
                <c:pt idx="15506">
                  <c:v>3.1013000000021202</c:v>
                </c:pt>
                <c:pt idx="15507">
                  <c:v>3.1015000000021211</c:v>
                </c:pt>
                <c:pt idx="15508">
                  <c:v>3.1017000000021211</c:v>
                </c:pt>
                <c:pt idx="15509">
                  <c:v>3.1019000000021215</c:v>
                </c:pt>
                <c:pt idx="15510">
                  <c:v>3.1021000000021219</c:v>
                </c:pt>
                <c:pt idx="15511">
                  <c:v>3.1023000000021232</c:v>
                </c:pt>
                <c:pt idx="15512">
                  <c:v>3.1025000000021232</c:v>
                </c:pt>
                <c:pt idx="15513">
                  <c:v>3.1027000000021232</c:v>
                </c:pt>
                <c:pt idx="15514">
                  <c:v>3.1029000000021236</c:v>
                </c:pt>
                <c:pt idx="15515">
                  <c:v>3.1031000000021538</c:v>
                </c:pt>
                <c:pt idx="15516">
                  <c:v>3.1033000000021547</c:v>
                </c:pt>
                <c:pt idx="15517">
                  <c:v>3.1035000000021546</c:v>
                </c:pt>
                <c:pt idx="15518">
                  <c:v>3.1037000000021511</c:v>
                </c:pt>
                <c:pt idx="15519">
                  <c:v>3.1039000000021515</c:v>
                </c:pt>
                <c:pt idx="15520">
                  <c:v>3.104100000002151</c:v>
                </c:pt>
                <c:pt idx="15521">
                  <c:v>3.1043000000021292</c:v>
                </c:pt>
                <c:pt idx="15522">
                  <c:v>3.1045000000021292</c:v>
                </c:pt>
                <c:pt idx="15523">
                  <c:v>3.1047000000021292</c:v>
                </c:pt>
                <c:pt idx="15524">
                  <c:v>3.1049000000021292</c:v>
                </c:pt>
                <c:pt idx="15525">
                  <c:v>3.1051000000021292</c:v>
                </c:pt>
                <c:pt idx="15526">
                  <c:v>3.1053000000021291</c:v>
                </c:pt>
                <c:pt idx="15527">
                  <c:v>3.1055000000021291</c:v>
                </c:pt>
                <c:pt idx="15528">
                  <c:v>3.1057000000021295</c:v>
                </c:pt>
                <c:pt idx="15529">
                  <c:v>3.1059000000021402</c:v>
                </c:pt>
                <c:pt idx="15530">
                  <c:v>3.1061000000021401</c:v>
                </c:pt>
                <c:pt idx="15531">
                  <c:v>3.1063000000021312</c:v>
                </c:pt>
                <c:pt idx="15532">
                  <c:v>3.1065000000021312</c:v>
                </c:pt>
                <c:pt idx="15533">
                  <c:v>3.1067000000021316</c:v>
                </c:pt>
                <c:pt idx="15534">
                  <c:v>3.1069000000021352</c:v>
                </c:pt>
                <c:pt idx="15535">
                  <c:v>3.107100000002164</c:v>
                </c:pt>
                <c:pt idx="15536">
                  <c:v>3.1073000000021644</c:v>
                </c:pt>
                <c:pt idx="15537">
                  <c:v>3.1075000000021631</c:v>
                </c:pt>
                <c:pt idx="15538">
                  <c:v>3.1077000000021613</c:v>
                </c:pt>
                <c:pt idx="15539">
                  <c:v>3.1079000000021604</c:v>
                </c:pt>
                <c:pt idx="15540">
                  <c:v>3.1081000000021604</c:v>
                </c:pt>
                <c:pt idx="15541">
                  <c:v>3.1083000000021412</c:v>
                </c:pt>
                <c:pt idx="15542">
                  <c:v>3.1085000000021412</c:v>
                </c:pt>
                <c:pt idx="15543">
                  <c:v>3.1087000000021412</c:v>
                </c:pt>
                <c:pt idx="15544">
                  <c:v>3.1089000000021412</c:v>
                </c:pt>
                <c:pt idx="15545">
                  <c:v>3.1091000000021412</c:v>
                </c:pt>
                <c:pt idx="15546">
                  <c:v>3.1093000000021402</c:v>
                </c:pt>
                <c:pt idx="15547">
                  <c:v>3.1095000000021402</c:v>
                </c:pt>
                <c:pt idx="15548">
                  <c:v>3.1097000000021402</c:v>
                </c:pt>
                <c:pt idx="15549">
                  <c:v>3.1099000000021402</c:v>
                </c:pt>
                <c:pt idx="15550">
                  <c:v>3.1101000000021402</c:v>
                </c:pt>
                <c:pt idx="15551">
                  <c:v>3.1103000000021392</c:v>
                </c:pt>
                <c:pt idx="15552">
                  <c:v>3.1105000000021401</c:v>
                </c:pt>
                <c:pt idx="15553">
                  <c:v>3.1107000000021401</c:v>
                </c:pt>
                <c:pt idx="15554">
                  <c:v>3.1109000000021405</c:v>
                </c:pt>
                <c:pt idx="15555">
                  <c:v>3.1111000000021409</c:v>
                </c:pt>
                <c:pt idx="15556">
                  <c:v>3.1113000000021414</c:v>
                </c:pt>
                <c:pt idx="15557">
                  <c:v>3.1115000000021418</c:v>
                </c:pt>
                <c:pt idx="15558">
                  <c:v>3.1117000000021422</c:v>
                </c:pt>
                <c:pt idx="15559">
                  <c:v>3.1119000000021426</c:v>
                </c:pt>
                <c:pt idx="15560">
                  <c:v>3.112100000002143</c:v>
                </c:pt>
                <c:pt idx="15561">
                  <c:v>3.1123000000021435</c:v>
                </c:pt>
                <c:pt idx="15562">
                  <c:v>3.1125000000021439</c:v>
                </c:pt>
                <c:pt idx="15563">
                  <c:v>3.1127000000021443</c:v>
                </c:pt>
                <c:pt idx="15564">
                  <c:v>3.1129000000021447</c:v>
                </c:pt>
                <c:pt idx="15565">
                  <c:v>3.1131000000021452</c:v>
                </c:pt>
                <c:pt idx="15566">
                  <c:v>3.1133000000021456</c:v>
                </c:pt>
                <c:pt idx="15567">
                  <c:v>3.1135000000021482</c:v>
                </c:pt>
                <c:pt idx="15568">
                  <c:v>3.1137000000021482</c:v>
                </c:pt>
                <c:pt idx="15569">
                  <c:v>3.1139000000021482</c:v>
                </c:pt>
                <c:pt idx="15570">
                  <c:v>3.1141000000021481</c:v>
                </c:pt>
                <c:pt idx="15571">
                  <c:v>3.1143000000021481</c:v>
                </c:pt>
                <c:pt idx="15572">
                  <c:v>3.1145000000021481</c:v>
                </c:pt>
                <c:pt idx="15573">
                  <c:v>3.1147000000021485</c:v>
                </c:pt>
                <c:pt idx="15574">
                  <c:v>3.1149000000021489</c:v>
                </c:pt>
                <c:pt idx="15575">
                  <c:v>3.1151000000021494</c:v>
                </c:pt>
                <c:pt idx="15576">
                  <c:v>3.1153000000021498</c:v>
                </c:pt>
                <c:pt idx="15577">
                  <c:v>3.1155000000021502</c:v>
                </c:pt>
                <c:pt idx="15578">
                  <c:v>3.1157000000021506</c:v>
                </c:pt>
                <c:pt idx="15579">
                  <c:v>3.1159000000021511</c:v>
                </c:pt>
                <c:pt idx="15580">
                  <c:v>3.1161000000021515</c:v>
                </c:pt>
                <c:pt idx="15581">
                  <c:v>3.1163000000021519</c:v>
                </c:pt>
                <c:pt idx="15582">
                  <c:v>3.1165000000021532</c:v>
                </c:pt>
                <c:pt idx="15583">
                  <c:v>3.1167000000021532</c:v>
                </c:pt>
                <c:pt idx="15584">
                  <c:v>3.1169000000021532</c:v>
                </c:pt>
                <c:pt idx="15585">
                  <c:v>3.1171000000021611</c:v>
                </c:pt>
                <c:pt idx="15586">
                  <c:v>3.1173000000021602</c:v>
                </c:pt>
                <c:pt idx="15587">
                  <c:v>3.1175000000021602</c:v>
                </c:pt>
                <c:pt idx="15588">
                  <c:v>3.1177000000021602</c:v>
                </c:pt>
                <c:pt idx="15589">
                  <c:v>3.1179000000021602</c:v>
                </c:pt>
                <c:pt idx="15590">
                  <c:v>3.1181000000021601</c:v>
                </c:pt>
                <c:pt idx="15591">
                  <c:v>3.1183000000021592</c:v>
                </c:pt>
                <c:pt idx="15592">
                  <c:v>3.1185000000021592</c:v>
                </c:pt>
                <c:pt idx="15593">
                  <c:v>3.1187000000021592</c:v>
                </c:pt>
                <c:pt idx="15594">
                  <c:v>3.1189000000021592</c:v>
                </c:pt>
                <c:pt idx="15595">
                  <c:v>3.1191000000021591</c:v>
                </c:pt>
                <c:pt idx="15596">
                  <c:v>3.1193000000021582</c:v>
                </c:pt>
                <c:pt idx="15597">
                  <c:v>3.1195000000021591</c:v>
                </c:pt>
                <c:pt idx="15598">
                  <c:v>3.1197000000021591</c:v>
                </c:pt>
                <c:pt idx="15599">
                  <c:v>3.1199000000021595</c:v>
                </c:pt>
                <c:pt idx="15600">
                  <c:v>3.1201000000021692</c:v>
                </c:pt>
                <c:pt idx="15601">
                  <c:v>3.1203000000021612</c:v>
                </c:pt>
                <c:pt idx="15602">
                  <c:v>3.1205000000021612</c:v>
                </c:pt>
                <c:pt idx="15603">
                  <c:v>3.1207000000021612</c:v>
                </c:pt>
                <c:pt idx="15604">
                  <c:v>3.1209000000021616</c:v>
                </c:pt>
                <c:pt idx="15605">
                  <c:v>3.1211000000021651</c:v>
                </c:pt>
                <c:pt idx="15606">
                  <c:v>3.1213000000021642</c:v>
                </c:pt>
                <c:pt idx="15607">
                  <c:v>3.1215000000021642</c:v>
                </c:pt>
                <c:pt idx="15608">
                  <c:v>3.1217000000021642</c:v>
                </c:pt>
                <c:pt idx="15609">
                  <c:v>3.1219000000021642</c:v>
                </c:pt>
                <c:pt idx="15610">
                  <c:v>3.1221000000021641</c:v>
                </c:pt>
                <c:pt idx="15611">
                  <c:v>3.1223000000021646</c:v>
                </c:pt>
                <c:pt idx="15612">
                  <c:v>3.122500000002165</c:v>
                </c:pt>
                <c:pt idx="15613">
                  <c:v>3.1227000000021654</c:v>
                </c:pt>
                <c:pt idx="15614">
                  <c:v>3.1229000000021658</c:v>
                </c:pt>
                <c:pt idx="15615">
                  <c:v>3.1231000000021978</c:v>
                </c:pt>
                <c:pt idx="15616">
                  <c:v>3.1233000000021987</c:v>
                </c:pt>
                <c:pt idx="15617">
                  <c:v>3.1235000000021946</c:v>
                </c:pt>
                <c:pt idx="15618">
                  <c:v>3.1237000000021942</c:v>
                </c:pt>
                <c:pt idx="15619">
                  <c:v>3.1239000000021933</c:v>
                </c:pt>
                <c:pt idx="15620">
                  <c:v>3.1241000000021812</c:v>
                </c:pt>
                <c:pt idx="15621">
                  <c:v>3.1243000000021692</c:v>
                </c:pt>
                <c:pt idx="15622">
                  <c:v>3.1245000000021692</c:v>
                </c:pt>
                <c:pt idx="15623">
                  <c:v>3.1247000000021696</c:v>
                </c:pt>
                <c:pt idx="15624">
                  <c:v>3.1249000000021812</c:v>
                </c:pt>
                <c:pt idx="15625">
                  <c:v>3.1251000000021802</c:v>
                </c:pt>
                <c:pt idx="15626">
                  <c:v>3.1253000000021802</c:v>
                </c:pt>
                <c:pt idx="15627">
                  <c:v>3.1255000000021802</c:v>
                </c:pt>
                <c:pt idx="15628">
                  <c:v>3.1257000000021802</c:v>
                </c:pt>
                <c:pt idx="15629">
                  <c:v>3.1259000000021802</c:v>
                </c:pt>
                <c:pt idx="15630">
                  <c:v>3.1261000000021752</c:v>
                </c:pt>
                <c:pt idx="15631">
                  <c:v>3.1263000000021752</c:v>
                </c:pt>
                <c:pt idx="15632">
                  <c:v>3.1265000000021752</c:v>
                </c:pt>
                <c:pt idx="15633">
                  <c:v>3.1267000000021752</c:v>
                </c:pt>
                <c:pt idx="15634">
                  <c:v>3.1269000000021752</c:v>
                </c:pt>
                <c:pt idx="15635">
                  <c:v>3.1271000000022053</c:v>
                </c:pt>
                <c:pt idx="15636">
                  <c:v>3.1273000000022053</c:v>
                </c:pt>
                <c:pt idx="15637">
                  <c:v>3.1275000000022026</c:v>
                </c:pt>
                <c:pt idx="15638">
                  <c:v>3.1277000000022022</c:v>
                </c:pt>
                <c:pt idx="15639">
                  <c:v>3.1279000000022021</c:v>
                </c:pt>
                <c:pt idx="15640">
                  <c:v>3.1281000000021812</c:v>
                </c:pt>
                <c:pt idx="15641">
                  <c:v>3.1283000000021812</c:v>
                </c:pt>
                <c:pt idx="15642">
                  <c:v>3.1285000000021812</c:v>
                </c:pt>
                <c:pt idx="15643">
                  <c:v>3.1287000000021812</c:v>
                </c:pt>
                <c:pt idx="15644">
                  <c:v>3.1289000000021812</c:v>
                </c:pt>
                <c:pt idx="15645">
                  <c:v>3.1291000000021802</c:v>
                </c:pt>
                <c:pt idx="15646">
                  <c:v>3.1293000000021802</c:v>
                </c:pt>
                <c:pt idx="15647">
                  <c:v>3.1295000000021802</c:v>
                </c:pt>
                <c:pt idx="15648">
                  <c:v>3.1297000000021802</c:v>
                </c:pt>
                <c:pt idx="15649">
                  <c:v>3.1299000000021806</c:v>
                </c:pt>
                <c:pt idx="15650">
                  <c:v>3.130100000002181</c:v>
                </c:pt>
                <c:pt idx="15651">
                  <c:v>3.1303000000021814</c:v>
                </c:pt>
                <c:pt idx="15652">
                  <c:v>3.1305000000021819</c:v>
                </c:pt>
                <c:pt idx="15653">
                  <c:v>3.1307000000021832</c:v>
                </c:pt>
                <c:pt idx="15654">
                  <c:v>3.1309000000021832</c:v>
                </c:pt>
                <c:pt idx="15655">
                  <c:v>3.1311000000021831</c:v>
                </c:pt>
                <c:pt idx="15656">
                  <c:v>3.1313000000021836</c:v>
                </c:pt>
                <c:pt idx="15657">
                  <c:v>3.131500000002184</c:v>
                </c:pt>
                <c:pt idx="15658">
                  <c:v>3.1317000000021844</c:v>
                </c:pt>
                <c:pt idx="15659">
                  <c:v>3.1319000000021848</c:v>
                </c:pt>
                <c:pt idx="15660">
                  <c:v>3.1321000000021848</c:v>
                </c:pt>
                <c:pt idx="15661">
                  <c:v>3.1323000000021857</c:v>
                </c:pt>
                <c:pt idx="15662">
                  <c:v>3.1325000000021861</c:v>
                </c:pt>
                <c:pt idx="15663">
                  <c:v>3.1327000000021865</c:v>
                </c:pt>
                <c:pt idx="15664">
                  <c:v>3.1329000000021869</c:v>
                </c:pt>
                <c:pt idx="15665">
                  <c:v>3.1331000000021882</c:v>
                </c:pt>
                <c:pt idx="15666">
                  <c:v>3.1333000000021882</c:v>
                </c:pt>
                <c:pt idx="15667">
                  <c:v>3.1335000000021882</c:v>
                </c:pt>
                <c:pt idx="15668">
                  <c:v>3.1337000000021886</c:v>
                </c:pt>
                <c:pt idx="15669">
                  <c:v>3.133900000002189</c:v>
                </c:pt>
                <c:pt idx="15670">
                  <c:v>3.1341000000021895</c:v>
                </c:pt>
                <c:pt idx="15671">
                  <c:v>3.1343000000021899</c:v>
                </c:pt>
                <c:pt idx="15672">
                  <c:v>3.1345000000021912</c:v>
                </c:pt>
                <c:pt idx="15673">
                  <c:v>3.1347000000021912</c:v>
                </c:pt>
                <c:pt idx="15674">
                  <c:v>3.1349000000021912</c:v>
                </c:pt>
                <c:pt idx="15675">
                  <c:v>3.1351000000021916</c:v>
                </c:pt>
                <c:pt idx="15676">
                  <c:v>3.1353000000021942</c:v>
                </c:pt>
                <c:pt idx="15677">
                  <c:v>3.1355000000021942</c:v>
                </c:pt>
                <c:pt idx="15678">
                  <c:v>3.1357000000021942</c:v>
                </c:pt>
                <c:pt idx="15679">
                  <c:v>3.1359000000021942</c:v>
                </c:pt>
                <c:pt idx="15680">
                  <c:v>3.1361000000021941</c:v>
                </c:pt>
                <c:pt idx="15681">
                  <c:v>3.1363000000021941</c:v>
                </c:pt>
                <c:pt idx="15682">
                  <c:v>3.1365000000021945</c:v>
                </c:pt>
                <c:pt idx="15683">
                  <c:v>3.136700000002195</c:v>
                </c:pt>
                <c:pt idx="15684">
                  <c:v>3.1369000000021954</c:v>
                </c:pt>
                <c:pt idx="15685">
                  <c:v>3.1371000000022002</c:v>
                </c:pt>
                <c:pt idx="15686">
                  <c:v>3.1373000000022002</c:v>
                </c:pt>
                <c:pt idx="15687">
                  <c:v>3.1375000000022002</c:v>
                </c:pt>
                <c:pt idx="15688">
                  <c:v>3.1377000000022002</c:v>
                </c:pt>
                <c:pt idx="15689">
                  <c:v>3.1379000000022002</c:v>
                </c:pt>
                <c:pt idx="15690">
                  <c:v>3.1381000000021992</c:v>
                </c:pt>
                <c:pt idx="15691">
                  <c:v>3.1383000000021992</c:v>
                </c:pt>
                <c:pt idx="15692">
                  <c:v>3.1385000000021992</c:v>
                </c:pt>
                <c:pt idx="15693">
                  <c:v>3.1387000000021992</c:v>
                </c:pt>
                <c:pt idx="15694">
                  <c:v>3.1389000000021996</c:v>
                </c:pt>
                <c:pt idx="15695">
                  <c:v>3.1391000000022</c:v>
                </c:pt>
                <c:pt idx="15696">
                  <c:v>3.1393000000022004</c:v>
                </c:pt>
                <c:pt idx="15697">
                  <c:v>3.1395000000022009</c:v>
                </c:pt>
                <c:pt idx="15698">
                  <c:v>3.1397000000022013</c:v>
                </c:pt>
                <c:pt idx="15699">
                  <c:v>3.1399000000022017</c:v>
                </c:pt>
                <c:pt idx="15700">
                  <c:v>3.1401000000022052</c:v>
                </c:pt>
                <c:pt idx="15701">
                  <c:v>3.1403000000022052</c:v>
                </c:pt>
                <c:pt idx="15702">
                  <c:v>3.1405000000022052</c:v>
                </c:pt>
                <c:pt idx="15703">
                  <c:v>3.1407000000022052</c:v>
                </c:pt>
                <c:pt idx="15704">
                  <c:v>3.1409000000022052</c:v>
                </c:pt>
                <c:pt idx="15705">
                  <c:v>3.1411000000022042</c:v>
                </c:pt>
                <c:pt idx="15706">
                  <c:v>3.1413000000022051</c:v>
                </c:pt>
                <c:pt idx="15707">
                  <c:v>3.1415000000022051</c:v>
                </c:pt>
                <c:pt idx="15708">
                  <c:v>3.1417000000022055</c:v>
                </c:pt>
                <c:pt idx="15709">
                  <c:v>3.1419000000022059</c:v>
                </c:pt>
                <c:pt idx="15710">
                  <c:v>3.1421000000022072</c:v>
                </c:pt>
                <c:pt idx="15711">
                  <c:v>3.1423000000022072</c:v>
                </c:pt>
                <c:pt idx="15712">
                  <c:v>3.1425000000022072</c:v>
                </c:pt>
                <c:pt idx="15713">
                  <c:v>3.1427000000022076</c:v>
                </c:pt>
                <c:pt idx="15714">
                  <c:v>3.142900000002208</c:v>
                </c:pt>
                <c:pt idx="15715">
                  <c:v>3.1431000000022404</c:v>
                </c:pt>
                <c:pt idx="15716">
                  <c:v>3.1433000000022386</c:v>
                </c:pt>
                <c:pt idx="15717">
                  <c:v>3.1435000000022368</c:v>
                </c:pt>
                <c:pt idx="15718">
                  <c:v>3.1437000000022355</c:v>
                </c:pt>
                <c:pt idx="15719">
                  <c:v>3.1439000000022252</c:v>
                </c:pt>
                <c:pt idx="15720">
                  <c:v>3.1441000000022212</c:v>
                </c:pt>
                <c:pt idx="15721">
                  <c:v>3.1443000000022212</c:v>
                </c:pt>
                <c:pt idx="15722">
                  <c:v>3.1445000000022212</c:v>
                </c:pt>
                <c:pt idx="15723">
                  <c:v>3.1447000000022212</c:v>
                </c:pt>
                <c:pt idx="15724">
                  <c:v>3.1449000000022211</c:v>
                </c:pt>
                <c:pt idx="15725">
                  <c:v>3.1451000000022202</c:v>
                </c:pt>
                <c:pt idx="15726">
                  <c:v>3.1453000000022202</c:v>
                </c:pt>
                <c:pt idx="15727">
                  <c:v>3.1455000000022202</c:v>
                </c:pt>
                <c:pt idx="15728">
                  <c:v>3.1457000000022202</c:v>
                </c:pt>
                <c:pt idx="15729">
                  <c:v>3.1459000000022201</c:v>
                </c:pt>
                <c:pt idx="15730">
                  <c:v>3.1461000000022152</c:v>
                </c:pt>
                <c:pt idx="15731">
                  <c:v>3.1463000000022152</c:v>
                </c:pt>
                <c:pt idx="15732">
                  <c:v>3.1465000000022156</c:v>
                </c:pt>
                <c:pt idx="15733">
                  <c:v>3.1467000000022192</c:v>
                </c:pt>
                <c:pt idx="15734">
                  <c:v>3.1469000000022191</c:v>
                </c:pt>
                <c:pt idx="15735">
                  <c:v>3.1471000000022467</c:v>
                </c:pt>
                <c:pt idx="15736">
                  <c:v>3.1473000000022444</c:v>
                </c:pt>
                <c:pt idx="15737">
                  <c:v>3.1475000000022439</c:v>
                </c:pt>
                <c:pt idx="15738">
                  <c:v>3.147700000002243</c:v>
                </c:pt>
                <c:pt idx="15739">
                  <c:v>3.1479000000022292</c:v>
                </c:pt>
                <c:pt idx="15740">
                  <c:v>3.1481000000022212</c:v>
                </c:pt>
                <c:pt idx="15741">
                  <c:v>3.1483000000022212</c:v>
                </c:pt>
                <c:pt idx="15742">
                  <c:v>3.1485000000022212</c:v>
                </c:pt>
                <c:pt idx="15743">
                  <c:v>3.1487000000022212</c:v>
                </c:pt>
                <c:pt idx="15744">
                  <c:v>3.1489000000022211</c:v>
                </c:pt>
                <c:pt idx="15745">
                  <c:v>3.1491000000022211</c:v>
                </c:pt>
                <c:pt idx="15746">
                  <c:v>3.1493000000022215</c:v>
                </c:pt>
                <c:pt idx="15747">
                  <c:v>3.1495000000022242</c:v>
                </c:pt>
                <c:pt idx="15748">
                  <c:v>3.1497000000022242</c:v>
                </c:pt>
                <c:pt idx="15749">
                  <c:v>3.1499000000022241</c:v>
                </c:pt>
                <c:pt idx="15750">
                  <c:v>3.1501000000022232</c:v>
                </c:pt>
                <c:pt idx="15751">
                  <c:v>3.1503000000022241</c:v>
                </c:pt>
                <c:pt idx="15752">
                  <c:v>3.1505000000022241</c:v>
                </c:pt>
                <c:pt idx="15753">
                  <c:v>3.1507000000022245</c:v>
                </c:pt>
                <c:pt idx="15754">
                  <c:v>3.1509000000022249</c:v>
                </c:pt>
                <c:pt idx="15755">
                  <c:v>3.1511000000022253</c:v>
                </c:pt>
                <c:pt idx="15756">
                  <c:v>3.1513000000022258</c:v>
                </c:pt>
                <c:pt idx="15757">
                  <c:v>3.1515000000022262</c:v>
                </c:pt>
                <c:pt idx="15758">
                  <c:v>3.1517000000022266</c:v>
                </c:pt>
                <c:pt idx="15759">
                  <c:v>3.151900000002227</c:v>
                </c:pt>
                <c:pt idx="15760">
                  <c:v>3.1521000000022275</c:v>
                </c:pt>
                <c:pt idx="15761">
                  <c:v>3.1523000000022279</c:v>
                </c:pt>
                <c:pt idx="15762">
                  <c:v>3.1525000000022283</c:v>
                </c:pt>
                <c:pt idx="15763">
                  <c:v>3.1527000000022287</c:v>
                </c:pt>
                <c:pt idx="15764">
                  <c:v>3.1529000000022287</c:v>
                </c:pt>
                <c:pt idx="15765">
                  <c:v>3.1531000000022296</c:v>
                </c:pt>
                <c:pt idx="15766">
                  <c:v>3.1533000000022402</c:v>
                </c:pt>
                <c:pt idx="15767">
                  <c:v>3.1535000000022402</c:v>
                </c:pt>
                <c:pt idx="15768">
                  <c:v>3.1537000000022402</c:v>
                </c:pt>
                <c:pt idx="15769">
                  <c:v>3.1539000000022352</c:v>
                </c:pt>
                <c:pt idx="15770">
                  <c:v>3.1541000000022352</c:v>
                </c:pt>
                <c:pt idx="15771">
                  <c:v>3.1543000000022352</c:v>
                </c:pt>
                <c:pt idx="15772">
                  <c:v>3.1545000000022352</c:v>
                </c:pt>
                <c:pt idx="15773">
                  <c:v>3.1547000000022352</c:v>
                </c:pt>
                <c:pt idx="15774">
                  <c:v>3.1549000000022351</c:v>
                </c:pt>
                <c:pt idx="15775">
                  <c:v>3.1551000000022342</c:v>
                </c:pt>
                <c:pt idx="15776">
                  <c:v>3.1553000000022342</c:v>
                </c:pt>
                <c:pt idx="15777">
                  <c:v>3.1555000000022346</c:v>
                </c:pt>
                <c:pt idx="15778">
                  <c:v>3.1557000000022351</c:v>
                </c:pt>
                <c:pt idx="15779">
                  <c:v>3.1559000000022355</c:v>
                </c:pt>
                <c:pt idx="15780">
                  <c:v>3.1561000000022359</c:v>
                </c:pt>
                <c:pt idx="15781">
                  <c:v>3.1563000000022372</c:v>
                </c:pt>
                <c:pt idx="15782">
                  <c:v>3.1565000000022372</c:v>
                </c:pt>
                <c:pt idx="15783">
                  <c:v>3.1567000000022372</c:v>
                </c:pt>
                <c:pt idx="15784">
                  <c:v>3.1569000000022376</c:v>
                </c:pt>
                <c:pt idx="15785">
                  <c:v>3.1571000000022402</c:v>
                </c:pt>
                <c:pt idx="15786">
                  <c:v>3.1573000000022402</c:v>
                </c:pt>
                <c:pt idx="15787">
                  <c:v>3.1575000000022402</c:v>
                </c:pt>
                <c:pt idx="15788">
                  <c:v>3.1577000000022402</c:v>
                </c:pt>
                <c:pt idx="15789">
                  <c:v>3.1579000000022401</c:v>
                </c:pt>
                <c:pt idx="15790">
                  <c:v>3.1581000000022401</c:v>
                </c:pt>
                <c:pt idx="15791">
                  <c:v>3.1583000000022405</c:v>
                </c:pt>
                <c:pt idx="15792">
                  <c:v>3.158500000002241</c:v>
                </c:pt>
                <c:pt idx="15793">
                  <c:v>3.1587000000022414</c:v>
                </c:pt>
                <c:pt idx="15794">
                  <c:v>3.1589000000022418</c:v>
                </c:pt>
                <c:pt idx="15795">
                  <c:v>3.1591000000022422</c:v>
                </c:pt>
                <c:pt idx="15796">
                  <c:v>3.1593000000022426</c:v>
                </c:pt>
                <c:pt idx="15797">
                  <c:v>3.1595000000022431</c:v>
                </c:pt>
                <c:pt idx="15798">
                  <c:v>3.1597000000022435</c:v>
                </c:pt>
                <c:pt idx="15799">
                  <c:v>3.1599000000022439</c:v>
                </c:pt>
                <c:pt idx="15800">
                  <c:v>3.1601000000022452</c:v>
                </c:pt>
                <c:pt idx="15801">
                  <c:v>3.1603000000022452</c:v>
                </c:pt>
                <c:pt idx="15802">
                  <c:v>3.1605000000022452</c:v>
                </c:pt>
                <c:pt idx="15803">
                  <c:v>3.1607000000022456</c:v>
                </c:pt>
                <c:pt idx="15804">
                  <c:v>3.1609000000022482</c:v>
                </c:pt>
                <c:pt idx="15805">
                  <c:v>3.1611000000022482</c:v>
                </c:pt>
                <c:pt idx="15806">
                  <c:v>3.1613000000022482</c:v>
                </c:pt>
                <c:pt idx="15807">
                  <c:v>3.1615000000022482</c:v>
                </c:pt>
                <c:pt idx="15808">
                  <c:v>3.1617000000022482</c:v>
                </c:pt>
                <c:pt idx="15809">
                  <c:v>3.1619000000022481</c:v>
                </c:pt>
                <c:pt idx="15810">
                  <c:v>3.1621000000022486</c:v>
                </c:pt>
                <c:pt idx="15811">
                  <c:v>3.162300000002249</c:v>
                </c:pt>
                <c:pt idx="15812">
                  <c:v>3.1625000000022494</c:v>
                </c:pt>
                <c:pt idx="15813">
                  <c:v>3.1627000000022498</c:v>
                </c:pt>
                <c:pt idx="15814">
                  <c:v>3.1629000000022502</c:v>
                </c:pt>
                <c:pt idx="15815">
                  <c:v>3.1631000000022818</c:v>
                </c:pt>
                <c:pt idx="15816">
                  <c:v>3.1633000000022795</c:v>
                </c:pt>
                <c:pt idx="15817">
                  <c:v>3.163500000002279</c:v>
                </c:pt>
                <c:pt idx="15818">
                  <c:v>3.1637000000022786</c:v>
                </c:pt>
                <c:pt idx="15819">
                  <c:v>3.1639000000022612</c:v>
                </c:pt>
                <c:pt idx="15820">
                  <c:v>3.1641000000022612</c:v>
                </c:pt>
                <c:pt idx="15821">
                  <c:v>3.1643000000022612</c:v>
                </c:pt>
                <c:pt idx="15822">
                  <c:v>3.1645000000022612</c:v>
                </c:pt>
                <c:pt idx="15823">
                  <c:v>3.1647000000022611</c:v>
                </c:pt>
                <c:pt idx="15824">
                  <c:v>3.1649000000022602</c:v>
                </c:pt>
                <c:pt idx="15825">
                  <c:v>3.1651000000022602</c:v>
                </c:pt>
                <c:pt idx="15826">
                  <c:v>3.1653000000022602</c:v>
                </c:pt>
                <c:pt idx="15827">
                  <c:v>3.1655000000022602</c:v>
                </c:pt>
                <c:pt idx="15828">
                  <c:v>3.1657000000022602</c:v>
                </c:pt>
                <c:pt idx="15829">
                  <c:v>3.1659000000022592</c:v>
                </c:pt>
                <c:pt idx="15830">
                  <c:v>3.1661000000022592</c:v>
                </c:pt>
                <c:pt idx="15831">
                  <c:v>3.1663000000022592</c:v>
                </c:pt>
                <c:pt idx="15832">
                  <c:v>3.1665000000022592</c:v>
                </c:pt>
                <c:pt idx="15833">
                  <c:v>3.1667000000022592</c:v>
                </c:pt>
                <c:pt idx="15834">
                  <c:v>3.1669000000022591</c:v>
                </c:pt>
                <c:pt idx="15835">
                  <c:v>3.1671000000022866</c:v>
                </c:pt>
                <c:pt idx="15836">
                  <c:v>3.1673000000022853</c:v>
                </c:pt>
                <c:pt idx="15837">
                  <c:v>3.1675000000022848</c:v>
                </c:pt>
                <c:pt idx="15838">
                  <c:v>3.1677000000022812</c:v>
                </c:pt>
                <c:pt idx="15839">
                  <c:v>3.1679000000022612</c:v>
                </c:pt>
                <c:pt idx="15840">
                  <c:v>3.1681000000022612</c:v>
                </c:pt>
                <c:pt idx="15841">
                  <c:v>3.1683000000022616</c:v>
                </c:pt>
                <c:pt idx="15842">
                  <c:v>3.1685000000022652</c:v>
                </c:pt>
                <c:pt idx="15843">
                  <c:v>3.1687000000022651</c:v>
                </c:pt>
                <c:pt idx="15844">
                  <c:v>3.1689000000022642</c:v>
                </c:pt>
                <c:pt idx="15845">
                  <c:v>3.1691000000022642</c:v>
                </c:pt>
                <c:pt idx="15846">
                  <c:v>3.1693000000022642</c:v>
                </c:pt>
                <c:pt idx="15847">
                  <c:v>3.1695000000022642</c:v>
                </c:pt>
                <c:pt idx="15848">
                  <c:v>3.1697000000022646</c:v>
                </c:pt>
                <c:pt idx="15849">
                  <c:v>3.169900000002265</c:v>
                </c:pt>
                <c:pt idx="15850">
                  <c:v>3.1701000000022654</c:v>
                </c:pt>
                <c:pt idx="15851">
                  <c:v>3.1703000000022659</c:v>
                </c:pt>
                <c:pt idx="15852">
                  <c:v>3.1705000000022672</c:v>
                </c:pt>
                <c:pt idx="15853">
                  <c:v>3.1707000000022671</c:v>
                </c:pt>
                <c:pt idx="15854">
                  <c:v>3.1709000000022671</c:v>
                </c:pt>
                <c:pt idx="15855">
                  <c:v>3.1711000000022675</c:v>
                </c:pt>
                <c:pt idx="15856">
                  <c:v>3.171300000002268</c:v>
                </c:pt>
                <c:pt idx="15857">
                  <c:v>3.1715000000022684</c:v>
                </c:pt>
                <c:pt idx="15858">
                  <c:v>3.1717000000022688</c:v>
                </c:pt>
                <c:pt idx="15859">
                  <c:v>3.1719000000022688</c:v>
                </c:pt>
                <c:pt idx="15860">
                  <c:v>3.1721000000022697</c:v>
                </c:pt>
                <c:pt idx="15861">
                  <c:v>3.1723000000022701</c:v>
                </c:pt>
                <c:pt idx="15862">
                  <c:v>3.1725000000022705</c:v>
                </c:pt>
                <c:pt idx="15863">
                  <c:v>3.1727000000022709</c:v>
                </c:pt>
                <c:pt idx="15864">
                  <c:v>3.1729000000022713</c:v>
                </c:pt>
                <c:pt idx="15865">
                  <c:v>3.1731000000022802</c:v>
                </c:pt>
                <c:pt idx="15866">
                  <c:v>3.1733000000022802</c:v>
                </c:pt>
                <c:pt idx="15867">
                  <c:v>3.1735000000022802</c:v>
                </c:pt>
                <c:pt idx="15868">
                  <c:v>3.1737000000022801</c:v>
                </c:pt>
                <c:pt idx="15869">
                  <c:v>3.1739000000022752</c:v>
                </c:pt>
                <c:pt idx="15870">
                  <c:v>3.1741000000022752</c:v>
                </c:pt>
                <c:pt idx="15871">
                  <c:v>3.1743000000022752</c:v>
                </c:pt>
                <c:pt idx="15872">
                  <c:v>3.1745000000022752</c:v>
                </c:pt>
                <c:pt idx="15873">
                  <c:v>3.1747000000022751</c:v>
                </c:pt>
                <c:pt idx="15874">
                  <c:v>3.1749000000022756</c:v>
                </c:pt>
                <c:pt idx="15875">
                  <c:v>3.1751000000022782</c:v>
                </c:pt>
                <c:pt idx="15876">
                  <c:v>3.1753000000022782</c:v>
                </c:pt>
                <c:pt idx="15877">
                  <c:v>3.1755000000022782</c:v>
                </c:pt>
                <c:pt idx="15878">
                  <c:v>3.1757000000022781</c:v>
                </c:pt>
                <c:pt idx="15879">
                  <c:v>3.1759000000022781</c:v>
                </c:pt>
                <c:pt idx="15880">
                  <c:v>3.1761000000022781</c:v>
                </c:pt>
                <c:pt idx="15881">
                  <c:v>3.1763000000022785</c:v>
                </c:pt>
                <c:pt idx="15882">
                  <c:v>3.1765000000022789</c:v>
                </c:pt>
                <c:pt idx="15883">
                  <c:v>3.1767000000022794</c:v>
                </c:pt>
                <c:pt idx="15884">
                  <c:v>3.1769000000022798</c:v>
                </c:pt>
                <c:pt idx="15885">
                  <c:v>3.1771000000022802</c:v>
                </c:pt>
                <c:pt idx="15886">
                  <c:v>3.1773000000022806</c:v>
                </c:pt>
                <c:pt idx="15887">
                  <c:v>3.1775000000022811</c:v>
                </c:pt>
                <c:pt idx="15888">
                  <c:v>3.1777000000022815</c:v>
                </c:pt>
                <c:pt idx="15889">
                  <c:v>3.1779000000022819</c:v>
                </c:pt>
                <c:pt idx="15890">
                  <c:v>3.1781000000022832</c:v>
                </c:pt>
                <c:pt idx="15891">
                  <c:v>3.1783000000022832</c:v>
                </c:pt>
                <c:pt idx="15892">
                  <c:v>3.1785000000022832</c:v>
                </c:pt>
                <c:pt idx="15893">
                  <c:v>3.1787000000022836</c:v>
                </c:pt>
                <c:pt idx="15894">
                  <c:v>3.178900000002284</c:v>
                </c:pt>
                <c:pt idx="15895">
                  <c:v>3.1791000000022844</c:v>
                </c:pt>
                <c:pt idx="15896">
                  <c:v>3.1793000000022849</c:v>
                </c:pt>
                <c:pt idx="15897">
                  <c:v>3.1795000000022853</c:v>
                </c:pt>
                <c:pt idx="15898">
                  <c:v>3.1797000000022857</c:v>
                </c:pt>
                <c:pt idx="15899">
                  <c:v>3.1799000000022861</c:v>
                </c:pt>
                <c:pt idx="15900">
                  <c:v>3.1801000000022892</c:v>
                </c:pt>
                <c:pt idx="15901">
                  <c:v>3.1803000000022892</c:v>
                </c:pt>
                <c:pt idx="15902">
                  <c:v>3.1805000000022892</c:v>
                </c:pt>
                <c:pt idx="15903">
                  <c:v>3.1807000000022891</c:v>
                </c:pt>
                <c:pt idx="15904">
                  <c:v>3.1809000000022882</c:v>
                </c:pt>
                <c:pt idx="15905">
                  <c:v>3.1811000000022891</c:v>
                </c:pt>
                <c:pt idx="15906">
                  <c:v>3.1813000000022891</c:v>
                </c:pt>
                <c:pt idx="15907">
                  <c:v>3.1815000000022895</c:v>
                </c:pt>
                <c:pt idx="15908">
                  <c:v>3.1817000000022899</c:v>
                </c:pt>
                <c:pt idx="15909">
                  <c:v>3.1819000000022912</c:v>
                </c:pt>
                <c:pt idx="15910">
                  <c:v>3.1821000000022912</c:v>
                </c:pt>
                <c:pt idx="15911">
                  <c:v>3.1823000000022912</c:v>
                </c:pt>
                <c:pt idx="15912">
                  <c:v>3.1825000000022916</c:v>
                </c:pt>
                <c:pt idx="15913">
                  <c:v>3.1827000000022942</c:v>
                </c:pt>
                <c:pt idx="15914">
                  <c:v>3.1829000000022942</c:v>
                </c:pt>
                <c:pt idx="15915">
                  <c:v>3.1831000000023399</c:v>
                </c:pt>
                <c:pt idx="15916">
                  <c:v>3.183300000002339</c:v>
                </c:pt>
                <c:pt idx="15917">
                  <c:v>3.1835000000023368</c:v>
                </c:pt>
                <c:pt idx="15918">
                  <c:v>3.1837000000023359</c:v>
                </c:pt>
                <c:pt idx="15919">
                  <c:v>3.1839000000023359</c:v>
                </c:pt>
                <c:pt idx="15920">
                  <c:v>3.184100000002335</c:v>
                </c:pt>
                <c:pt idx="15921">
                  <c:v>3.1843000000023358</c:v>
                </c:pt>
                <c:pt idx="15922">
                  <c:v>3.1845000000023367</c:v>
                </c:pt>
                <c:pt idx="15923">
                  <c:v>3.184700000002338</c:v>
                </c:pt>
                <c:pt idx="15924">
                  <c:v>3.1849000000023362</c:v>
                </c:pt>
                <c:pt idx="15925">
                  <c:v>3.1851000000023317</c:v>
                </c:pt>
                <c:pt idx="15926">
                  <c:v>3.1853000000023304</c:v>
                </c:pt>
                <c:pt idx="15927">
                  <c:v>3.1855000000023295</c:v>
                </c:pt>
                <c:pt idx="15928">
                  <c:v>3.1857000000022992</c:v>
                </c:pt>
                <c:pt idx="15929">
                  <c:v>3.1859000000022992</c:v>
                </c:pt>
                <c:pt idx="15930">
                  <c:v>3.1861000000022992</c:v>
                </c:pt>
                <c:pt idx="15931">
                  <c:v>3.1863000000022996</c:v>
                </c:pt>
                <c:pt idx="15932">
                  <c:v>3.1865000000023289</c:v>
                </c:pt>
                <c:pt idx="15933">
                  <c:v>3.1867000000023293</c:v>
                </c:pt>
                <c:pt idx="15934">
                  <c:v>3.1869000000023293</c:v>
                </c:pt>
                <c:pt idx="15935">
                  <c:v>3.1871000000023511</c:v>
                </c:pt>
                <c:pt idx="15936">
                  <c:v>3.1873000000023506</c:v>
                </c:pt>
                <c:pt idx="15937">
                  <c:v>3.1875000000023497</c:v>
                </c:pt>
                <c:pt idx="15938">
                  <c:v>3.1877000000023492</c:v>
                </c:pt>
                <c:pt idx="15939">
                  <c:v>3.1879000000023487</c:v>
                </c:pt>
                <c:pt idx="15940">
                  <c:v>3.1881000000023478</c:v>
                </c:pt>
                <c:pt idx="15941">
                  <c:v>3.1883000000023487</c:v>
                </c:pt>
                <c:pt idx="15942">
                  <c:v>3.1885000000023487</c:v>
                </c:pt>
                <c:pt idx="15943">
                  <c:v>3.1887000000023495</c:v>
                </c:pt>
                <c:pt idx="15944">
                  <c:v>3.188900000002346</c:v>
                </c:pt>
                <c:pt idx="15945">
                  <c:v>3.1891000000023446</c:v>
                </c:pt>
                <c:pt idx="15946">
                  <c:v>3.1893000000023424</c:v>
                </c:pt>
                <c:pt idx="15947">
                  <c:v>3.1895000000023415</c:v>
                </c:pt>
                <c:pt idx="15948">
                  <c:v>3.1897000000023414</c:v>
                </c:pt>
                <c:pt idx="15949">
                  <c:v>3.189900000002341</c:v>
                </c:pt>
                <c:pt idx="15950">
                  <c:v>3.1901000000023396</c:v>
                </c:pt>
                <c:pt idx="15951">
                  <c:v>3.19030000000234</c:v>
                </c:pt>
                <c:pt idx="15952">
                  <c:v>3.1905000000023405</c:v>
                </c:pt>
                <c:pt idx="15953">
                  <c:v>3.1907000000023409</c:v>
                </c:pt>
                <c:pt idx="15954">
                  <c:v>3.19090000000234</c:v>
                </c:pt>
                <c:pt idx="15955">
                  <c:v>3.1911000000023377</c:v>
                </c:pt>
                <c:pt idx="15956">
                  <c:v>3.1913000000023373</c:v>
                </c:pt>
                <c:pt idx="15957">
                  <c:v>3.1915000000023364</c:v>
                </c:pt>
                <c:pt idx="15958">
                  <c:v>3.1917000000023212</c:v>
                </c:pt>
                <c:pt idx="15959">
                  <c:v>3.1919000000023212</c:v>
                </c:pt>
                <c:pt idx="15960">
                  <c:v>3.1921000000023212</c:v>
                </c:pt>
                <c:pt idx="15961">
                  <c:v>3.1923000000023212</c:v>
                </c:pt>
                <c:pt idx="15962">
                  <c:v>3.1925000000023211</c:v>
                </c:pt>
                <c:pt idx="15963">
                  <c:v>3.1927000000023202</c:v>
                </c:pt>
                <c:pt idx="15964">
                  <c:v>3.1929000000023202</c:v>
                </c:pt>
                <c:pt idx="15965">
                  <c:v>3.1931000000023513</c:v>
                </c:pt>
                <c:pt idx="15966">
                  <c:v>3.193300000002349</c:v>
                </c:pt>
                <c:pt idx="15967">
                  <c:v>3.193500000002349</c:v>
                </c:pt>
                <c:pt idx="15968">
                  <c:v>3.1937000000023485</c:v>
                </c:pt>
                <c:pt idx="15969">
                  <c:v>3.1939000000023476</c:v>
                </c:pt>
                <c:pt idx="15970">
                  <c:v>3.1941000000023463</c:v>
                </c:pt>
                <c:pt idx="15971">
                  <c:v>3.1943000000023463</c:v>
                </c:pt>
                <c:pt idx="15972">
                  <c:v>3.1945000000023467</c:v>
                </c:pt>
                <c:pt idx="15973">
                  <c:v>3.1947000000023467</c:v>
                </c:pt>
                <c:pt idx="15974">
                  <c:v>3.1949000000023462</c:v>
                </c:pt>
                <c:pt idx="15975">
                  <c:v>3.195100000002344</c:v>
                </c:pt>
                <c:pt idx="15976">
                  <c:v>3.1953000000023435</c:v>
                </c:pt>
                <c:pt idx="15977">
                  <c:v>3.1955000000023412</c:v>
                </c:pt>
                <c:pt idx="15978">
                  <c:v>3.1957000000023212</c:v>
                </c:pt>
                <c:pt idx="15979">
                  <c:v>3.1959000000023212</c:v>
                </c:pt>
                <c:pt idx="15980">
                  <c:v>3.1961000000023212</c:v>
                </c:pt>
                <c:pt idx="15981">
                  <c:v>3.1963000000023212</c:v>
                </c:pt>
                <c:pt idx="15982">
                  <c:v>3.1965000000023212</c:v>
                </c:pt>
                <c:pt idx="15983">
                  <c:v>3.1967000000023216</c:v>
                </c:pt>
                <c:pt idx="15984">
                  <c:v>3.1969000000023242</c:v>
                </c:pt>
                <c:pt idx="15985">
                  <c:v>3.1971000000023611</c:v>
                </c:pt>
                <c:pt idx="15986">
                  <c:v>3.1973000000023584</c:v>
                </c:pt>
                <c:pt idx="15987">
                  <c:v>3.1975000000023575</c:v>
                </c:pt>
                <c:pt idx="15988">
                  <c:v>3.1977000000023574</c:v>
                </c:pt>
                <c:pt idx="15989">
                  <c:v>3.1979000000023547</c:v>
                </c:pt>
                <c:pt idx="15990">
                  <c:v>3.1981000000023547</c:v>
                </c:pt>
                <c:pt idx="15991">
                  <c:v>3.1983000000023556</c:v>
                </c:pt>
                <c:pt idx="15992">
                  <c:v>3.198500000002356</c:v>
                </c:pt>
                <c:pt idx="15993">
                  <c:v>3.1987000000023569</c:v>
                </c:pt>
                <c:pt idx="15994">
                  <c:v>3.1989000000023551</c:v>
                </c:pt>
                <c:pt idx="15995">
                  <c:v>3.1991000000023528</c:v>
                </c:pt>
                <c:pt idx="15996">
                  <c:v>3.1993000000023519</c:v>
                </c:pt>
                <c:pt idx="15997">
                  <c:v>3.1995000000023412</c:v>
                </c:pt>
                <c:pt idx="15998">
                  <c:v>3.1997000000023292</c:v>
                </c:pt>
                <c:pt idx="15999">
                  <c:v>3.1999000000023292</c:v>
                </c:pt>
                <c:pt idx="16000">
                  <c:v>3.200100000002374</c:v>
                </c:pt>
                <c:pt idx="16001">
                  <c:v>3.200300000002374</c:v>
                </c:pt>
                <c:pt idx="16002">
                  <c:v>3.2005000000023749</c:v>
                </c:pt>
                <c:pt idx="16003">
                  <c:v>3.2007000000023753</c:v>
                </c:pt>
                <c:pt idx="16004">
                  <c:v>3.20090000000237</c:v>
                </c:pt>
                <c:pt idx="16005">
                  <c:v>3.2011000000023686</c:v>
                </c:pt>
                <c:pt idx="16006">
                  <c:v>3.2013000000023664</c:v>
                </c:pt>
                <c:pt idx="16007">
                  <c:v>3.2015000000023663</c:v>
                </c:pt>
                <c:pt idx="16008">
                  <c:v>3.2017000000023663</c:v>
                </c:pt>
                <c:pt idx="16009">
                  <c:v>3.2019000000023645</c:v>
                </c:pt>
                <c:pt idx="16010">
                  <c:v>3.2021000000023645</c:v>
                </c:pt>
                <c:pt idx="16011">
                  <c:v>3.2023000000023645</c:v>
                </c:pt>
                <c:pt idx="16012">
                  <c:v>3.2025000000023649</c:v>
                </c:pt>
                <c:pt idx="16013">
                  <c:v>3.2027000000023649</c:v>
                </c:pt>
                <c:pt idx="16014">
                  <c:v>3.2029000000023631</c:v>
                </c:pt>
                <c:pt idx="16015">
                  <c:v>3.2031000000023853</c:v>
                </c:pt>
                <c:pt idx="16016">
                  <c:v>3.2033000000023852</c:v>
                </c:pt>
                <c:pt idx="16017">
                  <c:v>3.2035000000023834</c:v>
                </c:pt>
                <c:pt idx="16018">
                  <c:v>3.203700000002383</c:v>
                </c:pt>
                <c:pt idx="16019">
                  <c:v>3.2039000000023821</c:v>
                </c:pt>
                <c:pt idx="16020">
                  <c:v>3.204100000002382</c:v>
                </c:pt>
                <c:pt idx="16021">
                  <c:v>3.204300000002382</c:v>
                </c:pt>
                <c:pt idx="16022">
                  <c:v>3.2045000000023829</c:v>
                </c:pt>
                <c:pt idx="16023">
                  <c:v>3.2047000000023815</c:v>
                </c:pt>
                <c:pt idx="16024">
                  <c:v>3.2049000000023788</c:v>
                </c:pt>
                <c:pt idx="16025">
                  <c:v>3.2051000000023748</c:v>
                </c:pt>
                <c:pt idx="16026">
                  <c:v>3.205300000002373</c:v>
                </c:pt>
                <c:pt idx="16027">
                  <c:v>3.2055000000023717</c:v>
                </c:pt>
                <c:pt idx="16028">
                  <c:v>3.2057000000023725</c:v>
                </c:pt>
                <c:pt idx="16029">
                  <c:v>3.2059000000023703</c:v>
                </c:pt>
                <c:pt idx="16030">
                  <c:v>3.2061000000023703</c:v>
                </c:pt>
                <c:pt idx="16031">
                  <c:v>3.2063000000023711</c:v>
                </c:pt>
                <c:pt idx="16032">
                  <c:v>3.2065000000023716</c:v>
                </c:pt>
                <c:pt idx="16033">
                  <c:v>3.206700000002372</c:v>
                </c:pt>
                <c:pt idx="16034">
                  <c:v>3.2069000000023693</c:v>
                </c:pt>
                <c:pt idx="16035">
                  <c:v>3.2071000000023924</c:v>
                </c:pt>
                <c:pt idx="16036">
                  <c:v>3.2073000000023915</c:v>
                </c:pt>
                <c:pt idx="16037">
                  <c:v>3.2075000000023914</c:v>
                </c:pt>
                <c:pt idx="16038">
                  <c:v>3.207700000002391</c:v>
                </c:pt>
                <c:pt idx="16039">
                  <c:v>3.2079000000023896</c:v>
                </c:pt>
                <c:pt idx="16040">
                  <c:v>3.20810000000239</c:v>
                </c:pt>
                <c:pt idx="16041">
                  <c:v>3.2083000000023909</c:v>
                </c:pt>
                <c:pt idx="16042">
                  <c:v>3.2085000000023909</c:v>
                </c:pt>
                <c:pt idx="16043">
                  <c:v>3.2087000000023895</c:v>
                </c:pt>
                <c:pt idx="16044">
                  <c:v>3.208900000002386</c:v>
                </c:pt>
                <c:pt idx="16045">
                  <c:v>3.2091000000023846</c:v>
                </c:pt>
                <c:pt idx="16046">
                  <c:v>3.2093000000023832</c:v>
                </c:pt>
                <c:pt idx="16047">
                  <c:v>3.2095000000023823</c:v>
                </c:pt>
                <c:pt idx="16048">
                  <c:v>3.2097000000023823</c:v>
                </c:pt>
                <c:pt idx="16049">
                  <c:v>3.2099000000023814</c:v>
                </c:pt>
                <c:pt idx="16050">
                  <c:v>3.2101000000023818</c:v>
                </c:pt>
                <c:pt idx="16051">
                  <c:v>3.2103000000023822</c:v>
                </c:pt>
                <c:pt idx="16052">
                  <c:v>3.2105000000023827</c:v>
                </c:pt>
                <c:pt idx="16053">
                  <c:v>3.2107000000023826</c:v>
                </c:pt>
                <c:pt idx="16054">
                  <c:v>3.21090000000238</c:v>
                </c:pt>
                <c:pt idx="16055">
                  <c:v>3.2111000000023795</c:v>
                </c:pt>
                <c:pt idx="16056">
                  <c:v>3.211300000002379</c:v>
                </c:pt>
                <c:pt idx="16057">
                  <c:v>3.2115000000023612</c:v>
                </c:pt>
                <c:pt idx="16058">
                  <c:v>3.2117000000023612</c:v>
                </c:pt>
                <c:pt idx="16059">
                  <c:v>3.2119000000023612</c:v>
                </c:pt>
                <c:pt idx="16060">
                  <c:v>3.2121000000023612</c:v>
                </c:pt>
                <c:pt idx="16061">
                  <c:v>3.2123000000023612</c:v>
                </c:pt>
                <c:pt idx="16062">
                  <c:v>3.2125000000023602</c:v>
                </c:pt>
                <c:pt idx="16063">
                  <c:v>3.2127000000023602</c:v>
                </c:pt>
                <c:pt idx="16064">
                  <c:v>3.2129000000023602</c:v>
                </c:pt>
                <c:pt idx="16065">
                  <c:v>3.2131000000023913</c:v>
                </c:pt>
                <c:pt idx="16066">
                  <c:v>3.2133000000023899</c:v>
                </c:pt>
                <c:pt idx="16067">
                  <c:v>3.2135000000023899</c:v>
                </c:pt>
                <c:pt idx="16068">
                  <c:v>3.213700000002389</c:v>
                </c:pt>
                <c:pt idx="16069">
                  <c:v>3.2139000000023876</c:v>
                </c:pt>
                <c:pt idx="16070">
                  <c:v>3.2141000000023876</c:v>
                </c:pt>
                <c:pt idx="16071">
                  <c:v>3.214300000002388</c:v>
                </c:pt>
                <c:pt idx="16072">
                  <c:v>3.214500000002388</c:v>
                </c:pt>
                <c:pt idx="16073">
                  <c:v>3.214700000002388</c:v>
                </c:pt>
                <c:pt idx="16074">
                  <c:v>3.2149000000023857</c:v>
                </c:pt>
                <c:pt idx="16075">
                  <c:v>3.2151000000023853</c:v>
                </c:pt>
                <c:pt idx="16076">
                  <c:v>3.2153000000023857</c:v>
                </c:pt>
                <c:pt idx="16077">
                  <c:v>3.2155000000023612</c:v>
                </c:pt>
                <c:pt idx="16078">
                  <c:v>3.2157000000023652</c:v>
                </c:pt>
                <c:pt idx="16079">
                  <c:v>3.2159000000023652</c:v>
                </c:pt>
                <c:pt idx="16080">
                  <c:v>3.2161000000023652</c:v>
                </c:pt>
                <c:pt idx="16081">
                  <c:v>3.2163000000023652</c:v>
                </c:pt>
                <c:pt idx="16082">
                  <c:v>3.2165000000023642</c:v>
                </c:pt>
                <c:pt idx="16083">
                  <c:v>3.2167000000023642</c:v>
                </c:pt>
                <c:pt idx="16084">
                  <c:v>3.2169000000023642</c:v>
                </c:pt>
                <c:pt idx="16085">
                  <c:v>3.217100000002401</c:v>
                </c:pt>
                <c:pt idx="16086">
                  <c:v>3.2173000000023997</c:v>
                </c:pt>
                <c:pt idx="16087">
                  <c:v>3.2175000000023997</c:v>
                </c:pt>
                <c:pt idx="16088">
                  <c:v>3.2177000000024001</c:v>
                </c:pt>
                <c:pt idx="16089">
                  <c:v>3.2179000000023978</c:v>
                </c:pt>
                <c:pt idx="16090">
                  <c:v>3.2181000000023987</c:v>
                </c:pt>
                <c:pt idx="16091">
                  <c:v>3.2183000000023987</c:v>
                </c:pt>
                <c:pt idx="16092">
                  <c:v>3.2185000000023996</c:v>
                </c:pt>
                <c:pt idx="16093">
                  <c:v>3.2187000000023986</c:v>
                </c:pt>
                <c:pt idx="16094">
                  <c:v>3.2189000000023955</c:v>
                </c:pt>
                <c:pt idx="16095">
                  <c:v>3.219100000002395</c:v>
                </c:pt>
                <c:pt idx="16096">
                  <c:v>3.219300000002395</c:v>
                </c:pt>
                <c:pt idx="16097">
                  <c:v>3.2195000000023812</c:v>
                </c:pt>
                <c:pt idx="16098">
                  <c:v>3.2197000000023812</c:v>
                </c:pt>
                <c:pt idx="16099">
                  <c:v>3.2199000000023812</c:v>
                </c:pt>
                <c:pt idx="16100">
                  <c:v>3.2201000000024167</c:v>
                </c:pt>
                <c:pt idx="16101">
                  <c:v>3.2203000000024167</c:v>
                </c:pt>
                <c:pt idx="16102">
                  <c:v>3.220500000002418</c:v>
                </c:pt>
                <c:pt idx="16103">
                  <c:v>3.2207000000024135</c:v>
                </c:pt>
                <c:pt idx="16104">
                  <c:v>3.2209000000024099</c:v>
                </c:pt>
                <c:pt idx="16105">
                  <c:v>3.2211000000024081</c:v>
                </c:pt>
                <c:pt idx="16106">
                  <c:v>3.2213000000024086</c:v>
                </c:pt>
                <c:pt idx="16107">
                  <c:v>3.2215000000024077</c:v>
                </c:pt>
                <c:pt idx="16108">
                  <c:v>3.2217000000024063</c:v>
                </c:pt>
                <c:pt idx="16109">
                  <c:v>3.2219000000024054</c:v>
                </c:pt>
                <c:pt idx="16110">
                  <c:v>3.2221000000024054</c:v>
                </c:pt>
                <c:pt idx="16111">
                  <c:v>3.2223000000024058</c:v>
                </c:pt>
                <c:pt idx="16112">
                  <c:v>3.2225000000024062</c:v>
                </c:pt>
                <c:pt idx="16113">
                  <c:v>3.2227000000024049</c:v>
                </c:pt>
                <c:pt idx="16114">
                  <c:v>3.2229000000024035</c:v>
                </c:pt>
                <c:pt idx="16115">
                  <c:v>3.2231000000024257</c:v>
                </c:pt>
                <c:pt idx="16116">
                  <c:v>3.2233000000024257</c:v>
                </c:pt>
                <c:pt idx="16117">
                  <c:v>3.2235000000024252</c:v>
                </c:pt>
                <c:pt idx="16118">
                  <c:v>3.2237000000024238</c:v>
                </c:pt>
                <c:pt idx="16119">
                  <c:v>3.2239000000024238</c:v>
                </c:pt>
                <c:pt idx="16120">
                  <c:v>3.2241000000024238</c:v>
                </c:pt>
                <c:pt idx="16121">
                  <c:v>3.2243000000024247</c:v>
                </c:pt>
                <c:pt idx="16122">
                  <c:v>3.2245000000024246</c:v>
                </c:pt>
                <c:pt idx="16123">
                  <c:v>3.2247000000024211</c:v>
                </c:pt>
                <c:pt idx="16124">
                  <c:v>3.2249000000024193</c:v>
                </c:pt>
                <c:pt idx="16125">
                  <c:v>3.2251000000024166</c:v>
                </c:pt>
                <c:pt idx="16126">
                  <c:v>3.2253000000024157</c:v>
                </c:pt>
                <c:pt idx="16127">
                  <c:v>3.2255000000024157</c:v>
                </c:pt>
                <c:pt idx="16128">
                  <c:v>3.2257000000024139</c:v>
                </c:pt>
                <c:pt idx="16129">
                  <c:v>3.2259000000024121</c:v>
                </c:pt>
                <c:pt idx="16130">
                  <c:v>3.2261000000024129</c:v>
                </c:pt>
                <c:pt idx="16131">
                  <c:v>3.2263000000024138</c:v>
                </c:pt>
                <c:pt idx="16132">
                  <c:v>3.2265000000024147</c:v>
                </c:pt>
                <c:pt idx="16133">
                  <c:v>3.226700000002412</c:v>
                </c:pt>
                <c:pt idx="16134">
                  <c:v>3.2269000000024111</c:v>
                </c:pt>
                <c:pt idx="16135">
                  <c:v>3.227100000002435</c:v>
                </c:pt>
                <c:pt idx="16136">
                  <c:v>3.2273000000024337</c:v>
                </c:pt>
                <c:pt idx="16137">
                  <c:v>3.2275000000024328</c:v>
                </c:pt>
                <c:pt idx="16138">
                  <c:v>3.2277000000024327</c:v>
                </c:pt>
                <c:pt idx="16139">
                  <c:v>3.2279000000024318</c:v>
                </c:pt>
                <c:pt idx="16140">
                  <c:v>3.2281000000024327</c:v>
                </c:pt>
                <c:pt idx="16141">
                  <c:v>3.2283000000024327</c:v>
                </c:pt>
                <c:pt idx="16142">
                  <c:v>3.2285000000024326</c:v>
                </c:pt>
                <c:pt idx="16143">
                  <c:v>3.2287000000024286</c:v>
                </c:pt>
                <c:pt idx="16144">
                  <c:v>3.2289000000024273</c:v>
                </c:pt>
                <c:pt idx="16145">
                  <c:v>3.2291000000024255</c:v>
                </c:pt>
                <c:pt idx="16146">
                  <c:v>3.2293000000024255</c:v>
                </c:pt>
                <c:pt idx="16147">
                  <c:v>3.2295000000024254</c:v>
                </c:pt>
                <c:pt idx="16148">
                  <c:v>3.2297000000024236</c:v>
                </c:pt>
                <c:pt idx="16149">
                  <c:v>3.2299000000024236</c:v>
                </c:pt>
                <c:pt idx="16150">
                  <c:v>3.230100000002424</c:v>
                </c:pt>
                <c:pt idx="16151">
                  <c:v>3.230300000002424</c:v>
                </c:pt>
                <c:pt idx="16152">
                  <c:v>3.2305000000024244</c:v>
                </c:pt>
                <c:pt idx="16153">
                  <c:v>3.2307000000024217</c:v>
                </c:pt>
                <c:pt idx="16154">
                  <c:v>3.2309000000024213</c:v>
                </c:pt>
                <c:pt idx="16155">
                  <c:v>3.2311000000024199</c:v>
                </c:pt>
                <c:pt idx="16156">
                  <c:v>3.2313000000024052</c:v>
                </c:pt>
                <c:pt idx="16157">
                  <c:v>3.2315000000024012</c:v>
                </c:pt>
                <c:pt idx="16158">
                  <c:v>3.2317000000024012</c:v>
                </c:pt>
                <c:pt idx="16159">
                  <c:v>3.2319000000024012</c:v>
                </c:pt>
                <c:pt idx="16160">
                  <c:v>3.2321000000024012</c:v>
                </c:pt>
                <c:pt idx="16161">
                  <c:v>3.2323000000024011</c:v>
                </c:pt>
                <c:pt idx="16162">
                  <c:v>3.2325000000024002</c:v>
                </c:pt>
                <c:pt idx="16163">
                  <c:v>3.2327000000024002</c:v>
                </c:pt>
                <c:pt idx="16164">
                  <c:v>3.2329000000024002</c:v>
                </c:pt>
                <c:pt idx="16165">
                  <c:v>3.2331000000024313</c:v>
                </c:pt>
                <c:pt idx="16166">
                  <c:v>3.2333000000024312</c:v>
                </c:pt>
                <c:pt idx="16167">
                  <c:v>3.2335000000024312</c:v>
                </c:pt>
                <c:pt idx="16168">
                  <c:v>3.2337000000024294</c:v>
                </c:pt>
                <c:pt idx="16169">
                  <c:v>3.2339000000024289</c:v>
                </c:pt>
                <c:pt idx="16170">
                  <c:v>3.2341000000024294</c:v>
                </c:pt>
                <c:pt idx="16171">
                  <c:v>3.2343000000024298</c:v>
                </c:pt>
                <c:pt idx="16172">
                  <c:v>3.2345000000024302</c:v>
                </c:pt>
                <c:pt idx="16173">
                  <c:v>3.2347000000024284</c:v>
                </c:pt>
                <c:pt idx="16174">
                  <c:v>3.2349000000024279</c:v>
                </c:pt>
                <c:pt idx="16175">
                  <c:v>3.2351000000024275</c:v>
                </c:pt>
                <c:pt idx="16176">
                  <c:v>3.2353000000024092</c:v>
                </c:pt>
                <c:pt idx="16177">
                  <c:v>3.2355000000024052</c:v>
                </c:pt>
                <c:pt idx="16178">
                  <c:v>3.2357000000024052</c:v>
                </c:pt>
                <c:pt idx="16179">
                  <c:v>3.2359000000024052</c:v>
                </c:pt>
                <c:pt idx="16180">
                  <c:v>3.2361000000024052</c:v>
                </c:pt>
                <c:pt idx="16181">
                  <c:v>3.2363000000024051</c:v>
                </c:pt>
                <c:pt idx="16182">
                  <c:v>3.2365000000024056</c:v>
                </c:pt>
                <c:pt idx="16183">
                  <c:v>3.2367000000024082</c:v>
                </c:pt>
                <c:pt idx="16184">
                  <c:v>3.2369000000024082</c:v>
                </c:pt>
                <c:pt idx="16185">
                  <c:v>3.2371000000024424</c:v>
                </c:pt>
                <c:pt idx="16186">
                  <c:v>3.2373000000024414</c:v>
                </c:pt>
                <c:pt idx="16187">
                  <c:v>3.2375000000024414</c:v>
                </c:pt>
                <c:pt idx="16188">
                  <c:v>3.2377000000024401</c:v>
                </c:pt>
                <c:pt idx="16189">
                  <c:v>3.2379000000024405</c:v>
                </c:pt>
                <c:pt idx="16190">
                  <c:v>3.2381000000024409</c:v>
                </c:pt>
                <c:pt idx="16191">
                  <c:v>3.2383000000024413</c:v>
                </c:pt>
                <c:pt idx="16192">
                  <c:v>3.2385000000024418</c:v>
                </c:pt>
                <c:pt idx="16193">
                  <c:v>3.2387000000024391</c:v>
                </c:pt>
                <c:pt idx="16194">
                  <c:v>3.2389000000024382</c:v>
                </c:pt>
                <c:pt idx="16195">
                  <c:v>3.2391000000024373</c:v>
                </c:pt>
                <c:pt idx="16196">
                  <c:v>3.2393000000024212</c:v>
                </c:pt>
                <c:pt idx="16197">
                  <c:v>3.2395000000024212</c:v>
                </c:pt>
                <c:pt idx="16198">
                  <c:v>3.2397000000024212</c:v>
                </c:pt>
                <c:pt idx="16199">
                  <c:v>3.2399000000024212</c:v>
                </c:pt>
                <c:pt idx="16200">
                  <c:v>3.2401000000024589</c:v>
                </c:pt>
                <c:pt idx="16201">
                  <c:v>3.2403000000024589</c:v>
                </c:pt>
                <c:pt idx="16202">
                  <c:v>3.2405000000024571</c:v>
                </c:pt>
                <c:pt idx="16203">
                  <c:v>3.2407000000024526</c:v>
                </c:pt>
                <c:pt idx="16204">
                  <c:v>3.2409000000024499</c:v>
                </c:pt>
                <c:pt idx="16205">
                  <c:v>3.2411000000024495</c:v>
                </c:pt>
                <c:pt idx="16206">
                  <c:v>3.241300000002449</c:v>
                </c:pt>
                <c:pt idx="16207">
                  <c:v>3.2415000000024485</c:v>
                </c:pt>
                <c:pt idx="16208">
                  <c:v>3.2417000000024463</c:v>
                </c:pt>
                <c:pt idx="16209">
                  <c:v>3.2419000000024472</c:v>
                </c:pt>
                <c:pt idx="16210">
                  <c:v>3.2421000000024467</c:v>
                </c:pt>
                <c:pt idx="16211">
                  <c:v>3.2423000000024476</c:v>
                </c:pt>
                <c:pt idx="16212">
                  <c:v>3.2425000000024471</c:v>
                </c:pt>
                <c:pt idx="16213">
                  <c:v>3.2427000000024444</c:v>
                </c:pt>
                <c:pt idx="16214">
                  <c:v>3.2429000000024439</c:v>
                </c:pt>
                <c:pt idx="16215">
                  <c:v>3.2431000000024666</c:v>
                </c:pt>
                <c:pt idx="16216">
                  <c:v>3.2433000000024665</c:v>
                </c:pt>
                <c:pt idx="16217">
                  <c:v>3.2435000000024656</c:v>
                </c:pt>
                <c:pt idx="16218">
                  <c:v>3.2437000000024656</c:v>
                </c:pt>
                <c:pt idx="16219">
                  <c:v>3.2439000000024656</c:v>
                </c:pt>
                <c:pt idx="16220">
                  <c:v>3.244100000002466</c:v>
                </c:pt>
                <c:pt idx="16221">
                  <c:v>3.2443000000024669</c:v>
                </c:pt>
                <c:pt idx="16222">
                  <c:v>3.2445000000024646</c:v>
                </c:pt>
                <c:pt idx="16223">
                  <c:v>3.2447000000024615</c:v>
                </c:pt>
                <c:pt idx="16224">
                  <c:v>3.2449000000024601</c:v>
                </c:pt>
                <c:pt idx="16225">
                  <c:v>3.2451000000024584</c:v>
                </c:pt>
                <c:pt idx="16226">
                  <c:v>3.2453000000024574</c:v>
                </c:pt>
                <c:pt idx="16227">
                  <c:v>3.245500000002457</c:v>
                </c:pt>
                <c:pt idx="16228">
                  <c:v>3.2457000000024556</c:v>
                </c:pt>
                <c:pt idx="16229">
                  <c:v>3.245900000002456</c:v>
                </c:pt>
                <c:pt idx="16230">
                  <c:v>3.2461000000024569</c:v>
                </c:pt>
                <c:pt idx="16231">
                  <c:v>3.2463000000024578</c:v>
                </c:pt>
                <c:pt idx="16232">
                  <c:v>3.2465000000024569</c:v>
                </c:pt>
                <c:pt idx="16233">
                  <c:v>3.2467000000024537</c:v>
                </c:pt>
                <c:pt idx="16234">
                  <c:v>3.2469000000024533</c:v>
                </c:pt>
                <c:pt idx="16235">
                  <c:v>3.2471000000024768</c:v>
                </c:pt>
                <c:pt idx="16236">
                  <c:v>3.2473000000024759</c:v>
                </c:pt>
                <c:pt idx="16237">
                  <c:v>3.247500000002475</c:v>
                </c:pt>
                <c:pt idx="16238">
                  <c:v>3.2477000000024741</c:v>
                </c:pt>
                <c:pt idx="16239">
                  <c:v>3.2479000000024749</c:v>
                </c:pt>
                <c:pt idx="16240">
                  <c:v>3.2481000000024758</c:v>
                </c:pt>
                <c:pt idx="16241">
                  <c:v>3.2483000000024758</c:v>
                </c:pt>
                <c:pt idx="16242">
                  <c:v>3.2485000000024726</c:v>
                </c:pt>
                <c:pt idx="16243">
                  <c:v>3.2487000000024691</c:v>
                </c:pt>
                <c:pt idx="16244">
                  <c:v>3.2489000000024673</c:v>
                </c:pt>
                <c:pt idx="16245">
                  <c:v>3.2491000000024663</c:v>
                </c:pt>
                <c:pt idx="16246">
                  <c:v>3.2493000000024663</c:v>
                </c:pt>
                <c:pt idx="16247">
                  <c:v>3.2495000000024659</c:v>
                </c:pt>
                <c:pt idx="16248">
                  <c:v>3.2497000000024645</c:v>
                </c:pt>
                <c:pt idx="16249">
                  <c:v>3.2499000000024649</c:v>
                </c:pt>
                <c:pt idx="16250">
                  <c:v>3.2501000000024649</c:v>
                </c:pt>
                <c:pt idx="16251">
                  <c:v>3.2503000000024653</c:v>
                </c:pt>
                <c:pt idx="16252">
                  <c:v>3.250500000002464</c:v>
                </c:pt>
                <c:pt idx="16253">
                  <c:v>3.2507000000024626</c:v>
                </c:pt>
                <c:pt idx="16254">
                  <c:v>3.2509000000024622</c:v>
                </c:pt>
                <c:pt idx="16255">
                  <c:v>3.2511000000024612</c:v>
                </c:pt>
                <c:pt idx="16256">
                  <c:v>3.2513000000024412</c:v>
                </c:pt>
                <c:pt idx="16257">
                  <c:v>3.2515000000024412</c:v>
                </c:pt>
                <c:pt idx="16258">
                  <c:v>3.2517000000024412</c:v>
                </c:pt>
                <c:pt idx="16259">
                  <c:v>3.2519000000024412</c:v>
                </c:pt>
                <c:pt idx="16260">
                  <c:v>3.2521000000024411</c:v>
                </c:pt>
                <c:pt idx="16261">
                  <c:v>3.2523000000024402</c:v>
                </c:pt>
                <c:pt idx="16262">
                  <c:v>3.2525000000024402</c:v>
                </c:pt>
                <c:pt idx="16263">
                  <c:v>3.2527000000024402</c:v>
                </c:pt>
                <c:pt idx="16264">
                  <c:v>3.2529000000024402</c:v>
                </c:pt>
                <c:pt idx="16265">
                  <c:v>3.2531000000024735</c:v>
                </c:pt>
                <c:pt idx="16266">
                  <c:v>3.2533000000024734</c:v>
                </c:pt>
                <c:pt idx="16267">
                  <c:v>3.2535000000024716</c:v>
                </c:pt>
                <c:pt idx="16268">
                  <c:v>3.2537000000024712</c:v>
                </c:pt>
                <c:pt idx="16269">
                  <c:v>3.2539000000024716</c:v>
                </c:pt>
                <c:pt idx="16270">
                  <c:v>3.254100000002472</c:v>
                </c:pt>
                <c:pt idx="16271">
                  <c:v>3.254300000002472</c:v>
                </c:pt>
                <c:pt idx="16272">
                  <c:v>3.2545000000024706</c:v>
                </c:pt>
                <c:pt idx="16273">
                  <c:v>3.2547000000024697</c:v>
                </c:pt>
                <c:pt idx="16274">
                  <c:v>3.2549000000024693</c:v>
                </c:pt>
                <c:pt idx="16275">
                  <c:v>3.2551000000024612</c:v>
                </c:pt>
                <c:pt idx="16276">
                  <c:v>3.2553000000024452</c:v>
                </c:pt>
                <c:pt idx="16277">
                  <c:v>3.2555000000024492</c:v>
                </c:pt>
                <c:pt idx="16278">
                  <c:v>3.2557000000024492</c:v>
                </c:pt>
                <c:pt idx="16279">
                  <c:v>3.2559000000024492</c:v>
                </c:pt>
                <c:pt idx="16280">
                  <c:v>3.2561000000024491</c:v>
                </c:pt>
                <c:pt idx="16281">
                  <c:v>3.2563000000024482</c:v>
                </c:pt>
                <c:pt idx="16282">
                  <c:v>3.2565000000024482</c:v>
                </c:pt>
                <c:pt idx="16283">
                  <c:v>3.2567000000024482</c:v>
                </c:pt>
                <c:pt idx="16284">
                  <c:v>3.2569000000024486</c:v>
                </c:pt>
                <c:pt idx="16285">
                  <c:v>3.2571000000024837</c:v>
                </c:pt>
                <c:pt idx="16286">
                  <c:v>3.2573000000024837</c:v>
                </c:pt>
                <c:pt idx="16287">
                  <c:v>3.2575000000024823</c:v>
                </c:pt>
                <c:pt idx="16288">
                  <c:v>3.2577000000024823</c:v>
                </c:pt>
                <c:pt idx="16289">
                  <c:v>3.2579000000024831</c:v>
                </c:pt>
                <c:pt idx="16290">
                  <c:v>3.2581000000024827</c:v>
                </c:pt>
                <c:pt idx="16291">
                  <c:v>3.2583000000024835</c:v>
                </c:pt>
                <c:pt idx="16292">
                  <c:v>3.2585000000024813</c:v>
                </c:pt>
                <c:pt idx="16293">
                  <c:v>3.2587000000024799</c:v>
                </c:pt>
                <c:pt idx="16294">
                  <c:v>3.2589000000024795</c:v>
                </c:pt>
                <c:pt idx="16295">
                  <c:v>3.2591000000024652</c:v>
                </c:pt>
                <c:pt idx="16296">
                  <c:v>3.2593000000024612</c:v>
                </c:pt>
                <c:pt idx="16297">
                  <c:v>3.2595000000024612</c:v>
                </c:pt>
                <c:pt idx="16298">
                  <c:v>3.2597000000024612</c:v>
                </c:pt>
                <c:pt idx="16299">
                  <c:v>3.2599000000024612</c:v>
                </c:pt>
                <c:pt idx="16300">
                  <c:v>3.2601000000025007</c:v>
                </c:pt>
                <c:pt idx="16301">
                  <c:v>3.2603000000025006</c:v>
                </c:pt>
                <c:pt idx="16302">
                  <c:v>3.2605000000024953</c:v>
                </c:pt>
                <c:pt idx="16303">
                  <c:v>3.2607000000024922</c:v>
                </c:pt>
                <c:pt idx="16304">
                  <c:v>3.2609000000024904</c:v>
                </c:pt>
                <c:pt idx="16305">
                  <c:v>3.2611000000024899</c:v>
                </c:pt>
                <c:pt idx="16306">
                  <c:v>3.2613000000024903</c:v>
                </c:pt>
                <c:pt idx="16307">
                  <c:v>3.2615000000024885</c:v>
                </c:pt>
                <c:pt idx="16308">
                  <c:v>3.2617000000024881</c:v>
                </c:pt>
                <c:pt idx="16309">
                  <c:v>3.261900000002488</c:v>
                </c:pt>
                <c:pt idx="16310">
                  <c:v>3.2621000000024885</c:v>
                </c:pt>
                <c:pt idx="16311">
                  <c:v>3.2623000000024889</c:v>
                </c:pt>
                <c:pt idx="16312">
                  <c:v>3.2625000000024866</c:v>
                </c:pt>
                <c:pt idx="16313">
                  <c:v>3.2627000000024866</c:v>
                </c:pt>
                <c:pt idx="16314">
                  <c:v>3.2629000000024861</c:v>
                </c:pt>
                <c:pt idx="16315">
                  <c:v>3.2631000000025092</c:v>
                </c:pt>
                <c:pt idx="16316">
                  <c:v>3.2633000000025087</c:v>
                </c:pt>
                <c:pt idx="16317">
                  <c:v>3.263500000002507</c:v>
                </c:pt>
                <c:pt idx="16318">
                  <c:v>3.2637000000025078</c:v>
                </c:pt>
                <c:pt idx="16319">
                  <c:v>3.2639000000025078</c:v>
                </c:pt>
                <c:pt idx="16320">
                  <c:v>3.2641000000025087</c:v>
                </c:pt>
                <c:pt idx="16321">
                  <c:v>3.264300000002506</c:v>
                </c:pt>
                <c:pt idx="16322">
                  <c:v>3.2645000000025037</c:v>
                </c:pt>
                <c:pt idx="16323">
                  <c:v>3.2647000000025015</c:v>
                </c:pt>
                <c:pt idx="16324">
                  <c:v>3.264900000002501</c:v>
                </c:pt>
                <c:pt idx="16325">
                  <c:v>3.2651000000025006</c:v>
                </c:pt>
                <c:pt idx="16326">
                  <c:v>3.2653000000025005</c:v>
                </c:pt>
                <c:pt idx="16327">
                  <c:v>3.2655000000024996</c:v>
                </c:pt>
                <c:pt idx="16328">
                  <c:v>3.2657000000024987</c:v>
                </c:pt>
                <c:pt idx="16329">
                  <c:v>3.2659000000024996</c:v>
                </c:pt>
                <c:pt idx="16330">
                  <c:v>3.2661000000025</c:v>
                </c:pt>
                <c:pt idx="16331">
                  <c:v>3.2663000000025</c:v>
                </c:pt>
                <c:pt idx="16332">
                  <c:v>3.266500000002496</c:v>
                </c:pt>
                <c:pt idx="16333">
                  <c:v>3.2667000000024959</c:v>
                </c:pt>
                <c:pt idx="16334">
                  <c:v>3.2669000000024955</c:v>
                </c:pt>
                <c:pt idx="16335">
                  <c:v>3.2671000000025181</c:v>
                </c:pt>
                <c:pt idx="16336">
                  <c:v>3.2673000000025181</c:v>
                </c:pt>
                <c:pt idx="16337">
                  <c:v>3.2675000000025167</c:v>
                </c:pt>
                <c:pt idx="16338">
                  <c:v>3.2677000000025167</c:v>
                </c:pt>
                <c:pt idx="16339">
                  <c:v>3.267900000002518</c:v>
                </c:pt>
                <c:pt idx="16340">
                  <c:v>3.268100000002518</c:v>
                </c:pt>
                <c:pt idx="16341">
                  <c:v>3.2683000000025153</c:v>
                </c:pt>
                <c:pt idx="16342">
                  <c:v>3.2685000000025108</c:v>
                </c:pt>
                <c:pt idx="16343">
                  <c:v>3.2687000000025095</c:v>
                </c:pt>
                <c:pt idx="16344">
                  <c:v>3.2689000000025086</c:v>
                </c:pt>
                <c:pt idx="16345">
                  <c:v>3.2691000000025077</c:v>
                </c:pt>
                <c:pt idx="16346">
                  <c:v>3.2693000000025076</c:v>
                </c:pt>
                <c:pt idx="16347">
                  <c:v>3.2695000000025054</c:v>
                </c:pt>
                <c:pt idx="16348">
                  <c:v>3.2697000000025058</c:v>
                </c:pt>
                <c:pt idx="16349">
                  <c:v>3.2699000000025062</c:v>
                </c:pt>
                <c:pt idx="16350">
                  <c:v>3.2701000000025062</c:v>
                </c:pt>
                <c:pt idx="16351">
                  <c:v>3.2703000000025062</c:v>
                </c:pt>
                <c:pt idx="16352">
                  <c:v>3.2705000000025035</c:v>
                </c:pt>
                <c:pt idx="16353">
                  <c:v>3.270700000002503</c:v>
                </c:pt>
                <c:pt idx="16354">
                  <c:v>3.270900000002503</c:v>
                </c:pt>
                <c:pt idx="16355">
                  <c:v>3.2711000000024812</c:v>
                </c:pt>
                <c:pt idx="16356">
                  <c:v>3.2713000000024812</c:v>
                </c:pt>
                <c:pt idx="16357">
                  <c:v>3.2715000000024812</c:v>
                </c:pt>
                <c:pt idx="16358">
                  <c:v>3.2717000000024812</c:v>
                </c:pt>
                <c:pt idx="16359">
                  <c:v>3.2719000000024812</c:v>
                </c:pt>
                <c:pt idx="16360">
                  <c:v>3.2721000000024811</c:v>
                </c:pt>
                <c:pt idx="16361">
                  <c:v>3.2723000000024811</c:v>
                </c:pt>
                <c:pt idx="16362">
                  <c:v>3.2725000000024815</c:v>
                </c:pt>
                <c:pt idx="16363">
                  <c:v>3.2727000000024842</c:v>
                </c:pt>
                <c:pt idx="16364">
                  <c:v>3.2729000000024842</c:v>
                </c:pt>
                <c:pt idx="16365">
                  <c:v>3.2731000000025166</c:v>
                </c:pt>
                <c:pt idx="16366">
                  <c:v>3.2733000000025156</c:v>
                </c:pt>
                <c:pt idx="16367">
                  <c:v>3.273500000002513</c:v>
                </c:pt>
                <c:pt idx="16368">
                  <c:v>3.2737000000025138</c:v>
                </c:pt>
                <c:pt idx="16369">
                  <c:v>3.2739000000025147</c:v>
                </c:pt>
                <c:pt idx="16370">
                  <c:v>3.2741000000025156</c:v>
                </c:pt>
                <c:pt idx="16371">
                  <c:v>3.2743000000025146</c:v>
                </c:pt>
                <c:pt idx="16372">
                  <c:v>3.2745000000025115</c:v>
                </c:pt>
                <c:pt idx="16373">
                  <c:v>3.2747000000025115</c:v>
                </c:pt>
                <c:pt idx="16374">
                  <c:v>3.2749000000025092</c:v>
                </c:pt>
                <c:pt idx="16375">
                  <c:v>3.2751000000024892</c:v>
                </c:pt>
                <c:pt idx="16376">
                  <c:v>3.2753000000024892</c:v>
                </c:pt>
                <c:pt idx="16377">
                  <c:v>3.2755000000024892</c:v>
                </c:pt>
                <c:pt idx="16378">
                  <c:v>3.2757000000024892</c:v>
                </c:pt>
                <c:pt idx="16379">
                  <c:v>3.2759000000024892</c:v>
                </c:pt>
                <c:pt idx="16380">
                  <c:v>3.2761000000024891</c:v>
                </c:pt>
                <c:pt idx="16381">
                  <c:v>3.2763000000024896</c:v>
                </c:pt>
                <c:pt idx="16382">
                  <c:v>3.2765000000025002</c:v>
                </c:pt>
                <c:pt idx="16383">
                  <c:v>3.2767000000025002</c:v>
                </c:pt>
                <c:pt idx="16384">
                  <c:v>3.2769000000025001</c:v>
                </c:pt>
                <c:pt idx="16385">
                  <c:v>3.2771000000025254</c:v>
                </c:pt>
                <c:pt idx="16386">
                  <c:v>3.277300000002525</c:v>
                </c:pt>
                <c:pt idx="16387">
                  <c:v>3.2775000000025241</c:v>
                </c:pt>
                <c:pt idx="16388">
                  <c:v>3.277700000002524</c:v>
                </c:pt>
                <c:pt idx="16389">
                  <c:v>3.2779000000025245</c:v>
                </c:pt>
                <c:pt idx="16390">
                  <c:v>3.2781000000025244</c:v>
                </c:pt>
                <c:pt idx="16391">
                  <c:v>3.2783000000025235</c:v>
                </c:pt>
                <c:pt idx="16392">
                  <c:v>3.2785000000025213</c:v>
                </c:pt>
                <c:pt idx="16393">
                  <c:v>3.2787000000025208</c:v>
                </c:pt>
                <c:pt idx="16394">
                  <c:v>3.2789000000025208</c:v>
                </c:pt>
                <c:pt idx="16395">
                  <c:v>3.2791000000025012</c:v>
                </c:pt>
                <c:pt idx="16396">
                  <c:v>3.2793000000025012</c:v>
                </c:pt>
                <c:pt idx="16397">
                  <c:v>3.2795000000025012</c:v>
                </c:pt>
                <c:pt idx="16398">
                  <c:v>3.2797000000025012</c:v>
                </c:pt>
                <c:pt idx="16399">
                  <c:v>3.2799000000025011</c:v>
                </c:pt>
                <c:pt idx="16400">
                  <c:v>3.280100000002542</c:v>
                </c:pt>
                <c:pt idx="16401">
                  <c:v>3.2803000000025389</c:v>
                </c:pt>
                <c:pt idx="16402">
                  <c:v>3.2805000000025357</c:v>
                </c:pt>
                <c:pt idx="16403">
                  <c:v>3.2807000000025321</c:v>
                </c:pt>
                <c:pt idx="16404">
                  <c:v>3.2809000000025317</c:v>
                </c:pt>
                <c:pt idx="16405">
                  <c:v>3.2811000000025317</c:v>
                </c:pt>
                <c:pt idx="16406">
                  <c:v>3.2813000000025299</c:v>
                </c:pt>
                <c:pt idx="16407">
                  <c:v>3.2815000000025294</c:v>
                </c:pt>
                <c:pt idx="16408">
                  <c:v>3.2817000000025298</c:v>
                </c:pt>
                <c:pt idx="16409">
                  <c:v>3.2819000000025302</c:v>
                </c:pt>
                <c:pt idx="16410">
                  <c:v>3.2821000000025307</c:v>
                </c:pt>
                <c:pt idx="16411">
                  <c:v>3.2823000000025297</c:v>
                </c:pt>
                <c:pt idx="16412">
                  <c:v>3.2825000000025284</c:v>
                </c:pt>
                <c:pt idx="16413">
                  <c:v>3.2827000000025279</c:v>
                </c:pt>
                <c:pt idx="16414">
                  <c:v>3.2829000000025212</c:v>
                </c:pt>
                <c:pt idx="16415">
                  <c:v>3.2831000000025501</c:v>
                </c:pt>
                <c:pt idx="16416">
                  <c:v>3.2833000000025496</c:v>
                </c:pt>
                <c:pt idx="16417">
                  <c:v>3.2835000000025496</c:v>
                </c:pt>
                <c:pt idx="16418">
                  <c:v>3.2837000000025496</c:v>
                </c:pt>
                <c:pt idx="16419">
                  <c:v>3.28390000000255</c:v>
                </c:pt>
                <c:pt idx="16420">
                  <c:v>3.28410000000255</c:v>
                </c:pt>
                <c:pt idx="16421">
                  <c:v>3.284300000002546</c:v>
                </c:pt>
                <c:pt idx="16422">
                  <c:v>3.2845000000025451</c:v>
                </c:pt>
                <c:pt idx="16423">
                  <c:v>3.2847000000025424</c:v>
                </c:pt>
                <c:pt idx="16424">
                  <c:v>3.2849000000025423</c:v>
                </c:pt>
                <c:pt idx="16425">
                  <c:v>3.2851000000025419</c:v>
                </c:pt>
                <c:pt idx="16426">
                  <c:v>3.2853000000025405</c:v>
                </c:pt>
                <c:pt idx="16427">
                  <c:v>3.2855000000025409</c:v>
                </c:pt>
                <c:pt idx="16428">
                  <c:v>3.2857000000025414</c:v>
                </c:pt>
                <c:pt idx="16429">
                  <c:v>3.2859000000025418</c:v>
                </c:pt>
                <c:pt idx="16430">
                  <c:v>3.2861000000025422</c:v>
                </c:pt>
                <c:pt idx="16431">
                  <c:v>3.2863000000025404</c:v>
                </c:pt>
                <c:pt idx="16432">
                  <c:v>3.2865000000025391</c:v>
                </c:pt>
                <c:pt idx="16433">
                  <c:v>3.2867000000025381</c:v>
                </c:pt>
                <c:pt idx="16434">
                  <c:v>3.2869000000025212</c:v>
                </c:pt>
                <c:pt idx="16435">
                  <c:v>3.2871000000025599</c:v>
                </c:pt>
                <c:pt idx="16436">
                  <c:v>3.287300000002559</c:v>
                </c:pt>
                <c:pt idx="16437">
                  <c:v>3.2875000000025589</c:v>
                </c:pt>
                <c:pt idx="16438">
                  <c:v>3.2877000000025589</c:v>
                </c:pt>
                <c:pt idx="16439">
                  <c:v>3.2879000000025598</c:v>
                </c:pt>
                <c:pt idx="16440">
                  <c:v>3.2881000000025589</c:v>
                </c:pt>
                <c:pt idx="16441">
                  <c:v>3.2883000000025544</c:v>
                </c:pt>
                <c:pt idx="16442">
                  <c:v>3.2885000000025513</c:v>
                </c:pt>
                <c:pt idx="16443">
                  <c:v>3.2887000000025495</c:v>
                </c:pt>
                <c:pt idx="16444">
                  <c:v>3.2889000000025495</c:v>
                </c:pt>
                <c:pt idx="16445">
                  <c:v>3.2891000000025494</c:v>
                </c:pt>
                <c:pt idx="16446">
                  <c:v>3.2893000000025476</c:v>
                </c:pt>
                <c:pt idx="16447">
                  <c:v>3.2895000000025472</c:v>
                </c:pt>
                <c:pt idx="16448">
                  <c:v>3.2897000000025476</c:v>
                </c:pt>
                <c:pt idx="16449">
                  <c:v>3.2899000000025476</c:v>
                </c:pt>
                <c:pt idx="16450">
                  <c:v>3.290100000002548</c:v>
                </c:pt>
                <c:pt idx="16451">
                  <c:v>3.2903000000025453</c:v>
                </c:pt>
                <c:pt idx="16452">
                  <c:v>3.2905000000025453</c:v>
                </c:pt>
                <c:pt idx="16453">
                  <c:v>3.2907000000025448</c:v>
                </c:pt>
                <c:pt idx="16454">
                  <c:v>3.2909000000025252</c:v>
                </c:pt>
                <c:pt idx="16455">
                  <c:v>3.2911000000025212</c:v>
                </c:pt>
                <c:pt idx="16456">
                  <c:v>3.2913000000025212</c:v>
                </c:pt>
                <c:pt idx="16457">
                  <c:v>3.2915000000025216</c:v>
                </c:pt>
                <c:pt idx="16458">
                  <c:v>3.2917000000025252</c:v>
                </c:pt>
                <c:pt idx="16459">
                  <c:v>3.2919000000025251</c:v>
                </c:pt>
                <c:pt idx="16460">
                  <c:v>3.2921000000025242</c:v>
                </c:pt>
                <c:pt idx="16461">
                  <c:v>3.2923000000025242</c:v>
                </c:pt>
                <c:pt idx="16462">
                  <c:v>3.2925000000025242</c:v>
                </c:pt>
                <c:pt idx="16463">
                  <c:v>3.2927000000025242</c:v>
                </c:pt>
                <c:pt idx="16464">
                  <c:v>3.2929000000025246</c:v>
                </c:pt>
                <c:pt idx="16465">
                  <c:v>3.2931000000025588</c:v>
                </c:pt>
                <c:pt idx="16466">
                  <c:v>3.2933000000025561</c:v>
                </c:pt>
                <c:pt idx="16467">
                  <c:v>3.2935000000025569</c:v>
                </c:pt>
                <c:pt idx="16468">
                  <c:v>3.2937000000025578</c:v>
                </c:pt>
                <c:pt idx="16469">
                  <c:v>3.2939000000025587</c:v>
                </c:pt>
                <c:pt idx="16470">
                  <c:v>3.2941000000025586</c:v>
                </c:pt>
                <c:pt idx="16471">
                  <c:v>3.2943000000025546</c:v>
                </c:pt>
                <c:pt idx="16472">
                  <c:v>3.2945000000025546</c:v>
                </c:pt>
                <c:pt idx="16473">
                  <c:v>3.2947000000025541</c:v>
                </c:pt>
                <c:pt idx="16474">
                  <c:v>3.2949000000025412</c:v>
                </c:pt>
                <c:pt idx="16475">
                  <c:v>3.2951000000025292</c:v>
                </c:pt>
                <c:pt idx="16476">
                  <c:v>3.2953000000025412</c:v>
                </c:pt>
                <c:pt idx="16477">
                  <c:v>3.2955000000025412</c:v>
                </c:pt>
                <c:pt idx="16478">
                  <c:v>3.2957000000025412</c:v>
                </c:pt>
                <c:pt idx="16479">
                  <c:v>3.2959000000025402</c:v>
                </c:pt>
                <c:pt idx="16480">
                  <c:v>3.2961000000025402</c:v>
                </c:pt>
                <c:pt idx="16481">
                  <c:v>3.2963000000025402</c:v>
                </c:pt>
                <c:pt idx="16482">
                  <c:v>3.2965000000025402</c:v>
                </c:pt>
                <c:pt idx="16483">
                  <c:v>3.2967000000025402</c:v>
                </c:pt>
                <c:pt idx="16484">
                  <c:v>3.2969000000025352</c:v>
                </c:pt>
                <c:pt idx="16485">
                  <c:v>3.2971000000025659</c:v>
                </c:pt>
                <c:pt idx="16486">
                  <c:v>3.297300000002565</c:v>
                </c:pt>
                <c:pt idx="16487">
                  <c:v>3.2975000000025649</c:v>
                </c:pt>
                <c:pt idx="16488">
                  <c:v>3.2977000000025654</c:v>
                </c:pt>
                <c:pt idx="16489">
                  <c:v>3.2979000000025653</c:v>
                </c:pt>
                <c:pt idx="16490">
                  <c:v>3.2981000000025653</c:v>
                </c:pt>
                <c:pt idx="16491">
                  <c:v>3.2983000000025631</c:v>
                </c:pt>
                <c:pt idx="16492">
                  <c:v>3.2985000000025622</c:v>
                </c:pt>
                <c:pt idx="16493">
                  <c:v>3.2987000000025626</c:v>
                </c:pt>
                <c:pt idx="16494">
                  <c:v>3.2989000000025412</c:v>
                </c:pt>
                <c:pt idx="16495">
                  <c:v>3.2991000000025412</c:v>
                </c:pt>
                <c:pt idx="16496">
                  <c:v>3.2993000000025412</c:v>
                </c:pt>
                <c:pt idx="16497">
                  <c:v>3.2995000000025412</c:v>
                </c:pt>
                <c:pt idx="16498">
                  <c:v>3.2997000000025412</c:v>
                </c:pt>
                <c:pt idx="16499">
                  <c:v>3.2999000000025402</c:v>
                </c:pt>
                <c:pt idx="16500">
                  <c:v>3.3001000000025402</c:v>
                </c:pt>
                <c:pt idx="16501">
                  <c:v>3.3003000000025402</c:v>
                </c:pt>
                <c:pt idx="16502">
                  <c:v>3.3005000000025406</c:v>
                </c:pt>
                <c:pt idx="16503">
                  <c:v>3.300700000002541</c:v>
                </c:pt>
                <c:pt idx="16504">
                  <c:v>3.3009000000025415</c:v>
                </c:pt>
                <c:pt idx="16505">
                  <c:v>3.3011000000025419</c:v>
                </c:pt>
                <c:pt idx="16506">
                  <c:v>3.3013000000025432</c:v>
                </c:pt>
                <c:pt idx="16507">
                  <c:v>3.3015000000025432</c:v>
                </c:pt>
                <c:pt idx="16508">
                  <c:v>3.3017000000025432</c:v>
                </c:pt>
                <c:pt idx="16509">
                  <c:v>3.3019000000025436</c:v>
                </c:pt>
                <c:pt idx="16510">
                  <c:v>3.302100000002544</c:v>
                </c:pt>
                <c:pt idx="16511">
                  <c:v>3.3023000000025444</c:v>
                </c:pt>
                <c:pt idx="16512">
                  <c:v>3.3025000000025448</c:v>
                </c:pt>
                <c:pt idx="16513">
                  <c:v>3.3027000000025453</c:v>
                </c:pt>
                <c:pt idx="16514">
                  <c:v>3.3029000000025457</c:v>
                </c:pt>
                <c:pt idx="16515">
                  <c:v>3.3031000000025492</c:v>
                </c:pt>
                <c:pt idx="16516">
                  <c:v>3.3033000000025492</c:v>
                </c:pt>
                <c:pt idx="16517">
                  <c:v>3.3035000000025492</c:v>
                </c:pt>
                <c:pt idx="16518">
                  <c:v>3.3037000000025492</c:v>
                </c:pt>
                <c:pt idx="16519">
                  <c:v>3.3039000000025482</c:v>
                </c:pt>
                <c:pt idx="16520">
                  <c:v>3.3041000000025482</c:v>
                </c:pt>
                <c:pt idx="16521">
                  <c:v>3.3043000000025486</c:v>
                </c:pt>
                <c:pt idx="16522">
                  <c:v>3.3045000000025491</c:v>
                </c:pt>
                <c:pt idx="16523">
                  <c:v>3.3047000000025495</c:v>
                </c:pt>
                <c:pt idx="16524">
                  <c:v>3.3049000000025499</c:v>
                </c:pt>
                <c:pt idx="16525">
                  <c:v>3.3051000000025512</c:v>
                </c:pt>
                <c:pt idx="16526">
                  <c:v>3.3053000000025512</c:v>
                </c:pt>
                <c:pt idx="16527">
                  <c:v>3.3055000000025512</c:v>
                </c:pt>
                <c:pt idx="16528">
                  <c:v>3.3057000000025516</c:v>
                </c:pt>
                <c:pt idx="16529">
                  <c:v>3.3059000000025542</c:v>
                </c:pt>
                <c:pt idx="16530">
                  <c:v>3.3061000000025542</c:v>
                </c:pt>
                <c:pt idx="16531">
                  <c:v>3.3063000000025542</c:v>
                </c:pt>
                <c:pt idx="16532">
                  <c:v>3.3065000000025542</c:v>
                </c:pt>
                <c:pt idx="16533">
                  <c:v>3.3067000000025542</c:v>
                </c:pt>
                <c:pt idx="16534">
                  <c:v>3.3069000000025541</c:v>
                </c:pt>
                <c:pt idx="16535">
                  <c:v>3.3071000000025612</c:v>
                </c:pt>
                <c:pt idx="16536">
                  <c:v>3.3073000000025612</c:v>
                </c:pt>
                <c:pt idx="16537">
                  <c:v>3.3075000000025612</c:v>
                </c:pt>
                <c:pt idx="16538">
                  <c:v>3.3077000000025611</c:v>
                </c:pt>
                <c:pt idx="16539">
                  <c:v>3.3079000000025602</c:v>
                </c:pt>
                <c:pt idx="16540">
                  <c:v>3.3081000000025602</c:v>
                </c:pt>
                <c:pt idx="16541">
                  <c:v>3.3083000000025602</c:v>
                </c:pt>
                <c:pt idx="16542">
                  <c:v>3.3085000000025602</c:v>
                </c:pt>
                <c:pt idx="16543">
                  <c:v>3.3087000000025601</c:v>
                </c:pt>
                <c:pt idx="16544">
                  <c:v>3.3089000000025592</c:v>
                </c:pt>
                <c:pt idx="16545">
                  <c:v>3.3091000000025592</c:v>
                </c:pt>
                <c:pt idx="16546">
                  <c:v>3.3093000000025592</c:v>
                </c:pt>
                <c:pt idx="16547">
                  <c:v>3.3095000000025596</c:v>
                </c:pt>
                <c:pt idx="16548">
                  <c:v>3.30970000000256</c:v>
                </c:pt>
                <c:pt idx="16549">
                  <c:v>3.3099000000025605</c:v>
                </c:pt>
                <c:pt idx="16550">
                  <c:v>3.3101000000025609</c:v>
                </c:pt>
                <c:pt idx="16551">
                  <c:v>3.3103000000025613</c:v>
                </c:pt>
                <c:pt idx="16552">
                  <c:v>3.3105000000025617</c:v>
                </c:pt>
                <c:pt idx="16553">
                  <c:v>3.3107000000025621</c:v>
                </c:pt>
                <c:pt idx="16554">
                  <c:v>3.3109000000025626</c:v>
                </c:pt>
                <c:pt idx="16555">
                  <c:v>3.311100000002563</c:v>
                </c:pt>
                <c:pt idx="16556">
                  <c:v>3.3113000000025634</c:v>
                </c:pt>
                <c:pt idx="16557">
                  <c:v>3.3115000000025638</c:v>
                </c:pt>
                <c:pt idx="16558">
                  <c:v>3.3117000000025643</c:v>
                </c:pt>
                <c:pt idx="16559">
                  <c:v>3.3119000000025647</c:v>
                </c:pt>
                <c:pt idx="16560">
                  <c:v>3.3121000000025647</c:v>
                </c:pt>
                <c:pt idx="16561">
                  <c:v>3.3123000000025637</c:v>
                </c:pt>
                <c:pt idx="16562">
                  <c:v>3.3125000000025637</c:v>
                </c:pt>
                <c:pt idx="16563">
                  <c:v>3.3127000000025664</c:v>
                </c:pt>
                <c:pt idx="16564">
                  <c:v>3.3129000000025668</c:v>
                </c:pt>
                <c:pt idx="16565">
                  <c:v>3.3131000000025672</c:v>
                </c:pt>
                <c:pt idx="16566">
                  <c:v>3.3133000000025676</c:v>
                </c:pt>
                <c:pt idx="16567">
                  <c:v>3.3135000000025681</c:v>
                </c:pt>
                <c:pt idx="16568">
                  <c:v>3.3137000000025685</c:v>
                </c:pt>
                <c:pt idx="16569">
                  <c:v>3.3139000000025689</c:v>
                </c:pt>
                <c:pt idx="16570">
                  <c:v>3.3141000000025693</c:v>
                </c:pt>
                <c:pt idx="16571">
                  <c:v>3.3143000000025697</c:v>
                </c:pt>
                <c:pt idx="16572">
                  <c:v>3.3145000000025702</c:v>
                </c:pt>
                <c:pt idx="16573">
                  <c:v>3.3147000000025706</c:v>
                </c:pt>
                <c:pt idx="16574">
                  <c:v>3.314900000002571</c:v>
                </c:pt>
                <c:pt idx="16575">
                  <c:v>3.3151000000025714</c:v>
                </c:pt>
                <c:pt idx="16576">
                  <c:v>3.3153000000025719</c:v>
                </c:pt>
                <c:pt idx="16577">
                  <c:v>3.3155000000025732</c:v>
                </c:pt>
                <c:pt idx="16578">
                  <c:v>3.3157000000025731</c:v>
                </c:pt>
                <c:pt idx="16579">
                  <c:v>3.3159000000025731</c:v>
                </c:pt>
                <c:pt idx="16580">
                  <c:v>3.3161000000025735</c:v>
                </c:pt>
                <c:pt idx="16581">
                  <c:v>3.316300000002574</c:v>
                </c:pt>
                <c:pt idx="16582">
                  <c:v>3.3165000000025744</c:v>
                </c:pt>
                <c:pt idx="16583">
                  <c:v>3.3167000000025748</c:v>
                </c:pt>
                <c:pt idx="16584">
                  <c:v>3.3169000000025748</c:v>
                </c:pt>
                <c:pt idx="16585">
                  <c:v>3.3171000000025792</c:v>
                </c:pt>
                <c:pt idx="16586">
                  <c:v>3.3173000000025792</c:v>
                </c:pt>
                <c:pt idx="16587">
                  <c:v>3.3175000000025792</c:v>
                </c:pt>
                <c:pt idx="16588">
                  <c:v>3.3177000000025791</c:v>
                </c:pt>
                <c:pt idx="16589">
                  <c:v>3.3179000000025782</c:v>
                </c:pt>
                <c:pt idx="16590">
                  <c:v>3.3181000000025782</c:v>
                </c:pt>
                <c:pt idx="16591">
                  <c:v>3.3183000000025782</c:v>
                </c:pt>
                <c:pt idx="16592">
                  <c:v>3.3185000000025786</c:v>
                </c:pt>
                <c:pt idx="16593">
                  <c:v>3.318700000002579</c:v>
                </c:pt>
                <c:pt idx="16594">
                  <c:v>3.3189000000025795</c:v>
                </c:pt>
                <c:pt idx="16595">
                  <c:v>3.3191000000025799</c:v>
                </c:pt>
                <c:pt idx="16596">
                  <c:v>3.3193000000025803</c:v>
                </c:pt>
                <c:pt idx="16597">
                  <c:v>3.3195000000025807</c:v>
                </c:pt>
                <c:pt idx="16598">
                  <c:v>3.3197000000025807</c:v>
                </c:pt>
                <c:pt idx="16599">
                  <c:v>3.3199000000025807</c:v>
                </c:pt>
                <c:pt idx="16600">
                  <c:v>3.3201000000025842</c:v>
                </c:pt>
                <c:pt idx="16601">
                  <c:v>3.3203000000025842</c:v>
                </c:pt>
                <c:pt idx="16602">
                  <c:v>3.3205000000025842</c:v>
                </c:pt>
                <c:pt idx="16603">
                  <c:v>3.3207000000025841</c:v>
                </c:pt>
                <c:pt idx="16604">
                  <c:v>3.3209000000025841</c:v>
                </c:pt>
                <c:pt idx="16605">
                  <c:v>3.3211000000025841</c:v>
                </c:pt>
                <c:pt idx="16606">
                  <c:v>3.3213000000025845</c:v>
                </c:pt>
                <c:pt idx="16607">
                  <c:v>3.3215000000025849</c:v>
                </c:pt>
                <c:pt idx="16608">
                  <c:v>3.3217000000025854</c:v>
                </c:pt>
                <c:pt idx="16609">
                  <c:v>3.3219000000025858</c:v>
                </c:pt>
                <c:pt idx="16610">
                  <c:v>3.3221000000025862</c:v>
                </c:pt>
                <c:pt idx="16611">
                  <c:v>3.3223000000025866</c:v>
                </c:pt>
                <c:pt idx="16612">
                  <c:v>3.3225000000025871</c:v>
                </c:pt>
                <c:pt idx="16613">
                  <c:v>3.3227000000025875</c:v>
                </c:pt>
                <c:pt idx="16614">
                  <c:v>3.3229000000025879</c:v>
                </c:pt>
                <c:pt idx="16615">
                  <c:v>3.3231000000025892</c:v>
                </c:pt>
                <c:pt idx="16616">
                  <c:v>3.3233000000025892</c:v>
                </c:pt>
                <c:pt idx="16617">
                  <c:v>3.3235000000025892</c:v>
                </c:pt>
                <c:pt idx="16618">
                  <c:v>3.3237000000025896</c:v>
                </c:pt>
                <c:pt idx="16619">
                  <c:v>3.3239000000026002</c:v>
                </c:pt>
                <c:pt idx="16620">
                  <c:v>3.3241000000026002</c:v>
                </c:pt>
                <c:pt idx="16621">
                  <c:v>3.3243000000026002</c:v>
                </c:pt>
                <c:pt idx="16622">
                  <c:v>3.3245000000026002</c:v>
                </c:pt>
                <c:pt idx="16623">
                  <c:v>3.3247000000025952</c:v>
                </c:pt>
                <c:pt idx="16624">
                  <c:v>3.3249000000025952</c:v>
                </c:pt>
                <c:pt idx="16625">
                  <c:v>3.3251000000025952</c:v>
                </c:pt>
                <c:pt idx="16626">
                  <c:v>3.3253000000025952</c:v>
                </c:pt>
                <c:pt idx="16627">
                  <c:v>3.3255000000025952</c:v>
                </c:pt>
                <c:pt idx="16628">
                  <c:v>3.3257000000025942</c:v>
                </c:pt>
                <c:pt idx="16629">
                  <c:v>3.3259000000025942</c:v>
                </c:pt>
                <c:pt idx="16630">
                  <c:v>3.3261000000025946</c:v>
                </c:pt>
                <c:pt idx="16631">
                  <c:v>3.3263000000025951</c:v>
                </c:pt>
                <c:pt idx="16632">
                  <c:v>3.3265000000025955</c:v>
                </c:pt>
                <c:pt idx="16633">
                  <c:v>3.3267000000025959</c:v>
                </c:pt>
                <c:pt idx="16634">
                  <c:v>3.3269000000025972</c:v>
                </c:pt>
                <c:pt idx="16635">
                  <c:v>3.3271000000026012</c:v>
                </c:pt>
                <c:pt idx="16636">
                  <c:v>3.3273000000026012</c:v>
                </c:pt>
                <c:pt idx="16637">
                  <c:v>3.3275000000026012</c:v>
                </c:pt>
                <c:pt idx="16638">
                  <c:v>3.3277000000026002</c:v>
                </c:pt>
                <c:pt idx="16639">
                  <c:v>3.3279000000026002</c:v>
                </c:pt>
                <c:pt idx="16640">
                  <c:v>3.3281000000026002</c:v>
                </c:pt>
                <c:pt idx="16641">
                  <c:v>3.3283000000026002</c:v>
                </c:pt>
                <c:pt idx="16642">
                  <c:v>3.3285000000026002</c:v>
                </c:pt>
                <c:pt idx="16643">
                  <c:v>3.3287000000026001</c:v>
                </c:pt>
                <c:pt idx="16644">
                  <c:v>3.3289000000026006</c:v>
                </c:pt>
                <c:pt idx="16645">
                  <c:v>3.329100000002601</c:v>
                </c:pt>
                <c:pt idx="16646">
                  <c:v>3.3293000000026014</c:v>
                </c:pt>
                <c:pt idx="16647">
                  <c:v>3.3295000000026018</c:v>
                </c:pt>
                <c:pt idx="16648">
                  <c:v>3.3297000000026022</c:v>
                </c:pt>
                <c:pt idx="16649">
                  <c:v>3.3299000000026031</c:v>
                </c:pt>
                <c:pt idx="16650">
                  <c:v>3.3301000000026031</c:v>
                </c:pt>
                <c:pt idx="16651">
                  <c:v>3.3303000000026035</c:v>
                </c:pt>
                <c:pt idx="16652">
                  <c:v>3.3305000000026039</c:v>
                </c:pt>
                <c:pt idx="16653">
                  <c:v>3.3307000000026044</c:v>
                </c:pt>
                <c:pt idx="16654">
                  <c:v>3.3309000000026048</c:v>
                </c:pt>
                <c:pt idx="16655">
                  <c:v>3.3311000000026048</c:v>
                </c:pt>
                <c:pt idx="16656">
                  <c:v>3.3313000000026047</c:v>
                </c:pt>
                <c:pt idx="16657">
                  <c:v>3.331500000002606</c:v>
                </c:pt>
                <c:pt idx="16658">
                  <c:v>3.3317000000026065</c:v>
                </c:pt>
                <c:pt idx="16659">
                  <c:v>3.3319000000026069</c:v>
                </c:pt>
                <c:pt idx="16660">
                  <c:v>3.3321000000026073</c:v>
                </c:pt>
                <c:pt idx="16661">
                  <c:v>3.3323000000026077</c:v>
                </c:pt>
                <c:pt idx="16662">
                  <c:v>3.3325000000026077</c:v>
                </c:pt>
                <c:pt idx="16663">
                  <c:v>3.3327000000026077</c:v>
                </c:pt>
                <c:pt idx="16664">
                  <c:v>3.3329000000026077</c:v>
                </c:pt>
                <c:pt idx="16665">
                  <c:v>3.3331000000026094</c:v>
                </c:pt>
                <c:pt idx="16666">
                  <c:v>3.3333000000026098</c:v>
                </c:pt>
                <c:pt idx="16667">
                  <c:v>3.3335000000026112</c:v>
                </c:pt>
                <c:pt idx="16668">
                  <c:v>3.3337000000026111</c:v>
                </c:pt>
                <c:pt idx="16669">
                  <c:v>3.3339000000026111</c:v>
                </c:pt>
                <c:pt idx="16670">
                  <c:v>3.3341000000026115</c:v>
                </c:pt>
                <c:pt idx="16671">
                  <c:v>3.3343000000026142</c:v>
                </c:pt>
                <c:pt idx="16672">
                  <c:v>3.3345000000026142</c:v>
                </c:pt>
                <c:pt idx="16673">
                  <c:v>3.3347000000026132</c:v>
                </c:pt>
                <c:pt idx="16674">
                  <c:v>3.3349000000026132</c:v>
                </c:pt>
                <c:pt idx="16675">
                  <c:v>3.3351000000026136</c:v>
                </c:pt>
                <c:pt idx="16676">
                  <c:v>3.3353000000026141</c:v>
                </c:pt>
                <c:pt idx="16677">
                  <c:v>3.3355000000026145</c:v>
                </c:pt>
                <c:pt idx="16678">
                  <c:v>3.3357000000026149</c:v>
                </c:pt>
                <c:pt idx="16679">
                  <c:v>3.3359000000026153</c:v>
                </c:pt>
                <c:pt idx="16680">
                  <c:v>3.3361000000026158</c:v>
                </c:pt>
                <c:pt idx="16681">
                  <c:v>3.3363000000026162</c:v>
                </c:pt>
                <c:pt idx="16682">
                  <c:v>3.3365000000026166</c:v>
                </c:pt>
                <c:pt idx="16683">
                  <c:v>3.336700000002617</c:v>
                </c:pt>
                <c:pt idx="16684">
                  <c:v>3.3369000000026174</c:v>
                </c:pt>
                <c:pt idx="16685">
                  <c:v>3.3371000000026192</c:v>
                </c:pt>
                <c:pt idx="16686">
                  <c:v>3.3373000000026192</c:v>
                </c:pt>
                <c:pt idx="16687">
                  <c:v>3.3375000000026191</c:v>
                </c:pt>
                <c:pt idx="16688">
                  <c:v>3.3377000000026191</c:v>
                </c:pt>
                <c:pt idx="16689">
                  <c:v>3.3379000000026195</c:v>
                </c:pt>
                <c:pt idx="16690">
                  <c:v>3.33810000000262</c:v>
                </c:pt>
                <c:pt idx="16691">
                  <c:v>3.3383000000026204</c:v>
                </c:pt>
                <c:pt idx="16692">
                  <c:v>3.3385000000026208</c:v>
                </c:pt>
                <c:pt idx="16693">
                  <c:v>3.3387000000026208</c:v>
                </c:pt>
                <c:pt idx="16694">
                  <c:v>3.3389000000026217</c:v>
                </c:pt>
                <c:pt idx="16695">
                  <c:v>3.3391000000026221</c:v>
                </c:pt>
                <c:pt idx="16696">
                  <c:v>3.3393000000026225</c:v>
                </c:pt>
                <c:pt idx="16697">
                  <c:v>3.3395000000026229</c:v>
                </c:pt>
                <c:pt idx="16698">
                  <c:v>3.3397000000026233</c:v>
                </c:pt>
                <c:pt idx="16699">
                  <c:v>3.3399000000026238</c:v>
                </c:pt>
                <c:pt idx="16700">
                  <c:v>3.3401000000026242</c:v>
                </c:pt>
                <c:pt idx="16701">
                  <c:v>3.3403000000026246</c:v>
                </c:pt>
                <c:pt idx="16702">
                  <c:v>3.340500000002625</c:v>
                </c:pt>
                <c:pt idx="16703">
                  <c:v>3.3407000000026255</c:v>
                </c:pt>
                <c:pt idx="16704">
                  <c:v>3.3409000000026259</c:v>
                </c:pt>
                <c:pt idx="16705">
                  <c:v>3.3411000000026272</c:v>
                </c:pt>
                <c:pt idx="16706">
                  <c:v>3.3413000000026272</c:v>
                </c:pt>
                <c:pt idx="16707">
                  <c:v>3.3415000000026271</c:v>
                </c:pt>
                <c:pt idx="16708">
                  <c:v>3.3417000000026276</c:v>
                </c:pt>
                <c:pt idx="16709">
                  <c:v>3.341900000002628</c:v>
                </c:pt>
                <c:pt idx="16710">
                  <c:v>3.3421000000026284</c:v>
                </c:pt>
                <c:pt idx="16711">
                  <c:v>3.3423000000026288</c:v>
                </c:pt>
                <c:pt idx="16712">
                  <c:v>3.3425000000026293</c:v>
                </c:pt>
                <c:pt idx="16713">
                  <c:v>3.3427000000026297</c:v>
                </c:pt>
                <c:pt idx="16714">
                  <c:v>3.3429000000026301</c:v>
                </c:pt>
                <c:pt idx="16715">
                  <c:v>3.3431000000026412</c:v>
                </c:pt>
                <c:pt idx="16716">
                  <c:v>3.3433000000026412</c:v>
                </c:pt>
                <c:pt idx="16717">
                  <c:v>3.3435000000026402</c:v>
                </c:pt>
                <c:pt idx="16718">
                  <c:v>3.3437000000026402</c:v>
                </c:pt>
                <c:pt idx="16719">
                  <c:v>3.3439000000026402</c:v>
                </c:pt>
                <c:pt idx="16720">
                  <c:v>3.3441000000026402</c:v>
                </c:pt>
                <c:pt idx="16721">
                  <c:v>3.3443000000026402</c:v>
                </c:pt>
                <c:pt idx="16722">
                  <c:v>3.3445000000026401</c:v>
                </c:pt>
                <c:pt idx="16723">
                  <c:v>3.3447000000026352</c:v>
                </c:pt>
                <c:pt idx="16724">
                  <c:v>3.3449000000026352</c:v>
                </c:pt>
                <c:pt idx="16725">
                  <c:v>3.3451000000026352</c:v>
                </c:pt>
                <c:pt idx="16726">
                  <c:v>3.3453000000026352</c:v>
                </c:pt>
                <c:pt idx="16727">
                  <c:v>3.3455000000026356</c:v>
                </c:pt>
                <c:pt idx="16728">
                  <c:v>3.3457000000026382</c:v>
                </c:pt>
                <c:pt idx="16729">
                  <c:v>3.3459000000026382</c:v>
                </c:pt>
                <c:pt idx="16730">
                  <c:v>3.3461000000026382</c:v>
                </c:pt>
                <c:pt idx="16731">
                  <c:v>3.3463000000026382</c:v>
                </c:pt>
                <c:pt idx="16732">
                  <c:v>3.3465000000026381</c:v>
                </c:pt>
                <c:pt idx="16733">
                  <c:v>3.3467000000026381</c:v>
                </c:pt>
                <c:pt idx="16734">
                  <c:v>3.3469000000026385</c:v>
                </c:pt>
                <c:pt idx="16735">
                  <c:v>3.3471000000026412</c:v>
                </c:pt>
                <c:pt idx="16736">
                  <c:v>3.3473000000026412</c:v>
                </c:pt>
                <c:pt idx="16737">
                  <c:v>3.3475000000026411</c:v>
                </c:pt>
                <c:pt idx="16738">
                  <c:v>3.3477000000026402</c:v>
                </c:pt>
                <c:pt idx="16739">
                  <c:v>3.3479000000026411</c:v>
                </c:pt>
                <c:pt idx="16740">
                  <c:v>3.3481000000026411</c:v>
                </c:pt>
                <c:pt idx="16741">
                  <c:v>3.3483000000026415</c:v>
                </c:pt>
                <c:pt idx="16742">
                  <c:v>3.3485000000026419</c:v>
                </c:pt>
                <c:pt idx="16743">
                  <c:v>3.3487000000026432</c:v>
                </c:pt>
                <c:pt idx="16744">
                  <c:v>3.3489000000026432</c:v>
                </c:pt>
                <c:pt idx="16745">
                  <c:v>3.3491000000026432</c:v>
                </c:pt>
                <c:pt idx="16746">
                  <c:v>3.3493000000026436</c:v>
                </c:pt>
                <c:pt idx="16747">
                  <c:v>3.349500000002644</c:v>
                </c:pt>
                <c:pt idx="16748">
                  <c:v>3.3497000000026445</c:v>
                </c:pt>
                <c:pt idx="16749">
                  <c:v>3.3499000000026449</c:v>
                </c:pt>
                <c:pt idx="16750">
                  <c:v>3.3501000000026453</c:v>
                </c:pt>
                <c:pt idx="16751">
                  <c:v>3.3503000000026457</c:v>
                </c:pt>
                <c:pt idx="16752">
                  <c:v>3.3505000000026461</c:v>
                </c:pt>
                <c:pt idx="16753">
                  <c:v>3.3507000000026466</c:v>
                </c:pt>
                <c:pt idx="16754">
                  <c:v>3.350900000002647</c:v>
                </c:pt>
                <c:pt idx="16755">
                  <c:v>3.3511000000026474</c:v>
                </c:pt>
                <c:pt idx="16756">
                  <c:v>3.3513000000026478</c:v>
                </c:pt>
                <c:pt idx="16757">
                  <c:v>3.3515000000026478</c:v>
                </c:pt>
                <c:pt idx="16758">
                  <c:v>3.3517000000026487</c:v>
                </c:pt>
                <c:pt idx="16759">
                  <c:v>3.3519000000026478</c:v>
                </c:pt>
                <c:pt idx="16760">
                  <c:v>3.3521000000026477</c:v>
                </c:pt>
                <c:pt idx="16761">
                  <c:v>3.3523000000026477</c:v>
                </c:pt>
                <c:pt idx="16762">
                  <c:v>3.3525000000026504</c:v>
                </c:pt>
                <c:pt idx="16763">
                  <c:v>3.3527000000026508</c:v>
                </c:pt>
                <c:pt idx="16764">
                  <c:v>3.3529000000026508</c:v>
                </c:pt>
                <c:pt idx="16765">
                  <c:v>3.3531000000026516</c:v>
                </c:pt>
                <c:pt idx="16766">
                  <c:v>3.3533000000026552</c:v>
                </c:pt>
                <c:pt idx="16767">
                  <c:v>3.3535000000026542</c:v>
                </c:pt>
                <c:pt idx="16768">
                  <c:v>3.3537000000026542</c:v>
                </c:pt>
                <c:pt idx="16769">
                  <c:v>3.3539000000026542</c:v>
                </c:pt>
                <c:pt idx="16770">
                  <c:v>3.3541000000026542</c:v>
                </c:pt>
                <c:pt idx="16771">
                  <c:v>3.3543000000026542</c:v>
                </c:pt>
                <c:pt idx="16772">
                  <c:v>3.3545000000026546</c:v>
                </c:pt>
                <c:pt idx="16773">
                  <c:v>3.354700000002655</c:v>
                </c:pt>
                <c:pt idx="16774">
                  <c:v>3.3549000000026554</c:v>
                </c:pt>
                <c:pt idx="16775">
                  <c:v>3.3551000000026558</c:v>
                </c:pt>
                <c:pt idx="16776">
                  <c:v>3.3553000000026572</c:v>
                </c:pt>
                <c:pt idx="16777">
                  <c:v>3.3555000000026571</c:v>
                </c:pt>
                <c:pt idx="16778">
                  <c:v>3.3557000000026571</c:v>
                </c:pt>
                <c:pt idx="16779">
                  <c:v>3.3559000000026575</c:v>
                </c:pt>
                <c:pt idx="16780">
                  <c:v>3.356100000002658</c:v>
                </c:pt>
                <c:pt idx="16781">
                  <c:v>3.3563000000026584</c:v>
                </c:pt>
                <c:pt idx="16782">
                  <c:v>3.3565000000026588</c:v>
                </c:pt>
                <c:pt idx="16783">
                  <c:v>3.3567000000026588</c:v>
                </c:pt>
                <c:pt idx="16784">
                  <c:v>3.3569000000026588</c:v>
                </c:pt>
                <c:pt idx="16785">
                  <c:v>3.3571000000026601</c:v>
                </c:pt>
                <c:pt idx="16786">
                  <c:v>3.3573000000026605</c:v>
                </c:pt>
                <c:pt idx="16787">
                  <c:v>3.3575000000026609</c:v>
                </c:pt>
                <c:pt idx="16788">
                  <c:v>3.3577000000026613</c:v>
                </c:pt>
                <c:pt idx="16789">
                  <c:v>3.3579000000026618</c:v>
                </c:pt>
                <c:pt idx="16790">
                  <c:v>3.3581000000026622</c:v>
                </c:pt>
                <c:pt idx="16791">
                  <c:v>3.3583000000026626</c:v>
                </c:pt>
                <c:pt idx="16792">
                  <c:v>3.358500000002663</c:v>
                </c:pt>
                <c:pt idx="16793">
                  <c:v>3.3587000000026634</c:v>
                </c:pt>
                <c:pt idx="16794">
                  <c:v>3.3589000000026639</c:v>
                </c:pt>
                <c:pt idx="16795">
                  <c:v>3.3591000000026643</c:v>
                </c:pt>
                <c:pt idx="16796">
                  <c:v>3.3593000000026647</c:v>
                </c:pt>
                <c:pt idx="16797">
                  <c:v>3.3595000000026647</c:v>
                </c:pt>
                <c:pt idx="16798">
                  <c:v>3.3597000000026647</c:v>
                </c:pt>
                <c:pt idx="16799">
                  <c:v>3.359900000002666</c:v>
                </c:pt>
                <c:pt idx="16800">
                  <c:v>3.3601000000026682</c:v>
                </c:pt>
                <c:pt idx="16801">
                  <c:v>3.3603000000026682</c:v>
                </c:pt>
                <c:pt idx="16802">
                  <c:v>3.3605000000026672</c:v>
                </c:pt>
                <c:pt idx="16803">
                  <c:v>3.3607000000026681</c:v>
                </c:pt>
                <c:pt idx="16804">
                  <c:v>3.3609000000026681</c:v>
                </c:pt>
                <c:pt idx="16805">
                  <c:v>3.3611000000026685</c:v>
                </c:pt>
                <c:pt idx="16806">
                  <c:v>3.3613000000026689</c:v>
                </c:pt>
                <c:pt idx="16807">
                  <c:v>3.3615000000026694</c:v>
                </c:pt>
                <c:pt idx="16808">
                  <c:v>3.3617000000026698</c:v>
                </c:pt>
                <c:pt idx="16809">
                  <c:v>3.3619000000026702</c:v>
                </c:pt>
                <c:pt idx="16810">
                  <c:v>3.3621000000026706</c:v>
                </c:pt>
                <c:pt idx="16811">
                  <c:v>3.362300000002671</c:v>
                </c:pt>
                <c:pt idx="16812">
                  <c:v>3.3625000000026715</c:v>
                </c:pt>
                <c:pt idx="16813">
                  <c:v>3.3627000000026719</c:v>
                </c:pt>
                <c:pt idx="16814">
                  <c:v>3.3629000000026732</c:v>
                </c:pt>
                <c:pt idx="16815">
                  <c:v>3.3631000000026812</c:v>
                </c:pt>
                <c:pt idx="16816">
                  <c:v>3.3633000000026811</c:v>
                </c:pt>
                <c:pt idx="16817">
                  <c:v>3.3635000000026802</c:v>
                </c:pt>
                <c:pt idx="16818">
                  <c:v>3.3637000000026802</c:v>
                </c:pt>
                <c:pt idx="16819">
                  <c:v>3.3639000000026802</c:v>
                </c:pt>
                <c:pt idx="16820">
                  <c:v>3.3641000000026802</c:v>
                </c:pt>
                <c:pt idx="16821">
                  <c:v>3.3643000000026801</c:v>
                </c:pt>
                <c:pt idx="16822">
                  <c:v>3.3645000000026792</c:v>
                </c:pt>
                <c:pt idx="16823">
                  <c:v>3.3647000000026792</c:v>
                </c:pt>
                <c:pt idx="16824">
                  <c:v>3.3649000000026792</c:v>
                </c:pt>
                <c:pt idx="16825">
                  <c:v>3.3651000000026792</c:v>
                </c:pt>
                <c:pt idx="16826">
                  <c:v>3.3653000000026791</c:v>
                </c:pt>
                <c:pt idx="16827">
                  <c:v>3.3655000000026782</c:v>
                </c:pt>
                <c:pt idx="16828">
                  <c:v>3.3657000000026782</c:v>
                </c:pt>
                <c:pt idx="16829">
                  <c:v>3.3659000000026786</c:v>
                </c:pt>
                <c:pt idx="16830">
                  <c:v>3.3661000000026791</c:v>
                </c:pt>
                <c:pt idx="16831">
                  <c:v>3.3663000000026795</c:v>
                </c:pt>
                <c:pt idx="16832">
                  <c:v>3.3665000000026799</c:v>
                </c:pt>
                <c:pt idx="16833">
                  <c:v>3.3667000000026803</c:v>
                </c:pt>
                <c:pt idx="16834">
                  <c:v>3.3669000000026807</c:v>
                </c:pt>
                <c:pt idx="16835">
                  <c:v>3.3671000000026812</c:v>
                </c:pt>
                <c:pt idx="16836">
                  <c:v>3.3673000000026816</c:v>
                </c:pt>
                <c:pt idx="16837">
                  <c:v>3.3675000000026842</c:v>
                </c:pt>
                <c:pt idx="16838">
                  <c:v>3.3677000000026842</c:v>
                </c:pt>
                <c:pt idx="16839">
                  <c:v>3.3679000000026842</c:v>
                </c:pt>
                <c:pt idx="16840">
                  <c:v>3.3681000000026842</c:v>
                </c:pt>
                <c:pt idx="16841">
                  <c:v>3.3683000000026841</c:v>
                </c:pt>
                <c:pt idx="16842">
                  <c:v>3.3685000000026841</c:v>
                </c:pt>
                <c:pt idx="16843">
                  <c:v>3.3687000000026845</c:v>
                </c:pt>
                <c:pt idx="16844">
                  <c:v>3.368900000002685</c:v>
                </c:pt>
                <c:pt idx="16845">
                  <c:v>3.3691000000026854</c:v>
                </c:pt>
                <c:pt idx="16846">
                  <c:v>3.3693000000026858</c:v>
                </c:pt>
                <c:pt idx="16847">
                  <c:v>3.3695000000026862</c:v>
                </c:pt>
                <c:pt idx="16848">
                  <c:v>3.3697000000026871</c:v>
                </c:pt>
                <c:pt idx="16849">
                  <c:v>3.3699000000026871</c:v>
                </c:pt>
                <c:pt idx="16850">
                  <c:v>3.3701000000026875</c:v>
                </c:pt>
                <c:pt idx="16851">
                  <c:v>3.3703000000026879</c:v>
                </c:pt>
                <c:pt idx="16852">
                  <c:v>3.3705000000026883</c:v>
                </c:pt>
                <c:pt idx="16853">
                  <c:v>3.3707000000026888</c:v>
                </c:pt>
                <c:pt idx="16854">
                  <c:v>3.3709000000026887</c:v>
                </c:pt>
                <c:pt idx="16855">
                  <c:v>3.3711000000026887</c:v>
                </c:pt>
                <c:pt idx="16856">
                  <c:v>3.37130000000269</c:v>
                </c:pt>
                <c:pt idx="16857">
                  <c:v>3.3715000000026905</c:v>
                </c:pt>
                <c:pt idx="16858">
                  <c:v>3.3717000000026909</c:v>
                </c:pt>
                <c:pt idx="16859">
                  <c:v>3.3719000000026913</c:v>
                </c:pt>
                <c:pt idx="16860">
                  <c:v>3.3721000000026917</c:v>
                </c:pt>
                <c:pt idx="16861">
                  <c:v>3.3723000000026921</c:v>
                </c:pt>
                <c:pt idx="16862">
                  <c:v>3.3725000000026926</c:v>
                </c:pt>
                <c:pt idx="16863">
                  <c:v>3.372700000002693</c:v>
                </c:pt>
                <c:pt idx="16864">
                  <c:v>3.3729000000026934</c:v>
                </c:pt>
                <c:pt idx="16865">
                  <c:v>3.3731000000026952</c:v>
                </c:pt>
                <c:pt idx="16866">
                  <c:v>3.3733000000026951</c:v>
                </c:pt>
                <c:pt idx="16867">
                  <c:v>3.3735000000026951</c:v>
                </c:pt>
                <c:pt idx="16868">
                  <c:v>3.3737000000026951</c:v>
                </c:pt>
                <c:pt idx="16869">
                  <c:v>3.3739000000026955</c:v>
                </c:pt>
                <c:pt idx="16870">
                  <c:v>3.3741000000026959</c:v>
                </c:pt>
                <c:pt idx="16871">
                  <c:v>3.3743000000026981</c:v>
                </c:pt>
                <c:pt idx="16872">
                  <c:v>3.3745000000026972</c:v>
                </c:pt>
                <c:pt idx="16873">
                  <c:v>3.3747000000026972</c:v>
                </c:pt>
                <c:pt idx="16874">
                  <c:v>3.3749000000026976</c:v>
                </c:pt>
                <c:pt idx="16875">
                  <c:v>3.3751000000026981</c:v>
                </c:pt>
                <c:pt idx="16876">
                  <c:v>3.3753000000026985</c:v>
                </c:pt>
                <c:pt idx="16877">
                  <c:v>3.3755000000026989</c:v>
                </c:pt>
                <c:pt idx="16878">
                  <c:v>3.3757000000026993</c:v>
                </c:pt>
                <c:pt idx="16879">
                  <c:v>3.3759000000026997</c:v>
                </c:pt>
                <c:pt idx="16880">
                  <c:v>3.3761000000026997</c:v>
                </c:pt>
                <c:pt idx="16881">
                  <c:v>3.3763000000026997</c:v>
                </c:pt>
                <c:pt idx="16882">
                  <c:v>3.3765000000026997</c:v>
                </c:pt>
                <c:pt idx="16883">
                  <c:v>3.3767000000026997</c:v>
                </c:pt>
                <c:pt idx="16884">
                  <c:v>3.3769000000026987</c:v>
                </c:pt>
                <c:pt idx="16885">
                  <c:v>3.3771000000027032</c:v>
                </c:pt>
                <c:pt idx="16886">
                  <c:v>3.3773000000027031</c:v>
                </c:pt>
                <c:pt idx="16887">
                  <c:v>3.3775000000027031</c:v>
                </c:pt>
                <c:pt idx="16888">
                  <c:v>3.3777000000027035</c:v>
                </c:pt>
                <c:pt idx="16889">
                  <c:v>3.377900000002704</c:v>
                </c:pt>
                <c:pt idx="16890">
                  <c:v>3.3781000000027044</c:v>
                </c:pt>
                <c:pt idx="16891">
                  <c:v>3.3783000000027048</c:v>
                </c:pt>
                <c:pt idx="16892">
                  <c:v>3.3785000000027048</c:v>
                </c:pt>
                <c:pt idx="16893">
                  <c:v>3.3787000000027057</c:v>
                </c:pt>
                <c:pt idx="16894">
                  <c:v>3.3789000000027061</c:v>
                </c:pt>
                <c:pt idx="16895">
                  <c:v>3.3791000000027065</c:v>
                </c:pt>
                <c:pt idx="16896">
                  <c:v>3.3793000000027069</c:v>
                </c:pt>
                <c:pt idx="16897">
                  <c:v>3.3795000000027073</c:v>
                </c:pt>
                <c:pt idx="16898">
                  <c:v>3.3797000000027078</c:v>
                </c:pt>
                <c:pt idx="16899">
                  <c:v>3.3799000000027077</c:v>
                </c:pt>
                <c:pt idx="16900">
                  <c:v>3.3801000000027086</c:v>
                </c:pt>
                <c:pt idx="16901">
                  <c:v>3.380300000002709</c:v>
                </c:pt>
                <c:pt idx="16902">
                  <c:v>3.3805000000027094</c:v>
                </c:pt>
                <c:pt idx="16903">
                  <c:v>3.3807000000027099</c:v>
                </c:pt>
                <c:pt idx="16904">
                  <c:v>3.3809000000027112</c:v>
                </c:pt>
                <c:pt idx="16905">
                  <c:v>3.3811000000027112</c:v>
                </c:pt>
                <c:pt idx="16906">
                  <c:v>3.3813000000027111</c:v>
                </c:pt>
                <c:pt idx="16907">
                  <c:v>3.3815000000027116</c:v>
                </c:pt>
                <c:pt idx="16908">
                  <c:v>3.3817000000027142</c:v>
                </c:pt>
                <c:pt idx="16909">
                  <c:v>3.3819000000027142</c:v>
                </c:pt>
                <c:pt idx="16910">
                  <c:v>3.3821000000027142</c:v>
                </c:pt>
                <c:pt idx="16911">
                  <c:v>3.3823000000027132</c:v>
                </c:pt>
                <c:pt idx="16912">
                  <c:v>3.3825000000027141</c:v>
                </c:pt>
                <c:pt idx="16913">
                  <c:v>3.3827000000027141</c:v>
                </c:pt>
                <c:pt idx="16914">
                  <c:v>3.3829000000027145</c:v>
                </c:pt>
                <c:pt idx="16915">
                  <c:v>3.3831000000027212</c:v>
                </c:pt>
                <c:pt idx="16916">
                  <c:v>3.3833000000027202</c:v>
                </c:pt>
                <c:pt idx="16917">
                  <c:v>3.3835000000027202</c:v>
                </c:pt>
                <c:pt idx="16918">
                  <c:v>3.3837000000027202</c:v>
                </c:pt>
                <c:pt idx="16919">
                  <c:v>3.3839000000027202</c:v>
                </c:pt>
                <c:pt idx="16920">
                  <c:v>3.3841000000027202</c:v>
                </c:pt>
                <c:pt idx="16921">
                  <c:v>3.3843000000027192</c:v>
                </c:pt>
                <c:pt idx="16922">
                  <c:v>3.3845000000027192</c:v>
                </c:pt>
                <c:pt idx="16923">
                  <c:v>3.3847000000027192</c:v>
                </c:pt>
                <c:pt idx="16924">
                  <c:v>3.3849000000027192</c:v>
                </c:pt>
                <c:pt idx="16925">
                  <c:v>3.3851000000027192</c:v>
                </c:pt>
                <c:pt idx="16926">
                  <c:v>3.3853000000027196</c:v>
                </c:pt>
                <c:pt idx="16927">
                  <c:v>3.38550000000272</c:v>
                </c:pt>
                <c:pt idx="16928">
                  <c:v>3.3857000000027204</c:v>
                </c:pt>
                <c:pt idx="16929">
                  <c:v>3.3859000000027208</c:v>
                </c:pt>
                <c:pt idx="16930">
                  <c:v>3.3861000000027213</c:v>
                </c:pt>
                <c:pt idx="16931">
                  <c:v>3.3863000000027217</c:v>
                </c:pt>
                <c:pt idx="16932">
                  <c:v>3.3865000000027221</c:v>
                </c:pt>
                <c:pt idx="16933">
                  <c:v>3.3867000000027225</c:v>
                </c:pt>
                <c:pt idx="16934">
                  <c:v>3.386900000002723</c:v>
                </c:pt>
                <c:pt idx="16935">
                  <c:v>3.3871000000027252</c:v>
                </c:pt>
                <c:pt idx="16936">
                  <c:v>3.3873000000027242</c:v>
                </c:pt>
                <c:pt idx="16937">
                  <c:v>3.3875000000027242</c:v>
                </c:pt>
                <c:pt idx="16938">
                  <c:v>3.3877000000027246</c:v>
                </c:pt>
                <c:pt idx="16939">
                  <c:v>3.3879000000027251</c:v>
                </c:pt>
                <c:pt idx="16940">
                  <c:v>3.3881000000027255</c:v>
                </c:pt>
                <c:pt idx="16941">
                  <c:v>3.3883000000027259</c:v>
                </c:pt>
                <c:pt idx="16942">
                  <c:v>3.3885000000027272</c:v>
                </c:pt>
                <c:pt idx="16943">
                  <c:v>3.3887000000027272</c:v>
                </c:pt>
                <c:pt idx="16944">
                  <c:v>3.3889000000027272</c:v>
                </c:pt>
                <c:pt idx="16945">
                  <c:v>3.3891000000027276</c:v>
                </c:pt>
                <c:pt idx="16946">
                  <c:v>3.389300000002728</c:v>
                </c:pt>
                <c:pt idx="16947">
                  <c:v>3.3895000000027284</c:v>
                </c:pt>
                <c:pt idx="16948">
                  <c:v>3.3897000000027289</c:v>
                </c:pt>
                <c:pt idx="16949">
                  <c:v>3.3899000000027293</c:v>
                </c:pt>
                <c:pt idx="16950">
                  <c:v>3.3901000000027297</c:v>
                </c:pt>
                <c:pt idx="16951">
                  <c:v>3.3903000000027301</c:v>
                </c:pt>
                <c:pt idx="16952">
                  <c:v>3.3905000000027306</c:v>
                </c:pt>
                <c:pt idx="16953">
                  <c:v>3.390700000002731</c:v>
                </c:pt>
                <c:pt idx="16954">
                  <c:v>3.3909000000027314</c:v>
                </c:pt>
                <c:pt idx="16955">
                  <c:v>3.3911000000027318</c:v>
                </c:pt>
                <c:pt idx="16956">
                  <c:v>3.3913000000027322</c:v>
                </c:pt>
                <c:pt idx="16957">
                  <c:v>3.3915000000027331</c:v>
                </c:pt>
                <c:pt idx="16958">
                  <c:v>3.3917000000027331</c:v>
                </c:pt>
                <c:pt idx="16959">
                  <c:v>3.3919000000027335</c:v>
                </c:pt>
                <c:pt idx="16960">
                  <c:v>3.3921000000027339</c:v>
                </c:pt>
                <c:pt idx="16961">
                  <c:v>3.3923000000027344</c:v>
                </c:pt>
                <c:pt idx="16962">
                  <c:v>3.3925000000027348</c:v>
                </c:pt>
                <c:pt idx="16963">
                  <c:v>3.3927000000027348</c:v>
                </c:pt>
                <c:pt idx="16964">
                  <c:v>3.3929000000027347</c:v>
                </c:pt>
                <c:pt idx="16965">
                  <c:v>3.3931000000027391</c:v>
                </c:pt>
                <c:pt idx="16966">
                  <c:v>3.3933000000027382</c:v>
                </c:pt>
                <c:pt idx="16967">
                  <c:v>3.3935000000027382</c:v>
                </c:pt>
                <c:pt idx="16968">
                  <c:v>3.3937000000027382</c:v>
                </c:pt>
                <c:pt idx="16969">
                  <c:v>3.3939000000027382</c:v>
                </c:pt>
                <c:pt idx="16970">
                  <c:v>3.3941000000027381</c:v>
                </c:pt>
                <c:pt idx="16971">
                  <c:v>3.3943000000027386</c:v>
                </c:pt>
                <c:pt idx="16972">
                  <c:v>3.394500000002739</c:v>
                </c:pt>
                <c:pt idx="16973">
                  <c:v>3.3947000000027394</c:v>
                </c:pt>
                <c:pt idx="16974">
                  <c:v>3.3949000000027398</c:v>
                </c:pt>
                <c:pt idx="16975">
                  <c:v>3.3951000000027403</c:v>
                </c:pt>
                <c:pt idx="16976">
                  <c:v>3.3953000000027407</c:v>
                </c:pt>
                <c:pt idx="16977">
                  <c:v>3.3955000000027407</c:v>
                </c:pt>
                <c:pt idx="16978">
                  <c:v>3.3957000000027397</c:v>
                </c:pt>
                <c:pt idx="16979">
                  <c:v>3.3959000000027397</c:v>
                </c:pt>
                <c:pt idx="16980">
                  <c:v>3.3961000000027424</c:v>
                </c:pt>
                <c:pt idx="16981">
                  <c:v>3.3963000000027428</c:v>
                </c:pt>
                <c:pt idx="16982">
                  <c:v>3.3965000000027428</c:v>
                </c:pt>
                <c:pt idx="16983">
                  <c:v>3.3967000000027427</c:v>
                </c:pt>
                <c:pt idx="16984">
                  <c:v>3.3969000000027427</c:v>
                </c:pt>
                <c:pt idx="16985">
                  <c:v>3.3971000000027445</c:v>
                </c:pt>
                <c:pt idx="16986">
                  <c:v>3.3973000000027449</c:v>
                </c:pt>
                <c:pt idx="16987">
                  <c:v>3.3975000000027453</c:v>
                </c:pt>
                <c:pt idx="16988">
                  <c:v>3.3977000000027457</c:v>
                </c:pt>
                <c:pt idx="16989">
                  <c:v>3.3979000000027462</c:v>
                </c:pt>
                <c:pt idx="16990">
                  <c:v>3.3981000000027466</c:v>
                </c:pt>
                <c:pt idx="16991">
                  <c:v>3.398300000002747</c:v>
                </c:pt>
                <c:pt idx="16992">
                  <c:v>3.3985000000027474</c:v>
                </c:pt>
                <c:pt idx="16993">
                  <c:v>3.3987000000027479</c:v>
                </c:pt>
                <c:pt idx="16994">
                  <c:v>3.3989000000027483</c:v>
                </c:pt>
                <c:pt idx="16995">
                  <c:v>3.3991000000027487</c:v>
                </c:pt>
                <c:pt idx="16996">
                  <c:v>3.3993000000027487</c:v>
                </c:pt>
                <c:pt idx="16997">
                  <c:v>3.3995000000027487</c:v>
                </c:pt>
                <c:pt idx="16998">
                  <c:v>3.39970000000275</c:v>
                </c:pt>
                <c:pt idx="16999">
                  <c:v>3.3999000000027504</c:v>
                </c:pt>
                <c:pt idx="17000">
                  <c:v>3.4001000000027592</c:v>
                </c:pt>
                <c:pt idx="17001">
                  <c:v>3.4003000000027512</c:v>
                </c:pt>
                <c:pt idx="17002">
                  <c:v>3.4005000000027552</c:v>
                </c:pt>
                <c:pt idx="17003">
                  <c:v>3.4007000000027552</c:v>
                </c:pt>
                <c:pt idx="17004">
                  <c:v>3.4009000000027552</c:v>
                </c:pt>
                <c:pt idx="17005">
                  <c:v>3.4011000000027551</c:v>
                </c:pt>
                <c:pt idx="17006">
                  <c:v>3.4013000000027542</c:v>
                </c:pt>
                <c:pt idx="17007">
                  <c:v>3.4015000000027542</c:v>
                </c:pt>
                <c:pt idx="17008">
                  <c:v>3.4017000000027542</c:v>
                </c:pt>
                <c:pt idx="17009">
                  <c:v>3.4019000000027546</c:v>
                </c:pt>
                <c:pt idx="17010">
                  <c:v>3.402100000002755</c:v>
                </c:pt>
                <c:pt idx="17011">
                  <c:v>3.4023000000027555</c:v>
                </c:pt>
                <c:pt idx="17012">
                  <c:v>3.4025000000027559</c:v>
                </c:pt>
                <c:pt idx="17013">
                  <c:v>3.4027000000027572</c:v>
                </c:pt>
                <c:pt idx="17014">
                  <c:v>3.4029000000027572</c:v>
                </c:pt>
                <c:pt idx="17015">
                  <c:v>3.4031000000027611</c:v>
                </c:pt>
                <c:pt idx="17016">
                  <c:v>3.4033000000027602</c:v>
                </c:pt>
                <c:pt idx="17017">
                  <c:v>3.4035000000027602</c:v>
                </c:pt>
                <c:pt idx="17018">
                  <c:v>3.4037000000027602</c:v>
                </c:pt>
                <c:pt idx="17019">
                  <c:v>3.4039000000027602</c:v>
                </c:pt>
                <c:pt idx="17020">
                  <c:v>3.4041000000027601</c:v>
                </c:pt>
                <c:pt idx="17021">
                  <c:v>3.4043000000027601</c:v>
                </c:pt>
                <c:pt idx="17022">
                  <c:v>3.4045000000027601</c:v>
                </c:pt>
                <c:pt idx="17023">
                  <c:v>3.4047000000027605</c:v>
                </c:pt>
                <c:pt idx="17024">
                  <c:v>3.4049000000027609</c:v>
                </c:pt>
                <c:pt idx="17025">
                  <c:v>3.4051000000027614</c:v>
                </c:pt>
                <c:pt idx="17026">
                  <c:v>3.4053000000027618</c:v>
                </c:pt>
                <c:pt idx="17027">
                  <c:v>3.4055000000027622</c:v>
                </c:pt>
                <c:pt idx="17028">
                  <c:v>3.4057000000027626</c:v>
                </c:pt>
                <c:pt idx="17029">
                  <c:v>3.4059000000027631</c:v>
                </c:pt>
                <c:pt idx="17030">
                  <c:v>3.4061000000027635</c:v>
                </c:pt>
                <c:pt idx="17031">
                  <c:v>3.4063000000027639</c:v>
                </c:pt>
                <c:pt idx="17032">
                  <c:v>3.4065000000027643</c:v>
                </c:pt>
                <c:pt idx="17033">
                  <c:v>3.4067000000027647</c:v>
                </c:pt>
                <c:pt idx="17034">
                  <c:v>3.4069000000027647</c:v>
                </c:pt>
                <c:pt idx="17035">
                  <c:v>3.4071000000027656</c:v>
                </c:pt>
                <c:pt idx="17036">
                  <c:v>3.4073000000027682</c:v>
                </c:pt>
                <c:pt idx="17037">
                  <c:v>3.4075000000027682</c:v>
                </c:pt>
                <c:pt idx="17038">
                  <c:v>3.4077000000027682</c:v>
                </c:pt>
                <c:pt idx="17039">
                  <c:v>3.4079000000027682</c:v>
                </c:pt>
                <c:pt idx="17040">
                  <c:v>3.4081000000027681</c:v>
                </c:pt>
                <c:pt idx="17041">
                  <c:v>3.4083000000027681</c:v>
                </c:pt>
                <c:pt idx="17042">
                  <c:v>3.4085000000027685</c:v>
                </c:pt>
                <c:pt idx="17043">
                  <c:v>3.408700000002769</c:v>
                </c:pt>
                <c:pt idx="17044">
                  <c:v>3.4089000000027694</c:v>
                </c:pt>
                <c:pt idx="17045">
                  <c:v>3.4091000000027698</c:v>
                </c:pt>
                <c:pt idx="17046">
                  <c:v>3.4093000000027702</c:v>
                </c:pt>
                <c:pt idx="17047">
                  <c:v>3.4095000000027706</c:v>
                </c:pt>
                <c:pt idx="17048">
                  <c:v>3.4097000000027711</c:v>
                </c:pt>
                <c:pt idx="17049">
                  <c:v>3.4099000000027715</c:v>
                </c:pt>
                <c:pt idx="17050">
                  <c:v>3.4101000000027719</c:v>
                </c:pt>
                <c:pt idx="17051">
                  <c:v>3.4103000000027732</c:v>
                </c:pt>
                <c:pt idx="17052">
                  <c:v>3.4105000000027732</c:v>
                </c:pt>
                <c:pt idx="17053">
                  <c:v>3.4107000000027732</c:v>
                </c:pt>
                <c:pt idx="17054">
                  <c:v>3.4109000000027736</c:v>
                </c:pt>
                <c:pt idx="17055">
                  <c:v>3.411100000002774</c:v>
                </c:pt>
                <c:pt idx="17056">
                  <c:v>3.4113000000027744</c:v>
                </c:pt>
                <c:pt idx="17057">
                  <c:v>3.4115000000027749</c:v>
                </c:pt>
                <c:pt idx="17058">
                  <c:v>3.4117000000027753</c:v>
                </c:pt>
                <c:pt idx="17059">
                  <c:v>3.4119000000027757</c:v>
                </c:pt>
                <c:pt idx="17060">
                  <c:v>3.4121000000027761</c:v>
                </c:pt>
                <c:pt idx="17061">
                  <c:v>3.4123000000027766</c:v>
                </c:pt>
                <c:pt idx="17062">
                  <c:v>3.412500000002777</c:v>
                </c:pt>
                <c:pt idx="17063">
                  <c:v>3.4127000000027774</c:v>
                </c:pt>
                <c:pt idx="17064">
                  <c:v>3.4129000000027778</c:v>
                </c:pt>
                <c:pt idx="17065">
                  <c:v>3.4131000000027782</c:v>
                </c:pt>
                <c:pt idx="17066">
                  <c:v>3.4133000000027791</c:v>
                </c:pt>
                <c:pt idx="17067">
                  <c:v>3.4135000000027791</c:v>
                </c:pt>
                <c:pt idx="17068">
                  <c:v>3.4137000000027795</c:v>
                </c:pt>
                <c:pt idx="17069">
                  <c:v>3.4139000000027799</c:v>
                </c:pt>
                <c:pt idx="17070">
                  <c:v>3.4141000000027804</c:v>
                </c:pt>
                <c:pt idx="17071">
                  <c:v>3.4143000000027808</c:v>
                </c:pt>
                <c:pt idx="17072">
                  <c:v>3.4145000000027808</c:v>
                </c:pt>
                <c:pt idx="17073">
                  <c:v>3.4147000000027807</c:v>
                </c:pt>
                <c:pt idx="17074">
                  <c:v>3.414900000002782</c:v>
                </c:pt>
                <c:pt idx="17075">
                  <c:v>3.4151000000027825</c:v>
                </c:pt>
                <c:pt idx="17076">
                  <c:v>3.4153000000027829</c:v>
                </c:pt>
                <c:pt idx="17077">
                  <c:v>3.4155000000027833</c:v>
                </c:pt>
                <c:pt idx="17078">
                  <c:v>3.4157000000027837</c:v>
                </c:pt>
                <c:pt idx="17079">
                  <c:v>3.4159000000027837</c:v>
                </c:pt>
                <c:pt idx="17080">
                  <c:v>3.4161000000027837</c:v>
                </c:pt>
                <c:pt idx="17081">
                  <c:v>3.4163000000027837</c:v>
                </c:pt>
                <c:pt idx="17082">
                  <c:v>3.4165000000027828</c:v>
                </c:pt>
                <c:pt idx="17083">
                  <c:v>3.4167000000027827</c:v>
                </c:pt>
                <c:pt idx="17084">
                  <c:v>3.4169000000027863</c:v>
                </c:pt>
                <c:pt idx="17085">
                  <c:v>3.4171000000027871</c:v>
                </c:pt>
                <c:pt idx="17086">
                  <c:v>3.4173000000027871</c:v>
                </c:pt>
                <c:pt idx="17087">
                  <c:v>3.4175000000027875</c:v>
                </c:pt>
                <c:pt idx="17088">
                  <c:v>3.417700000002788</c:v>
                </c:pt>
                <c:pt idx="17089">
                  <c:v>3.4179000000027884</c:v>
                </c:pt>
                <c:pt idx="17090">
                  <c:v>3.4181000000027888</c:v>
                </c:pt>
                <c:pt idx="17091">
                  <c:v>3.4183000000027888</c:v>
                </c:pt>
                <c:pt idx="17092">
                  <c:v>3.4185000000027888</c:v>
                </c:pt>
                <c:pt idx="17093">
                  <c:v>3.4187000000027901</c:v>
                </c:pt>
                <c:pt idx="17094">
                  <c:v>3.4189000000027905</c:v>
                </c:pt>
                <c:pt idx="17095">
                  <c:v>3.4191000000027909</c:v>
                </c:pt>
                <c:pt idx="17096">
                  <c:v>3.4193000000027913</c:v>
                </c:pt>
                <c:pt idx="17097">
                  <c:v>3.4195000000027918</c:v>
                </c:pt>
                <c:pt idx="17098">
                  <c:v>3.4197000000027922</c:v>
                </c:pt>
                <c:pt idx="17099">
                  <c:v>3.4199000000027926</c:v>
                </c:pt>
                <c:pt idx="17100">
                  <c:v>3.4201000000027952</c:v>
                </c:pt>
                <c:pt idx="17101">
                  <c:v>3.4203000000027952</c:v>
                </c:pt>
                <c:pt idx="17102">
                  <c:v>3.4205000000027952</c:v>
                </c:pt>
                <c:pt idx="17103">
                  <c:v>3.4207000000027952</c:v>
                </c:pt>
                <c:pt idx="17104">
                  <c:v>3.4209000000027951</c:v>
                </c:pt>
                <c:pt idx="17105">
                  <c:v>3.4211000000027951</c:v>
                </c:pt>
                <c:pt idx="17106">
                  <c:v>3.4213000000027955</c:v>
                </c:pt>
                <c:pt idx="17107">
                  <c:v>3.4215000000027982</c:v>
                </c:pt>
                <c:pt idx="17108">
                  <c:v>3.4217000000027982</c:v>
                </c:pt>
                <c:pt idx="17109">
                  <c:v>3.4219000000027981</c:v>
                </c:pt>
                <c:pt idx="17110">
                  <c:v>3.4221000000027972</c:v>
                </c:pt>
                <c:pt idx="17111">
                  <c:v>3.4223000000027981</c:v>
                </c:pt>
                <c:pt idx="17112">
                  <c:v>3.4225000000027981</c:v>
                </c:pt>
                <c:pt idx="17113">
                  <c:v>3.4227000000027985</c:v>
                </c:pt>
                <c:pt idx="17114">
                  <c:v>3.4229000000027989</c:v>
                </c:pt>
                <c:pt idx="17115">
                  <c:v>3.4231000000028002</c:v>
                </c:pt>
                <c:pt idx="17116">
                  <c:v>3.4233000000028002</c:v>
                </c:pt>
                <c:pt idx="17117">
                  <c:v>3.4235000000028002</c:v>
                </c:pt>
                <c:pt idx="17118">
                  <c:v>3.4237000000028006</c:v>
                </c:pt>
                <c:pt idx="17119">
                  <c:v>3.423900000002801</c:v>
                </c:pt>
                <c:pt idx="17120">
                  <c:v>3.4241000000028015</c:v>
                </c:pt>
                <c:pt idx="17121">
                  <c:v>3.4243000000028019</c:v>
                </c:pt>
                <c:pt idx="17122">
                  <c:v>3.4245000000028032</c:v>
                </c:pt>
                <c:pt idx="17123">
                  <c:v>3.4247000000028032</c:v>
                </c:pt>
                <c:pt idx="17124">
                  <c:v>3.4249000000028031</c:v>
                </c:pt>
                <c:pt idx="17125">
                  <c:v>3.4251000000028036</c:v>
                </c:pt>
                <c:pt idx="17126">
                  <c:v>3.425300000002804</c:v>
                </c:pt>
                <c:pt idx="17127">
                  <c:v>3.4255000000028044</c:v>
                </c:pt>
                <c:pt idx="17128">
                  <c:v>3.4257000000028048</c:v>
                </c:pt>
                <c:pt idx="17129">
                  <c:v>3.4259000000028053</c:v>
                </c:pt>
                <c:pt idx="17130">
                  <c:v>3.4261000000028057</c:v>
                </c:pt>
                <c:pt idx="17131">
                  <c:v>3.4263000000028061</c:v>
                </c:pt>
                <c:pt idx="17132">
                  <c:v>3.4265000000028065</c:v>
                </c:pt>
                <c:pt idx="17133">
                  <c:v>3.4267000000028069</c:v>
                </c:pt>
                <c:pt idx="17134">
                  <c:v>3.4269000000028074</c:v>
                </c:pt>
                <c:pt idx="17135">
                  <c:v>3.4271000000028082</c:v>
                </c:pt>
                <c:pt idx="17136">
                  <c:v>3.4273000000028082</c:v>
                </c:pt>
                <c:pt idx="17137">
                  <c:v>3.4275000000028086</c:v>
                </c:pt>
                <c:pt idx="17138">
                  <c:v>3.4277000000028091</c:v>
                </c:pt>
                <c:pt idx="17139">
                  <c:v>3.4279000000028095</c:v>
                </c:pt>
                <c:pt idx="17140">
                  <c:v>3.4281000000028099</c:v>
                </c:pt>
                <c:pt idx="17141">
                  <c:v>3.4283000000028112</c:v>
                </c:pt>
                <c:pt idx="17142">
                  <c:v>3.4285000000028112</c:v>
                </c:pt>
                <c:pt idx="17143">
                  <c:v>3.4287000000028112</c:v>
                </c:pt>
                <c:pt idx="17144">
                  <c:v>3.4289000000028116</c:v>
                </c:pt>
                <c:pt idx="17145">
                  <c:v>3.4291000000028142</c:v>
                </c:pt>
                <c:pt idx="17146">
                  <c:v>3.4293000000028142</c:v>
                </c:pt>
                <c:pt idx="17147">
                  <c:v>3.4295000000028142</c:v>
                </c:pt>
                <c:pt idx="17148">
                  <c:v>3.4297000000028142</c:v>
                </c:pt>
                <c:pt idx="17149">
                  <c:v>3.4299000000028141</c:v>
                </c:pt>
                <c:pt idx="17150">
                  <c:v>3.4301000000028141</c:v>
                </c:pt>
                <c:pt idx="17151">
                  <c:v>3.4303000000028145</c:v>
                </c:pt>
                <c:pt idx="17152">
                  <c:v>3.430500000002815</c:v>
                </c:pt>
                <c:pt idx="17153">
                  <c:v>3.4307000000028154</c:v>
                </c:pt>
                <c:pt idx="17154">
                  <c:v>3.4309000000028158</c:v>
                </c:pt>
                <c:pt idx="17155">
                  <c:v>3.4311000000028162</c:v>
                </c:pt>
                <c:pt idx="17156">
                  <c:v>3.4313000000028171</c:v>
                </c:pt>
                <c:pt idx="17157">
                  <c:v>3.4315000000028171</c:v>
                </c:pt>
                <c:pt idx="17158">
                  <c:v>3.4317000000028175</c:v>
                </c:pt>
                <c:pt idx="17159">
                  <c:v>3.4319000000028179</c:v>
                </c:pt>
                <c:pt idx="17160">
                  <c:v>3.4321000000028183</c:v>
                </c:pt>
                <c:pt idx="17161">
                  <c:v>3.4323000000028188</c:v>
                </c:pt>
                <c:pt idx="17162">
                  <c:v>3.4325000000028187</c:v>
                </c:pt>
                <c:pt idx="17163">
                  <c:v>3.4327000000028187</c:v>
                </c:pt>
                <c:pt idx="17164">
                  <c:v>3.4329000000028187</c:v>
                </c:pt>
                <c:pt idx="17165">
                  <c:v>3.4331000000028205</c:v>
                </c:pt>
                <c:pt idx="17166">
                  <c:v>3.4333000000028209</c:v>
                </c:pt>
                <c:pt idx="17167">
                  <c:v>3.4335000000028213</c:v>
                </c:pt>
                <c:pt idx="17168">
                  <c:v>3.4337000000028217</c:v>
                </c:pt>
                <c:pt idx="17169">
                  <c:v>3.4339000000028221</c:v>
                </c:pt>
                <c:pt idx="17170">
                  <c:v>3.4341000000028226</c:v>
                </c:pt>
                <c:pt idx="17171">
                  <c:v>3.434300000002823</c:v>
                </c:pt>
                <c:pt idx="17172">
                  <c:v>3.4345000000028234</c:v>
                </c:pt>
                <c:pt idx="17173">
                  <c:v>3.4347000000028238</c:v>
                </c:pt>
                <c:pt idx="17174">
                  <c:v>3.4349000000028238</c:v>
                </c:pt>
                <c:pt idx="17175">
                  <c:v>3.4351000000028247</c:v>
                </c:pt>
                <c:pt idx="17176">
                  <c:v>3.4353000000028238</c:v>
                </c:pt>
                <c:pt idx="17177">
                  <c:v>3.4355000000028237</c:v>
                </c:pt>
                <c:pt idx="17178">
                  <c:v>3.4357000000028237</c:v>
                </c:pt>
                <c:pt idx="17179">
                  <c:v>3.4359000000028264</c:v>
                </c:pt>
                <c:pt idx="17180">
                  <c:v>3.4361000000028268</c:v>
                </c:pt>
                <c:pt idx="17181">
                  <c:v>3.4363000000028268</c:v>
                </c:pt>
                <c:pt idx="17182">
                  <c:v>3.4365000000028267</c:v>
                </c:pt>
                <c:pt idx="17183">
                  <c:v>3.4367000000028267</c:v>
                </c:pt>
                <c:pt idx="17184">
                  <c:v>3.4369000000028267</c:v>
                </c:pt>
                <c:pt idx="17185">
                  <c:v>3.4371000000028289</c:v>
                </c:pt>
                <c:pt idx="17186">
                  <c:v>3.4373000000028293</c:v>
                </c:pt>
                <c:pt idx="17187">
                  <c:v>3.4375000000028297</c:v>
                </c:pt>
                <c:pt idx="17188">
                  <c:v>3.4377000000028302</c:v>
                </c:pt>
                <c:pt idx="17189">
                  <c:v>3.4379000000028306</c:v>
                </c:pt>
                <c:pt idx="17190">
                  <c:v>3.438100000002831</c:v>
                </c:pt>
                <c:pt idx="17191">
                  <c:v>3.4383000000028314</c:v>
                </c:pt>
                <c:pt idx="17192">
                  <c:v>3.4385000000028318</c:v>
                </c:pt>
                <c:pt idx="17193">
                  <c:v>3.4387000000028332</c:v>
                </c:pt>
                <c:pt idx="17194">
                  <c:v>3.4389000000028331</c:v>
                </c:pt>
                <c:pt idx="17195">
                  <c:v>3.4391000000028331</c:v>
                </c:pt>
                <c:pt idx="17196">
                  <c:v>3.4393000000028335</c:v>
                </c:pt>
                <c:pt idx="17197">
                  <c:v>3.439500000002834</c:v>
                </c:pt>
                <c:pt idx="17198">
                  <c:v>3.4397000000028344</c:v>
                </c:pt>
                <c:pt idx="17199">
                  <c:v>3.4399000000028348</c:v>
                </c:pt>
                <c:pt idx="17200">
                  <c:v>3.4401000000028352</c:v>
                </c:pt>
                <c:pt idx="17201">
                  <c:v>3.4403000000028356</c:v>
                </c:pt>
                <c:pt idx="17202">
                  <c:v>3.4405000000028392</c:v>
                </c:pt>
                <c:pt idx="17203">
                  <c:v>3.4407000000028392</c:v>
                </c:pt>
                <c:pt idx="17204">
                  <c:v>3.4409000000028382</c:v>
                </c:pt>
                <c:pt idx="17205">
                  <c:v>3.4411000000028382</c:v>
                </c:pt>
                <c:pt idx="17206">
                  <c:v>3.4413000000028382</c:v>
                </c:pt>
                <c:pt idx="17207">
                  <c:v>3.4415000000028382</c:v>
                </c:pt>
                <c:pt idx="17208">
                  <c:v>3.4417000000028386</c:v>
                </c:pt>
                <c:pt idx="17209">
                  <c:v>3.441900000002839</c:v>
                </c:pt>
                <c:pt idx="17210">
                  <c:v>3.4421000000028394</c:v>
                </c:pt>
                <c:pt idx="17211">
                  <c:v>3.4423000000028399</c:v>
                </c:pt>
                <c:pt idx="17212">
                  <c:v>3.4425000000028403</c:v>
                </c:pt>
                <c:pt idx="17213">
                  <c:v>3.4427000000028407</c:v>
                </c:pt>
                <c:pt idx="17214">
                  <c:v>3.4429000000028407</c:v>
                </c:pt>
                <c:pt idx="17215">
                  <c:v>3.4431000000028416</c:v>
                </c:pt>
                <c:pt idx="17216">
                  <c:v>3.4433000000028442</c:v>
                </c:pt>
                <c:pt idx="17217">
                  <c:v>3.4435000000028442</c:v>
                </c:pt>
                <c:pt idx="17218">
                  <c:v>3.4437000000028442</c:v>
                </c:pt>
                <c:pt idx="17219">
                  <c:v>3.4439000000028432</c:v>
                </c:pt>
                <c:pt idx="17220">
                  <c:v>3.4441000000028441</c:v>
                </c:pt>
                <c:pt idx="17221">
                  <c:v>3.4443000000028441</c:v>
                </c:pt>
                <c:pt idx="17222">
                  <c:v>3.4445000000028445</c:v>
                </c:pt>
                <c:pt idx="17223">
                  <c:v>3.4447000000028449</c:v>
                </c:pt>
                <c:pt idx="17224">
                  <c:v>3.4449000000028454</c:v>
                </c:pt>
                <c:pt idx="17225">
                  <c:v>3.4451000000028458</c:v>
                </c:pt>
                <c:pt idx="17226">
                  <c:v>3.4453000000028462</c:v>
                </c:pt>
                <c:pt idx="17227">
                  <c:v>3.4455000000028466</c:v>
                </c:pt>
                <c:pt idx="17228">
                  <c:v>3.445700000002847</c:v>
                </c:pt>
                <c:pt idx="17229">
                  <c:v>3.4459000000028475</c:v>
                </c:pt>
                <c:pt idx="17230">
                  <c:v>3.4461000000028479</c:v>
                </c:pt>
                <c:pt idx="17231">
                  <c:v>3.4463000000028483</c:v>
                </c:pt>
                <c:pt idx="17232">
                  <c:v>3.4465000000028487</c:v>
                </c:pt>
                <c:pt idx="17233">
                  <c:v>3.4467000000028487</c:v>
                </c:pt>
                <c:pt idx="17234">
                  <c:v>3.4469000000028487</c:v>
                </c:pt>
                <c:pt idx="17235">
                  <c:v>3.4471000000028602</c:v>
                </c:pt>
                <c:pt idx="17236">
                  <c:v>3.4473000000028602</c:v>
                </c:pt>
                <c:pt idx="17237">
                  <c:v>3.4475000000028602</c:v>
                </c:pt>
                <c:pt idx="17238">
                  <c:v>3.4477000000028601</c:v>
                </c:pt>
                <c:pt idx="17239">
                  <c:v>3.4479000000028552</c:v>
                </c:pt>
                <c:pt idx="17240">
                  <c:v>3.4481000000028552</c:v>
                </c:pt>
                <c:pt idx="17241">
                  <c:v>3.4483000000028552</c:v>
                </c:pt>
                <c:pt idx="17242">
                  <c:v>3.4485000000028552</c:v>
                </c:pt>
                <c:pt idx="17243">
                  <c:v>3.4487000000028551</c:v>
                </c:pt>
                <c:pt idx="17244">
                  <c:v>3.4489000000028542</c:v>
                </c:pt>
                <c:pt idx="17245">
                  <c:v>3.4491000000028542</c:v>
                </c:pt>
                <c:pt idx="17246">
                  <c:v>3.4493000000028546</c:v>
                </c:pt>
                <c:pt idx="17247">
                  <c:v>3.4495000000028551</c:v>
                </c:pt>
                <c:pt idx="17248">
                  <c:v>3.4497000000028555</c:v>
                </c:pt>
                <c:pt idx="17249">
                  <c:v>3.4499000000028559</c:v>
                </c:pt>
                <c:pt idx="17250">
                  <c:v>3.4501000000028572</c:v>
                </c:pt>
                <c:pt idx="17251">
                  <c:v>3.4503000000028572</c:v>
                </c:pt>
                <c:pt idx="17252">
                  <c:v>3.4505000000028572</c:v>
                </c:pt>
                <c:pt idx="17253">
                  <c:v>3.4507000000028576</c:v>
                </c:pt>
                <c:pt idx="17254">
                  <c:v>3.450900000002858</c:v>
                </c:pt>
                <c:pt idx="17255">
                  <c:v>3.4511000000028584</c:v>
                </c:pt>
                <c:pt idx="17256">
                  <c:v>3.4513000000028589</c:v>
                </c:pt>
                <c:pt idx="17257">
                  <c:v>3.4515000000028593</c:v>
                </c:pt>
                <c:pt idx="17258">
                  <c:v>3.4517000000028597</c:v>
                </c:pt>
                <c:pt idx="17259">
                  <c:v>3.4519000000028597</c:v>
                </c:pt>
                <c:pt idx="17260">
                  <c:v>3.4521000000028597</c:v>
                </c:pt>
                <c:pt idx="17261">
                  <c:v>3.4523000000028587</c:v>
                </c:pt>
                <c:pt idx="17262">
                  <c:v>3.4525000000028587</c:v>
                </c:pt>
                <c:pt idx="17263">
                  <c:v>3.4527000000028587</c:v>
                </c:pt>
                <c:pt idx="17264">
                  <c:v>3.4529000000028587</c:v>
                </c:pt>
                <c:pt idx="17265">
                  <c:v>3.4531000000028631</c:v>
                </c:pt>
                <c:pt idx="17266">
                  <c:v>3.4533000000028631</c:v>
                </c:pt>
                <c:pt idx="17267">
                  <c:v>3.4535000000028635</c:v>
                </c:pt>
                <c:pt idx="17268">
                  <c:v>3.4537000000028639</c:v>
                </c:pt>
                <c:pt idx="17269">
                  <c:v>3.4539000000028643</c:v>
                </c:pt>
                <c:pt idx="17270">
                  <c:v>3.4541000000028648</c:v>
                </c:pt>
                <c:pt idx="17271">
                  <c:v>3.4543000000028647</c:v>
                </c:pt>
                <c:pt idx="17272">
                  <c:v>3.4545000000028647</c:v>
                </c:pt>
                <c:pt idx="17273">
                  <c:v>3.454700000002866</c:v>
                </c:pt>
                <c:pt idx="17274">
                  <c:v>3.4549000000028665</c:v>
                </c:pt>
                <c:pt idx="17275">
                  <c:v>3.4551000000028669</c:v>
                </c:pt>
                <c:pt idx="17276">
                  <c:v>3.4553000000028673</c:v>
                </c:pt>
                <c:pt idx="17277">
                  <c:v>3.4555000000028677</c:v>
                </c:pt>
                <c:pt idx="17278">
                  <c:v>3.4557000000028677</c:v>
                </c:pt>
                <c:pt idx="17279">
                  <c:v>3.4559000000028677</c:v>
                </c:pt>
                <c:pt idx="17280">
                  <c:v>3.4561000000028677</c:v>
                </c:pt>
                <c:pt idx="17281">
                  <c:v>3.4563000000028667</c:v>
                </c:pt>
                <c:pt idx="17282">
                  <c:v>3.4565000000028667</c:v>
                </c:pt>
                <c:pt idx="17283">
                  <c:v>3.4567000000028703</c:v>
                </c:pt>
                <c:pt idx="17284">
                  <c:v>3.4569000000028707</c:v>
                </c:pt>
                <c:pt idx="17285">
                  <c:v>3.4571000000028711</c:v>
                </c:pt>
                <c:pt idx="17286">
                  <c:v>3.4573000000028715</c:v>
                </c:pt>
                <c:pt idx="17287">
                  <c:v>3.4575000000028719</c:v>
                </c:pt>
                <c:pt idx="17288">
                  <c:v>3.4577000000028741</c:v>
                </c:pt>
                <c:pt idx="17289">
                  <c:v>3.4579000000028732</c:v>
                </c:pt>
                <c:pt idx="17290">
                  <c:v>3.4581000000028732</c:v>
                </c:pt>
                <c:pt idx="17291">
                  <c:v>3.4583000000028736</c:v>
                </c:pt>
                <c:pt idx="17292">
                  <c:v>3.4585000000028741</c:v>
                </c:pt>
                <c:pt idx="17293">
                  <c:v>3.4587000000028745</c:v>
                </c:pt>
                <c:pt idx="17294">
                  <c:v>3.4589000000028749</c:v>
                </c:pt>
                <c:pt idx="17295">
                  <c:v>3.4591000000028753</c:v>
                </c:pt>
                <c:pt idx="17296">
                  <c:v>3.4593000000028757</c:v>
                </c:pt>
                <c:pt idx="17297">
                  <c:v>3.4595000000028762</c:v>
                </c:pt>
                <c:pt idx="17298">
                  <c:v>3.4597000000028766</c:v>
                </c:pt>
                <c:pt idx="17299">
                  <c:v>3.459900000002877</c:v>
                </c:pt>
                <c:pt idx="17300">
                  <c:v>3.4601000000028792</c:v>
                </c:pt>
                <c:pt idx="17301">
                  <c:v>3.4603000000028792</c:v>
                </c:pt>
                <c:pt idx="17302">
                  <c:v>3.4605000000028792</c:v>
                </c:pt>
                <c:pt idx="17303">
                  <c:v>3.4607000000028791</c:v>
                </c:pt>
                <c:pt idx="17304">
                  <c:v>3.4609000000028791</c:v>
                </c:pt>
                <c:pt idx="17305">
                  <c:v>3.4611000000028795</c:v>
                </c:pt>
                <c:pt idx="17306">
                  <c:v>3.46130000000288</c:v>
                </c:pt>
                <c:pt idx="17307">
                  <c:v>3.4615000000028804</c:v>
                </c:pt>
                <c:pt idx="17308">
                  <c:v>3.4617000000028808</c:v>
                </c:pt>
                <c:pt idx="17309">
                  <c:v>3.4619000000028808</c:v>
                </c:pt>
                <c:pt idx="17310">
                  <c:v>3.4621000000028817</c:v>
                </c:pt>
                <c:pt idx="17311">
                  <c:v>3.4623000000028821</c:v>
                </c:pt>
                <c:pt idx="17312">
                  <c:v>3.4625000000028825</c:v>
                </c:pt>
                <c:pt idx="17313">
                  <c:v>3.4627000000028829</c:v>
                </c:pt>
                <c:pt idx="17314">
                  <c:v>3.4629000000028833</c:v>
                </c:pt>
                <c:pt idx="17315">
                  <c:v>3.4631000000028842</c:v>
                </c:pt>
                <c:pt idx="17316">
                  <c:v>3.4633000000028842</c:v>
                </c:pt>
                <c:pt idx="17317">
                  <c:v>3.4635000000028846</c:v>
                </c:pt>
                <c:pt idx="17318">
                  <c:v>3.463700000002885</c:v>
                </c:pt>
                <c:pt idx="17319">
                  <c:v>3.4639000000028854</c:v>
                </c:pt>
                <c:pt idx="17320">
                  <c:v>3.4641000000028859</c:v>
                </c:pt>
                <c:pt idx="17321">
                  <c:v>3.4643000000028872</c:v>
                </c:pt>
                <c:pt idx="17322">
                  <c:v>3.4645000000028872</c:v>
                </c:pt>
                <c:pt idx="17323">
                  <c:v>3.4647000000028871</c:v>
                </c:pt>
                <c:pt idx="17324">
                  <c:v>3.4649000000028876</c:v>
                </c:pt>
                <c:pt idx="17325">
                  <c:v>3.465100000002888</c:v>
                </c:pt>
                <c:pt idx="17326">
                  <c:v>3.4653000000028884</c:v>
                </c:pt>
                <c:pt idx="17327">
                  <c:v>3.4655000000028888</c:v>
                </c:pt>
                <c:pt idx="17328">
                  <c:v>3.4657000000028888</c:v>
                </c:pt>
                <c:pt idx="17329">
                  <c:v>3.4659000000028897</c:v>
                </c:pt>
                <c:pt idx="17330">
                  <c:v>3.4661000000028901</c:v>
                </c:pt>
                <c:pt idx="17331">
                  <c:v>3.4663000000028905</c:v>
                </c:pt>
                <c:pt idx="17332">
                  <c:v>3.4665000000028909</c:v>
                </c:pt>
                <c:pt idx="17333">
                  <c:v>3.4667000000028914</c:v>
                </c:pt>
                <c:pt idx="17334">
                  <c:v>3.4669000000028918</c:v>
                </c:pt>
                <c:pt idx="17335">
                  <c:v>3.4671000000029246</c:v>
                </c:pt>
                <c:pt idx="17336">
                  <c:v>3.4673000000029224</c:v>
                </c:pt>
                <c:pt idx="17337">
                  <c:v>3.4675000000029232</c:v>
                </c:pt>
                <c:pt idx="17338">
                  <c:v>3.4677000000028952</c:v>
                </c:pt>
                <c:pt idx="17339">
                  <c:v>3.4679000000028952</c:v>
                </c:pt>
                <c:pt idx="17340">
                  <c:v>3.4681000000028952</c:v>
                </c:pt>
                <c:pt idx="17341">
                  <c:v>3.4683000000028952</c:v>
                </c:pt>
                <c:pt idx="17342">
                  <c:v>3.4685000000028952</c:v>
                </c:pt>
                <c:pt idx="17343">
                  <c:v>3.4687000000028956</c:v>
                </c:pt>
                <c:pt idx="17344">
                  <c:v>3.4689000000028982</c:v>
                </c:pt>
                <c:pt idx="17345">
                  <c:v>3.4691000000028982</c:v>
                </c:pt>
                <c:pt idx="17346">
                  <c:v>3.4693000000028982</c:v>
                </c:pt>
                <c:pt idx="17347">
                  <c:v>3.4695000000028982</c:v>
                </c:pt>
                <c:pt idx="17348">
                  <c:v>3.4697000000028981</c:v>
                </c:pt>
                <c:pt idx="17349">
                  <c:v>3.4699000000028981</c:v>
                </c:pt>
                <c:pt idx="17350">
                  <c:v>3.4701000000028985</c:v>
                </c:pt>
                <c:pt idx="17351">
                  <c:v>3.470300000002899</c:v>
                </c:pt>
                <c:pt idx="17352">
                  <c:v>3.4705000000028994</c:v>
                </c:pt>
                <c:pt idx="17353">
                  <c:v>3.4707000000028998</c:v>
                </c:pt>
                <c:pt idx="17354">
                  <c:v>3.4709000000029002</c:v>
                </c:pt>
                <c:pt idx="17355">
                  <c:v>3.4711000000029006</c:v>
                </c:pt>
                <c:pt idx="17356">
                  <c:v>3.4713000000029011</c:v>
                </c:pt>
                <c:pt idx="17357">
                  <c:v>3.4715000000029015</c:v>
                </c:pt>
                <c:pt idx="17358">
                  <c:v>3.4717000000029019</c:v>
                </c:pt>
                <c:pt idx="17359">
                  <c:v>3.4719000000029032</c:v>
                </c:pt>
                <c:pt idx="17360">
                  <c:v>3.4721000000029032</c:v>
                </c:pt>
                <c:pt idx="17361">
                  <c:v>3.4723000000029032</c:v>
                </c:pt>
                <c:pt idx="17362">
                  <c:v>3.4725000000029036</c:v>
                </c:pt>
                <c:pt idx="17363">
                  <c:v>3.472700000002904</c:v>
                </c:pt>
                <c:pt idx="17364">
                  <c:v>3.4729000000029044</c:v>
                </c:pt>
                <c:pt idx="17365">
                  <c:v>3.4731000000029306</c:v>
                </c:pt>
                <c:pt idx="17366">
                  <c:v>3.4733000000029302</c:v>
                </c:pt>
                <c:pt idx="17367">
                  <c:v>3.4735000000029252</c:v>
                </c:pt>
                <c:pt idx="17368">
                  <c:v>3.4737000000029092</c:v>
                </c:pt>
                <c:pt idx="17369">
                  <c:v>3.4739000000029092</c:v>
                </c:pt>
                <c:pt idx="17370">
                  <c:v>3.4741000000029092</c:v>
                </c:pt>
                <c:pt idx="17371">
                  <c:v>3.4743000000029092</c:v>
                </c:pt>
                <c:pt idx="17372">
                  <c:v>3.4745000000029092</c:v>
                </c:pt>
                <c:pt idx="17373">
                  <c:v>3.4747000000029082</c:v>
                </c:pt>
                <c:pt idx="17374">
                  <c:v>3.4749000000029091</c:v>
                </c:pt>
                <c:pt idx="17375">
                  <c:v>3.4751000000029091</c:v>
                </c:pt>
                <c:pt idx="17376">
                  <c:v>3.4753000000029095</c:v>
                </c:pt>
                <c:pt idx="17377">
                  <c:v>3.4755000000029099</c:v>
                </c:pt>
                <c:pt idx="17378">
                  <c:v>3.4757000000029112</c:v>
                </c:pt>
                <c:pt idx="17379">
                  <c:v>3.4759000000029112</c:v>
                </c:pt>
                <c:pt idx="17380">
                  <c:v>3.4761000000029112</c:v>
                </c:pt>
                <c:pt idx="17381">
                  <c:v>3.4763000000029116</c:v>
                </c:pt>
                <c:pt idx="17382">
                  <c:v>3.4765000000029151</c:v>
                </c:pt>
                <c:pt idx="17383">
                  <c:v>3.4767000000029142</c:v>
                </c:pt>
                <c:pt idx="17384">
                  <c:v>3.4769000000029142</c:v>
                </c:pt>
                <c:pt idx="17385">
                  <c:v>3.4771000000029408</c:v>
                </c:pt>
                <c:pt idx="17386">
                  <c:v>3.4773000000029399</c:v>
                </c:pt>
                <c:pt idx="17387">
                  <c:v>3.4775000000029292</c:v>
                </c:pt>
                <c:pt idx="17388">
                  <c:v>3.4777000000029212</c:v>
                </c:pt>
                <c:pt idx="17389">
                  <c:v>3.4779000000029212</c:v>
                </c:pt>
                <c:pt idx="17390">
                  <c:v>3.4781000000029212</c:v>
                </c:pt>
                <c:pt idx="17391">
                  <c:v>3.4783000000029212</c:v>
                </c:pt>
                <c:pt idx="17392">
                  <c:v>3.4785000000029211</c:v>
                </c:pt>
                <c:pt idx="17393">
                  <c:v>3.4787000000029202</c:v>
                </c:pt>
                <c:pt idx="17394">
                  <c:v>3.4789000000029202</c:v>
                </c:pt>
                <c:pt idx="17395">
                  <c:v>3.4791000000029202</c:v>
                </c:pt>
                <c:pt idx="17396">
                  <c:v>3.4793000000029202</c:v>
                </c:pt>
                <c:pt idx="17397">
                  <c:v>3.4795000000029201</c:v>
                </c:pt>
                <c:pt idx="17398">
                  <c:v>3.4797000000029192</c:v>
                </c:pt>
                <c:pt idx="17399">
                  <c:v>3.4799000000029192</c:v>
                </c:pt>
                <c:pt idx="17400">
                  <c:v>3.4801000000029485</c:v>
                </c:pt>
                <c:pt idx="17401">
                  <c:v>3.4803000000029489</c:v>
                </c:pt>
                <c:pt idx="17402">
                  <c:v>3.4805000000029493</c:v>
                </c:pt>
                <c:pt idx="17403">
                  <c:v>3.4807000000029498</c:v>
                </c:pt>
                <c:pt idx="17404">
                  <c:v>3.480900000002948</c:v>
                </c:pt>
                <c:pt idx="17405">
                  <c:v>3.4811000000029475</c:v>
                </c:pt>
                <c:pt idx="17406">
                  <c:v>3.481300000002947</c:v>
                </c:pt>
                <c:pt idx="17407">
                  <c:v>3.4815000000029412</c:v>
                </c:pt>
                <c:pt idx="17408">
                  <c:v>3.4817000000029252</c:v>
                </c:pt>
                <c:pt idx="17409">
                  <c:v>3.4819000000029252</c:v>
                </c:pt>
                <c:pt idx="17410">
                  <c:v>3.4821000000029252</c:v>
                </c:pt>
                <c:pt idx="17411">
                  <c:v>3.4823000000029252</c:v>
                </c:pt>
                <c:pt idx="17412">
                  <c:v>3.4825000000029251</c:v>
                </c:pt>
                <c:pt idx="17413">
                  <c:v>3.4827000000029251</c:v>
                </c:pt>
                <c:pt idx="17414">
                  <c:v>3.4829000000029255</c:v>
                </c:pt>
                <c:pt idx="17415">
                  <c:v>3.4831000000029642</c:v>
                </c:pt>
                <c:pt idx="17416">
                  <c:v>3.4833000000029619</c:v>
                </c:pt>
                <c:pt idx="17417">
                  <c:v>3.4835000000029619</c:v>
                </c:pt>
                <c:pt idx="17418">
                  <c:v>3.4837000000029614</c:v>
                </c:pt>
                <c:pt idx="17419">
                  <c:v>3.4839000000029601</c:v>
                </c:pt>
                <c:pt idx="17420">
                  <c:v>3.4841000000029601</c:v>
                </c:pt>
                <c:pt idx="17421">
                  <c:v>3.4843000000029605</c:v>
                </c:pt>
                <c:pt idx="17422">
                  <c:v>3.4845000000029609</c:v>
                </c:pt>
                <c:pt idx="17423">
                  <c:v>3.4847000000029613</c:v>
                </c:pt>
                <c:pt idx="17424">
                  <c:v>3.4849000000029591</c:v>
                </c:pt>
                <c:pt idx="17425">
                  <c:v>3.4851000000029573</c:v>
                </c:pt>
                <c:pt idx="17426">
                  <c:v>3.4853000000029564</c:v>
                </c:pt>
                <c:pt idx="17427">
                  <c:v>3.4855000000029412</c:v>
                </c:pt>
                <c:pt idx="17428">
                  <c:v>3.4857000000029412</c:v>
                </c:pt>
                <c:pt idx="17429">
                  <c:v>3.4859000000029412</c:v>
                </c:pt>
                <c:pt idx="17430">
                  <c:v>3.4861000000029412</c:v>
                </c:pt>
                <c:pt idx="17431">
                  <c:v>3.4863000000029412</c:v>
                </c:pt>
                <c:pt idx="17432">
                  <c:v>3.4865000000029402</c:v>
                </c:pt>
                <c:pt idx="17433">
                  <c:v>3.4867000000029402</c:v>
                </c:pt>
                <c:pt idx="17434">
                  <c:v>3.4869000000029402</c:v>
                </c:pt>
                <c:pt idx="17435">
                  <c:v>3.4871000000029704</c:v>
                </c:pt>
                <c:pt idx="17436">
                  <c:v>3.487300000002969</c:v>
                </c:pt>
                <c:pt idx="17437">
                  <c:v>3.487500000002969</c:v>
                </c:pt>
                <c:pt idx="17438">
                  <c:v>3.4877000000029685</c:v>
                </c:pt>
                <c:pt idx="17439">
                  <c:v>3.4879000000029663</c:v>
                </c:pt>
                <c:pt idx="17440">
                  <c:v>3.4881000000029663</c:v>
                </c:pt>
                <c:pt idx="17441">
                  <c:v>3.4883000000029671</c:v>
                </c:pt>
                <c:pt idx="17442">
                  <c:v>3.4885000000029667</c:v>
                </c:pt>
                <c:pt idx="17443">
                  <c:v>3.4887000000029675</c:v>
                </c:pt>
                <c:pt idx="17444">
                  <c:v>3.4889000000029644</c:v>
                </c:pt>
                <c:pt idx="17445">
                  <c:v>3.4891000000029639</c:v>
                </c:pt>
                <c:pt idx="17446">
                  <c:v>3.4893000000029639</c:v>
                </c:pt>
                <c:pt idx="17447">
                  <c:v>3.4895000000029412</c:v>
                </c:pt>
                <c:pt idx="17448">
                  <c:v>3.4897000000029412</c:v>
                </c:pt>
                <c:pt idx="17449">
                  <c:v>3.4899000000029412</c:v>
                </c:pt>
                <c:pt idx="17450">
                  <c:v>3.4901000000029412</c:v>
                </c:pt>
                <c:pt idx="17451">
                  <c:v>3.4903000000029412</c:v>
                </c:pt>
                <c:pt idx="17452">
                  <c:v>3.4905000000029416</c:v>
                </c:pt>
                <c:pt idx="17453">
                  <c:v>3.4907000000029442</c:v>
                </c:pt>
                <c:pt idx="17454">
                  <c:v>3.4909000000029442</c:v>
                </c:pt>
                <c:pt idx="17455">
                  <c:v>3.4911000000029442</c:v>
                </c:pt>
                <c:pt idx="17456">
                  <c:v>3.4913000000029442</c:v>
                </c:pt>
                <c:pt idx="17457">
                  <c:v>3.4915000000029441</c:v>
                </c:pt>
                <c:pt idx="17458">
                  <c:v>3.4917000000029441</c:v>
                </c:pt>
                <c:pt idx="17459">
                  <c:v>3.4919000000029445</c:v>
                </c:pt>
                <c:pt idx="17460">
                  <c:v>3.492100000002945</c:v>
                </c:pt>
                <c:pt idx="17461">
                  <c:v>3.4923000000029454</c:v>
                </c:pt>
                <c:pt idx="17462">
                  <c:v>3.4925000000029458</c:v>
                </c:pt>
                <c:pt idx="17463">
                  <c:v>3.4927000000029462</c:v>
                </c:pt>
                <c:pt idx="17464">
                  <c:v>3.4929000000029466</c:v>
                </c:pt>
                <c:pt idx="17465">
                  <c:v>3.4931000000029733</c:v>
                </c:pt>
                <c:pt idx="17466">
                  <c:v>3.4933000000029724</c:v>
                </c:pt>
                <c:pt idx="17467">
                  <c:v>3.4935000000029492</c:v>
                </c:pt>
                <c:pt idx="17468">
                  <c:v>3.4937000000029492</c:v>
                </c:pt>
                <c:pt idx="17469">
                  <c:v>3.4939000000029492</c:v>
                </c:pt>
                <c:pt idx="17470">
                  <c:v>3.4941000000029492</c:v>
                </c:pt>
                <c:pt idx="17471">
                  <c:v>3.4943000000029496</c:v>
                </c:pt>
                <c:pt idx="17472">
                  <c:v>3.4945000000029602</c:v>
                </c:pt>
                <c:pt idx="17473">
                  <c:v>3.4947000000029602</c:v>
                </c:pt>
                <c:pt idx="17474">
                  <c:v>3.4949000000029602</c:v>
                </c:pt>
                <c:pt idx="17475">
                  <c:v>3.4951000000029602</c:v>
                </c:pt>
                <c:pt idx="17476">
                  <c:v>3.4953000000029602</c:v>
                </c:pt>
                <c:pt idx="17477">
                  <c:v>3.4955000000029552</c:v>
                </c:pt>
                <c:pt idx="17478">
                  <c:v>3.4957000000029552</c:v>
                </c:pt>
                <c:pt idx="17479">
                  <c:v>3.4959000000029552</c:v>
                </c:pt>
                <c:pt idx="17480">
                  <c:v>3.4961000000029552</c:v>
                </c:pt>
                <c:pt idx="17481">
                  <c:v>3.4963000000029552</c:v>
                </c:pt>
                <c:pt idx="17482">
                  <c:v>3.4965000000029542</c:v>
                </c:pt>
                <c:pt idx="17483">
                  <c:v>3.4967000000029551</c:v>
                </c:pt>
                <c:pt idx="17484">
                  <c:v>3.4969000000029551</c:v>
                </c:pt>
                <c:pt idx="17485">
                  <c:v>3.4971000000029817</c:v>
                </c:pt>
                <c:pt idx="17486">
                  <c:v>3.4973000000029812</c:v>
                </c:pt>
                <c:pt idx="17487">
                  <c:v>3.4975000000029612</c:v>
                </c:pt>
                <c:pt idx="17488">
                  <c:v>3.4977000000029612</c:v>
                </c:pt>
                <c:pt idx="17489">
                  <c:v>3.4979000000029612</c:v>
                </c:pt>
                <c:pt idx="17490">
                  <c:v>3.4981000000029612</c:v>
                </c:pt>
                <c:pt idx="17491">
                  <c:v>3.4983000000029612</c:v>
                </c:pt>
                <c:pt idx="17492">
                  <c:v>3.4985000000029602</c:v>
                </c:pt>
                <c:pt idx="17493">
                  <c:v>3.4987000000029602</c:v>
                </c:pt>
                <c:pt idx="17494">
                  <c:v>3.4989000000029602</c:v>
                </c:pt>
                <c:pt idx="17495">
                  <c:v>3.4991000000029602</c:v>
                </c:pt>
                <c:pt idx="17496">
                  <c:v>3.4993000000029602</c:v>
                </c:pt>
                <c:pt idx="17497">
                  <c:v>3.4995000000029606</c:v>
                </c:pt>
                <c:pt idx="17498">
                  <c:v>3.499700000002961</c:v>
                </c:pt>
                <c:pt idx="17499">
                  <c:v>3.4999000000029614</c:v>
                </c:pt>
                <c:pt idx="17500">
                  <c:v>3.5001000000029912</c:v>
                </c:pt>
                <c:pt idx="17501">
                  <c:v>3.5003000000029916</c:v>
                </c:pt>
                <c:pt idx="17502">
                  <c:v>3.500500000002992</c:v>
                </c:pt>
                <c:pt idx="17503">
                  <c:v>3.5007000000029906</c:v>
                </c:pt>
                <c:pt idx="17504">
                  <c:v>3.5009000000029893</c:v>
                </c:pt>
                <c:pt idx="17505">
                  <c:v>3.5011000000029888</c:v>
                </c:pt>
                <c:pt idx="17506">
                  <c:v>3.5013000000029812</c:v>
                </c:pt>
                <c:pt idx="17507">
                  <c:v>3.5015000000029652</c:v>
                </c:pt>
                <c:pt idx="17508">
                  <c:v>3.5017000000029652</c:v>
                </c:pt>
                <c:pt idx="17509">
                  <c:v>3.5019000000029656</c:v>
                </c:pt>
                <c:pt idx="17510">
                  <c:v>3.5021000000029692</c:v>
                </c:pt>
                <c:pt idx="17511">
                  <c:v>3.5023000000029691</c:v>
                </c:pt>
                <c:pt idx="17512">
                  <c:v>3.5025000000029682</c:v>
                </c:pt>
                <c:pt idx="17513">
                  <c:v>3.5027000000029682</c:v>
                </c:pt>
                <c:pt idx="17514">
                  <c:v>3.5029000000029682</c:v>
                </c:pt>
                <c:pt idx="17515">
                  <c:v>3.5031000000030001</c:v>
                </c:pt>
                <c:pt idx="17516">
                  <c:v>3.5033000000030006</c:v>
                </c:pt>
                <c:pt idx="17517">
                  <c:v>3.5035000000030005</c:v>
                </c:pt>
                <c:pt idx="17518">
                  <c:v>3.5037000000030001</c:v>
                </c:pt>
                <c:pt idx="17519">
                  <c:v>3.5039000000030001</c:v>
                </c:pt>
                <c:pt idx="17520">
                  <c:v>3.504100000003</c:v>
                </c:pt>
                <c:pt idx="17521">
                  <c:v>3.504300000003</c:v>
                </c:pt>
                <c:pt idx="17522">
                  <c:v>3.504500000003</c:v>
                </c:pt>
                <c:pt idx="17523">
                  <c:v>3.504700000003</c:v>
                </c:pt>
                <c:pt idx="17524">
                  <c:v>3.5049000000030004</c:v>
                </c:pt>
                <c:pt idx="17525">
                  <c:v>3.505100000002999</c:v>
                </c:pt>
                <c:pt idx="17526">
                  <c:v>3.5053000000029892</c:v>
                </c:pt>
                <c:pt idx="17527">
                  <c:v>3.5055000000029812</c:v>
                </c:pt>
                <c:pt idx="17528">
                  <c:v>3.5057000000029812</c:v>
                </c:pt>
                <c:pt idx="17529">
                  <c:v>3.5059000000029812</c:v>
                </c:pt>
                <c:pt idx="17530">
                  <c:v>3.5061000000029812</c:v>
                </c:pt>
                <c:pt idx="17531">
                  <c:v>3.5063000000029811</c:v>
                </c:pt>
                <c:pt idx="17532">
                  <c:v>3.5065000000029802</c:v>
                </c:pt>
                <c:pt idx="17533">
                  <c:v>3.5067000000029802</c:v>
                </c:pt>
                <c:pt idx="17534">
                  <c:v>3.5069000000029802</c:v>
                </c:pt>
                <c:pt idx="17535">
                  <c:v>3.5071000000030002</c:v>
                </c:pt>
                <c:pt idx="17536">
                  <c:v>3.5073000000030006</c:v>
                </c:pt>
                <c:pt idx="17537">
                  <c:v>3.5075000000030006</c:v>
                </c:pt>
                <c:pt idx="17538">
                  <c:v>3.5077000000030001</c:v>
                </c:pt>
                <c:pt idx="17539">
                  <c:v>3.5079000000030001</c:v>
                </c:pt>
                <c:pt idx="17540">
                  <c:v>3.508100000003</c:v>
                </c:pt>
                <c:pt idx="17541">
                  <c:v>3.508300000003</c:v>
                </c:pt>
                <c:pt idx="17542">
                  <c:v>3.508500000003</c:v>
                </c:pt>
                <c:pt idx="17543">
                  <c:v>3.508700000003</c:v>
                </c:pt>
                <c:pt idx="17544">
                  <c:v>3.508900000003</c:v>
                </c:pt>
                <c:pt idx="17545">
                  <c:v>3.5091000000030004</c:v>
                </c:pt>
                <c:pt idx="17546">
                  <c:v>3.5093000000030004</c:v>
                </c:pt>
                <c:pt idx="17547">
                  <c:v>3.5095000000029852</c:v>
                </c:pt>
                <c:pt idx="17548">
                  <c:v>3.5097000000029852</c:v>
                </c:pt>
                <c:pt idx="17549">
                  <c:v>3.5099000000029852</c:v>
                </c:pt>
                <c:pt idx="17550">
                  <c:v>3.5101000000029852</c:v>
                </c:pt>
                <c:pt idx="17551">
                  <c:v>3.5103000000029851</c:v>
                </c:pt>
                <c:pt idx="17552">
                  <c:v>3.5105000000029842</c:v>
                </c:pt>
                <c:pt idx="17553">
                  <c:v>3.5107000000029842</c:v>
                </c:pt>
                <c:pt idx="17554">
                  <c:v>3.5109000000029846</c:v>
                </c:pt>
                <c:pt idx="17555">
                  <c:v>3.5111000000029851</c:v>
                </c:pt>
                <c:pt idx="17556">
                  <c:v>3.5113000000029855</c:v>
                </c:pt>
                <c:pt idx="17557">
                  <c:v>3.5115000000029859</c:v>
                </c:pt>
                <c:pt idx="17558">
                  <c:v>3.5117000000029872</c:v>
                </c:pt>
                <c:pt idx="17559">
                  <c:v>3.5119000000029872</c:v>
                </c:pt>
                <c:pt idx="17560">
                  <c:v>3.5121000000029872</c:v>
                </c:pt>
                <c:pt idx="17561">
                  <c:v>3.5123000000029876</c:v>
                </c:pt>
                <c:pt idx="17562">
                  <c:v>3.512500000002988</c:v>
                </c:pt>
                <c:pt idx="17563">
                  <c:v>3.5127000000029884</c:v>
                </c:pt>
                <c:pt idx="17564">
                  <c:v>3.5129000000029889</c:v>
                </c:pt>
                <c:pt idx="17565">
                  <c:v>3.5131000000030004</c:v>
                </c:pt>
                <c:pt idx="17566">
                  <c:v>3.5133000000030004</c:v>
                </c:pt>
                <c:pt idx="17567">
                  <c:v>3.5135000000030003</c:v>
                </c:pt>
                <c:pt idx="17568">
                  <c:v>3.5137000000030003</c:v>
                </c:pt>
                <c:pt idx="17569">
                  <c:v>3.5139000000030003</c:v>
                </c:pt>
                <c:pt idx="17570">
                  <c:v>3.5141000000030003</c:v>
                </c:pt>
                <c:pt idx="17571">
                  <c:v>3.5143000000029998</c:v>
                </c:pt>
                <c:pt idx="17572">
                  <c:v>3.5145000000030002</c:v>
                </c:pt>
                <c:pt idx="17573">
                  <c:v>3.5147000000030002</c:v>
                </c:pt>
                <c:pt idx="17574">
                  <c:v>3.5149000000030002</c:v>
                </c:pt>
                <c:pt idx="17575">
                  <c:v>3.5151000000029997</c:v>
                </c:pt>
                <c:pt idx="17576">
                  <c:v>3.5153000000029992</c:v>
                </c:pt>
                <c:pt idx="17577">
                  <c:v>3.5155000000029952</c:v>
                </c:pt>
                <c:pt idx="17578">
                  <c:v>3.5157000000029952</c:v>
                </c:pt>
                <c:pt idx="17579">
                  <c:v>3.5159000000029952</c:v>
                </c:pt>
                <c:pt idx="17580">
                  <c:v>3.5161000000029956</c:v>
                </c:pt>
                <c:pt idx="17581">
                  <c:v>3.5163000000029982</c:v>
                </c:pt>
                <c:pt idx="17582">
                  <c:v>3.5165000000029982</c:v>
                </c:pt>
                <c:pt idx="17583">
                  <c:v>3.5167000000029982</c:v>
                </c:pt>
                <c:pt idx="17584">
                  <c:v>3.5169000000029982</c:v>
                </c:pt>
                <c:pt idx="17585">
                  <c:v>3.5171000000030004</c:v>
                </c:pt>
                <c:pt idx="17586">
                  <c:v>3.5173000000030004</c:v>
                </c:pt>
                <c:pt idx="17587">
                  <c:v>3.5175000000030003</c:v>
                </c:pt>
                <c:pt idx="17588">
                  <c:v>3.5177000000030003</c:v>
                </c:pt>
                <c:pt idx="17589">
                  <c:v>3.5179000000030003</c:v>
                </c:pt>
                <c:pt idx="17590">
                  <c:v>3.5181000000030003</c:v>
                </c:pt>
                <c:pt idx="17591">
                  <c:v>3.5183000000030002</c:v>
                </c:pt>
                <c:pt idx="17592">
                  <c:v>3.5185000000030007</c:v>
                </c:pt>
                <c:pt idx="17593">
                  <c:v>3.5187000000030002</c:v>
                </c:pt>
                <c:pt idx="17594">
                  <c:v>3.5189000000029997</c:v>
                </c:pt>
                <c:pt idx="17595">
                  <c:v>3.5191000000030002</c:v>
                </c:pt>
                <c:pt idx="17596">
                  <c:v>3.5193000000030024</c:v>
                </c:pt>
                <c:pt idx="17597">
                  <c:v>3.5195000000030028</c:v>
                </c:pt>
                <c:pt idx="17598">
                  <c:v>3.5197000000030028</c:v>
                </c:pt>
                <c:pt idx="17599">
                  <c:v>3.5199000000030027</c:v>
                </c:pt>
                <c:pt idx="17600">
                  <c:v>3.520100000003004</c:v>
                </c:pt>
                <c:pt idx="17601">
                  <c:v>3.5203000000030045</c:v>
                </c:pt>
                <c:pt idx="17602">
                  <c:v>3.5205000000030049</c:v>
                </c:pt>
                <c:pt idx="17603">
                  <c:v>3.5207000000030053</c:v>
                </c:pt>
                <c:pt idx="17604">
                  <c:v>3.5209000000030057</c:v>
                </c:pt>
                <c:pt idx="17605">
                  <c:v>3.5211000000030062</c:v>
                </c:pt>
                <c:pt idx="17606">
                  <c:v>3.5213000000030066</c:v>
                </c:pt>
                <c:pt idx="17607">
                  <c:v>3.521500000003007</c:v>
                </c:pt>
                <c:pt idx="17608">
                  <c:v>3.5217000000030074</c:v>
                </c:pt>
                <c:pt idx="17609">
                  <c:v>3.5219000000030078</c:v>
                </c:pt>
                <c:pt idx="17610">
                  <c:v>3.5221000000030083</c:v>
                </c:pt>
                <c:pt idx="17611">
                  <c:v>3.5223000000030087</c:v>
                </c:pt>
                <c:pt idx="17612">
                  <c:v>3.5225000000030087</c:v>
                </c:pt>
                <c:pt idx="17613">
                  <c:v>3.5227000000030078</c:v>
                </c:pt>
                <c:pt idx="17614">
                  <c:v>3.52290000000301</c:v>
                </c:pt>
                <c:pt idx="17615">
                  <c:v>3.5231000000030201</c:v>
                </c:pt>
                <c:pt idx="17616">
                  <c:v>3.5233000000030112</c:v>
                </c:pt>
                <c:pt idx="17617">
                  <c:v>3.5235000000030112</c:v>
                </c:pt>
                <c:pt idx="17618">
                  <c:v>3.5237000000030116</c:v>
                </c:pt>
                <c:pt idx="17619">
                  <c:v>3.5239000000030152</c:v>
                </c:pt>
                <c:pt idx="17620">
                  <c:v>3.5241000000030152</c:v>
                </c:pt>
                <c:pt idx="17621">
                  <c:v>3.5243000000030142</c:v>
                </c:pt>
                <c:pt idx="17622">
                  <c:v>3.5245000000030142</c:v>
                </c:pt>
                <c:pt idx="17623">
                  <c:v>3.5247000000030142</c:v>
                </c:pt>
                <c:pt idx="17624">
                  <c:v>3.5249000000030142</c:v>
                </c:pt>
                <c:pt idx="17625">
                  <c:v>3.5251000000030146</c:v>
                </c:pt>
                <c:pt idx="17626">
                  <c:v>3.525300000003015</c:v>
                </c:pt>
                <c:pt idx="17627">
                  <c:v>3.5255000000030154</c:v>
                </c:pt>
                <c:pt idx="17628">
                  <c:v>3.5257000000030159</c:v>
                </c:pt>
                <c:pt idx="17629">
                  <c:v>3.5259000000030172</c:v>
                </c:pt>
                <c:pt idx="17630">
                  <c:v>3.5261000000030172</c:v>
                </c:pt>
                <c:pt idx="17631">
                  <c:v>3.5263000000030171</c:v>
                </c:pt>
                <c:pt idx="17632">
                  <c:v>3.5265000000030176</c:v>
                </c:pt>
                <c:pt idx="17633">
                  <c:v>3.526700000003018</c:v>
                </c:pt>
                <c:pt idx="17634">
                  <c:v>3.5269000000030184</c:v>
                </c:pt>
                <c:pt idx="17635">
                  <c:v>3.5271000000030202</c:v>
                </c:pt>
                <c:pt idx="17636">
                  <c:v>3.5273000000030192</c:v>
                </c:pt>
                <c:pt idx="17637">
                  <c:v>3.5275000000030201</c:v>
                </c:pt>
                <c:pt idx="17638">
                  <c:v>3.5277000000030201</c:v>
                </c:pt>
                <c:pt idx="17639">
                  <c:v>3.5279000000030205</c:v>
                </c:pt>
                <c:pt idx="17640">
                  <c:v>3.5281000000030209</c:v>
                </c:pt>
                <c:pt idx="17641">
                  <c:v>3.5283000000030214</c:v>
                </c:pt>
                <c:pt idx="17642">
                  <c:v>3.5285000000030218</c:v>
                </c:pt>
                <c:pt idx="17643">
                  <c:v>3.5287000000030222</c:v>
                </c:pt>
                <c:pt idx="17644">
                  <c:v>3.5289000000030226</c:v>
                </c:pt>
                <c:pt idx="17645">
                  <c:v>3.529100000003023</c:v>
                </c:pt>
                <c:pt idx="17646">
                  <c:v>3.5293000000030235</c:v>
                </c:pt>
                <c:pt idx="17647">
                  <c:v>3.5295000000030239</c:v>
                </c:pt>
                <c:pt idx="17648">
                  <c:v>3.5297000000030243</c:v>
                </c:pt>
                <c:pt idx="17649">
                  <c:v>3.5299000000030247</c:v>
                </c:pt>
                <c:pt idx="17650">
                  <c:v>3.5301000000030247</c:v>
                </c:pt>
                <c:pt idx="17651">
                  <c:v>3.5303000000030247</c:v>
                </c:pt>
                <c:pt idx="17652">
                  <c:v>3.530500000003026</c:v>
                </c:pt>
                <c:pt idx="17653">
                  <c:v>3.5307000000030264</c:v>
                </c:pt>
                <c:pt idx="17654">
                  <c:v>3.5309000000030268</c:v>
                </c:pt>
                <c:pt idx="17655">
                  <c:v>3.5311000000030273</c:v>
                </c:pt>
                <c:pt idx="17656">
                  <c:v>3.5313000000030277</c:v>
                </c:pt>
                <c:pt idx="17657">
                  <c:v>3.5315000000030277</c:v>
                </c:pt>
                <c:pt idx="17658">
                  <c:v>3.5317000000030268</c:v>
                </c:pt>
                <c:pt idx="17659">
                  <c:v>3.5319000000030267</c:v>
                </c:pt>
                <c:pt idx="17660">
                  <c:v>3.5321000000030267</c:v>
                </c:pt>
                <c:pt idx="17661">
                  <c:v>3.5323000000030267</c:v>
                </c:pt>
                <c:pt idx="17662">
                  <c:v>3.5325000000030267</c:v>
                </c:pt>
                <c:pt idx="17663">
                  <c:v>3.5327000000030178</c:v>
                </c:pt>
                <c:pt idx="17664">
                  <c:v>3.5329000000030177</c:v>
                </c:pt>
                <c:pt idx="17665">
                  <c:v>3.5331000000030315</c:v>
                </c:pt>
                <c:pt idx="17666">
                  <c:v>3.5333000000030319</c:v>
                </c:pt>
                <c:pt idx="17667">
                  <c:v>3.5335000000030332</c:v>
                </c:pt>
                <c:pt idx="17668">
                  <c:v>3.5337000000030332</c:v>
                </c:pt>
                <c:pt idx="17669">
                  <c:v>3.5339000000030332</c:v>
                </c:pt>
                <c:pt idx="17670">
                  <c:v>3.5341000000030336</c:v>
                </c:pt>
                <c:pt idx="17671">
                  <c:v>3.534300000003034</c:v>
                </c:pt>
                <c:pt idx="17672">
                  <c:v>3.5345000000030344</c:v>
                </c:pt>
                <c:pt idx="17673">
                  <c:v>3.5347000000030349</c:v>
                </c:pt>
                <c:pt idx="17674">
                  <c:v>3.5349000000030353</c:v>
                </c:pt>
                <c:pt idx="17675">
                  <c:v>3.5351000000030357</c:v>
                </c:pt>
                <c:pt idx="17676">
                  <c:v>3.5353000000030361</c:v>
                </c:pt>
                <c:pt idx="17677">
                  <c:v>3.5355000000030365</c:v>
                </c:pt>
                <c:pt idx="17678">
                  <c:v>3.535700000003037</c:v>
                </c:pt>
                <c:pt idx="17679">
                  <c:v>3.5359000000030374</c:v>
                </c:pt>
                <c:pt idx="17680">
                  <c:v>3.5361000000030378</c:v>
                </c:pt>
                <c:pt idx="17681">
                  <c:v>3.5363000000030378</c:v>
                </c:pt>
                <c:pt idx="17682">
                  <c:v>3.5365000000030387</c:v>
                </c:pt>
                <c:pt idx="17683">
                  <c:v>3.5367000000030377</c:v>
                </c:pt>
                <c:pt idx="17684">
                  <c:v>3.5369000000030377</c:v>
                </c:pt>
                <c:pt idx="17685">
                  <c:v>3.5371000000030399</c:v>
                </c:pt>
                <c:pt idx="17686">
                  <c:v>3.5373000000030403</c:v>
                </c:pt>
                <c:pt idx="17687">
                  <c:v>3.5375000000030408</c:v>
                </c:pt>
                <c:pt idx="17688">
                  <c:v>3.5377000000030407</c:v>
                </c:pt>
                <c:pt idx="17689">
                  <c:v>3.5379000000030407</c:v>
                </c:pt>
                <c:pt idx="17690">
                  <c:v>3.538100000003042</c:v>
                </c:pt>
                <c:pt idx="17691">
                  <c:v>3.5383000000030425</c:v>
                </c:pt>
                <c:pt idx="17692">
                  <c:v>3.5385000000030429</c:v>
                </c:pt>
                <c:pt idx="17693">
                  <c:v>3.5387000000030433</c:v>
                </c:pt>
                <c:pt idx="17694">
                  <c:v>3.5389000000030437</c:v>
                </c:pt>
                <c:pt idx="17695">
                  <c:v>3.5391000000030437</c:v>
                </c:pt>
                <c:pt idx="17696">
                  <c:v>3.5393000000030437</c:v>
                </c:pt>
                <c:pt idx="17697">
                  <c:v>3.5395000000030437</c:v>
                </c:pt>
                <c:pt idx="17698">
                  <c:v>3.5397000000030427</c:v>
                </c:pt>
                <c:pt idx="17699">
                  <c:v>3.5399000000030427</c:v>
                </c:pt>
                <c:pt idx="17700">
                  <c:v>3.5401000000030471</c:v>
                </c:pt>
                <c:pt idx="17701">
                  <c:v>3.5403000000030471</c:v>
                </c:pt>
                <c:pt idx="17702">
                  <c:v>3.5405000000030471</c:v>
                </c:pt>
                <c:pt idx="17703">
                  <c:v>3.5407000000030475</c:v>
                </c:pt>
                <c:pt idx="17704">
                  <c:v>3.5409000000030479</c:v>
                </c:pt>
                <c:pt idx="17705">
                  <c:v>3.5411000000030484</c:v>
                </c:pt>
                <c:pt idx="17706">
                  <c:v>3.5413000000030488</c:v>
                </c:pt>
                <c:pt idx="17707">
                  <c:v>3.5415000000030488</c:v>
                </c:pt>
                <c:pt idx="17708">
                  <c:v>3.5417000000030487</c:v>
                </c:pt>
                <c:pt idx="17709">
                  <c:v>3.5419000000030501</c:v>
                </c:pt>
                <c:pt idx="17710">
                  <c:v>3.5421000000030505</c:v>
                </c:pt>
                <c:pt idx="17711">
                  <c:v>3.5423000000030509</c:v>
                </c:pt>
                <c:pt idx="17712">
                  <c:v>3.5425000000030513</c:v>
                </c:pt>
                <c:pt idx="17713">
                  <c:v>3.5427000000030517</c:v>
                </c:pt>
                <c:pt idx="17714">
                  <c:v>3.5429000000030522</c:v>
                </c:pt>
                <c:pt idx="17715">
                  <c:v>3.5431000000030552</c:v>
                </c:pt>
                <c:pt idx="17716">
                  <c:v>3.5433000000030552</c:v>
                </c:pt>
                <c:pt idx="17717">
                  <c:v>3.5435000000030552</c:v>
                </c:pt>
                <c:pt idx="17718">
                  <c:v>3.5437000000030552</c:v>
                </c:pt>
                <c:pt idx="17719">
                  <c:v>3.5439000000030552</c:v>
                </c:pt>
                <c:pt idx="17720">
                  <c:v>3.5441000000030551</c:v>
                </c:pt>
                <c:pt idx="17721">
                  <c:v>3.5443000000030551</c:v>
                </c:pt>
                <c:pt idx="17722">
                  <c:v>3.5445000000030555</c:v>
                </c:pt>
                <c:pt idx="17723">
                  <c:v>3.5447000000030582</c:v>
                </c:pt>
                <c:pt idx="17724">
                  <c:v>3.5449000000030582</c:v>
                </c:pt>
                <c:pt idx="17725">
                  <c:v>3.5451000000030581</c:v>
                </c:pt>
                <c:pt idx="17726">
                  <c:v>3.5453000000030572</c:v>
                </c:pt>
                <c:pt idx="17727">
                  <c:v>3.5455000000030581</c:v>
                </c:pt>
                <c:pt idx="17728">
                  <c:v>3.5457000000030581</c:v>
                </c:pt>
                <c:pt idx="17729">
                  <c:v>3.5459000000030585</c:v>
                </c:pt>
                <c:pt idx="17730">
                  <c:v>3.5461000000030589</c:v>
                </c:pt>
                <c:pt idx="17731">
                  <c:v>3.5463000000030593</c:v>
                </c:pt>
                <c:pt idx="17732">
                  <c:v>3.5465000000030598</c:v>
                </c:pt>
                <c:pt idx="17733">
                  <c:v>3.5467000000030597</c:v>
                </c:pt>
                <c:pt idx="17734">
                  <c:v>3.5469000000030597</c:v>
                </c:pt>
                <c:pt idx="17735">
                  <c:v>3.547100000003061</c:v>
                </c:pt>
                <c:pt idx="17736">
                  <c:v>3.5473000000030614</c:v>
                </c:pt>
                <c:pt idx="17737">
                  <c:v>3.5475000000030619</c:v>
                </c:pt>
                <c:pt idx="17738">
                  <c:v>3.5477000000030632</c:v>
                </c:pt>
                <c:pt idx="17739">
                  <c:v>3.5479000000030632</c:v>
                </c:pt>
                <c:pt idx="17740">
                  <c:v>3.5481000000030631</c:v>
                </c:pt>
                <c:pt idx="17741">
                  <c:v>3.5483000000030636</c:v>
                </c:pt>
                <c:pt idx="17742">
                  <c:v>3.548500000003064</c:v>
                </c:pt>
                <c:pt idx="17743">
                  <c:v>3.5487000000030644</c:v>
                </c:pt>
                <c:pt idx="17744">
                  <c:v>3.5489000000030648</c:v>
                </c:pt>
                <c:pt idx="17745">
                  <c:v>3.5491000000030648</c:v>
                </c:pt>
                <c:pt idx="17746">
                  <c:v>3.5493000000030657</c:v>
                </c:pt>
                <c:pt idx="17747">
                  <c:v>3.5495000000030661</c:v>
                </c:pt>
                <c:pt idx="17748">
                  <c:v>3.5497000000030665</c:v>
                </c:pt>
                <c:pt idx="17749">
                  <c:v>3.5499000000030669</c:v>
                </c:pt>
                <c:pt idx="17750">
                  <c:v>3.5501000000030674</c:v>
                </c:pt>
                <c:pt idx="17751">
                  <c:v>3.5503000000030678</c:v>
                </c:pt>
                <c:pt idx="17752">
                  <c:v>3.5505000000030678</c:v>
                </c:pt>
                <c:pt idx="17753">
                  <c:v>3.5507000000030677</c:v>
                </c:pt>
                <c:pt idx="17754">
                  <c:v>3.5509000000030677</c:v>
                </c:pt>
                <c:pt idx="17755">
                  <c:v>3.5511000000030677</c:v>
                </c:pt>
                <c:pt idx="17756">
                  <c:v>3.5513000000030677</c:v>
                </c:pt>
                <c:pt idx="17757">
                  <c:v>3.5515000000030703</c:v>
                </c:pt>
                <c:pt idx="17758">
                  <c:v>3.5517000000030707</c:v>
                </c:pt>
                <c:pt idx="17759">
                  <c:v>3.5519000000030707</c:v>
                </c:pt>
                <c:pt idx="17760">
                  <c:v>3.5521000000030707</c:v>
                </c:pt>
                <c:pt idx="17761">
                  <c:v>3.552300000003072</c:v>
                </c:pt>
                <c:pt idx="17762">
                  <c:v>3.5525000000030724</c:v>
                </c:pt>
                <c:pt idx="17763">
                  <c:v>3.5527000000030728</c:v>
                </c:pt>
                <c:pt idx="17764">
                  <c:v>3.5529000000030733</c:v>
                </c:pt>
                <c:pt idx="17765">
                  <c:v>3.5531000000030741</c:v>
                </c:pt>
                <c:pt idx="17766">
                  <c:v>3.5533000000030741</c:v>
                </c:pt>
                <c:pt idx="17767">
                  <c:v>3.5535000000030745</c:v>
                </c:pt>
                <c:pt idx="17768">
                  <c:v>3.553700000003075</c:v>
                </c:pt>
                <c:pt idx="17769">
                  <c:v>3.5539000000030754</c:v>
                </c:pt>
                <c:pt idx="17770">
                  <c:v>3.5541000000030758</c:v>
                </c:pt>
                <c:pt idx="17771">
                  <c:v>3.5543000000030762</c:v>
                </c:pt>
                <c:pt idx="17772">
                  <c:v>3.5545000000030766</c:v>
                </c:pt>
                <c:pt idx="17773">
                  <c:v>3.5547000000030771</c:v>
                </c:pt>
                <c:pt idx="17774">
                  <c:v>3.5549000000030775</c:v>
                </c:pt>
                <c:pt idx="17775">
                  <c:v>3.5551000000030779</c:v>
                </c:pt>
                <c:pt idx="17776">
                  <c:v>3.5553000000030783</c:v>
                </c:pt>
                <c:pt idx="17777">
                  <c:v>3.5555000000030788</c:v>
                </c:pt>
                <c:pt idx="17778">
                  <c:v>3.5557000000030787</c:v>
                </c:pt>
                <c:pt idx="17779">
                  <c:v>3.5559000000030787</c:v>
                </c:pt>
                <c:pt idx="17780">
                  <c:v>3.5561000000030787</c:v>
                </c:pt>
                <c:pt idx="17781">
                  <c:v>3.5563000000030787</c:v>
                </c:pt>
                <c:pt idx="17782">
                  <c:v>3.5565000000030778</c:v>
                </c:pt>
                <c:pt idx="17783">
                  <c:v>3.5567000000030777</c:v>
                </c:pt>
                <c:pt idx="17784">
                  <c:v>3.5569000000030777</c:v>
                </c:pt>
                <c:pt idx="17785">
                  <c:v>3.5571000000030821</c:v>
                </c:pt>
                <c:pt idx="17786">
                  <c:v>3.5573000000030826</c:v>
                </c:pt>
                <c:pt idx="17787">
                  <c:v>3.557500000003083</c:v>
                </c:pt>
                <c:pt idx="17788">
                  <c:v>3.5577000000030834</c:v>
                </c:pt>
                <c:pt idx="17789">
                  <c:v>3.5579000000030838</c:v>
                </c:pt>
                <c:pt idx="17790">
                  <c:v>3.5581000000030838</c:v>
                </c:pt>
                <c:pt idx="17791">
                  <c:v>3.5583000000030847</c:v>
                </c:pt>
                <c:pt idx="17792">
                  <c:v>3.5585000000030838</c:v>
                </c:pt>
                <c:pt idx="17793">
                  <c:v>3.5587000000030837</c:v>
                </c:pt>
                <c:pt idx="17794">
                  <c:v>3.5589000000030837</c:v>
                </c:pt>
                <c:pt idx="17795">
                  <c:v>3.5591000000030864</c:v>
                </c:pt>
                <c:pt idx="17796">
                  <c:v>3.5593000000030868</c:v>
                </c:pt>
                <c:pt idx="17797">
                  <c:v>3.5595000000030868</c:v>
                </c:pt>
                <c:pt idx="17798">
                  <c:v>3.5597000000030867</c:v>
                </c:pt>
                <c:pt idx="17799">
                  <c:v>3.5599000000030867</c:v>
                </c:pt>
                <c:pt idx="17800">
                  <c:v>3.5601000000030885</c:v>
                </c:pt>
                <c:pt idx="17801">
                  <c:v>3.5603000000030889</c:v>
                </c:pt>
                <c:pt idx="17802">
                  <c:v>3.5605000000030893</c:v>
                </c:pt>
                <c:pt idx="17803">
                  <c:v>3.5607000000030897</c:v>
                </c:pt>
                <c:pt idx="17804">
                  <c:v>3.5609000000030901</c:v>
                </c:pt>
                <c:pt idx="17805">
                  <c:v>3.5611000000030906</c:v>
                </c:pt>
                <c:pt idx="17806">
                  <c:v>3.561300000003091</c:v>
                </c:pt>
                <c:pt idx="17807">
                  <c:v>3.5615000000030914</c:v>
                </c:pt>
                <c:pt idx="17808">
                  <c:v>3.5617000000030918</c:v>
                </c:pt>
                <c:pt idx="17809">
                  <c:v>3.5619000000030931</c:v>
                </c:pt>
                <c:pt idx="17810">
                  <c:v>3.5621000000030931</c:v>
                </c:pt>
                <c:pt idx="17811">
                  <c:v>3.5623000000030931</c:v>
                </c:pt>
                <c:pt idx="17812">
                  <c:v>3.5625000000030935</c:v>
                </c:pt>
                <c:pt idx="17813">
                  <c:v>3.5627000000030939</c:v>
                </c:pt>
                <c:pt idx="17814">
                  <c:v>3.5629000000030944</c:v>
                </c:pt>
                <c:pt idx="17815">
                  <c:v>3.5631000000030952</c:v>
                </c:pt>
                <c:pt idx="17816">
                  <c:v>3.5633000000030952</c:v>
                </c:pt>
                <c:pt idx="17817">
                  <c:v>3.5635000000030956</c:v>
                </c:pt>
                <c:pt idx="17818">
                  <c:v>3.5637000000030992</c:v>
                </c:pt>
                <c:pt idx="17819">
                  <c:v>3.5639000000030991</c:v>
                </c:pt>
                <c:pt idx="17820">
                  <c:v>3.5641000000030982</c:v>
                </c:pt>
                <c:pt idx="17821">
                  <c:v>3.5643000000030982</c:v>
                </c:pt>
                <c:pt idx="17822">
                  <c:v>3.5645000000030982</c:v>
                </c:pt>
                <c:pt idx="17823">
                  <c:v>3.5647000000030982</c:v>
                </c:pt>
                <c:pt idx="17824">
                  <c:v>3.5649000000030986</c:v>
                </c:pt>
                <c:pt idx="17825">
                  <c:v>3.565100000003099</c:v>
                </c:pt>
                <c:pt idx="17826">
                  <c:v>3.5653000000030994</c:v>
                </c:pt>
                <c:pt idx="17827">
                  <c:v>3.5655000000030999</c:v>
                </c:pt>
                <c:pt idx="17828">
                  <c:v>3.5657000000031003</c:v>
                </c:pt>
                <c:pt idx="17829">
                  <c:v>3.5659000000031007</c:v>
                </c:pt>
                <c:pt idx="17830">
                  <c:v>3.5661000000031007</c:v>
                </c:pt>
                <c:pt idx="17831">
                  <c:v>3.5663000000031007</c:v>
                </c:pt>
                <c:pt idx="17832">
                  <c:v>3.566500000003102</c:v>
                </c:pt>
                <c:pt idx="17833">
                  <c:v>3.5667000000031024</c:v>
                </c:pt>
                <c:pt idx="17834">
                  <c:v>3.5669000000031028</c:v>
                </c:pt>
                <c:pt idx="17835">
                  <c:v>3.5671000000031032</c:v>
                </c:pt>
                <c:pt idx="17836">
                  <c:v>3.5673000000031041</c:v>
                </c:pt>
                <c:pt idx="17837">
                  <c:v>3.5675000000031041</c:v>
                </c:pt>
                <c:pt idx="17838">
                  <c:v>3.5677000000031045</c:v>
                </c:pt>
                <c:pt idx="17839">
                  <c:v>3.5679000000031049</c:v>
                </c:pt>
                <c:pt idx="17840">
                  <c:v>3.5681000000031053</c:v>
                </c:pt>
                <c:pt idx="17841">
                  <c:v>3.5683000000031058</c:v>
                </c:pt>
                <c:pt idx="17842">
                  <c:v>3.5685000000031062</c:v>
                </c:pt>
                <c:pt idx="17843">
                  <c:v>3.5687000000031066</c:v>
                </c:pt>
                <c:pt idx="17844">
                  <c:v>3.568900000003107</c:v>
                </c:pt>
                <c:pt idx="17845">
                  <c:v>3.5691000000031075</c:v>
                </c:pt>
                <c:pt idx="17846">
                  <c:v>3.5693000000031079</c:v>
                </c:pt>
                <c:pt idx="17847">
                  <c:v>3.5695000000031083</c:v>
                </c:pt>
                <c:pt idx="17848">
                  <c:v>3.5697000000031087</c:v>
                </c:pt>
                <c:pt idx="17849">
                  <c:v>3.5699000000031087</c:v>
                </c:pt>
                <c:pt idx="17850">
                  <c:v>3.5701000000031087</c:v>
                </c:pt>
                <c:pt idx="17851">
                  <c:v>3.57030000000311</c:v>
                </c:pt>
                <c:pt idx="17852">
                  <c:v>3.5705000000031104</c:v>
                </c:pt>
                <c:pt idx="17853">
                  <c:v>3.5707000000031108</c:v>
                </c:pt>
                <c:pt idx="17854">
                  <c:v>3.5709000000031113</c:v>
                </c:pt>
                <c:pt idx="17855">
                  <c:v>3.5711000000031117</c:v>
                </c:pt>
                <c:pt idx="17856">
                  <c:v>3.5713000000031121</c:v>
                </c:pt>
                <c:pt idx="17857">
                  <c:v>3.5715000000031125</c:v>
                </c:pt>
                <c:pt idx="17858">
                  <c:v>3.5717000000031129</c:v>
                </c:pt>
                <c:pt idx="17859">
                  <c:v>3.5719000000031134</c:v>
                </c:pt>
                <c:pt idx="17860">
                  <c:v>3.5721000000031138</c:v>
                </c:pt>
                <c:pt idx="17861">
                  <c:v>3.5723000000031138</c:v>
                </c:pt>
                <c:pt idx="17862">
                  <c:v>3.5725000000031137</c:v>
                </c:pt>
                <c:pt idx="17863">
                  <c:v>3.5727000000031137</c:v>
                </c:pt>
                <c:pt idx="17864">
                  <c:v>3.5729000000031137</c:v>
                </c:pt>
                <c:pt idx="17865">
                  <c:v>3.5731000000031159</c:v>
                </c:pt>
                <c:pt idx="17866">
                  <c:v>3.5733000000031172</c:v>
                </c:pt>
                <c:pt idx="17867">
                  <c:v>3.5735000000031172</c:v>
                </c:pt>
                <c:pt idx="17868">
                  <c:v>3.5737000000031172</c:v>
                </c:pt>
                <c:pt idx="17869">
                  <c:v>3.5739000000031176</c:v>
                </c:pt>
                <c:pt idx="17870">
                  <c:v>3.574100000003118</c:v>
                </c:pt>
                <c:pt idx="17871">
                  <c:v>3.5743000000031184</c:v>
                </c:pt>
                <c:pt idx="17872">
                  <c:v>3.5745000000031188</c:v>
                </c:pt>
                <c:pt idx="17873">
                  <c:v>3.5747000000031193</c:v>
                </c:pt>
                <c:pt idx="17874">
                  <c:v>3.5749000000031197</c:v>
                </c:pt>
                <c:pt idx="17875">
                  <c:v>3.5751000000031197</c:v>
                </c:pt>
                <c:pt idx="17876">
                  <c:v>3.5753000000031188</c:v>
                </c:pt>
                <c:pt idx="17877">
                  <c:v>3.5755000000031187</c:v>
                </c:pt>
                <c:pt idx="17878">
                  <c:v>3.5757000000031187</c:v>
                </c:pt>
                <c:pt idx="17879">
                  <c:v>3.5759000000031187</c:v>
                </c:pt>
                <c:pt idx="17880">
                  <c:v>3.5761000000031187</c:v>
                </c:pt>
                <c:pt idx="17881">
                  <c:v>3.5763000000031187</c:v>
                </c:pt>
                <c:pt idx="17882">
                  <c:v>3.5765000000031177</c:v>
                </c:pt>
                <c:pt idx="17883">
                  <c:v>3.5767000000031177</c:v>
                </c:pt>
                <c:pt idx="17884">
                  <c:v>3.5769000000031177</c:v>
                </c:pt>
                <c:pt idx="17885">
                  <c:v>3.5771000000031243</c:v>
                </c:pt>
                <c:pt idx="17886">
                  <c:v>3.5773000000031248</c:v>
                </c:pt>
                <c:pt idx="17887">
                  <c:v>3.5775000000031247</c:v>
                </c:pt>
                <c:pt idx="17888">
                  <c:v>3.5777000000031247</c:v>
                </c:pt>
                <c:pt idx="17889">
                  <c:v>3.577900000003126</c:v>
                </c:pt>
                <c:pt idx="17890">
                  <c:v>3.5781000000031264</c:v>
                </c:pt>
                <c:pt idx="17891">
                  <c:v>3.5783000000031269</c:v>
                </c:pt>
                <c:pt idx="17892">
                  <c:v>3.5785000000031273</c:v>
                </c:pt>
                <c:pt idx="17893">
                  <c:v>3.5787000000031277</c:v>
                </c:pt>
                <c:pt idx="17894">
                  <c:v>3.5789000000031277</c:v>
                </c:pt>
                <c:pt idx="17895">
                  <c:v>3.5791000000031277</c:v>
                </c:pt>
                <c:pt idx="17896">
                  <c:v>3.5793000000031268</c:v>
                </c:pt>
                <c:pt idx="17897">
                  <c:v>3.5795000000031267</c:v>
                </c:pt>
                <c:pt idx="17898">
                  <c:v>3.5797000000031267</c:v>
                </c:pt>
                <c:pt idx="17899">
                  <c:v>3.5799000000031267</c:v>
                </c:pt>
                <c:pt idx="17900">
                  <c:v>3.5801000000031311</c:v>
                </c:pt>
                <c:pt idx="17901">
                  <c:v>3.5803000000031311</c:v>
                </c:pt>
                <c:pt idx="17902">
                  <c:v>3.5805000000031315</c:v>
                </c:pt>
                <c:pt idx="17903">
                  <c:v>3.5807000000031319</c:v>
                </c:pt>
                <c:pt idx="17904">
                  <c:v>3.5809000000031332</c:v>
                </c:pt>
                <c:pt idx="17905">
                  <c:v>3.5811000000031332</c:v>
                </c:pt>
                <c:pt idx="17906">
                  <c:v>3.5813000000031332</c:v>
                </c:pt>
                <c:pt idx="17907">
                  <c:v>3.5815000000031336</c:v>
                </c:pt>
                <c:pt idx="17908">
                  <c:v>3.581700000003134</c:v>
                </c:pt>
                <c:pt idx="17909">
                  <c:v>3.5819000000031345</c:v>
                </c:pt>
                <c:pt idx="17910">
                  <c:v>3.5821000000031349</c:v>
                </c:pt>
                <c:pt idx="17911">
                  <c:v>3.5823000000031353</c:v>
                </c:pt>
                <c:pt idx="17912">
                  <c:v>3.5825000000031357</c:v>
                </c:pt>
                <c:pt idx="17913">
                  <c:v>3.5827000000031362</c:v>
                </c:pt>
                <c:pt idx="17914">
                  <c:v>3.5829000000031366</c:v>
                </c:pt>
                <c:pt idx="17915">
                  <c:v>3.5831000000031392</c:v>
                </c:pt>
                <c:pt idx="17916">
                  <c:v>3.5833000000031392</c:v>
                </c:pt>
                <c:pt idx="17917">
                  <c:v>3.5835000000031392</c:v>
                </c:pt>
                <c:pt idx="17918">
                  <c:v>3.5837000000031392</c:v>
                </c:pt>
                <c:pt idx="17919">
                  <c:v>3.5839000000031391</c:v>
                </c:pt>
                <c:pt idx="17920">
                  <c:v>3.5841000000031391</c:v>
                </c:pt>
                <c:pt idx="17921">
                  <c:v>3.5843000000031395</c:v>
                </c:pt>
                <c:pt idx="17922">
                  <c:v>3.58450000000314</c:v>
                </c:pt>
                <c:pt idx="17923">
                  <c:v>3.5847000000031404</c:v>
                </c:pt>
                <c:pt idx="17924">
                  <c:v>3.5849000000031408</c:v>
                </c:pt>
                <c:pt idx="17925">
                  <c:v>3.5851000000031408</c:v>
                </c:pt>
                <c:pt idx="17926">
                  <c:v>3.5853000000031408</c:v>
                </c:pt>
                <c:pt idx="17927">
                  <c:v>3.5855000000031421</c:v>
                </c:pt>
                <c:pt idx="17928">
                  <c:v>3.5857000000031425</c:v>
                </c:pt>
                <c:pt idx="17929">
                  <c:v>3.5859000000031429</c:v>
                </c:pt>
                <c:pt idx="17930">
                  <c:v>3.5861000000031433</c:v>
                </c:pt>
                <c:pt idx="17931">
                  <c:v>3.5863000000031438</c:v>
                </c:pt>
                <c:pt idx="17932">
                  <c:v>3.5865000000031437</c:v>
                </c:pt>
                <c:pt idx="17933">
                  <c:v>3.5867000000031437</c:v>
                </c:pt>
                <c:pt idx="17934">
                  <c:v>3.5869000000031437</c:v>
                </c:pt>
                <c:pt idx="17935">
                  <c:v>3.5871000000031454</c:v>
                </c:pt>
                <c:pt idx="17936">
                  <c:v>3.5873000000031459</c:v>
                </c:pt>
                <c:pt idx="17937">
                  <c:v>3.5875000000031472</c:v>
                </c:pt>
                <c:pt idx="17938">
                  <c:v>3.5877000000031471</c:v>
                </c:pt>
                <c:pt idx="17939">
                  <c:v>3.5879000000031471</c:v>
                </c:pt>
                <c:pt idx="17940">
                  <c:v>3.5881000000031475</c:v>
                </c:pt>
                <c:pt idx="17941">
                  <c:v>3.588300000003148</c:v>
                </c:pt>
                <c:pt idx="17942">
                  <c:v>3.5885000000031484</c:v>
                </c:pt>
                <c:pt idx="17943">
                  <c:v>3.5887000000031488</c:v>
                </c:pt>
                <c:pt idx="17944">
                  <c:v>3.5889000000031488</c:v>
                </c:pt>
                <c:pt idx="17945">
                  <c:v>3.5891000000031497</c:v>
                </c:pt>
                <c:pt idx="17946">
                  <c:v>3.5893000000031501</c:v>
                </c:pt>
                <c:pt idx="17947">
                  <c:v>3.5895000000031505</c:v>
                </c:pt>
                <c:pt idx="17948">
                  <c:v>3.5897000000031509</c:v>
                </c:pt>
                <c:pt idx="17949">
                  <c:v>3.5899000000031513</c:v>
                </c:pt>
                <c:pt idx="17950">
                  <c:v>3.5901000000031518</c:v>
                </c:pt>
                <c:pt idx="17951">
                  <c:v>3.5903000000031522</c:v>
                </c:pt>
                <c:pt idx="17952">
                  <c:v>3.5905000000031526</c:v>
                </c:pt>
                <c:pt idx="17953">
                  <c:v>3.590700000003153</c:v>
                </c:pt>
                <c:pt idx="17954">
                  <c:v>3.5909000000031535</c:v>
                </c:pt>
                <c:pt idx="17955">
                  <c:v>3.5911000000031539</c:v>
                </c:pt>
                <c:pt idx="17956">
                  <c:v>3.5913000000031543</c:v>
                </c:pt>
                <c:pt idx="17957">
                  <c:v>3.5915000000031547</c:v>
                </c:pt>
                <c:pt idx="17958">
                  <c:v>3.5917000000031547</c:v>
                </c:pt>
                <c:pt idx="17959">
                  <c:v>3.5919000000031547</c:v>
                </c:pt>
                <c:pt idx="17960">
                  <c:v>3.592100000003156</c:v>
                </c:pt>
                <c:pt idx="17961">
                  <c:v>3.5923000000031564</c:v>
                </c:pt>
                <c:pt idx="17962">
                  <c:v>3.5925000000031568</c:v>
                </c:pt>
                <c:pt idx="17963">
                  <c:v>3.5927000000031573</c:v>
                </c:pt>
                <c:pt idx="17964">
                  <c:v>3.5929000000031577</c:v>
                </c:pt>
                <c:pt idx="17965">
                  <c:v>3.5931000000031581</c:v>
                </c:pt>
                <c:pt idx="17966">
                  <c:v>3.5933000000031585</c:v>
                </c:pt>
                <c:pt idx="17967">
                  <c:v>3.5935000000031589</c:v>
                </c:pt>
                <c:pt idx="17968">
                  <c:v>3.5937000000031594</c:v>
                </c:pt>
                <c:pt idx="17969">
                  <c:v>3.5939000000031598</c:v>
                </c:pt>
                <c:pt idx="17970">
                  <c:v>3.5941000000031598</c:v>
                </c:pt>
                <c:pt idx="17971">
                  <c:v>3.5943000000031597</c:v>
                </c:pt>
                <c:pt idx="17972">
                  <c:v>3.5945000000031597</c:v>
                </c:pt>
                <c:pt idx="17973">
                  <c:v>3.5947000000031597</c:v>
                </c:pt>
                <c:pt idx="17974">
                  <c:v>3.5949000000031597</c:v>
                </c:pt>
                <c:pt idx="17975">
                  <c:v>3.5951000000031623</c:v>
                </c:pt>
                <c:pt idx="17976">
                  <c:v>3.5953000000031627</c:v>
                </c:pt>
                <c:pt idx="17977">
                  <c:v>3.5955000000031627</c:v>
                </c:pt>
                <c:pt idx="17978">
                  <c:v>3.5957000000031627</c:v>
                </c:pt>
                <c:pt idx="17979">
                  <c:v>3.5959000000031627</c:v>
                </c:pt>
                <c:pt idx="17980">
                  <c:v>3.5961000000031627</c:v>
                </c:pt>
                <c:pt idx="17981">
                  <c:v>3.5963000000031577</c:v>
                </c:pt>
                <c:pt idx="17982">
                  <c:v>3.5965000000031577</c:v>
                </c:pt>
                <c:pt idx="17983">
                  <c:v>3.5967000000031577</c:v>
                </c:pt>
                <c:pt idx="17984">
                  <c:v>3.5969000000031577</c:v>
                </c:pt>
                <c:pt idx="17985">
                  <c:v>3.5971000000031665</c:v>
                </c:pt>
                <c:pt idx="17986">
                  <c:v>3.597300000003167</c:v>
                </c:pt>
                <c:pt idx="17987">
                  <c:v>3.5975000000031674</c:v>
                </c:pt>
                <c:pt idx="17988">
                  <c:v>3.5977000000031678</c:v>
                </c:pt>
                <c:pt idx="17989">
                  <c:v>3.5979000000031678</c:v>
                </c:pt>
                <c:pt idx="17990">
                  <c:v>3.5981000000031687</c:v>
                </c:pt>
                <c:pt idx="17991">
                  <c:v>3.5983000000031677</c:v>
                </c:pt>
                <c:pt idx="17992">
                  <c:v>3.5985000000031677</c:v>
                </c:pt>
                <c:pt idx="17993">
                  <c:v>3.5987000000031677</c:v>
                </c:pt>
                <c:pt idx="17994">
                  <c:v>3.5989000000031703</c:v>
                </c:pt>
                <c:pt idx="17995">
                  <c:v>3.5991000000031708</c:v>
                </c:pt>
                <c:pt idx="17996">
                  <c:v>3.5993000000031707</c:v>
                </c:pt>
                <c:pt idx="17997">
                  <c:v>3.5995000000031707</c:v>
                </c:pt>
                <c:pt idx="17998">
                  <c:v>3.599700000003172</c:v>
                </c:pt>
                <c:pt idx="17999">
                  <c:v>3.5999000000031725</c:v>
                </c:pt>
                <c:pt idx="18000">
                  <c:v>3.6001000000031742</c:v>
                </c:pt>
                <c:pt idx="18001">
                  <c:v>3.6003000000031742</c:v>
                </c:pt>
                <c:pt idx="18002">
                  <c:v>3.6005000000031742</c:v>
                </c:pt>
                <c:pt idx="18003">
                  <c:v>3.6007000000031741</c:v>
                </c:pt>
                <c:pt idx="18004">
                  <c:v>3.6009000000031746</c:v>
                </c:pt>
                <c:pt idx="18005">
                  <c:v>3.601100000003175</c:v>
                </c:pt>
                <c:pt idx="18006">
                  <c:v>3.6013000000031754</c:v>
                </c:pt>
                <c:pt idx="18007">
                  <c:v>3.6015000000031758</c:v>
                </c:pt>
                <c:pt idx="18008">
                  <c:v>3.6017000000031762</c:v>
                </c:pt>
                <c:pt idx="18009">
                  <c:v>3.6019000000031771</c:v>
                </c:pt>
                <c:pt idx="18010">
                  <c:v>3.6021000000031771</c:v>
                </c:pt>
                <c:pt idx="18011">
                  <c:v>3.6023000000031775</c:v>
                </c:pt>
                <c:pt idx="18012">
                  <c:v>3.6025000000031779</c:v>
                </c:pt>
                <c:pt idx="18013">
                  <c:v>3.6027000000031784</c:v>
                </c:pt>
                <c:pt idx="18014">
                  <c:v>3.6029000000031788</c:v>
                </c:pt>
                <c:pt idx="18015">
                  <c:v>3.6031000000031792</c:v>
                </c:pt>
                <c:pt idx="18016">
                  <c:v>3.6033000000031796</c:v>
                </c:pt>
                <c:pt idx="18017">
                  <c:v>3.60350000000318</c:v>
                </c:pt>
                <c:pt idx="18018">
                  <c:v>3.6037000000031805</c:v>
                </c:pt>
                <c:pt idx="18019">
                  <c:v>3.6039000000031809</c:v>
                </c:pt>
                <c:pt idx="18020">
                  <c:v>3.6041000000031813</c:v>
                </c:pt>
                <c:pt idx="18021">
                  <c:v>3.6043000000031817</c:v>
                </c:pt>
                <c:pt idx="18022">
                  <c:v>3.6045000000031822</c:v>
                </c:pt>
                <c:pt idx="18023">
                  <c:v>3.6047000000031826</c:v>
                </c:pt>
                <c:pt idx="18024">
                  <c:v>3.604900000003183</c:v>
                </c:pt>
                <c:pt idx="18025">
                  <c:v>3.6051000000031834</c:v>
                </c:pt>
                <c:pt idx="18026">
                  <c:v>3.6053000000031838</c:v>
                </c:pt>
                <c:pt idx="18027">
                  <c:v>3.6055000000031843</c:v>
                </c:pt>
                <c:pt idx="18028">
                  <c:v>3.6057000000031847</c:v>
                </c:pt>
                <c:pt idx="18029">
                  <c:v>3.6059000000031847</c:v>
                </c:pt>
                <c:pt idx="18030">
                  <c:v>3.6061000000031838</c:v>
                </c:pt>
                <c:pt idx="18031">
                  <c:v>3.606300000003186</c:v>
                </c:pt>
                <c:pt idx="18032">
                  <c:v>3.6065000000031864</c:v>
                </c:pt>
                <c:pt idx="18033">
                  <c:v>3.6067000000031868</c:v>
                </c:pt>
                <c:pt idx="18034">
                  <c:v>3.6069000000031868</c:v>
                </c:pt>
                <c:pt idx="18035">
                  <c:v>3.6071000000031876</c:v>
                </c:pt>
                <c:pt idx="18036">
                  <c:v>3.6073000000031881</c:v>
                </c:pt>
                <c:pt idx="18037">
                  <c:v>3.6075000000031885</c:v>
                </c:pt>
                <c:pt idx="18038">
                  <c:v>3.6077000000031889</c:v>
                </c:pt>
                <c:pt idx="18039">
                  <c:v>3.6079000000031893</c:v>
                </c:pt>
                <c:pt idx="18040">
                  <c:v>3.6081000000031898</c:v>
                </c:pt>
                <c:pt idx="18041">
                  <c:v>3.6083000000031902</c:v>
                </c:pt>
                <c:pt idx="18042">
                  <c:v>3.6085000000031906</c:v>
                </c:pt>
                <c:pt idx="18043">
                  <c:v>3.608700000003191</c:v>
                </c:pt>
                <c:pt idx="18044">
                  <c:v>3.6089000000031914</c:v>
                </c:pt>
                <c:pt idx="18045">
                  <c:v>3.6091000000031919</c:v>
                </c:pt>
                <c:pt idx="18046">
                  <c:v>3.6093000000031932</c:v>
                </c:pt>
                <c:pt idx="18047">
                  <c:v>3.6095000000031932</c:v>
                </c:pt>
                <c:pt idx="18048">
                  <c:v>3.6097000000031931</c:v>
                </c:pt>
                <c:pt idx="18049">
                  <c:v>3.6099000000031936</c:v>
                </c:pt>
                <c:pt idx="18050">
                  <c:v>3.610100000003194</c:v>
                </c:pt>
                <c:pt idx="18051">
                  <c:v>3.6103000000031944</c:v>
                </c:pt>
                <c:pt idx="18052">
                  <c:v>3.6105000000031948</c:v>
                </c:pt>
                <c:pt idx="18053">
                  <c:v>3.6107000000031948</c:v>
                </c:pt>
                <c:pt idx="18054">
                  <c:v>3.6109000000031957</c:v>
                </c:pt>
                <c:pt idx="18055">
                  <c:v>3.6111000000031961</c:v>
                </c:pt>
                <c:pt idx="18056">
                  <c:v>3.6113000000031965</c:v>
                </c:pt>
                <c:pt idx="18057">
                  <c:v>3.6115000000031969</c:v>
                </c:pt>
                <c:pt idx="18058">
                  <c:v>3.6117000000031974</c:v>
                </c:pt>
                <c:pt idx="18059">
                  <c:v>3.6119000000031978</c:v>
                </c:pt>
                <c:pt idx="18060">
                  <c:v>3.6121000000031978</c:v>
                </c:pt>
                <c:pt idx="18061">
                  <c:v>3.6123000000031977</c:v>
                </c:pt>
                <c:pt idx="18062">
                  <c:v>3.6125000000031977</c:v>
                </c:pt>
                <c:pt idx="18063">
                  <c:v>3.6127000000031977</c:v>
                </c:pt>
                <c:pt idx="18064">
                  <c:v>3.6129000000031977</c:v>
                </c:pt>
                <c:pt idx="18065">
                  <c:v>3.6131000000032003</c:v>
                </c:pt>
                <c:pt idx="18066">
                  <c:v>3.6133000000032007</c:v>
                </c:pt>
                <c:pt idx="18067">
                  <c:v>3.6135000000032007</c:v>
                </c:pt>
                <c:pt idx="18068">
                  <c:v>3.6137000000032007</c:v>
                </c:pt>
                <c:pt idx="18069">
                  <c:v>3.613900000003202</c:v>
                </c:pt>
                <c:pt idx="18070">
                  <c:v>3.6141000000032024</c:v>
                </c:pt>
                <c:pt idx="18071">
                  <c:v>3.6143000000032028</c:v>
                </c:pt>
                <c:pt idx="18072">
                  <c:v>3.6145000000032033</c:v>
                </c:pt>
                <c:pt idx="18073">
                  <c:v>3.6147000000032037</c:v>
                </c:pt>
                <c:pt idx="18074">
                  <c:v>3.6149000000032037</c:v>
                </c:pt>
                <c:pt idx="18075">
                  <c:v>3.6151000000032028</c:v>
                </c:pt>
                <c:pt idx="18076">
                  <c:v>3.6153000000032027</c:v>
                </c:pt>
                <c:pt idx="18077">
                  <c:v>3.6155000000032027</c:v>
                </c:pt>
                <c:pt idx="18078">
                  <c:v>3.6157000000032027</c:v>
                </c:pt>
                <c:pt idx="18079">
                  <c:v>3.6159000000032027</c:v>
                </c:pt>
                <c:pt idx="18080">
                  <c:v>3.6161000000031978</c:v>
                </c:pt>
                <c:pt idx="18081">
                  <c:v>3.6163000000031977</c:v>
                </c:pt>
                <c:pt idx="18082">
                  <c:v>3.6165000000031977</c:v>
                </c:pt>
                <c:pt idx="18083">
                  <c:v>3.6167000000031977</c:v>
                </c:pt>
                <c:pt idx="18084">
                  <c:v>3.6169000000031977</c:v>
                </c:pt>
                <c:pt idx="18085">
                  <c:v>3.6171000000032087</c:v>
                </c:pt>
                <c:pt idx="18086">
                  <c:v>3.6173000000032087</c:v>
                </c:pt>
                <c:pt idx="18087">
                  <c:v>3.6175000000032087</c:v>
                </c:pt>
                <c:pt idx="18088">
                  <c:v>3.61770000000321</c:v>
                </c:pt>
                <c:pt idx="18089">
                  <c:v>3.6179000000032104</c:v>
                </c:pt>
                <c:pt idx="18090">
                  <c:v>3.6181000000032109</c:v>
                </c:pt>
                <c:pt idx="18091">
                  <c:v>3.6183000000032113</c:v>
                </c:pt>
                <c:pt idx="18092">
                  <c:v>3.6185000000032117</c:v>
                </c:pt>
                <c:pt idx="18093">
                  <c:v>3.6187000000032121</c:v>
                </c:pt>
                <c:pt idx="18094">
                  <c:v>3.6189000000032125</c:v>
                </c:pt>
                <c:pt idx="18095">
                  <c:v>3.619100000003213</c:v>
                </c:pt>
                <c:pt idx="18096">
                  <c:v>3.6193000000032134</c:v>
                </c:pt>
                <c:pt idx="18097">
                  <c:v>3.6195000000032138</c:v>
                </c:pt>
                <c:pt idx="18098">
                  <c:v>3.6197000000032138</c:v>
                </c:pt>
                <c:pt idx="18099">
                  <c:v>3.6199000000032147</c:v>
                </c:pt>
                <c:pt idx="18100">
                  <c:v>3.6201000000032151</c:v>
                </c:pt>
                <c:pt idx="18101">
                  <c:v>3.6203000000032155</c:v>
                </c:pt>
                <c:pt idx="18102">
                  <c:v>3.6205000000032159</c:v>
                </c:pt>
                <c:pt idx="18103">
                  <c:v>3.6207000000032172</c:v>
                </c:pt>
                <c:pt idx="18104">
                  <c:v>3.6209000000032172</c:v>
                </c:pt>
                <c:pt idx="18105">
                  <c:v>3.6211000000032172</c:v>
                </c:pt>
                <c:pt idx="18106">
                  <c:v>3.6213000000032176</c:v>
                </c:pt>
                <c:pt idx="18107">
                  <c:v>3.621500000003218</c:v>
                </c:pt>
                <c:pt idx="18108">
                  <c:v>3.6217000000032185</c:v>
                </c:pt>
                <c:pt idx="18109">
                  <c:v>3.6219000000032189</c:v>
                </c:pt>
                <c:pt idx="18110">
                  <c:v>3.6221000000032193</c:v>
                </c:pt>
                <c:pt idx="18111">
                  <c:v>3.6223000000032197</c:v>
                </c:pt>
                <c:pt idx="18112">
                  <c:v>3.6225000000032197</c:v>
                </c:pt>
                <c:pt idx="18113">
                  <c:v>3.6227000000032197</c:v>
                </c:pt>
                <c:pt idx="18114">
                  <c:v>3.6229000000032197</c:v>
                </c:pt>
                <c:pt idx="18115">
                  <c:v>3.6231000000032214</c:v>
                </c:pt>
                <c:pt idx="18116">
                  <c:v>3.6233000000032218</c:v>
                </c:pt>
                <c:pt idx="18117">
                  <c:v>3.6235000000032231</c:v>
                </c:pt>
                <c:pt idx="18118">
                  <c:v>3.6237000000032231</c:v>
                </c:pt>
                <c:pt idx="18119">
                  <c:v>3.6239000000032231</c:v>
                </c:pt>
                <c:pt idx="18120">
                  <c:v>3.6241000000032235</c:v>
                </c:pt>
                <c:pt idx="18121">
                  <c:v>3.6243000000032239</c:v>
                </c:pt>
                <c:pt idx="18122">
                  <c:v>3.6245000000032244</c:v>
                </c:pt>
                <c:pt idx="18123">
                  <c:v>3.6247000000032248</c:v>
                </c:pt>
                <c:pt idx="18124">
                  <c:v>3.6249000000032248</c:v>
                </c:pt>
                <c:pt idx="18125">
                  <c:v>3.6251000000032247</c:v>
                </c:pt>
                <c:pt idx="18126">
                  <c:v>3.6253000000032261</c:v>
                </c:pt>
                <c:pt idx="18127">
                  <c:v>3.6255000000032265</c:v>
                </c:pt>
                <c:pt idx="18128">
                  <c:v>3.6257000000032269</c:v>
                </c:pt>
                <c:pt idx="18129">
                  <c:v>3.6259000000032273</c:v>
                </c:pt>
                <c:pt idx="18130">
                  <c:v>3.6261000000032277</c:v>
                </c:pt>
                <c:pt idx="18131">
                  <c:v>3.6263000000032277</c:v>
                </c:pt>
                <c:pt idx="18132">
                  <c:v>3.6265000000032277</c:v>
                </c:pt>
                <c:pt idx="18133">
                  <c:v>3.6267000000032277</c:v>
                </c:pt>
                <c:pt idx="18134">
                  <c:v>3.6269000000032277</c:v>
                </c:pt>
                <c:pt idx="18135">
                  <c:v>3.6271000000032299</c:v>
                </c:pt>
                <c:pt idx="18136">
                  <c:v>3.6273000000032312</c:v>
                </c:pt>
                <c:pt idx="18137">
                  <c:v>3.6275000000032311</c:v>
                </c:pt>
                <c:pt idx="18138">
                  <c:v>3.6277000000032311</c:v>
                </c:pt>
                <c:pt idx="18139">
                  <c:v>3.6279000000032315</c:v>
                </c:pt>
                <c:pt idx="18140">
                  <c:v>3.6281000000032342</c:v>
                </c:pt>
                <c:pt idx="18141">
                  <c:v>3.6283000000032342</c:v>
                </c:pt>
                <c:pt idx="18142">
                  <c:v>3.6285000000032341</c:v>
                </c:pt>
                <c:pt idx="18143">
                  <c:v>3.6287000000032332</c:v>
                </c:pt>
                <c:pt idx="18144">
                  <c:v>3.6289000000032341</c:v>
                </c:pt>
                <c:pt idx="18145">
                  <c:v>3.6291000000032341</c:v>
                </c:pt>
                <c:pt idx="18146">
                  <c:v>3.6293000000032345</c:v>
                </c:pt>
                <c:pt idx="18147">
                  <c:v>3.6295000000032349</c:v>
                </c:pt>
                <c:pt idx="18148">
                  <c:v>3.6297000000032353</c:v>
                </c:pt>
                <c:pt idx="18149">
                  <c:v>3.6299000000032358</c:v>
                </c:pt>
                <c:pt idx="18150">
                  <c:v>3.6301000000032362</c:v>
                </c:pt>
                <c:pt idx="18151">
                  <c:v>3.6303000000032366</c:v>
                </c:pt>
                <c:pt idx="18152">
                  <c:v>3.630500000003237</c:v>
                </c:pt>
                <c:pt idx="18153">
                  <c:v>3.6307000000032374</c:v>
                </c:pt>
                <c:pt idx="18154">
                  <c:v>3.6309000000032379</c:v>
                </c:pt>
                <c:pt idx="18155">
                  <c:v>3.6311000000032383</c:v>
                </c:pt>
                <c:pt idx="18156">
                  <c:v>3.6313000000032387</c:v>
                </c:pt>
                <c:pt idx="18157">
                  <c:v>3.6315000000032387</c:v>
                </c:pt>
                <c:pt idx="18158">
                  <c:v>3.6317000000032387</c:v>
                </c:pt>
                <c:pt idx="18159">
                  <c:v>3.6319000000032378</c:v>
                </c:pt>
                <c:pt idx="18160">
                  <c:v>3.6321000000032377</c:v>
                </c:pt>
                <c:pt idx="18161">
                  <c:v>3.6323000000032377</c:v>
                </c:pt>
                <c:pt idx="18162">
                  <c:v>3.6325000000032377</c:v>
                </c:pt>
                <c:pt idx="18163">
                  <c:v>3.6327000000032377</c:v>
                </c:pt>
                <c:pt idx="18164">
                  <c:v>3.6329000000032377</c:v>
                </c:pt>
                <c:pt idx="18165">
                  <c:v>3.6331000000032425</c:v>
                </c:pt>
                <c:pt idx="18166">
                  <c:v>3.6333000000032429</c:v>
                </c:pt>
                <c:pt idx="18167">
                  <c:v>3.6335000000032434</c:v>
                </c:pt>
                <c:pt idx="18168">
                  <c:v>3.6337000000032438</c:v>
                </c:pt>
                <c:pt idx="18169">
                  <c:v>3.6339000000032438</c:v>
                </c:pt>
                <c:pt idx="18170">
                  <c:v>3.6341000000032437</c:v>
                </c:pt>
                <c:pt idx="18171">
                  <c:v>3.6343000000032437</c:v>
                </c:pt>
                <c:pt idx="18172">
                  <c:v>3.6345000000032437</c:v>
                </c:pt>
                <c:pt idx="18173">
                  <c:v>3.6347000000032437</c:v>
                </c:pt>
                <c:pt idx="18174">
                  <c:v>3.6349000000032463</c:v>
                </c:pt>
                <c:pt idx="18175">
                  <c:v>3.6351000000032467</c:v>
                </c:pt>
                <c:pt idx="18176">
                  <c:v>3.6353000000032467</c:v>
                </c:pt>
                <c:pt idx="18177">
                  <c:v>3.6355000000032467</c:v>
                </c:pt>
                <c:pt idx="18178">
                  <c:v>3.6357000000032467</c:v>
                </c:pt>
                <c:pt idx="18179">
                  <c:v>3.6359000000032387</c:v>
                </c:pt>
                <c:pt idx="18180">
                  <c:v>3.6361000000032377</c:v>
                </c:pt>
                <c:pt idx="18181">
                  <c:v>3.6363000000032377</c:v>
                </c:pt>
                <c:pt idx="18182">
                  <c:v>3.6365000000032377</c:v>
                </c:pt>
                <c:pt idx="18183">
                  <c:v>3.6367000000032377</c:v>
                </c:pt>
                <c:pt idx="18184">
                  <c:v>3.6369000000032377</c:v>
                </c:pt>
                <c:pt idx="18185">
                  <c:v>3.637100000003251</c:v>
                </c:pt>
                <c:pt idx="18186">
                  <c:v>3.6373000000032514</c:v>
                </c:pt>
                <c:pt idx="18187">
                  <c:v>3.6375000000032518</c:v>
                </c:pt>
                <c:pt idx="18188">
                  <c:v>3.6377000000032522</c:v>
                </c:pt>
                <c:pt idx="18189">
                  <c:v>3.6379000000032526</c:v>
                </c:pt>
                <c:pt idx="18190">
                  <c:v>3.6381000000032531</c:v>
                </c:pt>
                <c:pt idx="18191">
                  <c:v>3.6383000000032535</c:v>
                </c:pt>
                <c:pt idx="18192">
                  <c:v>3.6385000000032539</c:v>
                </c:pt>
                <c:pt idx="18193">
                  <c:v>3.6387000000032543</c:v>
                </c:pt>
                <c:pt idx="18194">
                  <c:v>3.6389000000032548</c:v>
                </c:pt>
                <c:pt idx="18195">
                  <c:v>3.6391000000032547</c:v>
                </c:pt>
                <c:pt idx="18196">
                  <c:v>3.6393000000032547</c:v>
                </c:pt>
                <c:pt idx="18197">
                  <c:v>3.639500000003256</c:v>
                </c:pt>
                <c:pt idx="18198">
                  <c:v>3.6397000000032564</c:v>
                </c:pt>
                <c:pt idx="18199">
                  <c:v>3.6399000000032569</c:v>
                </c:pt>
                <c:pt idx="18200">
                  <c:v>3.6401000000032582</c:v>
                </c:pt>
                <c:pt idx="18201">
                  <c:v>3.6403000000032582</c:v>
                </c:pt>
                <c:pt idx="18202">
                  <c:v>3.6405000000032581</c:v>
                </c:pt>
                <c:pt idx="18203">
                  <c:v>3.6407000000032586</c:v>
                </c:pt>
                <c:pt idx="18204">
                  <c:v>3.640900000003259</c:v>
                </c:pt>
                <c:pt idx="18205">
                  <c:v>3.6411000000032594</c:v>
                </c:pt>
                <c:pt idx="18206">
                  <c:v>3.6413000000032598</c:v>
                </c:pt>
                <c:pt idx="18207">
                  <c:v>3.6415000000032598</c:v>
                </c:pt>
                <c:pt idx="18208">
                  <c:v>3.6417000000032607</c:v>
                </c:pt>
                <c:pt idx="18209">
                  <c:v>3.6419000000032598</c:v>
                </c:pt>
                <c:pt idx="18210">
                  <c:v>3.6421000000032597</c:v>
                </c:pt>
                <c:pt idx="18211">
                  <c:v>3.6423000000032597</c:v>
                </c:pt>
                <c:pt idx="18212">
                  <c:v>3.6425000000032624</c:v>
                </c:pt>
                <c:pt idx="18213">
                  <c:v>3.6427000000032628</c:v>
                </c:pt>
                <c:pt idx="18214">
                  <c:v>3.6429000000032628</c:v>
                </c:pt>
                <c:pt idx="18215">
                  <c:v>3.6431000000032636</c:v>
                </c:pt>
                <c:pt idx="18216">
                  <c:v>3.643300000003264</c:v>
                </c:pt>
                <c:pt idx="18217">
                  <c:v>3.6435000000032645</c:v>
                </c:pt>
                <c:pt idx="18218">
                  <c:v>3.6437000000032649</c:v>
                </c:pt>
                <c:pt idx="18219">
                  <c:v>3.6439000000032653</c:v>
                </c:pt>
                <c:pt idx="18220">
                  <c:v>3.6441000000032657</c:v>
                </c:pt>
                <c:pt idx="18221">
                  <c:v>3.6443000000032661</c:v>
                </c:pt>
                <c:pt idx="18222">
                  <c:v>3.6445000000032666</c:v>
                </c:pt>
                <c:pt idx="18223">
                  <c:v>3.644700000003267</c:v>
                </c:pt>
                <c:pt idx="18224">
                  <c:v>3.6449000000032674</c:v>
                </c:pt>
                <c:pt idx="18225">
                  <c:v>3.6451000000032678</c:v>
                </c:pt>
                <c:pt idx="18226">
                  <c:v>3.6453000000032683</c:v>
                </c:pt>
                <c:pt idx="18227">
                  <c:v>3.6455000000032687</c:v>
                </c:pt>
                <c:pt idx="18228">
                  <c:v>3.6457000000032687</c:v>
                </c:pt>
                <c:pt idx="18229">
                  <c:v>3.6459000000032677</c:v>
                </c:pt>
                <c:pt idx="18230">
                  <c:v>3.6461000000032677</c:v>
                </c:pt>
                <c:pt idx="18231">
                  <c:v>3.6463000000032704</c:v>
                </c:pt>
                <c:pt idx="18232">
                  <c:v>3.6465000000032708</c:v>
                </c:pt>
                <c:pt idx="18233">
                  <c:v>3.6467000000032708</c:v>
                </c:pt>
                <c:pt idx="18234">
                  <c:v>3.6469000000032707</c:v>
                </c:pt>
                <c:pt idx="18235">
                  <c:v>3.6471000000032752</c:v>
                </c:pt>
                <c:pt idx="18236">
                  <c:v>3.6473000000032751</c:v>
                </c:pt>
                <c:pt idx="18237">
                  <c:v>3.6475000000032742</c:v>
                </c:pt>
                <c:pt idx="18238">
                  <c:v>3.6477000000032742</c:v>
                </c:pt>
                <c:pt idx="18239">
                  <c:v>3.6479000000032742</c:v>
                </c:pt>
                <c:pt idx="18240">
                  <c:v>3.6481000000032742</c:v>
                </c:pt>
                <c:pt idx="18241">
                  <c:v>3.6483000000032746</c:v>
                </c:pt>
                <c:pt idx="18242">
                  <c:v>3.648500000003275</c:v>
                </c:pt>
                <c:pt idx="18243">
                  <c:v>3.6487000000032754</c:v>
                </c:pt>
                <c:pt idx="18244">
                  <c:v>3.6489000000032759</c:v>
                </c:pt>
                <c:pt idx="18245">
                  <c:v>3.6491000000032772</c:v>
                </c:pt>
                <c:pt idx="18246">
                  <c:v>3.6493000000032771</c:v>
                </c:pt>
                <c:pt idx="18247">
                  <c:v>3.6495000000032771</c:v>
                </c:pt>
                <c:pt idx="18248">
                  <c:v>3.6497000000032775</c:v>
                </c:pt>
                <c:pt idx="18249">
                  <c:v>3.649900000003278</c:v>
                </c:pt>
                <c:pt idx="18250">
                  <c:v>3.6501000000032784</c:v>
                </c:pt>
                <c:pt idx="18251">
                  <c:v>3.6503000000032788</c:v>
                </c:pt>
                <c:pt idx="18252">
                  <c:v>3.6505000000032788</c:v>
                </c:pt>
                <c:pt idx="18253">
                  <c:v>3.6507000000032797</c:v>
                </c:pt>
                <c:pt idx="18254">
                  <c:v>3.6509000000032787</c:v>
                </c:pt>
                <c:pt idx="18255">
                  <c:v>3.6511000000032787</c:v>
                </c:pt>
                <c:pt idx="18256">
                  <c:v>3.6513000000032787</c:v>
                </c:pt>
                <c:pt idx="18257">
                  <c:v>3.6515000000032787</c:v>
                </c:pt>
                <c:pt idx="18258">
                  <c:v>3.6517000000032787</c:v>
                </c:pt>
                <c:pt idx="18259">
                  <c:v>3.6519000000032777</c:v>
                </c:pt>
                <c:pt idx="18260">
                  <c:v>3.6521000000032777</c:v>
                </c:pt>
                <c:pt idx="18261">
                  <c:v>3.6523000000032777</c:v>
                </c:pt>
                <c:pt idx="18262">
                  <c:v>3.6525000000032777</c:v>
                </c:pt>
                <c:pt idx="18263">
                  <c:v>3.6527000000032777</c:v>
                </c:pt>
                <c:pt idx="18264">
                  <c:v>3.6529000000032767</c:v>
                </c:pt>
                <c:pt idx="18265">
                  <c:v>3.6531000000032847</c:v>
                </c:pt>
                <c:pt idx="18266">
                  <c:v>3.6533000000032847</c:v>
                </c:pt>
                <c:pt idx="18267">
                  <c:v>3.6535000000032847</c:v>
                </c:pt>
                <c:pt idx="18268">
                  <c:v>3.653700000003286</c:v>
                </c:pt>
                <c:pt idx="18269">
                  <c:v>3.6539000000032864</c:v>
                </c:pt>
                <c:pt idx="18270">
                  <c:v>3.6541000000032868</c:v>
                </c:pt>
                <c:pt idx="18271">
                  <c:v>3.6543000000032873</c:v>
                </c:pt>
                <c:pt idx="18272">
                  <c:v>3.6545000000032877</c:v>
                </c:pt>
                <c:pt idx="18273">
                  <c:v>3.6547000000032877</c:v>
                </c:pt>
                <c:pt idx="18274">
                  <c:v>3.6549000000032867</c:v>
                </c:pt>
                <c:pt idx="18275">
                  <c:v>3.6551000000032867</c:v>
                </c:pt>
                <c:pt idx="18276">
                  <c:v>3.6553000000032867</c:v>
                </c:pt>
                <c:pt idx="18277">
                  <c:v>3.6555000000032867</c:v>
                </c:pt>
                <c:pt idx="18278">
                  <c:v>3.6557000000032867</c:v>
                </c:pt>
                <c:pt idx="18279">
                  <c:v>3.6559000000032777</c:v>
                </c:pt>
                <c:pt idx="18280">
                  <c:v>3.6561000000032777</c:v>
                </c:pt>
                <c:pt idx="18281">
                  <c:v>3.6563000000032777</c:v>
                </c:pt>
                <c:pt idx="18282">
                  <c:v>3.6565000000032777</c:v>
                </c:pt>
                <c:pt idx="18283">
                  <c:v>3.6567000000032923</c:v>
                </c:pt>
                <c:pt idx="18284">
                  <c:v>3.6569000000032927</c:v>
                </c:pt>
                <c:pt idx="18285">
                  <c:v>3.6571000000032932</c:v>
                </c:pt>
                <c:pt idx="18286">
                  <c:v>3.6573000000032936</c:v>
                </c:pt>
                <c:pt idx="18287">
                  <c:v>3.657500000003294</c:v>
                </c:pt>
                <c:pt idx="18288">
                  <c:v>3.6577000000032944</c:v>
                </c:pt>
                <c:pt idx="18289">
                  <c:v>3.6579000000032948</c:v>
                </c:pt>
                <c:pt idx="18290">
                  <c:v>3.6581000000032953</c:v>
                </c:pt>
                <c:pt idx="18291">
                  <c:v>3.6583000000032957</c:v>
                </c:pt>
                <c:pt idx="18292">
                  <c:v>3.6585000000032961</c:v>
                </c:pt>
                <c:pt idx="18293">
                  <c:v>3.6587000000032965</c:v>
                </c:pt>
                <c:pt idx="18294">
                  <c:v>3.658900000003297</c:v>
                </c:pt>
                <c:pt idx="18295">
                  <c:v>3.6591000000032974</c:v>
                </c:pt>
                <c:pt idx="18296">
                  <c:v>3.6593000000032978</c:v>
                </c:pt>
                <c:pt idx="18297">
                  <c:v>3.6595000000032978</c:v>
                </c:pt>
                <c:pt idx="18298">
                  <c:v>3.6597000000032978</c:v>
                </c:pt>
                <c:pt idx="18299">
                  <c:v>3.6599000000032977</c:v>
                </c:pt>
                <c:pt idx="18300">
                  <c:v>3.6601000000032995</c:v>
                </c:pt>
                <c:pt idx="18301">
                  <c:v>3.6603000000032999</c:v>
                </c:pt>
                <c:pt idx="18302">
                  <c:v>3.6605000000033012</c:v>
                </c:pt>
                <c:pt idx="18303">
                  <c:v>3.6607000000033012</c:v>
                </c:pt>
                <c:pt idx="18304">
                  <c:v>3.6609000000033012</c:v>
                </c:pt>
                <c:pt idx="18305">
                  <c:v>3.6611000000033016</c:v>
                </c:pt>
                <c:pt idx="18306">
                  <c:v>3.6613000000033042</c:v>
                </c:pt>
                <c:pt idx="18307">
                  <c:v>3.6615000000033042</c:v>
                </c:pt>
                <c:pt idx="18308">
                  <c:v>3.6617000000033042</c:v>
                </c:pt>
                <c:pt idx="18309">
                  <c:v>3.6619000000033042</c:v>
                </c:pt>
                <c:pt idx="18310">
                  <c:v>3.6621000000033042</c:v>
                </c:pt>
                <c:pt idx="18311">
                  <c:v>3.6623000000033041</c:v>
                </c:pt>
                <c:pt idx="18312">
                  <c:v>3.6625000000033046</c:v>
                </c:pt>
                <c:pt idx="18313">
                  <c:v>3.662700000003305</c:v>
                </c:pt>
                <c:pt idx="18314">
                  <c:v>3.6629000000033054</c:v>
                </c:pt>
                <c:pt idx="18315">
                  <c:v>3.6631000000033369</c:v>
                </c:pt>
                <c:pt idx="18316">
                  <c:v>3.6633000000033378</c:v>
                </c:pt>
                <c:pt idx="18317">
                  <c:v>3.6635000000033369</c:v>
                </c:pt>
                <c:pt idx="18318">
                  <c:v>3.6637000000033337</c:v>
                </c:pt>
                <c:pt idx="18319">
                  <c:v>3.6639000000033333</c:v>
                </c:pt>
                <c:pt idx="18320">
                  <c:v>3.6641000000033292</c:v>
                </c:pt>
                <c:pt idx="18321">
                  <c:v>3.6643000000033092</c:v>
                </c:pt>
                <c:pt idx="18322">
                  <c:v>3.6645000000033092</c:v>
                </c:pt>
                <c:pt idx="18323">
                  <c:v>3.6647000000033092</c:v>
                </c:pt>
                <c:pt idx="18324">
                  <c:v>3.6649000000033096</c:v>
                </c:pt>
                <c:pt idx="18325">
                  <c:v>3.6651000000033211</c:v>
                </c:pt>
                <c:pt idx="18326">
                  <c:v>3.6653000000033202</c:v>
                </c:pt>
                <c:pt idx="18327">
                  <c:v>3.6655000000033202</c:v>
                </c:pt>
                <c:pt idx="18328">
                  <c:v>3.6657000000033202</c:v>
                </c:pt>
                <c:pt idx="18329">
                  <c:v>3.6659000000033202</c:v>
                </c:pt>
                <c:pt idx="18330">
                  <c:v>3.6661000000033201</c:v>
                </c:pt>
                <c:pt idx="18331">
                  <c:v>3.6663000000033152</c:v>
                </c:pt>
                <c:pt idx="18332">
                  <c:v>3.6665000000033152</c:v>
                </c:pt>
                <c:pt idx="18333">
                  <c:v>3.6667000000033152</c:v>
                </c:pt>
                <c:pt idx="18334">
                  <c:v>3.6669000000033152</c:v>
                </c:pt>
                <c:pt idx="18335">
                  <c:v>3.6671000000033449</c:v>
                </c:pt>
                <c:pt idx="18336">
                  <c:v>3.6673000000033453</c:v>
                </c:pt>
                <c:pt idx="18337">
                  <c:v>3.667500000003344</c:v>
                </c:pt>
                <c:pt idx="18338">
                  <c:v>3.6677000000033426</c:v>
                </c:pt>
                <c:pt idx="18339">
                  <c:v>3.6679000000033422</c:v>
                </c:pt>
                <c:pt idx="18340">
                  <c:v>3.6681000000033412</c:v>
                </c:pt>
                <c:pt idx="18341">
                  <c:v>3.6683000000033212</c:v>
                </c:pt>
                <c:pt idx="18342">
                  <c:v>3.6685000000033212</c:v>
                </c:pt>
                <c:pt idx="18343">
                  <c:v>3.6687000000033212</c:v>
                </c:pt>
                <c:pt idx="18344">
                  <c:v>3.6689000000033212</c:v>
                </c:pt>
                <c:pt idx="18345">
                  <c:v>3.6691000000033211</c:v>
                </c:pt>
                <c:pt idx="18346">
                  <c:v>3.6693000000033202</c:v>
                </c:pt>
                <c:pt idx="18347">
                  <c:v>3.6695000000033202</c:v>
                </c:pt>
                <c:pt idx="18348">
                  <c:v>3.6697000000033202</c:v>
                </c:pt>
                <c:pt idx="18349">
                  <c:v>3.6699000000033202</c:v>
                </c:pt>
                <c:pt idx="18350">
                  <c:v>3.6701000000033206</c:v>
                </c:pt>
                <c:pt idx="18351">
                  <c:v>3.670300000003321</c:v>
                </c:pt>
                <c:pt idx="18352">
                  <c:v>3.6705000000033214</c:v>
                </c:pt>
                <c:pt idx="18353">
                  <c:v>3.6707000000033219</c:v>
                </c:pt>
                <c:pt idx="18354">
                  <c:v>3.6709000000033232</c:v>
                </c:pt>
                <c:pt idx="18355">
                  <c:v>3.6711000000033231</c:v>
                </c:pt>
                <c:pt idx="18356">
                  <c:v>3.6713000000033231</c:v>
                </c:pt>
                <c:pt idx="18357">
                  <c:v>3.6715000000033235</c:v>
                </c:pt>
                <c:pt idx="18358">
                  <c:v>3.671700000003324</c:v>
                </c:pt>
                <c:pt idx="18359">
                  <c:v>3.6719000000033244</c:v>
                </c:pt>
                <c:pt idx="18360">
                  <c:v>3.6721000000033248</c:v>
                </c:pt>
                <c:pt idx="18361">
                  <c:v>3.6723000000033248</c:v>
                </c:pt>
                <c:pt idx="18362">
                  <c:v>3.6725000000033257</c:v>
                </c:pt>
                <c:pt idx="18363">
                  <c:v>3.6727000000033261</c:v>
                </c:pt>
                <c:pt idx="18364">
                  <c:v>3.6729000000033265</c:v>
                </c:pt>
                <c:pt idx="18365">
                  <c:v>3.6731000000033291</c:v>
                </c:pt>
                <c:pt idx="18366">
                  <c:v>3.6733000000033282</c:v>
                </c:pt>
                <c:pt idx="18367">
                  <c:v>3.6735000000033282</c:v>
                </c:pt>
                <c:pt idx="18368">
                  <c:v>3.6737000000033282</c:v>
                </c:pt>
                <c:pt idx="18369">
                  <c:v>3.6739000000033286</c:v>
                </c:pt>
                <c:pt idx="18370">
                  <c:v>3.674100000003329</c:v>
                </c:pt>
                <c:pt idx="18371">
                  <c:v>3.6743000000033295</c:v>
                </c:pt>
                <c:pt idx="18372">
                  <c:v>3.6745000000033299</c:v>
                </c:pt>
                <c:pt idx="18373">
                  <c:v>3.6747000000033312</c:v>
                </c:pt>
                <c:pt idx="18374">
                  <c:v>3.6749000000033312</c:v>
                </c:pt>
                <c:pt idx="18375">
                  <c:v>3.6751000000033311</c:v>
                </c:pt>
                <c:pt idx="18376">
                  <c:v>3.6753000000033316</c:v>
                </c:pt>
                <c:pt idx="18377">
                  <c:v>3.6755000000033342</c:v>
                </c:pt>
                <c:pt idx="18378">
                  <c:v>3.6757000000033342</c:v>
                </c:pt>
                <c:pt idx="18379">
                  <c:v>3.6759000000033342</c:v>
                </c:pt>
                <c:pt idx="18380">
                  <c:v>3.6761000000033341</c:v>
                </c:pt>
                <c:pt idx="18381">
                  <c:v>3.6763000000033341</c:v>
                </c:pt>
                <c:pt idx="18382">
                  <c:v>3.6765000000033341</c:v>
                </c:pt>
                <c:pt idx="18383">
                  <c:v>3.6767000000033345</c:v>
                </c:pt>
                <c:pt idx="18384">
                  <c:v>3.6769000000033349</c:v>
                </c:pt>
                <c:pt idx="18385">
                  <c:v>3.6771000000033411</c:v>
                </c:pt>
                <c:pt idx="18386">
                  <c:v>3.6773000000033402</c:v>
                </c:pt>
                <c:pt idx="18387">
                  <c:v>3.6775000000033402</c:v>
                </c:pt>
                <c:pt idx="18388">
                  <c:v>3.6777000000033402</c:v>
                </c:pt>
                <c:pt idx="18389">
                  <c:v>3.6779000000033402</c:v>
                </c:pt>
                <c:pt idx="18390">
                  <c:v>3.6781000000033401</c:v>
                </c:pt>
                <c:pt idx="18391">
                  <c:v>3.6783000000033392</c:v>
                </c:pt>
                <c:pt idx="18392">
                  <c:v>3.6785000000033392</c:v>
                </c:pt>
                <c:pt idx="18393">
                  <c:v>3.6787000000033392</c:v>
                </c:pt>
                <c:pt idx="18394">
                  <c:v>3.6789000000033392</c:v>
                </c:pt>
                <c:pt idx="18395">
                  <c:v>3.6791000000033396</c:v>
                </c:pt>
                <c:pt idx="18396">
                  <c:v>3.67930000000334</c:v>
                </c:pt>
                <c:pt idx="18397">
                  <c:v>3.6795000000033404</c:v>
                </c:pt>
                <c:pt idx="18398">
                  <c:v>3.6797000000033409</c:v>
                </c:pt>
                <c:pt idx="18399">
                  <c:v>3.6799000000033413</c:v>
                </c:pt>
                <c:pt idx="18400">
                  <c:v>3.6801000000033492</c:v>
                </c:pt>
                <c:pt idx="18401">
                  <c:v>3.6803000000033452</c:v>
                </c:pt>
                <c:pt idx="18402">
                  <c:v>3.6805000000033452</c:v>
                </c:pt>
                <c:pt idx="18403">
                  <c:v>3.6807000000033452</c:v>
                </c:pt>
                <c:pt idx="18404">
                  <c:v>3.6809000000033452</c:v>
                </c:pt>
                <c:pt idx="18405">
                  <c:v>3.6811000000033451</c:v>
                </c:pt>
                <c:pt idx="18406">
                  <c:v>3.6813000000033442</c:v>
                </c:pt>
                <c:pt idx="18407">
                  <c:v>3.6815000000033451</c:v>
                </c:pt>
                <c:pt idx="18408">
                  <c:v>3.6817000000033451</c:v>
                </c:pt>
                <c:pt idx="18409">
                  <c:v>3.6819000000033455</c:v>
                </c:pt>
                <c:pt idx="18410">
                  <c:v>3.6821000000033459</c:v>
                </c:pt>
                <c:pt idx="18411">
                  <c:v>3.6823000000033472</c:v>
                </c:pt>
                <c:pt idx="18412">
                  <c:v>3.6825000000033472</c:v>
                </c:pt>
                <c:pt idx="18413">
                  <c:v>3.6827000000033472</c:v>
                </c:pt>
                <c:pt idx="18414">
                  <c:v>3.6829000000033476</c:v>
                </c:pt>
                <c:pt idx="18415">
                  <c:v>3.68310000000338</c:v>
                </c:pt>
                <c:pt idx="18416">
                  <c:v>3.68330000000338</c:v>
                </c:pt>
                <c:pt idx="18417">
                  <c:v>3.683500000003376</c:v>
                </c:pt>
                <c:pt idx="18418">
                  <c:v>3.6837000000033759</c:v>
                </c:pt>
                <c:pt idx="18419">
                  <c:v>3.6839000000033755</c:v>
                </c:pt>
                <c:pt idx="18420">
                  <c:v>3.6841000000033612</c:v>
                </c:pt>
                <c:pt idx="18421">
                  <c:v>3.6843000000033612</c:v>
                </c:pt>
                <c:pt idx="18422">
                  <c:v>3.6845000000033612</c:v>
                </c:pt>
                <c:pt idx="18423">
                  <c:v>3.6847000000033612</c:v>
                </c:pt>
                <c:pt idx="18424">
                  <c:v>3.6849000000033612</c:v>
                </c:pt>
                <c:pt idx="18425">
                  <c:v>3.6851000000033602</c:v>
                </c:pt>
                <c:pt idx="18426">
                  <c:v>3.6853000000033602</c:v>
                </c:pt>
                <c:pt idx="18427">
                  <c:v>3.6855000000033602</c:v>
                </c:pt>
                <c:pt idx="18428">
                  <c:v>3.6857000000033602</c:v>
                </c:pt>
                <c:pt idx="18429">
                  <c:v>3.6859000000033602</c:v>
                </c:pt>
                <c:pt idx="18430">
                  <c:v>3.6861000000033552</c:v>
                </c:pt>
                <c:pt idx="18431">
                  <c:v>3.6863000000033552</c:v>
                </c:pt>
                <c:pt idx="18432">
                  <c:v>3.6865000000033552</c:v>
                </c:pt>
                <c:pt idx="18433">
                  <c:v>3.6867000000033556</c:v>
                </c:pt>
                <c:pt idx="18434">
                  <c:v>3.6869000000033592</c:v>
                </c:pt>
                <c:pt idx="18435">
                  <c:v>3.6871000000033862</c:v>
                </c:pt>
                <c:pt idx="18436">
                  <c:v>3.6873000000033862</c:v>
                </c:pt>
                <c:pt idx="18437">
                  <c:v>3.6875000000033835</c:v>
                </c:pt>
                <c:pt idx="18438">
                  <c:v>3.687700000003383</c:v>
                </c:pt>
                <c:pt idx="18439">
                  <c:v>3.687900000003383</c:v>
                </c:pt>
                <c:pt idx="18440">
                  <c:v>3.6881000000033612</c:v>
                </c:pt>
                <c:pt idx="18441">
                  <c:v>3.6883000000033612</c:v>
                </c:pt>
                <c:pt idx="18442">
                  <c:v>3.6885000000033612</c:v>
                </c:pt>
                <c:pt idx="18443">
                  <c:v>3.6887000000033612</c:v>
                </c:pt>
                <c:pt idx="18444">
                  <c:v>3.6889000000033612</c:v>
                </c:pt>
                <c:pt idx="18445">
                  <c:v>3.6891000000033611</c:v>
                </c:pt>
                <c:pt idx="18446">
                  <c:v>3.6893000000033611</c:v>
                </c:pt>
                <c:pt idx="18447">
                  <c:v>3.6895000000033615</c:v>
                </c:pt>
                <c:pt idx="18448">
                  <c:v>3.6897000000033642</c:v>
                </c:pt>
                <c:pt idx="18449">
                  <c:v>3.6899000000033642</c:v>
                </c:pt>
                <c:pt idx="18450">
                  <c:v>3.6901000000033632</c:v>
                </c:pt>
                <c:pt idx="18451">
                  <c:v>3.6903000000033632</c:v>
                </c:pt>
                <c:pt idx="18452">
                  <c:v>3.6905000000033636</c:v>
                </c:pt>
                <c:pt idx="18453">
                  <c:v>3.6907000000033641</c:v>
                </c:pt>
                <c:pt idx="18454">
                  <c:v>3.6909000000033645</c:v>
                </c:pt>
                <c:pt idx="18455">
                  <c:v>3.6911000000033649</c:v>
                </c:pt>
                <c:pt idx="18456">
                  <c:v>3.6913000000033653</c:v>
                </c:pt>
                <c:pt idx="18457">
                  <c:v>3.6915000000033658</c:v>
                </c:pt>
                <c:pt idx="18458">
                  <c:v>3.6917000000033662</c:v>
                </c:pt>
                <c:pt idx="18459">
                  <c:v>3.6919000000033666</c:v>
                </c:pt>
                <c:pt idx="18460">
                  <c:v>3.692100000003367</c:v>
                </c:pt>
                <c:pt idx="18461">
                  <c:v>3.6923000000033674</c:v>
                </c:pt>
                <c:pt idx="18462">
                  <c:v>3.6925000000033679</c:v>
                </c:pt>
                <c:pt idx="18463">
                  <c:v>3.6927000000033683</c:v>
                </c:pt>
                <c:pt idx="18464">
                  <c:v>3.6929000000033687</c:v>
                </c:pt>
                <c:pt idx="18465">
                  <c:v>3.6931000000033691</c:v>
                </c:pt>
                <c:pt idx="18466">
                  <c:v>3.6933000000033696</c:v>
                </c:pt>
                <c:pt idx="18467">
                  <c:v>3.6935000000033802</c:v>
                </c:pt>
                <c:pt idx="18468">
                  <c:v>3.6937000000033802</c:v>
                </c:pt>
                <c:pt idx="18469">
                  <c:v>3.6939000000033801</c:v>
                </c:pt>
                <c:pt idx="18470">
                  <c:v>3.6941000000033712</c:v>
                </c:pt>
                <c:pt idx="18471">
                  <c:v>3.6943000000033752</c:v>
                </c:pt>
                <c:pt idx="18472">
                  <c:v>3.6945000000033752</c:v>
                </c:pt>
                <c:pt idx="18473">
                  <c:v>3.6947000000033752</c:v>
                </c:pt>
                <c:pt idx="18474">
                  <c:v>3.6949000000033752</c:v>
                </c:pt>
                <c:pt idx="18475">
                  <c:v>3.6951000000033742</c:v>
                </c:pt>
                <c:pt idx="18476">
                  <c:v>3.6953000000033742</c:v>
                </c:pt>
                <c:pt idx="18477">
                  <c:v>3.6955000000033742</c:v>
                </c:pt>
                <c:pt idx="18478">
                  <c:v>3.6957000000033746</c:v>
                </c:pt>
                <c:pt idx="18479">
                  <c:v>3.695900000003375</c:v>
                </c:pt>
                <c:pt idx="18480">
                  <c:v>3.6961000000033755</c:v>
                </c:pt>
                <c:pt idx="18481">
                  <c:v>3.6963000000033759</c:v>
                </c:pt>
                <c:pt idx="18482">
                  <c:v>3.6965000000033772</c:v>
                </c:pt>
                <c:pt idx="18483">
                  <c:v>3.6967000000033772</c:v>
                </c:pt>
                <c:pt idx="18484">
                  <c:v>3.6969000000033772</c:v>
                </c:pt>
                <c:pt idx="18485">
                  <c:v>3.6971000000033802</c:v>
                </c:pt>
                <c:pt idx="18486">
                  <c:v>3.6973000000033802</c:v>
                </c:pt>
                <c:pt idx="18487">
                  <c:v>3.6975000000033802</c:v>
                </c:pt>
                <c:pt idx="18488">
                  <c:v>3.6977000000033802</c:v>
                </c:pt>
                <c:pt idx="18489">
                  <c:v>3.6979000000033801</c:v>
                </c:pt>
                <c:pt idx="18490">
                  <c:v>3.6981000000033801</c:v>
                </c:pt>
                <c:pt idx="18491">
                  <c:v>3.6983000000033801</c:v>
                </c:pt>
                <c:pt idx="18492">
                  <c:v>3.6985000000033805</c:v>
                </c:pt>
                <c:pt idx="18493">
                  <c:v>3.6987000000033809</c:v>
                </c:pt>
                <c:pt idx="18494">
                  <c:v>3.6989000000033814</c:v>
                </c:pt>
                <c:pt idx="18495">
                  <c:v>3.6991000000033818</c:v>
                </c:pt>
                <c:pt idx="18496">
                  <c:v>3.6993000000033822</c:v>
                </c:pt>
                <c:pt idx="18497">
                  <c:v>3.6995000000033826</c:v>
                </c:pt>
                <c:pt idx="18498">
                  <c:v>3.6997000000033831</c:v>
                </c:pt>
                <c:pt idx="18499">
                  <c:v>3.6999000000033835</c:v>
                </c:pt>
                <c:pt idx="18500">
                  <c:v>3.7001000000033852</c:v>
                </c:pt>
                <c:pt idx="18501">
                  <c:v>3.7003000000033852</c:v>
                </c:pt>
                <c:pt idx="18502">
                  <c:v>3.7005000000033852</c:v>
                </c:pt>
                <c:pt idx="18503">
                  <c:v>3.7007000000033852</c:v>
                </c:pt>
                <c:pt idx="18504">
                  <c:v>3.7009000000033856</c:v>
                </c:pt>
                <c:pt idx="18505">
                  <c:v>3.7011000000033882</c:v>
                </c:pt>
                <c:pt idx="18506">
                  <c:v>3.7013000000033882</c:v>
                </c:pt>
                <c:pt idx="18507">
                  <c:v>3.7015000000033882</c:v>
                </c:pt>
                <c:pt idx="18508">
                  <c:v>3.7017000000033882</c:v>
                </c:pt>
                <c:pt idx="18509">
                  <c:v>3.7019000000033881</c:v>
                </c:pt>
                <c:pt idx="18510">
                  <c:v>3.7021000000033881</c:v>
                </c:pt>
                <c:pt idx="18511">
                  <c:v>3.7023000000033885</c:v>
                </c:pt>
                <c:pt idx="18512">
                  <c:v>3.702500000003389</c:v>
                </c:pt>
                <c:pt idx="18513">
                  <c:v>3.7027000000033894</c:v>
                </c:pt>
                <c:pt idx="18514">
                  <c:v>3.7029000000033898</c:v>
                </c:pt>
                <c:pt idx="18515">
                  <c:v>3.7031000000034222</c:v>
                </c:pt>
                <c:pt idx="18516">
                  <c:v>3.7033000000034204</c:v>
                </c:pt>
                <c:pt idx="18517">
                  <c:v>3.7035000000034191</c:v>
                </c:pt>
                <c:pt idx="18518">
                  <c:v>3.7037000000034181</c:v>
                </c:pt>
                <c:pt idx="18519">
                  <c:v>3.7039000000034012</c:v>
                </c:pt>
                <c:pt idx="18520">
                  <c:v>3.7041000000034012</c:v>
                </c:pt>
                <c:pt idx="18521">
                  <c:v>3.7043000000034012</c:v>
                </c:pt>
                <c:pt idx="18522">
                  <c:v>3.7045000000034012</c:v>
                </c:pt>
                <c:pt idx="18523">
                  <c:v>3.7047000000034012</c:v>
                </c:pt>
                <c:pt idx="18524">
                  <c:v>3.7049000000034011</c:v>
                </c:pt>
                <c:pt idx="18525">
                  <c:v>3.7051000000034002</c:v>
                </c:pt>
                <c:pt idx="18526">
                  <c:v>3.7053000000034002</c:v>
                </c:pt>
                <c:pt idx="18527">
                  <c:v>3.7055000000034002</c:v>
                </c:pt>
                <c:pt idx="18528">
                  <c:v>3.7057000000034002</c:v>
                </c:pt>
                <c:pt idx="18529">
                  <c:v>3.7059000000034001</c:v>
                </c:pt>
                <c:pt idx="18530">
                  <c:v>3.7061000000033992</c:v>
                </c:pt>
                <c:pt idx="18531">
                  <c:v>3.7063000000033992</c:v>
                </c:pt>
                <c:pt idx="18532">
                  <c:v>3.7065000000033992</c:v>
                </c:pt>
                <c:pt idx="18533">
                  <c:v>3.7067000000033992</c:v>
                </c:pt>
                <c:pt idx="18534">
                  <c:v>3.7069000000033991</c:v>
                </c:pt>
                <c:pt idx="18535">
                  <c:v>3.707100000003428</c:v>
                </c:pt>
                <c:pt idx="18536">
                  <c:v>3.7073000000034253</c:v>
                </c:pt>
                <c:pt idx="18537">
                  <c:v>3.7075000000034253</c:v>
                </c:pt>
                <c:pt idx="18538">
                  <c:v>3.7077000000034248</c:v>
                </c:pt>
                <c:pt idx="18539">
                  <c:v>3.7079000000034052</c:v>
                </c:pt>
                <c:pt idx="18540">
                  <c:v>3.7081000000034012</c:v>
                </c:pt>
                <c:pt idx="18541">
                  <c:v>3.7083000000034012</c:v>
                </c:pt>
                <c:pt idx="18542">
                  <c:v>3.7085000000034016</c:v>
                </c:pt>
                <c:pt idx="18543">
                  <c:v>3.7087000000034052</c:v>
                </c:pt>
                <c:pt idx="18544">
                  <c:v>3.7089000000034051</c:v>
                </c:pt>
                <c:pt idx="18545">
                  <c:v>3.7091000000034042</c:v>
                </c:pt>
                <c:pt idx="18546">
                  <c:v>3.7093000000034042</c:v>
                </c:pt>
                <c:pt idx="18547">
                  <c:v>3.7095000000034042</c:v>
                </c:pt>
                <c:pt idx="18548">
                  <c:v>3.7097000000034042</c:v>
                </c:pt>
                <c:pt idx="18549">
                  <c:v>3.7099000000034046</c:v>
                </c:pt>
                <c:pt idx="18550">
                  <c:v>3.710100000003405</c:v>
                </c:pt>
                <c:pt idx="18551">
                  <c:v>3.7103000000034054</c:v>
                </c:pt>
                <c:pt idx="18552">
                  <c:v>3.7105000000034059</c:v>
                </c:pt>
                <c:pt idx="18553">
                  <c:v>3.7107000000034072</c:v>
                </c:pt>
                <c:pt idx="18554">
                  <c:v>3.7109000000034071</c:v>
                </c:pt>
                <c:pt idx="18555">
                  <c:v>3.7111000000034071</c:v>
                </c:pt>
                <c:pt idx="18556">
                  <c:v>3.7113000000034075</c:v>
                </c:pt>
                <c:pt idx="18557">
                  <c:v>3.711500000003408</c:v>
                </c:pt>
                <c:pt idx="18558">
                  <c:v>3.7117000000034084</c:v>
                </c:pt>
                <c:pt idx="18559">
                  <c:v>3.7119000000034088</c:v>
                </c:pt>
                <c:pt idx="18560">
                  <c:v>3.7121000000034088</c:v>
                </c:pt>
                <c:pt idx="18561">
                  <c:v>3.7123000000034097</c:v>
                </c:pt>
                <c:pt idx="18562">
                  <c:v>3.7125000000034101</c:v>
                </c:pt>
                <c:pt idx="18563">
                  <c:v>3.7127000000034105</c:v>
                </c:pt>
                <c:pt idx="18564">
                  <c:v>3.7129000000034109</c:v>
                </c:pt>
                <c:pt idx="18565">
                  <c:v>3.7131000000034202</c:v>
                </c:pt>
                <c:pt idx="18566">
                  <c:v>3.7133000000034202</c:v>
                </c:pt>
                <c:pt idx="18567">
                  <c:v>3.7135000000034202</c:v>
                </c:pt>
                <c:pt idx="18568">
                  <c:v>3.7137000000034202</c:v>
                </c:pt>
                <c:pt idx="18569">
                  <c:v>3.7139000000034152</c:v>
                </c:pt>
                <c:pt idx="18570">
                  <c:v>3.7141000000034152</c:v>
                </c:pt>
                <c:pt idx="18571">
                  <c:v>3.7143000000034152</c:v>
                </c:pt>
                <c:pt idx="18572">
                  <c:v>3.7145000000034152</c:v>
                </c:pt>
                <c:pt idx="18573">
                  <c:v>3.7147000000034152</c:v>
                </c:pt>
                <c:pt idx="18574">
                  <c:v>3.7149000000034151</c:v>
                </c:pt>
                <c:pt idx="18575">
                  <c:v>3.7151000000034156</c:v>
                </c:pt>
                <c:pt idx="18576">
                  <c:v>3.7153000000034182</c:v>
                </c:pt>
                <c:pt idx="18577">
                  <c:v>3.7155000000034182</c:v>
                </c:pt>
                <c:pt idx="18578">
                  <c:v>3.7157000000034182</c:v>
                </c:pt>
                <c:pt idx="18579">
                  <c:v>3.7159000000034172</c:v>
                </c:pt>
                <c:pt idx="18580">
                  <c:v>3.7161000000034181</c:v>
                </c:pt>
                <c:pt idx="18581">
                  <c:v>3.7163000000034181</c:v>
                </c:pt>
                <c:pt idx="18582">
                  <c:v>3.7165000000034185</c:v>
                </c:pt>
                <c:pt idx="18583">
                  <c:v>3.7167000000034189</c:v>
                </c:pt>
                <c:pt idx="18584">
                  <c:v>3.7169000000034194</c:v>
                </c:pt>
                <c:pt idx="18585">
                  <c:v>3.7171000000034202</c:v>
                </c:pt>
                <c:pt idx="18586">
                  <c:v>3.7173000000034202</c:v>
                </c:pt>
                <c:pt idx="18587">
                  <c:v>3.7175000000034206</c:v>
                </c:pt>
                <c:pt idx="18588">
                  <c:v>3.717700000003421</c:v>
                </c:pt>
                <c:pt idx="18589">
                  <c:v>3.7179000000034215</c:v>
                </c:pt>
                <c:pt idx="18590">
                  <c:v>3.7181000000034219</c:v>
                </c:pt>
                <c:pt idx="18591">
                  <c:v>3.7183000000034232</c:v>
                </c:pt>
                <c:pt idx="18592">
                  <c:v>3.7185000000034232</c:v>
                </c:pt>
                <c:pt idx="18593">
                  <c:v>3.7187000000034232</c:v>
                </c:pt>
                <c:pt idx="18594">
                  <c:v>3.7189000000034236</c:v>
                </c:pt>
                <c:pt idx="18595">
                  <c:v>3.719100000003424</c:v>
                </c:pt>
                <c:pt idx="18596">
                  <c:v>3.7193000000034244</c:v>
                </c:pt>
                <c:pt idx="18597">
                  <c:v>3.7195000000034248</c:v>
                </c:pt>
                <c:pt idx="18598">
                  <c:v>3.7197000000034253</c:v>
                </c:pt>
                <c:pt idx="18599">
                  <c:v>3.7199000000034257</c:v>
                </c:pt>
                <c:pt idx="18600">
                  <c:v>3.7201000000034292</c:v>
                </c:pt>
                <c:pt idx="18601">
                  <c:v>3.7203000000034292</c:v>
                </c:pt>
                <c:pt idx="18602">
                  <c:v>3.7205000000034292</c:v>
                </c:pt>
                <c:pt idx="18603">
                  <c:v>3.7207000000034292</c:v>
                </c:pt>
                <c:pt idx="18604">
                  <c:v>3.7209000000034282</c:v>
                </c:pt>
                <c:pt idx="18605">
                  <c:v>3.7211000000034282</c:v>
                </c:pt>
                <c:pt idx="18606">
                  <c:v>3.7213000000034286</c:v>
                </c:pt>
                <c:pt idx="18607">
                  <c:v>3.7215000000034291</c:v>
                </c:pt>
                <c:pt idx="18608">
                  <c:v>3.7217000000034295</c:v>
                </c:pt>
                <c:pt idx="18609">
                  <c:v>3.7219000000034299</c:v>
                </c:pt>
                <c:pt idx="18610">
                  <c:v>3.7221000000034312</c:v>
                </c:pt>
                <c:pt idx="18611">
                  <c:v>3.7223000000034312</c:v>
                </c:pt>
                <c:pt idx="18612">
                  <c:v>3.7225000000034312</c:v>
                </c:pt>
                <c:pt idx="18613">
                  <c:v>3.7227000000034316</c:v>
                </c:pt>
                <c:pt idx="18614">
                  <c:v>3.7229000000034342</c:v>
                </c:pt>
                <c:pt idx="18615">
                  <c:v>3.7231000000034622</c:v>
                </c:pt>
                <c:pt idx="18616">
                  <c:v>3.7233000000034608</c:v>
                </c:pt>
                <c:pt idx="18617">
                  <c:v>3.7235000000034599</c:v>
                </c:pt>
                <c:pt idx="18618">
                  <c:v>3.7237000000034599</c:v>
                </c:pt>
                <c:pt idx="18619">
                  <c:v>3.7239000000034412</c:v>
                </c:pt>
                <c:pt idx="18620">
                  <c:v>3.7241000000034412</c:v>
                </c:pt>
                <c:pt idx="18621">
                  <c:v>3.7243000000034412</c:v>
                </c:pt>
                <c:pt idx="18622">
                  <c:v>3.7245000000034412</c:v>
                </c:pt>
                <c:pt idx="18623">
                  <c:v>3.7247000000034411</c:v>
                </c:pt>
                <c:pt idx="18624">
                  <c:v>3.7249000000034402</c:v>
                </c:pt>
                <c:pt idx="18625">
                  <c:v>3.7251000000034402</c:v>
                </c:pt>
                <c:pt idx="18626">
                  <c:v>3.7253000000034402</c:v>
                </c:pt>
                <c:pt idx="18627">
                  <c:v>3.7255000000034402</c:v>
                </c:pt>
                <c:pt idx="18628">
                  <c:v>3.7257000000034401</c:v>
                </c:pt>
                <c:pt idx="18629">
                  <c:v>3.7259000000034392</c:v>
                </c:pt>
                <c:pt idx="18630">
                  <c:v>3.7261000000034392</c:v>
                </c:pt>
                <c:pt idx="18631">
                  <c:v>3.7263000000034392</c:v>
                </c:pt>
                <c:pt idx="18632">
                  <c:v>3.7265000000034396</c:v>
                </c:pt>
                <c:pt idx="18633">
                  <c:v>3.72670000000344</c:v>
                </c:pt>
                <c:pt idx="18634">
                  <c:v>3.7269000000034405</c:v>
                </c:pt>
                <c:pt idx="18635">
                  <c:v>3.727100000003468</c:v>
                </c:pt>
                <c:pt idx="18636">
                  <c:v>3.7273000000034671</c:v>
                </c:pt>
                <c:pt idx="18637">
                  <c:v>3.7275000000034666</c:v>
                </c:pt>
                <c:pt idx="18638">
                  <c:v>3.7277000000034612</c:v>
                </c:pt>
                <c:pt idx="18639">
                  <c:v>3.7279000000034452</c:v>
                </c:pt>
                <c:pt idx="18640">
                  <c:v>3.7281000000034452</c:v>
                </c:pt>
                <c:pt idx="18641">
                  <c:v>3.7283000000034452</c:v>
                </c:pt>
                <c:pt idx="18642">
                  <c:v>3.7285000000034452</c:v>
                </c:pt>
                <c:pt idx="18643">
                  <c:v>3.7287000000034451</c:v>
                </c:pt>
                <c:pt idx="18644">
                  <c:v>3.7289000000034451</c:v>
                </c:pt>
                <c:pt idx="18645">
                  <c:v>3.7291000000034451</c:v>
                </c:pt>
                <c:pt idx="18646">
                  <c:v>3.7293000000034455</c:v>
                </c:pt>
                <c:pt idx="18647">
                  <c:v>3.7295000000034459</c:v>
                </c:pt>
                <c:pt idx="18648">
                  <c:v>3.7297000000034481</c:v>
                </c:pt>
                <c:pt idx="18649">
                  <c:v>3.7299000000034472</c:v>
                </c:pt>
                <c:pt idx="18650">
                  <c:v>3.7301000000034472</c:v>
                </c:pt>
                <c:pt idx="18651">
                  <c:v>3.7303000000034476</c:v>
                </c:pt>
                <c:pt idx="18652">
                  <c:v>3.7305000000034481</c:v>
                </c:pt>
                <c:pt idx="18653">
                  <c:v>3.7307000000034485</c:v>
                </c:pt>
                <c:pt idx="18654">
                  <c:v>3.7309000000034489</c:v>
                </c:pt>
                <c:pt idx="18655">
                  <c:v>3.7311000000034493</c:v>
                </c:pt>
                <c:pt idx="18656">
                  <c:v>3.7313000000034497</c:v>
                </c:pt>
                <c:pt idx="18657">
                  <c:v>3.7315000000034502</c:v>
                </c:pt>
                <c:pt idx="18658">
                  <c:v>3.7317000000034506</c:v>
                </c:pt>
                <c:pt idx="18659">
                  <c:v>3.731900000003451</c:v>
                </c:pt>
                <c:pt idx="18660">
                  <c:v>3.7321000000034514</c:v>
                </c:pt>
                <c:pt idx="18661">
                  <c:v>3.7323000000034519</c:v>
                </c:pt>
                <c:pt idx="18662">
                  <c:v>3.7325000000034532</c:v>
                </c:pt>
                <c:pt idx="18663">
                  <c:v>3.7327000000034531</c:v>
                </c:pt>
                <c:pt idx="18664">
                  <c:v>3.7329000000034531</c:v>
                </c:pt>
                <c:pt idx="18665">
                  <c:v>3.7331000000034602</c:v>
                </c:pt>
                <c:pt idx="18666">
                  <c:v>3.7333000000034602</c:v>
                </c:pt>
                <c:pt idx="18667">
                  <c:v>3.7335000000034602</c:v>
                </c:pt>
                <c:pt idx="18668">
                  <c:v>3.7337000000034601</c:v>
                </c:pt>
                <c:pt idx="18669">
                  <c:v>3.7339000000034552</c:v>
                </c:pt>
                <c:pt idx="18670">
                  <c:v>3.7341000000034592</c:v>
                </c:pt>
                <c:pt idx="18671">
                  <c:v>3.7343000000034592</c:v>
                </c:pt>
                <c:pt idx="18672">
                  <c:v>3.7345000000034592</c:v>
                </c:pt>
                <c:pt idx="18673">
                  <c:v>3.7347000000034591</c:v>
                </c:pt>
                <c:pt idx="18674">
                  <c:v>3.7349000000034582</c:v>
                </c:pt>
                <c:pt idx="18675">
                  <c:v>3.7351000000034582</c:v>
                </c:pt>
                <c:pt idx="18676">
                  <c:v>3.7353000000034582</c:v>
                </c:pt>
                <c:pt idx="18677">
                  <c:v>3.7355000000034586</c:v>
                </c:pt>
                <c:pt idx="18678">
                  <c:v>3.735700000003459</c:v>
                </c:pt>
                <c:pt idx="18679">
                  <c:v>3.7359000000034595</c:v>
                </c:pt>
                <c:pt idx="18680">
                  <c:v>3.7361000000034599</c:v>
                </c:pt>
                <c:pt idx="18681">
                  <c:v>3.7363000000034603</c:v>
                </c:pt>
                <c:pt idx="18682">
                  <c:v>3.7365000000034607</c:v>
                </c:pt>
                <c:pt idx="18683">
                  <c:v>3.7367000000034607</c:v>
                </c:pt>
                <c:pt idx="18684">
                  <c:v>3.7369000000034607</c:v>
                </c:pt>
                <c:pt idx="18685">
                  <c:v>3.7371000000034642</c:v>
                </c:pt>
                <c:pt idx="18686">
                  <c:v>3.7373000000034642</c:v>
                </c:pt>
                <c:pt idx="18687">
                  <c:v>3.7375000000034642</c:v>
                </c:pt>
                <c:pt idx="18688">
                  <c:v>3.7377000000034641</c:v>
                </c:pt>
                <c:pt idx="18689">
                  <c:v>3.7379000000034641</c:v>
                </c:pt>
                <c:pt idx="18690">
                  <c:v>3.7381000000034641</c:v>
                </c:pt>
                <c:pt idx="18691">
                  <c:v>3.7383000000034645</c:v>
                </c:pt>
                <c:pt idx="18692">
                  <c:v>3.7385000000034649</c:v>
                </c:pt>
                <c:pt idx="18693">
                  <c:v>3.7387000000034654</c:v>
                </c:pt>
                <c:pt idx="18694">
                  <c:v>3.7389000000034658</c:v>
                </c:pt>
                <c:pt idx="18695">
                  <c:v>3.7391000000034662</c:v>
                </c:pt>
                <c:pt idx="18696">
                  <c:v>3.7393000000034666</c:v>
                </c:pt>
                <c:pt idx="18697">
                  <c:v>3.7395000000034671</c:v>
                </c:pt>
                <c:pt idx="18698">
                  <c:v>3.7397000000034675</c:v>
                </c:pt>
                <c:pt idx="18699">
                  <c:v>3.7399000000034679</c:v>
                </c:pt>
                <c:pt idx="18700">
                  <c:v>3.7401000000034692</c:v>
                </c:pt>
                <c:pt idx="18701">
                  <c:v>3.7403000000034692</c:v>
                </c:pt>
                <c:pt idx="18702">
                  <c:v>3.7405000000034692</c:v>
                </c:pt>
                <c:pt idx="18703">
                  <c:v>3.7407000000034696</c:v>
                </c:pt>
                <c:pt idx="18704">
                  <c:v>3.7409000000034802</c:v>
                </c:pt>
                <c:pt idx="18705">
                  <c:v>3.7411000000034802</c:v>
                </c:pt>
                <c:pt idx="18706">
                  <c:v>3.7413000000034802</c:v>
                </c:pt>
                <c:pt idx="18707">
                  <c:v>3.7415000000034802</c:v>
                </c:pt>
                <c:pt idx="18708">
                  <c:v>3.7417000000034752</c:v>
                </c:pt>
                <c:pt idx="18709">
                  <c:v>3.7419000000034752</c:v>
                </c:pt>
                <c:pt idx="18710">
                  <c:v>3.7421000000034752</c:v>
                </c:pt>
                <c:pt idx="18711">
                  <c:v>3.7423000000034752</c:v>
                </c:pt>
                <c:pt idx="18712">
                  <c:v>3.7425000000034752</c:v>
                </c:pt>
                <c:pt idx="18713">
                  <c:v>3.7427000000034742</c:v>
                </c:pt>
                <c:pt idx="18714">
                  <c:v>3.7429000000034742</c:v>
                </c:pt>
                <c:pt idx="18715">
                  <c:v>3.7431000000035017</c:v>
                </c:pt>
                <c:pt idx="18716">
                  <c:v>3.7433000000035013</c:v>
                </c:pt>
                <c:pt idx="18717">
                  <c:v>3.7435000000035012</c:v>
                </c:pt>
                <c:pt idx="18718">
                  <c:v>3.7437000000034812</c:v>
                </c:pt>
                <c:pt idx="18719">
                  <c:v>3.7439000000034812</c:v>
                </c:pt>
                <c:pt idx="18720">
                  <c:v>3.7441000000034812</c:v>
                </c:pt>
                <c:pt idx="18721">
                  <c:v>3.7443000000034812</c:v>
                </c:pt>
                <c:pt idx="18722">
                  <c:v>3.7445000000034812</c:v>
                </c:pt>
                <c:pt idx="18723">
                  <c:v>3.7447000000034802</c:v>
                </c:pt>
                <c:pt idx="18724">
                  <c:v>3.7449000000034802</c:v>
                </c:pt>
                <c:pt idx="18725">
                  <c:v>3.7451000000034802</c:v>
                </c:pt>
                <c:pt idx="18726">
                  <c:v>3.7453000000034802</c:v>
                </c:pt>
                <c:pt idx="18727">
                  <c:v>3.7455000000034802</c:v>
                </c:pt>
                <c:pt idx="18728">
                  <c:v>3.7457000000034801</c:v>
                </c:pt>
                <c:pt idx="18729">
                  <c:v>3.7459000000034806</c:v>
                </c:pt>
                <c:pt idx="18730">
                  <c:v>3.746100000003481</c:v>
                </c:pt>
                <c:pt idx="18731">
                  <c:v>3.7463000000034814</c:v>
                </c:pt>
                <c:pt idx="18732">
                  <c:v>3.7465000000034818</c:v>
                </c:pt>
                <c:pt idx="18733">
                  <c:v>3.7467000000034822</c:v>
                </c:pt>
                <c:pt idx="18734">
                  <c:v>3.7469000000034831</c:v>
                </c:pt>
                <c:pt idx="18735">
                  <c:v>3.7471000000035088</c:v>
                </c:pt>
                <c:pt idx="18736">
                  <c:v>3.7473000000035084</c:v>
                </c:pt>
                <c:pt idx="18737">
                  <c:v>3.7475000000035052</c:v>
                </c:pt>
                <c:pt idx="18738">
                  <c:v>3.7477000000034852</c:v>
                </c:pt>
                <c:pt idx="18739">
                  <c:v>3.7479000000034852</c:v>
                </c:pt>
                <c:pt idx="18740">
                  <c:v>3.7481000000034852</c:v>
                </c:pt>
                <c:pt idx="18741">
                  <c:v>3.7483000000034856</c:v>
                </c:pt>
                <c:pt idx="18742">
                  <c:v>3.7485000000034892</c:v>
                </c:pt>
                <c:pt idx="18743">
                  <c:v>3.7487000000034882</c:v>
                </c:pt>
                <c:pt idx="18744">
                  <c:v>3.7489000000034882</c:v>
                </c:pt>
                <c:pt idx="18745">
                  <c:v>3.7491000000034882</c:v>
                </c:pt>
                <c:pt idx="18746">
                  <c:v>3.7493000000034882</c:v>
                </c:pt>
                <c:pt idx="18747">
                  <c:v>3.7495000000034882</c:v>
                </c:pt>
                <c:pt idx="18748">
                  <c:v>3.7497000000034886</c:v>
                </c:pt>
                <c:pt idx="18749">
                  <c:v>3.749900000003489</c:v>
                </c:pt>
                <c:pt idx="18750">
                  <c:v>3.7501000000034894</c:v>
                </c:pt>
                <c:pt idx="18751">
                  <c:v>3.7503000000034898</c:v>
                </c:pt>
                <c:pt idx="18752">
                  <c:v>3.7505000000034912</c:v>
                </c:pt>
                <c:pt idx="18753">
                  <c:v>3.7507000000034911</c:v>
                </c:pt>
                <c:pt idx="18754">
                  <c:v>3.7509000000034911</c:v>
                </c:pt>
                <c:pt idx="18755">
                  <c:v>3.7511000000034915</c:v>
                </c:pt>
                <c:pt idx="18756">
                  <c:v>3.7513000000034942</c:v>
                </c:pt>
                <c:pt idx="18757">
                  <c:v>3.7515000000034942</c:v>
                </c:pt>
                <c:pt idx="18758">
                  <c:v>3.7517000000034932</c:v>
                </c:pt>
                <c:pt idx="18759">
                  <c:v>3.7519000000034932</c:v>
                </c:pt>
                <c:pt idx="18760">
                  <c:v>3.7521000000034936</c:v>
                </c:pt>
                <c:pt idx="18761">
                  <c:v>3.7523000000034941</c:v>
                </c:pt>
                <c:pt idx="18762">
                  <c:v>3.7525000000034945</c:v>
                </c:pt>
                <c:pt idx="18763">
                  <c:v>3.7527000000034949</c:v>
                </c:pt>
                <c:pt idx="18764">
                  <c:v>3.7529000000034953</c:v>
                </c:pt>
                <c:pt idx="18765">
                  <c:v>3.7531000000035002</c:v>
                </c:pt>
                <c:pt idx="18766">
                  <c:v>3.7533000000035002</c:v>
                </c:pt>
                <c:pt idx="18767">
                  <c:v>3.7535000000035001</c:v>
                </c:pt>
                <c:pt idx="18768">
                  <c:v>3.7537000000034992</c:v>
                </c:pt>
                <c:pt idx="18769">
                  <c:v>3.7539000000034992</c:v>
                </c:pt>
                <c:pt idx="18770">
                  <c:v>3.7541000000034992</c:v>
                </c:pt>
                <c:pt idx="18771">
                  <c:v>3.7543000000034992</c:v>
                </c:pt>
                <c:pt idx="18772">
                  <c:v>3.7545000000034991</c:v>
                </c:pt>
                <c:pt idx="18773">
                  <c:v>3.7547000000034991</c:v>
                </c:pt>
                <c:pt idx="18774">
                  <c:v>3.7549000000034995</c:v>
                </c:pt>
                <c:pt idx="18775">
                  <c:v>3.7551000000035</c:v>
                </c:pt>
                <c:pt idx="18776">
                  <c:v>3.7553000000035004</c:v>
                </c:pt>
                <c:pt idx="18777">
                  <c:v>3.7555000000035008</c:v>
                </c:pt>
                <c:pt idx="18778">
                  <c:v>3.7557000000035008</c:v>
                </c:pt>
                <c:pt idx="18779">
                  <c:v>3.7559000000035017</c:v>
                </c:pt>
                <c:pt idx="18780">
                  <c:v>3.7561000000035021</c:v>
                </c:pt>
                <c:pt idx="18781">
                  <c:v>3.7563000000035025</c:v>
                </c:pt>
                <c:pt idx="18782">
                  <c:v>3.7565000000035029</c:v>
                </c:pt>
                <c:pt idx="18783">
                  <c:v>3.7567000000035033</c:v>
                </c:pt>
                <c:pt idx="18784">
                  <c:v>3.7569000000035038</c:v>
                </c:pt>
                <c:pt idx="18785">
                  <c:v>3.7571000000035042</c:v>
                </c:pt>
                <c:pt idx="18786">
                  <c:v>3.7573000000035046</c:v>
                </c:pt>
                <c:pt idx="18787">
                  <c:v>3.757500000003505</c:v>
                </c:pt>
                <c:pt idx="18788">
                  <c:v>3.7577000000035055</c:v>
                </c:pt>
                <c:pt idx="18789">
                  <c:v>3.7579000000035059</c:v>
                </c:pt>
                <c:pt idx="18790">
                  <c:v>3.7581000000035072</c:v>
                </c:pt>
                <c:pt idx="18791">
                  <c:v>3.7583000000035072</c:v>
                </c:pt>
                <c:pt idx="18792">
                  <c:v>3.7585000000035071</c:v>
                </c:pt>
                <c:pt idx="18793">
                  <c:v>3.7587000000035076</c:v>
                </c:pt>
                <c:pt idx="18794">
                  <c:v>3.758900000003508</c:v>
                </c:pt>
                <c:pt idx="18795">
                  <c:v>3.7591000000035084</c:v>
                </c:pt>
                <c:pt idx="18796">
                  <c:v>3.7593000000035088</c:v>
                </c:pt>
                <c:pt idx="18797">
                  <c:v>3.7595000000035093</c:v>
                </c:pt>
                <c:pt idx="18798">
                  <c:v>3.7597000000035097</c:v>
                </c:pt>
                <c:pt idx="18799">
                  <c:v>3.7599000000035101</c:v>
                </c:pt>
                <c:pt idx="18800">
                  <c:v>3.7601000000035212</c:v>
                </c:pt>
                <c:pt idx="18801">
                  <c:v>3.7603000000035212</c:v>
                </c:pt>
                <c:pt idx="18802">
                  <c:v>3.7605000000035202</c:v>
                </c:pt>
                <c:pt idx="18803">
                  <c:v>3.7607000000035202</c:v>
                </c:pt>
                <c:pt idx="18804">
                  <c:v>3.7609000000035202</c:v>
                </c:pt>
                <c:pt idx="18805">
                  <c:v>3.7611000000035202</c:v>
                </c:pt>
                <c:pt idx="18806">
                  <c:v>3.7613000000035202</c:v>
                </c:pt>
                <c:pt idx="18807">
                  <c:v>3.7615000000035201</c:v>
                </c:pt>
                <c:pt idx="18808">
                  <c:v>3.7617000000035152</c:v>
                </c:pt>
                <c:pt idx="18809">
                  <c:v>3.7619000000035152</c:v>
                </c:pt>
                <c:pt idx="18810">
                  <c:v>3.7621000000035152</c:v>
                </c:pt>
                <c:pt idx="18811">
                  <c:v>3.7623000000035152</c:v>
                </c:pt>
                <c:pt idx="18812">
                  <c:v>3.7625000000035156</c:v>
                </c:pt>
                <c:pt idx="18813">
                  <c:v>3.7627000000035182</c:v>
                </c:pt>
                <c:pt idx="18814">
                  <c:v>3.7629000000035182</c:v>
                </c:pt>
                <c:pt idx="18815">
                  <c:v>3.7631000000035431</c:v>
                </c:pt>
                <c:pt idx="18816">
                  <c:v>3.7633000000035426</c:v>
                </c:pt>
                <c:pt idx="18817">
                  <c:v>3.7635000000035252</c:v>
                </c:pt>
                <c:pt idx="18818">
                  <c:v>3.7637000000035212</c:v>
                </c:pt>
                <c:pt idx="18819">
                  <c:v>3.7639000000035212</c:v>
                </c:pt>
                <c:pt idx="18820">
                  <c:v>3.7641000000035212</c:v>
                </c:pt>
                <c:pt idx="18821">
                  <c:v>3.7643000000035212</c:v>
                </c:pt>
                <c:pt idx="18822">
                  <c:v>3.7645000000035211</c:v>
                </c:pt>
                <c:pt idx="18823">
                  <c:v>3.7647000000035202</c:v>
                </c:pt>
                <c:pt idx="18824">
                  <c:v>3.7649000000035211</c:v>
                </c:pt>
                <c:pt idx="18825">
                  <c:v>3.7651000000035211</c:v>
                </c:pt>
                <c:pt idx="18826">
                  <c:v>3.7653000000035215</c:v>
                </c:pt>
                <c:pt idx="18827">
                  <c:v>3.7655000000035219</c:v>
                </c:pt>
                <c:pt idx="18828">
                  <c:v>3.7657000000035232</c:v>
                </c:pt>
                <c:pt idx="18829">
                  <c:v>3.7659000000035232</c:v>
                </c:pt>
                <c:pt idx="18830">
                  <c:v>3.7661000000035232</c:v>
                </c:pt>
                <c:pt idx="18831">
                  <c:v>3.7663000000035236</c:v>
                </c:pt>
                <c:pt idx="18832">
                  <c:v>3.766500000003524</c:v>
                </c:pt>
                <c:pt idx="18833">
                  <c:v>3.7667000000035245</c:v>
                </c:pt>
                <c:pt idx="18834">
                  <c:v>3.7669000000035249</c:v>
                </c:pt>
                <c:pt idx="18835">
                  <c:v>3.7671000000035511</c:v>
                </c:pt>
                <c:pt idx="18836">
                  <c:v>3.7673000000035506</c:v>
                </c:pt>
                <c:pt idx="18837">
                  <c:v>3.7675000000035292</c:v>
                </c:pt>
                <c:pt idx="18838">
                  <c:v>3.7677000000035292</c:v>
                </c:pt>
                <c:pt idx="18839">
                  <c:v>3.7679000000035292</c:v>
                </c:pt>
                <c:pt idx="18840">
                  <c:v>3.7681000000035292</c:v>
                </c:pt>
                <c:pt idx="18841">
                  <c:v>3.7683000000035292</c:v>
                </c:pt>
                <c:pt idx="18842">
                  <c:v>3.7685000000035282</c:v>
                </c:pt>
                <c:pt idx="18843">
                  <c:v>3.7687000000035291</c:v>
                </c:pt>
                <c:pt idx="18844">
                  <c:v>3.7689000000035291</c:v>
                </c:pt>
                <c:pt idx="18845">
                  <c:v>3.7691000000035295</c:v>
                </c:pt>
                <c:pt idx="18846">
                  <c:v>3.7693000000035299</c:v>
                </c:pt>
                <c:pt idx="18847">
                  <c:v>3.7695000000035312</c:v>
                </c:pt>
                <c:pt idx="18848">
                  <c:v>3.7697000000035312</c:v>
                </c:pt>
                <c:pt idx="18849">
                  <c:v>3.7699000000035312</c:v>
                </c:pt>
                <c:pt idx="18850">
                  <c:v>3.7701000000035316</c:v>
                </c:pt>
                <c:pt idx="18851">
                  <c:v>3.7703000000035352</c:v>
                </c:pt>
                <c:pt idx="18852">
                  <c:v>3.7705000000035342</c:v>
                </c:pt>
                <c:pt idx="18853">
                  <c:v>3.7707000000035342</c:v>
                </c:pt>
                <c:pt idx="18854">
                  <c:v>3.7709000000035342</c:v>
                </c:pt>
                <c:pt idx="18855">
                  <c:v>3.7711000000035342</c:v>
                </c:pt>
                <c:pt idx="18856">
                  <c:v>3.7713000000035342</c:v>
                </c:pt>
                <c:pt idx="18857">
                  <c:v>3.7715000000035346</c:v>
                </c:pt>
                <c:pt idx="18858">
                  <c:v>3.771700000003535</c:v>
                </c:pt>
                <c:pt idx="18859">
                  <c:v>3.7719000000035354</c:v>
                </c:pt>
                <c:pt idx="18860">
                  <c:v>3.7721000000035358</c:v>
                </c:pt>
                <c:pt idx="18861">
                  <c:v>3.7723000000035372</c:v>
                </c:pt>
                <c:pt idx="18862">
                  <c:v>3.7725000000035371</c:v>
                </c:pt>
                <c:pt idx="18863">
                  <c:v>3.7727000000035371</c:v>
                </c:pt>
                <c:pt idx="18864">
                  <c:v>3.7729000000035375</c:v>
                </c:pt>
                <c:pt idx="18865">
                  <c:v>3.7731000000035402</c:v>
                </c:pt>
                <c:pt idx="18866">
                  <c:v>3.7733000000035402</c:v>
                </c:pt>
                <c:pt idx="18867">
                  <c:v>3.7735000000035392</c:v>
                </c:pt>
                <c:pt idx="18868">
                  <c:v>3.7737000000035392</c:v>
                </c:pt>
                <c:pt idx="18869">
                  <c:v>3.7739000000035396</c:v>
                </c:pt>
                <c:pt idx="18870">
                  <c:v>3.7741000000035401</c:v>
                </c:pt>
                <c:pt idx="18871">
                  <c:v>3.7743000000035405</c:v>
                </c:pt>
                <c:pt idx="18872">
                  <c:v>3.7745000000035409</c:v>
                </c:pt>
                <c:pt idx="18873">
                  <c:v>3.7747000000035413</c:v>
                </c:pt>
                <c:pt idx="18874">
                  <c:v>3.7749000000035418</c:v>
                </c:pt>
                <c:pt idx="18875">
                  <c:v>3.7751000000035422</c:v>
                </c:pt>
                <c:pt idx="18876">
                  <c:v>3.7753000000035426</c:v>
                </c:pt>
                <c:pt idx="18877">
                  <c:v>3.775500000003543</c:v>
                </c:pt>
                <c:pt idx="18878">
                  <c:v>3.7757000000035434</c:v>
                </c:pt>
                <c:pt idx="18879">
                  <c:v>3.7759000000035439</c:v>
                </c:pt>
                <c:pt idx="18880">
                  <c:v>3.7761000000035443</c:v>
                </c:pt>
                <c:pt idx="18881">
                  <c:v>3.7763000000035447</c:v>
                </c:pt>
                <c:pt idx="18882">
                  <c:v>3.7765000000035447</c:v>
                </c:pt>
                <c:pt idx="18883">
                  <c:v>3.7767000000035447</c:v>
                </c:pt>
                <c:pt idx="18884">
                  <c:v>3.776900000003546</c:v>
                </c:pt>
                <c:pt idx="18885">
                  <c:v>3.7771000000035482</c:v>
                </c:pt>
                <c:pt idx="18886">
                  <c:v>3.7773000000035482</c:v>
                </c:pt>
                <c:pt idx="18887">
                  <c:v>3.7775000000035472</c:v>
                </c:pt>
                <c:pt idx="18888">
                  <c:v>3.7777000000035481</c:v>
                </c:pt>
                <c:pt idx="18889">
                  <c:v>3.7779000000035481</c:v>
                </c:pt>
                <c:pt idx="18890">
                  <c:v>3.7781000000035485</c:v>
                </c:pt>
                <c:pt idx="18891">
                  <c:v>3.7783000000035489</c:v>
                </c:pt>
                <c:pt idx="18892">
                  <c:v>3.7785000000035494</c:v>
                </c:pt>
                <c:pt idx="18893">
                  <c:v>3.7787000000035498</c:v>
                </c:pt>
                <c:pt idx="18894">
                  <c:v>3.7789000000035502</c:v>
                </c:pt>
                <c:pt idx="18895">
                  <c:v>3.7791000000035506</c:v>
                </c:pt>
                <c:pt idx="18896">
                  <c:v>3.779300000003551</c:v>
                </c:pt>
                <c:pt idx="18897">
                  <c:v>3.7795000000035515</c:v>
                </c:pt>
                <c:pt idx="18898">
                  <c:v>3.7797000000035519</c:v>
                </c:pt>
                <c:pt idx="18899">
                  <c:v>3.7799000000035532</c:v>
                </c:pt>
                <c:pt idx="18900">
                  <c:v>3.7801000000035612</c:v>
                </c:pt>
                <c:pt idx="18901">
                  <c:v>3.7803000000035611</c:v>
                </c:pt>
                <c:pt idx="18902">
                  <c:v>3.7805000000035602</c:v>
                </c:pt>
                <c:pt idx="18903">
                  <c:v>3.7807000000035602</c:v>
                </c:pt>
                <c:pt idx="18904">
                  <c:v>3.7809000000035602</c:v>
                </c:pt>
                <c:pt idx="18905">
                  <c:v>3.7811000000035602</c:v>
                </c:pt>
                <c:pt idx="18906">
                  <c:v>3.7813000000035601</c:v>
                </c:pt>
                <c:pt idx="18907">
                  <c:v>3.7815000000035592</c:v>
                </c:pt>
                <c:pt idx="18908">
                  <c:v>3.7817000000035592</c:v>
                </c:pt>
                <c:pt idx="18909">
                  <c:v>3.7819000000035592</c:v>
                </c:pt>
                <c:pt idx="18910">
                  <c:v>3.7821000000035592</c:v>
                </c:pt>
                <c:pt idx="18911">
                  <c:v>3.7823000000035591</c:v>
                </c:pt>
                <c:pt idx="18912">
                  <c:v>3.7825000000035582</c:v>
                </c:pt>
                <c:pt idx="18913">
                  <c:v>3.7827000000035582</c:v>
                </c:pt>
                <c:pt idx="18914">
                  <c:v>3.7829000000035586</c:v>
                </c:pt>
                <c:pt idx="18915">
                  <c:v>3.7831000000035839</c:v>
                </c:pt>
                <c:pt idx="18916">
                  <c:v>3.7833000000035812</c:v>
                </c:pt>
                <c:pt idx="18917">
                  <c:v>3.7835000000035612</c:v>
                </c:pt>
                <c:pt idx="18918">
                  <c:v>3.7837000000035612</c:v>
                </c:pt>
                <c:pt idx="18919">
                  <c:v>3.7839000000035612</c:v>
                </c:pt>
                <c:pt idx="18920">
                  <c:v>3.7841000000035612</c:v>
                </c:pt>
                <c:pt idx="18921">
                  <c:v>3.7843000000035616</c:v>
                </c:pt>
                <c:pt idx="18922">
                  <c:v>3.7845000000035642</c:v>
                </c:pt>
                <c:pt idx="18923">
                  <c:v>3.7847000000035642</c:v>
                </c:pt>
                <c:pt idx="18924">
                  <c:v>3.7849000000035642</c:v>
                </c:pt>
                <c:pt idx="18925">
                  <c:v>3.7851000000035642</c:v>
                </c:pt>
                <c:pt idx="18926">
                  <c:v>3.7853000000035641</c:v>
                </c:pt>
                <c:pt idx="18927">
                  <c:v>3.7855000000035641</c:v>
                </c:pt>
                <c:pt idx="18928">
                  <c:v>3.7857000000035645</c:v>
                </c:pt>
                <c:pt idx="18929">
                  <c:v>3.785900000003565</c:v>
                </c:pt>
                <c:pt idx="18930">
                  <c:v>3.7861000000035654</c:v>
                </c:pt>
                <c:pt idx="18931">
                  <c:v>3.7863000000035658</c:v>
                </c:pt>
                <c:pt idx="18932">
                  <c:v>3.7865000000035662</c:v>
                </c:pt>
                <c:pt idx="18933">
                  <c:v>3.7867000000035671</c:v>
                </c:pt>
                <c:pt idx="18934">
                  <c:v>3.7869000000035671</c:v>
                </c:pt>
                <c:pt idx="18935">
                  <c:v>3.7871000000035924</c:v>
                </c:pt>
                <c:pt idx="18936">
                  <c:v>3.7873000000035812</c:v>
                </c:pt>
                <c:pt idx="18937">
                  <c:v>3.7875000000035692</c:v>
                </c:pt>
                <c:pt idx="18938">
                  <c:v>3.7877000000035692</c:v>
                </c:pt>
                <c:pt idx="18939">
                  <c:v>3.7879000000035692</c:v>
                </c:pt>
                <c:pt idx="18940">
                  <c:v>3.7881000000035696</c:v>
                </c:pt>
                <c:pt idx="18941">
                  <c:v>3.7883000000035802</c:v>
                </c:pt>
                <c:pt idx="18942">
                  <c:v>3.7885000000035802</c:v>
                </c:pt>
                <c:pt idx="18943">
                  <c:v>3.7887000000035802</c:v>
                </c:pt>
                <c:pt idx="18944">
                  <c:v>3.7889000000035802</c:v>
                </c:pt>
                <c:pt idx="18945">
                  <c:v>3.7891000000035802</c:v>
                </c:pt>
                <c:pt idx="18946">
                  <c:v>3.7893000000035792</c:v>
                </c:pt>
                <c:pt idx="18947">
                  <c:v>3.7895000000035752</c:v>
                </c:pt>
                <c:pt idx="18948">
                  <c:v>3.7897000000035752</c:v>
                </c:pt>
                <c:pt idx="18949">
                  <c:v>3.7899000000035752</c:v>
                </c:pt>
                <c:pt idx="18950">
                  <c:v>3.7901000000035752</c:v>
                </c:pt>
                <c:pt idx="18951">
                  <c:v>3.7903000000035751</c:v>
                </c:pt>
                <c:pt idx="18952">
                  <c:v>3.7905000000035751</c:v>
                </c:pt>
                <c:pt idx="18953">
                  <c:v>3.7907000000035751</c:v>
                </c:pt>
                <c:pt idx="18954">
                  <c:v>3.7909000000035755</c:v>
                </c:pt>
                <c:pt idx="18955">
                  <c:v>3.7911000000035759</c:v>
                </c:pt>
                <c:pt idx="18956">
                  <c:v>3.7913000000035781</c:v>
                </c:pt>
                <c:pt idx="18957">
                  <c:v>3.7915000000035772</c:v>
                </c:pt>
                <c:pt idx="18958">
                  <c:v>3.7917000000035772</c:v>
                </c:pt>
                <c:pt idx="18959">
                  <c:v>3.7919000000035776</c:v>
                </c:pt>
                <c:pt idx="18960">
                  <c:v>3.7921000000035781</c:v>
                </c:pt>
                <c:pt idx="18961">
                  <c:v>3.7923000000035785</c:v>
                </c:pt>
                <c:pt idx="18962">
                  <c:v>3.7925000000035789</c:v>
                </c:pt>
                <c:pt idx="18963">
                  <c:v>3.7927000000035793</c:v>
                </c:pt>
                <c:pt idx="18964">
                  <c:v>3.7929000000035797</c:v>
                </c:pt>
                <c:pt idx="18965">
                  <c:v>3.7931000000035802</c:v>
                </c:pt>
                <c:pt idx="18966">
                  <c:v>3.7933000000035806</c:v>
                </c:pt>
                <c:pt idx="18967">
                  <c:v>3.793500000003581</c:v>
                </c:pt>
                <c:pt idx="18968">
                  <c:v>3.7937000000035814</c:v>
                </c:pt>
                <c:pt idx="18969">
                  <c:v>3.7939000000035819</c:v>
                </c:pt>
                <c:pt idx="18970">
                  <c:v>3.7941000000035832</c:v>
                </c:pt>
                <c:pt idx="18971">
                  <c:v>3.7943000000035831</c:v>
                </c:pt>
                <c:pt idx="18972">
                  <c:v>3.7945000000035831</c:v>
                </c:pt>
                <c:pt idx="18973">
                  <c:v>3.7947000000035835</c:v>
                </c:pt>
                <c:pt idx="18974">
                  <c:v>3.794900000003584</c:v>
                </c:pt>
                <c:pt idx="18975">
                  <c:v>3.7951000000035844</c:v>
                </c:pt>
                <c:pt idx="18976">
                  <c:v>3.7953000000035848</c:v>
                </c:pt>
                <c:pt idx="18977">
                  <c:v>3.7955000000035848</c:v>
                </c:pt>
                <c:pt idx="18978">
                  <c:v>3.7957000000035857</c:v>
                </c:pt>
                <c:pt idx="18979">
                  <c:v>3.7959000000035861</c:v>
                </c:pt>
                <c:pt idx="18980">
                  <c:v>3.7961000000035865</c:v>
                </c:pt>
                <c:pt idx="18981">
                  <c:v>3.7963000000035869</c:v>
                </c:pt>
                <c:pt idx="18982">
                  <c:v>3.7965000000035873</c:v>
                </c:pt>
                <c:pt idx="18983">
                  <c:v>3.7967000000035878</c:v>
                </c:pt>
                <c:pt idx="18984">
                  <c:v>3.7969000000035877</c:v>
                </c:pt>
                <c:pt idx="18985">
                  <c:v>3.7971000000035886</c:v>
                </c:pt>
                <c:pt idx="18986">
                  <c:v>3.797300000003589</c:v>
                </c:pt>
                <c:pt idx="18987">
                  <c:v>3.7975000000035894</c:v>
                </c:pt>
                <c:pt idx="18988">
                  <c:v>3.7977000000035899</c:v>
                </c:pt>
                <c:pt idx="18989">
                  <c:v>3.7979000000035912</c:v>
                </c:pt>
                <c:pt idx="18990">
                  <c:v>3.7981000000035912</c:v>
                </c:pt>
                <c:pt idx="18991">
                  <c:v>3.7983000000035911</c:v>
                </c:pt>
                <c:pt idx="18992">
                  <c:v>3.7985000000035916</c:v>
                </c:pt>
                <c:pt idx="18993">
                  <c:v>3.7987000000035942</c:v>
                </c:pt>
                <c:pt idx="18994">
                  <c:v>3.7989000000035942</c:v>
                </c:pt>
                <c:pt idx="18995">
                  <c:v>3.7991000000035942</c:v>
                </c:pt>
                <c:pt idx="18996">
                  <c:v>3.7993000000035932</c:v>
                </c:pt>
                <c:pt idx="18997">
                  <c:v>3.7995000000035941</c:v>
                </c:pt>
                <c:pt idx="18998">
                  <c:v>3.7997000000035941</c:v>
                </c:pt>
                <c:pt idx="18999">
                  <c:v>3.7999000000035945</c:v>
                </c:pt>
                <c:pt idx="19000">
                  <c:v>3.8001000000035949</c:v>
                </c:pt>
                <c:pt idx="19001">
                  <c:v>3.8003000000035954</c:v>
                </c:pt>
                <c:pt idx="19002">
                  <c:v>3.8005000000035958</c:v>
                </c:pt>
                <c:pt idx="19003">
                  <c:v>3.8007000000035962</c:v>
                </c:pt>
                <c:pt idx="19004">
                  <c:v>3.8009000000035966</c:v>
                </c:pt>
                <c:pt idx="19005">
                  <c:v>3.801100000003597</c:v>
                </c:pt>
                <c:pt idx="19006">
                  <c:v>3.8013000000035975</c:v>
                </c:pt>
                <c:pt idx="19007">
                  <c:v>3.8015000000035979</c:v>
                </c:pt>
                <c:pt idx="19008">
                  <c:v>3.8017000000035983</c:v>
                </c:pt>
                <c:pt idx="19009">
                  <c:v>3.8019000000035987</c:v>
                </c:pt>
                <c:pt idx="19010">
                  <c:v>3.8021000000035987</c:v>
                </c:pt>
                <c:pt idx="19011">
                  <c:v>3.8023000000035987</c:v>
                </c:pt>
                <c:pt idx="19012">
                  <c:v>3.8025000000035987</c:v>
                </c:pt>
                <c:pt idx="19013">
                  <c:v>3.8027000000035978</c:v>
                </c:pt>
                <c:pt idx="19014">
                  <c:v>3.8029000000035977</c:v>
                </c:pt>
                <c:pt idx="19015">
                  <c:v>3.8031000000036013</c:v>
                </c:pt>
                <c:pt idx="19016">
                  <c:v>3.8033000000036017</c:v>
                </c:pt>
                <c:pt idx="19017">
                  <c:v>3.8035000000036021</c:v>
                </c:pt>
                <c:pt idx="19018">
                  <c:v>3.8037000000036025</c:v>
                </c:pt>
                <c:pt idx="19019">
                  <c:v>3.803900000003603</c:v>
                </c:pt>
                <c:pt idx="19020">
                  <c:v>3.8041000000036034</c:v>
                </c:pt>
                <c:pt idx="19021">
                  <c:v>3.8043000000036038</c:v>
                </c:pt>
                <c:pt idx="19022">
                  <c:v>3.8045000000036038</c:v>
                </c:pt>
                <c:pt idx="19023">
                  <c:v>3.8047000000036038</c:v>
                </c:pt>
                <c:pt idx="19024">
                  <c:v>3.8049000000036037</c:v>
                </c:pt>
                <c:pt idx="19025">
                  <c:v>3.8051000000036037</c:v>
                </c:pt>
                <c:pt idx="19026">
                  <c:v>3.8053000000036037</c:v>
                </c:pt>
                <c:pt idx="19027">
                  <c:v>3.8055000000036063</c:v>
                </c:pt>
                <c:pt idx="19028">
                  <c:v>3.8057000000036068</c:v>
                </c:pt>
                <c:pt idx="19029">
                  <c:v>3.8059000000036067</c:v>
                </c:pt>
                <c:pt idx="19030">
                  <c:v>3.8061000000036067</c:v>
                </c:pt>
                <c:pt idx="19031">
                  <c:v>3.8063000000036067</c:v>
                </c:pt>
                <c:pt idx="19032">
                  <c:v>3.8065000000036067</c:v>
                </c:pt>
                <c:pt idx="19033">
                  <c:v>3.8067000000035978</c:v>
                </c:pt>
                <c:pt idx="19034">
                  <c:v>3.8069000000035977</c:v>
                </c:pt>
                <c:pt idx="19035">
                  <c:v>3.8071000000036097</c:v>
                </c:pt>
                <c:pt idx="19036">
                  <c:v>3.8073000000036101</c:v>
                </c:pt>
                <c:pt idx="19037">
                  <c:v>3.8075000000036106</c:v>
                </c:pt>
                <c:pt idx="19038">
                  <c:v>3.807700000003611</c:v>
                </c:pt>
                <c:pt idx="19039">
                  <c:v>3.8079000000036114</c:v>
                </c:pt>
                <c:pt idx="19040">
                  <c:v>3.8081000000036118</c:v>
                </c:pt>
                <c:pt idx="19041">
                  <c:v>3.8083000000036122</c:v>
                </c:pt>
                <c:pt idx="19042">
                  <c:v>3.8085000000036131</c:v>
                </c:pt>
                <c:pt idx="19043">
                  <c:v>3.8087000000036131</c:v>
                </c:pt>
                <c:pt idx="19044">
                  <c:v>3.8089000000036135</c:v>
                </c:pt>
                <c:pt idx="19045">
                  <c:v>3.8091000000036139</c:v>
                </c:pt>
                <c:pt idx="19046">
                  <c:v>3.8093000000036144</c:v>
                </c:pt>
                <c:pt idx="19047">
                  <c:v>3.8095000000036148</c:v>
                </c:pt>
                <c:pt idx="19048">
                  <c:v>3.8097000000036148</c:v>
                </c:pt>
                <c:pt idx="19049">
                  <c:v>3.8099000000036147</c:v>
                </c:pt>
                <c:pt idx="19050">
                  <c:v>3.810100000003616</c:v>
                </c:pt>
                <c:pt idx="19051">
                  <c:v>3.8103000000036165</c:v>
                </c:pt>
                <c:pt idx="19052">
                  <c:v>3.8105000000036169</c:v>
                </c:pt>
                <c:pt idx="19053">
                  <c:v>3.8107000000036173</c:v>
                </c:pt>
                <c:pt idx="19054">
                  <c:v>3.8109000000036177</c:v>
                </c:pt>
                <c:pt idx="19055">
                  <c:v>3.8111000000036177</c:v>
                </c:pt>
                <c:pt idx="19056">
                  <c:v>3.8113000000036177</c:v>
                </c:pt>
                <c:pt idx="19057">
                  <c:v>3.8115000000036177</c:v>
                </c:pt>
                <c:pt idx="19058">
                  <c:v>3.8117000000036168</c:v>
                </c:pt>
                <c:pt idx="19059">
                  <c:v>3.8119000000036167</c:v>
                </c:pt>
                <c:pt idx="19060">
                  <c:v>3.8121000000036167</c:v>
                </c:pt>
                <c:pt idx="19061">
                  <c:v>3.8123000000036167</c:v>
                </c:pt>
                <c:pt idx="19062">
                  <c:v>3.8125000000036167</c:v>
                </c:pt>
                <c:pt idx="19063">
                  <c:v>3.8127000000035967</c:v>
                </c:pt>
                <c:pt idx="19064">
                  <c:v>3.8129000000035949</c:v>
                </c:pt>
                <c:pt idx="19065">
                  <c:v>3.8131000000036224</c:v>
                </c:pt>
                <c:pt idx="19066">
                  <c:v>3.8133000000036228</c:v>
                </c:pt>
                <c:pt idx="19067">
                  <c:v>3.8135000000036228</c:v>
                </c:pt>
                <c:pt idx="19068">
                  <c:v>3.8137000000036227</c:v>
                </c:pt>
                <c:pt idx="19069">
                  <c:v>3.8139000000036227</c:v>
                </c:pt>
                <c:pt idx="19070">
                  <c:v>3.8141000000036227</c:v>
                </c:pt>
                <c:pt idx="19071">
                  <c:v>3.8143000000036227</c:v>
                </c:pt>
                <c:pt idx="19072">
                  <c:v>3.8145000000036227</c:v>
                </c:pt>
                <c:pt idx="19073">
                  <c:v>3.8147000000036178</c:v>
                </c:pt>
                <c:pt idx="19074">
                  <c:v>3.8149000000036177</c:v>
                </c:pt>
                <c:pt idx="19075">
                  <c:v>3.8151000000036177</c:v>
                </c:pt>
                <c:pt idx="19076">
                  <c:v>3.8153000000036177</c:v>
                </c:pt>
                <c:pt idx="19077">
                  <c:v>3.8155000000036177</c:v>
                </c:pt>
                <c:pt idx="19078">
                  <c:v>3.8157000000036168</c:v>
                </c:pt>
                <c:pt idx="19079">
                  <c:v>3.8159000000036167</c:v>
                </c:pt>
                <c:pt idx="19080">
                  <c:v>3.8161000000036167</c:v>
                </c:pt>
                <c:pt idx="19081">
                  <c:v>3.8163000000036167</c:v>
                </c:pt>
                <c:pt idx="19082">
                  <c:v>3.8165000000036167</c:v>
                </c:pt>
                <c:pt idx="19083">
                  <c:v>3.8167000000036024</c:v>
                </c:pt>
                <c:pt idx="19084">
                  <c:v>3.816900000003602</c:v>
                </c:pt>
                <c:pt idx="19085">
                  <c:v>3.8171000000036308</c:v>
                </c:pt>
                <c:pt idx="19086">
                  <c:v>3.8173000000036308</c:v>
                </c:pt>
                <c:pt idx="19087">
                  <c:v>3.8175000000036317</c:v>
                </c:pt>
                <c:pt idx="19088">
                  <c:v>3.8177000000036321</c:v>
                </c:pt>
                <c:pt idx="19089">
                  <c:v>3.8179000000036325</c:v>
                </c:pt>
                <c:pt idx="19090">
                  <c:v>3.8181000000036329</c:v>
                </c:pt>
                <c:pt idx="19091">
                  <c:v>3.8183000000036333</c:v>
                </c:pt>
                <c:pt idx="19092">
                  <c:v>3.8185000000036338</c:v>
                </c:pt>
                <c:pt idx="19093">
                  <c:v>3.8187000000036337</c:v>
                </c:pt>
                <c:pt idx="19094">
                  <c:v>3.8189000000036337</c:v>
                </c:pt>
                <c:pt idx="19095">
                  <c:v>3.8191000000036337</c:v>
                </c:pt>
                <c:pt idx="19096">
                  <c:v>3.8193000000036337</c:v>
                </c:pt>
                <c:pt idx="19097">
                  <c:v>3.8195000000036337</c:v>
                </c:pt>
                <c:pt idx="19098">
                  <c:v>3.8197000000036363</c:v>
                </c:pt>
                <c:pt idx="19099">
                  <c:v>3.8199000000036367</c:v>
                </c:pt>
                <c:pt idx="19100">
                  <c:v>3.8201000000036371</c:v>
                </c:pt>
                <c:pt idx="19101">
                  <c:v>3.8203000000036376</c:v>
                </c:pt>
                <c:pt idx="19102">
                  <c:v>3.820500000003638</c:v>
                </c:pt>
                <c:pt idx="19103">
                  <c:v>3.8207000000036384</c:v>
                </c:pt>
                <c:pt idx="19104">
                  <c:v>3.8209000000036388</c:v>
                </c:pt>
                <c:pt idx="19105">
                  <c:v>3.8211000000036393</c:v>
                </c:pt>
                <c:pt idx="19106">
                  <c:v>3.8213000000036397</c:v>
                </c:pt>
                <c:pt idx="19107">
                  <c:v>3.8215000000036397</c:v>
                </c:pt>
                <c:pt idx="19108">
                  <c:v>3.8217000000036387</c:v>
                </c:pt>
                <c:pt idx="19109">
                  <c:v>3.8219000000036387</c:v>
                </c:pt>
                <c:pt idx="19110">
                  <c:v>3.8221000000036387</c:v>
                </c:pt>
                <c:pt idx="19111">
                  <c:v>3.8223000000036387</c:v>
                </c:pt>
                <c:pt idx="19112">
                  <c:v>3.8225000000036387</c:v>
                </c:pt>
                <c:pt idx="19113">
                  <c:v>3.8227000000036377</c:v>
                </c:pt>
                <c:pt idx="19114">
                  <c:v>3.8229000000036377</c:v>
                </c:pt>
                <c:pt idx="19115">
                  <c:v>3.8231000000036435</c:v>
                </c:pt>
                <c:pt idx="19116">
                  <c:v>3.8233000000036439</c:v>
                </c:pt>
                <c:pt idx="19117">
                  <c:v>3.8235000000036443</c:v>
                </c:pt>
                <c:pt idx="19118">
                  <c:v>3.8237000000036447</c:v>
                </c:pt>
                <c:pt idx="19119">
                  <c:v>3.8239000000036447</c:v>
                </c:pt>
                <c:pt idx="19120">
                  <c:v>3.8241000000036447</c:v>
                </c:pt>
                <c:pt idx="19121">
                  <c:v>3.824300000003646</c:v>
                </c:pt>
                <c:pt idx="19122">
                  <c:v>3.8245000000036464</c:v>
                </c:pt>
                <c:pt idx="19123">
                  <c:v>3.8247000000036468</c:v>
                </c:pt>
                <c:pt idx="19124">
                  <c:v>3.8249000000036473</c:v>
                </c:pt>
                <c:pt idx="19125">
                  <c:v>3.8251000000036477</c:v>
                </c:pt>
                <c:pt idx="19126">
                  <c:v>3.8253000000036477</c:v>
                </c:pt>
                <c:pt idx="19127">
                  <c:v>3.8255000000036468</c:v>
                </c:pt>
                <c:pt idx="19128">
                  <c:v>3.8257000000036467</c:v>
                </c:pt>
                <c:pt idx="19129">
                  <c:v>3.8259000000036467</c:v>
                </c:pt>
                <c:pt idx="19130">
                  <c:v>3.8261000000036467</c:v>
                </c:pt>
                <c:pt idx="19131">
                  <c:v>3.8263000000036467</c:v>
                </c:pt>
                <c:pt idx="19132">
                  <c:v>3.8265000000036467</c:v>
                </c:pt>
                <c:pt idx="19133">
                  <c:v>3.8267000000036377</c:v>
                </c:pt>
                <c:pt idx="19134">
                  <c:v>3.8269000000036377</c:v>
                </c:pt>
                <c:pt idx="19135">
                  <c:v>3.8271000000036519</c:v>
                </c:pt>
                <c:pt idx="19136">
                  <c:v>3.8273000000036532</c:v>
                </c:pt>
                <c:pt idx="19137">
                  <c:v>3.8275000000036532</c:v>
                </c:pt>
                <c:pt idx="19138">
                  <c:v>3.8277000000036532</c:v>
                </c:pt>
                <c:pt idx="19139">
                  <c:v>3.8279000000036536</c:v>
                </c:pt>
                <c:pt idx="19140">
                  <c:v>3.828100000003654</c:v>
                </c:pt>
                <c:pt idx="19141">
                  <c:v>3.8283000000036544</c:v>
                </c:pt>
                <c:pt idx="19142">
                  <c:v>3.8285000000036549</c:v>
                </c:pt>
                <c:pt idx="19143">
                  <c:v>3.8287000000036553</c:v>
                </c:pt>
                <c:pt idx="19144">
                  <c:v>3.8289000000036557</c:v>
                </c:pt>
                <c:pt idx="19145">
                  <c:v>3.8291000000036561</c:v>
                </c:pt>
                <c:pt idx="19146">
                  <c:v>3.8293000000036566</c:v>
                </c:pt>
                <c:pt idx="19147">
                  <c:v>3.829500000003657</c:v>
                </c:pt>
                <c:pt idx="19148">
                  <c:v>3.8297000000036574</c:v>
                </c:pt>
                <c:pt idx="19149">
                  <c:v>3.8299000000036578</c:v>
                </c:pt>
                <c:pt idx="19150">
                  <c:v>3.8301000000036578</c:v>
                </c:pt>
                <c:pt idx="19151">
                  <c:v>3.8303000000036587</c:v>
                </c:pt>
                <c:pt idx="19152">
                  <c:v>3.8305000000036578</c:v>
                </c:pt>
                <c:pt idx="19153">
                  <c:v>3.8307000000036577</c:v>
                </c:pt>
                <c:pt idx="19154">
                  <c:v>3.8309000000036577</c:v>
                </c:pt>
                <c:pt idx="19155">
                  <c:v>3.8311000000036577</c:v>
                </c:pt>
                <c:pt idx="19156">
                  <c:v>3.8313000000036577</c:v>
                </c:pt>
                <c:pt idx="19157">
                  <c:v>3.8315000000036568</c:v>
                </c:pt>
                <c:pt idx="19158">
                  <c:v>3.8317000000036567</c:v>
                </c:pt>
                <c:pt idx="19159">
                  <c:v>3.8319000000036567</c:v>
                </c:pt>
                <c:pt idx="19160">
                  <c:v>3.8321000000036567</c:v>
                </c:pt>
                <c:pt idx="19161">
                  <c:v>3.8323000000036567</c:v>
                </c:pt>
                <c:pt idx="19162">
                  <c:v>3.8325000000036527</c:v>
                </c:pt>
                <c:pt idx="19163">
                  <c:v>3.8327000000036371</c:v>
                </c:pt>
                <c:pt idx="19164">
                  <c:v>3.8329000000036353</c:v>
                </c:pt>
                <c:pt idx="19165">
                  <c:v>3.8331000000036637</c:v>
                </c:pt>
                <c:pt idx="19166">
                  <c:v>3.8333000000036637</c:v>
                </c:pt>
                <c:pt idx="19167">
                  <c:v>3.8335000000036628</c:v>
                </c:pt>
                <c:pt idx="19168">
                  <c:v>3.8337000000036627</c:v>
                </c:pt>
                <c:pt idx="19169">
                  <c:v>3.8339000000036663</c:v>
                </c:pt>
                <c:pt idx="19170">
                  <c:v>3.8341000000036667</c:v>
                </c:pt>
                <c:pt idx="19171">
                  <c:v>3.8343000000036667</c:v>
                </c:pt>
                <c:pt idx="19172">
                  <c:v>3.8345000000036578</c:v>
                </c:pt>
                <c:pt idx="19173">
                  <c:v>3.8347000000036577</c:v>
                </c:pt>
                <c:pt idx="19174">
                  <c:v>3.8349000000036577</c:v>
                </c:pt>
                <c:pt idx="19175">
                  <c:v>3.8351000000036577</c:v>
                </c:pt>
                <c:pt idx="19176">
                  <c:v>3.8353000000036577</c:v>
                </c:pt>
                <c:pt idx="19177">
                  <c:v>3.8355000000036577</c:v>
                </c:pt>
                <c:pt idx="19178">
                  <c:v>3.8357000000036567</c:v>
                </c:pt>
                <c:pt idx="19179">
                  <c:v>3.8359000000036567</c:v>
                </c:pt>
                <c:pt idx="19180">
                  <c:v>3.8361000000036567</c:v>
                </c:pt>
                <c:pt idx="19181">
                  <c:v>3.8363000000036567</c:v>
                </c:pt>
                <c:pt idx="19182">
                  <c:v>3.8365000000036567</c:v>
                </c:pt>
                <c:pt idx="19183">
                  <c:v>3.8367000000036455</c:v>
                </c:pt>
                <c:pt idx="19184">
                  <c:v>3.8369000000036428</c:v>
                </c:pt>
                <c:pt idx="19185">
                  <c:v>3.837100000003673</c:v>
                </c:pt>
                <c:pt idx="19186">
                  <c:v>3.8373000000036734</c:v>
                </c:pt>
                <c:pt idx="19187">
                  <c:v>3.8375000000036739</c:v>
                </c:pt>
                <c:pt idx="19188">
                  <c:v>3.8377000000036743</c:v>
                </c:pt>
                <c:pt idx="19189">
                  <c:v>3.8379000000036747</c:v>
                </c:pt>
                <c:pt idx="19190">
                  <c:v>3.8381000000036747</c:v>
                </c:pt>
                <c:pt idx="19191">
                  <c:v>3.8383000000036747</c:v>
                </c:pt>
                <c:pt idx="19192">
                  <c:v>3.838500000003676</c:v>
                </c:pt>
                <c:pt idx="19193">
                  <c:v>3.8387000000036764</c:v>
                </c:pt>
                <c:pt idx="19194">
                  <c:v>3.8389000000036768</c:v>
                </c:pt>
                <c:pt idx="19195">
                  <c:v>3.8391000000036768</c:v>
                </c:pt>
                <c:pt idx="19196">
                  <c:v>3.8393000000036777</c:v>
                </c:pt>
                <c:pt idx="19197">
                  <c:v>3.8395000000036767</c:v>
                </c:pt>
                <c:pt idx="19198">
                  <c:v>3.8397000000036767</c:v>
                </c:pt>
                <c:pt idx="19199">
                  <c:v>3.8399000000036767</c:v>
                </c:pt>
                <c:pt idx="19200">
                  <c:v>3.8401000000036793</c:v>
                </c:pt>
                <c:pt idx="19201">
                  <c:v>3.8403000000036798</c:v>
                </c:pt>
                <c:pt idx="19202">
                  <c:v>3.8405000000036797</c:v>
                </c:pt>
                <c:pt idx="19203">
                  <c:v>3.8407000000036797</c:v>
                </c:pt>
                <c:pt idx="19204">
                  <c:v>3.8409000000036797</c:v>
                </c:pt>
                <c:pt idx="19205">
                  <c:v>3.8411000000036797</c:v>
                </c:pt>
                <c:pt idx="19206">
                  <c:v>3.8413000000036797</c:v>
                </c:pt>
                <c:pt idx="19207">
                  <c:v>3.8415000000036823</c:v>
                </c:pt>
                <c:pt idx="19208">
                  <c:v>3.8417000000036827</c:v>
                </c:pt>
                <c:pt idx="19209">
                  <c:v>3.8419000000036827</c:v>
                </c:pt>
                <c:pt idx="19210">
                  <c:v>3.8421000000036827</c:v>
                </c:pt>
                <c:pt idx="19211">
                  <c:v>3.8423000000036827</c:v>
                </c:pt>
                <c:pt idx="19212">
                  <c:v>3.8425000000036778</c:v>
                </c:pt>
                <c:pt idx="19213">
                  <c:v>3.8427000000036777</c:v>
                </c:pt>
                <c:pt idx="19214">
                  <c:v>3.8429000000036777</c:v>
                </c:pt>
                <c:pt idx="19215">
                  <c:v>3.8431000000036857</c:v>
                </c:pt>
                <c:pt idx="19216">
                  <c:v>3.8433000000036861</c:v>
                </c:pt>
                <c:pt idx="19217">
                  <c:v>3.8435000000036865</c:v>
                </c:pt>
                <c:pt idx="19218">
                  <c:v>3.8437000000036869</c:v>
                </c:pt>
                <c:pt idx="19219">
                  <c:v>3.8439000000036874</c:v>
                </c:pt>
                <c:pt idx="19220">
                  <c:v>3.8441000000036878</c:v>
                </c:pt>
                <c:pt idx="19221">
                  <c:v>3.8443000000036878</c:v>
                </c:pt>
                <c:pt idx="19222">
                  <c:v>3.8445000000036877</c:v>
                </c:pt>
                <c:pt idx="19223">
                  <c:v>3.8447000000036877</c:v>
                </c:pt>
                <c:pt idx="19224">
                  <c:v>3.8449000000036877</c:v>
                </c:pt>
                <c:pt idx="19225">
                  <c:v>3.8451000000036877</c:v>
                </c:pt>
                <c:pt idx="19226">
                  <c:v>3.8453000000036903</c:v>
                </c:pt>
                <c:pt idx="19227">
                  <c:v>3.8455000000036907</c:v>
                </c:pt>
                <c:pt idx="19228">
                  <c:v>3.8457000000036907</c:v>
                </c:pt>
                <c:pt idx="19229">
                  <c:v>3.8459000000036907</c:v>
                </c:pt>
                <c:pt idx="19230">
                  <c:v>3.846100000003692</c:v>
                </c:pt>
                <c:pt idx="19231">
                  <c:v>3.8463000000036924</c:v>
                </c:pt>
                <c:pt idx="19232">
                  <c:v>3.8465000000036929</c:v>
                </c:pt>
                <c:pt idx="19233">
                  <c:v>3.8467000000036933</c:v>
                </c:pt>
                <c:pt idx="19234">
                  <c:v>3.8469000000036937</c:v>
                </c:pt>
                <c:pt idx="19235">
                  <c:v>3.8471000000036941</c:v>
                </c:pt>
                <c:pt idx="19236">
                  <c:v>3.8473000000036945</c:v>
                </c:pt>
                <c:pt idx="19237">
                  <c:v>3.847500000003695</c:v>
                </c:pt>
                <c:pt idx="19238">
                  <c:v>3.8477000000036954</c:v>
                </c:pt>
                <c:pt idx="19239">
                  <c:v>3.8479000000036958</c:v>
                </c:pt>
                <c:pt idx="19240">
                  <c:v>3.8481000000036962</c:v>
                </c:pt>
                <c:pt idx="19241">
                  <c:v>3.8483000000036971</c:v>
                </c:pt>
                <c:pt idx="19242">
                  <c:v>3.8485000000036971</c:v>
                </c:pt>
                <c:pt idx="19243">
                  <c:v>3.8487000000036975</c:v>
                </c:pt>
                <c:pt idx="19244">
                  <c:v>3.8489000000036979</c:v>
                </c:pt>
                <c:pt idx="19245">
                  <c:v>3.8491000000036983</c:v>
                </c:pt>
                <c:pt idx="19246">
                  <c:v>3.8493000000036988</c:v>
                </c:pt>
                <c:pt idx="19247">
                  <c:v>3.8495000000036987</c:v>
                </c:pt>
                <c:pt idx="19248">
                  <c:v>3.8497000000036987</c:v>
                </c:pt>
                <c:pt idx="19249">
                  <c:v>3.8499000000036987</c:v>
                </c:pt>
                <c:pt idx="19250">
                  <c:v>3.8501000000036987</c:v>
                </c:pt>
                <c:pt idx="19251">
                  <c:v>3.8503000000036987</c:v>
                </c:pt>
                <c:pt idx="19252">
                  <c:v>3.8505000000036977</c:v>
                </c:pt>
                <c:pt idx="19253">
                  <c:v>3.8507000000036977</c:v>
                </c:pt>
                <c:pt idx="19254">
                  <c:v>3.8509000000036977</c:v>
                </c:pt>
                <c:pt idx="19255">
                  <c:v>3.8511000000036977</c:v>
                </c:pt>
                <c:pt idx="19256">
                  <c:v>3.8513000000036977</c:v>
                </c:pt>
                <c:pt idx="19257">
                  <c:v>3.8515000000036967</c:v>
                </c:pt>
                <c:pt idx="19258">
                  <c:v>3.8517000000036967</c:v>
                </c:pt>
                <c:pt idx="19259">
                  <c:v>3.8519000000036967</c:v>
                </c:pt>
                <c:pt idx="19260">
                  <c:v>3.8521000000036967</c:v>
                </c:pt>
                <c:pt idx="19261">
                  <c:v>3.8523000000036967</c:v>
                </c:pt>
                <c:pt idx="19262">
                  <c:v>3.852500000003678</c:v>
                </c:pt>
                <c:pt idx="19263">
                  <c:v>3.8527000000036775</c:v>
                </c:pt>
                <c:pt idx="19264">
                  <c:v>3.8529000000036766</c:v>
                </c:pt>
                <c:pt idx="19265">
                  <c:v>3.8531000000037068</c:v>
                </c:pt>
                <c:pt idx="19266">
                  <c:v>3.8533000000037068</c:v>
                </c:pt>
                <c:pt idx="19267">
                  <c:v>3.8535000000037067</c:v>
                </c:pt>
                <c:pt idx="19268">
                  <c:v>3.8537000000037067</c:v>
                </c:pt>
                <c:pt idx="19269">
                  <c:v>3.8539000000037067</c:v>
                </c:pt>
                <c:pt idx="19270">
                  <c:v>3.8541000000037067</c:v>
                </c:pt>
                <c:pt idx="19271">
                  <c:v>3.8543000000037027</c:v>
                </c:pt>
                <c:pt idx="19272">
                  <c:v>3.8545000000036977</c:v>
                </c:pt>
                <c:pt idx="19273">
                  <c:v>3.8547000000036977</c:v>
                </c:pt>
                <c:pt idx="19274">
                  <c:v>3.8549000000036977</c:v>
                </c:pt>
                <c:pt idx="19275">
                  <c:v>3.8551000000036977</c:v>
                </c:pt>
                <c:pt idx="19276">
                  <c:v>3.8553000000036977</c:v>
                </c:pt>
                <c:pt idx="19277">
                  <c:v>3.8555000000036967</c:v>
                </c:pt>
                <c:pt idx="19278">
                  <c:v>3.8557000000037123</c:v>
                </c:pt>
                <c:pt idx="19279">
                  <c:v>3.8559000000037127</c:v>
                </c:pt>
                <c:pt idx="19280">
                  <c:v>3.8561000000037127</c:v>
                </c:pt>
                <c:pt idx="19281">
                  <c:v>3.8563000000036967</c:v>
                </c:pt>
                <c:pt idx="19282">
                  <c:v>3.8565000000036873</c:v>
                </c:pt>
                <c:pt idx="19283">
                  <c:v>3.8567000000036864</c:v>
                </c:pt>
                <c:pt idx="19284">
                  <c:v>3.8569000000036859</c:v>
                </c:pt>
                <c:pt idx="19285">
                  <c:v>3.8571000000037148</c:v>
                </c:pt>
                <c:pt idx="19286">
                  <c:v>3.8573000000037148</c:v>
                </c:pt>
                <c:pt idx="19287">
                  <c:v>3.8575000000037161</c:v>
                </c:pt>
                <c:pt idx="19288">
                  <c:v>3.8577000000037165</c:v>
                </c:pt>
                <c:pt idx="19289">
                  <c:v>3.8579000000037169</c:v>
                </c:pt>
                <c:pt idx="19290">
                  <c:v>3.8581000000037173</c:v>
                </c:pt>
                <c:pt idx="19291">
                  <c:v>3.8583000000037178</c:v>
                </c:pt>
                <c:pt idx="19292">
                  <c:v>3.8585000000037177</c:v>
                </c:pt>
                <c:pt idx="19293">
                  <c:v>3.8587000000037177</c:v>
                </c:pt>
                <c:pt idx="19294">
                  <c:v>3.8589000000037177</c:v>
                </c:pt>
                <c:pt idx="19295">
                  <c:v>3.8591000000037177</c:v>
                </c:pt>
                <c:pt idx="19296">
                  <c:v>3.8593000000037168</c:v>
                </c:pt>
                <c:pt idx="19297">
                  <c:v>3.8595000000037167</c:v>
                </c:pt>
                <c:pt idx="19298">
                  <c:v>3.8597000000037167</c:v>
                </c:pt>
                <c:pt idx="19299">
                  <c:v>3.8599000000037167</c:v>
                </c:pt>
                <c:pt idx="19300">
                  <c:v>3.8601000000037207</c:v>
                </c:pt>
                <c:pt idx="19301">
                  <c:v>3.860300000003722</c:v>
                </c:pt>
                <c:pt idx="19302">
                  <c:v>3.8605000000037224</c:v>
                </c:pt>
                <c:pt idx="19303">
                  <c:v>3.8607000000037228</c:v>
                </c:pt>
                <c:pt idx="19304">
                  <c:v>3.8609000000037228</c:v>
                </c:pt>
                <c:pt idx="19305">
                  <c:v>3.8611000000037237</c:v>
                </c:pt>
                <c:pt idx="19306">
                  <c:v>3.8613000000037228</c:v>
                </c:pt>
                <c:pt idx="19307">
                  <c:v>3.8615000000037227</c:v>
                </c:pt>
                <c:pt idx="19308">
                  <c:v>3.8617000000037227</c:v>
                </c:pt>
                <c:pt idx="19309">
                  <c:v>3.8619000000037227</c:v>
                </c:pt>
                <c:pt idx="19310">
                  <c:v>3.8621000000037227</c:v>
                </c:pt>
                <c:pt idx="19311">
                  <c:v>3.8623000000037178</c:v>
                </c:pt>
                <c:pt idx="19312">
                  <c:v>3.8625000000037177</c:v>
                </c:pt>
                <c:pt idx="19313">
                  <c:v>3.8627000000037177</c:v>
                </c:pt>
                <c:pt idx="19314">
                  <c:v>3.8629000000037177</c:v>
                </c:pt>
                <c:pt idx="19315">
                  <c:v>3.8631000000037279</c:v>
                </c:pt>
                <c:pt idx="19316">
                  <c:v>3.8633000000037283</c:v>
                </c:pt>
                <c:pt idx="19317">
                  <c:v>3.8635000000037287</c:v>
                </c:pt>
                <c:pt idx="19318">
                  <c:v>3.8637000000037287</c:v>
                </c:pt>
                <c:pt idx="19319">
                  <c:v>3.8639000000037287</c:v>
                </c:pt>
                <c:pt idx="19320">
                  <c:v>3.86410000000373</c:v>
                </c:pt>
                <c:pt idx="19321">
                  <c:v>3.8643000000037304</c:v>
                </c:pt>
                <c:pt idx="19322">
                  <c:v>3.8645000000037308</c:v>
                </c:pt>
                <c:pt idx="19323">
                  <c:v>3.8647000000037313</c:v>
                </c:pt>
                <c:pt idx="19324">
                  <c:v>3.8649000000037317</c:v>
                </c:pt>
                <c:pt idx="19325">
                  <c:v>3.8651000000037321</c:v>
                </c:pt>
                <c:pt idx="19326">
                  <c:v>3.8653000000037325</c:v>
                </c:pt>
                <c:pt idx="19327">
                  <c:v>3.8655000000037329</c:v>
                </c:pt>
                <c:pt idx="19328">
                  <c:v>3.8657000000037334</c:v>
                </c:pt>
                <c:pt idx="19329">
                  <c:v>3.8659000000037338</c:v>
                </c:pt>
                <c:pt idx="19330">
                  <c:v>3.8661000000037338</c:v>
                </c:pt>
                <c:pt idx="19331">
                  <c:v>3.8663000000037338</c:v>
                </c:pt>
                <c:pt idx="19332">
                  <c:v>3.8665000000037337</c:v>
                </c:pt>
                <c:pt idx="19333">
                  <c:v>3.8667000000037337</c:v>
                </c:pt>
                <c:pt idx="19334">
                  <c:v>3.8669000000037337</c:v>
                </c:pt>
                <c:pt idx="19335">
                  <c:v>3.8671000000037372</c:v>
                </c:pt>
                <c:pt idx="19336">
                  <c:v>3.8673000000037372</c:v>
                </c:pt>
                <c:pt idx="19337">
                  <c:v>3.8675000000037372</c:v>
                </c:pt>
                <c:pt idx="19338">
                  <c:v>3.8677000000037376</c:v>
                </c:pt>
                <c:pt idx="19339">
                  <c:v>3.867900000003738</c:v>
                </c:pt>
                <c:pt idx="19340">
                  <c:v>3.8681000000037384</c:v>
                </c:pt>
                <c:pt idx="19341">
                  <c:v>3.8683000000037389</c:v>
                </c:pt>
                <c:pt idx="19342">
                  <c:v>3.8685000000037393</c:v>
                </c:pt>
                <c:pt idx="19343">
                  <c:v>3.8687000000037397</c:v>
                </c:pt>
                <c:pt idx="19344">
                  <c:v>3.8689000000037397</c:v>
                </c:pt>
                <c:pt idx="19345">
                  <c:v>3.8691000000037397</c:v>
                </c:pt>
                <c:pt idx="19346">
                  <c:v>3.8693000000037387</c:v>
                </c:pt>
                <c:pt idx="19347">
                  <c:v>3.8695000000037387</c:v>
                </c:pt>
                <c:pt idx="19348">
                  <c:v>3.8697000000037387</c:v>
                </c:pt>
                <c:pt idx="19349">
                  <c:v>3.8699000000037387</c:v>
                </c:pt>
                <c:pt idx="19350">
                  <c:v>3.8701000000037427</c:v>
                </c:pt>
                <c:pt idx="19351">
                  <c:v>3.8703000000037378</c:v>
                </c:pt>
                <c:pt idx="19352">
                  <c:v>3.8705000000037377</c:v>
                </c:pt>
                <c:pt idx="19353">
                  <c:v>3.8707000000037377</c:v>
                </c:pt>
                <c:pt idx="19354">
                  <c:v>3.8709000000037377</c:v>
                </c:pt>
                <c:pt idx="19355">
                  <c:v>3.8711000000037377</c:v>
                </c:pt>
                <c:pt idx="19356">
                  <c:v>3.8713000000037368</c:v>
                </c:pt>
                <c:pt idx="19357">
                  <c:v>3.8715000000037367</c:v>
                </c:pt>
                <c:pt idx="19358">
                  <c:v>3.8717000000037367</c:v>
                </c:pt>
                <c:pt idx="19359">
                  <c:v>3.8719000000037367</c:v>
                </c:pt>
                <c:pt idx="19360">
                  <c:v>3.8721000000037367</c:v>
                </c:pt>
                <c:pt idx="19361">
                  <c:v>3.8723000000037202</c:v>
                </c:pt>
                <c:pt idx="19362">
                  <c:v>3.8725000000037193</c:v>
                </c:pt>
                <c:pt idx="19363">
                  <c:v>3.8727000000037179</c:v>
                </c:pt>
                <c:pt idx="19364">
                  <c:v>3.8729000000037157</c:v>
                </c:pt>
                <c:pt idx="19365">
                  <c:v>3.8731000000037477</c:v>
                </c:pt>
                <c:pt idx="19366">
                  <c:v>3.8733000000037467</c:v>
                </c:pt>
                <c:pt idx="19367">
                  <c:v>3.8735000000037467</c:v>
                </c:pt>
                <c:pt idx="19368">
                  <c:v>3.8737000000037503</c:v>
                </c:pt>
                <c:pt idx="19369">
                  <c:v>3.8739000000037507</c:v>
                </c:pt>
                <c:pt idx="19370">
                  <c:v>3.8741000000037507</c:v>
                </c:pt>
                <c:pt idx="19371">
                  <c:v>3.8743000000037378</c:v>
                </c:pt>
                <c:pt idx="19372">
                  <c:v>3.8745000000037377</c:v>
                </c:pt>
                <c:pt idx="19373">
                  <c:v>3.8747000000037524</c:v>
                </c:pt>
                <c:pt idx="19374">
                  <c:v>3.8749000000037528</c:v>
                </c:pt>
                <c:pt idx="19375">
                  <c:v>3.8751000000037528</c:v>
                </c:pt>
                <c:pt idx="19376">
                  <c:v>3.8753000000037527</c:v>
                </c:pt>
                <c:pt idx="19377">
                  <c:v>3.8755000000037527</c:v>
                </c:pt>
                <c:pt idx="19378">
                  <c:v>3.8757000000037527</c:v>
                </c:pt>
                <c:pt idx="19379">
                  <c:v>3.8759000000037527</c:v>
                </c:pt>
                <c:pt idx="19380">
                  <c:v>3.8761000000037527</c:v>
                </c:pt>
                <c:pt idx="19381">
                  <c:v>3.87630000000373</c:v>
                </c:pt>
                <c:pt idx="19382">
                  <c:v>3.8765000000037295</c:v>
                </c:pt>
                <c:pt idx="19383">
                  <c:v>3.8767000000037291</c:v>
                </c:pt>
                <c:pt idx="19384">
                  <c:v>3.8769000000037259</c:v>
                </c:pt>
                <c:pt idx="19385">
                  <c:v>3.8771000000037574</c:v>
                </c:pt>
                <c:pt idx="19386">
                  <c:v>3.8773000000037579</c:v>
                </c:pt>
                <c:pt idx="19387">
                  <c:v>3.8775000000037583</c:v>
                </c:pt>
                <c:pt idx="19388">
                  <c:v>3.8777000000037587</c:v>
                </c:pt>
                <c:pt idx="19389">
                  <c:v>3.8779000000037587</c:v>
                </c:pt>
                <c:pt idx="19390">
                  <c:v>3.8781000000037587</c:v>
                </c:pt>
                <c:pt idx="19391">
                  <c:v>3.8783000000037577</c:v>
                </c:pt>
                <c:pt idx="19392">
                  <c:v>3.8785000000037577</c:v>
                </c:pt>
                <c:pt idx="19393">
                  <c:v>3.8787000000037577</c:v>
                </c:pt>
                <c:pt idx="19394">
                  <c:v>3.8789000000037577</c:v>
                </c:pt>
                <c:pt idx="19395">
                  <c:v>3.8791000000037577</c:v>
                </c:pt>
                <c:pt idx="19396">
                  <c:v>3.8793000000037567</c:v>
                </c:pt>
                <c:pt idx="19397">
                  <c:v>3.8795000000037567</c:v>
                </c:pt>
                <c:pt idx="19398">
                  <c:v>3.8797000000037567</c:v>
                </c:pt>
                <c:pt idx="19399">
                  <c:v>3.8799000000037567</c:v>
                </c:pt>
                <c:pt idx="19400">
                  <c:v>3.8801000000037638</c:v>
                </c:pt>
                <c:pt idx="19401">
                  <c:v>3.8803000000037637</c:v>
                </c:pt>
                <c:pt idx="19402">
                  <c:v>3.8805000000037637</c:v>
                </c:pt>
                <c:pt idx="19403">
                  <c:v>3.8807000000037637</c:v>
                </c:pt>
                <c:pt idx="19404">
                  <c:v>3.8809000000037637</c:v>
                </c:pt>
                <c:pt idx="19405">
                  <c:v>3.8811000000037637</c:v>
                </c:pt>
                <c:pt idx="19406">
                  <c:v>3.8813000000037663</c:v>
                </c:pt>
                <c:pt idx="19407">
                  <c:v>3.8815000000037667</c:v>
                </c:pt>
                <c:pt idx="19408">
                  <c:v>3.8817000000037667</c:v>
                </c:pt>
                <c:pt idx="19409">
                  <c:v>3.8819000000037667</c:v>
                </c:pt>
                <c:pt idx="19410">
                  <c:v>3.8821000000037627</c:v>
                </c:pt>
                <c:pt idx="19411">
                  <c:v>3.8823000000037577</c:v>
                </c:pt>
                <c:pt idx="19412">
                  <c:v>3.8825000000037577</c:v>
                </c:pt>
                <c:pt idx="19413">
                  <c:v>3.8827000000037577</c:v>
                </c:pt>
                <c:pt idx="19414">
                  <c:v>3.8829000000037577</c:v>
                </c:pt>
                <c:pt idx="19415">
                  <c:v>3.8831000000037701</c:v>
                </c:pt>
                <c:pt idx="19416">
                  <c:v>3.8833000000037705</c:v>
                </c:pt>
                <c:pt idx="19417">
                  <c:v>3.8835000000037709</c:v>
                </c:pt>
                <c:pt idx="19418">
                  <c:v>3.8837000000037714</c:v>
                </c:pt>
                <c:pt idx="19419">
                  <c:v>3.8839000000037718</c:v>
                </c:pt>
                <c:pt idx="19420">
                  <c:v>3.8841000000037722</c:v>
                </c:pt>
                <c:pt idx="19421">
                  <c:v>3.8843000000037726</c:v>
                </c:pt>
                <c:pt idx="19422">
                  <c:v>3.884500000003773</c:v>
                </c:pt>
                <c:pt idx="19423">
                  <c:v>3.8847000000037735</c:v>
                </c:pt>
                <c:pt idx="19424">
                  <c:v>3.8849000000037739</c:v>
                </c:pt>
                <c:pt idx="19425">
                  <c:v>3.8851000000037743</c:v>
                </c:pt>
                <c:pt idx="19426">
                  <c:v>3.8853000000037747</c:v>
                </c:pt>
                <c:pt idx="19427">
                  <c:v>3.8855000000037747</c:v>
                </c:pt>
                <c:pt idx="19428">
                  <c:v>3.8857000000037747</c:v>
                </c:pt>
                <c:pt idx="19429">
                  <c:v>3.885900000003776</c:v>
                </c:pt>
                <c:pt idx="19430">
                  <c:v>3.8861000000037764</c:v>
                </c:pt>
                <c:pt idx="19431">
                  <c:v>3.8863000000037768</c:v>
                </c:pt>
                <c:pt idx="19432">
                  <c:v>3.8865000000037773</c:v>
                </c:pt>
                <c:pt idx="19433">
                  <c:v>3.8867000000037777</c:v>
                </c:pt>
                <c:pt idx="19434">
                  <c:v>3.8869000000037777</c:v>
                </c:pt>
                <c:pt idx="19435">
                  <c:v>3.8871000000037785</c:v>
                </c:pt>
                <c:pt idx="19436">
                  <c:v>3.887300000003779</c:v>
                </c:pt>
                <c:pt idx="19437">
                  <c:v>3.8875000000037794</c:v>
                </c:pt>
                <c:pt idx="19438">
                  <c:v>3.8877000000037798</c:v>
                </c:pt>
                <c:pt idx="19439">
                  <c:v>3.8879000000037798</c:v>
                </c:pt>
                <c:pt idx="19440">
                  <c:v>3.8881000000037798</c:v>
                </c:pt>
                <c:pt idx="19441">
                  <c:v>3.8883000000037797</c:v>
                </c:pt>
                <c:pt idx="19442">
                  <c:v>3.8885000000037797</c:v>
                </c:pt>
                <c:pt idx="19443">
                  <c:v>3.8887000000037797</c:v>
                </c:pt>
                <c:pt idx="19444">
                  <c:v>3.8889000000037823</c:v>
                </c:pt>
                <c:pt idx="19445">
                  <c:v>3.8891000000037828</c:v>
                </c:pt>
                <c:pt idx="19446">
                  <c:v>3.8893000000037827</c:v>
                </c:pt>
                <c:pt idx="19447">
                  <c:v>3.8895000000037827</c:v>
                </c:pt>
                <c:pt idx="19448">
                  <c:v>3.8897000000037827</c:v>
                </c:pt>
                <c:pt idx="19449">
                  <c:v>3.8899000000037827</c:v>
                </c:pt>
                <c:pt idx="19450">
                  <c:v>3.8901000000037778</c:v>
                </c:pt>
                <c:pt idx="19451">
                  <c:v>3.8903000000037777</c:v>
                </c:pt>
                <c:pt idx="19452">
                  <c:v>3.8905000000037777</c:v>
                </c:pt>
                <c:pt idx="19453">
                  <c:v>3.8907000000037777</c:v>
                </c:pt>
                <c:pt idx="19454">
                  <c:v>3.8909000000037777</c:v>
                </c:pt>
                <c:pt idx="19455">
                  <c:v>3.8911000000037768</c:v>
                </c:pt>
                <c:pt idx="19456">
                  <c:v>3.8913000000037767</c:v>
                </c:pt>
                <c:pt idx="19457">
                  <c:v>3.8915000000037767</c:v>
                </c:pt>
                <c:pt idx="19458">
                  <c:v>3.8917000000037767</c:v>
                </c:pt>
                <c:pt idx="19459">
                  <c:v>3.8919000000037767</c:v>
                </c:pt>
                <c:pt idx="19460">
                  <c:v>3.8921000000037727</c:v>
                </c:pt>
                <c:pt idx="19461">
                  <c:v>3.892300000003762</c:v>
                </c:pt>
                <c:pt idx="19462">
                  <c:v>3.8925000000037593</c:v>
                </c:pt>
                <c:pt idx="19463">
                  <c:v>3.8927000000037579</c:v>
                </c:pt>
                <c:pt idx="19464">
                  <c:v>3.8929000000037561</c:v>
                </c:pt>
                <c:pt idx="19465">
                  <c:v>3.8931000000037908</c:v>
                </c:pt>
                <c:pt idx="19466">
                  <c:v>3.8933000000037907</c:v>
                </c:pt>
                <c:pt idx="19467">
                  <c:v>3.893500000003792</c:v>
                </c:pt>
                <c:pt idx="19468">
                  <c:v>3.8937000000037925</c:v>
                </c:pt>
                <c:pt idx="19469">
                  <c:v>3.8939000000037929</c:v>
                </c:pt>
                <c:pt idx="19470">
                  <c:v>3.8941000000037933</c:v>
                </c:pt>
                <c:pt idx="19471">
                  <c:v>3.8943000000037937</c:v>
                </c:pt>
                <c:pt idx="19472">
                  <c:v>3.8945000000037937</c:v>
                </c:pt>
                <c:pt idx="19473">
                  <c:v>3.8947000000037937</c:v>
                </c:pt>
                <c:pt idx="19474">
                  <c:v>3.8949000000037937</c:v>
                </c:pt>
                <c:pt idx="19475">
                  <c:v>3.8951000000037928</c:v>
                </c:pt>
                <c:pt idx="19476">
                  <c:v>3.8953000000037927</c:v>
                </c:pt>
                <c:pt idx="19477">
                  <c:v>3.8955000000037963</c:v>
                </c:pt>
                <c:pt idx="19478">
                  <c:v>3.8957000000037967</c:v>
                </c:pt>
                <c:pt idx="19479">
                  <c:v>3.8959000000037967</c:v>
                </c:pt>
                <c:pt idx="19480">
                  <c:v>3.8961000000037767</c:v>
                </c:pt>
                <c:pt idx="19481">
                  <c:v>3.8963000000037722</c:v>
                </c:pt>
                <c:pt idx="19482">
                  <c:v>3.8965000000037713</c:v>
                </c:pt>
                <c:pt idx="19483">
                  <c:v>3.8967000000037699</c:v>
                </c:pt>
                <c:pt idx="19484">
                  <c:v>3.8969000000037672</c:v>
                </c:pt>
                <c:pt idx="19485">
                  <c:v>3.8971000000037987</c:v>
                </c:pt>
                <c:pt idx="19486">
                  <c:v>3.8973000000037987</c:v>
                </c:pt>
                <c:pt idx="19487">
                  <c:v>3.8975000000037987</c:v>
                </c:pt>
                <c:pt idx="19488">
                  <c:v>3.8977000000037987</c:v>
                </c:pt>
                <c:pt idx="19489">
                  <c:v>3.8979000000037987</c:v>
                </c:pt>
                <c:pt idx="19490">
                  <c:v>3.8981000000037977</c:v>
                </c:pt>
                <c:pt idx="19491">
                  <c:v>3.8983000000037977</c:v>
                </c:pt>
                <c:pt idx="19492">
                  <c:v>3.8985000000037977</c:v>
                </c:pt>
                <c:pt idx="19493">
                  <c:v>3.8987000000037977</c:v>
                </c:pt>
                <c:pt idx="19494">
                  <c:v>3.8989000000037977</c:v>
                </c:pt>
                <c:pt idx="19495">
                  <c:v>3.8991000000037968</c:v>
                </c:pt>
                <c:pt idx="19496">
                  <c:v>3.8993000000037967</c:v>
                </c:pt>
                <c:pt idx="19497">
                  <c:v>3.8995000000037967</c:v>
                </c:pt>
                <c:pt idx="19498">
                  <c:v>3.8997000000037967</c:v>
                </c:pt>
                <c:pt idx="19499">
                  <c:v>3.8999000000037967</c:v>
                </c:pt>
                <c:pt idx="19500">
                  <c:v>3.900100000003806</c:v>
                </c:pt>
                <c:pt idx="19501">
                  <c:v>3.9003000000038064</c:v>
                </c:pt>
                <c:pt idx="19502">
                  <c:v>3.9005000000038068</c:v>
                </c:pt>
                <c:pt idx="19503">
                  <c:v>3.9007000000038068</c:v>
                </c:pt>
                <c:pt idx="19504">
                  <c:v>3.9009000000038077</c:v>
                </c:pt>
                <c:pt idx="19505">
                  <c:v>3.9011000000038067</c:v>
                </c:pt>
                <c:pt idx="19506">
                  <c:v>3.9013000000038067</c:v>
                </c:pt>
                <c:pt idx="19507">
                  <c:v>3.9015000000038067</c:v>
                </c:pt>
                <c:pt idx="19508">
                  <c:v>3.9017000000038067</c:v>
                </c:pt>
                <c:pt idx="19509">
                  <c:v>3.9019000000038067</c:v>
                </c:pt>
                <c:pt idx="19510">
                  <c:v>3.9021000000037978</c:v>
                </c:pt>
                <c:pt idx="19511">
                  <c:v>3.9023000000037977</c:v>
                </c:pt>
                <c:pt idx="19512">
                  <c:v>3.9025000000037977</c:v>
                </c:pt>
                <c:pt idx="19513">
                  <c:v>3.9027000000037977</c:v>
                </c:pt>
                <c:pt idx="19514">
                  <c:v>3.9029000000037977</c:v>
                </c:pt>
                <c:pt idx="19515">
                  <c:v>3.9031000000038132</c:v>
                </c:pt>
                <c:pt idx="19516">
                  <c:v>3.9033000000038132</c:v>
                </c:pt>
                <c:pt idx="19517">
                  <c:v>3.9035000000038131</c:v>
                </c:pt>
                <c:pt idx="19518">
                  <c:v>3.9037000000038136</c:v>
                </c:pt>
                <c:pt idx="19519">
                  <c:v>3.903900000003814</c:v>
                </c:pt>
                <c:pt idx="19520">
                  <c:v>3.9041000000038144</c:v>
                </c:pt>
                <c:pt idx="19521">
                  <c:v>3.9043000000038148</c:v>
                </c:pt>
                <c:pt idx="19522">
                  <c:v>3.9045000000038153</c:v>
                </c:pt>
                <c:pt idx="19523">
                  <c:v>3.9047000000038157</c:v>
                </c:pt>
                <c:pt idx="19524">
                  <c:v>3.9049000000038161</c:v>
                </c:pt>
                <c:pt idx="19525">
                  <c:v>3.9051000000038165</c:v>
                </c:pt>
                <c:pt idx="19526">
                  <c:v>3.9053000000038169</c:v>
                </c:pt>
                <c:pt idx="19527">
                  <c:v>3.9055000000038174</c:v>
                </c:pt>
                <c:pt idx="19528">
                  <c:v>3.9057000000038178</c:v>
                </c:pt>
                <c:pt idx="19529">
                  <c:v>3.9059000000038178</c:v>
                </c:pt>
                <c:pt idx="19530">
                  <c:v>3.9061000000038177</c:v>
                </c:pt>
                <c:pt idx="19531">
                  <c:v>3.9063000000038177</c:v>
                </c:pt>
                <c:pt idx="19532">
                  <c:v>3.9065000000038177</c:v>
                </c:pt>
                <c:pt idx="19533">
                  <c:v>3.9067000000038177</c:v>
                </c:pt>
                <c:pt idx="19534">
                  <c:v>3.9069000000038177</c:v>
                </c:pt>
                <c:pt idx="19535">
                  <c:v>3.9071000000038207</c:v>
                </c:pt>
                <c:pt idx="19536">
                  <c:v>3.9073000000038207</c:v>
                </c:pt>
                <c:pt idx="19537">
                  <c:v>3.9075000000038207</c:v>
                </c:pt>
                <c:pt idx="19538">
                  <c:v>3.907700000003822</c:v>
                </c:pt>
                <c:pt idx="19539">
                  <c:v>3.9079000000038224</c:v>
                </c:pt>
                <c:pt idx="19540">
                  <c:v>3.9081000000038228</c:v>
                </c:pt>
                <c:pt idx="19541">
                  <c:v>3.9083000000038233</c:v>
                </c:pt>
                <c:pt idx="19542">
                  <c:v>3.9085000000038237</c:v>
                </c:pt>
                <c:pt idx="19543">
                  <c:v>3.9087000000038237</c:v>
                </c:pt>
                <c:pt idx="19544">
                  <c:v>3.9089000000038228</c:v>
                </c:pt>
                <c:pt idx="19545">
                  <c:v>3.9091000000038227</c:v>
                </c:pt>
                <c:pt idx="19546">
                  <c:v>3.9093000000038227</c:v>
                </c:pt>
                <c:pt idx="19547">
                  <c:v>3.9095000000038227</c:v>
                </c:pt>
                <c:pt idx="19548">
                  <c:v>3.9097000000038227</c:v>
                </c:pt>
                <c:pt idx="19549">
                  <c:v>3.9099000000038227</c:v>
                </c:pt>
                <c:pt idx="19550">
                  <c:v>3.9101000000038177</c:v>
                </c:pt>
                <c:pt idx="19551">
                  <c:v>3.9103000000038177</c:v>
                </c:pt>
                <c:pt idx="19552">
                  <c:v>3.9105000000038177</c:v>
                </c:pt>
                <c:pt idx="19553">
                  <c:v>3.9107000000038177</c:v>
                </c:pt>
                <c:pt idx="19554">
                  <c:v>3.9109000000038177</c:v>
                </c:pt>
                <c:pt idx="19555">
                  <c:v>3.9111000000038167</c:v>
                </c:pt>
                <c:pt idx="19556">
                  <c:v>3.9113000000038167</c:v>
                </c:pt>
                <c:pt idx="19557">
                  <c:v>3.9115000000038167</c:v>
                </c:pt>
                <c:pt idx="19558">
                  <c:v>3.9117000000038167</c:v>
                </c:pt>
                <c:pt idx="19559">
                  <c:v>3.9119000000038167</c:v>
                </c:pt>
                <c:pt idx="19560">
                  <c:v>3.9121000000038038</c:v>
                </c:pt>
                <c:pt idx="19561">
                  <c:v>3.9123000000038028</c:v>
                </c:pt>
                <c:pt idx="19562">
                  <c:v>3.912500000003801</c:v>
                </c:pt>
                <c:pt idx="19563">
                  <c:v>3.9127000000037975</c:v>
                </c:pt>
                <c:pt idx="19564">
                  <c:v>3.9129000000037979</c:v>
                </c:pt>
                <c:pt idx="19565">
                  <c:v>3.9131000000038334</c:v>
                </c:pt>
                <c:pt idx="19566">
                  <c:v>3.9133000000038338</c:v>
                </c:pt>
                <c:pt idx="19567">
                  <c:v>3.9135000000038338</c:v>
                </c:pt>
                <c:pt idx="19568">
                  <c:v>3.9137000000038347</c:v>
                </c:pt>
                <c:pt idx="19569">
                  <c:v>3.9139000000038338</c:v>
                </c:pt>
                <c:pt idx="19570">
                  <c:v>3.9141000000038337</c:v>
                </c:pt>
                <c:pt idx="19571">
                  <c:v>3.9143000000038337</c:v>
                </c:pt>
                <c:pt idx="19572">
                  <c:v>3.9145000000038364</c:v>
                </c:pt>
                <c:pt idx="19573">
                  <c:v>3.9147000000038368</c:v>
                </c:pt>
                <c:pt idx="19574">
                  <c:v>3.9149000000038368</c:v>
                </c:pt>
                <c:pt idx="19575">
                  <c:v>3.9151000000038367</c:v>
                </c:pt>
                <c:pt idx="19576">
                  <c:v>3.9153000000038367</c:v>
                </c:pt>
                <c:pt idx="19577">
                  <c:v>3.9155000000038367</c:v>
                </c:pt>
                <c:pt idx="19578">
                  <c:v>3.9157000000038367</c:v>
                </c:pt>
                <c:pt idx="19579">
                  <c:v>3.9159000000038167</c:v>
                </c:pt>
                <c:pt idx="19580">
                  <c:v>3.916100000003814</c:v>
                </c:pt>
                <c:pt idx="19581">
                  <c:v>3.9163000000038126</c:v>
                </c:pt>
                <c:pt idx="19582">
                  <c:v>3.9165000000038117</c:v>
                </c:pt>
                <c:pt idx="19583">
                  <c:v>3.916700000003809</c:v>
                </c:pt>
                <c:pt idx="19584">
                  <c:v>3.9169000000038099</c:v>
                </c:pt>
                <c:pt idx="19585">
                  <c:v>3.9171000000038387</c:v>
                </c:pt>
                <c:pt idx="19586">
                  <c:v>3.9173000000038423</c:v>
                </c:pt>
                <c:pt idx="19587">
                  <c:v>3.9175000000038427</c:v>
                </c:pt>
                <c:pt idx="19588">
                  <c:v>3.9177000000038427</c:v>
                </c:pt>
                <c:pt idx="19589">
                  <c:v>3.9179000000038378</c:v>
                </c:pt>
                <c:pt idx="19590">
                  <c:v>3.9181000000038377</c:v>
                </c:pt>
                <c:pt idx="19591">
                  <c:v>3.9183000000038377</c:v>
                </c:pt>
                <c:pt idx="19592">
                  <c:v>3.9185000000038377</c:v>
                </c:pt>
                <c:pt idx="19593">
                  <c:v>3.9187000000038377</c:v>
                </c:pt>
                <c:pt idx="19594">
                  <c:v>3.9189000000038368</c:v>
                </c:pt>
                <c:pt idx="19595">
                  <c:v>3.9191000000038367</c:v>
                </c:pt>
                <c:pt idx="19596">
                  <c:v>3.9193000000038367</c:v>
                </c:pt>
                <c:pt idx="19597">
                  <c:v>3.9195000000038367</c:v>
                </c:pt>
                <c:pt idx="19598">
                  <c:v>3.9197000000038367</c:v>
                </c:pt>
                <c:pt idx="19599">
                  <c:v>3.9199000000038327</c:v>
                </c:pt>
                <c:pt idx="19600">
                  <c:v>3.9201000000038477</c:v>
                </c:pt>
                <c:pt idx="19601">
                  <c:v>3.9203000000038477</c:v>
                </c:pt>
                <c:pt idx="19602">
                  <c:v>3.9205000000038477</c:v>
                </c:pt>
                <c:pt idx="19603">
                  <c:v>3.9207000000038477</c:v>
                </c:pt>
                <c:pt idx="19604">
                  <c:v>3.9209000000038468</c:v>
                </c:pt>
                <c:pt idx="19605">
                  <c:v>3.9211000000038503</c:v>
                </c:pt>
                <c:pt idx="19606">
                  <c:v>3.9213000000038507</c:v>
                </c:pt>
                <c:pt idx="19607">
                  <c:v>3.9215000000038507</c:v>
                </c:pt>
                <c:pt idx="19608">
                  <c:v>3.9217000000038507</c:v>
                </c:pt>
                <c:pt idx="19609">
                  <c:v>3.921900000003852</c:v>
                </c:pt>
                <c:pt idx="19610">
                  <c:v>3.9221000000038524</c:v>
                </c:pt>
                <c:pt idx="19611">
                  <c:v>3.9223000000038528</c:v>
                </c:pt>
                <c:pt idx="19612">
                  <c:v>3.9225000000038528</c:v>
                </c:pt>
                <c:pt idx="19613">
                  <c:v>3.9227000000038537</c:v>
                </c:pt>
                <c:pt idx="19614">
                  <c:v>3.9229000000038527</c:v>
                </c:pt>
                <c:pt idx="19615">
                  <c:v>3.9231000000038545</c:v>
                </c:pt>
                <c:pt idx="19616">
                  <c:v>3.9233000000038549</c:v>
                </c:pt>
                <c:pt idx="19617">
                  <c:v>3.9235000000038553</c:v>
                </c:pt>
                <c:pt idx="19618">
                  <c:v>3.9237000000038558</c:v>
                </c:pt>
                <c:pt idx="19619">
                  <c:v>3.9239000000038562</c:v>
                </c:pt>
                <c:pt idx="19620">
                  <c:v>3.9241000000038566</c:v>
                </c:pt>
                <c:pt idx="19621">
                  <c:v>3.924300000003857</c:v>
                </c:pt>
                <c:pt idx="19622">
                  <c:v>3.9245000000038575</c:v>
                </c:pt>
                <c:pt idx="19623">
                  <c:v>3.9247000000038579</c:v>
                </c:pt>
                <c:pt idx="19624">
                  <c:v>3.9249000000038583</c:v>
                </c:pt>
                <c:pt idx="19625">
                  <c:v>3.9251000000038587</c:v>
                </c:pt>
                <c:pt idx="19626">
                  <c:v>3.9253000000038587</c:v>
                </c:pt>
                <c:pt idx="19627">
                  <c:v>3.9255000000038587</c:v>
                </c:pt>
                <c:pt idx="19628">
                  <c:v>3.9257000000038587</c:v>
                </c:pt>
                <c:pt idx="19629">
                  <c:v>3.9259000000038577</c:v>
                </c:pt>
                <c:pt idx="19630">
                  <c:v>3.9261000000038577</c:v>
                </c:pt>
                <c:pt idx="19631">
                  <c:v>3.9263000000038577</c:v>
                </c:pt>
                <c:pt idx="19632">
                  <c:v>3.9265000000038577</c:v>
                </c:pt>
                <c:pt idx="19633">
                  <c:v>3.9267000000038577</c:v>
                </c:pt>
                <c:pt idx="19634">
                  <c:v>3.9269000000038567</c:v>
                </c:pt>
                <c:pt idx="19635">
                  <c:v>3.9271000000038629</c:v>
                </c:pt>
                <c:pt idx="19636">
                  <c:v>3.9273000000038634</c:v>
                </c:pt>
                <c:pt idx="19637">
                  <c:v>3.9275000000038638</c:v>
                </c:pt>
                <c:pt idx="19638">
                  <c:v>3.9277000000038638</c:v>
                </c:pt>
                <c:pt idx="19639">
                  <c:v>3.9279000000038637</c:v>
                </c:pt>
                <c:pt idx="19640">
                  <c:v>3.9281000000038637</c:v>
                </c:pt>
                <c:pt idx="19641">
                  <c:v>3.9283000000038637</c:v>
                </c:pt>
                <c:pt idx="19642">
                  <c:v>3.9285000000038637</c:v>
                </c:pt>
                <c:pt idx="19643">
                  <c:v>3.9287000000038663</c:v>
                </c:pt>
                <c:pt idx="19644">
                  <c:v>3.9289000000038667</c:v>
                </c:pt>
                <c:pt idx="19645">
                  <c:v>3.9291000000038667</c:v>
                </c:pt>
                <c:pt idx="19646">
                  <c:v>3.9293000000038667</c:v>
                </c:pt>
                <c:pt idx="19647">
                  <c:v>3.9295000000038667</c:v>
                </c:pt>
                <c:pt idx="19648">
                  <c:v>3.9297000000038667</c:v>
                </c:pt>
                <c:pt idx="19649">
                  <c:v>3.9299000000038578</c:v>
                </c:pt>
                <c:pt idx="19650">
                  <c:v>3.9301000000038577</c:v>
                </c:pt>
                <c:pt idx="19651">
                  <c:v>3.9303000000038577</c:v>
                </c:pt>
                <c:pt idx="19652">
                  <c:v>3.9305000000038577</c:v>
                </c:pt>
                <c:pt idx="19653">
                  <c:v>3.9307000000038577</c:v>
                </c:pt>
                <c:pt idx="19654">
                  <c:v>3.9309000000038568</c:v>
                </c:pt>
                <c:pt idx="19655">
                  <c:v>3.9311000000038567</c:v>
                </c:pt>
                <c:pt idx="19656">
                  <c:v>3.9313000000038567</c:v>
                </c:pt>
                <c:pt idx="19657">
                  <c:v>3.9315000000038567</c:v>
                </c:pt>
                <c:pt idx="19658">
                  <c:v>3.9317000000038727</c:v>
                </c:pt>
                <c:pt idx="19659">
                  <c:v>3.9319000000038464</c:v>
                </c:pt>
                <c:pt idx="19660">
                  <c:v>3.932100000003846</c:v>
                </c:pt>
                <c:pt idx="19661">
                  <c:v>3.9323000000038451</c:v>
                </c:pt>
                <c:pt idx="19662">
                  <c:v>3.9325000000038419</c:v>
                </c:pt>
                <c:pt idx="19663">
                  <c:v>3.932700000003841</c:v>
                </c:pt>
                <c:pt idx="19664">
                  <c:v>3.932900000003841</c:v>
                </c:pt>
                <c:pt idx="19665">
                  <c:v>3.9331000000038747</c:v>
                </c:pt>
                <c:pt idx="19666">
                  <c:v>3.933300000003876</c:v>
                </c:pt>
                <c:pt idx="19667">
                  <c:v>3.9335000000038765</c:v>
                </c:pt>
                <c:pt idx="19668">
                  <c:v>3.9337000000038769</c:v>
                </c:pt>
                <c:pt idx="19669">
                  <c:v>3.9339000000038773</c:v>
                </c:pt>
                <c:pt idx="19670">
                  <c:v>3.9341000000038777</c:v>
                </c:pt>
                <c:pt idx="19671">
                  <c:v>3.9343000000038777</c:v>
                </c:pt>
                <c:pt idx="19672">
                  <c:v>3.9345000000038777</c:v>
                </c:pt>
                <c:pt idx="19673">
                  <c:v>3.9347000000038777</c:v>
                </c:pt>
                <c:pt idx="19674">
                  <c:v>3.9349000000038767</c:v>
                </c:pt>
                <c:pt idx="19675">
                  <c:v>3.9351000000038767</c:v>
                </c:pt>
                <c:pt idx="19676">
                  <c:v>3.9353000000038767</c:v>
                </c:pt>
                <c:pt idx="19677">
                  <c:v>3.9355000000038767</c:v>
                </c:pt>
                <c:pt idx="19678">
                  <c:v>3.9357000000038767</c:v>
                </c:pt>
                <c:pt idx="19679">
                  <c:v>3.9359000000038549</c:v>
                </c:pt>
                <c:pt idx="19680">
                  <c:v>3.9361000000038544</c:v>
                </c:pt>
                <c:pt idx="19681">
                  <c:v>3.9363000000038539</c:v>
                </c:pt>
                <c:pt idx="19682">
                  <c:v>3.9365000000038513</c:v>
                </c:pt>
                <c:pt idx="19683">
                  <c:v>3.9367000000038512</c:v>
                </c:pt>
                <c:pt idx="19684">
                  <c:v>3.9369000000038517</c:v>
                </c:pt>
                <c:pt idx="19685">
                  <c:v>3.9371000000038827</c:v>
                </c:pt>
                <c:pt idx="19686">
                  <c:v>3.9373000000038827</c:v>
                </c:pt>
                <c:pt idx="19687">
                  <c:v>3.9375000000038827</c:v>
                </c:pt>
                <c:pt idx="19688">
                  <c:v>3.9377000000038787</c:v>
                </c:pt>
                <c:pt idx="19689">
                  <c:v>3.9379000000038777</c:v>
                </c:pt>
                <c:pt idx="19690">
                  <c:v>3.9381000000038777</c:v>
                </c:pt>
                <c:pt idx="19691">
                  <c:v>3.9383000000038777</c:v>
                </c:pt>
                <c:pt idx="19692">
                  <c:v>3.9385000000038777</c:v>
                </c:pt>
                <c:pt idx="19693">
                  <c:v>3.9387000000038777</c:v>
                </c:pt>
                <c:pt idx="19694">
                  <c:v>3.9389000000038767</c:v>
                </c:pt>
                <c:pt idx="19695">
                  <c:v>3.9391000000038767</c:v>
                </c:pt>
                <c:pt idx="19696">
                  <c:v>3.9393000000038767</c:v>
                </c:pt>
                <c:pt idx="19697">
                  <c:v>3.9395000000038767</c:v>
                </c:pt>
                <c:pt idx="19698">
                  <c:v>3.9397000000038767</c:v>
                </c:pt>
                <c:pt idx="19699">
                  <c:v>3.9399000000038624</c:v>
                </c:pt>
                <c:pt idx="19700">
                  <c:v>3.9401000000038904</c:v>
                </c:pt>
                <c:pt idx="19701">
                  <c:v>3.9403000000038908</c:v>
                </c:pt>
                <c:pt idx="19702">
                  <c:v>3.9405000000038908</c:v>
                </c:pt>
                <c:pt idx="19703">
                  <c:v>3.9407000000038908</c:v>
                </c:pt>
                <c:pt idx="19704">
                  <c:v>3.9409000000038921</c:v>
                </c:pt>
                <c:pt idx="19705">
                  <c:v>3.9411000000038925</c:v>
                </c:pt>
                <c:pt idx="19706">
                  <c:v>3.9413000000038929</c:v>
                </c:pt>
                <c:pt idx="19707">
                  <c:v>3.9415000000038933</c:v>
                </c:pt>
                <c:pt idx="19708">
                  <c:v>3.9417000000038938</c:v>
                </c:pt>
                <c:pt idx="19709">
                  <c:v>3.9419000000038937</c:v>
                </c:pt>
                <c:pt idx="19710">
                  <c:v>3.9421000000038937</c:v>
                </c:pt>
                <c:pt idx="19711">
                  <c:v>3.9423000000038937</c:v>
                </c:pt>
                <c:pt idx="19712">
                  <c:v>3.9425000000038937</c:v>
                </c:pt>
                <c:pt idx="19713">
                  <c:v>3.9427000000038928</c:v>
                </c:pt>
                <c:pt idx="19714">
                  <c:v>3.9429000000038963</c:v>
                </c:pt>
                <c:pt idx="19715">
                  <c:v>3.9431000000038972</c:v>
                </c:pt>
                <c:pt idx="19716">
                  <c:v>3.9433000000038971</c:v>
                </c:pt>
                <c:pt idx="19717">
                  <c:v>3.9435000000038976</c:v>
                </c:pt>
                <c:pt idx="19718">
                  <c:v>3.943700000003898</c:v>
                </c:pt>
                <c:pt idx="19719">
                  <c:v>3.9439000000038984</c:v>
                </c:pt>
                <c:pt idx="19720">
                  <c:v>3.9441000000038988</c:v>
                </c:pt>
                <c:pt idx="19721">
                  <c:v>3.9443000000038988</c:v>
                </c:pt>
                <c:pt idx="19722">
                  <c:v>3.9445000000038997</c:v>
                </c:pt>
                <c:pt idx="19723">
                  <c:v>3.9447000000039001</c:v>
                </c:pt>
                <c:pt idx="19724">
                  <c:v>3.9449000000039005</c:v>
                </c:pt>
                <c:pt idx="19725">
                  <c:v>3.9451000000039009</c:v>
                </c:pt>
                <c:pt idx="19726">
                  <c:v>3.9453000000039014</c:v>
                </c:pt>
                <c:pt idx="19727">
                  <c:v>3.9455000000039018</c:v>
                </c:pt>
                <c:pt idx="19728">
                  <c:v>3.9457000000039022</c:v>
                </c:pt>
                <c:pt idx="19729">
                  <c:v>3.9459000000039026</c:v>
                </c:pt>
                <c:pt idx="19730">
                  <c:v>3.946100000003903</c:v>
                </c:pt>
                <c:pt idx="19731">
                  <c:v>3.9463000000039035</c:v>
                </c:pt>
                <c:pt idx="19732">
                  <c:v>3.9465000000039039</c:v>
                </c:pt>
                <c:pt idx="19733">
                  <c:v>3.9467000000039043</c:v>
                </c:pt>
                <c:pt idx="19734">
                  <c:v>3.9469000000039047</c:v>
                </c:pt>
                <c:pt idx="19735">
                  <c:v>3.9471000000039052</c:v>
                </c:pt>
                <c:pt idx="19736">
                  <c:v>3.9473000000039056</c:v>
                </c:pt>
                <c:pt idx="19737">
                  <c:v>3.9475000000039082</c:v>
                </c:pt>
                <c:pt idx="19738">
                  <c:v>3.9477000000039082</c:v>
                </c:pt>
                <c:pt idx="19739">
                  <c:v>3.9479000000039082</c:v>
                </c:pt>
                <c:pt idx="19740">
                  <c:v>3.9481000000039081</c:v>
                </c:pt>
                <c:pt idx="19741">
                  <c:v>3.9483000000039081</c:v>
                </c:pt>
                <c:pt idx="19742">
                  <c:v>3.9485000000039081</c:v>
                </c:pt>
                <c:pt idx="19743">
                  <c:v>3.9487000000039085</c:v>
                </c:pt>
                <c:pt idx="19744">
                  <c:v>3.9489000000039089</c:v>
                </c:pt>
                <c:pt idx="19745">
                  <c:v>3.9491000000039094</c:v>
                </c:pt>
                <c:pt idx="19746">
                  <c:v>3.9493000000039098</c:v>
                </c:pt>
                <c:pt idx="19747">
                  <c:v>3.9495000000039102</c:v>
                </c:pt>
                <c:pt idx="19748">
                  <c:v>3.9497000000039106</c:v>
                </c:pt>
                <c:pt idx="19749">
                  <c:v>3.9499000000039111</c:v>
                </c:pt>
                <c:pt idx="19750">
                  <c:v>3.9501000000039115</c:v>
                </c:pt>
                <c:pt idx="19751">
                  <c:v>3.9503000000039119</c:v>
                </c:pt>
                <c:pt idx="19752">
                  <c:v>3.9505000000039132</c:v>
                </c:pt>
                <c:pt idx="19753">
                  <c:v>3.9507000000039132</c:v>
                </c:pt>
                <c:pt idx="19754">
                  <c:v>3.9509000000039132</c:v>
                </c:pt>
                <c:pt idx="19755">
                  <c:v>3.9511000000039136</c:v>
                </c:pt>
                <c:pt idx="19756">
                  <c:v>3.951300000003914</c:v>
                </c:pt>
                <c:pt idx="19757">
                  <c:v>3.9515000000039144</c:v>
                </c:pt>
                <c:pt idx="19758">
                  <c:v>3.9517000000039149</c:v>
                </c:pt>
                <c:pt idx="19759">
                  <c:v>3.9519000000039153</c:v>
                </c:pt>
                <c:pt idx="19760">
                  <c:v>3.9521000000039157</c:v>
                </c:pt>
                <c:pt idx="19761">
                  <c:v>3.9523000000039161</c:v>
                </c:pt>
                <c:pt idx="19762">
                  <c:v>3.9525000000039165</c:v>
                </c:pt>
                <c:pt idx="19763">
                  <c:v>3.952700000003917</c:v>
                </c:pt>
                <c:pt idx="19764">
                  <c:v>3.9529000000039174</c:v>
                </c:pt>
                <c:pt idx="19765">
                  <c:v>3.9531000000039191</c:v>
                </c:pt>
                <c:pt idx="19766">
                  <c:v>3.9533000000039182</c:v>
                </c:pt>
                <c:pt idx="19767">
                  <c:v>3.9535000000039191</c:v>
                </c:pt>
                <c:pt idx="19768">
                  <c:v>3.9537000000039191</c:v>
                </c:pt>
                <c:pt idx="19769">
                  <c:v>3.9539000000039195</c:v>
                </c:pt>
                <c:pt idx="19770">
                  <c:v>3.9541000000039199</c:v>
                </c:pt>
                <c:pt idx="19771">
                  <c:v>3.9543000000039203</c:v>
                </c:pt>
                <c:pt idx="19772">
                  <c:v>3.9545000000039208</c:v>
                </c:pt>
                <c:pt idx="19773">
                  <c:v>3.9547000000039207</c:v>
                </c:pt>
                <c:pt idx="19774">
                  <c:v>3.9549000000039207</c:v>
                </c:pt>
                <c:pt idx="19775">
                  <c:v>3.955100000003922</c:v>
                </c:pt>
                <c:pt idx="19776">
                  <c:v>3.9553000000039225</c:v>
                </c:pt>
                <c:pt idx="19777">
                  <c:v>3.9555000000039229</c:v>
                </c:pt>
                <c:pt idx="19778">
                  <c:v>3.9557000000039233</c:v>
                </c:pt>
                <c:pt idx="19779">
                  <c:v>3.9559000000039237</c:v>
                </c:pt>
                <c:pt idx="19780">
                  <c:v>3.9561000000039237</c:v>
                </c:pt>
                <c:pt idx="19781">
                  <c:v>3.9563000000039237</c:v>
                </c:pt>
                <c:pt idx="19782">
                  <c:v>3.9565000000039237</c:v>
                </c:pt>
                <c:pt idx="19783">
                  <c:v>3.9567000000039227</c:v>
                </c:pt>
                <c:pt idx="19784">
                  <c:v>3.9569000000039227</c:v>
                </c:pt>
                <c:pt idx="19785">
                  <c:v>3.9571000000039271</c:v>
                </c:pt>
                <c:pt idx="19786">
                  <c:v>3.9573000000039271</c:v>
                </c:pt>
                <c:pt idx="19787">
                  <c:v>3.9575000000039271</c:v>
                </c:pt>
                <c:pt idx="19788">
                  <c:v>3.9577000000039275</c:v>
                </c:pt>
                <c:pt idx="19789">
                  <c:v>3.9579000000039279</c:v>
                </c:pt>
                <c:pt idx="19790">
                  <c:v>3.9581000000039284</c:v>
                </c:pt>
                <c:pt idx="19791">
                  <c:v>3.9583000000039288</c:v>
                </c:pt>
                <c:pt idx="19792">
                  <c:v>3.9585000000039288</c:v>
                </c:pt>
                <c:pt idx="19793">
                  <c:v>3.9587000000039287</c:v>
                </c:pt>
                <c:pt idx="19794">
                  <c:v>3.9589000000039301</c:v>
                </c:pt>
                <c:pt idx="19795">
                  <c:v>3.9591000000039305</c:v>
                </c:pt>
                <c:pt idx="19796">
                  <c:v>3.9593000000039309</c:v>
                </c:pt>
                <c:pt idx="19797">
                  <c:v>3.9595000000039313</c:v>
                </c:pt>
                <c:pt idx="19798">
                  <c:v>3.9597000000039317</c:v>
                </c:pt>
                <c:pt idx="19799">
                  <c:v>3.9599000000039322</c:v>
                </c:pt>
                <c:pt idx="19800">
                  <c:v>3.9601000000039352</c:v>
                </c:pt>
                <c:pt idx="19801">
                  <c:v>3.9603000000039352</c:v>
                </c:pt>
                <c:pt idx="19802">
                  <c:v>3.9605000000039352</c:v>
                </c:pt>
                <c:pt idx="19803">
                  <c:v>3.9607000000039352</c:v>
                </c:pt>
                <c:pt idx="19804">
                  <c:v>3.9609000000039352</c:v>
                </c:pt>
                <c:pt idx="19805">
                  <c:v>3.9611000000039351</c:v>
                </c:pt>
                <c:pt idx="19806">
                  <c:v>3.9613000000039351</c:v>
                </c:pt>
                <c:pt idx="19807">
                  <c:v>3.9615000000039355</c:v>
                </c:pt>
                <c:pt idx="19808">
                  <c:v>3.9617000000039382</c:v>
                </c:pt>
                <c:pt idx="19809">
                  <c:v>3.9619000000039382</c:v>
                </c:pt>
                <c:pt idx="19810">
                  <c:v>3.9621000000039381</c:v>
                </c:pt>
                <c:pt idx="19811">
                  <c:v>3.9623000000039372</c:v>
                </c:pt>
                <c:pt idx="19812">
                  <c:v>3.9625000000039381</c:v>
                </c:pt>
                <c:pt idx="19813">
                  <c:v>3.9627000000039381</c:v>
                </c:pt>
                <c:pt idx="19814">
                  <c:v>3.9629000000039385</c:v>
                </c:pt>
                <c:pt idx="19815">
                  <c:v>3.9631000000039402</c:v>
                </c:pt>
                <c:pt idx="19816">
                  <c:v>3.9633000000039402</c:v>
                </c:pt>
                <c:pt idx="19817">
                  <c:v>3.9635000000039402</c:v>
                </c:pt>
                <c:pt idx="19818">
                  <c:v>3.9637000000039402</c:v>
                </c:pt>
                <c:pt idx="19819">
                  <c:v>3.9639000000039406</c:v>
                </c:pt>
                <c:pt idx="19820">
                  <c:v>3.964100000003941</c:v>
                </c:pt>
                <c:pt idx="19821">
                  <c:v>3.9643000000039414</c:v>
                </c:pt>
                <c:pt idx="19822">
                  <c:v>3.9645000000039419</c:v>
                </c:pt>
                <c:pt idx="19823">
                  <c:v>3.9647000000039432</c:v>
                </c:pt>
                <c:pt idx="19824">
                  <c:v>3.9649000000039432</c:v>
                </c:pt>
                <c:pt idx="19825">
                  <c:v>3.9651000000039431</c:v>
                </c:pt>
                <c:pt idx="19826">
                  <c:v>3.9653000000039436</c:v>
                </c:pt>
                <c:pt idx="19827">
                  <c:v>3.965500000003944</c:v>
                </c:pt>
                <c:pt idx="19828">
                  <c:v>3.9657000000039444</c:v>
                </c:pt>
                <c:pt idx="19829">
                  <c:v>3.9659000000039448</c:v>
                </c:pt>
                <c:pt idx="19830">
                  <c:v>3.9661000000039448</c:v>
                </c:pt>
                <c:pt idx="19831">
                  <c:v>3.9663000000039457</c:v>
                </c:pt>
                <c:pt idx="19832">
                  <c:v>3.9665000000039461</c:v>
                </c:pt>
                <c:pt idx="19833">
                  <c:v>3.9667000000039465</c:v>
                </c:pt>
                <c:pt idx="19834">
                  <c:v>3.9669000000039469</c:v>
                </c:pt>
                <c:pt idx="19835">
                  <c:v>3.9671000000039482</c:v>
                </c:pt>
                <c:pt idx="19836">
                  <c:v>3.9673000000039482</c:v>
                </c:pt>
                <c:pt idx="19837">
                  <c:v>3.9675000000039482</c:v>
                </c:pt>
                <c:pt idx="19838">
                  <c:v>3.9677000000039486</c:v>
                </c:pt>
                <c:pt idx="19839">
                  <c:v>3.967900000003949</c:v>
                </c:pt>
                <c:pt idx="19840">
                  <c:v>3.9681000000039495</c:v>
                </c:pt>
                <c:pt idx="19841">
                  <c:v>3.9683000000039499</c:v>
                </c:pt>
                <c:pt idx="19842">
                  <c:v>3.9685000000039512</c:v>
                </c:pt>
                <c:pt idx="19843">
                  <c:v>3.9687000000039512</c:v>
                </c:pt>
                <c:pt idx="19844">
                  <c:v>3.9689000000039512</c:v>
                </c:pt>
                <c:pt idx="19845">
                  <c:v>3.9691000000039516</c:v>
                </c:pt>
                <c:pt idx="19846">
                  <c:v>3.9693000000039542</c:v>
                </c:pt>
                <c:pt idx="19847">
                  <c:v>3.9695000000039542</c:v>
                </c:pt>
                <c:pt idx="19848">
                  <c:v>3.9697000000039542</c:v>
                </c:pt>
                <c:pt idx="19849">
                  <c:v>3.9699000000039542</c:v>
                </c:pt>
                <c:pt idx="19850">
                  <c:v>3.9701000000039541</c:v>
                </c:pt>
                <c:pt idx="19851">
                  <c:v>3.9703000000039541</c:v>
                </c:pt>
                <c:pt idx="19852">
                  <c:v>3.9705000000039545</c:v>
                </c:pt>
                <c:pt idx="19853">
                  <c:v>3.970700000003955</c:v>
                </c:pt>
                <c:pt idx="19854">
                  <c:v>3.9709000000039554</c:v>
                </c:pt>
                <c:pt idx="19855">
                  <c:v>3.9711000000039558</c:v>
                </c:pt>
                <c:pt idx="19856">
                  <c:v>3.9713000000039562</c:v>
                </c:pt>
                <c:pt idx="19857">
                  <c:v>3.9715000000039566</c:v>
                </c:pt>
                <c:pt idx="19858">
                  <c:v>3.9717000000039571</c:v>
                </c:pt>
                <c:pt idx="19859">
                  <c:v>3.9719000000039575</c:v>
                </c:pt>
                <c:pt idx="19860">
                  <c:v>3.9721000000039579</c:v>
                </c:pt>
                <c:pt idx="19861">
                  <c:v>3.9723000000039583</c:v>
                </c:pt>
                <c:pt idx="19862">
                  <c:v>3.9725000000039588</c:v>
                </c:pt>
                <c:pt idx="19863">
                  <c:v>3.9727000000039587</c:v>
                </c:pt>
                <c:pt idx="19864">
                  <c:v>3.9729000000039587</c:v>
                </c:pt>
                <c:pt idx="19865">
                  <c:v>3.97310000000396</c:v>
                </c:pt>
                <c:pt idx="19866">
                  <c:v>3.9733000000039604</c:v>
                </c:pt>
                <c:pt idx="19867">
                  <c:v>3.9735000000039609</c:v>
                </c:pt>
                <c:pt idx="19868">
                  <c:v>3.9737000000039613</c:v>
                </c:pt>
                <c:pt idx="19869">
                  <c:v>3.9739000000039617</c:v>
                </c:pt>
                <c:pt idx="19870">
                  <c:v>3.9741000000039621</c:v>
                </c:pt>
                <c:pt idx="19871">
                  <c:v>3.9743000000039626</c:v>
                </c:pt>
                <c:pt idx="19872">
                  <c:v>3.974500000003963</c:v>
                </c:pt>
                <c:pt idx="19873">
                  <c:v>3.9747000000039634</c:v>
                </c:pt>
                <c:pt idx="19874">
                  <c:v>3.9749000000039638</c:v>
                </c:pt>
                <c:pt idx="19875">
                  <c:v>3.9751000000039638</c:v>
                </c:pt>
                <c:pt idx="19876">
                  <c:v>3.9753000000039647</c:v>
                </c:pt>
                <c:pt idx="19877">
                  <c:v>3.9755000000039638</c:v>
                </c:pt>
                <c:pt idx="19878">
                  <c:v>3.9757000000039637</c:v>
                </c:pt>
                <c:pt idx="19879">
                  <c:v>3.9759000000039637</c:v>
                </c:pt>
                <c:pt idx="19880">
                  <c:v>3.9761000000039664</c:v>
                </c:pt>
                <c:pt idx="19881">
                  <c:v>3.9763000000039668</c:v>
                </c:pt>
                <c:pt idx="19882">
                  <c:v>3.9765000000039668</c:v>
                </c:pt>
                <c:pt idx="19883">
                  <c:v>3.9767000000039667</c:v>
                </c:pt>
                <c:pt idx="19884">
                  <c:v>3.9769000000039667</c:v>
                </c:pt>
                <c:pt idx="19885">
                  <c:v>3.9771000000039685</c:v>
                </c:pt>
                <c:pt idx="19886">
                  <c:v>3.9773000000039689</c:v>
                </c:pt>
                <c:pt idx="19887">
                  <c:v>3.9775000000039693</c:v>
                </c:pt>
                <c:pt idx="19888">
                  <c:v>3.9777000000039697</c:v>
                </c:pt>
                <c:pt idx="19889">
                  <c:v>3.9779000000039701</c:v>
                </c:pt>
                <c:pt idx="19890">
                  <c:v>3.9781000000039706</c:v>
                </c:pt>
                <c:pt idx="19891">
                  <c:v>3.978300000003971</c:v>
                </c:pt>
                <c:pt idx="19892">
                  <c:v>3.9785000000039714</c:v>
                </c:pt>
                <c:pt idx="19893">
                  <c:v>3.9787000000039718</c:v>
                </c:pt>
                <c:pt idx="19894">
                  <c:v>3.9789000000039731</c:v>
                </c:pt>
                <c:pt idx="19895">
                  <c:v>3.9791000000039731</c:v>
                </c:pt>
                <c:pt idx="19896">
                  <c:v>3.9793000000039731</c:v>
                </c:pt>
                <c:pt idx="19897">
                  <c:v>3.9795000000039735</c:v>
                </c:pt>
                <c:pt idx="19898">
                  <c:v>3.9797000000039739</c:v>
                </c:pt>
                <c:pt idx="19899">
                  <c:v>3.9799000000039744</c:v>
                </c:pt>
                <c:pt idx="19900">
                  <c:v>3.9801000000039752</c:v>
                </c:pt>
                <c:pt idx="19901">
                  <c:v>3.9803000000039752</c:v>
                </c:pt>
                <c:pt idx="19902">
                  <c:v>3.9805000000039756</c:v>
                </c:pt>
                <c:pt idx="19903">
                  <c:v>3.9807000000039792</c:v>
                </c:pt>
                <c:pt idx="19904">
                  <c:v>3.9809000000039791</c:v>
                </c:pt>
                <c:pt idx="19905">
                  <c:v>3.9811000000039782</c:v>
                </c:pt>
                <c:pt idx="19906">
                  <c:v>3.9813000000039782</c:v>
                </c:pt>
                <c:pt idx="19907">
                  <c:v>3.9815000000039782</c:v>
                </c:pt>
                <c:pt idx="19908">
                  <c:v>3.9817000000039782</c:v>
                </c:pt>
                <c:pt idx="19909">
                  <c:v>3.9819000000039786</c:v>
                </c:pt>
                <c:pt idx="19910">
                  <c:v>3.982100000003979</c:v>
                </c:pt>
                <c:pt idx="19911">
                  <c:v>3.9823000000039794</c:v>
                </c:pt>
                <c:pt idx="19912">
                  <c:v>3.9825000000039799</c:v>
                </c:pt>
                <c:pt idx="19913">
                  <c:v>3.9827000000039803</c:v>
                </c:pt>
                <c:pt idx="19914">
                  <c:v>3.9829000000039807</c:v>
                </c:pt>
                <c:pt idx="19915">
                  <c:v>3.9831000000039811</c:v>
                </c:pt>
                <c:pt idx="19916">
                  <c:v>3.9833000000039815</c:v>
                </c:pt>
                <c:pt idx="19917">
                  <c:v>3.9835000000039842</c:v>
                </c:pt>
                <c:pt idx="19918">
                  <c:v>3.9837000000039842</c:v>
                </c:pt>
                <c:pt idx="19919">
                  <c:v>3.9839000000039841</c:v>
                </c:pt>
                <c:pt idx="19920">
                  <c:v>3.9841000000039832</c:v>
                </c:pt>
                <c:pt idx="19921">
                  <c:v>3.9843000000039841</c:v>
                </c:pt>
                <c:pt idx="19922">
                  <c:v>3.9845000000039841</c:v>
                </c:pt>
                <c:pt idx="19923">
                  <c:v>3.9847000000039845</c:v>
                </c:pt>
                <c:pt idx="19924">
                  <c:v>3.9849000000039849</c:v>
                </c:pt>
                <c:pt idx="19925">
                  <c:v>3.9851000000039853</c:v>
                </c:pt>
                <c:pt idx="19926">
                  <c:v>3.9853000000039858</c:v>
                </c:pt>
                <c:pt idx="19927">
                  <c:v>3.9855000000039862</c:v>
                </c:pt>
                <c:pt idx="19928">
                  <c:v>3.9857000000039866</c:v>
                </c:pt>
                <c:pt idx="19929">
                  <c:v>3.985900000003987</c:v>
                </c:pt>
                <c:pt idx="19930">
                  <c:v>3.9861000000039875</c:v>
                </c:pt>
                <c:pt idx="19931">
                  <c:v>3.9863000000039879</c:v>
                </c:pt>
                <c:pt idx="19932">
                  <c:v>3.9865000000039883</c:v>
                </c:pt>
                <c:pt idx="19933">
                  <c:v>3.9867000000039887</c:v>
                </c:pt>
                <c:pt idx="19934">
                  <c:v>3.9869000000039887</c:v>
                </c:pt>
                <c:pt idx="19935">
                  <c:v>3.9871000000039896</c:v>
                </c:pt>
                <c:pt idx="19936">
                  <c:v>3.9873000000040002</c:v>
                </c:pt>
                <c:pt idx="19937">
                  <c:v>3.9875000000040002</c:v>
                </c:pt>
                <c:pt idx="19938">
                  <c:v>3.9877000000040002</c:v>
                </c:pt>
                <c:pt idx="19939">
                  <c:v>3.9879000000039952</c:v>
                </c:pt>
                <c:pt idx="19940">
                  <c:v>3.9881000000039952</c:v>
                </c:pt>
                <c:pt idx="19941">
                  <c:v>3.9883000000039952</c:v>
                </c:pt>
                <c:pt idx="19942">
                  <c:v>3.9885000000039952</c:v>
                </c:pt>
                <c:pt idx="19943">
                  <c:v>3.9887000000039952</c:v>
                </c:pt>
                <c:pt idx="19944">
                  <c:v>3.9889000000039951</c:v>
                </c:pt>
                <c:pt idx="19945">
                  <c:v>3.9891000000039942</c:v>
                </c:pt>
                <c:pt idx="19946">
                  <c:v>3.9893000000039942</c:v>
                </c:pt>
                <c:pt idx="19947">
                  <c:v>3.9895000000039946</c:v>
                </c:pt>
                <c:pt idx="19948">
                  <c:v>3.9897000000039951</c:v>
                </c:pt>
                <c:pt idx="19949">
                  <c:v>3.9899000000039955</c:v>
                </c:pt>
                <c:pt idx="19950">
                  <c:v>3.9901000000039959</c:v>
                </c:pt>
                <c:pt idx="19951">
                  <c:v>3.9903000000039972</c:v>
                </c:pt>
                <c:pt idx="19952">
                  <c:v>3.9905000000039972</c:v>
                </c:pt>
                <c:pt idx="19953">
                  <c:v>3.9907000000039972</c:v>
                </c:pt>
                <c:pt idx="19954">
                  <c:v>3.9909000000039976</c:v>
                </c:pt>
                <c:pt idx="19955">
                  <c:v>3.991100000003998</c:v>
                </c:pt>
                <c:pt idx="19956">
                  <c:v>3.9913000000039984</c:v>
                </c:pt>
                <c:pt idx="19957">
                  <c:v>3.9915000000039988</c:v>
                </c:pt>
                <c:pt idx="19958">
                  <c:v>3.9917000000039993</c:v>
                </c:pt>
                <c:pt idx="19959">
                  <c:v>3.9919000000039997</c:v>
                </c:pt>
                <c:pt idx="19960">
                  <c:v>3.9921000000039997</c:v>
                </c:pt>
                <c:pt idx="19961">
                  <c:v>3.9923000000039988</c:v>
                </c:pt>
                <c:pt idx="19962">
                  <c:v>3.9925000000039987</c:v>
                </c:pt>
                <c:pt idx="19963">
                  <c:v>3.9927000000039987</c:v>
                </c:pt>
                <c:pt idx="19964">
                  <c:v>3.9929000000039987</c:v>
                </c:pt>
                <c:pt idx="19965">
                  <c:v>3.9931000000040022</c:v>
                </c:pt>
                <c:pt idx="19966">
                  <c:v>3.9933000000040026</c:v>
                </c:pt>
                <c:pt idx="19967">
                  <c:v>3.9935000000040031</c:v>
                </c:pt>
                <c:pt idx="19968">
                  <c:v>3.9937000000040035</c:v>
                </c:pt>
                <c:pt idx="19969">
                  <c:v>3.9939000000040039</c:v>
                </c:pt>
                <c:pt idx="19970">
                  <c:v>3.9941000000040043</c:v>
                </c:pt>
                <c:pt idx="19971">
                  <c:v>3.9943000000040048</c:v>
                </c:pt>
                <c:pt idx="19972">
                  <c:v>3.9945000000040047</c:v>
                </c:pt>
                <c:pt idx="19973">
                  <c:v>3.9947000000040047</c:v>
                </c:pt>
                <c:pt idx="19974">
                  <c:v>3.994900000004006</c:v>
                </c:pt>
                <c:pt idx="19975">
                  <c:v>3.9951000000040064</c:v>
                </c:pt>
                <c:pt idx="19976">
                  <c:v>3.9953000000040069</c:v>
                </c:pt>
                <c:pt idx="19977">
                  <c:v>3.9955000000040073</c:v>
                </c:pt>
                <c:pt idx="19978">
                  <c:v>3.9957000000040077</c:v>
                </c:pt>
                <c:pt idx="19979">
                  <c:v>3.9959000000040077</c:v>
                </c:pt>
                <c:pt idx="19980">
                  <c:v>3.9961000000040077</c:v>
                </c:pt>
                <c:pt idx="19981">
                  <c:v>3.9963000000040068</c:v>
                </c:pt>
                <c:pt idx="19982">
                  <c:v>3.9965000000040067</c:v>
                </c:pt>
                <c:pt idx="19983">
                  <c:v>3.9967000000040067</c:v>
                </c:pt>
                <c:pt idx="19984">
                  <c:v>3.9969000000040067</c:v>
                </c:pt>
                <c:pt idx="19985">
                  <c:v>3.9971000000040111</c:v>
                </c:pt>
                <c:pt idx="19986">
                  <c:v>3.9973000000040111</c:v>
                </c:pt>
                <c:pt idx="19987">
                  <c:v>3.9975000000040115</c:v>
                </c:pt>
                <c:pt idx="19988">
                  <c:v>3.9977000000040119</c:v>
                </c:pt>
                <c:pt idx="19989">
                  <c:v>3.9979000000040132</c:v>
                </c:pt>
                <c:pt idx="19990">
                  <c:v>3.9981000000040132</c:v>
                </c:pt>
                <c:pt idx="19991">
                  <c:v>3.9983000000040132</c:v>
                </c:pt>
                <c:pt idx="19992">
                  <c:v>3.9985000000040136</c:v>
                </c:pt>
                <c:pt idx="19993">
                  <c:v>3.998700000004014</c:v>
                </c:pt>
                <c:pt idx="19994">
                  <c:v>3.9989000000040145</c:v>
                </c:pt>
                <c:pt idx="19995">
                  <c:v>3.9991000000040149</c:v>
                </c:pt>
                <c:pt idx="19996">
                  <c:v>3.9993000000040153</c:v>
                </c:pt>
                <c:pt idx="19997">
                  <c:v>3.9995000000040157</c:v>
                </c:pt>
                <c:pt idx="19998">
                  <c:v>3.9997000000040162</c:v>
                </c:pt>
              </c:numCache>
            </c:numRef>
          </c:cat>
          <c:val>
            <c:numRef>
              <c:f>Sheet4!$B$2:$B$20000</c:f>
              <c:numCache>
                <c:formatCode>General</c:formatCode>
                <c:ptCount val="19999"/>
                <c:pt idx="0">
                  <c:v>2.4894492331890681</c:v>
                </c:pt>
                <c:pt idx="1">
                  <c:v>2.4885808894330999</c:v>
                </c:pt>
                <c:pt idx="2">
                  <c:v>2.48771260533008</c:v>
                </c:pt>
                <c:pt idx="3">
                  <c:v>2.4868443817805597</c:v>
                </c:pt>
                <c:pt idx="4">
                  <c:v>2.4859762196838187</c:v>
                </c:pt>
                <c:pt idx="5">
                  <c:v>2.4851081199378378</c:v>
                </c:pt>
                <c:pt idx="6">
                  <c:v>2.4842400834393668</c:v>
                </c:pt>
                <c:pt idx="7">
                  <c:v>2.4833721110838467</c:v>
                </c:pt>
                <c:pt idx="8">
                  <c:v>2.4825042037655001</c:v>
                </c:pt>
                <c:pt idx="9">
                  <c:v>2.4816363623773317</c:v>
                </c:pt>
                <c:pt idx="10">
                  <c:v>2.4807685878109602</c:v>
                </c:pt>
                <c:pt idx="11">
                  <c:v>2.4799008809569498</c:v>
                </c:pt>
                <c:pt idx="12">
                  <c:v>2.4790332427045612</c:v>
                </c:pt>
                <c:pt idx="13">
                  <c:v>2.4781656739417577</c:v>
                </c:pt>
                <c:pt idx="14">
                  <c:v>2.4772981755553998</c:v>
                </c:pt>
                <c:pt idx="15">
                  <c:v>2.4764307484310812</c:v>
                </c:pt>
                <c:pt idx="16">
                  <c:v>2.4755633934530747</c:v>
                </c:pt>
                <c:pt idx="17">
                  <c:v>2.4746961115047377</c:v>
                </c:pt>
                <c:pt idx="18">
                  <c:v>2.4738289034679197</c:v>
                </c:pt>
                <c:pt idx="19">
                  <c:v>2.4729617702234399</c:v>
                </c:pt>
                <c:pt idx="20">
                  <c:v>2.4720947126509212</c:v>
                </c:pt>
                <c:pt idx="21">
                  <c:v>2.4712277316287277</c:v>
                </c:pt>
                <c:pt idx="22">
                  <c:v>2.4703608280341598</c:v>
                </c:pt>
                <c:pt idx="23">
                  <c:v>2.4694940027432701</c:v>
                </c:pt>
                <c:pt idx="24">
                  <c:v>2.4686272566310055</c:v>
                </c:pt>
                <c:pt idx="25">
                  <c:v>2.4677605905710212</c:v>
                </c:pt>
                <c:pt idx="26">
                  <c:v>2.4668940054359898</c:v>
                </c:pt>
                <c:pt idx="27">
                  <c:v>2.4660275020974018</c:v>
                </c:pt>
                <c:pt idx="28">
                  <c:v>2.4651610814254612</c:v>
                </c:pt>
                <c:pt idx="29">
                  <c:v>2.4642947442894418</c:v>
                </c:pt>
                <c:pt idx="30">
                  <c:v>2.4634284915573001</c:v>
                </c:pt>
                <c:pt idx="31">
                  <c:v>2.4625623240960177</c:v>
                </c:pt>
                <c:pt idx="32">
                  <c:v>2.4616962427714482</c:v>
                </c:pt>
                <c:pt idx="33">
                  <c:v>2.4608302484481412</c:v>
                </c:pt>
                <c:pt idx="34">
                  <c:v>2.4599643419897399</c:v>
                </c:pt>
                <c:pt idx="35">
                  <c:v>2.4590985242587227</c:v>
                </c:pt>
                <c:pt idx="36">
                  <c:v>2.45823279611656</c:v>
                </c:pt>
                <c:pt idx="37">
                  <c:v>2.4573671584234202</c:v>
                </c:pt>
                <c:pt idx="38">
                  <c:v>2.4565016120385597</c:v>
                </c:pt>
                <c:pt idx="39">
                  <c:v>2.45563615782009</c:v>
                </c:pt>
                <c:pt idx="40">
                  <c:v>2.45477079662508</c:v>
                </c:pt>
                <c:pt idx="41">
                  <c:v>2.4539055293094987</c:v>
                </c:pt>
                <c:pt idx="42">
                  <c:v>2.4530403567282777</c:v>
                </c:pt>
                <c:pt idx="43">
                  <c:v>2.4521752797352967</c:v>
                </c:pt>
                <c:pt idx="44">
                  <c:v>2.45131029918335</c:v>
                </c:pt>
                <c:pt idx="45">
                  <c:v>2.4504454159241513</c:v>
                </c:pt>
                <c:pt idx="46">
                  <c:v>2.4495806308085877</c:v>
                </c:pt>
                <c:pt idx="47">
                  <c:v>2.4487159446862101</c:v>
                </c:pt>
                <c:pt idx="48">
                  <c:v>2.4478513584057202</c:v>
                </c:pt>
                <c:pt idx="49">
                  <c:v>2.4469868728147501</c:v>
                </c:pt>
                <c:pt idx="50">
                  <c:v>2.44612248875994</c:v>
                </c:pt>
                <c:pt idx="51">
                  <c:v>2.4452582070869</c:v>
                </c:pt>
                <c:pt idx="52">
                  <c:v>2.4443940286402412</c:v>
                </c:pt>
                <c:pt idx="53">
                  <c:v>2.4435299542635298</c:v>
                </c:pt>
                <c:pt idx="54">
                  <c:v>2.4426659847993752</c:v>
                </c:pt>
                <c:pt idx="55">
                  <c:v>2.4418021210894767</c:v>
                </c:pt>
                <c:pt idx="56">
                  <c:v>2.4409383639743898</c:v>
                </c:pt>
                <c:pt idx="57">
                  <c:v>2.44007471429379</c:v>
                </c:pt>
                <c:pt idx="58">
                  <c:v>2.4392111728863402</c:v>
                </c:pt>
                <c:pt idx="59">
                  <c:v>2.43834774058978</c:v>
                </c:pt>
                <c:pt idx="60">
                  <c:v>2.4374844182408477</c:v>
                </c:pt>
                <c:pt idx="61">
                  <c:v>2.4366212066753499</c:v>
                </c:pt>
                <c:pt idx="62">
                  <c:v>2.4357581067280845</c:v>
                </c:pt>
                <c:pt idx="63">
                  <c:v>2.4348951192330168</c:v>
                </c:pt>
                <c:pt idx="64">
                  <c:v>2.4340322450231198</c:v>
                </c:pt>
                <c:pt idx="65">
                  <c:v>2.4331694849303398</c:v>
                </c:pt>
                <c:pt idx="66">
                  <c:v>2.4323068397857752</c:v>
                </c:pt>
                <c:pt idx="67">
                  <c:v>2.4314443104196553</c:v>
                </c:pt>
                <c:pt idx="68">
                  <c:v>2.4305818976612499</c:v>
                </c:pt>
                <c:pt idx="69">
                  <c:v>2.4297196023388277</c:v>
                </c:pt>
                <c:pt idx="70">
                  <c:v>2.4288574252798281</c:v>
                </c:pt>
                <c:pt idx="71">
                  <c:v>2.4279953673108698</c:v>
                </c:pt>
                <c:pt idx="72">
                  <c:v>2.4271334292575002</c:v>
                </c:pt>
                <c:pt idx="73">
                  <c:v>2.42627161194451</c:v>
                </c:pt>
                <c:pt idx="74">
                  <c:v>2.4254099161957368</c:v>
                </c:pt>
                <c:pt idx="75">
                  <c:v>2.4245483428342101</c:v>
                </c:pt>
                <c:pt idx="76">
                  <c:v>2.4236868926820012</c:v>
                </c:pt>
                <c:pt idx="77">
                  <c:v>2.4228255665603502</c:v>
                </c:pt>
                <c:pt idx="78">
                  <c:v>2.4219643652896399</c:v>
                </c:pt>
                <c:pt idx="79">
                  <c:v>2.4211032896894098</c:v>
                </c:pt>
                <c:pt idx="80">
                  <c:v>2.42024234057831</c:v>
                </c:pt>
                <c:pt idx="81">
                  <c:v>2.4193815187741698</c:v>
                </c:pt>
                <c:pt idx="82">
                  <c:v>2.41852082509397</c:v>
                </c:pt>
                <c:pt idx="83">
                  <c:v>2.4176602603538377</c:v>
                </c:pt>
                <c:pt idx="84">
                  <c:v>2.4167998253691167</c:v>
                </c:pt>
                <c:pt idx="85">
                  <c:v>2.4159395209543</c:v>
                </c:pt>
                <c:pt idx="86">
                  <c:v>2.4150793479230277</c:v>
                </c:pt>
                <c:pt idx="87">
                  <c:v>2.4142193070881777</c:v>
                </c:pt>
                <c:pt idx="88">
                  <c:v>2.4133593992617777</c:v>
                </c:pt>
                <c:pt idx="89">
                  <c:v>2.4124996252550752</c:v>
                </c:pt>
                <c:pt idx="90">
                  <c:v>2.4116399858785567</c:v>
                </c:pt>
                <c:pt idx="91">
                  <c:v>2.4107804819418597</c:v>
                </c:pt>
                <c:pt idx="92">
                  <c:v>2.4099211142537977</c:v>
                </c:pt>
                <c:pt idx="93">
                  <c:v>2.4090618836225302</c:v>
                </c:pt>
                <c:pt idx="94">
                  <c:v>2.4082027908553201</c:v>
                </c:pt>
                <c:pt idx="95">
                  <c:v>2.4073438367587077</c:v>
                </c:pt>
                <c:pt idx="96">
                  <c:v>2.4064850221384777</c:v>
                </c:pt>
                <c:pt idx="97">
                  <c:v>2.40562634779964</c:v>
                </c:pt>
                <c:pt idx="98">
                  <c:v>2.4047678145464499</c:v>
                </c:pt>
                <c:pt idx="99">
                  <c:v>2.4039094231824101</c:v>
                </c:pt>
                <c:pt idx="100">
                  <c:v>2.4030511745102867</c:v>
                </c:pt>
                <c:pt idx="101">
                  <c:v>2.4021930693321001</c:v>
                </c:pt>
                <c:pt idx="102">
                  <c:v>2.4013351084491399</c:v>
                </c:pt>
                <c:pt idx="103">
                  <c:v>2.4004772926619973</c:v>
                </c:pt>
                <c:pt idx="104">
                  <c:v>2.3996196227704267</c:v>
                </c:pt>
                <c:pt idx="105">
                  <c:v>2.3987620995735952</c:v>
                </c:pt>
                <c:pt idx="106">
                  <c:v>2.39790472386998</c:v>
                </c:pt>
                <c:pt idx="107">
                  <c:v>2.3970474964571777</c:v>
                </c:pt>
                <c:pt idx="108">
                  <c:v>2.3961904181322398</c:v>
                </c:pt>
                <c:pt idx="109">
                  <c:v>2.3953334896914398</c:v>
                </c:pt>
                <c:pt idx="110">
                  <c:v>2.3944767119304</c:v>
                </c:pt>
                <c:pt idx="111">
                  <c:v>2.3936200856440277</c:v>
                </c:pt>
                <c:pt idx="112">
                  <c:v>2.3927636116265867</c:v>
                </c:pt>
                <c:pt idx="113">
                  <c:v>2.3919072906716301</c:v>
                </c:pt>
                <c:pt idx="114">
                  <c:v>2.3910511235720224</c:v>
                </c:pt>
                <c:pt idx="115">
                  <c:v>2.3901951111200677</c:v>
                </c:pt>
                <c:pt idx="116">
                  <c:v>2.3893392541072602</c:v>
                </c:pt>
                <c:pt idx="117">
                  <c:v>2.3884835533245399</c:v>
                </c:pt>
                <c:pt idx="118">
                  <c:v>2.38762800956217</c:v>
                </c:pt>
                <c:pt idx="119">
                  <c:v>2.3867726236097218</c:v>
                </c:pt>
                <c:pt idx="120">
                  <c:v>2.3859173962562998</c:v>
                </c:pt>
                <c:pt idx="121">
                  <c:v>2.3850623282901187</c:v>
                </c:pt>
                <c:pt idx="122">
                  <c:v>2.3842074204989268</c:v>
                </c:pt>
                <c:pt idx="123">
                  <c:v>2.3833526736698167</c:v>
                </c:pt>
                <c:pt idx="124">
                  <c:v>2.3824980885892777</c:v>
                </c:pt>
                <c:pt idx="125">
                  <c:v>2.3816436660431188</c:v>
                </c:pt>
                <c:pt idx="126">
                  <c:v>2.3807894068166702</c:v>
                </c:pt>
                <c:pt idx="127">
                  <c:v>2.3799353116944877</c:v>
                </c:pt>
                <c:pt idx="128">
                  <c:v>2.37908138146065</c:v>
                </c:pt>
                <c:pt idx="129">
                  <c:v>2.3782276168985867</c:v>
                </c:pt>
                <c:pt idx="130">
                  <c:v>2.3773740187912002</c:v>
                </c:pt>
                <c:pt idx="131">
                  <c:v>2.3765205879207101</c:v>
                </c:pt>
                <c:pt idx="132">
                  <c:v>2.3756673250688132</c:v>
                </c:pt>
                <c:pt idx="133">
                  <c:v>2.3748142310167477</c:v>
                </c:pt>
                <c:pt idx="134">
                  <c:v>2.3739613065449499</c:v>
                </c:pt>
                <c:pt idx="135">
                  <c:v>2.3731085524334401</c:v>
                </c:pt>
                <c:pt idx="136">
                  <c:v>2.3722559694616021</c:v>
                </c:pt>
                <c:pt idx="137">
                  <c:v>2.3714035584084701</c:v>
                </c:pt>
                <c:pt idx="138">
                  <c:v>2.3705513200522277</c:v>
                </c:pt>
                <c:pt idx="139">
                  <c:v>2.3696992551707101</c:v>
                </c:pt>
                <c:pt idx="140">
                  <c:v>2.3688473645411587</c:v>
                </c:pt>
                <c:pt idx="141">
                  <c:v>2.3679956489403429</c:v>
                </c:pt>
                <c:pt idx="142">
                  <c:v>2.3671441091443102</c:v>
                </c:pt>
                <c:pt idx="143">
                  <c:v>2.3662927459288468</c:v>
                </c:pt>
                <c:pt idx="144">
                  <c:v>2.3654415600690597</c:v>
                </c:pt>
                <c:pt idx="145">
                  <c:v>2.3645905523396089</c:v>
                </c:pt>
                <c:pt idx="146">
                  <c:v>2.3637397235145099</c:v>
                </c:pt>
                <c:pt idx="147">
                  <c:v>2.36288907436749</c:v>
                </c:pt>
                <c:pt idx="148">
                  <c:v>2.3620386056716067</c:v>
                </c:pt>
                <c:pt idx="149">
                  <c:v>2.3611883181994999</c:v>
                </c:pt>
                <c:pt idx="150">
                  <c:v>2.3603382127232999</c:v>
                </c:pt>
                <c:pt idx="151">
                  <c:v>2.3594882900146152</c:v>
                </c:pt>
                <c:pt idx="152">
                  <c:v>2.3586385508447067</c:v>
                </c:pt>
                <c:pt idx="153">
                  <c:v>2.3577889959841767</c:v>
                </c:pt>
                <c:pt idx="154">
                  <c:v>2.3569396262032463</c:v>
                </c:pt>
                <c:pt idx="155">
                  <c:v>2.3560904422717597</c:v>
                </c:pt>
                <c:pt idx="156">
                  <c:v>2.3552414449588719</c:v>
                </c:pt>
                <c:pt idx="157">
                  <c:v>2.3543926350335767</c:v>
                </c:pt>
                <c:pt idx="158">
                  <c:v>2.3535440132641368</c:v>
                </c:pt>
                <c:pt idx="159">
                  <c:v>2.3526955804185281</c:v>
                </c:pt>
                <c:pt idx="160">
                  <c:v>2.3518473372643167</c:v>
                </c:pt>
                <c:pt idx="161">
                  <c:v>2.3509992845684797</c:v>
                </c:pt>
                <c:pt idx="162">
                  <c:v>2.3501514230976577</c:v>
                </c:pt>
                <c:pt idx="163">
                  <c:v>2.3493037536180998</c:v>
                </c:pt>
                <c:pt idx="164">
                  <c:v>2.3484562768955399</c:v>
                </c:pt>
                <c:pt idx="165">
                  <c:v>2.3476089936953577</c:v>
                </c:pt>
                <c:pt idx="166">
                  <c:v>2.3467619047825199</c:v>
                </c:pt>
                <c:pt idx="167">
                  <c:v>2.3459150109215399</c:v>
                </c:pt>
                <c:pt idx="168">
                  <c:v>2.3450683128765597</c:v>
                </c:pt>
                <c:pt idx="169">
                  <c:v>2.3442218114113418</c:v>
                </c:pt>
                <c:pt idx="170">
                  <c:v>2.3433755072891498</c:v>
                </c:pt>
                <c:pt idx="171">
                  <c:v>2.3425294012730187</c:v>
                </c:pt>
                <c:pt idx="172">
                  <c:v>2.3416834941254767</c:v>
                </c:pt>
                <c:pt idx="173">
                  <c:v>2.34083778660874</c:v>
                </c:pt>
                <c:pt idx="174">
                  <c:v>2.3399922794845867</c:v>
                </c:pt>
                <c:pt idx="175">
                  <c:v>2.3391469735144281</c:v>
                </c:pt>
                <c:pt idx="176">
                  <c:v>2.33830186945944</c:v>
                </c:pt>
                <c:pt idx="177">
                  <c:v>2.3374569680802177</c:v>
                </c:pt>
                <c:pt idx="178">
                  <c:v>2.3366122701371577</c:v>
                </c:pt>
                <c:pt idx="179">
                  <c:v>2.33576777639027</c:v>
                </c:pt>
                <c:pt idx="180">
                  <c:v>2.3349234875991667</c:v>
                </c:pt>
                <c:pt idx="181">
                  <c:v>2.3340794045231221</c:v>
                </c:pt>
                <c:pt idx="182">
                  <c:v>2.33323552792125</c:v>
                </c:pt>
                <c:pt idx="183">
                  <c:v>2.3323918585520489</c:v>
                </c:pt>
                <c:pt idx="184">
                  <c:v>2.3315483971737421</c:v>
                </c:pt>
                <c:pt idx="185">
                  <c:v>2.3307051445445177</c:v>
                </c:pt>
                <c:pt idx="186">
                  <c:v>2.3298621014218353</c:v>
                </c:pt>
                <c:pt idx="187">
                  <c:v>2.3290192685631701</c:v>
                </c:pt>
                <c:pt idx="188">
                  <c:v>2.3281766467254412</c:v>
                </c:pt>
                <c:pt idx="189">
                  <c:v>2.3273342366654091</c:v>
                </c:pt>
                <c:pt idx="190">
                  <c:v>2.3264920391393624</c:v>
                </c:pt>
                <c:pt idx="191">
                  <c:v>2.3256500549035777</c:v>
                </c:pt>
                <c:pt idx="192">
                  <c:v>2.3248082847137681</c:v>
                </c:pt>
                <c:pt idx="193">
                  <c:v>2.32396672932552</c:v>
                </c:pt>
                <c:pt idx="194">
                  <c:v>2.3231253894939901</c:v>
                </c:pt>
                <c:pt idx="195">
                  <c:v>2.3222842659741598</c:v>
                </c:pt>
                <c:pt idx="196">
                  <c:v>2.3214433595206967</c:v>
                </c:pt>
                <c:pt idx="197">
                  <c:v>2.3206026708880167</c:v>
                </c:pt>
                <c:pt idx="198">
                  <c:v>2.3197622008302377</c:v>
                </c:pt>
                <c:pt idx="199">
                  <c:v>2.3189219501012301</c:v>
                </c:pt>
                <c:pt idx="200">
                  <c:v>2.3180819194545768</c:v>
                </c:pt>
                <c:pt idx="201">
                  <c:v>2.3172421096436189</c:v>
                </c:pt>
                <c:pt idx="202">
                  <c:v>2.3164025214215567</c:v>
                </c:pt>
                <c:pt idx="203">
                  <c:v>2.3155631555411187</c:v>
                </c:pt>
                <c:pt idx="204">
                  <c:v>2.3147240127549402</c:v>
                </c:pt>
                <c:pt idx="205">
                  <c:v>2.3138850938153777</c:v>
                </c:pt>
                <c:pt idx="206">
                  <c:v>2.3130463994745734</c:v>
                </c:pt>
                <c:pt idx="207">
                  <c:v>2.3122079304844547</c:v>
                </c:pt>
                <c:pt idx="208">
                  <c:v>2.3113696875966987</c:v>
                </c:pt>
                <c:pt idx="209">
                  <c:v>2.3105316715627002</c:v>
                </c:pt>
                <c:pt idx="210">
                  <c:v>2.309693883133674</c:v>
                </c:pt>
                <c:pt idx="211">
                  <c:v>2.3088563230606924</c:v>
                </c:pt>
                <c:pt idx="212">
                  <c:v>2.3080189920945977</c:v>
                </c:pt>
                <c:pt idx="213">
                  <c:v>2.3071818909859418</c:v>
                </c:pt>
                <c:pt idx="214">
                  <c:v>2.3063450204850224</c:v>
                </c:pt>
                <c:pt idx="215">
                  <c:v>2.3055083813422277</c:v>
                </c:pt>
                <c:pt idx="216">
                  <c:v>2.3046719743074502</c:v>
                </c:pt>
                <c:pt idx="217">
                  <c:v>2.3038358001305399</c:v>
                </c:pt>
                <c:pt idx="218">
                  <c:v>2.3029998595611301</c:v>
                </c:pt>
                <c:pt idx="219">
                  <c:v>2.3021641533486568</c:v>
                </c:pt>
                <c:pt idx="220">
                  <c:v>2.3013286822424099</c:v>
                </c:pt>
                <c:pt idx="221">
                  <c:v>2.3004934469914802</c:v>
                </c:pt>
                <c:pt idx="222">
                  <c:v>2.2996584483447977</c:v>
                </c:pt>
                <c:pt idx="223">
                  <c:v>2.2988236870511498</c:v>
                </c:pt>
                <c:pt idx="224">
                  <c:v>2.2979891638591199</c:v>
                </c:pt>
                <c:pt idx="225">
                  <c:v>2.2971548795171812</c:v>
                </c:pt>
                <c:pt idx="226">
                  <c:v>2.2963208347735797</c:v>
                </c:pt>
                <c:pt idx="227">
                  <c:v>2.2954870303765</c:v>
                </c:pt>
                <c:pt idx="228">
                  <c:v>2.29465346707393</c:v>
                </c:pt>
                <c:pt idx="229">
                  <c:v>2.2938201456137302</c:v>
                </c:pt>
                <c:pt idx="230">
                  <c:v>2.2929870667436201</c:v>
                </c:pt>
                <c:pt idx="231">
                  <c:v>2.2921542312111902</c:v>
                </c:pt>
                <c:pt idx="232">
                  <c:v>2.2913216397638867</c:v>
                </c:pt>
                <c:pt idx="233">
                  <c:v>2.2904892931490597</c:v>
                </c:pt>
                <c:pt idx="234">
                  <c:v>2.2896571921139</c:v>
                </c:pt>
                <c:pt idx="235">
                  <c:v>2.2888253374055201</c:v>
                </c:pt>
                <c:pt idx="236">
                  <c:v>2.2879937297708812</c:v>
                </c:pt>
                <c:pt idx="237">
                  <c:v>2.2871623699568402</c:v>
                </c:pt>
                <c:pt idx="238">
                  <c:v>2.2863312587102373</c:v>
                </c:pt>
                <c:pt idx="239">
                  <c:v>2.2855003967775818</c:v>
                </c:pt>
                <c:pt idx="240">
                  <c:v>2.2846697849055202</c:v>
                </c:pt>
                <c:pt idx="241">
                  <c:v>2.28383942384052</c:v>
                </c:pt>
                <c:pt idx="242">
                  <c:v>2.28300931432896</c:v>
                </c:pt>
                <c:pt idx="243">
                  <c:v>2.2821794571171012</c:v>
                </c:pt>
                <c:pt idx="244">
                  <c:v>2.2813498529511813</c:v>
                </c:pt>
                <c:pt idx="245">
                  <c:v>2.280520502577279</c:v>
                </c:pt>
                <c:pt idx="246">
                  <c:v>2.2796914067414011</c:v>
                </c:pt>
                <c:pt idx="247">
                  <c:v>2.27886256618959</c:v>
                </c:pt>
                <c:pt idx="248">
                  <c:v>2.2780339816677402</c:v>
                </c:pt>
                <c:pt idx="249">
                  <c:v>2.2772056539216501</c:v>
                </c:pt>
                <c:pt idx="250">
                  <c:v>2.2763775836971401</c:v>
                </c:pt>
                <c:pt idx="251">
                  <c:v>2.2755497717398998</c:v>
                </c:pt>
                <c:pt idx="252">
                  <c:v>2.2747222187956209</c:v>
                </c:pt>
                <c:pt idx="253">
                  <c:v>2.27389492560983</c:v>
                </c:pt>
                <c:pt idx="254">
                  <c:v>2.2730678929281898</c:v>
                </c:pt>
                <c:pt idx="255">
                  <c:v>2.2722411214961777</c:v>
                </c:pt>
                <c:pt idx="256">
                  <c:v>2.2714146120592797</c:v>
                </c:pt>
                <c:pt idx="257">
                  <c:v>2.2705883653629759</c:v>
                </c:pt>
                <c:pt idx="258">
                  <c:v>2.2697623821526012</c:v>
                </c:pt>
                <c:pt idx="259">
                  <c:v>1.7101651988963837</c:v>
                </c:pt>
                <c:pt idx="260">
                  <c:v>1.7100131512202656</c:v>
                </c:pt>
                <c:pt idx="261">
                  <c:v>1.70986216267992</c:v>
                </c:pt>
                <c:pt idx="262">
                  <c:v>1.7097122337547401</c:v>
                </c:pt>
                <c:pt idx="263">
                  <c:v>1.7095633649223301</c:v>
                </c:pt>
                <c:pt idx="264">
                  <c:v>1.7094155566584801</c:v>
                </c:pt>
                <c:pt idx="265">
                  <c:v>1.7092688094371722</c:v>
                </c:pt>
                <c:pt idx="266">
                  <c:v>1.7091231237306037</c:v>
                </c:pt>
                <c:pt idx="267">
                  <c:v>1.70897850000911</c:v>
                </c:pt>
                <c:pt idx="268">
                  <c:v>1.7088349387412647</c:v>
                </c:pt>
                <c:pt idx="269">
                  <c:v>1.7086924403937742</c:v>
                </c:pt>
                <c:pt idx="270">
                  <c:v>1.7085510054315742</c:v>
                </c:pt>
                <c:pt idx="271">
                  <c:v>1.7084106343177266</c:v>
                </c:pt>
                <c:pt idx="272">
                  <c:v>1.70827132751348</c:v>
                </c:pt>
                <c:pt idx="273">
                  <c:v>1.7081330854782701</c:v>
                </c:pt>
                <c:pt idx="274">
                  <c:v>1.707995908669661</c:v>
                </c:pt>
                <c:pt idx="275">
                  <c:v>1.7078597975434058</c:v>
                </c:pt>
                <c:pt idx="276">
                  <c:v>1.7077247525533952</c:v>
                </c:pt>
                <c:pt idx="277">
                  <c:v>1.7075907741517242</c:v>
                </c:pt>
                <c:pt idx="278">
                  <c:v>1.7074578627885353</c:v>
                </c:pt>
                <c:pt idx="279">
                  <c:v>1.7073260189121606</c:v>
                </c:pt>
                <c:pt idx="280">
                  <c:v>1.7071952429691584</c:v>
                </c:pt>
                <c:pt idx="281">
                  <c:v>1.7070655354041422</c:v>
                </c:pt>
                <c:pt idx="282">
                  <c:v>1.7069368966598613</c:v>
                </c:pt>
                <c:pt idx="283">
                  <c:v>1.70680932717723</c:v>
                </c:pt>
                <c:pt idx="284">
                  <c:v>1.7066828273952763</c:v>
                </c:pt>
                <c:pt idx="285">
                  <c:v>1.7065573977511501</c:v>
                </c:pt>
                <c:pt idx="286">
                  <c:v>1.7064330386801501</c:v>
                </c:pt>
                <c:pt idx="287">
                  <c:v>1.7063097506156519</c:v>
                </c:pt>
                <c:pt idx="288">
                  <c:v>1.7061875339892405</c:v>
                </c:pt>
                <c:pt idx="289">
                  <c:v>1.7060663892304322</c:v>
                </c:pt>
                <c:pt idx="290">
                  <c:v>1.7059463167670699</c:v>
                </c:pt>
                <c:pt idx="291">
                  <c:v>1.7058273170249645</c:v>
                </c:pt>
                <c:pt idx="292">
                  <c:v>1.7057093904280958</c:v>
                </c:pt>
                <c:pt idx="293">
                  <c:v>1.7055925373984913</c:v>
                </c:pt>
                <c:pt idx="294">
                  <c:v>1.7054767583563122</c:v>
                </c:pt>
                <c:pt idx="295">
                  <c:v>1.7053620537198</c:v>
                </c:pt>
                <c:pt idx="296">
                  <c:v>1.7052484239052954</c:v>
                </c:pt>
                <c:pt idx="297">
                  <c:v>1.7051358693272054</c:v>
                </c:pt>
                <c:pt idx="298">
                  <c:v>1.7050243903980258</c:v>
                </c:pt>
                <c:pt idx="299">
                  <c:v>1.7049139875284101</c:v>
                </c:pt>
                <c:pt idx="300">
                  <c:v>1.7048046611269601</c:v>
                </c:pt>
                <c:pt idx="301">
                  <c:v>1.7046964116004422</c:v>
                </c:pt>
                <c:pt idx="302">
                  <c:v>1.7045892393536701</c:v>
                </c:pt>
                <c:pt idx="303">
                  <c:v>1.7044831447895266</c:v>
                </c:pt>
                <c:pt idx="304">
                  <c:v>1.7043781283089456</c:v>
                </c:pt>
                <c:pt idx="305">
                  <c:v>1.7042741903109322</c:v>
                </c:pt>
                <c:pt idx="306">
                  <c:v>1.7041713311925801</c:v>
                </c:pt>
                <c:pt idx="307">
                  <c:v>1.7040695513489801</c:v>
                </c:pt>
                <c:pt idx="308">
                  <c:v>1.703968851173324</c:v>
                </c:pt>
                <c:pt idx="309">
                  <c:v>1.7038692310568322</c:v>
                </c:pt>
                <c:pt idx="310">
                  <c:v>1.70377069138879</c:v>
                </c:pt>
                <c:pt idx="311">
                  <c:v>1.7036732325564794</c:v>
                </c:pt>
                <c:pt idx="312">
                  <c:v>1.7035768549452901</c:v>
                </c:pt>
                <c:pt idx="313">
                  <c:v>1.7034815589385801</c:v>
                </c:pt>
                <c:pt idx="314">
                  <c:v>1.7033873449177956</c:v>
                </c:pt>
                <c:pt idx="315">
                  <c:v>1.7032942132623574</c:v>
                </c:pt>
                <c:pt idx="316">
                  <c:v>1.7032021643498254</c:v>
                </c:pt>
                <c:pt idx="317">
                  <c:v>1.70311119855562</c:v>
                </c:pt>
                <c:pt idx="318">
                  <c:v>1.7030213162533008</c:v>
                </c:pt>
                <c:pt idx="319">
                  <c:v>1.7029325178144212</c:v>
                </c:pt>
                <c:pt idx="320">
                  <c:v>1.7028448036085637</c:v>
                </c:pt>
                <c:pt idx="321">
                  <c:v>1.7027581740032771</c:v>
                </c:pt>
                <c:pt idx="322">
                  <c:v>1.7026726293641101</c:v>
                </c:pt>
                <c:pt idx="323">
                  <c:v>1.7025881700547154</c:v>
                </c:pt>
                <c:pt idx="324">
                  <c:v>1.70250479643665</c:v>
                </c:pt>
                <c:pt idx="325">
                  <c:v>1.7024225088695137</c:v>
                </c:pt>
                <c:pt idx="326">
                  <c:v>1.7023413077109</c:v>
                </c:pt>
                <c:pt idx="327">
                  <c:v>1.70226119331639</c:v>
                </c:pt>
                <c:pt idx="328">
                  <c:v>1.7021821660395853</c:v>
                </c:pt>
                <c:pt idx="329">
                  <c:v>1.7021042262319801</c:v>
                </c:pt>
                <c:pt idx="330">
                  <c:v>1.7020273742431837</c:v>
                </c:pt>
                <c:pt idx="331">
                  <c:v>1.701951610420708</c:v>
                </c:pt>
                <c:pt idx="332">
                  <c:v>1.70187693511006</c:v>
                </c:pt>
                <c:pt idx="333">
                  <c:v>1.7018033486547315</c:v>
                </c:pt>
                <c:pt idx="334">
                  <c:v>1.7017308513961722</c:v>
                </c:pt>
                <c:pt idx="335">
                  <c:v>1.7016594436738337</c:v>
                </c:pt>
                <c:pt idx="336">
                  <c:v>1.7015891258250821</c:v>
                </c:pt>
                <c:pt idx="337">
                  <c:v>1.7015198981852819</c:v>
                </c:pt>
                <c:pt idx="338">
                  <c:v>1.7014517610877837</c:v>
                </c:pt>
                <c:pt idx="339">
                  <c:v>1.7013847148638301</c:v>
                </c:pt>
                <c:pt idx="340">
                  <c:v>1.70131875984269</c:v>
                </c:pt>
                <c:pt idx="341">
                  <c:v>1.7012538963515442</c:v>
                </c:pt>
                <c:pt idx="342">
                  <c:v>1.7011901247155166</c:v>
                </c:pt>
                <c:pt idx="343">
                  <c:v>1.7011274452576812</c:v>
                </c:pt>
                <c:pt idx="344">
                  <c:v>1.7010658582991078</c:v>
                </c:pt>
                <c:pt idx="345">
                  <c:v>1.7010053641587766</c:v>
                </c:pt>
                <c:pt idx="346">
                  <c:v>1.7009459631535553</c:v>
                </c:pt>
                <c:pt idx="347">
                  <c:v>1.7008876555982801</c:v>
                </c:pt>
                <c:pt idx="348">
                  <c:v>1.7008304418057747</c:v>
                </c:pt>
                <c:pt idx="349">
                  <c:v>1.7007743220867142</c:v>
                </c:pt>
                <c:pt idx="350">
                  <c:v>1.70071929674973</c:v>
                </c:pt>
                <c:pt idx="351">
                  <c:v>1.7006653661014137</c:v>
                </c:pt>
                <c:pt idx="352">
                  <c:v>1.700612530446231</c:v>
                </c:pt>
                <c:pt idx="353">
                  <c:v>1.70056079008654</c:v>
                </c:pt>
                <c:pt idx="354">
                  <c:v>1.7005101453227049</c:v>
                </c:pt>
                <c:pt idx="355">
                  <c:v>1.70046059645293</c:v>
                </c:pt>
                <c:pt idx="356">
                  <c:v>1.7004121437733568</c:v>
                </c:pt>
                <c:pt idx="357">
                  <c:v>1.7003647875780112</c:v>
                </c:pt>
                <c:pt idx="358">
                  <c:v>1.7003185281589053</c:v>
                </c:pt>
                <c:pt idx="359">
                  <c:v>1.7002733658057947</c:v>
                </c:pt>
                <c:pt idx="360">
                  <c:v>1.7002293008064822</c:v>
                </c:pt>
                <c:pt idx="361">
                  <c:v>1.7001863334466254</c:v>
                </c:pt>
                <c:pt idx="362">
                  <c:v>1.7001444640097354</c:v>
                </c:pt>
                <c:pt idx="363">
                  <c:v>1.7001036927772322</c:v>
                </c:pt>
                <c:pt idx="364">
                  <c:v>1.70006402002847</c:v>
                </c:pt>
                <c:pt idx="365">
                  <c:v>1.7000254460406201</c:v>
                </c:pt>
                <c:pt idx="366">
                  <c:v>1.6999879710888031</c:v>
                </c:pt>
                <c:pt idx="367">
                  <c:v>1.6999515954459099</c:v>
                </c:pt>
                <c:pt idx="368">
                  <c:v>1.6999163193828499</c:v>
                </c:pt>
                <c:pt idx="369">
                  <c:v>1.6998821431683326</c:v>
                </c:pt>
                <c:pt idx="370">
                  <c:v>1.6998490670689099</c:v>
                </c:pt>
                <c:pt idx="371">
                  <c:v>1.69981709134908</c:v>
                </c:pt>
                <c:pt idx="372">
                  <c:v>1.6997862162711299</c:v>
                </c:pt>
                <c:pt idx="373">
                  <c:v>1.69975644209527</c:v>
                </c:pt>
                <c:pt idx="374">
                  <c:v>1.69972776907955</c:v>
                </c:pt>
                <c:pt idx="375">
                  <c:v>1.6997001974798498</c:v>
                </c:pt>
                <c:pt idx="376">
                  <c:v>1.6996737275499598</c:v>
                </c:pt>
                <c:pt idx="377">
                  <c:v>1.69964835954147</c:v>
                </c:pt>
                <c:pt idx="378">
                  <c:v>1.6996240937038698</c:v>
                </c:pt>
                <c:pt idx="379">
                  <c:v>1.6996009302844499</c:v>
                </c:pt>
                <c:pt idx="380">
                  <c:v>1.6995788695284029</c:v>
                </c:pt>
                <c:pt idx="381">
                  <c:v>1.6995579116786872</c:v>
                </c:pt>
                <c:pt idx="382">
                  <c:v>1.69953805697614</c:v>
                </c:pt>
                <c:pt idx="383">
                  <c:v>1.6995193056594684</c:v>
                </c:pt>
                <c:pt idx="384">
                  <c:v>1.6995016579651832</c:v>
                </c:pt>
                <c:pt idx="385">
                  <c:v>1.6994851141276401</c:v>
                </c:pt>
                <c:pt idx="386">
                  <c:v>1.6994696743789799</c:v>
                </c:pt>
                <c:pt idx="387">
                  <c:v>1.6994553389492415</c:v>
                </c:pt>
                <c:pt idx="388">
                  <c:v>1.6994421080662181</c:v>
                </c:pt>
                <c:pt idx="389">
                  <c:v>1.6994299819555401</c:v>
                </c:pt>
                <c:pt idx="390">
                  <c:v>1.6994189608407531</c:v>
                </c:pt>
                <c:pt idx="391">
                  <c:v>1.6994090449430401</c:v>
                </c:pt>
                <c:pt idx="392">
                  <c:v>1.6994002344815915</c:v>
                </c:pt>
                <c:pt idx="393">
                  <c:v>1.6993925296732724</c:v>
                </c:pt>
                <c:pt idx="394">
                  <c:v>1.6993859307327972</c:v>
                </c:pt>
                <c:pt idx="395">
                  <c:v>1.69938043787269</c:v>
                </c:pt>
                <c:pt idx="396">
                  <c:v>1.69937605130331</c:v>
                </c:pt>
                <c:pt idx="397">
                  <c:v>1.6993727712327915</c:v>
                </c:pt>
                <c:pt idx="398">
                  <c:v>1.6993705978670199</c:v>
                </c:pt>
                <c:pt idx="399">
                  <c:v>1.6993695314097601</c:v>
                </c:pt>
                <c:pt idx="400">
                  <c:v>1.6993695720625399</c:v>
                </c:pt>
                <c:pt idx="401">
                  <c:v>1.6993707200246599</c:v>
                </c:pt>
                <c:pt idx="402">
                  <c:v>1.699372975493237</c:v>
                </c:pt>
                <c:pt idx="403">
                  <c:v>1.69937633866312</c:v>
                </c:pt>
                <c:pt idx="404">
                  <c:v>1.699380809727052</c:v>
                </c:pt>
                <c:pt idx="405">
                  <c:v>1.6993863888754299</c:v>
                </c:pt>
                <c:pt idx="406">
                  <c:v>1.6993930762965301</c:v>
                </c:pt>
                <c:pt idx="407">
                  <c:v>1.6994008721763501</c:v>
                </c:pt>
                <c:pt idx="408">
                  <c:v>1.69940977669868</c:v>
                </c:pt>
                <c:pt idx="409">
                  <c:v>1.6994197900450998</c:v>
                </c:pt>
                <c:pt idx="410">
                  <c:v>1.6994309123949198</c:v>
                </c:pt>
                <c:pt idx="411">
                  <c:v>1.6994431439252622</c:v>
                </c:pt>
                <c:pt idx="412">
                  <c:v>1.6994564848109501</c:v>
                </c:pt>
                <c:pt idx="413">
                  <c:v>1.69947093522465</c:v>
                </c:pt>
                <c:pt idx="414">
                  <c:v>1.6994864953367401</c:v>
                </c:pt>
                <c:pt idx="415">
                  <c:v>1.69950316531537</c:v>
                </c:pt>
                <c:pt idx="416">
                  <c:v>1.6995209453264399</c:v>
                </c:pt>
                <c:pt idx="417">
                  <c:v>1.6995398355336</c:v>
                </c:pt>
                <c:pt idx="418">
                  <c:v>1.6995598360982729</c:v>
                </c:pt>
                <c:pt idx="419">
                  <c:v>1.69958094717958</c:v>
                </c:pt>
                <c:pt idx="420">
                  <c:v>1.69960316893446</c:v>
                </c:pt>
                <c:pt idx="421">
                  <c:v>1.69962650151754</c:v>
                </c:pt>
                <c:pt idx="422">
                  <c:v>1.6996509450812347</c:v>
                </c:pt>
                <c:pt idx="423">
                  <c:v>1.69967649977562</c:v>
                </c:pt>
                <c:pt idx="424">
                  <c:v>1.6997031657486101</c:v>
                </c:pt>
                <c:pt idx="425">
                  <c:v>1.6997309431457801</c:v>
                </c:pt>
                <c:pt idx="426">
                  <c:v>1.6997598321104699</c:v>
                </c:pt>
                <c:pt idx="427">
                  <c:v>1.6997898327837615</c:v>
                </c:pt>
                <c:pt idx="428">
                  <c:v>1.6998209453043998</c:v>
                </c:pt>
                <c:pt idx="429">
                  <c:v>1.699853169808957</c:v>
                </c:pt>
                <c:pt idx="430">
                  <c:v>1.6998865064316229</c:v>
                </c:pt>
                <c:pt idx="431">
                  <c:v>1.6999209553043584</c:v>
                </c:pt>
                <c:pt idx="432">
                  <c:v>1.6999565165569115</c:v>
                </c:pt>
                <c:pt idx="433">
                  <c:v>1.6999931903166099</c:v>
                </c:pt>
                <c:pt idx="434">
                  <c:v>1.7000309767086088</c:v>
                </c:pt>
                <c:pt idx="435">
                  <c:v>1.7000698758557045</c:v>
                </c:pt>
                <c:pt idx="436">
                  <c:v>1.70010988787844</c:v>
                </c:pt>
                <c:pt idx="437">
                  <c:v>1.7001510128950701</c:v>
                </c:pt>
                <c:pt idx="438">
                  <c:v>1.7001932510215401</c:v>
                </c:pt>
                <c:pt idx="439">
                  <c:v>1.7002366023714808</c:v>
                </c:pt>
                <c:pt idx="440">
                  <c:v>1.7002810670562942</c:v>
                </c:pt>
                <c:pt idx="441">
                  <c:v>1.7003266451849683</c:v>
                </c:pt>
                <c:pt idx="442">
                  <c:v>1.7003733368643401</c:v>
                </c:pt>
                <c:pt idx="443">
                  <c:v>1.7004211421987701</c:v>
                </c:pt>
                <c:pt idx="444">
                  <c:v>1.7004700612904442</c:v>
                </c:pt>
                <c:pt idx="445">
                  <c:v>1.700520094239159</c:v>
                </c:pt>
                <c:pt idx="446">
                  <c:v>1.7005712411424678</c:v>
                </c:pt>
                <c:pt idx="447">
                  <c:v>1.70062350209557</c:v>
                </c:pt>
                <c:pt idx="448">
                  <c:v>1.7006768771913301</c:v>
                </c:pt>
                <c:pt idx="449">
                  <c:v>1.7007313665203401</c:v>
                </c:pt>
                <c:pt idx="450">
                  <c:v>1.7007869701708347</c:v>
                </c:pt>
                <c:pt idx="451">
                  <c:v>1.7008436882287501</c:v>
                </c:pt>
                <c:pt idx="452">
                  <c:v>1.7009015207776901</c:v>
                </c:pt>
                <c:pt idx="453">
                  <c:v>1.7009604678989301</c:v>
                </c:pt>
                <c:pt idx="454">
                  <c:v>1.7010205296714247</c:v>
                </c:pt>
                <c:pt idx="455">
                  <c:v>1.7010817061717942</c:v>
                </c:pt>
                <c:pt idx="456">
                  <c:v>1.7011439974743012</c:v>
                </c:pt>
                <c:pt idx="457">
                  <c:v>1.7012074036509501</c:v>
                </c:pt>
                <c:pt idx="458">
                  <c:v>1.7012719247713253</c:v>
                </c:pt>
                <c:pt idx="459">
                  <c:v>1.7013375609026837</c:v>
                </c:pt>
                <c:pt idx="460">
                  <c:v>1.70140431210996</c:v>
                </c:pt>
                <c:pt idx="461">
                  <c:v>1.7014721784558342</c:v>
                </c:pt>
                <c:pt idx="462">
                  <c:v>1.701541160000446</c:v>
                </c:pt>
                <c:pt idx="463">
                  <c:v>1.7016112568017601</c:v>
                </c:pt>
                <c:pt idx="464">
                  <c:v>1.7016824689153147</c:v>
                </c:pt>
                <c:pt idx="465">
                  <c:v>1.7017547963942978</c:v>
                </c:pt>
                <c:pt idx="466">
                  <c:v>1.7018282392895778</c:v>
                </c:pt>
                <c:pt idx="467">
                  <c:v>1.7019027976496484</c:v>
                </c:pt>
                <c:pt idx="468">
                  <c:v>1.7019784715206701</c:v>
                </c:pt>
                <c:pt idx="469">
                  <c:v>1.7020552609463853</c:v>
                </c:pt>
                <c:pt idx="470">
                  <c:v>1.7021331659682253</c:v>
                </c:pt>
                <c:pt idx="471">
                  <c:v>1.7022121866252469</c:v>
                </c:pt>
                <c:pt idx="472">
                  <c:v>1.70229232295412</c:v>
                </c:pt>
                <c:pt idx="473">
                  <c:v>1.7023735749892248</c:v>
                </c:pt>
                <c:pt idx="474">
                  <c:v>1.7024559427624621</c:v>
                </c:pt>
                <c:pt idx="475">
                  <c:v>1.7025394263034601</c:v>
                </c:pt>
                <c:pt idx="476">
                  <c:v>1.7026240256394094</c:v>
                </c:pt>
                <c:pt idx="477">
                  <c:v>1.7027097407951712</c:v>
                </c:pt>
                <c:pt idx="478">
                  <c:v>1.7027965717932056</c:v>
                </c:pt>
                <c:pt idx="479">
                  <c:v>1.7028845186535737</c:v>
                </c:pt>
                <c:pt idx="480">
                  <c:v>1.7029735813940001</c:v>
                </c:pt>
                <c:pt idx="481">
                  <c:v>1.703063760029806</c:v>
                </c:pt>
                <c:pt idx="482">
                  <c:v>1.7031550545739542</c:v>
                </c:pt>
                <c:pt idx="483">
                  <c:v>1.7032474650369642</c:v>
                </c:pt>
                <c:pt idx="484">
                  <c:v>1.7033409914270201</c:v>
                </c:pt>
                <c:pt idx="485">
                  <c:v>1.7034356337498917</c:v>
                </c:pt>
                <c:pt idx="486">
                  <c:v>1.7035313920089674</c:v>
                </c:pt>
                <c:pt idx="487">
                  <c:v>1.7036282662052822</c:v>
                </c:pt>
                <c:pt idx="488">
                  <c:v>1.7037262563373667</c:v>
                </c:pt>
                <c:pt idx="489">
                  <c:v>1.7038253624015101</c:v>
                </c:pt>
                <c:pt idx="490">
                  <c:v>1.70392558439143</c:v>
                </c:pt>
                <c:pt idx="491">
                  <c:v>1.7040269222985742</c:v>
                </c:pt>
                <c:pt idx="492">
                  <c:v>1.70412937611193</c:v>
                </c:pt>
                <c:pt idx="493">
                  <c:v>1.7042329458181147</c:v>
                </c:pt>
                <c:pt idx="494">
                  <c:v>1.7043376314013066</c:v>
                </c:pt>
                <c:pt idx="495">
                  <c:v>1.7044434328432847</c:v>
                </c:pt>
                <c:pt idx="496">
                  <c:v>1.70455035012343</c:v>
                </c:pt>
                <c:pt idx="497">
                  <c:v>1.7046583832187256</c:v>
                </c:pt>
                <c:pt idx="498">
                  <c:v>1.7047675321036901</c:v>
                </c:pt>
                <c:pt idx="499">
                  <c:v>1.70487779675049</c:v>
                </c:pt>
                <c:pt idx="500">
                  <c:v>1.7049891771288301</c:v>
                </c:pt>
                <c:pt idx="501">
                  <c:v>1.70510167320602</c:v>
                </c:pt>
                <c:pt idx="502">
                  <c:v>1.7052152849469537</c:v>
                </c:pt>
                <c:pt idx="503">
                  <c:v>1.7053300123140458</c:v>
                </c:pt>
                <c:pt idx="504">
                  <c:v>1.7054458552674012</c:v>
                </c:pt>
                <c:pt idx="505">
                  <c:v>1.7055628137645922</c:v>
                </c:pt>
                <c:pt idx="506">
                  <c:v>1.70568088776083</c:v>
                </c:pt>
                <c:pt idx="507">
                  <c:v>1.705800077208838</c:v>
                </c:pt>
                <c:pt idx="508">
                  <c:v>1.7059203820589584</c:v>
                </c:pt>
                <c:pt idx="509">
                  <c:v>1.7060418022591222</c:v>
                </c:pt>
                <c:pt idx="510">
                  <c:v>1.7061643377547622</c:v>
                </c:pt>
                <c:pt idx="511">
                  <c:v>1.7062879884889253</c:v>
                </c:pt>
                <c:pt idx="512">
                  <c:v>1.7064127544021601</c:v>
                </c:pt>
                <c:pt idx="513">
                  <c:v>1.7065386354326422</c:v>
                </c:pt>
                <c:pt idx="514">
                  <c:v>1.7066656315161237</c:v>
                </c:pt>
                <c:pt idx="515">
                  <c:v>1.7067937425858222</c:v>
                </c:pt>
                <c:pt idx="516">
                  <c:v>1.7069229685726037</c:v>
                </c:pt>
                <c:pt idx="517">
                  <c:v>1.7070533094048301</c:v>
                </c:pt>
                <c:pt idx="518">
                  <c:v>1.7071847650084422</c:v>
                </c:pt>
                <c:pt idx="519">
                  <c:v>1.7073173353069437</c:v>
                </c:pt>
                <c:pt idx="520">
                  <c:v>1.7074510202213637</c:v>
                </c:pt>
                <c:pt idx="521">
                  <c:v>1.7075858196702842</c:v>
                </c:pt>
                <c:pt idx="522">
                  <c:v>1.7077217335698378</c:v>
                </c:pt>
                <c:pt idx="523">
                  <c:v>1.707858761833746</c:v>
                </c:pt>
                <c:pt idx="524">
                  <c:v>1.70799690437317</c:v>
                </c:pt>
                <c:pt idx="525">
                  <c:v>1.7081361610969266</c:v>
                </c:pt>
                <c:pt idx="526">
                  <c:v>1.7082765319113178</c:v>
                </c:pt>
                <c:pt idx="527">
                  <c:v>1.7084180167201437</c:v>
                </c:pt>
                <c:pt idx="528">
                  <c:v>1.7085606154248378</c:v>
                </c:pt>
                <c:pt idx="529">
                  <c:v>1.7087043279243213</c:v>
                </c:pt>
                <c:pt idx="530">
                  <c:v>1.7088491541150501</c:v>
                </c:pt>
                <c:pt idx="531">
                  <c:v>1.7089950938909912</c:v>
                </c:pt>
                <c:pt idx="532">
                  <c:v>1.7091421471436901</c:v>
                </c:pt>
                <c:pt idx="533">
                  <c:v>1.7092903137621658</c:v>
                </c:pt>
                <c:pt idx="534">
                  <c:v>1.70943959363306</c:v>
                </c:pt>
                <c:pt idx="535">
                  <c:v>1.7095899866404101</c:v>
                </c:pt>
                <c:pt idx="536">
                  <c:v>1.7097414926658878</c:v>
                </c:pt>
                <c:pt idx="537">
                  <c:v>1.7098941115886412</c:v>
                </c:pt>
                <c:pt idx="538">
                  <c:v>1.7100478432853754</c:v>
                </c:pt>
                <c:pt idx="539">
                  <c:v>1.7102026876302601</c:v>
                </c:pt>
                <c:pt idx="540">
                  <c:v>1.7103586444950347</c:v>
                </c:pt>
                <c:pt idx="541">
                  <c:v>1.710515713748924</c:v>
                </c:pt>
                <c:pt idx="542">
                  <c:v>1.7106738952587037</c:v>
                </c:pt>
                <c:pt idx="543">
                  <c:v>1.7108331888886301</c:v>
                </c:pt>
                <c:pt idx="544">
                  <c:v>1.7109935945005201</c:v>
                </c:pt>
                <c:pt idx="545">
                  <c:v>1.7111551119536565</c:v>
                </c:pt>
                <c:pt idx="546">
                  <c:v>1.7113177411048401</c:v>
                </c:pt>
                <c:pt idx="547">
                  <c:v>1.7114814818084201</c:v>
                </c:pt>
                <c:pt idx="548">
                  <c:v>1.7116463339162142</c:v>
                </c:pt>
                <c:pt idx="549">
                  <c:v>1.7118122972775378</c:v>
                </c:pt>
                <c:pt idx="550">
                  <c:v>1.7119793717392922</c:v>
                </c:pt>
                <c:pt idx="551">
                  <c:v>1.7121475571457947</c:v>
                </c:pt>
                <c:pt idx="552">
                  <c:v>1.7123168533388937</c:v>
                </c:pt>
                <c:pt idx="553">
                  <c:v>1.7124872601579437</c:v>
                </c:pt>
                <c:pt idx="554">
                  <c:v>1.7126587774398101</c:v>
                </c:pt>
                <c:pt idx="555">
                  <c:v>1.71283140501885</c:v>
                </c:pt>
                <c:pt idx="556">
                  <c:v>1.7130051427269137</c:v>
                </c:pt>
                <c:pt idx="557">
                  <c:v>1.71317999039334</c:v>
                </c:pt>
                <c:pt idx="558">
                  <c:v>1.71335594784499</c:v>
                </c:pt>
                <c:pt idx="559">
                  <c:v>1.7135330149062047</c:v>
                </c:pt>
                <c:pt idx="560">
                  <c:v>1.7137111913988001</c:v>
                </c:pt>
                <c:pt idx="561">
                  <c:v>1.7138904771421006</c:v>
                </c:pt>
                <c:pt idx="562">
                  <c:v>1.7140708719529747</c:v>
                </c:pt>
                <c:pt idx="563">
                  <c:v>1.7142523756456547</c:v>
                </c:pt>
                <c:pt idx="564">
                  <c:v>1.71443498803196</c:v>
                </c:pt>
                <c:pt idx="565">
                  <c:v>1.7146187089211837</c:v>
                </c:pt>
                <c:pt idx="566">
                  <c:v>1.7148035381200601</c:v>
                </c:pt>
                <c:pt idx="567">
                  <c:v>1.7149894754328701</c:v>
                </c:pt>
                <c:pt idx="568">
                  <c:v>1.7151765206613354</c:v>
                </c:pt>
                <c:pt idx="569">
                  <c:v>1.7153646736046206</c:v>
                </c:pt>
                <c:pt idx="570">
                  <c:v>1.7155539340595247</c:v>
                </c:pt>
                <c:pt idx="571">
                  <c:v>1.7157443018201222</c:v>
                </c:pt>
                <c:pt idx="572">
                  <c:v>1.71593577667812</c:v>
                </c:pt>
                <c:pt idx="573">
                  <c:v>1.7161283584226112</c:v>
                </c:pt>
                <c:pt idx="574">
                  <c:v>1.7163220468402447</c:v>
                </c:pt>
                <c:pt idx="575">
                  <c:v>1.7165168417150647</c:v>
                </c:pt>
                <c:pt idx="576">
                  <c:v>1.7167127428286237</c:v>
                </c:pt>
                <c:pt idx="577">
                  <c:v>1.7169097499599522</c:v>
                </c:pt>
                <c:pt idx="578">
                  <c:v>1.7171078628855847</c:v>
                </c:pt>
                <c:pt idx="579">
                  <c:v>1.71730708137943</c:v>
                </c:pt>
                <c:pt idx="580">
                  <c:v>1.717507405212956</c:v>
                </c:pt>
                <c:pt idx="581">
                  <c:v>1.7177088341550801</c:v>
                </c:pt>
                <c:pt idx="582">
                  <c:v>1.7179113679721378</c:v>
                </c:pt>
                <c:pt idx="583">
                  <c:v>1.7181150064280353</c:v>
                </c:pt>
                <c:pt idx="584">
                  <c:v>1.7183197492839901</c:v>
                </c:pt>
                <c:pt idx="585">
                  <c:v>1.7185255962988237</c:v>
                </c:pt>
                <c:pt idx="586">
                  <c:v>1.7187325472287447</c:v>
                </c:pt>
                <c:pt idx="587">
                  <c:v>1.71894060182745</c:v>
                </c:pt>
                <c:pt idx="588">
                  <c:v>1.7191497598461001</c:v>
                </c:pt>
                <c:pt idx="589">
                  <c:v>1.7193600210333042</c:v>
                </c:pt>
                <c:pt idx="590">
                  <c:v>1.7195713851351058</c:v>
                </c:pt>
                <c:pt idx="591">
                  <c:v>1.7197838518950901</c:v>
                </c:pt>
                <c:pt idx="592">
                  <c:v>1.7199974210541922</c:v>
                </c:pt>
                <c:pt idx="593">
                  <c:v>1.7202120923508901</c:v>
                </c:pt>
                <c:pt idx="594">
                  <c:v>1.7204278655210556</c:v>
                </c:pt>
                <c:pt idx="595">
                  <c:v>1.7206447402980301</c:v>
                </c:pt>
                <c:pt idx="596">
                  <c:v>1.72086271641264</c:v>
                </c:pt>
                <c:pt idx="597">
                  <c:v>1.7210817935931222</c:v>
                </c:pt>
                <c:pt idx="598">
                  <c:v>1.7213019715652147</c:v>
                </c:pt>
                <c:pt idx="599">
                  <c:v>1.7215232500520083</c:v>
                </c:pt>
                <c:pt idx="600">
                  <c:v>1.7217456287741912</c:v>
                </c:pt>
                <c:pt idx="601">
                  <c:v>1.7219691074497498</c:v>
                </c:pt>
                <c:pt idx="602">
                  <c:v>1.7221936857942222</c:v>
                </c:pt>
                <c:pt idx="603">
                  <c:v>1.7224193635205547</c:v>
                </c:pt>
                <c:pt idx="604">
                  <c:v>1.7226461403391</c:v>
                </c:pt>
                <c:pt idx="605">
                  <c:v>1.72287401595773</c:v>
                </c:pt>
                <c:pt idx="606">
                  <c:v>1.7231029900817254</c:v>
                </c:pt>
                <c:pt idx="607">
                  <c:v>1.7233330624137901</c:v>
                </c:pt>
                <c:pt idx="608">
                  <c:v>1.7235642326540774</c:v>
                </c:pt>
                <c:pt idx="609">
                  <c:v>1.72379650050028</c:v>
                </c:pt>
                <c:pt idx="610">
                  <c:v>1.7240298656473501</c:v>
                </c:pt>
                <c:pt idx="611">
                  <c:v>1.72426432778782</c:v>
                </c:pt>
                <c:pt idx="612">
                  <c:v>1.7244998866116001</c:v>
                </c:pt>
                <c:pt idx="613">
                  <c:v>1.7247365418060652</c:v>
                </c:pt>
                <c:pt idx="614">
                  <c:v>1.7249742930560013</c:v>
                </c:pt>
                <c:pt idx="615">
                  <c:v>1.7252131400436801</c:v>
                </c:pt>
                <c:pt idx="616">
                  <c:v>1.7254530824487437</c:v>
                </c:pt>
                <c:pt idx="617">
                  <c:v>1.72569411994831</c:v>
                </c:pt>
                <c:pt idx="618">
                  <c:v>1.7259362522169099</c:v>
                </c:pt>
                <c:pt idx="619">
                  <c:v>1.7261794789265756</c:v>
                </c:pt>
                <c:pt idx="620">
                  <c:v>1.7264237997466501</c:v>
                </c:pt>
                <c:pt idx="621">
                  <c:v>1.7266692143440012</c:v>
                </c:pt>
                <c:pt idx="622">
                  <c:v>1.7269157223829101</c:v>
                </c:pt>
                <c:pt idx="623">
                  <c:v>1.7271633235250701</c:v>
                </c:pt>
                <c:pt idx="624">
                  <c:v>1.7274120174296113</c:v>
                </c:pt>
                <c:pt idx="625">
                  <c:v>1.7276618037531122</c:v>
                </c:pt>
                <c:pt idx="626">
                  <c:v>1.7279126821495499</c:v>
                </c:pt>
                <c:pt idx="627">
                  <c:v>1.7281646522703558</c:v>
                </c:pt>
                <c:pt idx="628">
                  <c:v>1.7284177137643901</c:v>
                </c:pt>
                <c:pt idx="629">
                  <c:v>1.7286718662778937</c:v>
                </c:pt>
                <c:pt idx="630">
                  <c:v>1.7289271094545837</c:v>
                </c:pt>
                <c:pt idx="631">
                  <c:v>1.7291834429355901</c:v>
                </c:pt>
                <c:pt idx="632">
                  <c:v>1.72944086635945</c:v>
                </c:pt>
                <c:pt idx="633">
                  <c:v>1.7296993793621376</c:v>
                </c:pt>
                <c:pt idx="634">
                  <c:v>1.7299589815770937</c:v>
                </c:pt>
                <c:pt idx="635">
                  <c:v>1.73021967263509</c:v>
                </c:pt>
                <c:pt idx="636">
                  <c:v>1.7304814521643799</c:v>
                </c:pt>
                <c:pt idx="637">
                  <c:v>1.73074431979067</c:v>
                </c:pt>
                <c:pt idx="638">
                  <c:v>1.7310082751369922</c:v>
                </c:pt>
                <c:pt idx="639">
                  <c:v>1.7312733178238922</c:v>
                </c:pt>
                <c:pt idx="640">
                  <c:v>1.7315394474692758</c:v>
                </c:pt>
                <c:pt idx="641">
                  <c:v>1.7318066636885401</c:v>
                </c:pt>
                <c:pt idx="642">
                  <c:v>1.7320749660944001</c:v>
                </c:pt>
                <c:pt idx="643">
                  <c:v>1.73234435429707</c:v>
                </c:pt>
                <c:pt idx="644">
                  <c:v>1.73261482790415</c:v>
                </c:pt>
                <c:pt idx="645">
                  <c:v>1.7328863865206601</c:v>
                </c:pt>
                <c:pt idx="646">
                  <c:v>1.7331590297490642</c:v>
                </c:pt>
                <c:pt idx="647">
                  <c:v>1.7334327571891683</c:v>
                </c:pt>
                <c:pt idx="648">
                  <c:v>1.7337075684383449</c:v>
                </c:pt>
                <c:pt idx="649">
                  <c:v>1.7339834630912057</c:v>
                </c:pt>
                <c:pt idx="650">
                  <c:v>1.7342604407398701</c:v>
                </c:pt>
                <c:pt idx="651">
                  <c:v>1.7345385009738854</c:v>
                </c:pt>
                <c:pt idx="652">
                  <c:v>1.7348176433801701</c:v>
                </c:pt>
                <c:pt idx="653">
                  <c:v>1.7350978675430901</c:v>
                </c:pt>
                <c:pt idx="654">
                  <c:v>1.7353791730444112</c:v>
                </c:pt>
                <c:pt idx="655">
                  <c:v>1.73566155946332</c:v>
                </c:pt>
                <c:pt idx="656">
                  <c:v>1.7359450263764047</c:v>
                </c:pt>
                <c:pt idx="657">
                  <c:v>1.73622957335767</c:v>
                </c:pt>
                <c:pt idx="658">
                  <c:v>1.7365151999785562</c:v>
                </c:pt>
                <c:pt idx="659">
                  <c:v>1.7368019058078601</c:v>
                </c:pt>
                <c:pt idx="660">
                  <c:v>1.73708969041187</c:v>
                </c:pt>
                <c:pt idx="661">
                  <c:v>1.7373785533542201</c:v>
                </c:pt>
                <c:pt idx="662">
                  <c:v>1.7376684941959812</c:v>
                </c:pt>
                <c:pt idx="663">
                  <c:v>1.7379595124956522</c:v>
                </c:pt>
                <c:pt idx="664">
                  <c:v>1.7382516078091212</c:v>
                </c:pt>
                <c:pt idx="665">
                  <c:v>1.73854477968969</c:v>
                </c:pt>
                <c:pt idx="666">
                  <c:v>1.7388390276880601</c:v>
                </c:pt>
                <c:pt idx="667">
                  <c:v>1.7391343513523578</c:v>
                </c:pt>
                <c:pt idx="668">
                  <c:v>1.7394307502281499</c:v>
                </c:pt>
                <c:pt idx="669">
                  <c:v>1.73972822385836</c:v>
                </c:pt>
                <c:pt idx="670">
                  <c:v>1.7400267717833342</c:v>
                </c:pt>
                <c:pt idx="671">
                  <c:v>1.7403263935408322</c:v>
                </c:pt>
                <c:pt idx="672">
                  <c:v>1.7406270886660737</c:v>
                </c:pt>
                <c:pt idx="673">
                  <c:v>1.7409288566915901</c:v>
                </c:pt>
                <c:pt idx="674">
                  <c:v>1.7412316971473718</c:v>
                </c:pt>
                <c:pt idx="675">
                  <c:v>1.74153560956091</c:v>
                </c:pt>
                <c:pt idx="676">
                  <c:v>1.7418405934569101</c:v>
                </c:pt>
                <c:pt idx="677">
                  <c:v>1.74214664835765</c:v>
                </c:pt>
                <c:pt idx="678">
                  <c:v>1.7424537737827368</c:v>
                </c:pt>
                <c:pt idx="679">
                  <c:v>1.7427619692492042</c:v>
                </c:pt>
                <c:pt idx="680">
                  <c:v>1.7430712342715042</c:v>
                </c:pt>
                <c:pt idx="681">
                  <c:v>1.7433815683615073</c:v>
                </c:pt>
                <c:pt idx="682">
                  <c:v>1.7436929710284401</c:v>
                </c:pt>
                <c:pt idx="683">
                  <c:v>1.7440054417790154</c:v>
                </c:pt>
                <c:pt idx="684">
                  <c:v>1.7443189801172747</c:v>
                </c:pt>
                <c:pt idx="685">
                  <c:v>1.7446335855447201</c:v>
                </c:pt>
                <c:pt idx="686">
                  <c:v>1.7449492575602499</c:v>
                </c:pt>
                <c:pt idx="687">
                  <c:v>1.7452659956601719</c:v>
                </c:pt>
                <c:pt idx="688">
                  <c:v>1.7455837993382037</c:v>
                </c:pt>
                <c:pt idx="689">
                  <c:v>1.7459026680854317</c:v>
                </c:pt>
                <c:pt idx="690">
                  <c:v>1.7462226013904201</c:v>
                </c:pt>
                <c:pt idx="691">
                  <c:v>1.74654359873909</c:v>
                </c:pt>
                <c:pt idx="692">
                  <c:v>1.74686565961478</c:v>
                </c:pt>
                <c:pt idx="693">
                  <c:v>1.7471887834982642</c:v>
                </c:pt>
                <c:pt idx="694">
                  <c:v>1.7475129698676866</c:v>
                </c:pt>
                <c:pt idx="695">
                  <c:v>1.7478382181986098</c:v>
                </c:pt>
                <c:pt idx="696">
                  <c:v>1.7481645279640401</c:v>
                </c:pt>
                <c:pt idx="697">
                  <c:v>1.7484918986343398</c:v>
                </c:pt>
                <c:pt idx="698">
                  <c:v>1.7488203296773301</c:v>
                </c:pt>
                <c:pt idx="699">
                  <c:v>1.7491498205582063</c:v>
                </c:pt>
                <c:pt idx="700">
                  <c:v>1.7494803707395601</c:v>
                </c:pt>
                <c:pt idx="701">
                  <c:v>1.7498119796814537</c:v>
                </c:pt>
                <c:pt idx="702">
                  <c:v>1.7501446468412942</c:v>
                </c:pt>
                <c:pt idx="703">
                  <c:v>1.7504783716739347</c:v>
                </c:pt>
                <c:pt idx="704">
                  <c:v>1.7508131536316247</c:v>
                </c:pt>
                <c:pt idx="705">
                  <c:v>1.75114899216402</c:v>
                </c:pt>
                <c:pt idx="706">
                  <c:v>1.7514858867182168</c:v>
                </c:pt>
                <c:pt idx="707">
                  <c:v>1.75182383673868</c:v>
                </c:pt>
                <c:pt idx="708">
                  <c:v>1.7521628416673154</c:v>
                </c:pt>
                <c:pt idx="709">
                  <c:v>1.7525029009434157</c:v>
                </c:pt>
                <c:pt idx="710">
                  <c:v>1.7528440140036901</c:v>
                </c:pt>
                <c:pt idx="711">
                  <c:v>1.7531861802822901</c:v>
                </c:pt>
                <c:pt idx="712">
                  <c:v>1.7535293992107412</c:v>
                </c:pt>
                <c:pt idx="713">
                  <c:v>1.75387367021801</c:v>
                </c:pt>
                <c:pt idx="714">
                  <c:v>1.7542189927304401</c:v>
                </c:pt>
                <c:pt idx="715">
                  <c:v>1.7545653661718266</c:v>
                </c:pt>
                <c:pt idx="716">
                  <c:v>1.7549127899633366</c:v>
                </c:pt>
                <c:pt idx="717">
                  <c:v>1.75526126352359</c:v>
                </c:pt>
                <c:pt idx="718">
                  <c:v>1.7556107862685901</c:v>
                </c:pt>
                <c:pt idx="719">
                  <c:v>1.7559613576117798</c:v>
                </c:pt>
                <c:pt idx="720">
                  <c:v>1.7563129769640271</c:v>
                </c:pt>
                <c:pt idx="721">
                  <c:v>1.7566656437335237</c:v>
                </c:pt>
                <c:pt idx="722">
                  <c:v>1.7570193573259778</c:v>
                </c:pt>
                <c:pt idx="723">
                  <c:v>1.7573741171445099</c:v>
                </c:pt>
                <c:pt idx="724">
                  <c:v>1.7577299225895917</c:v>
                </c:pt>
                <c:pt idx="725">
                  <c:v>1.75808677305917</c:v>
                </c:pt>
                <c:pt idx="726">
                  <c:v>1.7584446679485601</c:v>
                </c:pt>
                <c:pt idx="727">
                  <c:v>1.7588036066505237</c:v>
                </c:pt>
                <c:pt idx="728">
                  <c:v>1.7591635885552301</c:v>
                </c:pt>
                <c:pt idx="729">
                  <c:v>1.7595246130502706</c:v>
                </c:pt>
                <c:pt idx="730">
                  <c:v>1.7598866795207042</c:v>
                </c:pt>
                <c:pt idx="731">
                  <c:v>1.76024978734889</c:v>
                </c:pt>
                <c:pt idx="732">
                  <c:v>1.7606139359147308</c:v>
                </c:pt>
                <c:pt idx="733">
                  <c:v>1.7609791245954547</c:v>
                </c:pt>
                <c:pt idx="734">
                  <c:v>1.7613453527657701</c:v>
                </c:pt>
                <c:pt idx="735">
                  <c:v>1.7617126197977901</c:v>
                </c:pt>
                <c:pt idx="736">
                  <c:v>1.7620809250610705</c:v>
                </c:pt>
                <c:pt idx="737">
                  <c:v>1.7624502679225147</c:v>
                </c:pt>
                <c:pt idx="738">
                  <c:v>1.76282064774654</c:v>
                </c:pt>
                <c:pt idx="739">
                  <c:v>1.7631920638949501</c:v>
                </c:pt>
                <c:pt idx="740">
                  <c:v>1.7635645157269422</c:v>
                </c:pt>
                <c:pt idx="741">
                  <c:v>1.7639380025992022</c:v>
                </c:pt>
                <c:pt idx="742">
                  <c:v>1.7643125238658268</c:v>
                </c:pt>
                <c:pt idx="743">
                  <c:v>1.7646880788782369</c:v>
                </c:pt>
                <c:pt idx="744">
                  <c:v>1.7650646669854</c:v>
                </c:pt>
                <c:pt idx="745">
                  <c:v>1.7654422875336913</c:v>
                </c:pt>
                <c:pt idx="746">
                  <c:v>1.7658209398669047</c:v>
                </c:pt>
                <c:pt idx="747">
                  <c:v>1.7662006233262353</c:v>
                </c:pt>
                <c:pt idx="748">
                  <c:v>1.7665813372502901</c:v>
                </c:pt>
                <c:pt idx="749">
                  <c:v>1.7669630809751922</c:v>
                </c:pt>
                <c:pt idx="750">
                  <c:v>1.76734585383443</c:v>
                </c:pt>
                <c:pt idx="751">
                  <c:v>1.7677296551589183</c:v>
                </c:pt>
                <c:pt idx="752">
                  <c:v>1.7681144842770737</c:v>
                </c:pt>
                <c:pt idx="753">
                  <c:v>1.76850034051465</c:v>
                </c:pt>
                <c:pt idx="754">
                  <c:v>1.7688872231948942</c:v>
                </c:pt>
                <c:pt idx="755">
                  <c:v>1.7692751316384652</c:v>
                </c:pt>
                <c:pt idx="756">
                  <c:v>1.7696640651634699</c:v>
                </c:pt>
                <c:pt idx="757">
                  <c:v>1.7700540230854742</c:v>
                </c:pt>
                <c:pt idx="758">
                  <c:v>1.7704450047174247</c:v>
                </c:pt>
                <c:pt idx="759">
                  <c:v>1.7708370093697356</c:v>
                </c:pt>
                <c:pt idx="760">
                  <c:v>1.8990117752388</c:v>
                </c:pt>
                <c:pt idx="761">
                  <c:v>1.8996325313802929</c:v>
                </c:pt>
                <c:pt idx="762">
                  <c:v>1.9002540584584862</c:v>
                </c:pt>
                <c:pt idx="763">
                  <c:v>1.9008763551890546</c:v>
                </c:pt>
                <c:pt idx="764">
                  <c:v>1.9014994202856057</c:v>
                </c:pt>
                <c:pt idx="765">
                  <c:v>1.9021232524596694</c:v>
                </c:pt>
                <c:pt idx="766">
                  <c:v>1.9027478504208599</c:v>
                </c:pt>
                <c:pt idx="767">
                  <c:v>1.903373212876655</c:v>
                </c:pt>
                <c:pt idx="768">
                  <c:v>1.9039993385325846</c:v>
                </c:pt>
                <c:pt idx="769">
                  <c:v>1.9046262260921936</c:v>
                </c:pt>
                <c:pt idx="770">
                  <c:v>1.90525387425697</c:v>
                </c:pt>
                <c:pt idx="771">
                  <c:v>1.9058822817263898</c:v>
                </c:pt>
                <c:pt idx="772">
                  <c:v>1.9065114471979645</c:v>
                </c:pt>
                <c:pt idx="773">
                  <c:v>1.9071413693672299</c:v>
                </c:pt>
                <c:pt idx="774">
                  <c:v>1.9077720469276498</c:v>
                </c:pt>
                <c:pt idx="775">
                  <c:v>1.9084034785707777</c:v>
                </c:pt>
                <c:pt idx="776">
                  <c:v>1.9090356629861198</c:v>
                </c:pt>
                <c:pt idx="777">
                  <c:v>1.9096685988612299</c:v>
                </c:pt>
                <c:pt idx="778">
                  <c:v>1.9103022848816877</c:v>
                </c:pt>
                <c:pt idx="779">
                  <c:v>1.9109367197310498</c:v>
                </c:pt>
                <c:pt idx="780">
                  <c:v>1.9115719020909645</c:v>
                </c:pt>
                <c:pt idx="781">
                  <c:v>1.9122078306410941</c:v>
                </c:pt>
                <c:pt idx="782">
                  <c:v>1.9128445040590598</c:v>
                </c:pt>
                <c:pt idx="783">
                  <c:v>1.9134819210206377</c:v>
                </c:pt>
                <c:pt idx="784">
                  <c:v>1.9141200801995362</c:v>
                </c:pt>
                <c:pt idx="785">
                  <c:v>1.9147589802675977</c:v>
                </c:pt>
                <c:pt idx="786">
                  <c:v>1.9153986198946333</c:v>
                </c:pt>
                <c:pt idx="787">
                  <c:v>1.9160389977485699</c:v>
                </c:pt>
                <c:pt idx="788">
                  <c:v>1.9166801124953399</c:v>
                </c:pt>
                <c:pt idx="789">
                  <c:v>1.9173219627989662</c:v>
                </c:pt>
                <c:pt idx="790">
                  <c:v>1.9179645473215157</c:v>
                </c:pt>
                <c:pt idx="791">
                  <c:v>1.9186078647231481</c:v>
                </c:pt>
                <c:pt idx="792">
                  <c:v>1.9192519136619999</c:v>
                </c:pt>
                <c:pt idx="793">
                  <c:v>1.9198966927943812</c:v>
                </c:pt>
                <c:pt idx="794">
                  <c:v>1.9205422007747177</c:v>
                </c:pt>
                <c:pt idx="795">
                  <c:v>1.9211884362553286</c:v>
                </c:pt>
                <c:pt idx="796">
                  <c:v>1.9218353978867662</c:v>
                </c:pt>
                <c:pt idx="797">
                  <c:v>1.9224830843176399</c:v>
                </c:pt>
                <c:pt idx="798">
                  <c:v>1.9231314941946243</c:v>
                </c:pt>
                <c:pt idx="799">
                  <c:v>1.9237806261625099</c:v>
                </c:pt>
                <c:pt idx="800">
                  <c:v>1.9244304788641562</c:v>
                </c:pt>
                <c:pt idx="801">
                  <c:v>1.9250810509405598</c:v>
                </c:pt>
                <c:pt idx="802">
                  <c:v>1.9257323410307898</c:v>
                </c:pt>
                <c:pt idx="803">
                  <c:v>1.9263843477720362</c:v>
                </c:pt>
                <c:pt idx="804">
                  <c:v>1.9270370697996186</c:v>
                </c:pt>
                <c:pt idx="805">
                  <c:v>1.9276905057468998</c:v>
                </c:pt>
                <c:pt idx="806">
                  <c:v>1.9283446542454552</c:v>
                </c:pt>
                <c:pt idx="807">
                  <c:v>1.9289995139249352</c:v>
                </c:pt>
                <c:pt idx="808">
                  <c:v>1.9296550834131199</c:v>
                </c:pt>
                <c:pt idx="809">
                  <c:v>1.9303113613359177</c:v>
                </c:pt>
                <c:pt idx="810">
                  <c:v>1.9309683463173459</c:v>
                </c:pt>
                <c:pt idx="811">
                  <c:v>1.9316260369796057</c:v>
                </c:pt>
                <c:pt idx="812">
                  <c:v>1.9322844319430441</c:v>
                </c:pt>
                <c:pt idx="813">
                  <c:v>1.9329435298260815</c:v>
                </c:pt>
                <c:pt idx="814">
                  <c:v>1.9336033292453199</c:v>
                </c:pt>
                <c:pt idx="815">
                  <c:v>1.9342638288155789</c:v>
                </c:pt>
                <c:pt idx="816">
                  <c:v>1.9349250271497298</c:v>
                </c:pt>
                <c:pt idx="817">
                  <c:v>1.9355869228588887</c:v>
                </c:pt>
                <c:pt idx="818">
                  <c:v>1.93624951455226</c:v>
                </c:pt>
                <c:pt idx="819">
                  <c:v>1.93691280083727</c:v>
                </c:pt>
                <c:pt idx="820">
                  <c:v>1.9375767803194628</c:v>
                </c:pt>
                <c:pt idx="821">
                  <c:v>1.9382414516026698</c:v>
                </c:pt>
                <c:pt idx="822">
                  <c:v>1.9389068132887499</c:v>
                </c:pt>
                <c:pt idx="823">
                  <c:v>1.9395728639778487</c:v>
                </c:pt>
                <c:pt idx="824">
                  <c:v>1.9402396022682298</c:v>
                </c:pt>
                <c:pt idx="825">
                  <c:v>1.9409070267564341</c:v>
                </c:pt>
                <c:pt idx="826">
                  <c:v>1.9415751360370699</c:v>
                </c:pt>
                <c:pt idx="827">
                  <c:v>1.9422439287030961</c:v>
                </c:pt>
                <c:pt idx="828">
                  <c:v>1.9429134033455187</c:v>
                </c:pt>
                <c:pt idx="829">
                  <c:v>1.9435835585536498</c:v>
                </c:pt>
                <c:pt idx="830">
                  <c:v>1.9442543929149843</c:v>
                </c:pt>
                <c:pt idx="831">
                  <c:v>1.9449259050152299</c:v>
                </c:pt>
                <c:pt idx="832">
                  <c:v>1.9455980934382959</c:v>
                </c:pt>
                <c:pt idx="833">
                  <c:v>1.9462709567663421</c:v>
                </c:pt>
                <c:pt idx="834">
                  <c:v>1.9469444935796842</c:v>
                </c:pt>
                <c:pt idx="835">
                  <c:v>1.9476187024569798</c:v>
                </c:pt>
                <c:pt idx="836">
                  <c:v>1.9482935819750187</c:v>
                </c:pt>
                <c:pt idx="837">
                  <c:v>1.9489691307088499</c:v>
                </c:pt>
                <c:pt idx="838">
                  <c:v>1.9496453472317898</c:v>
                </c:pt>
                <c:pt idx="839">
                  <c:v>1.9503222301153862</c:v>
                </c:pt>
                <c:pt idx="840">
                  <c:v>1.950999777929423</c:v>
                </c:pt>
                <c:pt idx="841">
                  <c:v>1.9516779892419787</c:v>
                </c:pt>
                <c:pt idx="842">
                  <c:v>1.9523568626193077</c:v>
                </c:pt>
                <c:pt idx="843">
                  <c:v>1.9530363966259652</c:v>
                </c:pt>
                <c:pt idx="844">
                  <c:v>1.9537165898248099</c:v>
                </c:pt>
                <c:pt idx="845">
                  <c:v>1.9543974407769193</c:v>
                </c:pt>
                <c:pt idx="846">
                  <c:v>1.9550789480416477</c:v>
                </c:pt>
                <c:pt idx="847">
                  <c:v>1.9557611101766257</c:v>
                </c:pt>
                <c:pt idx="848">
                  <c:v>1.9564439257378141</c:v>
                </c:pt>
                <c:pt idx="849">
                  <c:v>1.9571273932793543</c:v>
                </c:pt>
                <c:pt idx="850">
                  <c:v>1.9578115113537877</c:v>
                </c:pt>
                <c:pt idx="851">
                  <c:v>1.9584962785118598</c:v>
                </c:pt>
                <c:pt idx="852">
                  <c:v>1.9591816933026533</c:v>
                </c:pt>
                <c:pt idx="853">
                  <c:v>1.9598677542735798</c:v>
                </c:pt>
                <c:pt idx="854">
                  <c:v>1.9605544599702887</c:v>
                </c:pt>
                <c:pt idx="855">
                  <c:v>1.96124180893677</c:v>
                </c:pt>
                <c:pt idx="856">
                  <c:v>1.9619297997153133</c:v>
                </c:pt>
                <c:pt idx="857">
                  <c:v>1.9626184308466061</c:v>
                </c:pt>
                <c:pt idx="858">
                  <c:v>1.9633077008694757</c:v>
                </c:pt>
                <c:pt idx="859">
                  <c:v>1.9639976083212798</c:v>
                </c:pt>
                <c:pt idx="860">
                  <c:v>1.96468815173759</c:v>
                </c:pt>
                <c:pt idx="861">
                  <c:v>1.9653793296522899</c:v>
                </c:pt>
                <c:pt idx="862">
                  <c:v>1.9660711405976798</c:v>
                </c:pt>
                <c:pt idx="863">
                  <c:v>1.9667635831043562</c:v>
                </c:pt>
                <c:pt idx="864">
                  <c:v>1.9674566557012698</c:v>
                </c:pt>
                <c:pt idx="865">
                  <c:v>1.9681503569157361</c:v>
                </c:pt>
                <c:pt idx="866">
                  <c:v>1.9688446852733454</c:v>
                </c:pt>
                <c:pt idx="867">
                  <c:v>1.9695396392981657</c:v>
                </c:pt>
                <c:pt idx="868">
                  <c:v>1.9702352175125557</c:v>
                </c:pt>
                <c:pt idx="869">
                  <c:v>1.9709314184372562</c:v>
                </c:pt>
                <c:pt idx="870">
                  <c:v>1.9716282405913652</c:v>
                </c:pt>
                <c:pt idx="871">
                  <c:v>1.9723256824923745</c:v>
                </c:pt>
                <c:pt idx="872">
                  <c:v>1.9730237426561552</c:v>
                </c:pt>
                <c:pt idx="873">
                  <c:v>1.9737224195969398</c:v>
                </c:pt>
                <c:pt idx="874">
                  <c:v>1.9744217118273657</c:v>
                </c:pt>
                <c:pt idx="875">
                  <c:v>1.9751216178584614</c:v>
                </c:pt>
                <c:pt idx="876">
                  <c:v>1.9758221361996662</c:v>
                </c:pt>
                <c:pt idx="877">
                  <c:v>1.9765232653587799</c:v>
                </c:pt>
                <c:pt idx="878">
                  <c:v>1.9772250038420398</c:v>
                </c:pt>
                <c:pt idx="879">
                  <c:v>1.9779273501540646</c:v>
                </c:pt>
                <c:pt idx="880">
                  <c:v>1.9786303027979462</c:v>
                </c:pt>
                <c:pt idx="881">
                  <c:v>1.9793338602751198</c:v>
                </c:pt>
                <c:pt idx="882">
                  <c:v>1.9800380210854887</c:v>
                </c:pt>
                <c:pt idx="883">
                  <c:v>1.9807427837273399</c:v>
                </c:pt>
                <c:pt idx="884">
                  <c:v>1.9814481466974598</c:v>
                </c:pt>
                <c:pt idx="885">
                  <c:v>1.9821541084910241</c:v>
                </c:pt>
                <c:pt idx="886">
                  <c:v>1.9828606676016198</c:v>
                </c:pt>
                <c:pt idx="887">
                  <c:v>1.9835678225213587</c:v>
                </c:pt>
                <c:pt idx="888">
                  <c:v>1.9842755717407383</c:v>
                </c:pt>
                <c:pt idx="889">
                  <c:v>1.9849839137486787</c:v>
                </c:pt>
                <c:pt idx="890">
                  <c:v>1.9856928470326543</c:v>
                </c:pt>
                <c:pt idx="891">
                  <c:v>1.98640237007856</c:v>
                </c:pt>
                <c:pt idx="892">
                  <c:v>1.9871124813707193</c:v>
                </c:pt>
                <c:pt idx="893">
                  <c:v>1.9878231793919299</c:v>
                </c:pt>
                <c:pt idx="894">
                  <c:v>1.9885344626235377</c:v>
                </c:pt>
                <c:pt idx="895">
                  <c:v>1.98924632954529</c:v>
                </c:pt>
                <c:pt idx="896">
                  <c:v>1.9899587786354398</c:v>
                </c:pt>
                <c:pt idx="897">
                  <c:v>1.9906718083707486</c:v>
                </c:pt>
                <c:pt idx="898">
                  <c:v>1.9913854172264398</c:v>
                </c:pt>
                <c:pt idx="899">
                  <c:v>1.9920996036762677</c:v>
                </c:pt>
                <c:pt idx="900">
                  <c:v>1.9928143661924398</c:v>
                </c:pt>
                <c:pt idx="901">
                  <c:v>1.9935297032457198</c:v>
                </c:pt>
                <c:pt idx="902">
                  <c:v>1.9942456133053599</c:v>
                </c:pt>
                <c:pt idx="903">
                  <c:v>1.9949620948391198</c:v>
                </c:pt>
                <c:pt idx="904">
                  <c:v>1.9956791463132999</c:v>
                </c:pt>
                <c:pt idx="905">
                  <c:v>1.9963967661927087</c:v>
                </c:pt>
                <c:pt idx="906">
                  <c:v>1.9971149529406598</c:v>
                </c:pt>
                <c:pt idx="907">
                  <c:v>1.9978337050190533</c:v>
                </c:pt>
                <c:pt idx="908">
                  <c:v>1.9985530208883215</c:v>
                </c:pt>
                <c:pt idx="909">
                  <c:v>1.9992728990073398</c:v>
                </c:pt>
                <c:pt idx="910">
                  <c:v>1.9999933378336845</c:v>
                </c:pt>
                <c:pt idx="911">
                  <c:v>2.0007143358233801</c:v>
                </c:pt>
                <c:pt idx="912">
                  <c:v>2.0014358914310302</c:v>
                </c:pt>
                <c:pt idx="913">
                  <c:v>2.0021580031097752</c:v>
                </c:pt>
                <c:pt idx="914">
                  <c:v>2.0028806693114398</c:v>
                </c:pt>
                <c:pt idx="915">
                  <c:v>2.0036038884862402</c:v>
                </c:pt>
                <c:pt idx="916">
                  <c:v>2.0043276590830601</c:v>
                </c:pt>
                <c:pt idx="917">
                  <c:v>2.00505197954939</c:v>
                </c:pt>
                <c:pt idx="918">
                  <c:v>2.0057768483312612</c:v>
                </c:pt>
                <c:pt idx="919">
                  <c:v>2.0065022638732377</c:v>
                </c:pt>
                <c:pt idx="920">
                  <c:v>2.0072282246186397</c:v>
                </c:pt>
                <c:pt idx="921">
                  <c:v>2.0079547290092301</c:v>
                </c:pt>
                <c:pt idx="922">
                  <c:v>2.0086817754854618</c:v>
                </c:pt>
                <c:pt idx="923">
                  <c:v>2.0094093624862799</c:v>
                </c:pt>
                <c:pt idx="924">
                  <c:v>2.0101374884494212</c:v>
                </c:pt>
                <c:pt idx="925">
                  <c:v>2.0108661518110797</c:v>
                </c:pt>
                <c:pt idx="926">
                  <c:v>2.0115953510061599</c:v>
                </c:pt>
                <c:pt idx="927">
                  <c:v>2.0123250844681335</c:v>
                </c:pt>
                <c:pt idx="928">
                  <c:v>2.0130553506291977</c:v>
                </c:pt>
                <c:pt idx="929">
                  <c:v>2.0137861479200811</c:v>
                </c:pt>
                <c:pt idx="930">
                  <c:v>2.01451747477015</c:v>
                </c:pt>
                <c:pt idx="931">
                  <c:v>2.0152493296074967</c:v>
                </c:pt>
                <c:pt idx="932">
                  <c:v>2.0159817108588398</c:v>
                </c:pt>
                <c:pt idx="933">
                  <c:v>2.0167146169494998</c:v>
                </c:pt>
                <c:pt idx="934">
                  <c:v>2.0174480463034987</c:v>
                </c:pt>
                <c:pt idx="935">
                  <c:v>2.0181819973435302</c:v>
                </c:pt>
                <c:pt idx="936">
                  <c:v>2.0189164684909202</c:v>
                </c:pt>
                <c:pt idx="937">
                  <c:v>2.0196514581656877</c:v>
                </c:pt>
                <c:pt idx="938">
                  <c:v>2.0203869647865602</c:v>
                </c:pt>
                <c:pt idx="939">
                  <c:v>2.02112298677087</c:v>
                </c:pt>
                <c:pt idx="940">
                  <c:v>2.0218595225347067</c:v>
                </c:pt>
                <c:pt idx="941">
                  <c:v>2.0225965704928499</c:v>
                </c:pt>
                <c:pt idx="942">
                  <c:v>2.0233341290587301</c:v>
                </c:pt>
                <c:pt idx="943">
                  <c:v>2.0240721966445197</c:v>
                </c:pt>
                <c:pt idx="944">
                  <c:v>2.0248107716610892</c:v>
                </c:pt>
                <c:pt idx="945">
                  <c:v>2.025549852518</c:v>
                </c:pt>
                <c:pt idx="946">
                  <c:v>2.0262894376235177</c:v>
                </c:pt>
                <c:pt idx="947">
                  <c:v>2.0270295253847301</c:v>
                </c:pt>
                <c:pt idx="948">
                  <c:v>2.0277701142073412</c:v>
                </c:pt>
                <c:pt idx="949">
                  <c:v>2.0285112024958289</c:v>
                </c:pt>
                <c:pt idx="950">
                  <c:v>2.02925278865336</c:v>
                </c:pt>
                <c:pt idx="951">
                  <c:v>2.0299948710819797</c:v>
                </c:pt>
                <c:pt idx="952">
                  <c:v>2.03073744818228</c:v>
                </c:pt>
                <c:pt idx="953">
                  <c:v>2.0314805183537277</c:v>
                </c:pt>
                <c:pt idx="954">
                  <c:v>2.0322240799945797</c:v>
                </c:pt>
                <c:pt idx="955">
                  <c:v>2.0329681315017463</c:v>
                </c:pt>
                <c:pt idx="956">
                  <c:v>2.0337126712710298</c:v>
                </c:pt>
                <c:pt idx="957">
                  <c:v>2.0344576976968467</c:v>
                </c:pt>
                <c:pt idx="958">
                  <c:v>2.0352032091724999</c:v>
                </c:pt>
                <c:pt idx="959">
                  <c:v>2.0359492040900387</c:v>
                </c:pt>
                <c:pt idx="960">
                  <c:v>2.0366956808403067</c:v>
                </c:pt>
                <c:pt idx="961">
                  <c:v>2.0374426378129398</c:v>
                </c:pt>
                <c:pt idx="962">
                  <c:v>2.0381900733963612</c:v>
                </c:pt>
                <c:pt idx="963">
                  <c:v>2.0389379859777699</c:v>
                </c:pt>
                <c:pt idx="964">
                  <c:v>2.0396863739431881</c:v>
                </c:pt>
                <c:pt idx="965">
                  <c:v>2.0404352356775499</c:v>
                </c:pt>
                <c:pt idx="966">
                  <c:v>2.0411845695644257</c:v>
                </c:pt>
                <c:pt idx="967">
                  <c:v>2.0419343739862601</c:v>
                </c:pt>
                <c:pt idx="968">
                  <c:v>2.0426846473244402</c:v>
                </c:pt>
                <c:pt idx="969">
                  <c:v>2.0434353879590201</c:v>
                </c:pt>
                <c:pt idx="970">
                  <c:v>2.0441865942690201</c:v>
                </c:pt>
                <c:pt idx="971">
                  <c:v>2.0449382646322212</c:v>
                </c:pt>
                <c:pt idx="972">
                  <c:v>2.0456903974252598</c:v>
                </c:pt>
                <c:pt idx="973">
                  <c:v>2.0464429910236164</c:v>
                </c:pt>
                <c:pt idx="974">
                  <c:v>2.0471960438018013</c:v>
                </c:pt>
                <c:pt idx="975">
                  <c:v>2.0479495541328001</c:v>
                </c:pt>
                <c:pt idx="976">
                  <c:v>2.04870352038883</c:v>
                </c:pt>
                <c:pt idx="977">
                  <c:v>2.0494579409408198</c:v>
                </c:pt>
                <c:pt idx="978">
                  <c:v>2.0502128141585767</c:v>
                </c:pt>
                <c:pt idx="979">
                  <c:v>2.0509681384108367</c:v>
                </c:pt>
                <c:pt idx="980">
                  <c:v>2.0517239120651798</c:v>
                </c:pt>
                <c:pt idx="981">
                  <c:v>2.0524801334880323</c:v>
                </c:pt>
                <c:pt idx="982">
                  <c:v>2.0532368010449202</c:v>
                </c:pt>
                <c:pt idx="983">
                  <c:v>2.05399391309997</c:v>
                </c:pt>
                <c:pt idx="984">
                  <c:v>2.0547514680164412</c:v>
                </c:pt>
                <c:pt idx="985">
                  <c:v>2.0555094641563998</c:v>
                </c:pt>
                <c:pt idx="986">
                  <c:v>2.0562678998808552</c:v>
                </c:pt>
                <c:pt idx="987">
                  <c:v>2.0570267735498198</c:v>
                </c:pt>
                <c:pt idx="988">
                  <c:v>2.05778608352206</c:v>
                </c:pt>
                <c:pt idx="989">
                  <c:v>2.0585458281553999</c:v>
                </c:pt>
                <c:pt idx="990">
                  <c:v>2.0593060058065702</c:v>
                </c:pt>
                <c:pt idx="991">
                  <c:v>2.0600666148312397</c:v>
                </c:pt>
                <c:pt idx="992">
                  <c:v>2.06082765358402</c:v>
                </c:pt>
                <c:pt idx="993">
                  <c:v>2.06158912041849</c:v>
                </c:pt>
                <c:pt idx="994">
                  <c:v>2.0623510136871799</c:v>
                </c:pt>
                <c:pt idx="995">
                  <c:v>2.0631133317415857</c:v>
                </c:pt>
                <c:pt idx="996">
                  <c:v>2.0638760729321248</c:v>
                </c:pt>
                <c:pt idx="997">
                  <c:v>2.0646392356082277</c:v>
                </c:pt>
                <c:pt idx="998">
                  <c:v>2.0654028181183501</c:v>
                </c:pt>
                <c:pt idx="999">
                  <c:v>2.0661668188098501</c:v>
                </c:pt>
                <c:pt idx="1000">
                  <c:v>2.0669312360291099</c:v>
                </c:pt>
                <c:pt idx="1001">
                  <c:v>2.0676960681215482</c:v>
                </c:pt>
                <c:pt idx="1002">
                  <c:v>2.0684613134314098</c:v>
                </c:pt>
                <c:pt idx="1003">
                  <c:v>2.0692269703021902</c:v>
                </c:pt>
                <c:pt idx="1004">
                  <c:v>2.0699930370762298</c:v>
                </c:pt>
                <c:pt idx="1005">
                  <c:v>2.07075951209494</c:v>
                </c:pt>
                <c:pt idx="1006">
                  <c:v>2.0715263936986967</c:v>
                </c:pt>
                <c:pt idx="1007">
                  <c:v>2.07229368022701</c:v>
                </c:pt>
                <c:pt idx="1008">
                  <c:v>2.0730613700183</c:v>
                </c:pt>
                <c:pt idx="1009">
                  <c:v>2.0738294614100901</c:v>
                </c:pt>
                <c:pt idx="1010">
                  <c:v>2.0745979527389604</c:v>
                </c:pt>
                <c:pt idx="1011">
                  <c:v>2.0753668423404052</c:v>
                </c:pt>
                <c:pt idx="1012">
                  <c:v>2.0761361285491597</c:v>
                </c:pt>
                <c:pt idx="1013">
                  <c:v>2.0769058096988773</c:v>
                </c:pt>
                <c:pt idx="1014">
                  <c:v>2.0776758841223999</c:v>
                </c:pt>
                <c:pt idx="1015">
                  <c:v>2.0784463501514798</c:v>
                </c:pt>
                <c:pt idx="1016">
                  <c:v>2.0792172061170202</c:v>
                </c:pt>
                <c:pt idx="1017">
                  <c:v>2.0799884503490267</c:v>
                </c:pt>
                <c:pt idx="1018">
                  <c:v>2.0807600811765612</c:v>
                </c:pt>
                <c:pt idx="1019">
                  <c:v>2.0815320969277402</c:v>
                </c:pt>
                <c:pt idx="1020">
                  <c:v>2.0823044959298267</c:v>
                </c:pt>
                <c:pt idx="1021">
                  <c:v>2.0830772765091812</c:v>
                </c:pt>
                <c:pt idx="1022">
                  <c:v>2.0838504369911997</c:v>
                </c:pt>
                <c:pt idx="1023">
                  <c:v>2.0846239757004699</c:v>
                </c:pt>
                <c:pt idx="1024">
                  <c:v>2.0853978909606612</c:v>
                </c:pt>
                <c:pt idx="1025">
                  <c:v>2.08617218109453</c:v>
                </c:pt>
                <c:pt idx="1026">
                  <c:v>2.0869468444240198</c:v>
                </c:pt>
                <c:pt idx="1027">
                  <c:v>2.0877218792701848</c:v>
                </c:pt>
                <c:pt idx="1028">
                  <c:v>2.08849728395312</c:v>
                </c:pt>
                <c:pt idx="1029">
                  <c:v>2.0892730567922402</c:v>
                </c:pt>
                <c:pt idx="1030">
                  <c:v>2.0900491961059378</c:v>
                </c:pt>
                <c:pt idx="1031">
                  <c:v>2.0908257002119002</c:v>
                </c:pt>
                <c:pt idx="1032">
                  <c:v>2.0916025674268397</c:v>
                </c:pt>
                <c:pt idx="1033">
                  <c:v>2.0923797960667199</c:v>
                </c:pt>
                <c:pt idx="1034">
                  <c:v>2.0931573844466298</c:v>
                </c:pt>
                <c:pt idx="1035">
                  <c:v>2.0939353308808477</c:v>
                </c:pt>
                <c:pt idx="1036">
                  <c:v>2.0947136336828267</c:v>
                </c:pt>
                <c:pt idx="1037">
                  <c:v>2.0954922911652067</c:v>
                </c:pt>
                <c:pt idx="1038">
                  <c:v>2.0962713016398187</c:v>
                </c:pt>
                <c:pt idx="1039">
                  <c:v>2.0970506634176798</c:v>
                </c:pt>
                <c:pt idx="1040">
                  <c:v>2.0978303748089999</c:v>
                </c:pt>
                <c:pt idx="1041">
                  <c:v>2.0986104341231693</c:v>
                </c:pt>
                <c:pt idx="1042">
                  <c:v>2.09939083966895</c:v>
                </c:pt>
                <c:pt idx="1043">
                  <c:v>2.1001715897540802</c:v>
                </c:pt>
                <c:pt idx="1044">
                  <c:v>2.1009526826856302</c:v>
                </c:pt>
                <c:pt idx="1045">
                  <c:v>2.1017341167699612</c:v>
                </c:pt>
                <c:pt idx="1046">
                  <c:v>2.10251589031254</c:v>
                </c:pt>
                <c:pt idx="1047">
                  <c:v>2.1032980016181702</c:v>
                </c:pt>
                <c:pt idx="1048">
                  <c:v>2.1040804489908602</c:v>
                </c:pt>
                <c:pt idx="1049">
                  <c:v>2.1048632307338577</c:v>
                </c:pt>
                <c:pt idx="1050">
                  <c:v>2.1056463451496987</c:v>
                </c:pt>
                <c:pt idx="1051">
                  <c:v>2.1064297905401301</c:v>
                </c:pt>
                <c:pt idx="1052">
                  <c:v>2.1072135652061812</c:v>
                </c:pt>
                <c:pt idx="1053">
                  <c:v>2.1079976674482048</c:v>
                </c:pt>
                <c:pt idx="1054">
                  <c:v>2.1087820955656902</c:v>
                </c:pt>
                <c:pt idx="1055">
                  <c:v>2.1095668478576091</c:v>
                </c:pt>
                <c:pt idx="1056">
                  <c:v>2.1103519226219802</c:v>
                </c:pt>
                <c:pt idx="1057">
                  <c:v>2.1111373181563882</c:v>
                </c:pt>
                <c:pt idx="1058">
                  <c:v>2.1119230327574012</c:v>
                </c:pt>
                <c:pt idx="1059">
                  <c:v>2.1127090647211877</c:v>
                </c:pt>
                <c:pt idx="1060">
                  <c:v>2.1134954123430467</c:v>
                </c:pt>
                <c:pt idx="1061">
                  <c:v>2.1142820739176398</c:v>
                </c:pt>
                <c:pt idx="1062">
                  <c:v>2.1150690477389298</c:v>
                </c:pt>
                <c:pt idx="1063">
                  <c:v>2.115856332100194</c:v>
                </c:pt>
                <c:pt idx="1064">
                  <c:v>2.1166439252941021</c:v>
                </c:pt>
                <c:pt idx="1065">
                  <c:v>2.1174318256126612</c:v>
                </c:pt>
                <c:pt idx="1066">
                  <c:v>2.11822003134708</c:v>
                </c:pt>
                <c:pt idx="1067">
                  <c:v>2.1190085407880397</c:v>
                </c:pt>
                <c:pt idx="1068">
                  <c:v>2.119797352225568</c:v>
                </c:pt>
                <c:pt idx="1069">
                  <c:v>2.1205864639489498</c:v>
                </c:pt>
                <c:pt idx="1070">
                  <c:v>2.1213758742469699</c:v>
                </c:pt>
                <c:pt idx="1071">
                  <c:v>2.1221655814077001</c:v>
                </c:pt>
                <c:pt idx="1072">
                  <c:v>2.1229555837185767</c:v>
                </c:pt>
                <c:pt idx="1073">
                  <c:v>2.1237458794664801</c:v>
                </c:pt>
                <c:pt idx="1074">
                  <c:v>2.1245364669376117</c:v>
                </c:pt>
                <c:pt idx="1075">
                  <c:v>2.1253273444175647</c:v>
                </c:pt>
                <c:pt idx="1076">
                  <c:v>2.1261185101912901</c:v>
                </c:pt>
                <c:pt idx="1077">
                  <c:v>2.1269099625433001</c:v>
                </c:pt>
                <c:pt idx="1078">
                  <c:v>2.1277016997573845</c:v>
                </c:pt>
                <c:pt idx="1079">
                  <c:v>2.1284937201166811</c:v>
                </c:pt>
                <c:pt idx="1080">
                  <c:v>2.1292860219039</c:v>
                </c:pt>
                <c:pt idx="1081">
                  <c:v>2.1300786034010777</c:v>
                </c:pt>
                <c:pt idx="1082">
                  <c:v>2.1308714628897398</c:v>
                </c:pt>
                <c:pt idx="1083">
                  <c:v>2.1316645986507599</c:v>
                </c:pt>
                <c:pt idx="1084">
                  <c:v>2.1324580089644987</c:v>
                </c:pt>
                <c:pt idx="1085">
                  <c:v>2.1332516921107798</c:v>
                </c:pt>
                <c:pt idx="1086">
                  <c:v>2.1340456463688224</c:v>
                </c:pt>
                <c:pt idx="1087">
                  <c:v>2.1348398700174012</c:v>
                </c:pt>
                <c:pt idx="1088">
                  <c:v>2.13563436133462</c:v>
                </c:pt>
                <c:pt idx="1089">
                  <c:v>2.1364291185981177</c:v>
                </c:pt>
                <c:pt idx="1090">
                  <c:v>2.1372241400850402</c:v>
                </c:pt>
                <c:pt idx="1091">
                  <c:v>2.1380194240718731</c:v>
                </c:pt>
                <c:pt idx="1092">
                  <c:v>2.1388149688348199</c:v>
                </c:pt>
                <c:pt idx="1093">
                  <c:v>2.1396107726493412</c:v>
                </c:pt>
                <c:pt idx="1094">
                  <c:v>2.14040683379047</c:v>
                </c:pt>
                <c:pt idx="1095">
                  <c:v>2.1412031505328</c:v>
                </c:pt>
                <c:pt idx="1096">
                  <c:v>2.141999721150369</c:v>
                </c:pt>
                <c:pt idx="1097">
                  <c:v>2.1427965439166812</c:v>
                </c:pt>
                <c:pt idx="1098">
                  <c:v>2.1435936171048802</c:v>
                </c:pt>
                <c:pt idx="1099">
                  <c:v>2.1443909389875491</c:v>
                </c:pt>
                <c:pt idx="1100">
                  <c:v>2.1451885078367212</c:v>
                </c:pt>
                <c:pt idx="1101">
                  <c:v>2.1459863219241502</c:v>
                </c:pt>
                <c:pt idx="1102">
                  <c:v>2.1467843795210002</c:v>
                </c:pt>
                <c:pt idx="1103">
                  <c:v>2.1475826788980052</c:v>
                </c:pt>
                <c:pt idx="1104">
                  <c:v>2.148381218325448</c:v>
                </c:pt>
                <c:pt idx="1105">
                  <c:v>2.1491799960730598</c:v>
                </c:pt>
                <c:pt idx="1106">
                  <c:v>2.1499790104103802</c:v>
                </c:pt>
                <c:pt idx="1107">
                  <c:v>2.1507782596062999</c:v>
                </c:pt>
                <c:pt idx="1108">
                  <c:v>2.1515777419294144</c:v>
                </c:pt>
                <c:pt idx="1109">
                  <c:v>2.1523774556476698</c:v>
                </c:pt>
                <c:pt idx="1110">
                  <c:v>2.1531773990289098</c:v>
                </c:pt>
                <c:pt idx="1111">
                  <c:v>2.1539775703403694</c:v>
                </c:pt>
                <c:pt idx="1112">
                  <c:v>2.1547779678488399</c:v>
                </c:pt>
                <c:pt idx="1113">
                  <c:v>2.1555785898208777</c:v>
                </c:pt>
                <c:pt idx="1114">
                  <c:v>2.1563794345225067</c:v>
                </c:pt>
                <c:pt idx="1115">
                  <c:v>2.15718050021944</c:v>
                </c:pt>
                <c:pt idx="1116">
                  <c:v>2.1579817851768812</c:v>
                </c:pt>
                <c:pt idx="1117">
                  <c:v>2.1587832876598201</c:v>
                </c:pt>
                <c:pt idx="1118">
                  <c:v>2.1595850059327701</c:v>
                </c:pt>
                <c:pt idx="1119">
                  <c:v>2.1603869382598901</c:v>
                </c:pt>
                <c:pt idx="1120">
                  <c:v>2.1611890829050284</c:v>
                </c:pt>
                <c:pt idx="1121">
                  <c:v>2.1619914381315612</c:v>
                </c:pt>
                <c:pt idx="1122">
                  <c:v>2.16279400220263</c:v>
                </c:pt>
                <c:pt idx="1123">
                  <c:v>2.1635967733809647</c:v>
                </c:pt>
                <c:pt idx="1124">
                  <c:v>2.1643997499289558</c:v>
                </c:pt>
                <c:pt idx="1125">
                  <c:v>2.165202930108622</c:v>
                </c:pt>
                <c:pt idx="1126">
                  <c:v>2.1660063121818798</c:v>
                </c:pt>
                <c:pt idx="1127">
                  <c:v>2.1668098944099987</c:v>
                </c:pt>
                <c:pt idx="1128">
                  <c:v>2.1676136750541102</c:v>
                </c:pt>
                <c:pt idx="1129">
                  <c:v>2.1684176523750289</c:v>
                </c:pt>
                <c:pt idx="1130">
                  <c:v>2.1692218246331398</c:v>
                </c:pt>
                <c:pt idx="1131">
                  <c:v>2.1700261900886977</c:v>
                </c:pt>
                <c:pt idx="1132">
                  <c:v>2.1708307470015979</c:v>
                </c:pt>
                <c:pt idx="1133">
                  <c:v>2.1716354936312547</c:v>
                </c:pt>
                <c:pt idx="1134">
                  <c:v>2.1724404282371967</c:v>
                </c:pt>
                <c:pt idx="1135">
                  <c:v>2.17324554907831</c:v>
                </c:pt>
                <c:pt idx="1136">
                  <c:v>2.1740508544133599</c:v>
                </c:pt>
                <c:pt idx="1137">
                  <c:v>2.1748563425008101</c:v>
                </c:pt>
                <c:pt idx="1138">
                  <c:v>2.1756620115988352</c:v>
                </c:pt>
                <c:pt idx="1139">
                  <c:v>2.1764678599654999</c:v>
                </c:pt>
                <c:pt idx="1140">
                  <c:v>2.1772738858584</c:v>
                </c:pt>
                <c:pt idx="1141">
                  <c:v>2.1780800875350201</c:v>
                </c:pt>
                <c:pt idx="1142">
                  <c:v>2.17888646325255</c:v>
                </c:pt>
                <c:pt idx="1143">
                  <c:v>2.1796930112679997</c:v>
                </c:pt>
                <c:pt idx="1144">
                  <c:v>2.18049972983806</c:v>
                </c:pt>
                <c:pt idx="1145">
                  <c:v>2.1813066172192901</c:v>
                </c:pt>
                <c:pt idx="1146">
                  <c:v>2.1821136716680001</c:v>
                </c:pt>
                <c:pt idx="1147">
                  <c:v>2.1829208914402001</c:v>
                </c:pt>
                <c:pt idx="1148">
                  <c:v>2.1837282747918412</c:v>
                </c:pt>
                <c:pt idx="1149">
                  <c:v>2.1845358199785498</c:v>
                </c:pt>
                <c:pt idx="1150">
                  <c:v>2.18534352525583</c:v>
                </c:pt>
                <c:pt idx="1151">
                  <c:v>2.1861513888789612</c:v>
                </c:pt>
                <c:pt idx="1152">
                  <c:v>2.1869594091030167</c:v>
                </c:pt>
                <c:pt idx="1153">
                  <c:v>2.1877675841829847</c:v>
                </c:pt>
                <c:pt idx="1154">
                  <c:v>2.1885759123734601</c:v>
                </c:pt>
                <c:pt idx="1155">
                  <c:v>2.1893843919291402</c:v>
                </c:pt>
                <c:pt idx="1156">
                  <c:v>2.1901930211044012</c:v>
                </c:pt>
                <c:pt idx="1157">
                  <c:v>2.1910017981534899</c:v>
                </c:pt>
                <c:pt idx="1158">
                  <c:v>2.1918107213305</c:v>
                </c:pt>
                <c:pt idx="1159">
                  <c:v>2.1926197888893801</c:v>
                </c:pt>
                <c:pt idx="1160">
                  <c:v>2.1934289990839178</c:v>
                </c:pt>
                <c:pt idx="1161">
                  <c:v>2.19423835016782</c:v>
                </c:pt>
                <c:pt idx="1162">
                  <c:v>2.1950478403945999</c:v>
                </c:pt>
                <c:pt idx="1163">
                  <c:v>2.1958574680176799</c:v>
                </c:pt>
                <c:pt idx="1164">
                  <c:v>2.1966672312903399</c:v>
                </c:pt>
                <c:pt idx="1165">
                  <c:v>2.1974771284657799</c:v>
                </c:pt>
                <c:pt idx="1166">
                  <c:v>2.1982871577970786</c:v>
                </c:pt>
                <c:pt idx="1167">
                  <c:v>2.1990973175371402</c:v>
                </c:pt>
                <c:pt idx="1168">
                  <c:v>2.1999076059389</c:v>
                </c:pt>
                <c:pt idx="1169">
                  <c:v>2.2007180212551098</c:v>
                </c:pt>
                <c:pt idx="1170">
                  <c:v>2.2015285617384812</c:v>
                </c:pt>
                <c:pt idx="1171">
                  <c:v>2.2023392256416012</c:v>
                </c:pt>
                <c:pt idx="1172">
                  <c:v>2.203150011217045</c:v>
                </c:pt>
                <c:pt idx="1173">
                  <c:v>2.2039609167172012</c:v>
                </c:pt>
                <c:pt idx="1174">
                  <c:v>2.2047719403945418</c:v>
                </c:pt>
                <c:pt idx="1175">
                  <c:v>2.2055830805013699</c:v>
                </c:pt>
                <c:pt idx="1176">
                  <c:v>2.2063943352899602</c:v>
                </c:pt>
                <c:pt idx="1177">
                  <c:v>2.2072057030126002</c:v>
                </c:pt>
                <c:pt idx="1178">
                  <c:v>2.2080171819214889</c:v>
                </c:pt>
                <c:pt idx="1179">
                  <c:v>2.2088287702687102</c:v>
                </c:pt>
                <c:pt idx="1180">
                  <c:v>2.2096404663064702</c:v>
                </c:pt>
                <c:pt idx="1181">
                  <c:v>2.2104522682868599</c:v>
                </c:pt>
                <c:pt idx="1182">
                  <c:v>2.2112641744619501</c:v>
                </c:pt>
                <c:pt idx="1183">
                  <c:v>2.2120761830837732</c:v>
                </c:pt>
                <c:pt idx="1184">
                  <c:v>2.2128882924045277</c:v>
                </c:pt>
                <c:pt idx="1185">
                  <c:v>2.2137005006761212</c:v>
                </c:pt>
                <c:pt idx="1186">
                  <c:v>2.2145128061506698</c:v>
                </c:pt>
                <c:pt idx="1187">
                  <c:v>2.2153252070802298</c:v>
                </c:pt>
                <c:pt idx="1188">
                  <c:v>2.2161377017169475</c:v>
                </c:pt>
                <c:pt idx="1189">
                  <c:v>2.2169502883127499</c:v>
                </c:pt>
                <c:pt idx="1190">
                  <c:v>2.2177629651199302</c:v>
                </c:pt>
                <c:pt idx="1191">
                  <c:v>2.21857573039058</c:v>
                </c:pt>
                <c:pt idx="1192">
                  <c:v>2.2193885823768902</c:v>
                </c:pt>
                <c:pt idx="1193">
                  <c:v>2.2202015193310802</c:v>
                </c:pt>
                <c:pt idx="1194">
                  <c:v>2.2210145395054299</c:v>
                </c:pt>
                <c:pt idx="1195">
                  <c:v>2.2218276411522959</c:v>
                </c:pt>
                <c:pt idx="1196">
                  <c:v>2.22264082252397</c:v>
                </c:pt>
                <c:pt idx="1197">
                  <c:v>2.2234540818730006</c:v>
                </c:pt>
                <c:pt idx="1198">
                  <c:v>2.22426741745184</c:v>
                </c:pt>
                <c:pt idx="1199">
                  <c:v>2.2250808275131102</c:v>
                </c:pt>
                <c:pt idx="1200">
                  <c:v>2.2258943103094699</c:v>
                </c:pt>
                <c:pt idx="1201">
                  <c:v>2.2267078640936599</c:v>
                </c:pt>
                <c:pt idx="1202">
                  <c:v>2.2275214871185689</c:v>
                </c:pt>
                <c:pt idx="1203">
                  <c:v>2.228335177637065</c:v>
                </c:pt>
                <c:pt idx="1204">
                  <c:v>2.2291489339021777</c:v>
                </c:pt>
                <c:pt idx="1205">
                  <c:v>2.2299627541671612</c:v>
                </c:pt>
                <c:pt idx="1206">
                  <c:v>2.2307766366851798</c:v>
                </c:pt>
                <c:pt idx="1207">
                  <c:v>2.23159057970966</c:v>
                </c:pt>
                <c:pt idx="1208">
                  <c:v>2.23240458149409</c:v>
                </c:pt>
                <c:pt idx="1209">
                  <c:v>2.2332186402921002</c:v>
                </c:pt>
                <c:pt idx="1210">
                  <c:v>2.2340327543574818</c:v>
                </c:pt>
                <c:pt idx="1211">
                  <c:v>2.2348469219440377</c:v>
                </c:pt>
                <c:pt idx="1212">
                  <c:v>2.2356611413059602</c:v>
                </c:pt>
                <c:pt idx="1213">
                  <c:v>2.2364754106973597</c:v>
                </c:pt>
                <c:pt idx="1214">
                  <c:v>2.2372897283726489</c:v>
                </c:pt>
                <c:pt idx="1215">
                  <c:v>2.2381040925862812</c:v>
                </c:pt>
                <c:pt idx="1216">
                  <c:v>2.238918501593</c:v>
                </c:pt>
                <c:pt idx="1217">
                  <c:v>2.2397329536476498</c:v>
                </c:pt>
                <c:pt idx="1218">
                  <c:v>2.2405474470053202</c:v>
                </c:pt>
                <c:pt idx="1219">
                  <c:v>2.2413619799211202</c:v>
                </c:pt>
                <c:pt idx="1220">
                  <c:v>2.2421765506505857</c:v>
                </c:pt>
                <c:pt idx="1221">
                  <c:v>2.2429911574492412</c:v>
                </c:pt>
                <c:pt idx="1222">
                  <c:v>2.2438057985729847</c:v>
                </c:pt>
                <c:pt idx="1223">
                  <c:v>2.2446204722777012</c:v>
                </c:pt>
                <c:pt idx="1224">
                  <c:v>2.24543517681973</c:v>
                </c:pt>
                <c:pt idx="1225">
                  <c:v>2.2462499104554987</c:v>
                </c:pt>
                <c:pt idx="1226">
                  <c:v>2.247064671441688</c:v>
                </c:pt>
                <c:pt idx="1227">
                  <c:v>2.2478794580351202</c:v>
                </c:pt>
                <c:pt idx="1228">
                  <c:v>2.2486942684930309</c:v>
                </c:pt>
                <c:pt idx="1229">
                  <c:v>2.2495091010726602</c:v>
                </c:pt>
                <c:pt idx="1230">
                  <c:v>2.2503239540317201</c:v>
                </c:pt>
                <c:pt idx="1231">
                  <c:v>2.25113882562807</c:v>
                </c:pt>
                <c:pt idx="1232">
                  <c:v>2.2519537141198067</c:v>
                </c:pt>
                <c:pt idx="1233">
                  <c:v>2.2527686177653301</c:v>
                </c:pt>
                <c:pt idx="1234">
                  <c:v>2.25358353482327</c:v>
                </c:pt>
                <c:pt idx="1235">
                  <c:v>2.2543984635525498</c:v>
                </c:pt>
                <c:pt idx="1236">
                  <c:v>2.2552134022123802</c:v>
                </c:pt>
                <c:pt idx="1237">
                  <c:v>2.2560283490622397</c:v>
                </c:pt>
                <c:pt idx="1238">
                  <c:v>2.2568433023618777</c:v>
                </c:pt>
                <c:pt idx="1239">
                  <c:v>2.2576582603714099</c:v>
                </c:pt>
                <c:pt idx="1240">
                  <c:v>2.2584732213511498</c:v>
                </c:pt>
                <c:pt idx="1241">
                  <c:v>2.2592881835617624</c:v>
                </c:pt>
                <c:pt idx="1242">
                  <c:v>2.2601031452643316</c:v>
                </c:pt>
                <c:pt idx="1243">
                  <c:v>2.2609181047199902</c:v>
                </c:pt>
                <c:pt idx="1244">
                  <c:v>2.2617330601905055</c:v>
                </c:pt>
                <c:pt idx="1245">
                  <c:v>2.26254800993769</c:v>
                </c:pt>
                <c:pt idx="1246">
                  <c:v>2.2633629522239618</c:v>
                </c:pt>
                <c:pt idx="1247">
                  <c:v>2.2641778853118257</c:v>
                </c:pt>
                <c:pt idx="1248">
                  <c:v>2.2649928074642602</c:v>
                </c:pt>
                <c:pt idx="1249">
                  <c:v>2.2658077169446202</c:v>
                </c:pt>
                <c:pt idx="1250">
                  <c:v>2.2666226120165498</c:v>
                </c:pt>
                <c:pt idx="1251">
                  <c:v>2.2674374909440602</c:v>
                </c:pt>
                <c:pt idx="1252">
                  <c:v>2.2682523519915612</c:v>
                </c:pt>
                <c:pt idx="1253">
                  <c:v>2.2690671934237767</c:v>
                </c:pt>
                <c:pt idx="1254">
                  <c:v>2.2698820135058777</c:v>
                </c:pt>
                <c:pt idx="1255">
                  <c:v>2.27069681050338</c:v>
                </c:pt>
                <c:pt idx="1256">
                  <c:v>2.2715115826822045</c:v>
                </c:pt>
                <c:pt idx="1257">
                  <c:v>2.27232632830856</c:v>
                </c:pt>
                <c:pt idx="1258">
                  <c:v>2.2731410456492402</c:v>
                </c:pt>
                <c:pt idx="1259">
                  <c:v>2.2739557329713489</c:v>
                </c:pt>
                <c:pt idx="1260">
                  <c:v>2.8413658450230677</c:v>
                </c:pt>
                <c:pt idx="1261">
                  <c:v>2.84153833056109</c:v>
                </c:pt>
                <c:pt idx="1262">
                  <c:v>2.8417099532458368</c:v>
                </c:pt>
                <c:pt idx="1263">
                  <c:v>2.8418807135202178</c:v>
                </c:pt>
                <c:pt idx="1264">
                  <c:v>2.8420506118297388</c:v>
                </c:pt>
                <c:pt idx="1265">
                  <c:v>2.8422196486226499</c:v>
                </c:pt>
                <c:pt idx="1266">
                  <c:v>2.8423878243497067</c:v>
                </c:pt>
                <c:pt idx="1267">
                  <c:v>2.8425551394644009</c:v>
                </c:pt>
                <c:pt idx="1268">
                  <c:v>2.8427215944229602</c:v>
                </c:pt>
                <c:pt idx="1269">
                  <c:v>2.8428871896840224</c:v>
                </c:pt>
                <c:pt idx="1270">
                  <c:v>2.8430519257091387</c:v>
                </c:pt>
                <c:pt idx="1271">
                  <c:v>2.8432158029623418</c:v>
                </c:pt>
                <c:pt idx="1272">
                  <c:v>2.8433788219102598</c:v>
                </c:pt>
                <c:pt idx="1273">
                  <c:v>2.8435409830223701</c:v>
                </c:pt>
                <c:pt idx="1274">
                  <c:v>2.8437022867706401</c:v>
                </c:pt>
                <c:pt idx="1275">
                  <c:v>2.8438627336296967</c:v>
                </c:pt>
                <c:pt idx="1276">
                  <c:v>2.84402232407691</c:v>
                </c:pt>
                <c:pt idx="1277">
                  <c:v>2.8441810585921847</c:v>
                </c:pt>
                <c:pt idx="1278">
                  <c:v>2.8443389376580077</c:v>
                </c:pt>
                <c:pt idx="1279">
                  <c:v>2.8444959617597187</c:v>
                </c:pt>
                <c:pt idx="1280">
                  <c:v>2.8446521313851281</c:v>
                </c:pt>
                <c:pt idx="1281">
                  <c:v>2.8448074470248197</c:v>
                </c:pt>
                <c:pt idx="1282">
                  <c:v>2.8449619091718588</c:v>
                </c:pt>
                <c:pt idx="1283">
                  <c:v>2.8451155183220602</c:v>
                </c:pt>
                <c:pt idx="1284">
                  <c:v>2.8452682749738147</c:v>
                </c:pt>
                <c:pt idx="1285">
                  <c:v>2.8454201796282552</c:v>
                </c:pt>
                <c:pt idx="1286">
                  <c:v>2.8455712327891001</c:v>
                </c:pt>
                <c:pt idx="1287">
                  <c:v>2.8457214349626101</c:v>
                </c:pt>
                <c:pt idx="1288">
                  <c:v>2.8458707866578101</c:v>
                </c:pt>
                <c:pt idx="1289">
                  <c:v>2.8460192883863202</c:v>
                </c:pt>
                <c:pt idx="1290">
                  <c:v>2.8461669406623802</c:v>
                </c:pt>
                <c:pt idx="1291">
                  <c:v>2.8463137440028898</c:v>
                </c:pt>
                <c:pt idx="1292">
                  <c:v>2.8464596989273798</c:v>
                </c:pt>
                <c:pt idx="1293">
                  <c:v>2.8466048059579996</c:v>
                </c:pt>
                <c:pt idx="1294">
                  <c:v>2.8467490656195578</c:v>
                </c:pt>
                <c:pt idx="1295">
                  <c:v>2.8468924784394787</c:v>
                </c:pt>
                <c:pt idx="1296">
                  <c:v>2.8470350449478299</c:v>
                </c:pt>
                <c:pt idx="1297">
                  <c:v>2.8471767656773466</c:v>
                </c:pt>
                <c:pt idx="1298">
                  <c:v>2.8473176411632202</c:v>
                </c:pt>
                <c:pt idx="1299">
                  <c:v>2.8474576719435301</c:v>
                </c:pt>
                <c:pt idx="1300">
                  <c:v>2.8475968585588602</c:v>
                </c:pt>
                <c:pt idx="1301">
                  <c:v>2.8477352015524353</c:v>
                </c:pt>
                <c:pt idx="1302">
                  <c:v>2.84787270147</c:v>
                </c:pt>
                <c:pt idx="1303">
                  <c:v>2.8480093588601698</c:v>
                </c:pt>
                <c:pt idx="1304">
                  <c:v>2.8481451742739767</c:v>
                </c:pt>
                <c:pt idx="1305">
                  <c:v>2.8482801482652098</c:v>
                </c:pt>
                <c:pt idx="1306">
                  <c:v>2.8484142813902</c:v>
                </c:pt>
                <c:pt idx="1307">
                  <c:v>2.8485475742079402</c:v>
                </c:pt>
                <c:pt idx="1308">
                  <c:v>2.8486800272800599</c:v>
                </c:pt>
                <c:pt idx="1309">
                  <c:v>2.8488116411708</c:v>
                </c:pt>
                <c:pt idx="1310">
                  <c:v>2.8489424164470387</c:v>
                </c:pt>
                <c:pt idx="1311">
                  <c:v>2.8490723536782347</c:v>
                </c:pt>
                <c:pt idx="1312">
                  <c:v>2.8492014534366077</c:v>
                </c:pt>
                <c:pt idx="1313">
                  <c:v>2.8493297162968099</c:v>
                </c:pt>
                <c:pt idx="1314">
                  <c:v>2.8494571428362301</c:v>
                </c:pt>
                <c:pt idx="1315">
                  <c:v>2.8495837336348577</c:v>
                </c:pt>
                <c:pt idx="1316">
                  <c:v>2.8497094892753267</c:v>
                </c:pt>
                <c:pt idx="1317">
                  <c:v>2.8498344103428477</c:v>
                </c:pt>
                <c:pt idx="1318">
                  <c:v>2.8499584974252548</c:v>
                </c:pt>
                <c:pt idx="1319">
                  <c:v>2.8500817511131098</c:v>
                </c:pt>
                <c:pt idx="1320">
                  <c:v>2.85020417199943</c:v>
                </c:pt>
                <c:pt idx="1321">
                  <c:v>2.8503257606799401</c:v>
                </c:pt>
                <c:pt idx="1322">
                  <c:v>2.8504465177529799</c:v>
                </c:pt>
                <c:pt idx="1323">
                  <c:v>2.8505664438194978</c:v>
                </c:pt>
                <c:pt idx="1324">
                  <c:v>2.8506855394830195</c:v>
                </c:pt>
                <c:pt idx="1325">
                  <c:v>2.8508038053498281</c:v>
                </c:pt>
                <c:pt idx="1326">
                  <c:v>2.8509212420287002</c:v>
                </c:pt>
                <c:pt idx="1327">
                  <c:v>2.8510378501309601</c:v>
                </c:pt>
                <c:pt idx="1328">
                  <c:v>2.8511536302706757</c:v>
                </c:pt>
                <c:pt idx="1329">
                  <c:v>2.8512685830645332</c:v>
                </c:pt>
                <c:pt idx="1330">
                  <c:v>2.8513827091318187</c:v>
                </c:pt>
                <c:pt idx="1331">
                  <c:v>2.8514960090943067</c:v>
                </c:pt>
                <c:pt idx="1332">
                  <c:v>2.8516084835764732</c:v>
                </c:pt>
                <c:pt idx="1333">
                  <c:v>2.851720133205534</c:v>
                </c:pt>
                <c:pt idx="1334">
                  <c:v>2.8518309586111199</c:v>
                </c:pt>
                <c:pt idx="1335">
                  <c:v>2.8519409604255177</c:v>
                </c:pt>
                <c:pt idx="1336">
                  <c:v>2.8520501392836133</c:v>
                </c:pt>
                <c:pt idx="1337">
                  <c:v>2.8521584958230886</c:v>
                </c:pt>
                <c:pt idx="1338">
                  <c:v>2.8522660306840009</c:v>
                </c:pt>
                <c:pt idx="1339">
                  <c:v>2.8523727445091267</c:v>
                </c:pt>
                <c:pt idx="1340">
                  <c:v>2.8524786379436926</c:v>
                </c:pt>
                <c:pt idx="1341">
                  <c:v>2.8525837116358788</c:v>
                </c:pt>
                <c:pt idx="1342">
                  <c:v>2.8526879662360787</c:v>
                </c:pt>
                <c:pt idx="1343">
                  <c:v>2.85279140239752</c:v>
                </c:pt>
                <c:pt idx="1344">
                  <c:v>2.8528940207759788</c:v>
                </c:pt>
                <c:pt idx="1345">
                  <c:v>2.8529958220298126</c:v>
                </c:pt>
                <c:pt idx="1346">
                  <c:v>2.8530968068200799</c:v>
                </c:pt>
                <c:pt idx="1347">
                  <c:v>2.85319697581027</c:v>
                </c:pt>
                <c:pt idx="1348">
                  <c:v>2.8532963296666187</c:v>
                </c:pt>
                <c:pt idx="1349">
                  <c:v>2.8533948690579289</c:v>
                </c:pt>
                <c:pt idx="1350">
                  <c:v>2.8534925946554988</c:v>
                </c:pt>
                <c:pt idx="1351">
                  <c:v>2.8535895071334001</c:v>
                </c:pt>
                <c:pt idx="1352">
                  <c:v>2.8536856071681767</c:v>
                </c:pt>
                <c:pt idx="1353">
                  <c:v>2.85378089543905</c:v>
                </c:pt>
                <c:pt idx="1354">
                  <c:v>2.8538753726277477</c:v>
                </c:pt>
                <c:pt idx="1355">
                  <c:v>2.8539690394186352</c:v>
                </c:pt>
                <c:pt idx="1356">
                  <c:v>2.8540618964987767</c:v>
                </c:pt>
                <c:pt idx="1357">
                  <c:v>2.8541539445576398</c:v>
                </c:pt>
                <c:pt idx="1358">
                  <c:v>2.8542451842873726</c:v>
                </c:pt>
                <c:pt idx="1359">
                  <c:v>2.85433561638283</c:v>
                </c:pt>
                <c:pt idx="1360">
                  <c:v>2.8544252415412599</c:v>
                </c:pt>
                <c:pt idx="1361">
                  <c:v>2.8545140604626202</c:v>
                </c:pt>
                <c:pt idx="1362">
                  <c:v>2.8546020738494327</c:v>
                </c:pt>
                <c:pt idx="1363">
                  <c:v>2.8546892824068477</c:v>
                </c:pt>
                <c:pt idx="1364">
                  <c:v>2.85477568684253</c:v>
                </c:pt>
                <c:pt idx="1365">
                  <c:v>2.8548612878667901</c:v>
                </c:pt>
                <c:pt idx="1366">
                  <c:v>2.8549460861924998</c:v>
                </c:pt>
                <c:pt idx="1367">
                  <c:v>2.85503008253513</c:v>
                </c:pt>
                <c:pt idx="1368">
                  <c:v>2.8551132776127401</c:v>
                </c:pt>
                <c:pt idx="1369">
                  <c:v>2.8551956721459502</c:v>
                </c:pt>
                <c:pt idx="1370">
                  <c:v>2.85527726685801</c:v>
                </c:pt>
                <c:pt idx="1371">
                  <c:v>2.8553580624746977</c:v>
                </c:pt>
                <c:pt idx="1372">
                  <c:v>2.8554380597244267</c:v>
                </c:pt>
                <c:pt idx="1373">
                  <c:v>2.8555172593381597</c:v>
                </c:pt>
                <c:pt idx="1374">
                  <c:v>2.8555956620494398</c:v>
                </c:pt>
                <c:pt idx="1375">
                  <c:v>2.8556732685944</c:v>
                </c:pt>
                <c:pt idx="1376">
                  <c:v>2.8557500797117568</c:v>
                </c:pt>
                <c:pt idx="1377">
                  <c:v>2.8558260961427977</c:v>
                </c:pt>
                <c:pt idx="1378">
                  <c:v>2.8559013186314002</c:v>
                </c:pt>
                <c:pt idx="1379">
                  <c:v>2.85597574792398</c:v>
                </c:pt>
                <c:pt idx="1380">
                  <c:v>2.8560493847695421</c:v>
                </c:pt>
                <c:pt idx="1381">
                  <c:v>2.8561222299197722</c:v>
                </c:pt>
                <c:pt idx="1382">
                  <c:v>2.8561942841287777</c:v>
                </c:pt>
                <c:pt idx="1383">
                  <c:v>2.8562655481532588</c:v>
                </c:pt>
                <c:pt idx="1384">
                  <c:v>2.85633602275262</c:v>
                </c:pt>
                <c:pt idx="1385">
                  <c:v>2.8564057086886567</c:v>
                </c:pt>
                <c:pt idx="1386">
                  <c:v>2.8564746067258597</c:v>
                </c:pt>
                <c:pt idx="1387">
                  <c:v>2.8565427176313101</c:v>
                </c:pt>
                <c:pt idx="1388">
                  <c:v>2.85661004217451</c:v>
                </c:pt>
                <c:pt idx="1389">
                  <c:v>2.8566765811276587</c:v>
                </c:pt>
                <c:pt idx="1390">
                  <c:v>2.8567423352654515</c:v>
                </c:pt>
                <c:pt idx="1391">
                  <c:v>2.8568073053652481</c:v>
                </c:pt>
                <c:pt idx="1392">
                  <c:v>2.856871492206869</c:v>
                </c:pt>
                <c:pt idx="1393">
                  <c:v>2.8569348965727701</c:v>
                </c:pt>
                <c:pt idx="1394">
                  <c:v>2.8569975192478587</c:v>
                </c:pt>
                <c:pt idx="1395">
                  <c:v>2.8570593610197177</c:v>
                </c:pt>
                <c:pt idx="1396">
                  <c:v>2.8571204226784901</c:v>
                </c:pt>
                <c:pt idx="1397">
                  <c:v>2.8571807050167899</c:v>
                </c:pt>
                <c:pt idx="1398">
                  <c:v>2.8572402088298587</c:v>
                </c:pt>
                <c:pt idx="1399">
                  <c:v>2.8572989349154767</c:v>
                </c:pt>
                <c:pt idx="1400">
                  <c:v>2.8573568840740187</c:v>
                </c:pt>
                <c:pt idx="1401">
                  <c:v>2.8574140571083402</c:v>
                </c:pt>
                <c:pt idx="1402">
                  <c:v>2.8574704548238548</c:v>
                </c:pt>
                <c:pt idx="1403">
                  <c:v>2.8575260780286902</c:v>
                </c:pt>
                <c:pt idx="1404">
                  <c:v>2.8575809275332777</c:v>
                </c:pt>
                <c:pt idx="1405">
                  <c:v>2.8576350041507967</c:v>
                </c:pt>
                <c:pt idx="1406">
                  <c:v>2.8576883086968787</c:v>
                </c:pt>
                <c:pt idx="1407">
                  <c:v>2.8577408419897399</c:v>
                </c:pt>
                <c:pt idx="1408">
                  <c:v>2.8577926048501197</c:v>
                </c:pt>
                <c:pt idx="1409">
                  <c:v>2.8578435981013501</c:v>
                </c:pt>
                <c:pt idx="1410">
                  <c:v>2.8578938225692587</c:v>
                </c:pt>
                <c:pt idx="1411">
                  <c:v>2.8579432790822477</c:v>
                </c:pt>
                <c:pt idx="1412">
                  <c:v>2.8579919684712802</c:v>
                </c:pt>
                <c:pt idx="1413">
                  <c:v>2.8580398915697867</c:v>
                </c:pt>
                <c:pt idx="1414">
                  <c:v>2.8580870492138377</c:v>
                </c:pt>
                <c:pt idx="1415">
                  <c:v>2.8581334422420053</c:v>
                </c:pt>
                <c:pt idx="1416">
                  <c:v>2.8581790714953201</c:v>
                </c:pt>
                <c:pt idx="1417">
                  <c:v>2.8582239378174998</c:v>
                </c:pt>
                <c:pt idx="1418">
                  <c:v>2.8582680420546978</c:v>
                </c:pt>
                <c:pt idx="1419">
                  <c:v>2.8583113850556598</c:v>
                </c:pt>
                <c:pt idx="1420">
                  <c:v>2.8583539676715999</c:v>
                </c:pt>
                <c:pt idx="1421">
                  <c:v>2.8583957907563202</c:v>
                </c:pt>
                <c:pt idx="1422">
                  <c:v>2.8584368551661301</c:v>
                </c:pt>
                <c:pt idx="1423">
                  <c:v>2.8584771617598967</c:v>
                </c:pt>
                <c:pt idx="1424">
                  <c:v>2.8585167113989902</c:v>
                </c:pt>
                <c:pt idx="1425">
                  <c:v>2.8585555049473199</c:v>
                </c:pt>
                <c:pt idx="1426">
                  <c:v>2.8585935432713212</c:v>
                </c:pt>
                <c:pt idx="1427">
                  <c:v>2.8586308272399701</c:v>
                </c:pt>
                <c:pt idx="1428">
                  <c:v>2.8586673577247397</c:v>
                </c:pt>
                <c:pt idx="1429">
                  <c:v>2.8587031355996335</c:v>
                </c:pt>
                <c:pt idx="1430">
                  <c:v>2.8587381617412677</c:v>
                </c:pt>
                <c:pt idx="1431">
                  <c:v>2.8587724370285748</c:v>
                </c:pt>
                <c:pt idx="1432">
                  <c:v>2.8588059623432445</c:v>
                </c:pt>
                <c:pt idx="1433">
                  <c:v>2.8588387385693599</c:v>
                </c:pt>
                <c:pt idx="1434">
                  <c:v>2.85887076659349</c:v>
                </c:pt>
                <c:pt idx="1435">
                  <c:v>2.8589020473047877</c:v>
                </c:pt>
                <c:pt idx="1436">
                  <c:v>2.8589325815949098</c:v>
                </c:pt>
                <c:pt idx="1437">
                  <c:v>2.8589623703580167</c:v>
                </c:pt>
                <c:pt idx="1438">
                  <c:v>2.8589914144907977</c:v>
                </c:pt>
                <c:pt idx="1439">
                  <c:v>2.8590197148924199</c:v>
                </c:pt>
                <c:pt idx="1440">
                  <c:v>2.8590472724645997</c:v>
                </c:pt>
                <c:pt idx="1441">
                  <c:v>2.85907408811154</c:v>
                </c:pt>
                <c:pt idx="1442">
                  <c:v>2.8591001627399502</c:v>
                </c:pt>
                <c:pt idx="1443">
                  <c:v>2.8591254972590567</c:v>
                </c:pt>
                <c:pt idx="1444">
                  <c:v>2.8591500925805877</c:v>
                </c:pt>
                <c:pt idx="1445">
                  <c:v>2.8591739496187767</c:v>
                </c:pt>
                <c:pt idx="1446">
                  <c:v>2.8591970692903601</c:v>
                </c:pt>
                <c:pt idx="1447">
                  <c:v>2.8592194525145587</c:v>
                </c:pt>
                <c:pt idx="1448">
                  <c:v>2.859241100213072</c:v>
                </c:pt>
                <c:pt idx="1449">
                  <c:v>2.8592620133101998</c:v>
                </c:pt>
                <c:pt idx="1450">
                  <c:v>2.8592821927326977</c:v>
                </c:pt>
                <c:pt idx="1451">
                  <c:v>2.859301639409674</c:v>
                </c:pt>
                <c:pt idx="1452">
                  <c:v>2.8593203542729499</c:v>
                </c:pt>
                <c:pt idx="1453">
                  <c:v>2.8593383382566597</c:v>
                </c:pt>
                <c:pt idx="1454">
                  <c:v>2.8593555922975398</c:v>
                </c:pt>
                <c:pt idx="1455">
                  <c:v>2.8593721173347526</c:v>
                </c:pt>
                <c:pt idx="1456">
                  <c:v>2.8593879143100587</c:v>
                </c:pt>
                <c:pt idx="1457">
                  <c:v>2.8594029841675113</c:v>
                </c:pt>
                <c:pt idx="1458">
                  <c:v>2.8594173278538393</c:v>
                </c:pt>
                <c:pt idx="1459">
                  <c:v>2.8594309463181777</c:v>
                </c:pt>
                <c:pt idx="1460">
                  <c:v>2.8594438405121068</c:v>
                </c:pt>
                <c:pt idx="1461">
                  <c:v>2.8594560113897081</c:v>
                </c:pt>
                <c:pt idx="1462">
                  <c:v>2.8594674599076377</c:v>
                </c:pt>
                <c:pt idx="1463">
                  <c:v>2.8594781870248318</c:v>
                </c:pt>
                <c:pt idx="1464">
                  <c:v>2.8594881937029566</c:v>
                </c:pt>
                <c:pt idx="1465">
                  <c:v>2.8594974809059677</c:v>
                </c:pt>
                <c:pt idx="1466">
                  <c:v>2.8595060496003</c:v>
                </c:pt>
                <c:pt idx="1467">
                  <c:v>2.8595139007549277</c:v>
                </c:pt>
                <c:pt idx="1468">
                  <c:v>2.8595210353412877</c:v>
                </c:pt>
                <c:pt idx="1469">
                  <c:v>2.8595274543332367</c:v>
                </c:pt>
                <c:pt idx="1470">
                  <c:v>2.8595331587071899</c:v>
                </c:pt>
                <c:pt idx="1471">
                  <c:v>2.8595381494419199</c:v>
                </c:pt>
                <c:pt idx="1472">
                  <c:v>2.8595424275186812</c:v>
                </c:pt>
                <c:pt idx="1473">
                  <c:v>2.8595459939213281</c:v>
                </c:pt>
                <c:pt idx="1474">
                  <c:v>2.8595488496360177</c:v>
                </c:pt>
                <c:pt idx="1475">
                  <c:v>2.8595509956513867</c:v>
                </c:pt>
                <c:pt idx="1476">
                  <c:v>2.8595524329585436</c:v>
                </c:pt>
                <c:pt idx="1477">
                  <c:v>2.8595531625511788</c:v>
                </c:pt>
                <c:pt idx="1478">
                  <c:v>2.8595531854251881</c:v>
                </c:pt>
                <c:pt idx="1479">
                  <c:v>2.8595525025791977</c:v>
                </c:pt>
                <c:pt idx="1480">
                  <c:v>2.8595511150140367</c:v>
                </c:pt>
                <c:pt idx="1481">
                  <c:v>2.8595490237330821</c:v>
                </c:pt>
                <c:pt idx="1482">
                  <c:v>2.8595462297423198</c:v>
                </c:pt>
                <c:pt idx="1483">
                  <c:v>2.8595427340498332</c:v>
                </c:pt>
                <c:pt idx="1484">
                  <c:v>2.8595385376665301</c:v>
                </c:pt>
                <c:pt idx="1485">
                  <c:v>2.8595336416054402</c:v>
                </c:pt>
                <c:pt idx="1486">
                  <c:v>2.85952804688222</c:v>
                </c:pt>
                <c:pt idx="1487">
                  <c:v>2.8595217545149212</c:v>
                </c:pt>
                <c:pt idx="1488">
                  <c:v>2.8595147655240201</c:v>
                </c:pt>
                <c:pt idx="1489">
                  <c:v>2.8595070809324299</c:v>
                </c:pt>
                <c:pt idx="1490">
                  <c:v>2.8594987017655198</c:v>
                </c:pt>
                <c:pt idx="1491">
                  <c:v>2.8594896290510281</c:v>
                </c:pt>
                <c:pt idx="1492">
                  <c:v>2.8594798638192334</c:v>
                </c:pt>
                <c:pt idx="1493">
                  <c:v>2.8594694071027624</c:v>
                </c:pt>
                <c:pt idx="1494">
                  <c:v>2.8594582599366967</c:v>
                </c:pt>
                <c:pt idx="1495">
                  <c:v>2.8594464233584191</c:v>
                </c:pt>
                <c:pt idx="1496">
                  <c:v>2.8594338984080467</c:v>
                </c:pt>
                <c:pt idx="1497">
                  <c:v>2.8594206861277587</c:v>
                </c:pt>
                <c:pt idx="1498">
                  <c:v>2.8594067875623601</c:v>
                </c:pt>
                <c:pt idx="1499">
                  <c:v>2.8593922037590187</c:v>
                </c:pt>
                <c:pt idx="1500">
                  <c:v>2.85937693576733</c:v>
                </c:pt>
                <c:pt idx="1501">
                  <c:v>2.8593609846393067</c:v>
                </c:pt>
                <c:pt idx="1502">
                  <c:v>2.8593443514293599</c:v>
                </c:pt>
                <c:pt idx="1503">
                  <c:v>2.8593270371943098</c:v>
                </c:pt>
                <c:pt idx="1504">
                  <c:v>2.8593090429934001</c:v>
                </c:pt>
                <c:pt idx="1505">
                  <c:v>2.8592903698882313</c:v>
                </c:pt>
                <c:pt idx="1506">
                  <c:v>2.8592710189429402</c:v>
                </c:pt>
                <c:pt idx="1507">
                  <c:v>2.8592509912238482</c:v>
                </c:pt>
                <c:pt idx="1508">
                  <c:v>2.8592302877999698</c:v>
                </c:pt>
                <c:pt idx="1509">
                  <c:v>2.8592089097423967</c:v>
                </c:pt>
                <c:pt idx="1510">
                  <c:v>2.8591868581248301</c:v>
                </c:pt>
                <c:pt idx="1511">
                  <c:v>2.8591641340232719</c:v>
                </c:pt>
                <c:pt idx="1512">
                  <c:v>2.8591407385162597</c:v>
                </c:pt>
                <c:pt idx="1513">
                  <c:v>2.8591166726844999</c:v>
                </c:pt>
                <c:pt idx="1514">
                  <c:v>2.8590919376112387</c:v>
                </c:pt>
                <c:pt idx="1515">
                  <c:v>2.8590665343820767</c:v>
                </c:pt>
                <c:pt idx="1516">
                  <c:v>2.8590404640849663</c:v>
                </c:pt>
                <c:pt idx="1517">
                  <c:v>2.8590137278103702</c:v>
                </c:pt>
                <c:pt idx="1518">
                  <c:v>2.8589863266509101</c:v>
                </c:pt>
                <c:pt idx="1519">
                  <c:v>2.8589582617017677</c:v>
                </c:pt>
                <c:pt idx="1520">
                  <c:v>2.8589295340604277</c:v>
                </c:pt>
                <c:pt idx="1521">
                  <c:v>2.8589001448267797</c:v>
                </c:pt>
                <c:pt idx="1522">
                  <c:v>2.858870095103017</c:v>
                </c:pt>
                <c:pt idx="1523">
                  <c:v>2.8588393859938352</c:v>
                </c:pt>
                <c:pt idx="1524">
                  <c:v>2.8588080186062177</c:v>
                </c:pt>
                <c:pt idx="1525">
                  <c:v>2.8587759940494197</c:v>
                </c:pt>
                <c:pt idx="1526">
                  <c:v>2.8587433134352334</c:v>
                </c:pt>
                <c:pt idx="1527">
                  <c:v>2.85870997787777</c:v>
                </c:pt>
                <c:pt idx="1528">
                  <c:v>2.8586759884933777</c:v>
                </c:pt>
                <c:pt idx="1529">
                  <c:v>2.8586413464008777</c:v>
                </c:pt>
                <c:pt idx="1530">
                  <c:v>2.8586060527214601</c:v>
                </c:pt>
                <c:pt idx="1531">
                  <c:v>2.85857010857859</c:v>
                </c:pt>
                <c:pt idx="1532">
                  <c:v>2.8585335150981397</c:v>
                </c:pt>
                <c:pt idx="1533">
                  <c:v>2.8584962734083077</c:v>
                </c:pt>
                <c:pt idx="1534">
                  <c:v>2.8584583846396021</c:v>
                </c:pt>
                <c:pt idx="1535">
                  <c:v>2.8584198499250477</c:v>
                </c:pt>
                <c:pt idx="1536">
                  <c:v>2.8583806703997667</c:v>
                </c:pt>
                <c:pt idx="1537">
                  <c:v>2.8583408472013812</c:v>
                </c:pt>
                <c:pt idx="1538">
                  <c:v>2.8583003814697667</c:v>
                </c:pt>
                <c:pt idx="1539">
                  <c:v>2.8582592743472177</c:v>
                </c:pt>
                <c:pt idx="1540">
                  <c:v>2.8582175269783301</c:v>
                </c:pt>
                <c:pt idx="1541">
                  <c:v>2.8581751405099998</c:v>
                </c:pt>
                <c:pt idx="1542">
                  <c:v>2.8581321160914799</c:v>
                </c:pt>
                <c:pt idx="1543">
                  <c:v>2.8580884548743177</c:v>
                </c:pt>
                <c:pt idx="1544">
                  <c:v>2.85804415801248</c:v>
                </c:pt>
                <c:pt idx="1545">
                  <c:v>2.8579992266621299</c:v>
                </c:pt>
                <c:pt idx="1546">
                  <c:v>2.8579536619818198</c:v>
                </c:pt>
                <c:pt idx="1547">
                  <c:v>2.8579074651324201</c:v>
                </c:pt>
                <c:pt idx="1548">
                  <c:v>2.8578606372770987</c:v>
                </c:pt>
                <c:pt idx="1549">
                  <c:v>2.8578131795813477</c:v>
                </c:pt>
                <c:pt idx="1550">
                  <c:v>2.8577650932129597</c:v>
                </c:pt>
                <c:pt idx="1551">
                  <c:v>2.8577163793420501</c:v>
                </c:pt>
                <c:pt idx="1552">
                  <c:v>2.8576670391410177</c:v>
                </c:pt>
                <c:pt idx="1553">
                  <c:v>2.8576170737845867</c:v>
                </c:pt>
                <c:pt idx="1554">
                  <c:v>2.8575664844497553</c:v>
                </c:pt>
                <c:pt idx="1555">
                  <c:v>2.8575152723159212</c:v>
                </c:pt>
                <c:pt idx="1556">
                  <c:v>2.8574634385645967</c:v>
                </c:pt>
                <c:pt idx="1557">
                  <c:v>2.8574109843797326</c:v>
                </c:pt>
                <c:pt idx="1558">
                  <c:v>2.85735791094756</c:v>
                </c:pt>
                <c:pt idx="1559">
                  <c:v>2.8573042194565099</c:v>
                </c:pt>
                <c:pt idx="1560">
                  <c:v>2.8572499110973877</c:v>
                </c:pt>
                <c:pt idx="1561">
                  <c:v>2.85719498706325</c:v>
                </c:pt>
                <c:pt idx="1562">
                  <c:v>2.8571394485494412</c:v>
                </c:pt>
                <c:pt idx="1563">
                  <c:v>2.85708329675357</c:v>
                </c:pt>
                <c:pt idx="1564">
                  <c:v>2.85702653287556</c:v>
                </c:pt>
                <c:pt idx="1565">
                  <c:v>2.8569691581175598</c:v>
                </c:pt>
                <c:pt idx="1566">
                  <c:v>2.8569111736840167</c:v>
                </c:pt>
                <c:pt idx="1567">
                  <c:v>2.8568525807816481</c:v>
                </c:pt>
                <c:pt idx="1568">
                  <c:v>2.8567933806194987</c:v>
                </c:pt>
                <c:pt idx="1569">
                  <c:v>2.8567335744087177</c:v>
                </c:pt>
                <c:pt idx="1570">
                  <c:v>2.8566731633628373</c:v>
                </c:pt>
                <c:pt idx="1571">
                  <c:v>2.8566121486977267</c:v>
                </c:pt>
                <c:pt idx="1572">
                  <c:v>2.8565505316312767</c:v>
                </c:pt>
                <c:pt idx="1573">
                  <c:v>2.8564883133837835</c:v>
                </c:pt>
                <c:pt idx="1574">
                  <c:v>2.8564254951779167</c:v>
                </c:pt>
                <c:pt idx="1575">
                  <c:v>2.8563620782383468</c:v>
                </c:pt>
                <c:pt idx="1576">
                  <c:v>2.8562980637920967</c:v>
                </c:pt>
                <c:pt idx="1577">
                  <c:v>2.8562334530684352</c:v>
                </c:pt>
                <c:pt idx="1578">
                  <c:v>2.85616824729897</c:v>
                </c:pt>
                <c:pt idx="1579">
                  <c:v>2.85610244771736</c:v>
                </c:pt>
                <c:pt idx="1580">
                  <c:v>2.8560360555596267</c:v>
                </c:pt>
                <c:pt idx="1581">
                  <c:v>2.8559690720639987</c:v>
                </c:pt>
                <c:pt idx="1582">
                  <c:v>2.8559014984709399</c:v>
                </c:pt>
                <c:pt idx="1583">
                  <c:v>2.8558333360230881</c:v>
                </c:pt>
                <c:pt idx="1584">
                  <c:v>2.8557645859654599</c:v>
                </c:pt>
                <c:pt idx="1585">
                  <c:v>2.8556952495450867</c:v>
                </c:pt>
                <c:pt idx="1586">
                  <c:v>2.8556253280113597</c:v>
                </c:pt>
                <c:pt idx="1587">
                  <c:v>2.8555548226158667</c:v>
                </c:pt>
                <c:pt idx="1588">
                  <c:v>2.8554837346123798</c:v>
                </c:pt>
                <c:pt idx="1589">
                  <c:v>2.8554120652569077</c:v>
                </c:pt>
                <c:pt idx="1590">
                  <c:v>2.8553398158076599</c:v>
                </c:pt>
                <c:pt idx="1591">
                  <c:v>2.8552669875250567</c:v>
                </c:pt>
                <c:pt idx="1592">
                  <c:v>2.85519358167174</c:v>
                </c:pt>
                <c:pt idx="1593">
                  <c:v>2.8551195995125198</c:v>
                </c:pt>
                <c:pt idx="1594">
                  <c:v>2.8550450423144187</c:v>
                </c:pt>
                <c:pt idx="1595">
                  <c:v>2.8549699113466667</c:v>
                </c:pt>
                <c:pt idx="1596">
                  <c:v>2.8548942078806898</c:v>
                </c:pt>
                <c:pt idx="1597">
                  <c:v>2.8548179331900547</c:v>
                </c:pt>
                <c:pt idx="1598">
                  <c:v>2.8547410885506599</c:v>
                </c:pt>
                <c:pt idx="1599">
                  <c:v>2.8546636752403867</c:v>
                </c:pt>
                <c:pt idx="1600">
                  <c:v>2.8545856945394377</c:v>
                </c:pt>
                <c:pt idx="1601">
                  <c:v>2.8545071477301698</c:v>
                </c:pt>
                <c:pt idx="1602">
                  <c:v>2.8544280360970777</c:v>
                </c:pt>
                <c:pt idx="1603">
                  <c:v>2.8543483609268967</c:v>
                </c:pt>
                <c:pt idx="1604">
                  <c:v>2.8542681235084344</c:v>
                </c:pt>
                <c:pt idx="1605">
                  <c:v>2.8541873251328798</c:v>
                </c:pt>
                <c:pt idx="1606">
                  <c:v>2.8541059670932767</c:v>
                </c:pt>
                <c:pt idx="1607">
                  <c:v>2.8540240506850898</c:v>
                </c:pt>
                <c:pt idx="1608">
                  <c:v>2.8539415772057999</c:v>
                </c:pt>
                <c:pt idx="1609">
                  <c:v>2.8538585479551277</c:v>
                </c:pt>
                <c:pt idx="1610">
                  <c:v>2.8537749642349199</c:v>
                </c:pt>
                <c:pt idx="1611">
                  <c:v>2.8536908273491677</c:v>
                </c:pt>
                <c:pt idx="1612">
                  <c:v>2.8536061386040177</c:v>
                </c:pt>
                <c:pt idx="1613">
                  <c:v>2.8535208993077799</c:v>
                </c:pt>
                <c:pt idx="1614">
                  <c:v>2.8534351107708567</c:v>
                </c:pt>
                <c:pt idx="1615">
                  <c:v>2.8533487743059101</c:v>
                </c:pt>
                <c:pt idx="1616">
                  <c:v>2.85326189122758</c:v>
                </c:pt>
                <c:pt idx="1617">
                  <c:v>2.8531744628527602</c:v>
                </c:pt>
                <c:pt idx="1618">
                  <c:v>2.8530864905004387</c:v>
                </c:pt>
                <c:pt idx="1619">
                  <c:v>2.8529979754917187</c:v>
                </c:pt>
                <c:pt idx="1620">
                  <c:v>2.8529089191498085</c:v>
                </c:pt>
                <c:pt idx="1621">
                  <c:v>2.8528193228002152</c:v>
                </c:pt>
                <c:pt idx="1622">
                  <c:v>2.8527291877703598</c:v>
                </c:pt>
                <c:pt idx="1623">
                  <c:v>2.8526385153897622</c:v>
                </c:pt>
                <c:pt idx="1624">
                  <c:v>2.85254730699031</c:v>
                </c:pt>
                <c:pt idx="1625">
                  <c:v>2.8524555639056932</c:v>
                </c:pt>
                <c:pt idx="1626">
                  <c:v>2.8523632874720199</c:v>
                </c:pt>
                <c:pt idx="1627">
                  <c:v>2.8522704790271836</c:v>
                </c:pt>
                <c:pt idx="1628">
                  <c:v>2.8521771399114977</c:v>
                </c:pt>
                <c:pt idx="1629">
                  <c:v>2.8520832714671398</c:v>
                </c:pt>
                <c:pt idx="1630">
                  <c:v>2.8519888750384768</c:v>
                </c:pt>
                <c:pt idx="1631">
                  <c:v>2.8518939519720101</c:v>
                </c:pt>
                <c:pt idx="1632">
                  <c:v>2.8517985036162568</c:v>
                </c:pt>
                <c:pt idx="1633">
                  <c:v>2.8517025313218767</c:v>
                </c:pt>
                <c:pt idx="1634">
                  <c:v>2.8516060364415967</c:v>
                </c:pt>
                <c:pt idx="1635">
                  <c:v>2.8515090203302367</c:v>
                </c:pt>
                <c:pt idx="1636">
                  <c:v>2.8514114843446747</c:v>
                </c:pt>
                <c:pt idx="1637">
                  <c:v>2.8513134298439367</c:v>
                </c:pt>
                <c:pt idx="1638">
                  <c:v>2.85121485818906</c:v>
                </c:pt>
                <c:pt idx="1639">
                  <c:v>2.8511157707431187</c:v>
                </c:pt>
                <c:pt idx="1640">
                  <c:v>2.8510161688713498</c:v>
                </c:pt>
                <c:pt idx="1641">
                  <c:v>2.8509160539410101</c:v>
                </c:pt>
                <c:pt idx="1642">
                  <c:v>2.8508154273213977</c:v>
                </c:pt>
                <c:pt idx="1643">
                  <c:v>2.85071429038396</c:v>
                </c:pt>
                <c:pt idx="1644">
                  <c:v>2.8506126445020867</c:v>
                </c:pt>
                <c:pt idx="1645">
                  <c:v>2.8505104910513199</c:v>
                </c:pt>
                <c:pt idx="1646">
                  <c:v>2.8504078314091768</c:v>
                </c:pt>
                <c:pt idx="1647">
                  <c:v>2.8503046669552998</c:v>
                </c:pt>
                <c:pt idx="1648">
                  <c:v>2.8502009990712804</c:v>
                </c:pt>
                <c:pt idx="1649">
                  <c:v>2.8500968291409277</c:v>
                </c:pt>
                <c:pt idx="1650">
                  <c:v>2.84999215854987</c:v>
                </c:pt>
                <c:pt idx="1651">
                  <c:v>2.8498869886859302</c:v>
                </c:pt>
                <c:pt idx="1652">
                  <c:v>2.8497813209389</c:v>
                </c:pt>
                <c:pt idx="1653">
                  <c:v>2.8496751567006378</c:v>
                </c:pt>
                <c:pt idx="1654">
                  <c:v>2.8495684973650177</c:v>
                </c:pt>
                <c:pt idx="1655">
                  <c:v>2.8494613443279402</c:v>
                </c:pt>
                <c:pt idx="1656">
                  <c:v>2.8493536989872998</c:v>
                </c:pt>
                <c:pt idx="1657">
                  <c:v>2.8492455627430577</c:v>
                </c:pt>
                <c:pt idx="1658">
                  <c:v>2.8491369369972199</c:v>
                </c:pt>
                <c:pt idx="1659">
                  <c:v>2.8490278231536967</c:v>
                </c:pt>
                <c:pt idx="1660">
                  <c:v>2.8489182226185301</c:v>
                </c:pt>
                <c:pt idx="1661">
                  <c:v>2.8488081367996547</c:v>
                </c:pt>
                <c:pt idx="1662">
                  <c:v>2.8486975671072012</c:v>
                </c:pt>
                <c:pt idx="1663">
                  <c:v>2.8485865149530398</c:v>
                </c:pt>
                <c:pt idx="1664">
                  <c:v>2.84847498175125</c:v>
                </c:pt>
                <c:pt idx="1665">
                  <c:v>2.84836296891784</c:v>
                </c:pt>
                <c:pt idx="1666">
                  <c:v>2.8482504778707987</c:v>
                </c:pt>
                <c:pt idx="1667">
                  <c:v>2.8481375100301412</c:v>
                </c:pt>
                <c:pt idx="1668">
                  <c:v>2.8480240668178411</c:v>
                </c:pt>
                <c:pt idx="1669">
                  <c:v>2.8479101496578498</c:v>
                </c:pt>
                <c:pt idx="1670">
                  <c:v>2.8477957599761612</c:v>
                </c:pt>
                <c:pt idx="1671">
                  <c:v>2.8476808992006797</c:v>
                </c:pt>
                <c:pt idx="1672">
                  <c:v>2.847565568761385</c:v>
                </c:pt>
                <c:pt idx="1673">
                  <c:v>2.8474497700900301</c:v>
                </c:pt>
                <c:pt idx="1674">
                  <c:v>2.8473335046206212</c:v>
                </c:pt>
                <c:pt idx="1675">
                  <c:v>2.8472167737889</c:v>
                </c:pt>
                <c:pt idx="1676">
                  <c:v>2.8470995790327001</c:v>
                </c:pt>
                <c:pt idx="1677">
                  <c:v>2.84698192179179</c:v>
                </c:pt>
                <c:pt idx="1678">
                  <c:v>2.8468638035078406</c:v>
                </c:pt>
                <c:pt idx="1679">
                  <c:v>2.846745225624602</c:v>
                </c:pt>
                <c:pt idx="1680">
                  <c:v>2.8466261895876968</c:v>
                </c:pt>
                <c:pt idx="1681">
                  <c:v>2.8465066968446577</c:v>
                </c:pt>
                <c:pt idx="1682">
                  <c:v>2.8463867488451089</c:v>
                </c:pt>
                <c:pt idx="1683">
                  <c:v>2.8462663470404199</c:v>
                </c:pt>
                <c:pt idx="1684">
                  <c:v>2.8461454928840708</c:v>
                </c:pt>
                <c:pt idx="1685">
                  <c:v>2.8460241878315</c:v>
                </c:pt>
                <c:pt idx="1686">
                  <c:v>2.8459024333398912</c:v>
                </c:pt>
                <c:pt idx="1687">
                  <c:v>2.84578023086863</c:v>
                </c:pt>
                <c:pt idx="1688">
                  <c:v>2.8456575818787777</c:v>
                </c:pt>
                <c:pt idx="1689">
                  <c:v>2.8455344878334801</c:v>
                </c:pt>
                <c:pt idx="1690">
                  <c:v>2.8454109501977598</c:v>
                </c:pt>
                <c:pt idx="1691">
                  <c:v>2.8452869704385777</c:v>
                </c:pt>
                <c:pt idx="1692">
                  <c:v>2.8451625500248197</c:v>
                </c:pt>
                <c:pt idx="1693">
                  <c:v>2.84503769042729</c:v>
                </c:pt>
                <c:pt idx="1694">
                  <c:v>2.8449123931186531</c:v>
                </c:pt>
                <c:pt idx="1695">
                  <c:v>2.8447866595736397</c:v>
                </c:pt>
                <c:pt idx="1696">
                  <c:v>2.8446604912686588</c:v>
                </c:pt>
                <c:pt idx="1697">
                  <c:v>2.8445338896823289</c:v>
                </c:pt>
                <c:pt idx="1698">
                  <c:v>2.8444068562947997</c:v>
                </c:pt>
                <c:pt idx="1699">
                  <c:v>2.84427939258845</c:v>
                </c:pt>
                <c:pt idx="1700">
                  <c:v>2.8441515000474418</c:v>
                </c:pt>
                <c:pt idx="1701">
                  <c:v>2.8440231801577198</c:v>
                </c:pt>
                <c:pt idx="1702">
                  <c:v>2.84389443440734</c:v>
                </c:pt>
                <c:pt idx="1703">
                  <c:v>2.8437652642861</c:v>
                </c:pt>
                <c:pt idx="1704">
                  <c:v>2.84363567128573</c:v>
                </c:pt>
                <c:pt idx="1705">
                  <c:v>2.84350565689983</c:v>
                </c:pt>
                <c:pt idx="1706">
                  <c:v>2.8433752226239202</c:v>
                </c:pt>
                <c:pt idx="1707">
                  <c:v>2.8432443699553498</c:v>
                </c:pt>
                <c:pt idx="1708">
                  <c:v>2.8431131003933898</c:v>
                </c:pt>
                <c:pt idx="1709">
                  <c:v>2.8429814154391777</c:v>
                </c:pt>
                <c:pt idx="1710">
                  <c:v>2.8428493165956747</c:v>
                </c:pt>
                <c:pt idx="1711">
                  <c:v>2.84271680536787</c:v>
                </c:pt>
                <c:pt idx="1712">
                  <c:v>2.8425838832623902</c:v>
                </c:pt>
                <c:pt idx="1713">
                  <c:v>2.84245055178789</c:v>
                </c:pt>
                <c:pt idx="1714">
                  <c:v>2.8423168124548277</c:v>
                </c:pt>
                <c:pt idx="1715">
                  <c:v>2.8421826667755501</c:v>
                </c:pt>
                <c:pt idx="1716">
                  <c:v>2.8420481162641877</c:v>
                </c:pt>
                <c:pt idx="1717">
                  <c:v>2.8419131624369411</c:v>
                </c:pt>
                <c:pt idx="1718">
                  <c:v>2.8417778068115602</c:v>
                </c:pt>
                <c:pt idx="1719">
                  <c:v>2.8416420509078177</c:v>
                </c:pt>
                <c:pt idx="1720">
                  <c:v>2.8415058962473299</c:v>
                </c:pt>
                <c:pt idx="1721">
                  <c:v>2.8413693443535397</c:v>
                </c:pt>
                <c:pt idx="1722">
                  <c:v>2.8412323967517077</c:v>
                </c:pt>
                <c:pt idx="1723">
                  <c:v>2.84109505496897</c:v>
                </c:pt>
                <c:pt idx="1724">
                  <c:v>2.8409573205342777</c:v>
                </c:pt>
                <c:pt idx="1725">
                  <c:v>2.8408191949784367</c:v>
                </c:pt>
                <c:pt idx="1726">
                  <c:v>2.8406806798340587</c:v>
                </c:pt>
                <c:pt idx="1727">
                  <c:v>2.8405417766356011</c:v>
                </c:pt>
                <c:pt idx="1728">
                  <c:v>2.8404024869193587</c:v>
                </c:pt>
                <c:pt idx="1729">
                  <c:v>2.8402628122234197</c:v>
                </c:pt>
                <c:pt idx="1730">
                  <c:v>2.8401227540877412</c:v>
                </c:pt>
                <c:pt idx="1731">
                  <c:v>2.8399823140539966</c:v>
                </c:pt>
                <c:pt idx="1732">
                  <c:v>2.8398414936658392</c:v>
                </c:pt>
                <c:pt idx="1733">
                  <c:v>2.8397002944686967</c:v>
                </c:pt>
                <c:pt idx="1734">
                  <c:v>2.8395587180096578</c:v>
                </c:pt>
                <c:pt idx="1735">
                  <c:v>2.8394167658377798</c:v>
                </c:pt>
                <c:pt idx="1736">
                  <c:v>2.8392744395037992</c:v>
                </c:pt>
                <c:pt idx="1737">
                  <c:v>2.839131740560549</c:v>
                </c:pt>
                <c:pt idx="1738">
                  <c:v>2.8389886705621987</c:v>
                </c:pt>
                <c:pt idx="1739">
                  <c:v>2.8388452310650845</c:v>
                </c:pt>
                <c:pt idx="1740">
                  <c:v>2.8387014236272967</c:v>
                </c:pt>
                <c:pt idx="1741">
                  <c:v>2.83855724980857</c:v>
                </c:pt>
                <c:pt idx="1742">
                  <c:v>2.8384127111705477</c:v>
                </c:pt>
                <c:pt idx="1743">
                  <c:v>2.8382678092766267</c:v>
                </c:pt>
                <c:pt idx="1744">
                  <c:v>2.8381225456920411</c:v>
                </c:pt>
                <c:pt idx="1745">
                  <c:v>2.8379769219837168</c:v>
                </c:pt>
                <c:pt idx="1746">
                  <c:v>2.8378309397204577</c:v>
                </c:pt>
                <c:pt idx="1747">
                  <c:v>2.83768460047285</c:v>
                </c:pt>
                <c:pt idx="1748">
                  <c:v>2.8375379058131798</c:v>
                </c:pt>
                <c:pt idx="1749">
                  <c:v>2.8373908573156092</c:v>
                </c:pt>
                <c:pt idx="1750">
                  <c:v>2.8372434565559477</c:v>
                </c:pt>
                <c:pt idx="1751">
                  <c:v>2.8370957051119401</c:v>
                </c:pt>
                <c:pt idx="1752">
                  <c:v>2.8369476045629867</c:v>
                </c:pt>
                <c:pt idx="1753">
                  <c:v>2.8367991564903199</c:v>
                </c:pt>
                <c:pt idx="1754">
                  <c:v>2.8366503624768624</c:v>
                </c:pt>
                <c:pt idx="1755">
                  <c:v>2.8365012241074399</c:v>
                </c:pt>
                <c:pt idx="1756">
                  <c:v>2.8363517429684899</c:v>
                </c:pt>
                <c:pt idx="1757">
                  <c:v>2.8362019206482421</c:v>
                </c:pt>
                <c:pt idx="1758">
                  <c:v>2.8360517587368901</c:v>
                </c:pt>
                <c:pt idx="1759">
                  <c:v>2.8359012588260692</c:v>
                </c:pt>
                <c:pt idx="1760">
                  <c:v>2.8357504225093177</c:v>
                </c:pt>
                <c:pt idx="1761">
                  <c:v>2.8567157000046577</c:v>
                </c:pt>
                <c:pt idx="1762">
                  <c:v>2.8573196444704401</c:v>
                </c:pt>
                <c:pt idx="1763">
                  <c:v>2.8579256771405999</c:v>
                </c:pt>
                <c:pt idx="1764">
                  <c:v>2.8585338008669612</c:v>
                </c:pt>
                <c:pt idx="1765">
                  <c:v>2.8591440185004902</c:v>
                </c:pt>
                <c:pt idx="1766">
                  <c:v>2.85975633289137</c:v>
                </c:pt>
                <c:pt idx="1767">
                  <c:v>2.8603707468889445</c:v>
                </c:pt>
                <c:pt idx="1768">
                  <c:v>2.8609872633416402</c:v>
                </c:pt>
                <c:pt idx="1769">
                  <c:v>2.8616058850971977</c:v>
                </c:pt>
                <c:pt idx="1770">
                  <c:v>2.8622266150024198</c:v>
                </c:pt>
                <c:pt idx="1771">
                  <c:v>2.8628494559032212</c:v>
                </c:pt>
                <c:pt idx="1772">
                  <c:v>2.8634744106448387</c:v>
                </c:pt>
                <c:pt idx="1773">
                  <c:v>2.8641014820714212</c:v>
                </c:pt>
                <c:pt idx="1774">
                  <c:v>2.8647306730263602</c:v>
                </c:pt>
                <c:pt idx="1775">
                  <c:v>2.86536198635216</c:v>
                </c:pt>
                <c:pt idx="1776">
                  <c:v>2.8659954248904587</c:v>
                </c:pt>
                <c:pt idx="1777">
                  <c:v>2.8666309914819901</c:v>
                </c:pt>
                <c:pt idx="1778">
                  <c:v>2.8672686889666101</c:v>
                </c:pt>
                <c:pt idx="1779">
                  <c:v>2.8679085201832377</c:v>
                </c:pt>
                <c:pt idx="1780">
                  <c:v>2.8685504879699701</c:v>
                </c:pt>
                <c:pt idx="1781">
                  <c:v>2.8691945951638798</c:v>
                </c:pt>
                <c:pt idx="1782">
                  <c:v>2.8698408446012067</c:v>
                </c:pt>
                <c:pt idx="1783">
                  <c:v>2.8704892391172367</c:v>
                </c:pt>
                <c:pt idx="1784">
                  <c:v>2.8711397815463959</c:v>
                </c:pt>
                <c:pt idx="1785">
                  <c:v>2.8717924747219987</c:v>
                </c:pt>
                <c:pt idx="1786">
                  <c:v>2.8724473214765927</c:v>
                </c:pt>
                <c:pt idx="1787">
                  <c:v>2.87310432464177</c:v>
                </c:pt>
                <c:pt idx="1788">
                  <c:v>2.8737634870480577</c:v>
                </c:pt>
                <c:pt idx="1789">
                  <c:v>2.8744248115251101</c:v>
                </c:pt>
                <c:pt idx="1790">
                  <c:v>2.8750883009015977</c:v>
                </c:pt>
                <c:pt idx="1791">
                  <c:v>2.8757539580052187</c:v>
                </c:pt>
                <c:pt idx="1792">
                  <c:v>2.8764217856626901</c:v>
                </c:pt>
                <c:pt idx="1793">
                  <c:v>2.8770917866997499</c:v>
                </c:pt>
                <c:pt idx="1794">
                  <c:v>2.8777639639411667</c:v>
                </c:pt>
                <c:pt idx="1795">
                  <c:v>2.8784383202106767</c:v>
                </c:pt>
                <c:pt idx="1796">
                  <c:v>2.8791148583310959</c:v>
                </c:pt>
                <c:pt idx="1797">
                  <c:v>2.87979358112407</c:v>
                </c:pt>
                <c:pt idx="1798">
                  <c:v>2.8804744914104199</c:v>
                </c:pt>
                <c:pt idx="1799">
                  <c:v>2.8811575920098598</c:v>
                </c:pt>
                <c:pt idx="1800">
                  <c:v>2.8818428857410767</c:v>
                </c:pt>
                <c:pt idx="1801">
                  <c:v>2.8825303754217502</c:v>
                </c:pt>
                <c:pt idx="1802">
                  <c:v>2.8832200638685102</c:v>
                </c:pt>
                <c:pt idx="1803">
                  <c:v>2.8839119538969671</c:v>
                </c:pt>
                <c:pt idx="1804">
                  <c:v>2.8846060483216012</c:v>
                </c:pt>
                <c:pt idx="1805">
                  <c:v>2.88530234995596</c:v>
                </c:pt>
                <c:pt idx="1806">
                  <c:v>2.8860008616124802</c:v>
                </c:pt>
                <c:pt idx="1807">
                  <c:v>2.8867015861025211</c:v>
                </c:pt>
                <c:pt idx="1808">
                  <c:v>2.8874045262363612</c:v>
                </c:pt>
                <c:pt idx="1809">
                  <c:v>2.8881096848232177</c:v>
                </c:pt>
                <c:pt idx="1810">
                  <c:v>2.8888170646712599</c:v>
                </c:pt>
                <c:pt idx="1811">
                  <c:v>2.8895266685875418</c:v>
                </c:pt>
                <c:pt idx="1812">
                  <c:v>2.8902384993779267</c:v>
                </c:pt>
                <c:pt idx="1813">
                  <c:v>2.8909525598473702</c:v>
                </c:pt>
                <c:pt idx="1814">
                  <c:v>2.8916688527995627</c:v>
                </c:pt>
                <c:pt idx="1815">
                  <c:v>2.8923873810371599</c:v>
                </c:pt>
                <c:pt idx="1816">
                  <c:v>2.89310814736166</c:v>
                </c:pt>
                <c:pt idx="1817">
                  <c:v>2.8938311545734701</c:v>
                </c:pt>
                <c:pt idx="1818">
                  <c:v>2.8945564054718167</c:v>
                </c:pt>
                <c:pt idx="1819">
                  <c:v>2.8952839028548567</c:v>
                </c:pt>
                <c:pt idx="1820">
                  <c:v>2.8960136495195568</c:v>
                </c:pt>
                <c:pt idx="1821">
                  <c:v>2.8967456482617377</c:v>
                </c:pt>
                <c:pt idx="1822">
                  <c:v>2.8974799018761197</c:v>
                </c:pt>
                <c:pt idx="1823">
                  <c:v>2.8982164131561481</c:v>
                </c:pt>
                <c:pt idx="1824">
                  <c:v>2.8989551848942332</c:v>
                </c:pt>
                <c:pt idx="1825">
                  <c:v>2.8996962198816068</c:v>
                </c:pt>
                <c:pt idx="1826">
                  <c:v>2.9004395209081597</c:v>
                </c:pt>
                <c:pt idx="1827">
                  <c:v>2.9011850907627701</c:v>
                </c:pt>
                <c:pt idx="1828">
                  <c:v>2.9019329322330587</c:v>
                </c:pt>
                <c:pt idx="1829">
                  <c:v>2.9026830481054602</c:v>
                </c:pt>
                <c:pt idx="1830">
                  <c:v>2.9034354411652199</c:v>
                </c:pt>
                <c:pt idx="1831">
                  <c:v>2.9041901141963602</c:v>
                </c:pt>
                <c:pt idx="1832">
                  <c:v>2.9049470699816902</c:v>
                </c:pt>
                <c:pt idx="1833">
                  <c:v>2.9057063113028101</c:v>
                </c:pt>
                <c:pt idx="1834">
                  <c:v>2.9064678409400901</c:v>
                </c:pt>
                <c:pt idx="1835">
                  <c:v>2.9072316616727036</c:v>
                </c:pt>
                <c:pt idx="1836">
                  <c:v>2.9079977762784917</c:v>
                </c:pt>
                <c:pt idx="1837">
                  <c:v>2.9087661875341198</c:v>
                </c:pt>
                <c:pt idx="1838">
                  <c:v>2.9095368982150602</c:v>
                </c:pt>
                <c:pt idx="1839">
                  <c:v>2.91030991109545</c:v>
                </c:pt>
                <c:pt idx="1840">
                  <c:v>2.9110852289481577</c:v>
                </c:pt>
                <c:pt idx="1841">
                  <c:v>2.9118628545448315</c:v>
                </c:pt>
                <c:pt idx="1842">
                  <c:v>2.9126427906558532</c:v>
                </c:pt>
                <c:pt idx="1843">
                  <c:v>2.9134250400503601</c:v>
                </c:pt>
                <c:pt idx="1844">
                  <c:v>2.9142096054960387</c:v>
                </c:pt>
                <c:pt idx="1845">
                  <c:v>2.9149964897594467</c:v>
                </c:pt>
                <c:pt idx="1846">
                  <c:v>2.9157856956057784</c:v>
                </c:pt>
                <c:pt idx="1847">
                  <c:v>2.9165772257990277</c:v>
                </c:pt>
                <c:pt idx="1848">
                  <c:v>2.9173710831017301</c:v>
                </c:pt>
                <c:pt idx="1849">
                  <c:v>2.9181672702752</c:v>
                </c:pt>
                <c:pt idx="1850">
                  <c:v>2.9189657900794077</c:v>
                </c:pt>
                <c:pt idx="1851">
                  <c:v>2.9197666452730067</c:v>
                </c:pt>
                <c:pt idx="1852">
                  <c:v>2.9205698386133401</c:v>
                </c:pt>
                <c:pt idx="1853">
                  <c:v>2.9213753728563812</c:v>
                </c:pt>
                <c:pt idx="1854">
                  <c:v>2.9221832507567402</c:v>
                </c:pt>
                <c:pt idx="1855">
                  <c:v>2.92299347506775</c:v>
                </c:pt>
                <c:pt idx="1856">
                  <c:v>2.9238060485413859</c:v>
                </c:pt>
                <c:pt idx="1857">
                  <c:v>2.9246209739280977</c:v>
                </c:pt>
                <c:pt idx="1858">
                  <c:v>2.9254382539772501</c:v>
                </c:pt>
                <c:pt idx="1859">
                  <c:v>2.92625789143661</c:v>
                </c:pt>
                <c:pt idx="1860">
                  <c:v>2.9270798890526599</c:v>
                </c:pt>
                <c:pt idx="1861">
                  <c:v>2.9279042495705236</c:v>
                </c:pt>
                <c:pt idx="1862">
                  <c:v>2.9287309757337798</c:v>
                </c:pt>
                <c:pt idx="1863">
                  <c:v>2.9295600702848397</c:v>
                </c:pt>
                <c:pt idx="1864">
                  <c:v>2.9303915359645698</c:v>
                </c:pt>
                <c:pt idx="1865">
                  <c:v>2.93122537551245</c:v>
                </c:pt>
                <c:pt idx="1866">
                  <c:v>2.93206159166657</c:v>
                </c:pt>
                <c:pt idx="1867">
                  <c:v>2.9329001871635767</c:v>
                </c:pt>
                <c:pt idx="1868">
                  <c:v>2.9337411647387377</c:v>
                </c:pt>
                <c:pt idx="1869">
                  <c:v>2.9345845271258399</c:v>
                </c:pt>
                <c:pt idx="1870">
                  <c:v>2.93543027705726</c:v>
                </c:pt>
                <c:pt idx="1871">
                  <c:v>2.9362784172638539</c:v>
                </c:pt>
                <c:pt idx="1872">
                  <c:v>2.93712895047529</c:v>
                </c:pt>
                <c:pt idx="1873">
                  <c:v>2.9379818794194201</c:v>
                </c:pt>
                <c:pt idx="1874">
                  <c:v>2.9388372068228801</c:v>
                </c:pt>
                <c:pt idx="1875">
                  <c:v>2.9396949354107567</c:v>
                </c:pt>
                <c:pt idx="1876">
                  <c:v>2.9405550679067001</c:v>
                </c:pt>
                <c:pt idx="1877">
                  <c:v>2.9414176070328502</c:v>
                </c:pt>
                <c:pt idx="1878">
                  <c:v>2.9422825555098777</c:v>
                </c:pt>
                <c:pt idx="1879">
                  <c:v>2.943149916057</c:v>
                </c:pt>
                <c:pt idx="1880">
                  <c:v>2.9440196913918677</c:v>
                </c:pt>
                <c:pt idx="1881">
                  <c:v>2.9448918842306999</c:v>
                </c:pt>
                <c:pt idx="1882">
                  <c:v>2.9457664972881568</c:v>
                </c:pt>
                <c:pt idx="1883">
                  <c:v>2.9466435332774177</c:v>
                </c:pt>
                <c:pt idx="1884">
                  <c:v>2.9475229949101598</c:v>
                </c:pt>
                <c:pt idx="1885">
                  <c:v>2.9484048848964801</c:v>
                </c:pt>
                <c:pt idx="1886">
                  <c:v>2.9492892059449902</c:v>
                </c:pt>
                <c:pt idx="1887">
                  <c:v>2.95017596076277</c:v>
                </c:pt>
                <c:pt idx="1888">
                  <c:v>2.9510651520553197</c:v>
                </c:pt>
                <c:pt idx="1889">
                  <c:v>2.95195678252664</c:v>
                </c:pt>
                <c:pt idx="1890">
                  <c:v>2.952850854879109</c:v>
                </c:pt>
                <c:pt idx="1891">
                  <c:v>2.95374737181369</c:v>
                </c:pt>
                <c:pt idx="1892">
                  <c:v>2.9546463360295681</c:v>
                </c:pt>
                <c:pt idx="1893">
                  <c:v>2.9555477502245902</c:v>
                </c:pt>
                <c:pt idx="1894">
                  <c:v>2.9564516170947752</c:v>
                </c:pt>
                <c:pt idx="1895">
                  <c:v>2.9573579393348188</c:v>
                </c:pt>
                <c:pt idx="1896">
                  <c:v>2.9582667196376797</c:v>
                </c:pt>
                <c:pt idx="1897">
                  <c:v>2.9591779606946997</c:v>
                </c:pt>
                <c:pt idx="1898">
                  <c:v>2.9600916651956899</c:v>
                </c:pt>
                <c:pt idx="1899">
                  <c:v>2.9610078358288368</c:v>
                </c:pt>
                <c:pt idx="1900">
                  <c:v>2.9619264752807397</c:v>
                </c:pt>
                <c:pt idx="1901">
                  <c:v>2.9628475862363399</c:v>
                </c:pt>
                <c:pt idx="1902">
                  <c:v>2.9637711713789612</c:v>
                </c:pt>
                <c:pt idx="1903">
                  <c:v>2.9646972333903099</c:v>
                </c:pt>
                <c:pt idx="1904">
                  <c:v>2.9656257749504702</c:v>
                </c:pt>
                <c:pt idx="1905">
                  <c:v>2.9665567987378698</c:v>
                </c:pt>
                <c:pt idx="1906">
                  <c:v>2.9674903074292902</c:v>
                </c:pt>
                <c:pt idx="1907">
                  <c:v>2.9684263036998577</c:v>
                </c:pt>
                <c:pt idx="1908">
                  <c:v>2.96936479022306</c:v>
                </c:pt>
                <c:pt idx="1909">
                  <c:v>2.9703057696706998</c:v>
                </c:pt>
                <c:pt idx="1910">
                  <c:v>2.9712492447129102</c:v>
                </c:pt>
                <c:pt idx="1911">
                  <c:v>2.9721952180181597</c:v>
                </c:pt>
                <c:pt idx="1912">
                  <c:v>2.9731436922532377</c:v>
                </c:pt>
                <c:pt idx="1913">
                  <c:v>2.9740946700832387</c:v>
                </c:pt>
                <c:pt idx="1914">
                  <c:v>2.9750481541715281</c:v>
                </c:pt>
                <c:pt idx="1915">
                  <c:v>2.9760041471798977</c:v>
                </c:pt>
                <c:pt idx="1916">
                  <c:v>2.9769626517682375</c:v>
                </c:pt>
                <c:pt idx="1917">
                  <c:v>2.9779236705949601</c:v>
                </c:pt>
                <c:pt idx="1918">
                  <c:v>2.9788872063165299</c:v>
                </c:pt>
                <c:pt idx="1919">
                  <c:v>2.9798532615878397</c:v>
                </c:pt>
                <c:pt idx="1920">
                  <c:v>2.9808218390620098</c:v>
                </c:pt>
                <c:pt idx="1921">
                  <c:v>2.9817929413904212</c:v>
                </c:pt>
                <c:pt idx="1922">
                  <c:v>2.9827665712227098</c:v>
                </c:pt>
                <c:pt idx="1923">
                  <c:v>2.9837427312068101</c:v>
                </c:pt>
                <c:pt idx="1924">
                  <c:v>2.9847214239888387</c:v>
                </c:pt>
                <c:pt idx="1925">
                  <c:v>2.98570265221321</c:v>
                </c:pt>
                <c:pt idx="1926">
                  <c:v>2.9866864185225399</c:v>
                </c:pt>
                <c:pt idx="1927">
                  <c:v>2.9876727255577</c:v>
                </c:pt>
                <c:pt idx="1928">
                  <c:v>2.9886615759577699</c:v>
                </c:pt>
                <c:pt idx="1929">
                  <c:v>2.9896529723600467</c:v>
                </c:pt>
                <c:pt idx="1930">
                  <c:v>2.9906469174000567</c:v>
                </c:pt>
                <c:pt idx="1931">
                  <c:v>2.9916434137114929</c:v>
                </c:pt>
                <c:pt idx="1932">
                  <c:v>2.9926424639263449</c:v>
                </c:pt>
                <c:pt idx="1933">
                  <c:v>2.9936440706747387</c:v>
                </c:pt>
                <c:pt idx="1934">
                  <c:v>2.9946482365848719</c:v>
                </c:pt>
                <c:pt idx="1935">
                  <c:v>2.9956549642833767</c:v>
                </c:pt>
                <c:pt idx="1936">
                  <c:v>2.9966642563948587</c:v>
                </c:pt>
                <c:pt idx="1937">
                  <c:v>2.9976761155421587</c:v>
                </c:pt>
                <c:pt idx="1938">
                  <c:v>2.9986905443462999</c:v>
                </c:pt>
                <c:pt idx="1939">
                  <c:v>2.9997075454264812</c:v>
                </c:pt>
                <c:pt idx="1940">
                  <c:v>3.0007271213999802</c:v>
                </c:pt>
                <c:pt idx="1941">
                  <c:v>3.0017492748823202</c:v>
                </c:pt>
                <c:pt idx="1942">
                  <c:v>3.0027740084871057</c:v>
                </c:pt>
                <c:pt idx="1943">
                  <c:v>3.00380132482606</c:v>
                </c:pt>
                <c:pt idx="1944">
                  <c:v>3.0048312265091202</c:v>
                </c:pt>
                <c:pt idx="1945">
                  <c:v>3.0058637161442787</c:v>
                </c:pt>
                <c:pt idx="1946">
                  <c:v>3.0068987963376799</c:v>
                </c:pt>
                <c:pt idx="1947">
                  <c:v>3.00793646969356</c:v>
                </c:pt>
                <c:pt idx="1948">
                  <c:v>3.0089767388142699</c:v>
                </c:pt>
                <c:pt idx="1949">
                  <c:v>3.0100196063002667</c:v>
                </c:pt>
                <c:pt idx="1950">
                  <c:v>3.0110650747500967</c:v>
                </c:pt>
                <c:pt idx="1951">
                  <c:v>3.0121131467604498</c:v>
                </c:pt>
                <c:pt idx="1952">
                  <c:v>3.0131638249259902</c:v>
                </c:pt>
                <c:pt idx="1953">
                  <c:v>3.01421711183955</c:v>
                </c:pt>
                <c:pt idx="1954">
                  <c:v>3.0152730100919998</c:v>
                </c:pt>
                <c:pt idx="1955">
                  <c:v>3.0163315222723193</c:v>
                </c:pt>
                <c:pt idx="1956">
                  <c:v>3.0173926509674489</c:v>
                </c:pt>
                <c:pt idx="1957">
                  <c:v>3.0184563987624502</c:v>
                </c:pt>
                <c:pt idx="1958">
                  <c:v>3.0195227682405092</c:v>
                </c:pt>
                <c:pt idx="1959">
                  <c:v>3.020591761982748</c:v>
                </c:pt>
                <c:pt idx="1960">
                  <c:v>3.0216633825682377</c:v>
                </c:pt>
                <c:pt idx="1961">
                  <c:v>3.0227376325743602</c:v>
                </c:pt>
                <c:pt idx="1962">
                  <c:v>3.0238145145763289</c:v>
                </c:pt>
                <c:pt idx="1963">
                  <c:v>3.0248940311473418</c:v>
                </c:pt>
                <c:pt idx="1964">
                  <c:v>3.0259761848586777</c:v>
                </c:pt>
                <c:pt idx="1965">
                  <c:v>3.0270609782797</c:v>
                </c:pt>
                <c:pt idx="1966">
                  <c:v>3.0281484139776467</c:v>
                </c:pt>
                <c:pt idx="1967">
                  <c:v>3.0292384945178177</c:v>
                </c:pt>
                <c:pt idx="1968">
                  <c:v>3.0303312224635057</c:v>
                </c:pt>
                <c:pt idx="1969">
                  <c:v>3.0314266003758767</c:v>
                </c:pt>
                <c:pt idx="1970">
                  <c:v>3.0325246308142577</c:v>
                </c:pt>
                <c:pt idx="1971">
                  <c:v>3.0336253163358387</c:v>
                </c:pt>
                <c:pt idx="1972">
                  <c:v>3.0347286594957987</c:v>
                </c:pt>
                <c:pt idx="1973">
                  <c:v>3.0358346628472601</c:v>
                </c:pt>
                <c:pt idx="1974">
                  <c:v>3.0369433289412977</c:v>
                </c:pt>
                <c:pt idx="1975">
                  <c:v>3.03805466032698</c:v>
                </c:pt>
                <c:pt idx="1976">
                  <c:v>3.0391686595512777</c:v>
                </c:pt>
                <c:pt idx="1977">
                  <c:v>3.0402853291590977</c:v>
                </c:pt>
                <c:pt idx="1978">
                  <c:v>3.0414046716933201</c:v>
                </c:pt>
                <c:pt idx="1979">
                  <c:v>3.0425266896946797</c:v>
                </c:pt>
                <c:pt idx="1980">
                  <c:v>3.0436513857018999</c:v>
                </c:pt>
                <c:pt idx="1981">
                  <c:v>3.0447787622516018</c:v>
                </c:pt>
                <c:pt idx="1982">
                  <c:v>3.0459088218782067</c:v>
                </c:pt>
                <c:pt idx="1983">
                  <c:v>3.0470415671142401</c:v>
                </c:pt>
                <c:pt idx="1984">
                  <c:v>3.0481770004899986</c:v>
                </c:pt>
                <c:pt idx="1985">
                  <c:v>3.0493151245335777</c:v>
                </c:pt>
                <c:pt idx="1986">
                  <c:v>3.0504559417711867</c:v>
                </c:pt>
                <c:pt idx="1987">
                  <c:v>3.0515994547267398</c:v>
                </c:pt>
                <c:pt idx="1988">
                  <c:v>3.0527456659220578</c:v>
                </c:pt>
                <c:pt idx="1989">
                  <c:v>3.0538945778768611</c:v>
                </c:pt>
                <c:pt idx="1990">
                  <c:v>3.0550461931086095</c:v>
                </c:pt>
                <c:pt idx="1991">
                  <c:v>3.0562005141329398</c:v>
                </c:pt>
                <c:pt idx="1992">
                  <c:v>3.0573575434629436</c:v>
                </c:pt>
                <c:pt idx="1993">
                  <c:v>3.0585172836096901</c:v>
                </c:pt>
                <c:pt idx="1994">
                  <c:v>3.05967973708221</c:v>
                </c:pt>
                <c:pt idx="1995">
                  <c:v>3.06084490638725</c:v>
                </c:pt>
                <c:pt idx="1996">
                  <c:v>3.06201279402939</c:v>
                </c:pt>
                <c:pt idx="1997">
                  <c:v>3.0631834025110689</c:v>
                </c:pt>
                <c:pt idx="1998">
                  <c:v>3.0643567343324412</c:v>
                </c:pt>
                <c:pt idx="1999">
                  <c:v>3.0655327919916284</c:v>
                </c:pt>
                <c:pt idx="2000">
                  <c:v>3.0667115779843845</c:v>
                </c:pt>
                <c:pt idx="2001">
                  <c:v>3.0678930948043299</c:v>
                </c:pt>
                <c:pt idx="2002">
                  <c:v>3.0690773449429618</c:v>
                </c:pt>
                <c:pt idx="2003">
                  <c:v>3.0702643308893598</c:v>
                </c:pt>
                <c:pt idx="2004">
                  <c:v>3.07145405513059</c:v>
                </c:pt>
                <c:pt idx="2005">
                  <c:v>3.0726465201513427</c:v>
                </c:pt>
                <c:pt idx="2006">
                  <c:v>3.0738417284341502</c:v>
                </c:pt>
                <c:pt idx="2007">
                  <c:v>3.0750396824592587</c:v>
                </c:pt>
                <c:pt idx="2008">
                  <c:v>3.0762403847046524</c:v>
                </c:pt>
                <c:pt idx="2009">
                  <c:v>3.0774438376462077</c:v>
                </c:pt>
                <c:pt idx="2010">
                  <c:v>3.0786500437573099</c:v>
                </c:pt>
                <c:pt idx="2011">
                  <c:v>3.0798590055092081</c:v>
                </c:pt>
                <c:pt idx="2012">
                  <c:v>3.0810707253709499</c:v>
                </c:pt>
                <c:pt idx="2013">
                  <c:v>3.0822852058091477</c:v>
                </c:pt>
                <c:pt idx="2014">
                  <c:v>3.0835024492882277</c:v>
                </c:pt>
                <c:pt idx="2015">
                  <c:v>3.0847224582703494</c:v>
                </c:pt>
                <c:pt idx="2016">
                  <c:v>3.0859452352152177</c:v>
                </c:pt>
                <c:pt idx="2017">
                  <c:v>3.0871707825805088</c:v>
                </c:pt>
                <c:pt idx="2018">
                  <c:v>3.0883991028212612</c:v>
                </c:pt>
                <c:pt idx="2019">
                  <c:v>3.0896301983905001</c:v>
                </c:pt>
                <c:pt idx="2020">
                  <c:v>3.0908640717387597</c:v>
                </c:pt>
                <c:pt idx="2021">
                  <c:v>3.0921007253143098</c:v>
                </c:pt>
                <c:pt idx="2022">
                  <c:v>3.0933401615630598</c:v>
                </c:pt>
                <c:pt idx="2023">
                  <c:v>3.0945823829285901</c:v>
                </c:pt>
                <c:pt idx="2024">
                  <c:v>3.09582739185214</c:v>
                </c:pt>
                <c:pt idx="2025">
                  <c:v>3.09707519077261</c:v>
                </c:pt>
                <c:pt idx="2026">
                  <c:v>3.0983257821265586</c:v>
                </c:pt>
                <c:pt idx="2027">
                  <c:v>3.09957916834807</c:v>
                </c:pt>
                <c:pt idx="2028">
                  <c:v>3.1008353518690299</c:v>
                </c:pt>
                <c:pt idx="2029">
                  <c:v>3.1020943351188377</c:v>
                </c:pt>
                <c:pt idx="2030">
                  <c:v>3.1033561205245799</c:v>
                </c:pt>
                <c:pt idx="2031">
                  <c:v>3.1046207105108898</c:v>
                </c:pt>
                <c:pt idx="2032">
                  <c:v>3.1058881075000397</c:v>
                </c:pt>
                <c:pt idx="2033">
                  <c:v>3.1071583139119201</c:v>
                </c:pt>
                <c:pt idx="2034">
                  <c:v>3.1084313321640002</c:v>
                </c:pt>
                <c:pt idx="2035">
                  <c:v>3.1097071646713212</c:v>
                </c:pt>
                <c:pt idx="2036">
                  <c:v>3.11098581384655</c:v>
                </c:pt>
                <c:pt idx="2037">
                  <c:v>3.1122672820999102</c:v>
                </c:pt>
                <c:pt idx="2038">
                  <c:v>3.1135515718392002</c:v>
                </c:pt>
                <c:pt idx="2039">
                  <c:v>3.1148386854697367</c:v>
                </c:pt>
                <c:pt idx="2040">
                  <c:v>3.1161286253944978</c:v>
                </c:pt>
                <c:pt idx="2041">
                  <c:v>3.1174213940139399</c:v>
                </c:pt>
                <c:pt idx="2042">
                  <c:v>3.1187169937260597</c:v>
                </c:pt>
                <c:pt idx="2043">
                  <c:v>3.1200154269264502</c:v>
                </c:pt>
                <c:pt idx="2044">
                  <c:v>3.12131669600819</c:v>
                </c:pt>
                <c:pt idx="2045">
                  <c:v>3.12262080336192</c:v>
                </c:pt>
                <c:pt idx="2046">
                  <c:v>3.1239277513758199</c:v>
                </c:pt>
                <c:pt idx="2047">
                  <c:v>3.1252375424354799</c:v>
                </c:pt>
                <c:pt idx="2048">
                  <c:v>3.12655017892406</c:v>
                </c:pt>
                <c:pt idx="2049">
                  <c:v>3.1278656632223401</c:v>
                </c:pt>
                <c:pt idx="2050">
                  <c:v>3.1291839977084699</c:v>
                </c:pt>
                <c:pt idx="2051">
                  <c:v>3.1305051847580967</c:v>
                </c:pt>
                <c:pt idx="2052">
                  <c:v>3.1318292267444199</c:v>
                </c:pt>
                <c:pt idx="2053">
                  <c:v>3.1331561260380467</c:v>
                </c:pt>
                <c:pt idx="2054">
                  <c:v>3.1344858850070998</c:v>
                </c:pt>
                <c:pt idx="2055">
                  <c:v>3.1358185060171597</c:v>
                </c:pt>
                <c:pt idx="2056">
                  <c:v>3.1371539914312798</c:v>
                </c:pt>
                <c:pt idx="2057">
                  <c:v>3.1384923436099501</c:v>
                </c:pt>
                <c:pt idx="2058">
                  <c:v>3.13983356491112</c:v>
                </c:pt>
                <c:pt idx="2059">
                  <c:v>3.1411776576902257</c:v>
                </c:pt>
                <c:pt idx="2060">
                  <c:v>3.1425246243</c:v>
                </c:pt>
                <c:pt idx="2061">
                  <c:v>3.1438744670907899</c:v>
                </c:pt>
                <c:pt idx="2062">
                  <c:v>3.1452271884102498</c:v>
                </c:pt>
                <c:pt idx="2063">
                  <c:v>3.1465827906035</c:v>
                </c:pt>
                <c:pt idx="2064">
                  <c:v>3.1479412760130612</c:v>
                </c:pt>
                <c:pt idx="2065">
                  <c:v>3.1493026469788399</c:v>
                </c:pt>
                <c:pt idx="2066">
                  <c:v>3.1506669058381567</c:v>
                </c:pt>
                <c:pt idx="2067">
                  <c:v>3.1520340549257799</c:v>
                </c:pt>
                <c:pt idx="2068">
                  <c:v>3.15340409657377</c:v>
                </c:pt>
                <c:pt idx="2069">
                  <c:v>3.15477703311163</c:v>
                </c:pt>
                <c:pt idx="2070">
                  <c:v>3.15615286686623</c:v>
                </c:pt>
                <c:pt idx="2071">
                  <c:v>3.1575316001618012</c:v>
                </c:pt>
                <c:pt idx="2072">
                  <c:v>3.1589132353199498</c:v>
                </c:pt>
                <c:pt idx="2073">
                  <c:v>3.1602977746596252</c:v>
                </c:pt>
                <c:pt idx="2074">
                  <c:v>3.16168522049714</c:v>
                </c:pt>
                <c:pt idx="2075">
                  <c:v>3.1630755751461401</c:v>
                </c:pt>
                <c:pt idx="2076">
                  <c:v>3.1644688409176212</c:v>
                </c:pt>
                <c:pt idx="2077">
                  <c:v>3.1658650201198704</c:v>
                </c:pt>
                <c:pt idx="2078">
                  <c:v>3.16726411505863</c:v>
                </c:pt>
                <c:pt idx="2079">
                  <c:v>3.16866612803679</c:v>
                </c:pt>
                <c:pt idx="2080">
                  <c:v>3.1700710613546401</c:v>
                </c:pt>
                <c:pt idx="2081">
                  <c:v>3.1714789173097726</c:v>
                </c:pt>
                <c:pt idx="2082">
                  <c:v>3.1728896981971397</c:v>
                </c:pt>
                <c:pt idx="2083">
                  <c:v>3.1743034063088467</c:v>
                </c:pt>
                <c:pt idx="2084">
                  <c:v>3.1757200439344202</c:v>
                </c:pt>
                <c:pt idx="2085">
                  <c:v>3.1771396133605898</c:v>
                </c:pt>
                <c:pt idx="2086">
                  <c:v>3.1785621168714</c:v>
                </c:pt>
                <c:pt idx="2087">
                  <c:v>3.1799875567481699</c:v>
                </c:pt>
                <c:pt idx="2088">
                  <c:v>3.1814159352694467</c:v>
                </c:pt>
                <c:pt idx="2089">
                  <c:v>3.18284725471108</c:v>
                </c:pt>
                <c:pt idx="2090">
                  <c:v>3.1842815173461618</c:v>
                </c:pt>
                <c:pt idx="2091">
                  <c:v>3.1857187254449202</c:v>
                </c:pt>
                <c:pt idx="2092">
                  <c:v>3.1871588812750202</c:v>
                </c:pt>
                <c:pt idx="2093">
                  <c:v>3.1886019871012299</c:v>
                </c:pt>
                <c:pt idx="2094">
                  <c:v>3.1900480451855597</c:v>
                </c:pt>
                <c:pt idx="2095">
                  <c:v>3.1914970577872612</c:v>
                </c:pt>
                <c:pt idx="2096">
                  <c:v>3.1929490271627667</c:v>
                </c:pt>
                <c:pt idx="2097">
                  <c:v>3.1944039555657677</c:v>
                </c:pt>
                <c:pt idx="2098">
                  <c:v>3.1958618452471099</c:v>
                </c:pt>
                <c:pt idx="2099">
                  <c:v>3.1973226984548599</c:v>
                </c:pt>
                <c:pt idx="2100">
                  <c:v>3.19878651743426</c:v>
                </c:pt>
                <c:pt idx="2101">
                  <c:v>3.2002533044277399</c:v>
                </c:pt>
                <c:pt idx="2102">
                  <c:v>3.2017230616749455</c:v>
                </c:pt>
                <c:pt idx="2103">
                  <c:v>3.2031957914126008</c:v>
                </c:pt>
                <c:pt idx="2104">
                  <c:v>3.2046714958745799</c:v>
                </c:pt>
                <c:pt idx="2105">
                  <c:v>3.2061501772921099</c:v>
                </c:pt>
                <c:pt idx="2106">
                  <c:v>3.2076318378934117</c:v>
                </c:pt>
                <c:pt idx="2107">
                  <c:v>3.2091164799037797</c:v>
                </c:pt>
                <c:pt idx="2108">
                  <c:v>3.2106041055458467</c:v>
                </c:pt>
                <c:pt idx="2109">
                  <c:v>3.21209471703924</c:v>
                </c:pt>
                <c:pt idx="2110">
                  <c:v>3.21358831660074</c:v>
                </c:pt>
                <c:pt idx="2111">
                  <c:v>3.2150849064442597</c:v>
                </c:pt>
                <c:pt idx="2112">
                  <c:v>3.2165844887808102</c:v>
                </c:pt>
                <c:pt idx="2113">
                  <c:v>3.2180870658185099</c:v>
                </c:pt>
                <c:pt idx="2114">
                  <c:v>3.2195926397625998</c:v>
                </c:pt>
                <c:pt idx="2115">
                  <c:v>3.2211012128154297</c:v>
                </c:pt>
                <c:pt idx="2116">
                  <c:v>3.2226127871762702</c:v>
                </c:pt>
                <c:pt idx="2117">
                  <c:v>3.2241273650417845</c:v>
                </c:pt>
                <c:pt idx="2118">
                  <c:v>3.2256449486054057</c:v>
                </c:pt>
                <c:pt idx="2119">
                  <c:v>3.2271655400578223</c:v>
                </c:pt>
                <c:pt idx="2120">
                  <c:v>3.2286891415866812</c:v>
                </c:pt>
                <c:pt idx="2121">
                  <c:v>3.2302157553767699</c:v>
                </c:pt>
                <c:pt idx="2122">
                  <c:v>3.231745383609832</c:v>
                </c:pt>
                <c:pt idx="2123">
                  <c:v>3.2332780284648277</c:v>
                </c:pt>
                <c:pt idx="2124">
                  <c:v>3.2348136921175099</c:v>
                </c:pt>
                <c:pt idx="2125">
                  <c:v>3.2363523767408067</c:v>
                </c:pt>
                <c:pt idx="2126">
                  <c:v>3.2378940845046702</c:v>
                </c:pt>
                <c:pt idx="2127">
                  <c:v>3.2394388175760298</c:v>
                </c:pt>
                <c:pt idx="2128">
                  <c:v>3.2409865781188412</c:v>
                </c:pt>
                <c:pt idx="2129">
                  <c:v>3.2425373682940917</c:v>
                </c:pt>
                <c:pt idx="2130">
                  <c:v>3.2440911902596401</c:v>
                </c:pt>
                <c:pt idx="2131">
                  <c:v>3.2456480461705501</c:v>
                </c:pt>
                <c:pt idx="2132">
                  <c:v>3.2472079381786898</c:v>
                </c:pt>
                <c:pt idx="2133">
                  <c:v>3.2487708684330312</c:v>
                </c:pt>
                <c:pt idx="2134">
                  <c:v>3.2503368390793499</c:v>
                </c:pt>
                <c:pt idx="2135">
                  <c:v>3.2519058522605802</c:v>
                </c:pt>
                <c:pt idx="2136">
                  <c:v>3.2534779101165099</c:v>
                </c:pt>
                <c:pt idx="2137">
                  <c:v>3.255053014783869</c:v>
                </c:pt>
                <c:pt idx="2138">
                  <c:v>3.2566311683964759</c:v>
                </c:pt>
                <c:pt idx="2139">
                  <c:v>3.2582123730847967</c:v>
                </c:pt>
                <c:pt idx="2140">
                  <c:v>3.25979663097656</c:v>
                </c:pt>
                <c:pt idx="2141">
                  <c:v>3.2613839441962011</c:v>
                </c:pt>
                <c:pt idx="2142">
                  <c:v>3.2629743148651502</c:v>
                </c:pt>
                <c:pt idx="2143">
                  <c:v>3.2645677451018158</c:v>
                </c:pt>
                <c:pt idx="2144">
                  <c:v>3.2661642370213237</c:v>
                </c:pt>
                <c:pt idx="2145">
                  <c:v>3.2677637927358889</c:v>
                </c:pt>
                <c:pt idx="2146">
                  <c:v>3.26936641435453</c:v>
                </c:pt>
                <c:pt idx="2147">
                  <c:v>3.2709721039832167</c:v>
                </c:pt>
                <c:pt idx="2148">
                  <c:v>3.2725808637247398</c:v>
                </c:pt>
                <c:pt idx="2149">
                  <c:v>3.2741926956787797</c:v>
                </c:pt>
                <c:pt idx="2150">
                  <c:v>3.2758076019418998</c:v>
                </c:pt>
                <c:pt idx="2151">
                  <c:v>3.2774255846075002</c:v>
                </c:pt>
                <c:pt idx="2152">
                  <c:v>3.2790466457658667</c:v>
                </c:pt>
                <c:pt idx="2153">
                  <c:v>3.2806707875041212</c:v>
                </c:pt>
                <c:pt idx="2154">
                  <c:v>3.2822980119061902</c:v>
                </c:pt>
                <c:pt idx="2155">
                  <c:v>3.2839283210529411</c:v>
                </c:pt>
                <c:pt idx="2156">
                  <c:v>3.28556171702192</c:v>
                </c:pt>
                <c:pt idx="2157">
                  <c:v>3.2871982018876174</c:v>
                </c:pt>
                <c:pt idx="2158">
                  <c:v>3.2888377777212647</c:v>
                </c:pt>
                <c:pt idx="2159">
                  <c:v>3.2904804465909212</c:v>
                </c:pt>
                <c:pt idx="2160">
                  <c:v>3.2921262105615612</c:v>
                </c:pt>
                <c:pt idx="2161">
                  <c:v>3.29377507169476</c:v>
                </c:pt>
                <c:pt idx="2162">
                  <c:v>3.29542703204904</c:v>
                </c:pt>
                <c:pt idx="2163">
                  <c:v>3.2970820936796077</c:v>
                </c:pt>
                <c:pt idx="2164">
                  <c:v>3.2987402586385248</c:v>
                </c:pt>
                <c:pt idx="2165">
                  <c:v>3.3004015289745099</c:v>
                </c:pt>
                <c:pt idx="2166">
                  <c:v>3.3020659067331284</c:v>
                </c:pt>
                <c:pt idx="2167">
                  <c:v>3.3037333939568199</c:v>
                </c:pt>
                <c:pt idx="2168">
                  <c:v>3.3054039926844987</c:v>
                </c:pt>
                <c:pt idx="2169">
                  <c:v>3.3070777049520412</c:v>
                </c:pt>
                <c:pt idx="2170">
                  <c:v>3.3087545327919412</c:v>
                </c:pt>
                <c:pt idx="2171">
                  <c:v>3.31043447823349</c:v>
                </c:pt>
                <c:pt idx="2172">
                  <c:v>3.3121175433026901</c:v>
                </c:pt>
                <c:pt idx="2173">
                  <c:v>3.3138037300222467</c:v>
                </c:pt>
                <c:pt idx="2174">
                  <c:v>3.3154930404115999</c:v>
                </c:pt>
                <c:pt idx="2175">
                  <c:v>3.3171854764868467</c:v>
                </c:pt>
                <c:pt idx="2176">
                  <c:v>3.3188810402608198</c:v>
                </c:pt>
                <c:pt idx="2177">
                  <c:v>3.3205797337430387</c:v>
                </c:pt>
                <c:pt idx="2178">
                  <c:v>3.3222815589397001</c:v>
                </c:pt>
                <c:pt idx="2179">
                  <c:v>3.3239865178536698</c:v>
                </c:pt>
                <c:pt idx="2180">
                  <c:v>3.3256946124844902</c:v>
                </c:pt>
                <c:pt idx="2181">
                  <c:v>3.3274058448283799</c:v>
                </c:pt>
                <c:pt idx="2182">
                  <c:v>3.3291202168781902</c:v>
                </c:pt>
                <c:pt idx="2183">
                  <c:v>3.33083773062345</c:v>
                </c:pt>
                <c:pt idx="2184">
                  <c:v>3.3325583880503067</c:v>
                </c:pt>
                <c:pt idx="2185">
                  <c:v>3.3342821911415577</c:v>
                </c:pt>
                <c:pt idx="2186">
                  <c:v>3.3360091418766387</c:v>
                </c:pt>
                <c:pt idx="2187">
                  <c:v>3.3377392422316317</c:v>
                </c:pt>
                <c:pt idx="2188">
                  <c:v>3.3394724941790286</c:v>
                </c:pt>
                <c:pt idx="2189">
                  <c:v>3.341208899688374</c:v>
                </c:pt>
                <c:pt idx="2190">
                  <c:v>3.3429484607253968</c:v>
                </c:pt>
                <c:pt idx="2191">
                  <c:v>3.34469117925258</c:v>
                </c:pt>
                <c:pt idx="2192">
                  <c:v>3.3464370572290001</c:v>
                </c:pt>
                <c:pt idx="2193">
                  <c:v>3.3481860966103212</c:v>
                </c:pt>
                <c:pt idx="2194">
                  <c:v>3.3499382993487377</c:v>
                </c:pt>
                <c:pt idx="2195">
                  <c:v>3.3516936673930777</c:v>
                </c:pt>
                <c:pt idx="2196">
                  <c:v>3.3534522026886977</c:v>
                </c:pt>
                <c:pt idx="2197">
                  <c:v>3.35521390717753</c:v>
                </c:pt>
                <c:pt idx="2198">
                  <c:v>3.3569787827979995</c:v>
                </c:pt>
                <c:pt idx="2199">
                  <c:v>3.3587468314851368</c:v>
                </c:pt>
                <c:pt idx="2200">
                  <c:v>3.3605180551704898</c:v>
                </c:pt>
                <c:pt idx="2201">
                  <c:v>3.3622924557821197</c:v>
                </c:pt>
                <c:pt idx="2202">
                  <c:v>3.3640700352446387</c:v>
                </c:pt>
                <c:pt idx="2203">
                  <c:v>3.3658507954791577</c:v>
                </c:pt>
                <c:pt idx="2204">
                  <c:v>3.3676347384032899</c:v>
                </c:pt>
                <c:pt idx="2205">
                  <c:v>3.3694218659311699</c:v>
                </c:pt>
                <c:pt idx="2206">
                  <c:v>3.3712121799733747</c:v>
                </c:pt>
                <c:pt idx="2207">
                  <c:v>3.37300568243711</c:v>
                </c:pt>
                <c:pt idx="2208">
                  <c:v>3.3748023752258449</c:v>
                </c:pt>
                <c:pt idx="2209">
                  <c:v>3.3766022602397348</c:v>
                </c:pt>
                <c:pt idx="2210">
                  <c:v>3.3784053393752878</c:v>
                </c:pt>
                <c:pt idx="2211">
                  <c:v>3.3802116145255199</c:v>
                </c:pt>
                <c:pt idx="2212">
                  <c:v>3.38202108757983</c:v>
                </c:pt>
                <c:pt idx="2213">
                  <c:v>3.3838337604241402</c:v>
                </c:pt>
                <c:pt idx="2214">
                  <c:v>3.3856496349407332</c:v>
                </c:pt>
                <c:pt idx="2215">
                  <c:v>3.3874687130085177</c:v>
                </c:pt>
                <c:pt idx="2216">
                  <c:v>3.3892909965025999</c:v>
                </c:pt>
                <c:pt idx="2217">
                  <c:v>3.3911164872945867</c:v>
                </c:pt>
                <c:pt idx="2218">
                  <c:v>3.3929451872525367</c:v>
                </c:pt>
                <c:pt idx="2219">
                  <c:v>3.3947770982409202</c:v>
                </c:pt>
                <c:pt idx="2220">
                  <c:v>3.3966122221205177</c:v>
                </c:pt>
                <c:pt idx="2221">
                  <c:v>3.3984505607485977</c:v>
                </c:pt>
                <c:pt idx="2222">
                  <c:v>3.4002921159787767</c:v>
                </c:pt>
                <c:pt idx="2223">
                  <c:v>3.40213688966108</c:v>
                </c:pt>
                <c:pt idx="2224">
                  <c:v>3.4039848836418298</c:v>
                </c:pt>
                <c:pt idx="2225">
                  <c:v>3.4058360997637767</c:v>
                </c:pt>
                <c:pt idx="2226">
                  <c:v>3.4076905398660502</c:v>
                </c:pt>
                <c:pt idx="2227">
                  <c:v>3.4095482057840587</c:v>
                </c:pt>
                <c:pt idx="2228">
                  <c:v>3.4114090993495738</c:v>
                </c:pt>
                <c:pt idx="2229">
                  <c:v>3.4132732223908397</c:v>
                </c:pt>
                <c:pt idx="2230">
                  <c:v>3.4151405767321901</c:v>
                </c:pt>
                <c:pt idx="2231">
                  <c:v>3.41701116419447</c:v>
                </c:pt>
                <c:pt idx="2232">
                  <c:v>3.4188849865947577</c:v>
                </c:pt>
                <c:pt idx="2233">
                  <c:v>3.4207620457465202</c:v>
                </c:pt>
                <c:pt idx="2234">
                  <c:v>3.4226423434593967</c:v>
                </c:pt>
                <c:pt idx="2235">
                  <c:v>3.4245258815394601</c:v>
                </c:pt>
                <c:pt idx="2236">
                  <c:v>3.4264126617889787</c:v>
                </c:pt>
                <c:pt idx="2237">
                  <c:v>3.4283026860065702</c:v>
                </c:pt>
                <c:pt idx="2238">
                  <c:v>3.4301959559870601</c:v>
                </c:pt>
                <c:pt idx="2239">
                  <c:v>3.4320924735215748</c:v>
                </c:pt>
                <c:pt idx="2240">
                  <c:v>3.4339922403976195</c:v>
                </c:pt>
                <c:pt idx="2241">
                  <c:v>3.4358952583986597</c:v>
                </c:pt>
                <c:pt idx="2242">
                  <c:v>3.4378015293046977</c:v>
                </c:pt>
                <c:pt idx="2243">
                  <c:v>3.4397110548918701</c:v>
                </c:pt>
                <c:pt idx="2244">
                  <c:v>3.4416238369325201</c:v>
                </c:pt>
                <c:pt idx="2245">
                  <c:v>3.4435398771952612</c:v>
                </c:pt>
                <c:pt idx="2246">
                  <c:v>3.445459177444854</c:v>
                </c:pt>
                <c:pt idx="2247">
                  <c:v>3.4473817394424691</c:v>
                </c:pt>
                <c:pt idx="2248">
                  <c:v>3.4493075649451499</c:v>
                </c:pt>
                <c:pt idx="2249">
                  <c:v>3.4512366557064702</c:v>
                </c:pt>
                <c:pt idx="2250">
                  <c:v>3.45316901347601</c:v>
                </c:pt>
                <c:pt idx="2251">
                  <c:v>3.4551046399995777</c:v>
                </c:pt>
                <c:pt idx="2252">
                  <c:v>3.4570435370191777</c:v>
                </c:pt>
                <c:pt idx="2253">
                  <c:v>3.4589857062729812</c:v>
                </c:pt>
                <c:pt idx="2254">
                  <c:v>3.4609311494952899</c:v>
                </c:pt>
                <c:pt idx="2255">
                  <c:v>3.4628798684165898</c:v>
                </c:pt>
                <c:pt idx="2256">
                  <c:v>3.4648318647635099</c:v>
                </c:pt>
                <c:pt idx="2257">
                  <c:v>3.4667871402588397</c:v>
                </c:pt>
                <c:pt idx="2258">
                  <c:v>3.46874569662147</c:v>
                </c:pt>
                <c:pt idx="2259">
                  <c:v>3.4707075355664601</c:v>
                </c:pt>
                <c:pt idx="2260">
                  <c:v>3.4726726588049597</c:v>
                </c:pt>
                <c:pt idx="2261">
                  <c:v>4.0736324656252734</c:v>
                </c:pt>
                <c:pt idx="2262">
                  <c:v>4.0764680671948534</c:v>
                </c:pt>
                <c:pt idx="2263">
                  <c:v>4.0793072415141909</c:v>
                </c:pt>
                <c:pt idx="2264">
                  <c:v>4.0821499890722714</c:v>
                </c:pt>
                <c:pt idx="2265">
                  <c:v>4.0849963103524765</c:v>
                </c:pt>
                <c:pt idx="2266">
                  <c:v>4.0878462058322604</c:v>
                </c:pt>
                <c:pt idx="2267">
                  <c:v>4.0906996759833731</c:v>
                </c:pt>
                <c:pt idx="2268">
                  <c:v>4.0935567212715602</c:v>
                </c:pt>
                <c:pt idx="2269">
                  <c:v>4.0964173421571397</c:v>
                </c:pt>
                <c:pt idx="2270">
                  <c:v>4.0992815390943997</c:v>
                </c:pt>
                <c:pt idx="2271">
                  <c:v>4.1021493125318598</c:v>
                </c:pt>
                <c:pt idx="2272">
                  <c:v>4.1050206629122465</c:v>
                </c:pt>
                <c:pt idx="2273">
                  <c:v>4.1078955906724355</c:v>
                </c:pt>
                <c:pt idx="2274">
                  <c:v>4.1107740962435555</c:v>
                </c:pt>
                <c:pt idx="2275">
                  <c:v>4.11365618005079</c:v>
                </c:pt>
                <c:pt idx="2276">
                  <c:v>4.1165418425135298</c:v>
                </c:pt>
                <c:pt idx="2277">
                  <c:v>4.1194310840453197</c:v>
                </c:pt>
                <c:pt idx="2278">
                  <c:v>4.1223239050538734</c:v>
                </c:pt>
                <c:pt idx="2279">
                  <c:v>4.1252203059409602</c:v>
                </c:pt>
                <c:pt idx="2280">
                  <c:v>4.1281202871025355</c:v>
                </c:pt>
                <c:pt idx="2281">
                  <c:v>4.1310238489287201</c:v>
                </c:pt>
                <c:pt idx="2282">
                  <c:v>4.1339309918036324</c:v>
                </c:pt>
                <c:pt idx="2283">
                  <c:v>4.1368417161055699</c:v>
                </c:pt>
                <c:pt idx="2284">
                  <c:v>4.1397560222069298</c:v>
                </c:pt>
                <c:pt idx="2285">
                  <c:v>4.1426739104741834</c:v>
                </c:pt>
                <c:pt idx="2286">
                  <c:v>4.1455953812678601</c:v>
                </c:pt>
                <c:pt idx="2287">
                  <c:v>4.1485204349426414</c:v>
                </c:pt>
                <c:pt idx="2288">
                  <c:v>4.1514490718471802</c:v>
                </c:pt>
                <c:pt idx="2289">
                  <c:v>4.1543812923242776</c:v>
                </c:pt>
                <c:pt idx="2290">
                  <c:v>4.1573170967107345</c:v>
                </c:pt>
                <c:pt idx="2291">
                  <c:v>4.16025648533744</c:v>
                </c:pt>
                <c:pt idx="2292">
                  <c:v>4.1631994585292755</c:v>
                </c:pt>
                <c:pt idx="2293">
                  <c:v>4.1661460166051745</c:v>
                </c:pt>
                <c:pt idx="2294">
                  <c:v>4.1690961598781398</c:v>
                </c:pt>
                <c:pt idx="2295">
                  <c:v>4.1720498886551098</c:v>
                </c:pt>
                <c:pt idx="2296">
                  <c:v>4.1750072032371</c:v>
                </c:pt>
                <c:pt idx="2297">
                  <c:v>4.1779681039190999</c:v>
                </c:pt>
                <c:pt idx="2298">
                  <c:v>4.1809325909901096</c:v>
                </c:pt>
                <c:pt idx="2299">
                  <c:v>4.1839006647331001</c:v>
                </c:pt>
                <c:pt idx="2300">
                  <c:v>4.1868723254250302</c:v>
                </c:pt>
                <c:pt idx="2301">
                  <c:v>4.1898475733368485</c:v>
                </c:pt>
                <c:pt idx="2302">
                  <c:v>4.1928264087334695</c:v>
                </c:pt>
                <c:pt idx="2303">
                  <c:v>4.1958088318737286</c:v>
                </c:pt>
                <c:pt idx="2304">
                  <c:v>4.1987948430104645</c:v>
                </c:pt>
                <c:pt idx="2305">
                  <c:v>4.2017844423904398</c:v>
                </c:pt>
                <c:pt idx="2306">
                  <c:v>4.20477763025435</c:v>
                </c:pt>
                <c:pt idx="2307">
                  <c:v>4.2077744068368155</c:v>
                </c:pt>
                <c:pt idx="2308">
                  <c:v>4.2107747723663955</c:v>
                </c:pt>
                <c:pt idx="2309">
                  <c:v>4.2137787270656197</c:v>
                </c:pt>
                <c:pt idx="2310">
                  <c:v>4.2167862711507755</c:v>
                </c:pt>
                <c:pt idx="2311">
                  <c:v>4.219797404832291</c:v>
                </c:pt>
                <c:pt idx="2312">
                  <c:v>4.2228121283140885</c:v>
                </c:pt>
                <c:pt idx="2313">
                  <c:v>4.2258304417944696</c:v>
                </c:pt>
                <c:pt idx="2314">
                  <c:v>4.2288523454653095</c:v>
                </c:pt>
                <c:pt idx="2315">
                  <c:v>4.2318778395124204</c:v>
                </c:pt>
                <c:pt idx="2316">
                  <c:v>4.2349069241154655</c:v>
                </c:pt>
                <c:pt idx="2317">
                  <c:v>4.2379395994480875</c:v>
                </c:pt>
                <c:pt idx="2318">
                  <c:v>4.2409758656775765</c:v>
                </c:pt>
                <c:pt idx="2319">
                  <c:v>4.2440157229652256</c:v>
                </c:pt>
                <c:pt idx="2320">
                  <c:v>4.2470591714661197</c:v>
                </c:pt>
                <c:pt idx="2321">
                  <c:v>4.2501062113291601</c:v>
                </c:pt>
                <c:pt idx="2322">
                  <c:v>4.2531568426970665</c:v>
                </c:pt>
                <c:pt idx="2323">
                  <c:v>4.2562110657064096</c:v>
                </c:pt>
                <c:pt idx="2324">
                  <c:v>4.2592688804876113</c:v>
                </c:pt>
                <c:pt idx="2325">
                  <c:v>4.2623302871646498</c:v>
                </c:pt>
                <c:pt idx="2326">
                  <c:v>4.2653952858556599</c:v>
                </c:pt>
                <c:pt idx="2327">
                  <c:v>4.2684638766723202</c:v>
                </c:pt>
                <c:pt idx="2328">
                  <c:v>4.2715360597201801</c:v>
                </c:pt>
                <c:pt idx="2329">
                  <c:v>4.2746118350985203</c:v>
                </c:pt>
                <c:pt idx="2330">
                  <c:v>4.2776912029004102</c:v>
                </c:pt>
                <c:pt idx="2331">
                  <c:v>4.2807741632126914</c:v>
                </c:pt>
                <c:pt idx="2332">
                  <c:v>4.2838607161159201</c:v>
                </c:pt>
                <c:pt idx="2333">
                  <c:v>4.2869508616844296</c:v>
                </c:pt>
                <c:pt idx="2334">
                  <c:v>4.2900445999862775</c:v>
                </c:pt>
                <c:pt idx="2335">
                  <c:v>4.2931419310832801</c:v>
                </c:pt>
                <c:pt idx="2336">
                  <c:v>4.2962428550309424</c:v>
                </c:pt>
                <c:pt idx="2337">
                  <c:v>4.2993473718784703</c:v>
                </c:pt>
                <c:pt idx="2338">
                  <c:v>4.3024554816688401</c:v>
                </c:pt>
                <c:pt idx="2339">
                  <c:v>4.3055671844387033</c:v>
                </c:pt>
                <c:pt idx="2340">
                  <c:v>4.3086824802183914</c:v>
                </c:pt>
                <c:pt idx="2341">
                  <c:v>4.3118013690319366</c:v>
                </c:pt>
                <c:pt idx="2342">
                  <c:v>4.314923850897002</c:v>
                </c:pt>
                <c:pt idx="2343">
                  <c:v>4.3180499258251714</c:v>
                </c:pt>
                <c:pt idx="2344">
                  <c:v>4.3211795938212996</c:v>
                </c:pt>
                <c:pt idx="2345">
                  <c:v>4.3243128548841785</c:v>
                </c:pt>
                <c:pt idx="2346">
                  <c:v>4.3274497090061796</c:v>
                </c:pt>
                <c:pt idx="2347">
                  <c:v>4.3305901561733204</c:v>
                </c:pt>
                <c:pt idx="2348">
                  <c:v>4.3337341963652696</c:v>
                </c:pt>
                <c:pt idx="2349">
                  <c:v>4.3368818295553275</c:v>
                </c:pt>
                <c:pt idx="2350">
                  <c:v>4.3400330557103999</c:v>
                </c:pt>
                <c:pt idx="2351">
                  <c:v>4.3431878747910355</c:v>
                </c:pt>
                <c:pt idx="2352">
                  <c:v>4.3463462867514098</c:v>
                </c:pt>
                <c:pt idx="2353">
                  <c:v>4.3495082915392498</c:v>
                </c:pt>
                <c:pt idx="2354">
                  <c:v>4.3526738890959145</c:v>
                </c:pt>
                <c:pt idx="2355">
                  <c:v>4.3558430793563865</c:v>
                </c:pt>
                <c:pt idx="2356">
                  <c:v>4.3590158622491675</c:v>
                </c:pt>
                <c:pt idx="2357">
                  <c:v>4.3621922376963234</c:v>
                </c:pt>
                <c:pt idx="2358">
                  <c:v>4.3653722056137196</c:v>
                </c:pt>
                <c:pt idx="2359">
                  <c:v>4.3685557659103855</c:v>
                </c:pt>
                <c:pt idx="2360">
                  <c:v>4.3717429184892902</c:v>
                </c:pt>
                <c:pt idx="2361">
                  <c:v>4.3749336632466775</c:v>
                </c:pt>
                <c:pt idx="2362">
                  <c:v>4.3781280000724996</c:v>
                </c:pt>
                <c:pt idx="2363">
                  <c:v>4.38132592885019</c:v>
                </c:pt>
                <c:pt idx="2364">
                  <c:v>4.3845274494566855</c:v>
                </c:pt>
                <c:pt idx="2365">
                  <c:v>4.3877325617625385</c:v>
                </c:pt>
                <c:pt idx="2366">
                  <c:v>4.3909412656316995</c:v>
                </c:pt>
                <c:pt idx="2367">
                  <c:v>4.3941535609216755</c:v>
                </c:pt>
                <c:pt idx="2368">
                  <c:v>4.3973694474835714</c:v>
                </c:pt>
                <c:pt idx="2369">
                  <c:v>4.4005889251618102</c:v>
                </c:pt>
                <c:pt idx="2370">
                  <c:v>4.4038119937944424</c:v>
                </c:pt>
                <c:pt idx="2371">
                  <c:v>4.4070386532128998</c:v>
                </c:pt>
                <c:pt idx="2372">
                  <c:v>4.4102689032422795</c:v>
                </c:pt>
                <c:pt idx="2373">
                  <c:v>4.4135027437007803</c:v>
                </c:pt>
                <c:pt idx="2374">
                  <c:v>4.4167401744005534</c:v>
                </c:pt>
                <c:pt idx="2375">
                  <c:v>4.4199811951467103</c:v>
                </c:pt>
                <c:pt idx="2376">
                  <c:v>4.4232258057382303</c:v>
                </c:pt>
                <c:pt idx="2377">
                  <c:v>4.4264740059672798</c:v>
                </c:pt>
                <c:pt idx="2378">
                  <c:v>4.4297257956196026</c:v>
                </c:pt>
                <c:pt idx="2379">
                  <c:v>4.4329811744741114</c:v>
                </c:pt>
                <c:pt idx="2380">
                  <c:v>4.4362401423036442</c:v>
                </c:pt>
                <c:pt idx="2381">
                  <c:v>4.4395026988737847</c:v>
                </c:pt>
                <c:pt idx="2382">
                  <c:v>4.4427688439440534</c:v>
                </c:pt>
                <c:pt idx="2383">
                  <c:v>4.4460385772672355</c:v>
                </c:pt>
                <c:pt idx="2384">
                  <c:v>4.4493118985894702</c:v>
                </c:pt>
                <c:pt idx="2385">
                  <c:v>4.4525888076502245</c:v>
                </c:pt>
                <c:pt idx="2386">
                  <c:v>4.4558693041825759</c:v>
                </c:pt>
                <c:pt idx="2387">
                  <c:v>4.4591533879125524</c:v>
                </c:pt>
                <c:pt idx="2388">
                  <c:v>4.4624410585600085</c:v>
                </c:pt>
                <c:pt idx="2389">
                  <c:v>4.4657323158379203</c:v>
                </c:pt>
                <c:pt idx="2390">
                  <c:v>4.4690271594526934</c:v>
                </c:pt>
                <c:pt idx="2391">
                  <c:v>4.4723255891039599</c:v>
                </c:pt>
                <c:pt idx="2392">
                  <c:v>4.475627604484969</c:v>
                </c:pt>
                <c:pt idx="2393">
                  <c:v>4.4789332052818533</c:v>
                </c:pt>
                <c:pt idx="2394">
                  <c:v>4.4822423911746938</c:v>
                </c:pt>
                <c:pt idx="2395">
                  <c:v>4.48555516183613</c:v>
                </c:pt>
                <c:pt idx="2396">
                  <c:v>4.4888715169328801</c:v>
                </c:pt>
                <c:pt idx="2397">
                  <c:v>4.4921914561245204</c:v>
                </c:pt>
                <c:pt idx="2398">
                  <c:v>4.4955149790639473</c:v>
                </c:pt>
                <c:pt idx="2399">
                  <c:v>4.4988420853977402</c:v>
                </c:pt>
                <c:pt idx="2400">
                  <c:v>4.5021727747650475</c:v>
                </c:pt>
                <c:pt idx="2401">
                  <c:v>4.5055070467989502</c:v>
                </c:pt>
                <c:pt idx="2402">
                  <c:v>4.5088449011256895</c:v>
                </c:pt>
                <c:pt idx="2403">
                  <c:v>4.5121863373644109</c:v>
                </c:pt>
                <c:pt idx="2404">
                  <c:v>4.5155313551280685</c:v>
                </c:pt>
                <c:pt idx="2405">
                  <c:v>4.5188799540223714</c:v>
                </c:pt>
                <c:pt idx="2406">
                  <c:v>4.5222321336465603</c:v>
                </c:pt>
                <c:pt idx="2407">
                  <c:v>4.5255878935930696</c:v>
                </c:pt>
                <c:pt idx="2408">
                  <c:v>4.5289472334475445</c:v>
                </c:pt>
                <c:pt idx="2409">
                  <c:v>4.53231015278892</c:v>
                </c:pt>
                <c:pt idx="2410">
                  <c:v>4.5356766511892701</c:v>
                </c:pt>
                <c:pt idx="2411">
                  <c:v>4.5390467282139824</c:v>
                </c:pt>
                <c:pt idx="2412">
                  <c:v>4.5424203834215424</c:v>
                </c:pt>
                <c:pt idx="2413">
                  <c:v>4.5457976163637301</c:v>
                </c:pt>
                <c:pt idx="2414">
                  <c:v>4.5491784265855397</c:v>
                </c:pt>
                <c:pt idx="2415">
                  <c:v>4.5525628136250855</c:v>
                </c:pt>
                <c:pt idx="2416">
                  <c:v>4.5559507770137255</c:v>
                </c:pt>
                <c:pt idx="2417">
                  <c:v>4.5593423162760196</c:v>
                </c:pt>
                <c:pt idx="2418">
                  <c:v>4.5627374309295945</c:v>
                </c:pt>
                <c:pt idx="2419">
                  <c:v>4.5661361204853455</c:v>
                </c:pt>
                <c:pt idx="2420">
                  <c:v>4.5695383844473314</c:v>
                </c:pt>
                <c:pt idx="2421">
                  <c:v>4.5729442223126799</c:v>
                </c:pt>
                <c:pt idx="2422">
                  <c:v>4.5763536335717934</c:v>
                </c:pt>
                <c:pt idx="2423">
                  <c:v>4.5797666177080414</c:v>
                </c:pt>
                <c:pt idx="2424">
                  <c:v>4.5831831741981501</c:v>
                </c:pt>
                <c:pt idx="2425">
                  <c:v>4.5866033025118931</c:v>
                </c:pt>
                <c:pt idx="2426">
                  <c:v>4.5900270021119196</c:v>
                </c:pt>
                <c:pt idx="2427">
                  <c:v>4.5934542724544345</c:v>
                </c:pt>
                <c:pt idx="2428">
                  <c:v>4.5968851129885095</c:v>
                </c:pt>
                <c:pt idx="2429">
                  <c:v>4.6003195231563065</c:v>
                </c:pt>
                <c:pt idx="2430">
                  <c:v>4.6037575023931714</c:v>
                </c:pt>
                <c:pt idx="2431">
                  <c:v>4.6071990501274254</c:v>
                </c:pt>
                <c:pt idx="2432">
                  <c:v>4.6106441657807302</c:v>
                </c:pt>
                <c:pt idx="2433">
                  <c:v>4.614092848767414</c:v>
                </c:pt>
                <c:pt idx="2434">
                  <c:v>4.6175450984953939</c:v>
                </c:pt>
                <c:pt idx="2435">
                  <c:v>4.6210009143653155</c:v>
                </c:pt>
                <c:pt idx="2436">
                  <c:v>4.6244602957708398</c:v>
                </c:pt>
                <c:pt idx="2437">
                  <c:v>4.6279232420988645</c:v>
                </c:pt>
                <c:pt idx="2438">
                  <c:v>4.6313897527293424</c:v>
                </c:pt>
                <c:pt idx="2439">
                  <c:v>4.6348598270350747</c:v>
                </c:pt>
                <c:pt idx="2440">
                  <c:v>4.6383334643822733</c:v>
                </c:pt>
                <c:pt idx="2441">
                  <c:v>4.6418106641297285</c:v>
                </c:pt>
                <c:pt idx="2442">
                  <c:v>4.6452914256295834</c:v>
                </c:pt>
                <c:pt idx="2443">
                  <c:v>4.6487757482268455</c:v>
                </c:pt>
                <c:pt idx="2444">
                  <c:v>4.6522636312596424</c:v>
                </c:pt>
                <c:pt idx="2445">
                  <c:v>4.6557550740589626</c:v>
                </c:pt>
                <c:pt idx="2446">
                  <c:v>4.6592500759490898</c:v>
                </c:pt>
                <c:pt idx="2447">
                  <c:v>4.6627486362468691</c:v>
                </c:pt>
                <c:pt idx="2448">
                  <c:v>4.6662507542626104</c:v>
                </c:pt>
                <c:pt idx="2449">
                  <c:v>4.6697564292992055</c:v>
                </c:pt>
                <c:pt idx="2450">
                  <c:v>4.6732656606527501</c:v>
                </c:pt>
                <c:pt idx="2451">
                  <c:v>4.6767784476122713</c:v>
                </c:pt>
                <c:pt idx="2452">
                  <c:v>4.6802947894597304</c:v>
                </c:pt>
                <c:pt idx="2453">
                  <c:v>4.6838146854701002</c:v>
                </c:pt>
                <c:pt idx="2454">
                  <c:v>4.6873381349112702</c:v>
                </c:pt>
                <c:pt idx="2455">
                  <c:v>4.6908651370440895</c:v>
                </c:pt>
                <c:pt idx="2456">
                  <c:v>4.6943956911223701</c:v>
                </c:pt>
                <c:pt idx="2457">
                  <c:v>4.6979297963928399</c:v>
                </c:pt>
                <c:pt idx="2458">
                  <c:v>4.7014674520951933</c:v>
                </c:pt>
                <c:pt idx="2459">
                  <c:v>4.7050086574619465</c:v>
                </c:pt>
                <c:pt idx="2460">
                  <c:v>4.70855341171871</c:v>
                </c:pt>
                <c:pt idx="2461">
                  <c:v>4.7121017140838823</c:v>
                </c:pt>
                <c:pt idx="2462">
                  <c:v>4.7156535637687895</c:v>
                </c:pt>
                <c:pt idx="2463">
                  <c:v>4.7192089599777098</c:v>
                </c:pt>
                <c:pt idx="2464">
                  <c:v>4.72276790190777</c:v>
                </c:pt>
                <c:pt idx="2465">
                  <c:v>4.7263303887490098</c:v>
                </c:pt>
                <c:pt idx="2466">
                  <c:v>4.7298964196843833</c:v>
                </c:pt>
                <c:pt idx="2467">
                  <c:v>4.7334659938897161</c:v>
                </c:pt>
                <c:pt idx="2468">
                  <c:v>4.7370391105335434</c:v>
                </c:pt>
                <c:pt idx="2469">
                  <c:v>4.7406157687775465</c:v>
                </c:pt>
                <c:pt idx="2470">
                  <c:v>4.7441959677761245</c:v>
                </c:pt>
                <c:pt idx="2471">
                  <c:v>4.7477797066766003</c:v>
                </c:pt>
                <c:pt idx="2472">
                  <c:v>4.7513669846190947</c:v>
                </c:pt>
                <c:pt idx="2473">
                  <c:v>4.7549578007363449</c:v>
                </c:pt>
                <c:pt idx="2474">
                  <c:v>4.7585521541545734</c:v>
                </c:pt>
                <c:pt idx="2475">
                  <c:v>4.7621500439921496</c:v>
                </c:pt>
                <c:pt idx="2476">
                  <c:v>4.7657514693606498</c:v>
                </c:pt>
                <c:pt idx="2477">
                  <c:v>4.7693564293643824</c:v>
                </c:pt>
                <c:pt idx="2478">
                  <c:v>4.7729649231004601</c:v>
                </c:pt>
                <c:pt idx="2479">
                  <c:v>4.7765769496588497</c:v>
                </c:pt>
                <c:pt idx="2480">
                  <c:v>4.78019250812231</c:v>
                </c:pt>
                <c:pt idx="2481">
                  <c:v>4.7838115975663795</c:v>
                </c:pt>
                <c:pt idx="2482">
                  <c:v>4.7874342170593618</c:v>
                </c:pt>
                <c:pt idx="2483">
                  <c:v>4.7910603656626725</c:v>
                </c:pt>
                <c:pt idx="2484">
                  <c:v>4.7946900424298402</c:v>
                </c:pt>
                <c:pt idx="2485">
                  <c:v>4.7983232464078496</c:v>
                </c:pt>
                <c:pt idx="2486">
                  <c:v>4.8019599766361285</c:v>
                </c:pt>
                <c:pt idx="2487">
                  <c:v>4.8056002321469355</c:v>
                </c:pt>
                <c:pt idx="2488">
                  <c:v>4.8092440119653403</c:v>
                </c:pt>
                <c:pt idx="2489">
                  <c:v>4.8128913151090895</c:v>
                </c:pt>
                <c:pt idx="2490">
                  <c:v>4.8165421405887301</c:v>
                </c:pt>
                <c:pt idx="2491">
                  <c:v>4.8201964874075696</c:v>
                </c:pt>
                <c:pt idx="2492">
                  <c:v>4.8238543545616475</c:v>
                </c:pt>
                <c:pt idx="2493">
                  <c:v>4.8275157410396634</c:v>
                </c:pt>
                <c:pt idx="2494">
                  <c:v>4.8311806458233599</c:v>
                </c:pt>
                <c:pt idx="2495">
                  <c:v>4.8348490678867355</c:v>
                </c:pt>
                <c:pt idx="2496">
                  <c:v>4.8385210061968476</c:v>
                </c:pt>
                <c:pt idx="2497">
                  <c:v>4.8421964597133602</c:v>
                </c:pt>
                <c:pt idx="2498">
                  <c:v>4.8458754273886697</c:v>
                </c:pt>
                <c:pt idx="2499">
                  <c:v>4.8495579081678875</c:v>
                </c:pt>
                <c:pt idx="2500">
                  <c:v>4.8532439009888124</c:v>
                </c:pt>
                <c:pt idx="2501">
                  <c:v>4.8569334047819304</c:v>
                </c:pt>
                <c:pt idx="2502">
                  <c:v>4.86062641847046</c:v>
                </c:pt>
                <c:pt idx="2503">
                  <c:v>4.8643229409702355</c:v>
                </c:pt>
                <c:pt idx="2504">
                  <c:v>4.8680229711898795</c:v>
                </c:pt>
                <c:pt idx="2505">
                  <c:v>4.8717265080305898</c:v>
                </c:pt>
                <c:pt idx="2506">
                  <c:v>4.8754335503862745</c:v>
                </c:pt>
                <c:pt idx="2507">
                  <c:v>4.8791440971435334</c:v>
                </c:pt>
                <c:pt idx="2508">
                  <c:v>4.88285814718156</c:v>
                </c:pt>
                <c:pt idx="2509">
                  <c:v>4.8865756993722798</c:v>
                </c:pt>
                <c:pt idx="2510">
                  <c:v>4.8902967525802401</c:v>
                </c:pt>
                <c:pt idx="2511">
                  <c:v>4.8940213056626334</c:v>
                </c:pt>
                <c:pt idx="2512">
                  <c:v>4.8977493574692446</c:v>
                </c:pt>
                <c:pt idx="2513">
                  <c:v>4.9014809068426102</c:v>
                </c:pt>
                <c:pt idx="2514">
                  <c:v>4.9052159526177865</c:v>
                </c:pt>
                <c:pt idx="2515">
                  <c:v>4.9089544936225114</c:v>
                </c:pt>
                <c:pt idx="2516">
                  <c:v>4.91269652867713</c:v>
                </c:pt>
                <c:pt idx="2517">
                  <c:v>4.9164420565946534</c:v>
                </c:pt>
                <c:pt idx="2518">
                  <c:v>4.9201910761805365</c:v>
                </c:pt>
                <c:pt idx="2519">
                  <c:v>4.92394358623309</c:v>
                </c:pt>
                <c:pt idx="2520">
                  <c:v>4.9276995855430998</c:v>
                </c:pt>
                <c:pt idx="2521">
                  <c:v>4.9314590728938459</c:v>
                </c:pt>
                <c:pt idx="2522">
                  <c:v>4.9352220470612904</c:v>
                </c:pt>
                <c:pt idx="2523">
                  <c:v>4.9389885068141197</c:v>
                </c:pt>
                <c:pt idx="2524">
                  <c:v>4.9427584509134324</c:v>
                </c:pt>
                <c:pt idx="2525">
                  <c:v>4.9465318781129275</c:v>
                </c:pt>
                <c:pt idx="2526">
                  <c:v>4.9503087871589324</c:v>
                </c:pt>
                <c:pt idx="2527">
                  <c:v>4.9540891767902755</c:v>
                </c:pt>
                <c:pt idx="2528">
                  <c:v>4.9578730457384399</c:v>
                </c:pt>
                <c:pt idx="2529">
                  <c:v>4.9616603927274134</c:v>
                </c:pt>
                <c:pt idx="2530">
                  <c:v>4.9654512164736095</c:v>
                </c:pt>
                <c:pt idx="2531">
                  <c:v>4.9692455156862714</c:v>
                </c:pt>
                <c:pt idx="2532">
                  <c:v>4.9730432890669904</c:v>
                </c:pt>
                <c:pt idx="2533">
                  <c:v>4.9768445353099304</c:v>
                </c:pt>
                <c:pt idx="2534">
                  <c:v>4.9806492531019</c:v>
                </c:pt>
                <c:pt idx="2535">
                  <c:v>4.9844574411219096</c:v>
                </c:pt>
                <c:pt idx="2536">
                  <c:v>4.9882690980420596</c:v>
                </c:pt>
                <c:pt idx="2537">
                  <c:v>4.9920842225262181</c:v>
                </c:pt>
                <c:pt idx="2538">
                  <c:v>4.9959028132316714</c:v>
                </c:pt>
                <c:pt idx="2539">
                  <c:v>4.9997248688074345</c:v>
                </c:pt>
                <c:pt idx="2540">
                  <c:v>5.0035503878954755</c:v>
                </c:pt>
                <c:pt idx="2541">
                  <c:v>5.0073793691300796</c:v>
                </c:pt>
                <c:pt idx="2542">
                  <c:v>5.0112118111381001</c:v>
                </c:pt>
                <c:pt idx="2543">
                  <c:v>5.0150477125388599</c:v>
                </c:pt>
                <c:pt idx="2544">
                  <c:v>5.0188870719441985</c:v>
                </c:pt>
                <c:pt idx="2545">
                  <c:v>5.0227298879584055</c:v>
                </c:pt>
                <c:pt idx="2546">
                  <c:v>5.0265761591783145</c:v>
                </c:pt>
                <c:pt idx="2547">
                  <c:v>5.0304258841932024</c:v>
                </c:pt>
                <c:pt idx="2548">
                  <c:v>5.0342790615847104</c:v>
                </c:pt>
                <c:pt idx="2549">
                  <c:v>5.0381356899271701</c:v>
                </c:pt>
                <c:pt idx="2550">
                  <c:v>5.0419957677872045</c:v>
                </c:pt>
                <c:pt idx="2551">
                  <c:v>5.0458592937239901</c:v>
                </c:pt>
                <c:pt idx="2552">
                  <c:v>5.0497262662890785</c:v>
                </c:pt>
                <c:pt idx="2553">
                  <c:v>5.0535966840265401</c:v>
                </c:pt>
                <c:pt idx="2554">
                  <c:v>5.0574705454728699</c:v>
                </c:pt>
                <c:pt idx="2555">
                  <c:v>5.0613478491569746</c:v>
                </c:pt>
                <c:pt idx="2556">
                  <c:v>5.0652285936003114</c:v>
                </c:pt>
                <c:pt idx="2557">
                  <c:v>5.0691127773166045</c:v>
                </c:pt>
                <c:pt idx="2558">
                  <c:v>5.0730003988121934</c:v>
                </c:pt>
                <c:pt idx="2559">
                  <c:v>5.0768914565855896</c:v>
                </c:pt>
                <c:pt idx="2560">
                  <c:v>5.0807859491280265</c:v>
                </c:pt>
                <c:pt idx="2561">
                  <c:v>5.0846838749229795</c:v>
                </c:pt>
                <c:pt idx="2562">
                  <c:v>5.0885852324463645</c:v>
                </c:pt>
                <c:pt idx="2563">
                  <c:v>5.0924900201665055</c:v>
                </c:pt>
                <c:pt idx="2564">
                  <c:v>5.0963982365442</c:v>
                </c:pt>
                <c:pt idx="2565">
                  <c:v>5.1003098800325199</c:v>
                </c:pt>
                <c:pt idx="2566">
                  <c:v>5.1042249490769827</c:v>
                </c:pt>
                <c:pt idx="2567">
                  <c:v>5.1081434421157201</c:v>
                </c:pt>
                <c:pt idx="2568">
                  <c:v>5.1120653575788255</c:v>
                </c:pt>
                <c:pt idx="2569">
                  <c:v>5.1159906938891702</c:v>
                </c:pt>
                <c:pt idx="2570">
                  <c:v>5.1199194494617455</c:v>
                </c:pt>
                <c:pt idx="2571">
                  <c:v>5.1238516227040876</c:v>
                </c:pt>
                <c:pt idx="2572">
                  <c:v>5.1277872120159156</c:v>
                </c:pt>
                <c:pt idx="2573">
                  <c:v>5.1317262157897803</c:v>
                </c:pt>
                <c:pt idx="2574">
                  <c:v>5.1356686324099403</c:v>
                </c:pt>
                <c:pt idx="2575">
                  <c:v>5.1396144602534495</c:v>
                </c:pt>
                <c:pt idx="2576">
                  <c:v>5.1435636976896424</c:v>
                </c:pt>
                <c:pt idx="2577">
                  <c:v>5.1475163430801345</c:v>
                </c:pt>
                <c:pt idx="2578">
                  <c:v>5.15147239477899</c:v>
                </c:pt>
                <c:pt idx="2579">
                  <c:v>5.1554318511325246</c:v>
                </c:pt>
                <c:pt idx="2580">
                  <c:v>5.1593947104795399</c:v>
                </c:pt>
                <c:pt idx="2581">
                  <c:v>5.1633609711509845</c:v>
                </c:pt>
                <c:pt idx="2582">
                  <c:v>5.1673306314702261</c:v>
                </c:pt>
                <c:pt idx="2583">
                  <c:v>5.1713036897532403</c:v>
                </c:pt>
                <c:pt idx="2584">
                  <c:v>5.1752801443076599</c:v>
                </c:pt>
                <c:pt idx="2585">
                  <c:v>5.179259993434246</c:v>
                </c:pt>
                <c:pt idx="2586">
                  <c:v>5.1832432354253424</c:v>
                </c:pt>
                <c:pt idx="2587">
                  <c:v>5.1872298685661855</c:v>
                </c:pt>
                <c:pt idx="2588">
                  <c:v>5.1912198911341534</c:v>
                </c:pt>
                <c:pt idx="2589">
                  <c:v>5.1952133013987396</c:v>
                </c:pt>
                <c:pt idx="2590">
                  <c:v>5.19921009762197</c:v>
                </c:pt>
                <c:pt idx="2591">
                  <c:v>5.2032102780580765</c:v>
                </c:pt>
                <c:pt idx="2592">
                  <c:v>5.2072138409536199</c:v>
                </c:pt>
                <c:pt idx="2593">
                  <c:v>5.21122078454753</c:v>
                </c:pt>
                <c:pt idx="2594">
                  <c:v>5.21523110707074</c:v>
                </c:pt>
                <c:pt idx="2595">
                  <c:v>5.2192448067468797</c:v>
                </c:pt>
                <c:pt idx="2596">
                  <c:v>5.2232618817917009</c:v>
                </c:pt>
                <c:pt idx="2597">
                  <c:v>5.2272823304129865</c:v>
                </c:pt>
                <c:pt idx="2598">
                  <c:v>5.2313061508112524</c:v>
                </c:pt>
                <c:pt idx="2599">
                  <c:v>5.2353333411789604</c:v>
                </c:pt>
                <c:pt idx="2600">
                  <c:v>5.2393638997010559</c:v>
                </c:pt>
                <c:pt idx="2601">
                  <c:v>5.2433978245544424</c:v>
                </c:pt>
                <c:pt idx="2602">
                  <c:v>5.2474351139086597</c:v>
                </c:pt>
                <c:pt idx="2603">
                  <c:v>5.2514757659253304</c:v>
                </c:pt>
                <c:pt idx="2604">
                  <c:v>5.2555197787583445</c:v>
                </c:pt>
                <c:pt idx="2605">
                  <c:v>5.2595671505539014</c:v>
                </c:pt>
                <c:pt idx="2606">
                  <c:v>5.2636178794502655</c:v>
                </c:pt>
                <c:pt idx="2607">
                  <c:v>5.2676719635783202</c:v>
                </c:pt>
                <c:pt idx="2608">
                  <c:v>5.2717294010609335</c:v>
                </c:pt>
                <c:pt idx="2609">
                  <c:v>5.2757901900131001</c:v>
                </c:pt>
                <c:pt idx="2610">
                  <c:v>5.2798543285422603</c:v>
                </c:pt>
                <c:pt idx="2611">
                  <c:v>5.2839218147481999</c:v>
                </c:pt>
                <c:pt idx="2612">
                  <c:v>5.2879926467227296</c:v>
                </c:pt>
                <c:pt idx="2613">
                  <c:v>5.2920668225499385</c:v>
                </c:pt>
                <c:pt idx="2614">
                  <c:v>5.2961443403061796</c:v>
                </c:pt>
                <c:pt idx="2615">
                  <c:v>5.3002251980600334</c:v>
                </c:pt>
                <c:pt idx="2616">
                  <c:v>5.3043093938722414</c:v>
                </c:pt>
                <c:pt idx="2617">
                  <c:v>5.3083969257958499</c:v>
                </c:pt>
                <c:pt idx="2618">
                  <c:v>5.3124877918760856</c:v>
                </c:pt>
                <c:pt idx="2619">
                  <c:v>5.3165819901503975</c:v>
                </c:pt>
                <c:pt idx="2620">
                  <c:v>5.3206795186484275</c:v>
                </c:pt>
                <c:pt idx="2621">
                  <c:v>5.3247803753920255</c:v>
                </c:pt>
                <c:pt idx="2622">
                  <c:v>5.3288845583951776</c:v>
                </c:pt>
                <c:pt idx="2623">
                  <c:v>5.3329920656645324</c:v>
                </c:pt>
                <c:pt idx="2624">
                  <c:v>5.3371028951981501</c:v>
                </c:pt>
                <c:pt idx="2625">
                  <c:v>5.3412170449868501</c:v>
                </c:pt>
                <c:pt idx="2626">
                  <c:v>5.3453345130135075</c:v>
                </c:pt>
                <c:pt idx="2627">
                  <c:v>5.3494552972531899</c:v>
                </c:pt>
                <c:pt idx="2628">
                  <c:v>5.3535793956731936</c:v>
                </c:pt>
                <c:pt idx="2629">
                  <c:v>5.3577068062327244</c:v>
                </c:pt>
                <c:pt idx="2630">
                  <c:v>5.3618375268837255</c:v>
                </c:pt>
                <c:pt idx="2631">
                  <c:v>5.3659715555698755</c:v>
                </c:pt>
                <c:pt idx="2632">
                  <c:v>5.3701088902271099</c:v>
                </c:pt>
                <c:pt idx="2633">
                  <c:v>5.3742495287836434</c:v>
                </c:pt>
                <c:pt idx="2634">
                  <c:v>5.3783934691597723</c:v>
                </c:pt>
                <c:pt idx="2635">
                  <c:v>5.3825407092680297</c:v>
                </c:pt>
                <c:pt idx="2636">
                  <c:v>5.3866912470130996</c:v>
                </c:pt>
                <c:pt idx="2637">
                  <c:v>5.3908450802918102</c:v>
                </c:pt>
                <c:pt idx="2638">
                  <c:v>5.3950022069931798</c:v>
                </c:pt>
                <c:pt idx="2639">
                  <c:v>5.3991626249983824</c:v>
                </c:pt>
                <c:pt idx="2640">
                  <c:v>5.4033263321807103</c:v>
                </c:pt>
                <c:pt idx="2641">
                  <c:v>5.4074933264056799</c:v>
                </c:pt>
                <c:pt idx="2642">
                  <c:v>5.4116636055310376</c:v>
                </c:pt>
                <c:pt idx="2643">
                  <c:v>5.4158371674062256</c:v>
                </c:pt>
                <c:pt idx="2644">
                  <c:v>5.4200140098735865</c:v>
                </c:pt>
                <c:pt idx="2645">
                  <c:v>5.4241941307669581</c:v>
                </c:pt>
                <c:pt idx="2646">
                  <c:v>5.4283775279127875</c:v>
                </c:pt>
                <c:pt idx="2647">
                  <c:v>5.4325641991292599</c:v>
                </c:pt>
                <c:pt idx="2648">
                  <c:v>5.4367541422269703</c:v>
                </c:pt>
                <c:pt idx="2649">
                  <c:v>5.4409473550085599</c:v>
                </c:pt>
                <c:pt idx="2650">
                  <c:v>5.4451438352688424</c:v>
                </c:pt>
                <c:pt idx="2651">
                  <c:v>5.4493435807948103</c:v>
                </c:pt>
                <c:pt idx="2652">
                  <c:v>5.4535465893652555</c:v>
                </c:pt>
                <c:pt idx="2653">
                  <c:v>5.4577528587516602</c:v>
                </c:pt>
                <c:pt idx="2654">
                  <c:v>5.4619623867172304</c:v>
                </c:pt>
                <c:pt idx="2655">
                  <c:v>5.4661751710174045</c:v>
                </c:pt>
                <c:pt idx="2656">
                  <c:v>5.4703912093997902</c:v>
                </c:pt>
                <c:pt idx="2657">
                  <c:v>5.4746104996040534</c:v>
                </c:pt>
                <c:pt idx="2658">
                  <c:v>5.47883303936195</c:v>
                </c:pt>
                <c:pt idx="2659">
                  <c:v>5.4830588263974676</c:v>
                </c:pt>
                <c:pt idx="2660">
                  <c:v>5.4872878584266296</c:v>
                </c:pt>
                <c:pt idx="2661">
                  <c:v>5.4915201331576124</c:v>
                </c:pt>
                <c:pt idx="2662">
                  <c:v>5.4957556482906202</c:v>
                </c:pt>
                <c:pt idx="2663">
                  <c:v>5.4999944015180899</c:v>
                </c:pt>
                <c:pt idx="2664">
                  <c:v>5.5042363905244898</c:v>
                </c:pt>
                <c:pt idx="2665">
                  <c:v>5.5084816129864045</c:v>
                </c:pt>
                <c:pt idx="2666">
                  <c:v>5.5127300665725345</c:v>
                </c:pt>
                <c:pt idx="2667">
                  <c:v>5.5169817489436799</c:v>
                </c:pt>
                <c:pt idx="2668">
                  <c:v>5.5212366577527385</c:v>
                </c:pt>
                <c:pt idx="2669">
                  <c:v>5.5254947906447098</c:v>
                </c:pt>
                <c:pt idx="2670">
                  <c:v>5.5297561452566901</c:v>
                </c:pt>
                <c:pt idx="2671">
                  <c:v>5.5340207192178603</c:v>
                </c:pt>
                <c:pt idx="2672">
                  <c:v>5.5382885101495303</c:v>
                </c:pt>
                <c:pt idx="2673">
                  <c:v>5.5425595156650465</c:v>
                </c:pt>
                <c:pt idx="2674">
                  <c:v>5.5468337333699198</c:v>
                </c:pt>
                <c:pt idx="2675">
                  <c:v>5.5511111608616899</c:v>
                </c:pt>
                <c:pt idx="2676">
                  <c:v>5.5553917957299914</c:v>
                </c:pt>
                <c:pt idx="2677">
                  <c:v>5.5596756355565704</c:v>
                </c:pt>
                <c:pt idx="2678">
                  <c:v>5.5639626779152245</c:v>
                </c:pt>
                <c:pt idx="2679">
                  <c:v>5.5682529203719202</c:v>
                </c:pt>
                <c:pt idx="2680">
                  <c:v>5.5725463604845702</c:v>
                </c:pt>
                <c:pt idx="2681">
                  <c:v>5.5768429958033607</c:v>
                </c:pt>
                <c:pt idx="2682">
                  <c:v>5.5811428238701524</c:v>
                </c:pt>
                <c:pt idx="2683">
                  <c:v>5.5854458422194275</c:v>
                </c:pt>
                <c:pt idx="2684">
                  <c:v>5.5897520483774299</c:v>
                </c:pt>
                <c:pt idx="2685">
                  <c:v>5.5940614398624895</c:v>
                </c:pt>
                <c:pt idx="2686">
                  <c:v>5.5983740141850795</c:v>
                </c:pt>
                <c:pt idx="2687">
                  <c:v>5.6026897688476955</c:v>
                </c:pt>
                <c:pt idx="2688">
                  <c:v>5.6070087013449603</c:v>
                </c:pt>
                <c:pt idx="2689">
                  <c:v>5.6113308091634755</c:v>
                </c:pt>
                <c:pt idx="2690">
                  <c:v>5.61565608978204</c:v>
                </c:pt>
                <c:pt idx="2691">
                  <c:v>5.6199845406713287</c:v>
                </c:pt>
                <c:pt idx="2692">
                  <c:v>5.6243161592943745</c:v>
                </c:pt>
                <c:pt idx="2693">
                  <c:v>5.6286509431060265</c:v>
                </c:pt>
                <c:pt idx="2694">
                  <c:v>5.6329888895532285</c:v>
                </c:pt>
                <c:pt idx="2695">
                  <c:v>5.63732999607506</c:v>
                </c:pt>
                <c:pt idx="2696">
                  <c:v>5.6416742601026497</c:v>
                </c:pt>
                <c:pt idx="2697">
                  <c:v>5.6460216790591602</c:v>
                </c:pt>
                <c:pt idx="2698">
                  <c:v>5.6503722503598155</c:v>
                </c:pt>
                <c:pt idx="2699">
                  <c:v>5.6547259714118843</c:v>
                </c:pt>
                <c:pt idx="2700">
                  <c:v>5.6590828396148876</c:v>
                </c:pt>
                <c:pt idx="2701">
                  <c:v>5.6634428523600375</c:v>
                </c:pt>
                <c:pt idx="2702">
                  <c:v>5.6678060070308645</c:v>
                </c:pt>
                <c:pt idx="2703">
                  <c:v>5.6721723010029095</c:v>
                </c:pt>
                <c:pt idx="2704">
                  <c:v>5.6765417316437334</c:v>
                </c:pt>
                <c:pt idx="2705">
                  <c:v>5.6809142963128751</c:v>
                </c:pt>
                <c:pt idx="2706">
                  <c:v>5.6852899923622724</c:v>
                </c:pt>
                <c:pt idx="2707">
                  <c:v>5.6896688171353995</c:v>
                </c:pt>
                <c:pt idx="2708">
                  <c:v>5.6940507679681245</c:v>
                </c:pt>
                <c:pt idx="2709">
                  <c:v>5.6984358421882506</c:v>
                </c:pt>
                <c:pt idx="2710">
                  <c:v>5.7028240371158345</c:v>
                </c:pt>
                <c:pt idx="2711">
                  <c:v>5.7072153500626204</c:v>
                </c:pt>
                <c:pt idx="2712">
                  <c:v>5.7116097783326998</c:v>
                </c:pt>
                <c:pt idx="2713">
                  <c:v>5.7160073192219398</c:v>
                </c:pt>
                <c:pt idx="2714">
                  <c:v>5.7204079700185755</c:v>
                </c:pt>
                <c:pt idx="2715">
                  <c:v>5.7248117280026865</c:v>
                </c:pt>
                <c:pt idx="2716">
                  <c:v>5.7292185904464885</c:v>
                </c:pt>
                <c:pt idx="2717">
                  <c:v>5.7336285546142101</c:v>
                </c:pt>
                <c:pt idx="2718">
                  <c:v>5.7380416177619002</c:v>
                </c:pt>
                <c:pt idx="2719">
                  <c:v>5.7424577771381085</c:v>
                </c:pt>
                <c:pt idx="2720">
                  <c:v>5.7468770299831133</c:v>
                </c:pt>
                <c:pt idx="2721">
                  <c:v>5.7512993735292834</c:v>
                </c:pt>
                <c:pt idx="2722">
                  <c:v>5.7557248050010799</c:v>
                </c:pt>
                <c:pt idx="2723">
                  <c:v>5.7601533216149798</c:v>
                </c:pt>
                <c:pt idx="2724">
                  <c:v>5.7645849205793995</c:v>
                </c:pt>
                <c:pt idx="2725">
                  <c:v>5.7690195990952295</c:v>
                </c:pt>
                <c:pt idx="2726">
                  <c:v>5.7734573543547834</c:v>
                </c:pt>
                <c:pt idx="2727">
                  <c:v>5.7778981835428453</c:v>
                </c:pt>
                <c:pt idx="2728">
                  <c:v>5.7823420838359034</c:v>
                </c:pt>
                <c:pt idx="2729">
                  <c:v>5.7867890524029324</c:v>
                </c:pt>
                <c:pt idx="2730">
                  <c:v>5.7912390864047119</c:v>
                </c:pt>
                <c:pt idx="2731">
                  <c:v>5.7956921829939239</c:v>
                </c:pt>
                <c:pt idx="2732">
                  <c:v>5.8001483393153475</c:v>
                </c:pt>
                <c:pt idx="2733">
                  <c:v>5.8046075525061296</c:v>
                </c:pt>
                <c:pt idx="2734">
                  <c:v>5.8090698196951003</c:v>
                </c:pt>
                <c:pt idx="2735">
                  <c:v>5.8135351380032345</c:v>
                </c:pt>
                <c:pt idx="2736">
                  <c:v>5.8180035045435901</c:v>
                </c:pt>
                <c:pt idx="2737">
                  <c:v>5.8224749164211316</c:v>
                </c:pt>
                <c:pt idx="2738">
                  <c:v>5.8269493707331801</c:v>
                </c:pt>
                <c:pt idx="2739">
                  <c:v>5.8314268645686802</c:v>
                </c:pt>
                <c:pt idx="2740">
                  <c:v>5.8359073950089</c:v>
                </c:pt>
                <c:pt idx="2741">
                  <c:v>5.8403909591270455</c:v>
                </c:pt>
                <c:pt idx="2742">
                  <c:v>5.8448775539883826</c:v>
                </c:pt>
                <c:pt idx="2743">
                  <c:v>5.8493671766503503</c:v>
                </c:pt>
                <c:pt idx="2744">
                  <c:v>5.8538598241621598</c:v>
                </c:pt>
                <c:pt idx="2745">
                  <c:v>5.8583554935652602</c:v>
                </c:pt>
                <c:pt idx="2746">
                  <c:v>5.8628541818930895</c:v>
                </c:pt>
                <c:pt idx="2747">
                  <c:v>5.8673558861711355</c:v>
                </c:pt>
                <c:pt idx="2748">
                  <c:v>5.8718606034169598</c:v>
                </c:pt>
                <c:pt idx="2749">
                  <c:v>5.8763683306400933</c:v>
                </c:pt>
                <c:pt idx="2750">
                  <c:v>5.8808790648421834</c:v>
                </c:pt>
                <c:pt idx="2751">
                  <c:v>5.8853928030168499</c:v>
                </c:pt>
                <c:pt idx="2752">
                  <c:v>5.88990954214984</c:v>
                </c:pt>
                <c:pt idx="2753">
                  <c:v>5.8944292792188655</c:v>
                </c:pt>
                <c:pt idx="2754">
                  <c:v>5.8989520111938099</c:v>
                </c:pt>
                <c:pt idx="2755">
                  <c:v>5.9034777350364314</c:v>
                </c:pt>
                <c:pt idx="2756">
                  <c:v>5.9080064477006404</c:v>
                </c:pt>
                <c:pt idx="2757">
                  <c:v>5.9125381461323885</c:v>
                </c:pt>
                <c:pt idx="2758">
                  <c:v>5.91707282726966</c:v>
                </c:pt>
                <c:pt idx="2759">
                  <c:v>5.9216104880425124</c:v>
                </c:pt>
                <c:pt idx="2760">
                  <c:v>5.9261511253729804</c:v>
                </c:pt>
                <c:pt idx="2761">
                  <c:v>5.93069473617523</c:v>
                </c:pt>
                <c:pt idx="2762">
                  <c:v>7.1556199278277655</c:v>
                </c:pt>
                <c:pt idx="2763">
                  <c:v>7.1607934011556003</c:v>
                </c:pt>
                <c:pt idx="2764">
                  <c:v>7.1659688188021695</c:v>
                </c:pt>
                <c:pt idx="2765">
                  <c:v>7.1711461757663324</c:v>
                </c:pt>
                <c:pt idx="2766">
                  <c:v>7.1763254670400798</c:v>
                </c:pt>
                <c:pt idx="2767">
                  <c:v>7.1815066876086604</c:v>
                </c:pt>
                <c:pt idx="2768">
                  <c:v>7.1866898324505204</c:v>
                </c:pt>
                <c:pt idx="2769">
                  <c:v>7.1918748965373265</c:v>
                </c:pt>
                <c:pt idx="2770">
                  <c:v>7.1970618748339845</c:v>
                </c:pt>
                <c:pt idx="2771">
                  <c:v>7.2022507622986724</c:v>
                </c:pt>
                <c:pt idx="2772">
                  <c:v>7.2074415538827301</c:v>
                </c:pt>
                <c:pt idx="2773">
                  <c:v>7.2126342445308698</c:v>
                </c:pt>
                <c:pt idx="2774">
                  <c:v>7.2178288291809745</c:v>
                </c:pt>
                <c:pt idx="2775">
                  <c:v>7.2230253027643334</c:v>
                </c:pt>
                <c:pt idx="2776">
                  <c:v>7.2282236602053302</c:v>
                </c:pt>
                <c:pt idx="2777">
                  <c:v>7.2334238964218533</c:v>
                </c:pt>
                <c:pt idx="2778">
                  <c:v>7.2386260063249024</c:v>
                </c:pt>
                <c:pt idx="2779">
                  <c:v>7.2438299848189134</c:v>
                </c:pt>
                <c:pt idx="2780">
                  <c:v>7.2490358268015855</c:v>
                </c:pt>
                <c:pt idx="2781">
                  <c:v>7.25424352716405</c:v>
                </c:pt>
                <c:pt idx="2782">
                  <c:v>7.2594530807907018</c:v>
                </c:pt>
                <c:pt idx="2783">
                  <c:v>7.2646644825590814</c:v>
                </c:pt>
                <c:pt idx="2784">
                  <c:v>7.2698777273405</c:v>
                </c:pt>
                <c:pt idx="2785">
                  <c:v>7.2750928099993599</c:v>
                </c:pt>
                <c:pt idx="2786">
                  <c:v>7.2803097253935407</c:v>
                </c:pt>
                <c:pt idx="2787">
                  <c:v>7.2855284683740802</c:v>
                </c:pt>
                <c:pt idx="2788">
                  <c:v>7.2907490337857901</c:v>
                </c:pt>
                <c:pt idx="2789">
                  <c:v>7.2959714164665845</c:v>
                </c:pt>
                <c:pt idx="2790">
                  <c:v>7.3011956112479695</c:v>
                </c:pt>
                <c:pt idx="2791">
                  <c:v>7.3064216129547104</c:v>
                </c:pt>
                <c:pt idx="2792">
                  <c:v>7.3116494164051424</c:v>
                </c:pt>
                <c:pt idx="2793">
                  <c:v>7.3168790164109145</c:v>
                </c:pt>
                <c:pt idx="2794">
                  <c:v>7.3221104077771697</c:v>
                </c:pt>
                <c:pt idx="2795">
                  <c:v>7.3273435853027404</c:v>
                </c:pt>
                <c:pt idx="2796">
                  <c:v>7.3325785437794755</c:v>
                </c:pt>
                <c:pt idx="2797">
                  <c:v>7.3378152779929557</c:v>
                </c:pt>
                <c:pt idx="2798">
                  <c:v>7.3430537827224533</c:v>
                </c:pt>
                <c:pt idx="2799">
                  <c:v>7.3482940527402603</c:v>
                </c:pt>
                <c:pt idx="2800">
                  <c:v>7.3535360828125196</c:v>
                </c:pt>
                <c:pt idx="2801">
                  <c:v>7.3587798676987655</c:v>
                </c:pt>
                <c:pt idx="2802">
                  <c:v>7.3640254021521603</c:v>
                </c:pt>
                <c:pt idx="2803">
                  <c:v>7.3692726809192424</c:v>
                </c:pt>
                <c:pt idx="2804">
                  <c:v>7.3745216987401898</c:v>
                </c:pt>
                <c:pt idx="2805">
                  <c:v>7.3797724503487103</c:v>
                </c:pt>
                <c:pt idx="2806">
                  <c:v>7.3850249304720945</c:v>
                </c:pt>
                <c:pt idx="2807">
                  <c:v>7.3902791338312124</c:v>
                </c:pt>
                <c:pt idx="2808">
                  <c:v>7.3955350551403765</c:v>
                </c:pt>
                <c:pt idx="2809">
                  <c:v>7.4007926891077433</c:v>
                </c:pt>
                <c:pt idx="2810">
                  <c:v>7.4060520304348731</c:v>
                </c:pt>
                <c:pt idx="2811">
                  <c:v>7.4113130738168902</c:v>
                </c:pt>
                <c:pt idx="2812">
                  <c:v>7.4165758139427798</c:v>
                </c:pt>
                <c:pt idx="2813">
                  <c:v>7.4218402454949901</c:v>
                </c:pt>
                <c:pt idx="2814">
                  <c:v>7.4271063631495755</c:v>
                </c:pt>
                <c:pt idx="2815">
                  <c:v>7.4323741615763996</c:v>
                </c:pt>
                <c:pt idx="2816">
                  <c:v>7.4376436354388833</c:v>
                </c:pt>
                <c:pt idx="2817">
                  <c:v>7.4429147793938855</c:v>
                </c:pt>
                <c:pt idx="2818">
                  <c:v>7.4481875880924697</c:v>
                </c:pt>
                <c:pt idx="2819">
                  <c:v>7.4534620561789797</c:v>
                </c:pt>
                <c:pt idx="2820">
                  <c:v>7.4587381782915898</c:v>
                </c:pt>
                <c:pt idx="2821">
                  <c:v>7.4640159490621345</c:v>
                </c:pt>
                <c:pt idx="2822">
                  <c:v>7.4692953631163004</c:v>
                </c:pt>
                <c:pt idx="2823">
                  <c:v>7.4745764150733134</c:v>
                </c:pt>
                <c:pt idx="2824">
                  <c:v>7.4798590995462924</c:v>
                </c:pt>
                <c:pt idx="2825">
                  <c:v>7.4851434111419834</c:v>
                </c:pt>
                <c:pt idx="2826">
                  <c:v>7.4904293444610124</c:v>
                </c:pt>
                <c:pt idx="2827">
                  <c:v>7.4957168940977095</c:v>
                </c:pt>
                <c:pt idx="2828">
                  <c:v>7.5010060546402002</c:v>
                </c:pt>
                <c:pt idx="2829">
                  <c:v>7.5062968206703902</c:v>
                </c:pt>
                <c:pt idx="2830">
                  <c:v>7.5115891867640103</c:v>
                </c:pt>
                <c:pt idx="2831">
                  <c:v>7.51688314749057</c:v>
                </c:pt>
                <c:pt idx="2832">
                  <c:v>7.5221786974134295</c:v>
                </c:pt>
                <c:pt idx="2833">
                  <c:v>7.5274758310896939</c:v>
                </c:pt>
                <c:pt idx="2834">
                  <c:v>7.5327745430706203</c:v>
                </c:pt>
                <c:pt idx="2835">
                  <c:v>7.5380748279008545</c:v>
                </c:pt>
                <c:pt idx="2836">
                  <c:v>7.5433766801192323</c:v>
                </c:pt>
                <c:pt idx="2837">
                  <c:v>7.5486800942583514</c:v>
                </c:pt>
                <c:pt idx="2838">
                  <c:v>7.5539850648447295</c:v>
                </c:pt>
                <c:pt idx="2839">
                  <c:v>7.5592915863987598</c:v>
                </c:pt>
                <c:pt idx="2840">
                  <c:v>7.5645996534347475</c:v>
                </c:pt>
                <c:pt idx="2841">
                  <c:v>7.5699092604609275</c:v>
                </c:pt>
                <c:pt idx="2842">
                  <c:v>7.5752204019794513</c:v>
                </c:pt>
                <c:pt idx="2843">
                  <c:v>7.5805330724863955</c:v>
                </c:pt>
                <c:pt idx="2844">
                  <c:v>7.5858472664718075</c:v>
                </c:pt>
                <c:pt idx="2845">
                  <c:v>7.5911629784196997</c:v>
                </c:pt>
                <c:pt idx="2846">
                  <c:v>7.5964802028080385</c:v>
                </c:pt>
                <c:pt idx="2847">
                  <c:v>7.6017989341087704</c:v>
                </c:pt>
                <c:pt idx="2848">
                  <c:v>7.607119166787772</c:v>
                </c:pt>
                <c:pt idx="2849">
                  <c:v>7.6124408953051965</c:v>
                </c:pt>
                <c:pt idx="2850">
                  <c:v>7.6177641141148333</c:v>
                </c:pt>
                <c:pt idx="2851">
                  <c:v>7.6230888176646845</c:v>
                </c:pt>
                <c:pt idx="2852">
                  <c:v>7.6284150003967488</c:v>
                </c:pt>
                <c:pt idx="2853">
                  <c:v>7.6337426567473203</c:v>
                </c:pt>
                <c:pt idx="2854">
                  <c:v>7.6390717811463134</c:v>
                </c:pt>
                <c:pt idx="2855">
                  <c:v>7.644402368017877</c:v>
                </c:pt>
                <c:pt idx="2856">
                  <c:v>7.6497344117805799</c:v>
                </c:pt>
                <c:pt idx="2857">
                  <c:v>7.6550679068465355</c:v>
                </c:pt>
                <c:pt idx="2858">
                  <c:v>7.6604028476223265</c:v>
                </c:pt>
                <c:pt idx="2859">
                  <c:v>7.6657392285084596</c:v>
                </c:pt>
                <c:pt idx="2860">
                  <c:v>7.6710770438998734</c:v>
                </c:pt>
                <c:pt idx="2861">
                  <c:v>7.6764162881851785</c:v>
                </c:pt>
                <c:pt idx="2862">
                  <c:v>7.6817569557474865</c:v>
                </c:pt>
                <c:pt idx="2863">
                  <c:v>7.6870990409639397</c:v>
                </c:pt>
                <c:pt idx="2864">
                  <c:v>7.6924425382058645</c:v>
                </c:pt>
                <c:pt idx="2865">
                  <c:v>7.6977874418388055</c:v>
                </c:pt>
                <c:pt idx="2866">
                  <c:v>7.7031337462224601</c:v>
                </c:pt>
                <c:pt idx="2867">
                  <c:v>7.7084814457107314</c:v>
                </c:pt>
                <c:pt idx="2868">
                  <c:v>7.7138305346517395</c:v>
                </c:pt>
                <c:pt idx="2869">
                  <c:v>7.7191810073878475</c:v>
                </c:pt>
                <c:pt idx="2870">
                  <c:v>7.7245328582555732</c:v>
                </c:pt>
                <c:pt idx="2871">
                  <c:v>7.72988608158603</c:v>
                </c:pt>
                <c:pt idx="2872">
                  <c:v>7.7352406717040534</c:v>
                </c:pt>
                <c:pt idx="2873">
                  <c:v>7.7405966229291003</c:v>
                </c:pt>
                <c:pt idx="2874">
                  <c:v>7.7459539295748598</c:v>
                </c:pt>
                <c:pt idx="2875">
                  <c:v>7.7513125859493544</c:v>
                </c:pt>
                <c:pt idx="2876">
                  <c:v>7.7566725863547124</c:v>
                </c:pt>
                <c:pt idx="2877">
                  <c:v>7.7620339250876</c:v>
                </c:pt>
                <c:pt idx="2878">
                  <c:v>7.7673965964389655</c:v>
                </c:pt>
                <c:pt idx="2879">
                  <c:v>7.7727605946942164</c:v>
                </c:pt>
                <c:pt idx="2880">
                  <c:v>7.7781259141326524</c:v>
                </c:pt>
                <c:pt idx="2881">
                  <c:v>7.7834925490284865</c:v>
                </c:pt>
                <c:pt idx="2882">
                  <c:v>7.7888604936501942</c:v>
                </c:pt>
                <c:pt idx="2883">
                  <c:v>7.7942297422602014</c:v>
                </c:pt>
                <c:pt idx="2884">
                  <c:v>7.7996002891159701</c:v>
                </c:pt>
                <c:pt idx="2885">
                  <c:v>7.8049721284689655</c:v>
                </c:pt>
                <c:pt idx="2886">
                  <c:v>7.8103452545652745</c:v>
                </c:pt>
                <c:pt idx="2887">
                  <c:v>7.8157196616452396</c:v>
                </c:pt>
                <c:pt idx="2888">
                  <c:v>7.8210953439439201</c:v>
                </c:pt>
                <c:pt idx="2889">
                  <c:v>7.8264722956905324</c:v>
                </c:pt>
                <c:pt idx="2890">
                  <c:v>7.8318505111089545</c:v>
                </c:pt>
                <c:pt idx="2891">
                  <c:v>7.8372299844175863</c:v>
                </c:pt>
                <c:pt idx="2892">
                  <c:v>7.8426107098290796</c:v>
                </c:pt>
                <c:pt idx="2893">
                  <c:v>7.8479926815509398</c:v>
                </c:pt>
                <c:pt idx="2894">
                  <c:v>7.8533758937849703</c:v>
                </c:pt>
                <c:pt idx="2895">
                  <c:v>7.8587603407275797</c:v>
                </c:pt>
                <c:pt idx="2896">
                  <c:v>7.8641460165696655</c:v>
                </c:pt>
                <c:pt idx="2897">
                  <c:v>7.8695329154968396</c:v>
                </c:pt>
                <c:pt idx="2898">
                  <c:v>7.8749210316890865</c:v>
                </c:pt>
                <c:pt idx="2899">
                  <c:v>7.8803103593210855</c:v>
                </c:pt>
                <c:pt idx="2900">
                  <c:v>7.8857008925621424</c:v>
                </c:pt>
                <c:pt idx="2901">
                  <c:v>7.8910926255760803</c:v>
                </c:pt>
                <c:pt idx="2902">
                  <c:v>7.8964855525213755</c:v>
                </c:pt>
                <c:pt idx="2903">
                  <c:v>7.9018796675512704</c:v>
                </c:pt>
                <c:pt idx="2904">
                  <c:v>7.9072749648134097</c:v>
                </c:pt>
                <c:pt idx="2905">
                  <c:v>7.9126714384502899</c:v>
                </c:pt>
                <c:pt idx="2906">
                  <c:v>7.918069082599084</c:v>
                </c:pt>
                <c:pt idx="2907">
                  <c:v>7.9234678913913514</c:v>
                </c:pt>
                <c:pt idx="2908">
                  <c:v>7.9288678589538097</c:v>
                </c:pt>
                <c:pt idx="2909">
                  <c:v>7.9342689794075802</c:v>
                </c:pt>
                <c:pt idx="2910">
                  <c:v>7.9396712468685902</c:v>
                </c:pt>
                <c:pt idx="2911">
                  <c:v>7.9450746554474865</c:v>
                </c:pt>
                <c:pt idx="2912">
                  <c:v>7.9504791992497124</c:v>
                </c:pt>
                <c:pt idx="2913">
                  <c:v>7.9558848723752442</c:v>
                </c:pt>
                <c:pt idx="2914">
                  <c:v>7.9612916689193733</c:v>
                </c:pt>
                <c:pt idx="2915">
                  <c:v>7.9666995829715983</c:v>
                </c:pt>
                <c:pt idx="2916">
                  <c:v>7.9721086086163098</c:v>
                </c:pt>
                <c:pt idx="2917">
                  <c:v>7.97751873993308</c:v>
                </c:pt>
                <c:pt idx="2918">
                  <c:v>7.9829299709959445</c:v>
                </c:pt>
                <c:pt idx="2919">
                  <c:v>7.9883422958740562</c:v>
                </c:pt>
                <c:pt idx="2920">
                  <c:v>7.9937557086309301</c:v>
                </c:pt>
                <c:pt idx="2921">
                  <c:v>7.9991702033255603</c:v>
                </c:pt>
                <c:pt idx="2922">
                  <c:v>8.0045857740114403</c:v>
                </c:pt>
                <c:pt idx="2923">
                  <c:v>8.0100024147370394</c:v>
                </c:pt>
                <c:pt idx="2924">
                  <c:v>8.0154201195457748</c:v>
                </c:pt>
                <c:pt idx="2925">
                  <c:v>8.0208388824758199</c:v>
                </c:pt>
                <c:pt idx="2926">
                  <c:v>8.0262586975604986</c:v>
                </c:pt>
                <c:pt idx="2927">
                  <c:v>8.0316795588279248</c:v>
                </c:pt>
                <c:pt idx="2928">
                  <c:v>8.0371014603012139</c:v>
                </c:pt>
                <c:pt idx="2929">
                  <c:v>8.0425243959984503</c:v>
                </c:pt>
                <c:pt idx="2930">
                  <c:v>8.0479483599326809</c:v>
                </c:pt>
                <c:pt idx="2931">
                  <c:v>8.0533733461119699</c:v>
                </c:pt>
                <c:pt idx="2932">
                  <c:v>8.0587993485393596</c:v>
                </c:pt>
                <c:pt idx="2933">
                  <c:v>8.0642263612129259</c:v>
                </c:pt>
                <c:pt idx="2934">
                  <c:v>8.0696543781259571</c:v>
                </c:pt>
                <c:pt idx="2935">
                  <c:v>8.0750833932661568</c:v>
                </c:pt>
                <c:pt idx="2936">
                  <c:v>8.080513400617118</c:v>
                </c:pt>
                <c:pt idx="2937">
                  <c:v>8.0859443941571048</c:v>
                </c:pt>
                <c:pt idx="2938">
                  <c:v>8.0913763678593789</c:v>
                </c:pt>
                <c:pt idx="2939">
                  <c:v>8.0968093156925001</c:v>
                </c:pt>
                <c:pt idx="2940">
                  <c:v>8.1022432316200206</c:v>
                </c:pt>
                <c:pt idx="2941">
                  <c:v>8.1076781096006485</c:v>
                </c:pt>
                <c:pt idx="2942">
                  <c:v>8.1131139435882602</c:v>
                </c:pt>
                <c:pt idx="2943">
                  <c:v>8.1185507275317939</c:v>
                </c:pt>
                <c:pt idx="2944">
                  <c:v>8.1239884553756099</c:v>
                </c:pt>
                <c:pt idx="2945">
                  <c:v>8.1294271210588889</c:v>
                </c:pt>
                <c:pt idx="2946">
                  <c:v>8.1348667185162498</c:v>
                </c:pt>
                <c:pt idx="2947">
                  <c:v>8.1403072416773981</c:v>
                </c:pt>
                <c:pt idx="2948">
                  <c:v>8.145748684467419</c:v>
                </c:pt>
                <c:pt idx="2949">
                  <c:v>8.1511910408064487</c:v>
                </c:pt>
                <c:pt idx="2950">
                  <c:v>8.1566343046100247</c:v>
                </c:pt>
                <c:pt idx="2951">
                  <c:v>8.1620784697887405</c:v>
                </c:pt>
                <c:pt idx="2952">
                  <c:v>8.1675235302487206</c:v>
                </c:pt>
                <c:pt idx="2953">
                  <c:v>8.1729694798912096</c:v>
                </c:pt>
                <c:pt idx="2954">
                  <c:v>8.1784163126128302</c:v>
                </c:pt>
                <c:pt idx="2955">
                  <c:v>8.1838640223054693</c:v>
                </c:pt>
                <c:pt idx="2956">
                  <c:v>8.1893126028563881</c:v>
                </c:pt>
                <c:pt idx="2957">
                  <c:v>8.1947620481481902</c:v>
                </c:pt>
                <c:pt idx="2958">
                  <c:v>8.2002123520587986</c:v>
                </c:pt>
                <c:pt idx="2959">
                  <c:v>8.2056635084615603</c:v>
                </c:pt>
                <c:pt idx="2960">
                  <c:v>8.2111155112251559</c:v>
                </c:pt>
                <c:pt idx="2961">
                  <c:v>8.216568354213738</c:v>
                </c:pt>
                <c:pt idx="2962">
                  <c:v>8.2220220312867998</c:v>
                </c:pt>
                <c:pt idx="2963">
                  <c:v>8.2274765362993048</c:v>
                </c:pt>
                <c:pt idx="2964">
                  <c:v>8.2329318631016406</c:v>
                </c:pt>
                <c:pt idx="2965">
                  <c:v>8.2383880055396439</c:v>
                </c:pt>
                <c:pt idx="2966">
                  <c:v>8.2438449574547406</c:v>
                </c:pt>
                <c:pt idx="2967">
                  <c:v>8.2493027126836207</c:v>
                </c:pt>
                <c:pt idx="2968">
                  <c:v>8.2547612650586402</c:v>
                </c:pt>
                <c:pt idx="2969">
                  <c:v>8.2602206084076197</c:v>
                </c:pt>
                <c:pt idx="2970">
                  <c:v>8.2656807365539748</c:v>
                </c:pt>
                <c:pt idx="2971">
                  <c:v>8.2711416433163389</c:v>
                </c:pt>
                <c:pt idx="2972">
                  <c:v>8.2766033225095192</c:v>
                </c:pt>
                <c:pt idx="2973">
                  <c:v>8.2820657679433207</c:v>
                </c:pt>
                <c:pt idx="2974">
                  <c:v>8.2875289734233739</c:v>
                </c:pt>
                <c:pt idx="2975">
                  <c:v>8.2929929327509004</c:v>
                </c:pt>
                <c:pt idx="2976">
                  <c:v>8.2984576397227006</c:v>
                </c:pt>
                <c:pt idx="2977">
                  <c:v>8.3039230881312101</c:v>
                </c:pt>
                <c:pt idx="2978">
                  <c:v>8.3093892717645268</c:v>
                </c:pt>
                <c:pt idx="2979">
                  <c:v>8.3148561844063593</c:v>
                </c:pt>
                <c:pt idx="2980">
                  <c:v>8.3203238198361493</c:v>
                </c:pt>
                <c:pt idx="2981">
                  <c:v>8.3257921718290948</c:v>
                </c:pt>
                <c:pt idx="2982">
                  <c:v>8.3312612341556189</c:v>
                </c:pt>
                <c:pt idx="2983">
                  <c:v>8.3367310005826205</c:v>
                </c:pt>
                <c:pt idx="2984">
                  <c:v>8.3422014648721419</c:v>
                </c:pt>
                <c:pt idx="2985">
                  <c:v>8.34767262078228</c:v>
                </c:pt>
                <c:pt idx="2986">
                  <c:v>8.3531444620666768</c:v>
                </c:pt>
                <c:pt idx="2987">
                  <c:v>8.35861698247483</c:v>
                </c:pt>
                <c:pt idx="2988">
                  <c:v>8.3640901757520894</c:v>
                </c:pt>
                <c:pt idx="2989">
                  <c:v>8.3695640356396588</c:v>
                </c:pt>
                <c:pt idx="2990">
                  <c:v>8.3750385558741591</c:v>
                </c:pt>
                <c:pt idx="2991">
                  <c:v>8.3805137301883708</c:v>
                </c:pt>
                <c:pt idx="2992">
                  <c:v>8.3859895523111767</c:v>
                </c:pt>
                <c:pt idx="2993">
                  <c:v>8.3914660159668788</c:v>
                </c:pt>
                <c:pt idx="2994">
                  <c:v>8.3969431148755405</c:v>
                </c:pt>
                <c:pt idx="2995">
                  <c:v>8.4024208427537292</c:v>
                </c:pt>
                <c:pt idx="2996">
                  <c:v>8.4078991933134191</c:v>
                </c:pt>
                <c:pt idx="2997">
                  <c:v>8.4133781602626119</c:v>
                </c:pt>
                <c:pt idx="2998">
                  <c:v>8.4188577373054017</c:v>
                </c:pt>
                <c:pt idx="2999">
                  <c:v>8.4243379181415605</c:v>
                </c:pt>
                <c:pt idx="3000">
                  <c:v>8.4298186964670307</c:v>
                </c:pt>
                <c:pt idx="3001">
                  <c:v>8.4353000659736601</c:v>
                </c:pt>
                <c:pt idx="3002">
                  <c:v>8.4407820203493227</c:v>
                </c:pt>
                <c:pt idx="3003">
                  <c:v>8.44626455327783</c:v>
                </c:pt>
                <c:pt idx="3004">
                  <c:v>8.4517476584391247</c:v>
                </c:pt>
                <c:pt idx="3005">
                  <c:v>8.4572313295091028</c:v>
                </c:pt>
                <c:pt idx="3006">
                  <c:v>8.4627155601597206</c:v>
                </c:pt>
                <c:pt idx="3007">
                  <c:v>8.4682003440590492</c:v>
                </c:pt>
                <c:pt idx="3008">
                  <c:v>8.4736856748712768</c:v>
                </c:pt>
                <c:pt idx="3009">
                  <c:v>8.4791715462564401</c:v>
                </c:pt>
                <c:pt idx="3010">
                  <c:v>8.4846579518710694</c:v>
                </c:pt>
                <c:pt idx="3011">
                  <c:v>8.4901448853675596</c:v>
                </c:pt>
                <c:pt idx="3012">
                  <c:v>8.4956323403945504</c:v>
                </c:pt>
                <c:pt idx="3013">
                  <c:v>8.5011203105967859</c:v>
                </c:pt>
                <c:pt idx="3014">
                  <c:v>8.5066087896152407</c:v>
                </c:pt>
                <c:pt idx="3015">
                  <c:v>8.5120977710870296</c:v>
                </c:pt>
                <c:pt idx="3016">
                  <c:v>8.5175872486455066</c:v>
                </c:pt>
                <c:pt idx="3017">
                  <c:v>8.5230772159202548</c:v>
                </c:pt>
                <c:pt idx="3018">
                  <c:v>8.5285676665369987</c:v>
                </c:pt>
                <c:pt idx="3019">
                  <c:v>8.5340585941178499</c:v>
                </c:pt>
                <c:pt idx="3020">
                  <c:v>8.5395499922811524</c:v>
                </c:pt>
                <c:pt idx="3021">
                  <c:v>8.5450418546414202</c:v>
                </c:pt>
                <c:pt idx="3022">
                  <c:v>8.5505341748097852</c:v>
                </c:pt>
                <c:pt idx="3023">
                  <c:v>8.5560269463928904</c:v>
                </c:pt>
                <c:pt idx="3024">
                  <c:v>8.5615201629948139</c:v>
                </c:pt>
                <c:pt idx="3025">
                  <c:v>8.5670138182152726</c:v>
                </c:pt>
                <c:pt idx="3026">
                  <c:v>8.5725079056504701</c:v>
                </c:pt>
                <c:pt idx="3027">
                  <c:v>8.5780024188930302</c:v>
                </c:pt>
                <c:pt idx="3028">
                  <c:v>8.5834973515319568</c:v>
                </c:pt>
                <c:pt idx="3029">
                  <c:v>8.58899269715263</c:v>
                </c:pt>
                <c:pt idx="3030">
                  <c:v>8.5944884493369091</c:v>
                </c:pt>
                <c:pt idx="3031">
                  <c:v>8.5999846016630528</c:v>
                </c:pt>
                <c:pt idx="3032">
                  <c:v>8.6054811477057527</c:v>
                </c:pt>
                <c:pt idx="3033">
                  <c:v>8.6109780810360057</c:v>
                </c:pt>
                <c:pt idx="3034">
                  <c:v>8.6164753952220305</c:v>
                </c:pt>
                <c:pt idx="3035">
                  <c:v>8.6219730838273989</c:v>
                </c:pt>
                <c:pt idx="3036">
                  <c:v>8.62747114041297</c:v>
                </c:pt>
                <c:pt idx="3037">
                  <c:v>8.6329695585362707</c:v>
                </c:pt>
                <c:pt idx="3038">
                  <c:v>8.6384683317506159</c:v>
                </c:pt>
                <c:pt idx="3039">
                  <c:v>8.6439674536064999</c:v>
                </c:pt>
                <c:pt idx="3040">
                  <c:v>8.6494669176508001</c:v>
                </c:pt>
                <c:pt idx="3041">
                  <c:v>8.6549667174270208</c:v>
                </c:pt>
                <c:pt idx="3042">
                  <c:v>8.6604668464753267</c:v>
                </c:pt>
                <c:pt idx="3043">
                  <c:v>8.6659672983321592</c:v>
                </c:pt>
                <c:pt idx="3044">
                  <c:v>8.6714680665311619</c:v>
                </c:pt>
                <c:pt idx="3045">
                  <c:v>8.6769691446022996</c:v>
                </c:pt>
                <c:pt idx="3046">
                  <c:v>8.6824705260722208</c:v>
                </c:pt>
                <c:pt idx="3047">
                  <c:v>8.6879722044643</c:v>
                </c:pt>
                <c:pt idx="3048">
                  <c:v>8.6934741732986396</c:v>
                </c:pt>
                <c:pt idx="3049">
                  <c:v>8.6989764260919689</c:v>
                </c:pt>
                <c:pt idx="3050">
                  <c:v>8.7044789563580185</c:v>
                </c:pt>
                <c:pt idx="3051">
                  <c:v>8.7099817576069007</c:v>
                </c:pt>
                <c:pt idx="3052">
                  <c:v>8.7154848233458555</c:v>
                </c:pt>
                <c:pt idx="3053">
                  <c:v>8.7209881470783479</c:v>
                </c:pt>
                <c:pt idx="3054">
                  <c:v>8.7264917223054059</c:v>
                </c:pt>
                <c:pt idx="3055">
                  <c:v>8.731995542524368</c:v>
                </c:pt>
                <c:pt idx="3056">
                  <c:v>8.7374996012295192</c:v>
                </c:pt>
                <c:pt idx="3057">
                  <c:v>8.7430038919119983</c:v>
                </c:pt>
                <c:pt idx="3058">
                  <c:v>8.7485084080596902</c:v>
                </c:pt>
                <c:pt idx="3059">
                  <c:v>8.7540131431577919</c:v>
                </c:pt>
                <c:pt idx="3060">
                  <c:v>8.7595180906879708</c:v>
                </c:pt>
                <c:pt idx="3061">
                  <c:v>8.7650232441287592</c:v>
                </c:pt>
                <c:pt idx="3062">
                  <c:v>8.7705285969559004</c:v>
                </c:pt>
                <c:pt idx="3063">
                  <c:v>8.7760341426419597</c:v>
                </c:pt>
                <c:pt idx="3064">
                  <c:v>8.7815398746564703</c:v>
                </c:pt>
                <c:pt idx="3065">
                  <c:v>8.7870457864659492</c:v>
                </c:pt>
                <c:pt idx="3066">
                  <c:v>8.7925518715339201</c:v>
                </c:pt>
                <c:pt idx="3067">
                  <c:v>8.7980581233207094</c:v>
                </c:pt>
                <c:pt idx="3068">
                  <c:v>8.8035645352845453</c:v>
                </c:pt>
                <c:pt idx="3069">
                  <c:v>8.8090711008790219</c:v>
                </c:pt>
                <c:pt idx="3070">
                  <c:v>8.8145778135564701</c:v>
                </c:pt>
                <c:pt idx="3071">
                  <c:v>8.8200846667654247</c:v>
                </c:pt>
                <c:pt idx="3072">
                  <c:v>8.8255916539517205</c:v>
                </c:pt>
                <c:pt idx="3073">
                  <c:v>8.8310987685582685</c:v>
                </c:pt>
                <c:pt idx="3074">
                  <c:v>8.8366060040251728</c:v>
                </c:pt>
                <c:pt idx="3075">
                  <c:v>8.8421133537895606</c:v>
                </c:pt>
                <c:pt idx="3076">
                  <c:v>8.8476208112858394</c:v>
                </c:pt>
                <c:pt idx="3077">
                  <c:v>8.8531283699455301</c:v>
                </c:pt>
                <c:pt idx="3078">
                  <c:v>8.8586360231974268</c:v>
                </c:pt>
                <c:pt idx="3079">
                  <c:v>8.8641437644672205</c:v>
                </c:pt>
                <c:pt idx="3080">
                  <c:v>8.8696515871783248</c:v>
                </c:pt>
                <c:pt idx="3081">
                  <c:v>8.8751594847510198</c:v>
                </c:pt>
                <c:pt idx="3082">
                  <c:v>8.8806674506030028</c:v>
                </c:pt>
                <c:pt idx="3083">
                  <c:v>8.8861754781491804</c:v>
                </c:pt>
                <c:pt idx="3084">
                  <c:v>8.8916835608017717</c:v>
                </c:pt>
                <c:pt idx="3085">
                  <c:v>8.8971916919703187</c:v>
                </c:pt>
                <c:pt idx="3086">
                  <c:v>8.9026998650617912</c:v>
                </c:pt>
                <c:pt idx="3087">
                  <c:v>8.908208073480008</c:v>
                </c:pt>
                <c:pt idx="3088">
                  <c:v>8.9137163106270361</c:v>
                </c:pt>
                <c:pt idx="3089">
                  <c:v>8.9192245699012727</c:v>
                </c:pt>
                <c:pt idx="3090">
                  <c:v>8.9247328446994203</c:v>
                </c:pt>
                <c:pt idx="3091">
                  <c:v>8.9302411284150889</c:v>
                </c:pt>
                <c:pt idx="3092">
                  <c:v>8.9357494144394547</c:v>
                </c:pt>
                <c:pt idx="3093">
                  <c:v>8.9412576961610686</c:v>
                </c:pt>
                <c:pt idx="3094">
                  <c:v>8.9467659669659891</c:v>
                </c:pt>
                <c:pt idx="3095">
                  <c:v>8.9522742202377703</c:v>
                </c:pt>
                <c:pt idx="3096">
                  <c:v>8.9577824493574028</c:v>
                </c:pt>
                <c:pt idx="3097">
                  <c:v>8.9632906477034204</c:v>
                </c:pt>
                <c:pt idx="3098">
                  <c:v>8.9687988086518899</c:v>
                </c:pt>
                <c:pt idx="3099">
                  <c:v>8.9743069255764016</c:v>
                </c:pt>
                <c:pt idx="3100">
                  <c:v>8.9798149918481247</c:v>
                </c:pt>
                <c:pt idx="3101">
                  <c:v>8.9853230008357485</c:v>
                </c:pt>
                <c:pt idx="3102">
                  <c:v>8.9908309459056568</c:v>
                </c:pt>
                <c:pt idx="3103">
                  <c:v>8.9963388204217392</c:v>
                </c:pt>
                <c:pt idx="3104">
                  <c:v>9.0018466177457288</c:v>
                </c:pt>
                <c:pt idx="3105">
                  <c:v>9.0073543312364279</c:v>
                </c:pt>
                <c:pt idx="3106">
                  <c:v>9.0128619542510986</c:v>
                </c:pt>
                <c:pt idx="3107">
                  <c:v>9.0183694801440186</c:v>
                </c:pt>
                <c:pt idx="3108">
                  <c:v>9.0238769022678902</c:v>
                </c:pt>
                <c:pt idx="3109">
                  <c:v>9.0293842139722766</c:v>
                </c:pt>
                <c:pt idx="3110">
                  <c:v>9.034891408604798</c:v>
                </c:pt>
                <c:pt idx="3111">
                  <c:v>9.0403984795110919</c:v>
                </c:pt>
                <c:pt idx="3112">
                  <c:v>9.0459054200343889</c:v>
                </c:pt>
                <c:pt idx="3113">
                  <c:v>9.0514122235155501</c:v>
                </c:pt>
                <c:pt idx="3114">
                  <c:v>9.0569188832934007</c:v>
                </c:pt>
                <c:pt idx="3115">
                  <c:v>9.0624253927045508</c:v>
                </c:pt>
                <c:pt idx="3116">
                  <c:v>9.0679317450833903</c:v>
                </c:pt>
                <c:pt idx="3117">
                  <c:v>9.0734379337624027</c:v>
                </c:pt>
                <c:pt idx="3118">
                  <c:v>9.078943952071219</c:v>
                </c:pt>
                <c:pt idx="3119">
                  <c:v>9.0844497933383703</c:v>
                </c:pt>
                <c:pt idx="3120">
                  <c:v>9.0899554508896205</c:v>
                </c:pt>
                <c:pt idx="3121">
                  <c:v>9.0954609180489605</c:v>
                </c:pt>
                <c:pt idx="3122">
                  <c:v>9.1009661881377539</c:v>
                </c:pt>
                <c:pt idx="3123">
                  <c:v>9.1064712544761903</c:v>
                </c:pt>
                <c:pt idx="3124">
                  <c:v>9.1119761103817982</c:v>
                </c:pt>
                <c:pt idx="3125">
                  <c:v>9.1174807491703103</c:v>
                </c:pt>
                <c:pt idx="3126">
                  <c:v>9.122985164155418</c:v>
                </c:pt>
                <c:pt idx="3127">
                  <c:v>9.1284893486488592</c:v>
                </c:pt>
                <c:pt idx="3128">
                  <c:v>9.1339932959603995</c:v>
                </c:pt>
                <c:pt idx="3129">
                  <c:v>9.1394969993978705</c:v>
                </c:pt>
                <c:pt idx="3130">
                  <c:v>9.1450004522671602</c:v>
                </c:pt>
                <c:pt idx="3131">
                  <c:v>9.1505036478722701</c:v>
                </c:pt>
                <c:pt idx="3132">
                  <c:v>9.1560065795154451</c:v>
                </c:pt>
                <c:pt idx="3133">
                  <c:v>9.1615092404965193</c:v>
                </c:pt>
                <c:pt idx="3134">
                  <c:v>9.1670116241142559</c:v>
                </c:pt>
                <c:pt idx="3135">
                  <c:v>9.1725137236650802</c:v>
                </c:pt>
                <c:pt idx="3136">
                  <c:v>9.1780155324437001</c:v>
                </c:pt>
                <c:pt idx="3137">
                  <c:v>9.1835170437430307</c:v>
                </c:pt>
                <c:pt idx="3138">
                  <c:v>9.18901825085422</c:v>
                </c:pt>
                <c:pt idx="3139">
                  <c:v>9.1945191470666092</c:v>
                </c:pt>
                <c:pt idx="3140">
                  <c:v>9.200019725667838</c:v>
                </c:pt>
                <c:pt idx="3141">
                  <c:v>9.2055199799438068</c:v>
                </c:pt>
                <c:pt idx="3142">
                  <c:v>9.2110199031785989</c:v>
                </c:pt>
                <c:pt idx="3143">
                  <c:v>9.2165194886547699</c:v>
                </c:pt>
                <c:pt idx="3144">
                  <c:v>9.2220187296530689</c:v>
                </c:pt>
                <c:pt idx="3145">
                  <c:v>9.2275176194526907</c:v>
                </c:pt>
                <c:pt idx="3146">
                  <c:v>9.2330161513310181</c:v>
                </c:pt>
                <c:pt idx="3147">
                  <c:v>9.2385143185640093</c:v>
                </c:pt>
                <c:pt idx="3148">
                  <c:v>9.244012114425848</c:v>
                </c:pt>
                <c:pt idx="3149">
                  <c:v>9.2495095321893448</c:v>
                </c:pt>
                <c:pt idx="3150">
                  <c:v>9.2550065651253686</c:v>
                </c:pt>
                <c:pt idx="3151">
                  <c:v>9.2605032065033548</c:v>
                </c:pt>
                <c:pt idx="3152">
                  <c:v>9.2659994495916198</c:v>
                </c:pt>
                <c:pt idx="3153">
                  <c:v>9.27149528765651</c:v>
                </c:pt>
                <c:pt idx="3154">
                  <c:v>9.2769907139629701</c:v>
                </c:pt>
                <c:pt idx="3155">
                  <c:v>9.2824857217744992</c:v>
                </c:pt>
                <c:pt idx="3156">
                  <c:v>9.2879803043531179</c:v>
                </c:pt>
                <c:pt idx="3157">
                  <c:v>9.2934744549593908</c:v>
                </c:pt>
                <c:pt idx="3158">
                  <c:v>9.2989681668522461</c:v>
                </c:pt>
                <c:pt idx="3159">
                  <c:v>9.3044614332900188</c:v>
                </c:pt>
                <c:pt idx="3160">
                  <c:v>9.3099542475285268</c:v>
                </c:pt>
                <c:pt idx="3161">
                  <c:v>9.3154466028228384</c:v>
                </c:pt>
                <c:pt idx="3162">
                  <c:v>9.3209384924262704</c:v>
                </c:pt>
                <c:pt idx="3163">
                  <c:v>9.3264299095915195</c:v>
                </c:pt>
                <c:pt idx="3164">
                  <c:v>9.3319208475693198</c:v>
                </c:pt>
                <c:pt idx="3165">
                  <c:v>9.3374112996093768</c:v>
                </c:pt>
                <c:pt idx="3166">
                  <c:v>9.3429012589598095</c:v>
                </c:pt>
                <c:pt idx="3167">
                  <c:v>9.3483907188678739</c:v>
                </c:pt>
                <c:pt idx="3168">
                  <c:v>9.3538796725793567</c:v>
                </c:pt>
                <c:pt idx="3169">
                  <c:v>9.3593681133387516</c:v>
                </c:pt>
                <c:pt idx="3170">
                  <c:v>9.3648560343895948</c:v>
                </c:pt>
                <c:pt idx="3171">
                  <c:v>9.3703434289736691</c:v>
                </c:pt>
                <c:pt idx="3172">
                  <c:v>9.3758302903324449</c:v>
                </c:pt>
                <c:pt idx="3173">
                  <c:v>9.3813166117052766</c:v>
                </c:pt>
                <c:pt idx="3174">
                  <c:v>9.3868023863310892</c:v>
                </c:pt>
                <c:pt idx="3175">
                  <c:v>9.3922876074474768</c:v>
                </c:pt>
                <c:pt idx="3176">
                  <c:v>9.3977722682906997</c:v>
                </c:pt>
                <c:pt idx="3177">
                  <c:v>9.4032563620962506</c:v>
                </c:pt>
                <c:pt idx="3178">
                  <c:v>9.4087398820983204</c:v>
                </c:pt>
                <c:pt idx="3179">
                  <c:v>9.4142228215300889</c:v>
                </c:pt>
                <c:pt idx="3180">
                  <c:v>9.4197051736239708</c:v>
                </c:pt>
                <c:pt idx="3181">
                  <c:v>9.4251869316108898</c:v>
                </c:pt>
                <c:pt idx="3182">
                  <c:v>9.4306680887210899</c:v>
                </c:pt>
                <c:pt idx="3183">
                  <c:v>9.43614863818377</c:v>
                </c:pt>
                <c:pt idx="3184">
                  <c:v>9.4416285732271401</c:v>
                </c:pt>
                <c:pt idx="3185">
                  <c:v>9.4471078870784719</c:v>
                </c:pt>
                <c:pt idx="3186">
                  <c:v>9.4525865729644334</c:v>
                </c:pt>
                <c:pt idx="3187">
                  <c:v>9.4580646241095803</c:v>
                </c:pt>
                <c:pt idx="3188">
                  <c:v>9.4635420337394685</c:v>
                </c:pt>
                <c:pt idx="3189">
                  <c:v>9.4690187950770497</c:v>
                </c:pt>
                <c:pt idx="3190">
                  <c:v>9.4744949013457251</c:v>
                </c:pt>
                <c:pt idx="3191">
                  <c:v>9.4799703457669526</c:v>
                </c:pt>
                <c:pt idx="3192">
                  <c:v>9.4854451215623268</c:v>
                </c:pt>
                <c:pt idx="3193">
                  <c:v>9.4909192219519305</c:v>
                </c:pt>
                <c:pt idx="3194">
                  <c:v>9.4963926401555199</c:v>
                </c:pt>
                <c:pt idx="3195">
                  <c:v>9.5018653693918189</c:v>
                </c:pt>
                <c:pt idx="3196">
                  <c:v>9.5073374028790489</c:v>
                </c:pt>
                <c:pt idx="3197">
                  <c:v>9.5128087338344187</c:v>
                </c:pt>
                <c:pt idx="3198">
                  <c:v>9.5182793554746379</c:v>
                </c:pt>
                <c:pt idx="3199">
                  <c:v>9.5237492610156398</c:v>
                </c:pt>
                <c:pt idx="3200">
                  <c:v>9.5292184436726419</c:v>
                </c:pt>
                <c:pt idx="3201">
                  <c:v>9.5346868966605225</c:v>
                </c:pt>
                <c:pt idx="3202">
                  <c:v>9.5401546131930104</c:v>
                </c:pt>
                <c:pt idx="3203">
                  <c:v>9.5456215864835681</c:v>
                </c:pt>
                <c:pt idx="3204">
                  <c:v>9.5510878097451268</c:v>
                </c:pt>
                <c:pt idx="3205">
                  <c:v>9.5565532761897067</c:v>
                </c:pt>
                <c:pt idx="3206">
                  <c:v>9.5620179790288748</c:v>
                </c:pt>
                <c:pt idx="3207">
                  <c:v>9.5674819114738003</c:v>
                </c:pt>
                <c:pt idx="3208">
                  <c:v>9.5729450667352225</c:v>
                </c:pt>
                <c:pt idx="3209">
                  <c:v>9.5784074380230706</c:v>
                </c:pt>
                <c:pt idx="3210">
                  <c:v>9.5838690185470643</c:v>
                </c:pt>
                <c:pt idx="3211">
                  <c:v>9.5893298015159498</c:v>
                </c:pt>
                <c:pt idx="3212">
                  <c:v>9.5947897801387487</c:v>
                </c:pt>
                <c:pt idx="3213">
                  <c:v>9.6002489476235819</c:v>
                </c:pt>
                <c:pt idx="3214">
                  <c:v>9.6057072971783679</c:v>
                </c:pt>
                <c:pt idx="3215">
                  <c:v>9.6111648220100889</c:v>
                </c:pt>
                <c:pt idx="3216">
                  <c:v>9.6166215153263508</c:v>
                </c:pt>
                <c:pt idx="3217">
                  <c:v>9.6220773703334999</c:v>
                </c:pt>
                <c:pt idx="3218">
                  <c:v>9.6275323802379908</c:v>
                </c:pt>
                <c:pt idx="3219">
                  <c:v>9.6329865382459321</c:v>
                </c:pt>
                <c:pt idx="3220">
                  <c:v>9.6384398375627267</c:v>
                </c:pt>
                <c:pt idx="3221">
                  <c:v>9.6438922713939998</c:v>
                </c:pt>
                <c:pt idx="3222">
                  <c:v>9.6493438329449894</c:v>
                </c:pt>
                <c:pt idx="3223">
                  <c:v>9.6547945154205568</c:v>
                </c:pt>
                <c:pt idx="3224">
                  <c:v>9.6602443120253767</c:v>
                </c:pt>
                <c:pt idx="3225">
                  <c:v>9.6656932159640778</c:v>
                </c:pt>
                <c:pt idx="3226">
                  <c:v>9.6711412204404699</c:v>
                </c:pt>
                <c:pt idx="3227">
                  <c:v>9.6765883186593218</c:v>
                </c:pt>
                <c:pt idx="3228">
                  <c:v>9.6820345038241378</c:v>
                </c:pt>
                <c:pt idx="3229">
                  <c:v>9.6874797691387506</c:v>
                </c:pt>
                <c:pt idx="3230">
                  <c:v>9.69292410780713</c:v>
                </c:pt>
                <c:pt idx="3231">
                  <c:v>9.698367513032748</c:v>
                </c:pt>
                <c:pt idx="3232">
                  <c:v>9.7038099780191498</c:v>
                </c:pt>
                <c:pt idx="3233">
                  <c:v>9.709251495969788</c:v>
                </c:pt>
                <c:pt idx="3234">
                  <c:v>9.7146920600880904</c:v>
                </c:pt>
                <c:pt idx="3235">
                  <c:v>9.7201316635773889</c:v>
                </c:pt>
                <c:pt idx="3236">
                  <c:v>9.7255702996413067</c:v>
                </c:pt>
                <c:pt idx="3237">
                  <c:v>9.7310079614829981</c:v>
                </c:pt>
                <c:pt idx="3238">
                  <c:v>9.7364446423060098</c:v>
                </c:pt>
                <c:pt idx="3239">
                  <c:v>9.7418803353138159</c:v>
                </c:pt>
                <c:pt idx="3240">
                  <c:v>9.7473150337099899</c:v>
                </c:pt>
                <c:pt idx="3241">
                  <c:v>9.7527487306981779</c:v>
                </c:pt>
                <c:pt idx="3242">
                  <c:v>9.7581814194821259</c:v>
                </c:pt>
                <c:pt idx="3243">
                  <c:v>9.7636130932657217</c:v>
                </c:pt>
                <c:pt idx="3244">
                  <c:v>9.7690437452529739</c:v>
                </c:pt>
                <c:pt idx="3245">
                  <c:v>9.7744733686480991</c:v>
                </c:pt>
                <c:pt idx="3246">
                  <c:v>9.7799019566554239</c:v>
                </c:pt>
                <c:pt idx="3247">
                  <c:v>9.7853295024795699</c:v>
                </c:pt>
                <c:pt idx="3248">
                  <c:v>9.7907559993252793</c:v>
                </c:pt>
                <c:pt idx="3249">
                  <c:v>9.796181440397449</c:v>
                </c:pt>
                <c:pt idx="3250">
                  <c:v>9.8016058189018267</c:v>
                </c:pt>
                <c:pt idx="3251">
                  <c:v>9.8070291280434496</c:v>
                </c:pt>
                <c:pt idx="3252">
                  <c:v>9.8124513610284048</c:v>
                </c:pt>
                <c:pt idx="3253">
                  <c:v>9.8178725110627898</c:v>
                </c:pt>
                <c:pt idx="3254">
                  <c:v>9.82329257135315</c:v>
                </c:pt>
                <c:pt idx="3255">
                  <c:v>9.8287115351063097</c:v>
                </c:pt>
                <c:pt idx="3256">
                  <c:v>9.8341293955294908</c:v>
                </c:pt>
                <c:pt idx="3257">
                  <c:v>9.8395461458303028</c:v>
                </c:pt>
                <c:pt idx="3258">
                  <c:v>9.8449617792167139</c:v>
                </c:pt>
                <c:pt idx="3259">
                  <c:v>9.8503762888972268</c:v>
                </c:pt>
                <c:pt idx="3260">
                  <c:v>9.8557896680808224</c:v>
                </c:pt>
                <c:pt idx="3261">
                  <c:v>9.8612019099763799</c:v>
                </c:pt>
                <c:pt idx="3262">
                  <c:v>13.742696674262676</c:v>
                </c:pt>
                <c:pt idx="3263">
                  <c:v>13.744362224471585</c:v>
                </c:pt>
                <c:pt idx="3264">
                  <c:v>13.746022801195398</c:v>
                </c:pt>
                <c:pt idx="3265">
                  <c:v>13.747678405217403</c:v>
                </c:pt>
                <c:pt idx="3266">
                  <c:v>13.749329037331698</c:v>
                </c:pt>
                <c:pt idx="3267">
                  <c:v>13.750974698340302</c:v>
                </c:pt>
                <c:pt idx="3268">
                  <c:v>13.752615389056</c:v>
                </c:pt>
                <c:pt idx="3269">
                  <c:v>13.754251110300601</c:v>
                </c:pt>
                <c:pt idx="3270">
                  <c:v>13.755881862905326</c:v>
                </c:pt>
                <c:pt idx="3271">
                  <c:v>13.757507647711099</c:v>
                </c:pt>
                <c:pt idx="3272">
                  <c:v>13.759128465568301</c:v>
                </c:pt>
                <c:pt idx="3273">
                  <c:v>13.760744317336721</c:v>
                </c:pt>
                <c:pt idx="3274">
                  <c:v>13.7623552038854</c:v>
                </c:pt>
                <c:pt idx="3275">
                  <c:v>13.763961126093067</c:v>
                </c:pt>
                <c:pt idx="3276">
                  <c:v>13.765562084848424</c:v>
                </c:pt>
                <c:pt idx="3277">
                  <c:v>13.767158081048548</c:v>
                </c:pt>
                <c:pt idx="3278">
                  <c:v>13.7687491156007</c:v>
                </c:pt>
                <c:pt idx="3279">
                  <c:v>13.770335189421401</c:v>
                </c:pt>
                <c:pt idx="3280">
                  <c:v>13.771916303436498</c:v>
                </c:pt>
                <c:pt idx="3281">
                  <c:v>13.773492458581424</c:v>
                </c:pt>
                <c:pt idx="3282">
                  <c:v>13.775063655800899</c:v>
                </c:pt>
                <c:pt idx="3283">
                  <c:v>13.776629896049124</c:v>
                </c:pt>
                <c:pt idx="3284">
                  <c:v>13.778191180289648</c:v>
                </c:pt>
                <c:pt idx="3285">
                  <c:v>13.779747509495676</c:v>
                </c:pt>
                <c:pt idx="3286">
                  <c:v>13.781298884649098</c:v>
                </c:pt>
                <c:pt idx="3287">
                  <c:v>13.7828453067421</c:v>
                </c:pt>
                <c:pt idx="3288">
                  <c:v>13.784386776775699</c:v>
                </c:pt>
                <c:pt idx="3289">
                  <c:v>13.785923295760202</c:v>
                </c:pt>
                <c:pt idx="3290">
                  <c:v>13.787454864715604</c:v>
                </c:pt>
                <c:pt idx="3291">
                  <c:v>13.78898148467094</c:v>
                </c:pt>
                <c:pt idx="3292">
                  <c:v>13.7905031566653</c:v>
                </c:pt>
                <c:pt idx="3293">
                  <c:v>13.792019881746</c:v>
                </c:pt>
                <c:pt idx="3294">
                  <c:v>13.793531660970398</c:v>
                </c:pt>
                <c:pt idx="3295">
                  <c:v>13.7950384954051</c:v>
                </c:pt>
                <c:pt idx="3296">
                  <c:v>13.796540386126004</c:v>
                </c:pt>
                <c:pt idx="3297">
                  <c:v>13.7980373342183</c:v>
                </c:pt>
                <c:pt idx="3298">
                  <c:v>13.799529340776401</c:v>
                </c:pt>
                <c:pt idx="3299">
                  <c:v>13.801016406904226</c:v>
                </c:pt>
                <c:pt idx="3300">
                  <c:v>13.802498533714832</c:v>
                </c:pt>
                <c:pt idx="3301">
                  <c:v>13.803975722330089</c:v>
                </c:pt>
                <c:pt idx="3302">
                  <c:v>13.805447973882792</c:v>
                </c:pt>
                <c:pt idx="3303">
                  <c:v>13.806915289512499</c:v>
                </c:pt>
                <c:pt idx="3304">
                  <c:v>13.808377670370298</c:v>
                </c:pt>
                <c:pt idx="3305">
                  <c:v>13.809835117615426</c:v>
                </c:pt>
                <c:pt idx="3306">
                  <c:v>13.8112876324165</c:v>
                </c:pt>
                <c:pt idx="3307">
                  <c:v>13.81273521595153</c:v>
                </c:pt>
                <c:pt idx="3308">
                  <c:v>13.8141778694074</c:v>
                </c:pt>
                <c:pt idx="3309">
                  <c:v>13.815615593980874</c:v>
                </c:pt>
                <c:pt idx="3310">
                  <c:v>13.8170483908773</c:v>
                </c:pt>
                <c:pt idx="3311">
                  <c:v>13.8184762613117</c:v>
                </c:pt>
                <c:pt idx="3312">
                  <c:v>13.819899206508158</c:v>
                </c:pt>
                <c:pt idx="3313">
                  <c:v>13.821317227699501</c:v>
                </c:pt>
                <c:pt idx="3314">
                  <c:v>13.822730326128765</c:v>
                </c:pt>
                <c:pt idx="3315">
                  <c:v>13.824138503047006</c:v>
                </c:pt>
                <c:pt idx="3316">
                  <c:v>13.825541759715374</c:v>
                </c:pt>
                <c:pt idx="3317">
                  <c:v>13.826940097403714</c:v>
                </c:pt>
                <c:pt idx="3318">
                  <c:v>13.828333517391</c:v>
                </c:pt>
                <c:pt idx="3319">
                  <c:v>13.8297220209658</c:v>
                </c:pt>
                <c:pt idx="3320">
                  <c:v>13.8311056094254</c:v>
                </c:pt>
                <c:pt idx="3321">
                  <c:v>13.832484284076576</c:v>
                </c:pt>
                <c:pt idx="3322">
                  <c:v>13.833858046234598</c:v>
                </c:pt>
                <c:pt idx="3323">
                  <c:v>13.835226897224826</c:v>
                </c:pt>
                <c:pt idx="3324">
                  <c:v>13.836590838380941</c:v>
                </c:pt>
                <c:pt idx="3325">
                  <c:v>13.837949871046014</c:v>
                </c:pt>
                <c:pt idx="3326">
                  <c:v>13.839303996572101</c:v>
                </c:pt>
                <c:pt idx="3327">
                  <c:v>13.840653216320804</c:v>
                </c:pt>
                <c:pt idx="3328">
                  <c:v>13.841997531662306</c:v>
                </c:pt>
                <c:pt idx="3329">
                  <c:v>13.8433369439761</c:v>
                </c:pt>
                <c:pt idx="3330">
                  <c:v>13.844671454650648</c:v>
                </c:pt>
                <c:pt idx="3331">
                  <c:v>13.8460010650837</c:v>
                </c:pt>
                <c:pt idx="3332">
                  <c:v>13.847325776681698</c:v>
                </c:pt>
                <c:pt idx="3333">
                  <c:v>13.848645590860604</c:v>
                </c:pt>
                <c:pt idx="3334">
                  <c:v>13.849960509045006</c:v>
                </c:pt>
                <c:pt idx="3335">
                  <c:v>13.851270532668726</c:v>
                </c:pt>
                <c:pt idx="3336">
                  <c:v>13.852575663174624</c:v>
                </c:pt>
                <c:pt idx="3337">
                  <c:v>13.853875902014501</c:v>
                </c:pt>
                <c:pt idx="3338">
                  <c:v>13.85517125064951</c:v>
                </c:pt>
                <c:pt idx="3339">
                  <c:v>13.856461710549121</c:v>
                </c:pt>
                <c:pt idx="3340">
                  <c:v>13.857747283192309</c:v>
                </c:pt>
                <c:pt idx="3341">
                  <c:v>13.85902797006711</c:v>
                </c:pt>
                <c:pt idx="3342">
                  <c:v>13.8603037726702</c:v>
                </c:pt>
                <c:pt idx="3343">
                  <c:v>13.861574692507808</c:v>
                </c:pt>
                <c:pt idx="3344">
                  <c:v>13.862840731094327</c:v>
                </c:pt>
                <c:pt idx="3345">
                  <c:v>13.864101889953499</c:v>
                </c:pt>
                <c:pt idx="3346">
                  <c:v>13.8653581706184</c:v>
                </c:pt>
                <c:pt idx="3347">
                  <c:v>13.866609574630576</c:v>
                </c:pt>
                <c:pt idx="3348">
                  <c:v>13.8678561035405</c:v>
                </c:pt>
                <c:pt idx="3349">
                  <c:v>13.869097758908158</c:v>
                </c:pt>
                <c:pt idx="3350">
                  <c:v>13.870334542301423</c:v>
                </c:pt>
                <c:pt idx="3351">
                  <c:v>13.871566455298026</c:v>
                </c:pt>
                <c:pt idx="3352">
                  <c:v>13.87279349948443</c:v>
                </c:pt>
                <c:pt idx="3353">
                  <c:v>13.8740156764554</c:v>
                </c:pt>
                <c:pt idx="3354">
                  <c:v>13.875232987815506</c:v>
                </c:pt>
                <c:pt idx="3355">
                  <c:v>13.876445435177526</c:v>
                </c:pt>
                <c:pt idx="3356">
                  <c:v>13.877653020163304</c:v>
                </c:pt>
                <c:pt idx="3357">
                  <c:v>13.878855744403699</c:v>
                </c:pt>
                <c:pt idx="3358">
                  <c:v>13.880053609538226</c:v>
                </c:pt>
                <c:pt idx="3359">
                  <c:v>13.881246617215504</c:v>
                </c:pt>
                <c:pt idx="3360">
                  <c:v>13.882434769092749</c:v>
                </c:pt>
                <c:pt idx="3361">
                  <c:v>13.883618066835902</c:v>
                </c:pt>
                <c:pt idx="3362">
                  <c:v>13.884796512120465</c:v>
                </c:pt>
                <c:pt idx="3363">
                  <c:v>13.885970106629706</c:v>
                </c:pt>
                <c:pt idx="3364">
                  <c:v>13.887138852056626</c:v>
                </c:pt>
                <c:pt idx="3365">
                  <c:v>13.888302750102499</c:v>
                </c:pt>
                <c:pt idx="3366">
                  <c:v>13.889461802477706</c:v>
                </c:pt>
                <c:pt idx="3367">
                  <c:v>13.890616010901176</c:v>
                </c:pt>
                <c:pt idx="3368">
                  <c:v>13.8917653771007</c:v>
                </c:pt>
                <c:pt idx="3369">
                  <c:v>13.892909902813004</c:v>
                </c:pt>
                <c:pt idx="3370">
                  <c:v>13.894049589783426</c:v>
                </c:pt>
                <c:pt idx="3371">
                  <c:v>13.895184439766295</c:v>
                </c:pt>
                <c:pt idx="3372">
                  <c:v>13.8963144545238</c:v>
                </c:pt>
                <c:pt idx="3373">
                  <c:v>13.897439635828578</c:v>
                </c:pt>
                <c:pt idx="3374">
                  <c:v>13.8985599854601</c:v>
                </c:pt>
                <c:pt idx="3375">
                  <c:v>13.899675505208124</c:v>
                </c:pt>
                <c:pt idx="3376">
                  <c:v>13.900786196870104</c:v>
                </c:pt>
                <c:pt idx="3377">
                  <c:v>13.901892062252799</c:v>
                </c:pt>
                <c:pt idx="3378">
                  <c:v>13.902993103171401</c:v>
                </c:pt>
                <c:pt idx="3379">
                  <c:v>13.904089321450002</c:v>
                </c:pt>
                <c:pt idx="3380">
                  <c:v>13.905180718920874</c:v>
                </c:pt>
                <c:pt idx="3381">
                  <c:v>13.906267297425714</c:v>
                </c:pt>
                <c:pt idx="3382">
                  <c:v>13.907349058814226</c:v>
                </c:pt>
                <c:pt idx="3383">
                  <c:v>13.908426004945326</c:v>
                </c:pt>
                <c:pt idx="3384">
                  <c:v>13.909498137686354</c:v>
                </c:pt>
                <c:pt idx="3385">
                  <c:v>13.910565458912902</c:v>
                </c:pt>
                <c:pt idx="3386">
                  <c:v>13.911627970510098</c:v>
                </c:pt>
                <c:pt idx="3387">
                  <c:v>13.91268567437101</c:v>
                </c:pt>
                <c:pt idx="3388">
                  <c:v>13.913738572397326</c:v>
                </c:pt>
                <c:pt idx="3389">
                  <c:v>13.914786666499976</c:v>
                </c:pt>
                <c:pt idx="3390">
                  <c:v>13.915829958597676</c:v>
                </c:pt>
                <c:pt idx="3391">
                  <c:v>13.9168684506182</c:v>
                </c:pt>
                <c:pt idx="3392">
                  <c:v>13.917902144498099</c:v>
                </c:pt>
                <c:pt idx="3393">
                  <c:v>13.918931042182098</c:v>
                </c:pt>
                <c:pt idx="3394">
                  <c:v>13.9199551456237</c:v>
                </c:pt>
                <c:pt idx="3395">
                  <c:v>13.920974456785</c:v>
                </c:pt>
                <c:pt idx="3396">
                  <c:v>13.9219889776366</c:v>
                </c:pt>
                <c:pt idx="3397">
                  <c:v>13.9229987101576</c:v>
                </c:pt>
                <c:pt idx="3398">
                  <c:v>13.924003656335699</c:v>
                </c:pt>
                <c:pt idx="3399">
                  <c:v>13.925003818167378</c:v>
                </c:pt>
                <c:pt idx="3400">
                  <c:v>13.925999197656926</c:v>
                </c:pt>
                <c:pt idx="3401">
                  <c:v>13.9269897968181</c:v>
                </c:pt>
                <c:pt idx="3402">
                  <c:v>13.927975617672598</c:v>
                </c:pt>
                <c:pt idx="3403">
                  <c:v>13.928956662250492</c:v>
                </c:pt>
                <c:pt idx="3404">
                  <c:v>13.9299329325911</c:v>
                </c:pt>
                <c:pt idx="3405">
                  <c:v>13.9309044307413</c:v>
                </c:pt>
                <c:pt idx="3406">
                  <c:v>13.931871158756998</c:v>
                </c:pt>
                <c:pt idx="3407">
                  <c:v>13.932833118702504</c:v>
                </c:pt>
                <c:pt idx="3408">
                  <c:v>13.9337903126504</c:v>
                </c:pt>
                <c:pt idx="3409">
                  <c:v>13.9347427426819</c:v>
                </c:pt>
                <c:pt idx="3410">
                  <c:v>13.935690410886776</c:v>
                </c:pt>
                <c:pt idx="3411">
                  <c:v>13.936633319363048</c:v>
                </c:pt>
                <c:pt idx="3412">
                  <c:v>13.9375714702167</c:v>
                </c:pt>
                <c:pt idx="3413">
                  <c:v>13.9385048655635</c:v>
                </c:pt>
                <c:pt idx="3414">
                  <c:v>13.939433507526376</c:v>
                </c:pt>
                <c:pt idx="3415">
                  <c:v>13.940357398236699</c:v>
                </c:pt>
                <c:pt idx="3416">
                  <c:v>13.941276539835</c:v>
                </c:pt>
                <c:pt idx="3417">
                  <c:v>13.942190934469822</c:v>
                </c:pt>
                <c:pt idx="3418">
                  <c:v>13.943100584298</c:v>
                </c:pt>
                <c:pt idx="3419">
                  <c:v>13.944005491484701</c:v>
                </c:pt>
                <c:pt idx="3420">
                  <c:v>13.9449056582036</c:v>
                </c:pt>
                <c:pt idx="3421">
                  <c:v>13.945801086636701</c:v>
                </c:pt>
                <c:pt idx="3422">
                  <c:v>13.9466917789743</c:v>
                </c:pt>
                <c:pt idx="3423">
                  <c:v>13.9475777374152</c:v>
                </c:pt>
                <c:pt idx="3424">
                  <c:v>13.948458964166299</c:v>
                </c:pt>
                <c:pt idx="3425">
                  <c:v>13.949335461442898</c:v>
                </c:pt>
                <c:pt idx="3426">
                  <c:v>13.950207231468838</c:v>
                </c:pt>
                <c:pt idx="3427">
                  <c:v>13.951074276475676</c:v>
                </c:pt>
                <c:pt idx="3428">
                  <c:v>13.951936598703977</c:v>
                </c:pt>
                <c:pt idx="3429">
                  <c:v>13.952794200402172</c:v>
                </c:pt>
                <c:pt idx="3430">
                  <c:v>13.953647083826874</c:v>
                </c:pt>
                <c:pt idx="3431">
                  <c:v>13.954495251243626</c:v>
                </c:pt>
                <c:pt idx="3432">
                  <c:v>13.95533870492531</c:v>
                </c:pt>
                <c:pt idx="3433">
                  <c:v>13.9561774471536</c:v>
                </c:pt>
                <c:pt idx="3434">
                  <c:v>13.957011480218492</c:v>
                </c:pt>
                <c:pt idx="3435">
                  <c:v>13.95784080641833</c:v>
                </c:pt>
                <c:pt idx="3436">
                  <c:v>13.958665428058801</c:v>
                </c:pt>
                <c:pt idx="3437">
                  <c:v>13.959485347454876</c:v>
                </c:pt>
                <c:pt idx="3438">
                  <c:v>13.960300566929021</c:v>
                </c:pt>
                <c:pt idx="3439">
                  <c:v>13.961111088812148</c:v>
                </c:pt>
                <c:pt idx="3440">
                  <c:v>13.961916915443824</c:v>
                </c:pt>
                <c:pt idx="3441">
                  <c:v>13.962718049170904</c:v>
                </c:pt>
                <c:pt idx="3442">
                  <c:v>13.963514492349361</c:v>
                </c:pt>
                <c:pt idx="3443">
                  <c:v>13.964306247342106</c:v>
                </c:pt>
                <c:pt idx="3444">
                  <c:v>13.965093316521836</c:v>
                </c:pt>
                <c:pt idx="3445">
                  <c:v>13.9658757022677</c:v>
                </c:pt>
                <c:pt idx="3446">
                  <c:v>13.966653406968502</c:v>
                </c:pt>
                <c:pt idx="3447">
                  <c:v>13.967426433020124</c:v>
                </c:pt>
                <c:pt idx="3448">
                  <c:v>13.9681947828271</c:v>
                </c:pt>
                <c:pt idx="3449">
                  <c:v>13.968958458801801</c:v>
                </c:pt>
                <c:pt idx="3450">
                  <c:v>13.969717463364924</c:v>
                </c:pt>
                <c:pt idx="3451">
                  <c:v>13.970471798945226</c:v>
                </c:pt>
                <c:pt idx="3452">
                  <c:v>13.971221467979298</c:v>
                </c:pt>
                <c:pt idx="3453">
                  <c:v>13.9719664729122</c:v>
                </c:pt>
                <c:pt idx="3454">
                  <c:v>13.972706816197118</c:v>
                </c:pt>
                <c:pt idx="3455">
                  <c:v>13.973442500294349</c:v>
                </c:pt>
                <c:pt idx="3456">
                  <c:v>13.974173527673399</c:v>
                </c:pt>
                <c:pt idx="3457">
                  <c:v>13.974899900811501</c:v>
                </c:pt>
                <c:pt idx="3458">
                  <c:v>13.9756216221937</c:v>
                </c:pt>
                <c:pt idx="3459">
                  <c:v>13.976338694313204</c:v>
                </c:pt>
                <c:pt idx="3460">
                  <c:v>13.9770511196712</c:v>
                </c:pt>
                <c:pt idx="3461">
                  <c:v>13.9777589007769</c:v>
                </c:pt>
                <c:pt idx="3462">
                  <c:v>13.9784620401475</c:v>
                </c:pt>
                <c:pt idx="3463">
                  <c:v>13.979160540308326</c:v>
                </c:pt>
                <c:pt idx="3464">
                  <c:v>13.979854403792499</c:v>
                </c:pt>
                <c:pt idx="3465">
                  <c:v>13.98054363314133</c:v>
                </c:pt>
                <c:pt idx="3466">
                  <c:v>13.9812282309036</c:v>
                </c:pt>
                <c:pt idx="3467">
                  <c:v>13.9819081996369</c:v>
                </c:pt>
                <c:pt idx="3468">
                  <c:v>13.982583541906234</c:v>
                </c:pt>
                <c:pt idx="3469">
                  <c:v>13.983254260284276</c:v>
                </c:pt>
                <c:pt idx="3470">
                  <c:v>13.983920357352099</c:v>
                </c:pt>
                <c:pt idx="3471">
                  <c:v>13.984581835698824</c:v>
                </c:pt>
                <c:pt idx="3472">
                  <c:v>13.985238697921076</c:v>
                </c:pt>
                <c:pt idx="3473">
                  <c:v>13.985890946623408</c:v>
                </c:pt>
                <c:pt idx="3474">
                  <c:v>13.986538584418502</c:v>
                </c:pt>
                <c:pt idx="3475">
                  <c:v>13.987181613927024</c:v>
                </c:pt>
                <c:pt idx="3476">
                  <c:v>13.987820037777</c:v>
                </c:pt>
                <c:pt idx="3477">
                  <c:v>13.98845385860511</c:v>
                </c:pt>
                <c:pt idx="3478">
                  <c:v>13.989083079055014</c:v>
                </c:pt>
                <c:pt idx="3479">
                  <c:v>13.9897077017788</c:v>
                </c:pt>
                <c:pt idx="3480">
                  <c:v>13.990327729436398</c:v>
                </c:pt>
                <c:pt idx="3481">
                  <c:v>13.990943164695301</c:v>
                </c:pt>
                <c:pt idx="3482">
                  <c:v>13.991554010231004</c:v>
                </c:pt>
                <c:pt idx="3483">
                  <c:v>13.992160268727021</c:v>
                </c:pt>
                <c:pt idx="3484">
                  <c:v>13.9927619428739</c:v>
                </c:pt>
                <c:pt idx="3485">
                  <c:v>13.993359035371</c:v>
                </c:pt>
                <c:pt idx="3486">
                  <c:v>13.993951548924899</c:v>
                </c:pt>
                <c:pt idx="3487">
                  <c:v>13.99453948625</c:v>
                </c:pt>
                <c:pt idx="3488">
                  <c:v>13.995122850068524</c:v>
                </c:pt>
                <c:pt idx="3489">
                  <c:v>13.9957016431106</c:v>
                </c:pt>
                <c:pt idx="3490">
                  <c:v>13.9962758681139</c:v>
                </c:pt>
                <c:pt idx="3491">
                  <c:v>13.996845527824028</c:v>
                </c:pt>
                <c:pt idx="3492">
                  <c:v>13.997410624994</c:v>
                </c:pt>
                <c:pt idx="3493">
                  <c:v>13.997971162384998</c:v>
                </c:pt>
                <c:pt idx="3494">
                  <c:v>13.998527142765701</c:v>
                </c:pt>
                <c:pt idx="3495">
                  <c:v>13.999078568912498</c:v>
                </c:pt>
                <c:pt idx="3496">
                  <c:v>13.9996254436094</c:v>
                </c:pt>
                <c:pt idx="3497">
                  <c:v>14.000167769648399</c:v>
                </c:pt>
                <c:pt idx="3498">
                  <c:v>14.000705549829028</c:v>
                </c:pt>
                <c:pt idx="3499">
                  <c:v>14.001238786958098</c:v>
                </c:pt>
                <c:pt idx="3500">
                  <c:v>14.001767483850648</c:v>
                </c:pt>
                <c:pt idx="3501">
                  <c:v>14.002291643329302</c:v>
                </c:pt>
                <c:pt idx="3502">
                  <c:v>14.0028112682241</c:v>
                </c:pt>
                <c:pt idx="3503">
                  <c:v>14.003326361372698</c:v>
                </c:pt>
                <c:pt idx="3504">
                  <c:v>14.003836925620726</c:v>
                </c:pt>
                <c:pt idx="3505">
                  <c:v>14.004342963820999</c:v>
                </c:pt>
                <c:pt idx="3506">
                  <c:v>14.004844478834302</c:v>
                </c:pt>
                <c:pt idx="3507">
                  <c:v>14.005341473528899</c:v>
                </c:pt>
                <c:pt idx="3508">
                  <c:v>14.005833950780502</c:v>
                </c:pt>
                <c:pt idx="3509">
                  <c:v>14.006321913472492</c:v>
                </c:pt>
                <c:pt idx="3510">
                  <c:v>14.006805364496101</c:v>
                </c:pt>
                <c:pt idx="3511">
                  <c:v>14.007284306749806</c:v>
                </c:pt>
                <c:pt idx="3512">
                  <c:v>14.00775874313949</c:v>
                </c:pt>
                <c:pt idx="3513">
                  <c:v>14.008228676579298</c:v>
                </c:pt>
                <c:pt idx="3514">
                  <c:v>14.008694109990101</c:v>
                </c:pt>
                <c:pt idx="3515">
                  <c:v>14.0091550463007</c:v>
                </c:pt>
                <c:pt idx="3516">
                  <c:v>14.009611488447399</c:v>
                </c:pt>
                <c:pt idx="3517">
                  <c:v>14.0100634393739</c:v>
                </c:pt>
                <c:pt idx="3518">
                  <c:v>14.0105109020316</c:v>
                </c:pt>
                <c:pt idx="3519">
                  <c:v>14.010953879379199</c:v>
                </c:pt>
                <c:pt idx="3520">
                  <c:v>14.011392374383</c:v>
                </c:pt>
                <c:pt idx="3521">
                  <c:v>14.011826390016701</c:v>
                </c:pt>
                <c:pt idx="3522">
                  <c:v>14.012255929261499</c:v>
                </c:pt>
                <c:pt idx="3523">
                  <c:v>14.01268099510613</c:v>
                </c:pt>
                <c:pt idx="3524">
                  <c:v>14.0131015905465</c:v>
                </c:pt>
                <c:pt idx="3525">
                  <c:v>14.013517718586376</c:v>
                </c:pt>
                <c:pt idx="3526">
                  <c:v>14.013929382236498</c:v>
                </c:pt>
                <c:pt idx="3527">
                  <c:v>14.0143365845156</c:v>
                </c:pt>
                <c:pt idx="3528">
                  <c:v>14.014739328449332</c:v>
                </c:pt>
                <c:pt idx="3529">
                  <c:v>14.015137617070708</c:v>
                </c:pt>
                <c:pt idx="3530">
                  <c:v>14.0155314534205</c:v>
                </c:pt>
                <c:pt idx="3531">
                  <c:v>14.0159208405467</c:v>
                </c:pt>
                <c:pt idx="3532">
                  <c:v>14.016305781504698</c:v>
                </c:pt>
                <c:pt idx="3533">
                  <c:v>14.016686279357273</c:v>
                </c:pt>
                <c:pt idx="3534">
                  <c:v>14.017062337174099</c:v>
                </c:pt>
                <c:pt idx="3535">
                  <c:v>14.0174339580331</c:v>
                </c:pt>
                <c:pt idx="3536">
                  <c:v>14.017801145018748</c:v>
                </c:pt>
                <c:pt idx="3537">
                  <c:v>14.018163901223398</c:v>
                </c:pt>
                <c:pt idx="3538">
                  <c:v>14.018522229746226</c:v>
                </c:pt>
                <c:pt idx="3539">
                  <c:v>14.018876133693999</c:v>
                </c:pt>
                <c:pt idx="3540">
                  <c:v>14.0192256161807</c:v>
                </c:pt>
                <c:pt idx="3541">
                  <c:v>14.019570680327799</c:v>
                </c:pt>
                <c:pt idx="3542">
                  <c:v>14.019911329263699</c:v>
                </c:pt>
                <c:pt idx="3543">
                  <c:v>14.0202475661245</c:v>
                </c:pt>
                <c:pt idx="3544">
                  <c:v>14.020579394053099</c:v>
                </c:pt>
                <c:pt idx="3545">
                  <c:v>14.020906816200029</c:v>
                </c:pt>
                <c:pt idx="3546">
                  <c:v>14.0212298357227</c:v>
                </c:pt>
                <c:pt idx="3547">
                  <c:v>14.021548455786199</c:v>
                </c:pt>
                <c:pt idx="3548">
                  <c:v>14.0218626795626</c:v>
                </c:pt>
                <c:pt idx="3549">
                  <c:v>14.022172510231099</c:v>
                </c:pt>
                <c:pt idx="3550">
                  <c:v>14.022477950978304</c:v>
                </c:pt>
                <c:pt idx="3551">
                  <c:v>14.022779004997902</c:v>
                </c:pt>
                <c:pt idx="3552">
                  <c:v>14.023075675490698</c:v>
                </c:pt>
                <c:pt idx="3553">
                  <c:v>14.0233679656649</c:v>
                </c:pt>
                <c:pt idx="3554">
                  <c:v>14.023655878735704</c:v>
                </c:pt>
                <c:pt idx="3555">
                  <c:v>14.023939417925504</c:v>
                </c:pt>
                <c:pt idx="3556">
                  <c:v>14.024218586463798</c:v>
                </c:pt>
                <c:pt idx="3557">
                  <c:v>14.0244933875874</c:v>
                </c:pt>
                <c:pt idx="3558">
                  <c:v>14.024763824540099</c:v>
                </c:pt>
                <c:pt idx="3559">
                  <c:v>14.025029900572799</c:v>
                </c:pt>
                <c:pt idx="3560">
                  <c:v>14.025291618943626</c:v>
                </c:pt>
                <c:pt idx="3561">
                  <c:v>14.0255489829177</c:v>
                </c:pt>
                <c:pt idx="3562">
                  <c:v>14.0258019957674</c:v>
                </c:pt>
                <c:pt idx="3563">
                  <c:v>14.026050660771901</c:v>
                </c:pt>
                <c:pt idx="3564">
                  <c:v>14.026294981217799</c:v>
                </c:pt>
                <c:pt idx="3565">
                  <c:v>14.0265349603985</c:v>
                </c:pt>
                <c:pt idx="3566">
                  <c:v>14.026770601614498</c:v>
                </c:pt>
                <c:pt idx="3567">
                  <c:v>14.027001908173498</c:v>
                </c:pt>
                <c:pt idx="3568">
                  <c:v>14.027228883389999</c:v>
                </c:pt>
                <c:pt idx="3569">
                  <c:v>14.027451530586006</c:v>
                </c:pt>
                <c:pt idx="3570">
                  <c:v>14.027669853089726</c:v>
                </c:pt>
                <c:pt idx="3571">
                  <c:v>14.0278838542371</c:v>
                </c:pt>
                <c:pt idx="3572">
                  <c:v>14.0280935373709</c:v>
                </c:pt>
                <c:pt idx="3573">
                  <c:v>14.028298905840483</c:v>
                </c:pt>
                <c:pt idx="3574">
                  <c:v>14.028499963002902</c:v>
                </c:pt>
                <c:pt idx="3575">
                  <c:v>14.028696712221604</c:v>
                </c:pt>
                <c:pt idx="3576">
                  <c:v>14.0288891568671</c:v>
                </c:pt>
                <c:pt idx="3577">
                  <c:v>14.029077300317098</c:v>
                </c:pt>
                <c:pt idx="3578">
                  <c:v>14.029261145955948</c:v>
                </c:pt>
                <c:pt idx="3579">
                  <c:v>14.029440697175326</c:v>
                </c:pt>
                <c:pt idx="3580">
                  <c:v>14.029615957373204</c:v>
                </c:pt>
                <c:pt idx="3581">
                  <c:v>14.029786929955106</c:v>
                </c:pt>
                <c:pt idx="3582">
                  <c:v>14.029953618333099</c:v>
                </c:pt>
                <c:pt idx="3583">
                  <c:v>14.0301160259264</c:v>
                </c:pt>
                <c:pt idx="3584">
                  <c:v>14.030274156160701</c:v>
                </c:pt>
                <c:pt idx="3585">
                  <c:v>14.030428012469002</c:v>
                </c:pt>
                <c:pt idx="3586">
                  <c:v>14.030577598291</c:v>
                </c:pt>
                <c:pt idx="3587">
                  <c:v>14.030722917073099</c:v>
                </c:pt>
                <c:pt idx="3588">
                  <c:v>14.0308639722689</c:v>
                </c:pt>
                <c:pt idx="3589">
                  <c:v>14.031000767338448</c:v>
                </c:pt>
                <c:pt idx="3590">
                  <c:v>14.0311333057489</c:v>
                </c:pt>
                <c:pt idx="3591">
                  <c:v>14.031261590974069</c:v>
                </c:pt>
                <c:pt idx="3592">
                  <c:v>14.031385626494901</c:v>
                </c:pt>
                <c:pt idx="3593">
                  <c:v>14.031505415798501</c:v>
                </c:pt>
                <c:pt idx="3594">
                  <c:v>14.031620962379298</c:v>
                </c:pt>
                <c:pt idx="3595">
                  <c:v>14.0317322697385</c:v>
                </c:pt>
                <c:pt idx="3596">
                  <c:v>14.0318393413837</c:v>
                </c:pt>
                <c:pt idx="3597">
                  <c:v>14.031942180829699</c:v>
                </c:pt>
                <c:pt idx="3598">
                  <c:v>14.0320407915977</c:v>
                </c:pt>
                <c:pt idx="3599">
                  <c:v>14.0321351772158</c:v>
                </c:pt>
                <c:pt idx="3600">
                  <c:v>14.032225341218901</c:v>
                </c:pt>
                <c:pt idx="3601">
                  <c:v>14.032311287148399</c:v>
                </c:pt>
                <c:pt idx="3602">
                  <c:v>14.0323930185527</c:v>
                </c:pt>
                <c:pt idx="3603">
                  <c:v>14.032470538986829</c:v>
                </c:pt>
                <c:pt idx="3604">
                  <c:v>14.032543852012004</c:v>
                </c:pt>
                <c:pt idx="3605">
                  <c:v>14.032612961197</c:v>
                </c:pt>
                <c:pt idx="3606">
                  <c:v>14.0326778701167</c:v>
                </c:pt>
                <c:pt idx="3607">
                  <c:v>14.0327385823527</c:v>
                </c:pt>
                <c:pt idx="3608">
                  <c:v>14.032795101493399</c:v>
                </c:pt>
                <c:pt idx="3609">
                  <c:v>14.0328474311337</c:v>
                </c:pt>
                <c:pt idx="3610">
                  <c:v>14.032895574875226</c:v>
                </c:pt>
                <c:pt idx="3611">
                  <c:v>14.032939536326465</c:v>
                </c:pt>
                <c:pt idx="3612">
                  <c:v>14.032979319101702</c:v>
                </c:pt>
                <c:pt idx="3613">
                  <c:v>14.033014926822799</c:v>
                </c:pt>
                <c:pt idx="3614">
                  <c:v>14.0330463631178</c:v>
                </c:pt>
                <c:pt idx="3615">
                  <c:v>14.0330736316212</c:v>
                </c:pt>
                <c:pt idx="3616">
                  <c:v>14.0330967359744</c:v>
                </c:pt>
                <c:pt idx="3617">
                  <c:v>14.033115679825</c:v>
                </c:pt>
                <c:pt idx="3618">
                  <c:v>14.0331304668274</c:v>
                </c:pt>
                <c:pt idx="3619">
                  <c:v>14.033141100642498</c:v>
                </c:pt>
                <c:pt idx="3620">
                  <c:v>14.0331475849377</c:v>
                </c:pt>
                <c:pt idx="3621">
                  <c:v>14.033149923386899</c:v>
                </c:pt>
                <c:pt idx="3622">
                  <c:v>14.033148119670798</c:v>
                </c:pt>
                <c:pt idx="3623">
                  <c:v>14.033142177476099</c:v>
                </c:pt>
                <c:pt idx="3624">
                  <c:v>14.033132100496498</c:v>
                </c:pt>
                <c:pt idx="3625">
                  <c:v>14.033117892431799</c:v>
                </c:pt>
                <c:pt idx="3626">
                  <c:v>14.033099556988745</c:v>
                </c:pt>
                <c:pt idx="3627">
                  <c:v>14.033077097879699</c:v>
                </c:pt>
                <c:pt idx="3628">
                  <c:v>14.033050518824504</c:v>
                </c:pt>
                <c:pt idx="3629">
                  <c:v>14.033019823548926</c:v>
                </c:pt>
                <c:pt idx="3630">
                  <c:v>14.032985015785124</c:v>
                </c:pt>
                <c:pt idx="3631">
                  <c:v>14.0329460992718</c:v>
                </c:pt>
                <c:pt idx="3632">
                  <c:v>14.032903077754099</c:v>
                </c:pt>
                <c:pt idx="3633">
                  <c:v>14.032855954983702</c:v>
                </c:pt>
                <c:pt idx="3634">
                  <c:v>14.032804734718304</c:v>
                </c:pt>
                <c:pt idx="3635">
                  <c:v>14.0327494207224</c:v>
                </c:pt>
                <c:pt idx="3636">
                  <c:v>14.032690016766749</c:v>
                </c:pt>
                <c:pt idx="3637">
                  <c:v>14.032626526628116</c:v>
                </c:pt>
                <c:pt idx="3638">
                  <c:v>14.032558954090099</c:v>
                </c:pt>
                <c:pt idx="3639">
                  <c:v>14.032487302942723</c:v>
                </c:pt>
                <c:pt idx="3640">
                  <c:v>14.032411576981724</c:v>
                </c:pt>
                <c:pt idx="3641">
                  <c:v>14.032331780009798</c:v>
                </c:pt>
                <c:pt idx="3642">
                  <c:v>14.032247915835702</c:v>
                </c:pt>
                <c:pt idx="3643">
                  <c:v>14.0321599882746</c:v>
                </c:pt>
                <c:pt idx="3644">
                  <c:v>14.032068001147801</c:v>
                </c:pt>
                <c:pt idx="3645">
                  <c:v>14.031971958282998</c:v>
                </c:pt>
                <c:pt idx="3646">
                  <c:v>14.03187186351404</c:v>
                </c:pt>
                <c:pt idx="3647">
                  <c:v>14.031767720681472</c:v>
                </c:pt>
                <c:pt idx="3648">
                  <c:v>14.0316595336318</c:v>
                </c:pt>
                <c:pt idx="3649">
                  <c:v>14.031547306217499</c:v>
                </c:pt>
                <c:pt idx="3650">
                  <c:v>14.031431042297799</c:v>
                </c:pt>
                <c:pt idx="3651">
                  <c:v>14.031310745737663</c:v>
                </c:pt>
                <c:pt idx="3652">
                  <c:v>14.031186420409</c:v>
                </c:pt>
                <c:pt idx="3653">
                  <c:v>14.0310580701892</c:v>
                </c:pt>
                <c:pt idx="3654">
                  <c:v>14.0309256989622</c:v>
                </c:pt>
                <c:pt idx="3655">
                  <c:v>14.030789310618006</c:v>
                </c:pt>
                <c:pt idx="3656">
                  <c:v>14.0306489090529</c:v>
                </c:pt>
                <c:pt idx="3657">
                  <c:v>14.030504498169424</c:v>
                </c:pt>
                <c:pt idx="3658">
                  <c:v>14.030356081876098</c:v>
                </c:pt>
                <c:pt idx="3659">
                  <c:v>14.030203664087701</c:v>
                </c:pt>
                <c:pt idx="3660">
                  <c:v>14.030047248725024</c:v>
                </c:pt>
                <c:pt idx="3661">
                  <c:v>14.029886839715376</c:v>
                </c:pt>
                <c:pt idx="3662">
                  <c:v>14.029722440991298</c:v>
                </c:pt>
                <c:pt idx="3663">
                  <c:v>14.029554056492724</c:v>
                </c:pt>
                <c:pt idx="3664">
                  <c:v>14.0293816901646</c:v>
                </c:pt>
                <c:pt idx="3665">
                  <c:v>14.029205345958699</c:v>
                </c:pt>
                <c:pt idx="3666">
                  <c:v>14.029025027832301</c:v>
                </c:pt>
                <c:pt idx="3667">
                  <c:v>14.0288407397491</c:v>
                </c:pt>
                <c:pt idx="3668">
                  <c:v>14.028652485678901</c:v>
                </c:pt>
                <c:pt idx="3669">
                  <c:v>14.0284602695972</c:v>
                </c:pt>
                <c:pt idx="3670">
                  <c:v>14.028264095486</c:v>
                </c:pt>
                <c:pt idx="3671">
                  <c:v>14.028063967332981</c:v>
                </c:pt>
                <c:pt idx="3672">
                  <c:v>14.027859889132101</c:v>
                </c:pt>
                <c:pt idx="3673">
                  <c:v>14.027651864883101</c:v>
                </c:pt>
                <c:pt idx="3674">
                  <c:v>14.02743989859203</c:v>
                </c:pt>
                <c:pt idx="3675">
                  <c:v>14.027223994270248</c:v>
                </c:pt>
                <c:pt idx="3676">
                  <c:v>14.027004155936099</c:v>
                </c:pt>
                <c:pt idx="3677">
                  <c:v>14.026780387613202</c:v>
                </c:pt>
                <c:pt idx="3678">
                  <c:v>14.026552693331302</c:v>
                </c:pt>
                <c:pt idx="3679">
                  <c:v>14.026321077126099</c:v>
                </c:pt>
                <c:pt idx="3680">
                  <c:v>14.026085543039304</c:v>
                </c:pt>
                <c:pt idx="3681">
                  <c:v>14.025846095118506</c:v>
                </c:pt>
                <c:pt idx="3682">
                  <c:v>14.025602737417314</c:v>
                </c:pt>
                <c:pt idx="3683">
                  <c:v>14.025355473994798</c:v>
                </c:pt>
                <c:pt idx="3684">
                  <c:v>14.025104308916704</c:v>
                </c:pt>
                <c:pt idx="3685">
                  <c:v>14.024849246254202</c:v>
                </c:pt>
                <c:pt idx="3686">
                  <c:v>14.024590290084276</c:v>
                </c:pt>
                <c:pt idx="3687">
                  <c:v>14.024327444489748</c:v>
                </c:pt>
                <c:pt idx="3688">
                  <c:v>14.0240607135599</c:v>
                </c:pt>
                <c:pt idx="3689">
                  <c:v>14.0237901013891</c:v>
                </c:pt>
                <c:pt idx="3690">
                  <c:v>14.023515612078</c:v>
                </c:pt>
                <c:pt idx="3691">
                  <c:v>14.023237249733</c:v>
                </c:pt>
                <c:pt idx="3692">
                  <c:v>14.022955018466106</c:v>
                </c:pt>
                <c:pt idx="3693">
                  <c:v>14.022668922395598</c:v>
                </c:pt>
                <c:pt idx="3694">
                  <c:v>14.022378965644998</c:v>
                </c:pt>
                <c:pt idx="3695">
                  <c:v>14.022085152344102</c:v>
                </c:pt>
                <c:pt idx="3696">
                  <c:v>14.0217874866283</c:v>
                </c:pt>
                <c:pt idx="3697">
                  <c:v>14.021485972638599</c:v>
                </c:pt>
                <c:pt idx="3698">
                  <c:v>14.021180614522002</c:v>
                </c:pt>
                <c:pt idx="3699">
                  <c:v>14.020871416431087</c:v>
                </c:pt>
                <c:pt idx="3700">
                  <c:v>14.020558382524499</c:v>
                </c:pt>
                <c:pt idx="3701">
                  <c:v>14.020241516966102</c:v>
                </c:pt>
                <c:pt idx="3702">
                  <c:v>14.0199208239258</c:v>
                </c:pt>
                <c:pt idx="3703">
                  <c:v>14.019596307579352</c:v>
                </c:pt>
                <c:pt idx="3704">
                  <c:v>14.019267972107604</c:v>
                </c:pt>
                <c:pt idx="3705">
                  <c:v>14.0189358216979</c:v>
                </c:pt>
                <c:pt idx="3706">
                  <c:v>14.0185998605428</c:v>
                </c:pt>
                <c:pt idx="3707">
                  <c:v>14.018260092840498</c:v>
                </c:pt>
                <c:pt idx="3708">
                  <c:v>14.017916522795</c:v>
                </c:pt>
                <c:pt idx="3709">
                  <c:v>14.0175691546159</c:v>
                </c:pt>
                <c:pt idx="3710">
                  <c:v>14.017217992518498</c:v>
                </c:pt>
                <c:pt idx="3711">
                  <c:v>14.016863040723598</c:v>
                </c:pt>
                <c:pt idx="3712">
                  <c:v>14.016504303457802</c:v>
                </c:pt>
                <c:pt idx="3713">
                  <c:v>14.016141784952998</c:v>
                </c:pt>
                <c:pt idx="3714">
                  <c:v>14.015775489447099</c:v>
                </c:pt>
                <c:pt idx="3715">
                  <c:v>14.0154054211834</c:v>
                </c:pt>
                <c:pt idx="3716">
                  <c:v>14.0150315844106</c:v>
                </c:pt>
                <c:pt idx="3717">
                  <c:v>14.0146539833832</c:v>
                </c:pt>
                <c:pt idx="3718">
                  <c:v>14.014272622361201</c:v>
                </c:pt>
                <c:pt idx="3719">
                  <c:v>14.0138875056101</c:v>
                </c:pt>
                <c:pt idx="3720">
                  <c:v>14.013498637401026</c:v>
                </c:pt>
                <c:pt idx="3721">
                  <c:v>14.013106022010501</c:v>
                </c:pt>
                <c:pt idx="3722">
                  <c:v>14.012709663720702</c:v>
                </c:pt>
                <c:pt idx="3723">
                  <c:v>14.012309566819306</c:v>
                </c:pt>
                <c:pt idx="3724">
                  <c:v>14.0119057355992</c:v>
                </c:pt>
                <c:pt idx="3725">
                  <c:v>14.0114981743592</c:v>
                </c:pt>
                <c:pt idx="3726">
                  <c:v>14.011086887403321</c:v>
                </c:pt>
                <c:pt idx="3727">
                  <c:v>14.0106718790408</c:v>
                </c:pt>
                <c:pt idx="3728">
                  <c:v>14.010253153587101</c:v>
                </c:pt>
                <c:pt idx="3729">
                  <c:v>14.009830715362424</c:v>
                </c:pt>
                <c:pt idx="3730">
                  <c:v>14.009404568692506</c:v>
                </c:pt>
                <c:pt idx="3731">
                  <c:v>14.008974717908902</c:v>
                </c:pt>
                <c:pt idx="3732">
                  <c:v>14.008541167348</c:v>
                </c:pt>
                <c:pt idx="3733">
                  <c:v>14.008103921352072</c:v>
                </c:pt>
                <c:pt idx="3734">
                  <c:v>14.0076629842688</c:v>
                </c:pt>
                <c:pt idx="3735">
                  <c:v>14.007218360450661</c:v>
                </c:pt>
                <c:pt idx="3736">
                  <c:v>14.006770054256204</c:v>
                </c:pt>
                <c:pt idx="3737">
                  <c:v>14.0063180700489</c:v>
                </c:pt>
                <c:pt idx="3738">
                  <c:v>14.0058624121977</c:v>
                </c:pt>
                <c:pt idx="3739">
                  <c:v>14.0054030850768</c:v>
                </c:pt>
                <c:pt idx="3740">
                  <c:v>14.004940093066002</c:v>
                </c:pt>
                <c:pt idx="3741">
                  <c:v>14.004473440550063</c:v>
                </c:pt>
                <c:pt idx="3742">
                  <c:v>14.0040031319196</c:v>
                </c:pt>
                <c:pt idx="3743">
                  <c:v>14.003529171569706</c:v>
                </c:pt>
                <c:pt idx="3744">
                  <c:v>14.003051563901399</c:v>
                </c:pt>
                <c:pt idx="3745">
                  <c:v>14.002570313320804</c:v>
                </c:pt>
                <c:pt idx="3746">
                  <c:v>14.002085424239302</c:v>
                </c:pt>
                <c:pt idx="3747">
                  <c:v>14.0015969010735</c:v>
                </c:pt>
                <c:pt idx="3748">
                  <c:v>14.001104748245202</c:v>
                </c:pt>
                <c:pt idx="3749">
                  <c:v>14.0006089701817</c:v>
                </c:pt>
                <c:pt idx="3750">
                  <c:v>14.000109571315226</c:v>
                </c:pt>
                <c:pt idx="3751">
                  <c:v>13.999606556083492</c:v>
                </c:pt>
                <c:pt idx="3752">
                  <c:v>13.999099928928816</c:v>
                </c:pt>
                <c:pt idx="3753">
                  <c:v>13.998589694299502</c:v>
                </c:pt>
                <c:pt idx="3754">
                  <c:v>13.9980758566487</c:v>
                </c:pt>
                <c:pt idx="3755">
                  <c:v>13.997558420434601</c:v>
                </c:pt>
                <c:pt idx="3756">
                  <c:v>13.997037390120704</c:v>
                </c:pt>
                <c:pt idx="3757">
                  <c:v>13.9965127701757</c:v>
                </c:pt>
                <c:pt idx="3758">
                  <c:v>13.995984565073408</c:v>
                </c:pt>
                <c:pt idx="3759">
                  <c:v>13.995452779292426</c:v>
                </c:pt>
                <c:pt idx="3760">
                  <c:v>13.9949174173169</c:v>
                </c:pt>
                <c:pt idx="3761">
                  <c:v>13.994378483636018</c:v>
                </c:pt>
                <c:pt idx="3762">
                  <c:v>13.993835982744224</c:v>
                </c:pt>
                <c:pt idx="3763">
                  <c:v>13.7576093686777</c:v>
                </c:pt>
                <c:pt idx="3764">
                  <c:v>13.756323108963798</c:v>
                </c:pt>
                <c:pt idx="3765">
                  <c:v>13.755034553353376</c:v>
                </c:pt>
                <c:pt idx="3766">
                  <c:v>13.7537437072811</c:v>
                </c:pt>
                <c:pt idx="3767">
                  <c:v>13.752450576185407</c:v>
                </c:pt>
                <c:pt idx="3768">
                  <c:v>13.751155165505098</c:v>
                </c:pt>
                <c:pt idx="3769">
                  <c:v>13.749857480682698</c:v>
                </c:pt>
                <c:pt idx="3770">
                  <c:v>13.748557527162699</c:v>
                </c:pt>
                <c:pt idx="3771">
                  <c:v>13.747255310390987</c:v>
                </c:pt>
                <c:pt idx="3772">
                  <c:v>13.7459508358167</c:v>
                </c:pt>
                <c:pt idx="3773">
                  <c:v>13.744644108890148</c:v>
                </c:pt>
                <c:pt idx="3774">
                  <c:v>13.743335135064799</c:v>
                </c:pt>
                <c:pt idx="3775">
                  <c:v>13.742023919795498</c:v>
                </c:pt>
                <c:pt idx="3776">
                  <c:v>13.740710468539465</c:v>
                </c:pt>
                <c:pt idx="3777">
                  <c:v>13.739394786756481</c:v>
                </c:pt>
                <c:pt idx="3778">
                  <c:v>13.738076879908</c:v>
                </c:pt>
                <c:pt idx="3779">
                  <c:v>13.7367567534576</c:v>
                </c:pt>
                <c:pt idx="3780">
                  <c:v>13.735434412871102</c:v>
                </c:pt>
                <c:pt idx="3781">
                  <c:v>13.734109863616398</c:v>
                </c:pt>
                <c:pt idx="3782">
                  <c:v>13.7327831111634</c:v>
                </c:pt>
                <c:pt idx="3783">
                  <c:v>13.731454160984098</c:v>
                </c:pt>
                <c:pt idx="3784">
                  <c:v>13.730123018552698</c:v>
                </c:pt>
                <c:pt idx="3785">
                  <c:v>13.7287896893452</c:v>
                </c:pt>
                <c:pt idx="3786">
                  <c:v>13.727454178839899</c:v>
                </c:pt>
                <c:pt idx="3787">
                  <c:v>13.726116492516701</c:v>
                </c:pt>
                <c:pt idx="3788">
                  <c:v>13.724776635857999</c:v>
                </c:pt>
                <c:pt idx="3789">
                  <c:v>13.723434614348072</c:v>
                </c:pt>
                <c:pt idx="3790">
                  <c:v>13.7220904334726</c:v>
                </c:pt>
                <c:pt idx="3791">
                  <c:v>13.7207440987201</c:v>
                </c:pt>
                <c:pt idx="3792">
                  <c:v>13.7193956155806</c:v>
                </c:pt>
                <c:pt idx="3793">
                  <c:v>13.718044989546099</c:v>
                </c:pt>
                <c:pt idx="3794">
                  <c:v>13.716692226110499</c:v>
                </c:pt>
                <c:pt idx="3795">
                  <c:v>13.715337330769804</c:v>
                </c:pt>
                <c:pt idx="3796">
                  <c:v>13.7139803090218</c:v>
                </c:pt>
                <c:pt idx="3797">
                  <c:v>13.712621166366098</c:v>
                </c:pt>
                <c:pt idx="3798">
                  <c:v>13.711259908304401</c:v>
                </c:pt>
                <c:pt idx="3799">
                  <c:v>13.709896540340226</c:v>
                </c:pt>
                <c:pt idx="3800">
                  <c:v>13.708531067978701</c:v>
                </c:pt>
                <c:pt idx="3801">
                  <c:v>13.707163496727098</c:v>
                </c:pt>
                <c:pt idx="3802">
                  <c:v>13.705793832094599</c:v>
                </c:pt>
                <c:pt idx="3803">
                  <c:v>13.7044220795919</c:v>
                </c:pt>
                <c:pt idx="3804">
                  <c:v>13.703048244731701</c:v>
                </c:pt>
                <c:pt idx="3805">
                  <c:v>13.701672333028602</c:v>
                </c:pt>
                <c:pt idx="3806">
                  <c:v>13.7002943499987</c:v>
                </c:pt>
                <c:pt idx="3807">
                  <c:v>13.698914301160098</c:v>
                </c:pt>
                <c:pt idx="3808">
                  <c:v>13.697532192032799</c:v>
                </c:pt>
                <c:pt idx="3809">
                  <c:v>13.696148028138101</c:v>
                </c:pt>
                <c:pt idx="3810">
                  <c:v>13.6947618149996</c:v>
                </c:pt>
                <c:pt idx="3811">
                  <c:v>13.693373558142101</c:v>
                </c:pt>
                <c:pt idx="3812">
                  <c:v>13.691983263092601</c:v>
                </c:pt>
                <c:pt idx="3813">
                  <c:v>13.6905909353795</c:v>
                </c:pt>
                <c:pt idx="3814">
                  <c:v>13.689196580533</c:v>
                </c:pt>
                <c:pt idx="3815">
                  <c:v>13.687800204084899</c:v>
                </c:pt>
                <c:pt idx="3816">
                  <c:v>13.686401811569045</c:v>
                </c:pt>
                <c:pt idx="3817">
                  <c:v>13.68500140852</c:v>
                </c:pt>
                <c:pt idx="3818">
                  <c:v>13.683599000475304</c:v>
                </c:pt>
                <c:pt idx="3819">
                  <c:v>13.68219459297331</c:v>
                </c:pt>
                <c:pt idx="3820">
                  <c:v>13.680788191553701</c:v>
                </c:pt>
                <c:pt idx="3821">
                  <c:v>13.679379801758801</c:v>
                </c:pt>
                <c:pt idx="3822">
                  <c:v>13.677969429131448</c:v>
                </c:pt>
                <c:pt idx="3823">
                  <c:v>13.676557079217076</c:v>
                </c:pt>
                <c:pt idx="3824">
                  <c:v>13.675142757561806</c:v>
                </c:pt>
                <c:pt idx="3825">
                  <c:v>13.673726469713801</c:v>
                </c:pt>
                <c:pt idx="3826">
                  <c:v>13.6723082212227</c:v>
                </c:pt>
                <c:pt idx="3827">
                  <c:v>13.670888017639706</c:v>
                </c:pt>
                <c:pt idx="3828">
                  <c:v>13.669465864517402</c:v>
                </c:pt>
                <c:pt idx="3829">
                  <c:v>13.668041767410065</c:v>
                </c:pt>
                <c:pt idx="3830">
                  <c:v>13.6666157318736</c:v>
                </c:pt>
                <c:pt idx="3831">
                  <c:v>13.665187763465006</c:v>
                </c:pt>
                <c:pt idx="3832">
                  <c:v>13.663757867743008</c:v>
                </c:pt>
                <c:pt idx="3833">
                  <c:v>13.662326050267724</c:v>
                </c:pt>
                <c:pt idx="3834">
                  <c:v>13.660892316600806</c:v>
                </c:pt>
                <c:pt idx="3835">
                  <c:v>13.659456672305552</c:v>
                </c:pt>
                <c:pt idx="3836">
                  <c:v>13.658019122946</c:v>
                </c:pt>
                <c:pt idx="3837">
                  <c:v>13.656579674088476</c:v>
                </c:pt>
                <c:pt idx="3838">
                  <c:v>13.655138331300074</c:v>
                </c:pt>
                <c:pt idx="3839">
                  <c:v>13.653695100149626</c:v>
                </c:pt>
                <c:pt idx="3840">
                  <c:v>13.652249986207329</c:v>
                </c:pt>
                <c:pt idx="3841">
                  <c:v>13.650802995044376</c:v>
                </c:pt>
                <c:pt idx="3842">
                  <c:v>13.649354132233798</c:v>
                </c:pt>
                <c:pt idx="3843">
                  <c:v>13.647903403349792</c:v>
                </c:pt>
                <c:pt idx="3844">
                  <c:v>13.646450813968126</c:v>
                </c:pt>
                <c:pt idx="3845">
                  <c:v>13.644996369665202</c:v>
                </c:pt>
                <c:pt idx="3846">
                  <c:v>13.6435400760194</c:v>
                </c:pt>
                <c:pt idx="3847">
                  <c:v>13.6420819386102</c:v>
                </c:pt>
                <c:pt idx="3848">
                  <c:v>13.64062196301829</c:v>
                </c:pt>
                <c:pt idx="3849">
                  <c:v>13.6391601548259</c:v>
                </c:pt>
                <c:pt idx="3850">
                  <c:v>13.637696519616124</c:v>
                </c:pt>
                <c:pt idx="3851">
                  <c:v>13.636231062973398</c:v>
                </c:pt>
                <c:pt idx="3852">
                  <c:v>13.634763790483772</c:v>
                </c:pt>
                <c:pt idx="3853">
                  <c:v>13.633294707734398</c:v>
                </c:pt>
                <c:pt idx="3854">
                  <c:v>13.631823820312963</c:v>
                </c:pt>
                <c:pt idx="3855">
                  <c:v>13.630351133809398</c:v>
                </c:pt>
                <c:pt idx="3856">
                  <c:v>13.628876653814098</c:v>
                </c:pt>
                <c:pt idx="3857">
                  <c:v>13.627400385919</c:v>
                </c:pt>
                <c:pt idx="3858">
                  <c:v>13.625922335716902</c:v>
                </c:pt>
                <c:pt idx="3859">
                  <c:v>13.624442508802026</c:v>
                </c:pt>
                <c:pt idx="3860">
                  <c:v>13.622960910769702</c:v>
                </c:pt>
                <c:pt idx="3861">
                  <c:v>13.6214775472162</c:v>
                </c:pt>
                <c:pt idx="3862">
                  <c:v>13.619992423739101</c:v>
                </c:pt>
                <c:pt idx="3863">
                  <c:v>13.618505545937101</c:v>
                </c:pt>
                <c:pt idx="3864">
                  <c:v>13.617016919410002</c:v>
                </c:pt>
                <c:pt idx="3865">
                  <c:v>13.615526549758332</c:v>
                </c:pt>
                <c:pt idx="3866">
                  <c:v>13.614034442584</c:v>
                </c:pt>
                <c:pt idx="3867">
                  <c:v>13.6125406034901</c:v>
                </c:pt>
                <c:pt idx="3868">
                  <c:v>13.611045038080604</c:v>
                </c:pt>
                <c:pt idx="3869">
                  <c:v>13.609547751960402</c:v>
                </c:pt>
                <c:pt idx="3870">
                  <c:v>13.608048750735698</c:v>
                </c:pt>
                <c:pt idx="3871">
                  <c:v>13.606548040013299</c:v>
                </c:pt>
                <c:pt idx="3872">
                  <c:v>13.6050456254015</c:v>
                </c:pt>
                <c:pt idx="3873">
                  <c:v>13.603541512509176</c:v>
                </c:pt>
                <c:pt idx="3874">
                  <c:v>13.602035706946324</c:v>
                </c:pt>
                <c:pt idx="3875">
                  <c:v>13.6005282143238</c:v>
                </c:pt>
                <c:pt idx="3876">
                  <c:v>13.599019040253799</c:v>
                </c:pt>
                <c:pt idx="3877">
                  <c:v>13.597508190348902</c:v>
                </c:pt>
                <c:pt idx="3878">
                  <c:v>13.595995670223004</c:v>
                </c:pt>
                <c:pt idx="3879">
                  <c:v>13.594481485490698</c:v>
                </c:pt>
                <c:pt idx="3880">
                  <c:v>13.5929656417676</c:v>
                </c:pt>
                <c:pt idx="3881">
                  <c:v>13.591448144670148</c:v>
                </c:pt>
                <c:pt idx="3882">
                  <c:v>13.589928999815799</c:v>
                </c:pt>
                <c:pt idx="3883">
                  <c:v>13.588408212822626</c:v>
                </c:pt>
                <c:pt idx="3884">
                  <c:v>13.586885789309704</c:v>
                </c:pt>
                <c:pt idx="3885">
                  <c:v>13.5853617348969</c:v>
                </c:pt>
                <c:pt idx="3886">
                  <c:v>13.583836055205156</c:v>
                </c:pt>
                <c:pt idx="3887">
                  <c:v>13.582308755855498</c:v>
                </c:pt>
                <c:pt idx="3888">
                  <c:v>13.580779842470699</c:v>
                </c:pt>
                <c:pt idx="3889">
                  <c:v>13.579249320673799</c:v>
                </c:pt>
                <c:pt idx="3890">
                  <c:v>13.577717196088599</c:v>
                </c:pt>
                <c:pt idx="3891">
                  <c:v>13.576183474339899</c:v>
                </c:pt>
                <c:pt idx="3892">
                  <c:v>13.574648161052901</c:v>
                </c:pt>
                <c:pt idx="3893">
                  <c:v>13.573111261854001</c:v>
                </c:pt>
                <c:pt idx="3894">
                  <c:v>13.57157278237</c:v>
                </c:pt>
                <c:pt idx="3895">
                  <c:v>13.570032728228426</c:v>
                </c:pt>
                <c:pt idx="3896">
                  <c:v>13.568491105057699</c:v>
                </c:pt>
                <c:pt idx="3897">
                  <c:v>13.566947918486832</c:v>
                </c:pt>
                <c:pt idx="3898">
                  <c:v>13.565403174145356</c:v>
                </c:pt>
                <c:pt idx="3899">
                  <c:v>13.563856877663634</c:v>
                </c:pt>
                <c:pt idx="3900">
                  <c:v>13.562309034672626</c:v>
                </c:pt>
                <c:pt idx="3901">
                  <c:v>13.560759650804332</c:v>
                </c:pt>
                <c:pt idx="3902">
                  <c:v>13.559208731690498</c:v>
                </c:pt>
                <c:pt idx="3903">
                  <c:v>13.557656282964476</c:v>
                </c:pt>
                <c:pt idx="3904">
                  <c:v>13.556102310259424</c:v>
                </c:pt>
                <c:pt idx="3905">
                  <c:v>13.554546819209948</c:v>
                </c:pt>
                <c:pt idx="3906">
                  <c:v>13.552989815450026</c:v>
                </c:pt>
                <c:pt idx="3907">
                  <c:v>13.551431304615004</c:v>
                </c:pt>
                <c:pt idx="3908">
                  <c:v>13.5498712923412</c:v>
                </c:pt>
                <c:pt idx="3909">
                  <c:v>13.548309784264452</c:v>
                </c:pt>
                <c:pt idx="3910">
                  <c:v>13.546746786022204</c:v>
                </c:pt>
                <c:pt idx="3911">
                  <c:v>13.5451823032513</c:v>
                </c:pt>
                <c:pt idx="3912">
                  <c:v>13.543616341589924</c:v>
                </c:pt>
                <c:pt idx="3913">
                  <c:v>13.5420489066762</c:v>
                </c:pt>
                <c:pt idx="3914">
                  <c:v>13.540480004149376</c:v>
                </c:pt>
                <c:pt idx="3915">
                  <c:v>13.5389096396485</c:v>
                </c:pt>
                <c:pt idx="3916">
                  <c:v>13.5373378188135</c:v>
                </c:pt>
                <c:pt idx="3917">
                  <c:v>13.535764547284726</c:v>
                </c:pt>
                <c:pt idx="3918">
                  <c:v>13.534189830702704</c:v>
                </c:pt>
                <c:pt idx="3919">
                  <c:v>13.532613674708704</c:v>
                </c:pt>
                <c:pt idx="3920">
                  <c:v>13.5310360849441</c:v>
                </c:pt>
                <c:pt idx="3921">
                  <c:v>13.529457067050902</c:v>
                </c:pt>
                <c:pt idx="3922">
                  <c:v>13.527876626671398</c:v>
                </c:pt>
                <c:pt idx="3923">
                  <c:v>13.526294769448199</c:v>
                </c:pt>
                <c:pt idx="3924">
                  <c:v>13.524711501024498</c:v>
                </c:pt>
                <c:pt idx="3925">
                  <c:v>13.5231268270435</c:v>
                </c:pt>
                <c:pt idx="3926">
                  <c:v>13.5215407531491</c:v>
                </c:pt>
                <c:pt idx="3927">
                  <c:v>13.519953284985204</c:v>
                </c:pt>
                <c:pt idx="3928">
                  <c:v>13.518364428196048</c:v>
                </c:pt>
                <c:pt idx="3929">
                  <c:v>13.5167741884267</c:v>
                </c:pt>
                <c:pt idx="3930">
                  <c:v>13.515182571321821</c:v>
                </c:pt>
                <c:pt idx="3931">
                  <c:v>13.513589582526524</c:v>
                </c:pt>
                <c:pt idx="3932">
                  <c:v>13.5119952276864</c:v>
                </c:pt>
                <c:pt idx="3933">
                  <c:v>13.51039951244741</c:v>
                </c:pt>
                <c:pt idx="3934">
                  <c:v>13.508802442454998</c:v>
                </c:pt>
                <c:pt idx="3935">
                  <c:v>13.507204023355699</c:v>
                </c:pt>
                <c:pt idx="3936">
                  <c:v>13.505604260796018</c:v>
                </c:pt>
                <c:pt idx="3937">
                  <c:v>13.504003160422201</c:v>
                </c:pt>
                <c:pt idx="3938">
                  <c:v>13.502400727881318</c:v>
                </c:pt>
                <c:pt idx="3939">
                  <c:v>13.500796968820104</c:v>
                </c:pt>
                <c:pt idx="3940">
                  <c:v>13.499191888885926</c:v>
                </c:pt>
                <c:pt idx="3941">
                  <c:v>13.497585493725976</c:v>
                </c:pt>
                <c:pt idx="3942">
                  <c:v>13.4959777889874</c:v>
                </c:pt>
                <c:pt idx="3943">
                  <c:v>13.494368780317947</c:v>
                </c:pt>
                <c:pt idx="3944">
                  <c:v>13.492758473365599</c:v>
                </c:pt>
                <c:pt idx="3945">
                  <c:v>13.491146873777724</c:v>
                </c:pt>
                <c:pt idx="3946">
                  <c:v>13.489533987202122</c:v>
                </c:pt>
                <c:pt idx="3947">
                  <c:v>13.487919819286876</c:v>
                </c:pt>
                <c:pt idx="3948">
                  <c:v>13.486304375679802</c:v>
                </c:pt>
                <c:pt idx="3949">
                  <c:v>13.484687662029106</c:v>
                </c:pt>
                <c:pt idx="3950">
                  <c:v>13.4830696839828</c:v>
                </c:pt>
                <c:pt idx="3951">
                  <c:v>13.481450447189006</c:v>
                </c:pt>
                <c:pt idx="3952">
                  <c:v>13.4798299572958</c:v>
                </c:pt>
                <c:pt idx="3953">
                  <c:v>13.4782082199513</c:v>
                </c:pt>
                <c:pt idx="3954">
                  <c:v>13.476585240803749</c:v>
                </c:pt>
                <c:pt idx="3955">
                  <c:v>13.474961025500798</c:v>
                </c:pt>
                <c:pt idx="3956">
                  <c:v>13.473335579691026</c:v>
                </c:pt>
                <c:pt idx="3957">
                  <c:v>13.471708909022199</c:v>
                </c:pt>
                <c:pt idx="3958">
                  <c:v>13.470081019142352</c:v>
                </c:pt>
                <c:pt idx="3959">
                  <c:v>13.4684519156991</c:v>
                </c:pt>
                <c:pt idx="3960">
                  <c:v>13.466821604340501</c:v>
                </c:pt>
                <c:pt idx="3961">
                  <c:v>13.465190090714104</c:v>
                </c:pt>
                <c:pt idx="3962">
                  <c:v>13.463557380467714</c:v>
                </c:pt>
                <c:pt idx="3963">
                  <c:v>13.4619234792484</c:v>
                </c:pt>
                <c:pt idx="3964">
                  <c:v>13.4602883927038</c:v>
                </c:pt>
                <c:pt idx="3965">
                  <c:v>13.458652126481002</c:v>
                </c:pt>
                <c:pt idx="3966">
                  <c:v>13.457014686227026</c:v>
                </c:pt>
                <c:pt idx="3967">
                  <c:v>13.455376077588848</c:v>
                </c:pt>
                <c:pt idx="3968">
                  <c:v>13.453736306212916</c:v>
                </c:pt>
                <c:pt idx="3969">
                  <c:v>13.452095377745778</c:v>
                </c:pt>
                <c:pt idx="3970">
                  <c:v>13.450453297833526</c:v>
                </c:pt>
                <c:pt idx="3971">
                  <c:v>13.448810072122498</c:v>
                </c:pt>
                <c:pt idx="3972">
                  <c:v>13.447165706258398</c:v>
                </c:pt>
                <c:pt idx="3973">
                  <c:v>13.445520205887027</c:v>
                </c:pt>
                <c:pt idx="3974">
                  <c:v>13.443873576653099</c:v>
                </c:pt>
                <c:pt idx="3975">
                  <c:v>13.442225824202101</c:v>
                </c:pt>
                <c:pt idx="3976">
                  <c:v>13.4405769541788</c:v>
                </c:pt>
                <c:pt idx="3977">
                  <c:v>13.438926972227501</c:v>
                </c:pt>
                <c:pt idx="3978">
                  <c:v>13.437275883992298</c:v>
                </c:pt>
                <c:pt idx="3979">
                  <c:v>13.4356236951173</c:v>
                </c:pt>
                <c:pt idx="3980">
                  <c:v>13.433970411245699</c:v>
                </c:pt>
                <c:pt idx="3981">
                  <c:v>13.432316038021014</c:v>
                </c:pt>
                <c:pt idx="3982">
                  <c:v>13.430660581085499</c:v>
                </c:pt>
                <c:pt idx="3983">
                  <c:v>13.429004046082024</c:v>
                </c:pt>
                <c:pt idx="3984">
                  <c:v>13.427346438652499</c:v>
                </c:pt>
                <c:pt idx="3985">
                  <c:v>13.425687764438599</c:v>
                </c:pt>
                <c:pt idx="3986">
                  <c:v>13.424028029081548</c:v>
                </c:pt>
                <c:pt idx="3987">
                  <c:v>13.422367238222376</c:v>
                </c:pt>
                <c:pt idx="3988">
                  <c:v>13.4207053975011</c:v>
                </c:pt>
                <c:pt idx="3989">
                  <c:v>13.419042512558129</c:v>
                </c:pt>
                <c:pt idx="3990">
                  <c:v>13.417378589032348</c:v>
                </c:pt>
                <c:pt idx="3991">
                  <c:v>13.415713632563406</c:v>
                </c:pt>
                <c:pt idx="3992">
                  <c:v>13.4140476487895</c:v>
                </c:pt>
                <c:pt idx="3993">
                  <c:v>13.412380643348802</c:v>
                </c:pt>
                <c:pt idx="3994">
                  <c:v>13.410712621878799</c:v>
                </c:pt>
                <c:pt idx="3995">
                  <c:v>13.409043590016704</c:v>
                </c:pt>
                <c:pt idx="3996">
                  <c:v>13.407373553398799</c:v>
                </c:pt>
                <c:pt idx="3997">
                  <c:v>13.405702517661295</c:v>
                </c:pt>
                <c:pt idx="3998">
                  <c:v>13.404030488439099</c:v>
                </c:pt>
                <c:pt idx="3999">
                  <c:v>13.4023574713675</c:v>
                </c:pt>
                <c:pt idx="4000">
                  <c:v>13.400683472080702</c:v>
                </c:pt>
                <c:pt idx="4001">
                  <c:v>13.3990084962123</c:v>
                </c:pt>
                <c:pt idx="4002">
                  <c:v>13.397332549395324</c:v>
                </c:pt>
                <c:pt idx="4003">
                  <c:v>13.395655637262378</c:v>
                </c:pt>
                <c:pt idx="4004">
                  <c:v>13.3939777654449</c:v>
                </c:pt>
                <c:pt idx="4005">
                  <c:v>13.392298939574404</c:v>
                </c:pt>
                <c:pt idx="4006">
                  <c:v>13.3906191652814</c:v>
                </c:pt>
                <c:pt idx="4007">
                  <c:v>13.388938448195498</c:v>
                </c:pt>
                <c:pt idx="4008">
                  <c:v>13.387256793946102</c:v>
                </c:pt>
                <c:pt idx="4009">
                  <c:v>13.385574208161778</c:v>
                </c:pt>
                <c:pt idx="4010">
                  <c:v>13.383890696469916</c:v>
                </c:pt>
                <c:pt idx="4011">
                  <c:v>13.382206264497732</c:v>
                </c:pt>
                <c:pt idx="4012">
                  <c:v>13.380520917871626</c:v>
                </c:pt>
                <c:pt idx="4013">
                  <c:v>13.378834662217226</c:v>
                </c:pt>
                <c:pt idx="4014">
                  <c:v>13.377147503159321</c:v>
                </c:pt>
                <c:pt idx="4015">
                  <c:v>13.375459446321916</c:v>
                </c:pt>
                <c:pt idx="4016">
                  <c:v>13.373770497328314</c:v>
                </c:pt>
                <c:pt idx="4017">
                  <c:v>13.372080661801109</c:v>
                </c:pt>
                <c:pt idx="4018">
                  <c:v>13.370389945361724</c:v>
                </c:pt>
                <c:pt idx="4019">
                  <c:v>13.3686983536314</c:v>
                </c:pt>
                <c:pt idx="4020">
                  <c:v>13.367005892230004</c:v>
                </c:pt>
                <c:pt idx="4021">
                  <c:v>13.365312566776804</c:v>
                </c:pt>
                <c:pt idx="4022">
                  <c:v>13.363618382890101</c:v>
                </c:pt>
                <c:pt idx="4023">
                  <c:v>13.3619233461874</c:v>
                </c:pt>
                <c:pt idx="4024">
                  <c:v>13.3602274622853</c:v>
                </c:pt>
                <c:pt idx="4025">
                  <c:v>13.358530736799526</c:v>
                </c:pt>
                <c:pt idx="4026">
                  <c:v>13.356833175345054</c:v>
                </c:pt>
                <c:pt idx="4027">
                  <c:v>13.355134783535426</c:v>
                </c:pt>
                <c:pt idx="4028">
                  <c:v>13.353435566984123</c:v>
                </c:pt>
                <c:pt idx="4029">
                  <c:v>13.351735531302538</c:v>
                </c:pt>
                <c:pt idx="4030">
                  <c:v>13.350034682102358</c:v>
                </c:pt>
                <c:pt idx="4031">
                  <c:v>13.348333024993201</c:v>
                </c:pt>
                <c:pt idx="4032">
                  <c:v>13.346630565584809</c:v>
                </c:pt>
                <c:pt idx="4033">
                  <c:v>13.344927309484699</c:v>
                </c:pt>
                <c:pt idx="4034">
                  <c:v>13.343223262300498</c:v>
                </c:pt>
                <c:pt idx="4035">
                  <c:v>13.341518429638098</c:v>
                </c:pt>
                <c:pt idx="4036">
                  <c:v>13.339812817102818</c:v>
                </c:pt>
                <c:pt idx="4037">
                  <c:v>13.3381064302983</c:v>
                </c:pt>
                <c:pt idx="4038">
                  <c:v>13.336399274828176</c:v>
                </c:pt>
                <c:pt idx="4039">
                  <c:v>13.334691356293799</c:v>
                </c:pt>
                <c:pt idx="4040">
                  <c:v>13.332982680296499</c:v>
                </c:pt>
                <c:pt idx="4041">
                  <c:v>13.331273252435798</c:v>
                </c:pt>
                <c:pt idx="4042">
                  <c:v>13.3295630783105</c:v>
                </c:pt>
                <c:pt idx="4043">
                  <c:v>13.3278521635182</c:v>
                </c:pt>
                <c:pt idx="4044">
                  <c:v>13.326140513655409</c:v>
                </c:pt>
                <c:pt idx="4045">
                  <c:v>13.324428134317101</c:v>
                </c:pt>
                <c:pt idx="4046">
                  <c:v>13.3227150310978</c:v>
                </c:pt>
                <c:pt idx="4047">
                  <c:v>13.3210012095903</c:v>
                </c:pt>
                <c:pt idx="4048">
                  <c:v>13.319286675386778</c:v>
                </c:pt>
                <c:pt idx="4049">
                  <c:v>13.3175714340772</c:v>
                </c:pt>
                <c:pt idx="4050">
                  <c:v>13.3158554912516</c:v>
                </c:pt>
                <c:pt idx="4051">
                  <c:v>13.314138852497926</c:v>
                </c:pt>
                <c:pt idx="4052">
                  <c:v>13.312421523403321</c:v>
                </c:pt>
                <c:pt idx="4053">
                  <c:v>13.310703509553306</c:v>
                </c:pt>
                <c:pt idx="4054">
                  <c:v>13.308984816532714</c:v>
                </c:pt>
                <c:pt idx="4055">
                  <c:v>13.307265449924499</c:v>
                </c:pt>
                <c:pt idx="4056">
                  <c:v>13.305545415310776</c:v>
                </c:pt>
                <c:pt idx="4057">
                  <c:v>13.303824718272224</c:v>
                </c:pt>
                <c:pt idx="4058">
                  <c:v>13.302103364388104</c:v>
                </c:pt>
                <c:pt idx="4059">
                  <c:v>13.300381359236702</c:v>
                </c:pt>
                <c:pt idx="4060">
                  <c:v>13.2986587083946</c:v>
                </c:pt>
                <c:pt idx="4061">
                  <c:v>13.2969354174374</c:v>
                </c:pt>
                <c:pt idx="4062">
                  <c:v>13.295211491938788</c:v>
                </c:pt>
                <c:pt idx="4063">
                  <c:v>13.293486937472109</c:v>
                </c:pt>
                <c:pt idx="4064">
                  <c:v>13.291761759607898</c:v>
                </c:pt>
                <c:pt idx="4065">
                  <c:v>13.290035963916701</c:v>
                </c:pt>
                <c:pt idx="4066">
                  <c:v>13.2883095559668</c:v>
                </c:pt>
                <c:pt idx="4067">
                  <c:v>13.28658254132541</c:v>
                </c:pt>
                <c:pt idx="4068">
                  <c:v>13.284854925558101</c:v>
                </c:pt>
                <c:pt idx="4069">
                  <c:v>13.283126714229304</c:v>
                </c:pt>
                <c:pt idx="4070">
                  <c:v>13.281397912901799</c:v>
                </c:pt>
                <c:pt idx="4071">
                  <c:v>13.279668527137</c:v>
                </c:pt>
                <c:pt idx="4072">
                  <c:v>13.277938562494699</c:v>
                </c:pt>
                <c:pt idx="4073">
                  <c:v>13.276208024533398</c:v>
                </c:pt>
                <c:pt idx="4074">
                  <c:v>13.27447691881</c:v>
                </c:pt>
                <c:pt idx="4075">
                  <c:v>13.272745250879806</c:v>
                </c:pt>
                <c:pt idx="4076">
                  <c:v>13.271013026296698</c:v>
                </c:pt>
                <c:pt idx="4077">
                  <c:v>13.269280250613226</c:v>
                </c:pt>
                <c:pt idx="4078">
                  <c:v>13.267546929380021</c:v>
                </c:pt>
                <c:pt idx="4079">
                  <c:v>13.265813068146199</c:v>
                </c:pt>
                <c:pt idx="4080">
                  <c:v>13.264078672459698</c:v>
                </c:pt>
                <c:pt idx="4081">
                  <c:v>13.262343747866399</c:v>
                </c:pt>
                <c:pt idx="4082">
                  <c:v>13.260608299910899</c:v>
                </c:pt>
                <c:pt idx="4083">
                  <c:v>13.258872334136099</c:v>
                </c:pt>
                <c:pt idx="4084">
                  <c:v>13.257135856083124</c:v>
                </c:pt>
                <c:pt idx="4085">
                  <c:v>13.2553988712917</c:v>
                </c:pt>
                <c:pt idx="4086">
                  <c:v>13.253661385299701</c:v>
                </c:pt>
                <c:pt idx="4087">
                  <c:v>13.251923403643467</c:v>
                </c:pt>
                <c:pt idx="4088">
                  <c:v>13.250184931858024</c:v>
                </c:pt>
                <c:pt idx="4089">
                  <c:v>13.248445975475699</c:v>
                </c:pt>
                <c:pt idx="4090">
                  <c:v>13.246706540028224</c:v>
                </c:pt>
                <c:pt idx="4091">
                  <c:v>13.244966631044999</c:v>
                </c:pt>
                <c:pt idx="4092">
                  <c:v>13.2432262540539</c:v>
                </c:pt>
                <c:pt idx="4093">
                  <c:v>13.241485414581099</c:v>
                </c:pt>
                <c:pt idx="4094">
                  <c:v>13.239744118150799</c:v>
                </c:pt>
                <c:pt idx="4095">
                  <c:v>13.238002370285798</c:v>
                </c:pt>
                <c:pt idx="4096">
                  <c:v>13.236260176506798</c:v>
                </c:pt>
                <c:pt idx="4097">
                  <c:v>13.234517542332901</c:v>
                </c:pt>
                <c:pt idx="4098">
                  <c:v>13.232774473281498</c:v>
                </c:pt>
                <c:pt idx="4099">
                  <c:v>13.231030974867902</c:v>
                </c:pt>
                <c:pt idx="4100">
                  <c:v>13.2292870526058</c:v>
                </c:pt>
                <c:pt idx="4101">
                  <c:v>13.227542712007002</c:v>
                </c:pt>
                <c:pt idx="4102">
                  <c:v>13.2257979585815</c:v>
                </c:pt>
                <c:pt idx="4103">
                  <c:v>13.224052797837498</c:v>
                </c:pt>
                <c:pt idx="4104">
                  <c:v>13.2223072352811</c:v>
                </c:pt>
                <c:pt idx="4105">
                  <c:v>13.220561276416699</c:v>
                </c:pt>
                <c:pt idx="4106">
                  <c:v>13.218814926746798</c:v>
                </c:pt>
                <c:pt idx="4107">
                  <c:v>13.217068191771959</c:v>
                </c:pt>
                <c:pt idx="4108">
                  <c:v>13.215321076990998</c:v>
                </c:pt>
                <c:pt idx="4109">
                  <c:v>13.213573587900498</c:v>
                </c:pt>
                <c:pt idx="4110">
                  <c:v>13.211825729995047</c:v>
                </c:pt>
                <c:pt idx="4111">
                  <c:v>13.210077508768</c:v>
                </c:pt>
                <c:pt idx="4112">
                  <c:v>13.208328929709698</c:v>
                </c:pt>
                <c:pt idx="4113">
                  <c:v>13.206579998309406</c:v>
                </c:pt>
                <c:pt idx="4114">
                  <c:v>13.204830720053748</c:v>
                </c:pt>
                <c:pt idx="4115">
                  <c:v>13.2030811004279</c:v>
                </c:pt>
                <c:pt idx="4116">
                  <c:v>13.201331144914349</c:v>
                </c:pt>
                <c:pt idx="4117">
                  <c:v>13.199580858994524</c:v>
                </c:pt>
                <c:pt idx="4118">
                  <c:v>13.197830248146802</c:v>
                </c:pt>
                <c:pt idx="4119">
                  <c:v>13.196079317848024</c:v>
                </c:pt>
                <c:pt idx="4120">
                  <c:v>13.194328073572889</c:v>
                </c:pt>
                <c:pt idx="4121">
                  <c:v>13.192576520794304</c:v>
                </c:pt>
                <c:pt idx="4122">
                  <c:v>13.190824664982401</c:v>
                </c:pt>
                <c:pt idx="4123">
                  <c:v>13.189072511605804</c:v>
                </c:pt>
                <c:pt idx="4124">
                  <c:v>13.187320066130747</c:v>
                </c:pt>
                <c:pt idx="4125">
                  <c:v>13.185567334021806</c:v>
                </c:pt>
                <c:pt idx="4126">
                  <c:v>13.1838143207406</c:v>
                </c:pt>
                <c:pt idx="4127">
                  <c:v>13.182061031747304</c:v>
                </c:pt>
                <c:pt idx="4128">
                  <c:v>13.180307472499498</c:v>
                </c:pt>
                <c:pt idx="4129">
                  <c:v>13.178553648452798</c:v>
                </c:pt>
                <c:pt idx="4130">
                  <c:v>13.176799565060804</c:v>
                </c:pt>
                <c:pt idx="4131">
                  <c:v>13.175045227774406</c:v>
                </c:pt>
                <c:pt idx="4132">
                  <c:v>13.173290642042801</c:v>
                </c:pt>
                <c:pt idx="4133">
                  <c:v>13.171535813312722</c:v>
                </c:pt>
                <c:pt idx="4134">
                  <c:v>13.169780747028708</c:v>
                </c:pt>
                <c:pt idx="4135">
                  <c:v>13.168025448632685</c:v>
                </c:pt>
                <c:pt idx="4136">
                  <c:v>13.1662699235653</c:v>
                </c:pt>
                <c:pt idx="4137">
                  <c:v>13.164514177263976</c:v>
                </c:pt>
                <c:pt idx="4138">
                  <c:v>13.162758215164176</c:v>
                </c:pt>
                <c:pt idx="4139">
                  <c:v>13.161002042699</c:v>
                </c:pt>
                <c:pt idx="4140">
                  <c:v>13.159245665299499</c:v>
                </c:pt>
                <c:pt idx="4141">
                  <c:v>13.157489088394104</c:v>
                </c:pt>
                <c:pt idx="4142">
                  <c:v>13.155732317409226</c:v>
                </c:pt>
                <c:pt idx="4143">
                  <c:v>13.153975357768276</c:v>
                </c:pt>
                <c:pt idx="4144">
                  <c:v>13.1522182148931</c:v>
                </c:pt>
                <c:pt idx="4145">
                  <c:v>13.150460894202824</c:v>
                </c:pt>
                <c:pt idx="4146">
                  <c:v>13.148703401114021</c:v>
                </c:pt>
                <c:pt idx="4147">
                  <c:v>13.146945741041479</c:v>
                </c:pt>
                <c:pt idx="4148">
                  <c:v>13.145187919396976</c:v>
                </c:pt>
                <c:pt idx="4149">
                  <c:v>13.1434299415897</c:v>
                </c:pt>
                <c:pt idx="4150">
                  <c:v>13.1416718130272</c:v>
                </c:pt>
                <c:pt idx="4151">
                  <c:v>13.1399135391139</c:v>
                </c:pt>
                <c:pt idx="4152">
                  <c:v>13.138155125252029</c:v>
                </c:pt>
                <c:pt idx="4153">
                  <c:v>13.136396576841706</c:v>
                </c:pt>
                <c:pt idx="4154">
                  <c:v>13.134637899279802</c:v>
                </c:pt>
                <c:pt idx="4155">
                  <c:v>13.132879097961199</c:v>
                </c:pt>
                <c:pt idx="4156">
                  <c:v>13.131120178278087</c:v>
                </c:pt>
                <c:pt idx="4157">
                  <c:v>13.129361145620596</c:v>
                </c:pt>
                <c:pt idx="4158">
                  <c:v>13.127602005375699</c:v>
                </c:pt>
                <c:pt idx="4159">
                  <c:v>13.1258427629281</c:v>
                </c:pt>
                <c:pt idx="4160">
                  <c:v>13.124083423659998</c:v>
                </c:pt>
                <c:pt idx="4161">
                  <c:v>13.122323992950998</c:v>
                </c:pt>
                <c:pt idx="4162">
                  <c:v>13.1205644761781</c:v>
                </c:pt>
                <c:pt idx="4163">
                  <c:v>13.1188048787158</c:v>
                </c:pt>
                <c:pt idx="4164">
                  <c:v>13.117045205935799</c:v>
                </c:pt>
                <c:pt idx="4165">
                  <c:v>13.1152854632074</c:v>
                </c:pt>
                <c:pt idx="4166">
                  <c:v>13.113525655897099</c:v>
                </c:pt>
                <c:pt idx="4167">
                  <c:v>13.111765789369098</c:v>
                </c:pt>
                <c:pt idx="4168">
                  <c:v>13.1100058689844</c:v>
                </c:pt>
                <c:pt idx="4169">
                  <c:v>13.108245900101901</c:v>
                </c:pt>
                <c:pt idx="4170">
                  <c:v>13.106485888077502</c:v>
                </c:pt>
                <c:pt idx="4171">
                  <c:v>13.1047258382645</c:v>
                </c:pt>
                <c:pt idx="4172">
                  <c:v>13.102965756013598</c:v>
                </c:pt>
                <c:pt idx="4173">
                  <c:v>13.101205646672398</c:v>
                </c:pt>
                <c:pt idx="4174">
                  <c:v>13.099445515586666</c:v>
                </c:pt>
                <c:pt idx="4175">
                  <c:v>13.097685368098</c:v>
                </c:pt>
                <c:pt idx="4176">
                  <c:v>13.095925209546802</c:v>
                </c:pt>
                <c:pt idx="4177">
                  <c:v>13.094165045269801</c:v>
                </c:pt>
                <c:pt idx="4178">
                  <c:v>13.092404880601126</c:v>
                </c:pt>
                <c:pt idx="4179">
                  <c:v>13.0906447208722</c:v>
                </c:pt>
                <c:pt idx="4180">
                  <c:v>13.0888845714117</c:v>
                </c:pt>
                <c:pt idx="4181">
                  <c:v>13.087124437545302</c:v>
                </c:pt>
                <c:pt idx="4182">
                  <c:v>13.0853643245961</c:v>
                </c:pt>
                <c:pt idx="4183">
                  <c:v>13.083604237884407</c:v>
                </c:pt>
                <c:pt idx="4184">
                  <c:v>13.081844182727</c:v>
                </c:pt>
                <c:pt idx="4185">
                  <c:v>13.080084164438899</c:v>
                </c:pt>
                <c:pt idx="4186">
                  <c:v>13.078324188331441</c:v>
                </c:pt>
                <c:pt idx="4187">
                  <c:v>13.076564259713829</c:v>
                </c:pt>
                <c:pt idx="4188">
                  <c:v>13.074804383891101</c:v>
                </c:pt>
                <c:pt idx="4189">
                  <c:v>13.073044566166876</c:v>
                </c:pt>
                <c:pt idx="4190">
                  <c:v>13.071284811840806</c:v>
                </c:pt>
                <c:pt idx="4191">
                  <c:v>13.0695251262102</c:v>
                </c:pt>
                <c:pt idx="4192">
                  <c:v>13.067765514569126</c:v>
                </c:pt>
                <c:pt idx="4193">
                  <c:v>13.066005982208926</c:v>
                </c:pt>
                <c:pt idx="4194">
                  <c:v>13.064246534417808</c:v>
                </c:pt>
                <c:pt idx="4195">
                  <c:v>13.062487176481078</c:v>
                </c:pt>
                <c:pt idx="4196">
                  <c:v>13.0607279136808</c:v>
                </c:pt>
                <c:pt idx="4197">
                  <c:v>13.058968751296698</c:v>
                </c:pt>
                <c:pt idx="4198">
                  <c:v>13.057209694604976</c:v>
                </c:pt>
                <c:pt idx="4199">
                  <c:v>13.055450748878824</c:v>
                </c:pt>
                <c:pt idx="4200">
                  <c:v>13.053691919388616</c:v>
                </c:pt>
                <c:pt idx="4201">
                  <c:v>13.051933211401424</c:v>
                </c:pt>
                <c:pt idx="4202">
                  <c:v>13.0501746301815</c:v>
                </c:pt>
                <c:pt idx="4203">
                  <c:v>13.048416180989999</c:v>
                </c:pt>
                <c:pt idx="4204">
                  <c:v>13.046657869085006</c:v>
                </c:pt>
                <c:pt idx="4205">
                  <c:v>13.044899699721199</c:v>
                </c:pt>
                <c:pt idx="4206">
                  <c:v>13.043141678150699</c:v>
                </c:pt>
                <c:pt idx="4207">
                  <c:v>13.041383809621999</c:v>
                </c:pt>
                <c:pt idx="4208">
                  <c:v>13.039626099380976</c:v>
                </c:pt>
                <c:pt idx="4209">
                  <c:v>13.0378685526697</c:v>
                </c:pt>
                <c:pt idx="4210">
                  <c:v>13.036111174727701</c:v>
                </c:pt>
                <c:pt idx="4211">
                  <c:v>13.034353970791056</c:v>
                </c:pt>
                <c:pt idx="4212">
                  <c:v>13.032596946093006</c:v>
                </c:pt>
                <c:pt idx="4213">
                  <c:v>13.030840105863</c:v>
                </c:pt>
                <c:pt idx="4214">
                  <c:v>13.0290834553278</c:v>
                </c:pt>
                <c:pt idx="4215">
                  <c:v>13.027326999710699</c:v>
                </c:pt>
                <c:pt idx="4216">
                  <c:v>13.025570744231898</c:v>
                </c:pt>
                <c:pt idx="4217">
                  <c:v>13.023814694108404</c:v>
                </c:pt>
                <c:pt idx="4218">
                  <c:v>13.022058854553904</c:v>
                </c:pt>
                <c:pt idx="4219">
                  <c:v>13.020303230778699</c:v>
                </c:pt>
                <c:pt idx="4220">
                  <c:v>13.018547827990099</c:v>
                </c:pt>
                <c:pt idx="4221">
                  <c:v>13.016792651391899</c:v>
                </c:pt>
                <c:pt idx="4222">
                  <c:v>13.015037706184804</c:v>
                </c:pt>
                <c:pt idx="4223">
                  <c:v>13.013282997566026</c:v>
                </c:pt>
                <c:pt idx="4224">
                  <c:v>13.0115285307295</c:v>
                </c:pt>
                <c:pt idx="4225">
                  <c:v>13.009774310866026</c:v>
                </c:pt>
                <c:pt idx="4226">
                  <c:v>13.008020343162798</c:v>
                </c:pt>
                <c:pt idx="4227">
                  <c:v>13.006266632803976</c:v>
                </c:pt>
                <c:pt idx="4228">
                  <c:v>13.004513184969801</c:v>
                </c:pt>
                <c:pt idx="4229">
                  <c:v>13.002760004837899</c:v>
                </c:pt>
                <c:pt idx="4230">
                  <c:v>13.001007097582002</c:v>
                </c:pt>
                <c:pt idx="4231">
                  <c:v>12.999254468372499</c:v>
                </c:pt>
                <c:pt idx="4232">
                  <c:v>12.997502122376501</c:v>
                </c:pt>
                <c:pt idx="4233">
                  <c:v>12.995750064757599</c:v>
                </c:pt>
                <c:pt idx="4234">
                  <c:v>12.993998300675999</c:v>
                </c:pt>
                <c:pt idx="4235">
                  <c:v>12.99224683528869</c:v>
                </c:pt>
                <c:pt idx="4236">
                  <c:v>12.990495673748436</c:v>
                </c:pt>
                <c:pt idx="4237">
                  <c:v>12.988744821205406</c:v>
                </c:pt>
                <c:pt idx="4238">
                  <c:v>12.986994282806124</c:v>
                </c:pt>
                <c:pt idx="4239">
                  <c:v>12.985244063693226</c:v>
                </c:pt>
                <c:pt idx="4240">
                  <c:v>12.983494169006358</c:v>
                </c:pt>
                <c:pt idx="4241">
                  <c:v>12.9817446038808</c:v>
                </c:pt>
                <c:pt idx="4242">
                  <c:v>12.979995373449476</c:v>
                </c:pt>
                <c:pt idx="4243">
                  <c:v>12.978246482840801</c:v>
                </c:pt>
                <c:pt idx="4244">
                  <c:v>12.976497937180472</c:v>
                </c:pt>
                <c:pt idx="4245">
                  <c:v>12.974749741589624</c:v>
                </c:pt>
                <c:pt idx="4246">
                  <c:v>12.9730019011867</c:v>
                </c:pt>
                <c:pt idx="4247">
                  <c:v>12.971254421086202</c:v>
                </c:pt>
                <c:pt idx="4248">
                  <c:v>12.969507306399176</c:v>
                </c:pt>
                <c:pt idx="4249">
                  <c:v>12.9677605622327</c:v>
                </c:pt>
                <c:pt idx="4250">
                  <c:v>12.9660141936907</c:v>
                </c:pt>
                <c:pt idx="4251">
                  <c:v>12.9642682058732</c:v>
                </c:pt>
                <c:pt idx="4252">
                  <c:v>12.962522603876726</c:v>
                </c:pt>
                <c:pt idx="4253">
                  <c:v>12.960777392794</c:v>
                </c:pt>
                <c:pt idx="4254">
                  <c:v>12.959032577714407</c:v>
                </c:pt>
                <c:pt idx="4255">
                  <c:v>12.957288163722801</c:v>
                </c:pt>
                <c:pt idx="4256">
                  <c:v>12.955544155901814</c:v>
                </c:pt>
                <c:pt idx="4257">
                  <c:v>12.953800559328878</c:v>
                </c:pt>
                <c:pt idx="4258">
                  <c:v>12.952057379078452</c:v>
                </c:pt>
                <c:pt idx="4259">
                  <c:v>12.950314620221302</c:v>
                </c:pt>
                <c:pt idx="4260">
                  <c:v>12.948572287824501</c:v>
                </c:pt>
                <c:pt idx="4261">
                  <c:v>12.946830386951101</c:v>
                </c:pt>
                <c:pt idx="4262">
                  <c:v>12.945088922660499</c:v>
                </c:pt>
                <c:pt idx="4263">
                  <c:v>12.534551530885</c:v>
                </c:pt>
                <c:pt idx="4264">
                  <c:v>12.5330693504594</c:v>
                </c:pt>
                <c:pt idx="4265">
                  <c:v>12.5315887364749</c:v>
                </c:pt>
                <c:pt idx="4266">
                  <c:v>12.5301096926953</c:v>
                </c:pt>
                <c:pt idx="4267">
                  <c:v>12.5286322228781</c:v>
                </c:pt>
                <c:pt idx="4268">
                  <c:v>12.5271563307743</c:v>
                </c:pt>
                <c:pt idx="4269">
                  <c:v>12.52568202012881</c:v>
                </c:pt>
                <c:pt idx="4270">
                  <c:v>12.524209294679904</c:v>
                </c:pt>
                <c:pt idx="4271">
                  <c:v>12.5227381581598</c:v>
                </c:pt>
                <c:pt idx="4272">
                  <c:v>12.521268614294298</c:v>
                </c:pt>
                <c:pt idx="4273">
                  <c:v>12.5198006668028</c:v>
                </c:pt>
                <c:pt idx="4274">
                  <c:v>12.5183343193984</c:v>
                </c:pt>
                <c:pt idx="4275">
                  <c:v>12.516869575787725</c:v>
                </c:pt>
                <c:pt idx="4276">
                  <c:v>12.515406439670826</c:v>
                </c:pt>
                <c:pt idx="4277">
                  <c:v>12.513944914742074</c:v>
                </c:pt>
                <c:pt idx="4278">
                  <c:v>12.512485004688576</c:v>
                </c:pt>
                <c:pt idx="4279">
                  <c:v>12.511026713191498</c:v>
                </c:pt>
                <c:pt idx="4280">
                  <c:v>12.5095700439258</c:v>
                </c:pt>
                <c:pt idx="4281">
                  <c:v>12.508115000559448</c:v>
                </c:pt>
                <c:pt idx="4282">
                  <c:v>12.506661586754401</c:v>
                </c:pt>
                <c:pt idx="4283">
                  <c:v>12.505209806166176</c:v>
                </c:pt>
                <c:pt idx="4284">
                  <c:v>12.5037596624434</c:v>
                </c:pt>
                <c:pt idx="4285">
                  <c:v>12.502311159228899</c:v>
                </c:pt>
                <c:pt idx="4286">
                  <c:v>12.5008643001586</c:v>
                </c:pt>
                <c:pt idx="4287">
                  <c:v>12.499419088862076</c:v>
                </c:pt>
                <c:pt idx="4288">
                  <c:v>12.4979755289623</c:v>
                </c:pt>
                <c:pt idx="4289">
                  <c:v>12.4965336240761</c:v>
                </c:pt>
                <c:pt idx="4290">
                  <c:v>12.495093377813626</c:v>
                </c:pt>
                <c:pt idx="4291">
                  <c:v>12.493654793778274</c:v>
                </c:pt>
                <c:pt idx="4292">
                  <c:v>12.492217875567349</c:v>
                </c:pt>
                <c:pt idx="4293">
                  <c:v>12.4907826267711</c:v>
                </c:pt>
                <c:pt idx="4294">
                  <c:v>12.4893490509741</c:v>
                </c:pt>
                <c:pt idx="4295">
                  <c:v>12.487917151753598</c:v>
                </c:pt>
                <c:pt idx="4296">
                  <c:v>12.486486932680878</c:v>
                </c:pt>
                <c:pt idx="4297">
                  <c:v>12.485058397319976</c:v>
                </c:pt>
                <c:pt idx="4298">
                  <c:v>12.483631549229138</c:v>
                </c:pt>
                <c:pt idx="4299">
                  <c:v>12.482206391959506</c:v>
                </c:pt>
                <c:pt idx="4300">
                  <c:v>12.480782929056026</c:v>
                </c:pt>
                <c:pt idx="4301">
                  <c:v>12.479361164056748</c:v>
                </c:pt>
                <c:pt idx="4302">
                  <c:v>12.477941100493601</c:v>
                </c:pt>
                <c:pt idx="4303">
                  <c:v>12.4765227418913</c:v>
                </c:pt>
                <c:pt idx="4304">
                  <c:v>12.475106091768474</c:v>
                </c:pt>
                <c:pt idx="4305">
                  <c:v>12.473691153636604</c:v>
                </c:pt>
                <c:pt idx="4306">
                  <c:v>12.472277931001306</c:v>
                </c:pt>
                <c:pt idx="4307">
                  <c:v>12.470866427361004</c:v>
                </c:pt>
                <c:pt idx="4308">
                  <c:v>12.469456646207874</c:v>
                </c:pt>
                <c:pt idx="4309">
                  <c:v>12.468048591026704</c:v>
                </c:pt>
                <c:pt idx="4310">
                  <c:v>12.466642265296736</c:v>
                </c:pt>
                <c:pt idx="4311">
                  <c:v>12.465237672489653</c:v>
                </c:pt>
                <c:pt idx="4312">
                  <c:v>12.46383481607095</c:v>
                </c:pt>
                <c:pt idx="4313">
                  <c:v>12.462433699499414</c:v>
                </c:pt>
                <c:pt idx="4314">
                  <c:v>12.461034326226823</c:v>
                </c:pt>
                <c:pt idx="4315">
                  <c:v>12.459636699698908</c:v>
                </c:pt>
                <c:pt idx="4316">
                  <c:v>12.458240823353799</c:v>
                </c:pt>
                <c:pt idx="4317">
                  <c:v>12.45684670062411</c:v>
                </c:pt>
                <c:pt idx="4318">
                  <c:v>12.455454334934677</c:v>
                </c:pt>
                <c:pt idx="4319">
                  <c:v>12.454063729704</c:v>
                </c:pt>
                <c:pt idx="4320">
                  <c:v>12.452674888344378</c:v>
                </c:pt>
                <c:pt idx="4321">
                  <c:v>12.45128781426043</c:v>
                </c:pt>
                <c:pt idx="4322">
                  <c:v>12.4499025108507</c:v>
                </c:pt>
                <c:pt idx="4323">
                  <c:v>12.448518981506998</c:v>
                </c:pt>
                <c:pt idx="4324">
                  <c:v>12.4471372296141</c:v>
                </c:pt>
                <c:pt idx="4325">
                  <c:v>12.445757258550104</c:v>
                </c:pt>
                <c:pt idx="4326">
                  <c:v>12.444379071686498</c:v>
                </c:pt>
                <c:pt idx="4327">
                  <c:v>12.443002672387976</c:v>
                </c:pt>
                <c:pt idx="4328">
                  <c:v>12.441628064011899</c:v>
                </c:pt>
                <c:pt idx="4329">
                  <c:v>12.440255249910098</c:v>
                </c:pt>
                <c:pt idx="4330">
                  <c:v>12.438884233426414</c:v>
                </c:pt>
                <c:pt idx="4331">
                  <c:v>12.4375150178981</c:v>
                </c:pt>
                <c:pt idx="4332">
                  <c:v>12.436147606656199</c:v>
                </c:pt>
                <c:pt idx="4333">
                  <c:v>12.4347820030245</c:v>
                </c:pt>
                <c:pt idx="4334">
                  <c:v>12.433418210320102</c:v>
                </c:pt>
                <c:pt idx="4335">
                  <c:v>12.432056231853124</c:v>
                </c:pt>
                <c:pt idx="4336">
                  <c:v>12.430696070927176</c:v>
                </c:pt>
                <c:pt idx="4337">
                  <c:v>12.4293377308384</c:v>
                </c:pt>
                <c:pt idx="4338">
                  <c:v>12.427981214876899</c:v>
                </c:pt>
                <c:pt idx="4339">
                  <c:v>12.426626526325474</c:v>
                </c:pt>
                <c:pt idx="4340">
                  <c:v>12.425273668459999</c:v>
                </c:pt>
                <c:pt idx="4341">
                  <c:v>12.423922644549799</c:v>
                </c:pt>
                <c:pt idx="4342">
                  <c:v>12.422573457857</c:v>
                </c:pt>
                <c:pt idx="4343">
                  <c:v>12.421226111637001</c:v>
                </c:pt>
                <c:pt idx="4344">
                  <c:v>12.419880609138502</c:v>
                </c:pt>
                <c:pt idx="4345">
                  <c:v>12.418536953603049</c:v>
                </c:pt>
                <c:pt idx="4346">
                  <c:v>12.417195148265099</c:v>
                </c:pt>
                <c:pt idx="4347">
                  <c:v>12.415855196352799</c:v>
                </c:pt>
                <c:pt idx="4348">
                  <c:v>12.414517101086902</c:v>
                </c:pt>
                <c:pt idx="4349">
                  <c:v>12.4131808656815</c:v>
                </c:pt>
                <c:pt idx="4350">
                  <c:v>12.4118464933435</c:v>
                </c:pt>
                <c:pt idx="4351">
                  <c:v>12.4105139872732</c:v>
                </c:pt>
                <c:pt idx="4352">
                  <c:v>12.409183350663724</c:v>
                </c:pt>
                <c:pt idx="4353">
                  <c:v>12.407854586701324</c:v>
                </c:pt>
                <c:pt idx="4354">
                  <c:v>12.406527698565338</c:v>
                </c:pt>
                <c:pt idx="4355">
                  <c:v>12.405202689427806</c:v>
                </c:pt>
                <c:pt idx="4356">
                  <c:v>12.403879562454501</c:v>
                </c:pt>
                <c:pt idx="4357">
                  <c:v>12.402558320803704</c:v>
                </c:pt>
                <c:pt idx="4358">
                  <c:v>12.4012389676267</c:v>
                </c:pt>
                <c:pt idx="4359">
                  <c:v>12.3999215060681</c:v>
                </c:pt>
                <c:pt idx="4360">
                  <c:v>12.398605939265376</c:v>
                </c:pt>
                <c:pt idx="4361">
                  <c:v>12.397292270348824</c:v>
                </c:pt>
                <c:pt idx="4362">
                  <c:v>12.395980502442054</c:v>
                </c:pt>
                <c:pt idx="4363">
                  <c:v>12.394670638661276</c:v>
                </c:pt>
                <c:pt idx="4364">
                  <c:v>12.393362682116001</c:v>
                </c:pt>
                <c:pt idx="4365">
                  <c:v>12.392056635908995</c:v>
                </c:pt>
                <c:pt idx="4366">
                  <c:v>12.390752503134976</c:v>
                </c:pt>
                <c:pt idx="4367">
                  <c:v>12.389450286882758</c:v>
                </c:pt>
                <c:pt idx="4368">
                  <c:v>12.3881499902334</c:v>
                </c:pt>
                <c:pt idx="4369">
                  <c:v>12.386851616261326</c:v>
                </c:pt>
                <c:pt idx="4370">
                  <c:v>12.385555168033624</c:v>
                </c:pt>
                <c:pt idx="4371">
                  <c:v>12.384260648610498</c:v>
                </c:pt>
                <c:pt idx="4372">
                  <c:v>12.382968061045</c:v>
                </c:pt>
                <c:pt idx="4373">
                  <c:v>12.381677408383</c:v>
                </c:pt>
                <c:pt idx="4374">
                  <c:v>12.380388693663599</c:v>
                </c:pt>
                <c:pt idx="4375">
                  <c:v>12.379101919918504</c:v>
                </c:pt>
                <c:pt idx="4376">
                  <c:v>12.377817090172501</c:v>
                </c:pt>
                <c:pt idx="4377">
                  <c:v>12.376534207443461</c:v>
                </c:pt>
                <c:pt idx="4378">
                  <c:v>12.375253274741176</c:v>
                </c:pt>
                <c:pt idx="4379">
                  <c:v>12.373974295069916</c:v>
                </c:pt>
                <c:pt idx="4380">
                  <c:v>12.372697271425578</c:v>
                </c:pt>
                <c:pt idx="4381">
                  <c:v>12.371422206797329</c:v>
                </c:pt>
                <c:pt idx="4382">
                  <c:v>12.370149104167409</c:v>
                </c:pt>
                <c:pt idx="4383">
                  <c:v>12.368877966510601</c:v>
                </c:pt>
                <c:pt idx="4384">
                  <c:v>12.3676087967948</c:v>
                </c:pt>
                <c:pt idx="4385">
                  <c:v>12.366341597980721</c:v>
                </c:pt>
                <c:pt idx="4386">
                  <c:v>12.365076373021576</c:v>
                </c:pt>
                <c:pt idx="4387">
                  <c:v>12.363813124863899</c:v>
                </c:pt>
                <c:pt idx="4388">
                  <c:v>12.362551856447118</c:v>
                </c:pt>
                <c:pt idx="4389">
                  <c:v>12.361292570702506</c:v>
                </c:pt>
                <c:pt idx="4390">
                  <c:v>12.360035270555736</c:v>
                </c:pt>
                <c:pt idx="4391">
                  <c:v>12.358779958923726</c:v>
                </c:pt>
                <c:pt idx="4392">
                  <c:v>12.357526638717532</c:v>
                </c:pt>
                <c:pt idx="4393">
                  <c:v>12.356275312840006</c:v>
                </c:pt>
                <c:pt idx="4394">
                  <c:v>12.355025984187424</c:v>
                </c:pt>
                <c:pt idx="4395">
                  <c:v>12.353778655648721</c:v>
                </c:pt>
                <c:pt idx="4396">
                  <c:v>12.352533330105434</c:v>
                </c:pt>
                <c:pt idx="4397">
                  <c:v>12.351290010431599</c:v>
                </c:pt>
                <c:pt idx="4398">
                  <c:v>12.350048699495328</c:v>
                </c:pt>
                <c:pt idx="4399">
                  <c:v>12.348809400155798</c:v>
                </c:pt>
                <c:pt idx="4400">
                  <c:v>12.347572115266226</c:v>
                </c:pt>
                <c:pt idx="4401">
                  <c:v>12.346336847672006</c:v>
                </c:pt>
                <c:pt idx="4402">
                  <c:v>12.345103600211498</c:v>
                </c:pt>
                <c:pt idx="4403">
                  <c:v>12.3438723757156</c:v>
                </c:pt>
                <c:pt idx="4404">
                  <c:v>12.342643177008124</c:v>
                </c:pt>
                <c:pt idx="4405">
                  <c:v>12.34141600690571</c:v>
                </c:pt>
                <c:pt idx="4406">
                  <c:v>12.3401908682173</c:v>
                </c:pt>
                <c:pt idx="4407">
                  <c:v>12.338967763745201</c:v>
                </c:pt>
                <c:pt idx="4408">
                  <c:v>12.337746696284114</c:v>
                </c:pt>
                <c:pt idx="4409">
                  <c:v>12.3365276686211</c:v>
                </c:pt>
                <c:pt idx="4410">
                  <c:v>12.3353106835366</c:v>
                </c:pt>
                <c:pt idx="4411">
                  <c:v>12.334095743803401</c:v>
                </c:pt>
                <c:pt idx="4412">
                  <c:v>12.332882852187172</c:v>
                </c:pt>
                <c:pt idx="4413">
                  <c:v>12.331672011445702</c:v>
                </c:pt>
                <c:pt idx="4414">
                  <c:v>12.3304632243304</c:v>
                </c:pt>
                <c:pt idx="4415">
                  <c:v>12.329256493584626</c:v>
                </c:pt>
                <c:pt idx="4416">
                  <c:v>12.328051821944801</c:v>
                </c:pt>
                <c:pt idx="4417">
                  <c:v>12.326849212139876</c:v>
                </c:pt>
                <c:pt idx="4418">
                  <c:v>12.325648666891302</c:v>
                </c:pt>
                <c:pt idx="4419">
                  <c:v>12.3244501889136</c:v>
                </c:pt>
                <c:pt idx="4420">
                  <c:v>12.323253780913648</c:v>
                </c:pt>
                <c:pt idx="4421">
                  <c:v>12.322059445591099</c:v>
                </c:pt>
                <c:pt idx="4422">
                  <c:v>12.3208671856382</c:v>
                </c:pt>
                <c:pt idx="4423">
                  <c:v>12.319677003739899</c:v>
                </c:pt>
                <c:pt idx="4424">
                  <c:v>12.3184889025736</c:v>
                </c:pt>
                <c:pt idx="4425">
                  <c:v>12.317302884809704</c:v>
                </c:pt>
                <c:pt idx="4426">
                  <c:v>12.316118953110799</c:v>
                </c:pt>
                <c:pt idx="4427">
                  <c:v>12.3149371101324</c:v>
                </c:pt>
                <c:pt idx="4428">
                  <c:v>12.31375735852281</c:v>
                </c:pt>
                <c:pt idx="4429">
                  <c:v>12.3125797009221</c:v>
                </c:pt>
                <c:pt idx="4430">
                  <c:v>12.311404139964226</c:v>
                </c:pt>
                <c:pt idx="4431">
                  <c:v>12.3102306782745</c:v>
                </c:pt>
                <c:pt idx="4432">
                  <c:v>12.309059318471776</c:v>
                </c:pt>
                <c:pt idx="4433">
                  <c:v>12.3078900631668</c:v>
                </c:pt>
                <c:pt idx="4434">
                  <c:v>12.306722914963728</c:v>
                </c:pt>
                <c:pt idx="4435">
                  <c:v>12.305557876458277</c:v>
                </c:pt>
                <c:pt idx="4436">
                  <c:v>12.304394950239304</c:v>
                </c:pt>
                <c:pt idx="4437">
                  <c:v>12.303234138888637</c:v>
                </c:pt>
                <c:pt idx="4438">
                  <c:v>12.302075444979801</c:v>
                </c:pt>
                <c:pt idx="4439">
                  <c:v>12.300918871079499</c:v>
                </c:pt>
                <c:pt idx="4440">
                  <c:v>12.299764419746976</c:v>
                </c:pt>
                <c:pt idx="4441">
                  <c:v>12.298612093533498</c:v>
                </c:pt>
                <c:pt idx="4442">
                  <c:v>12.297461894983501</c:v>
                </c:pt>
                <c:pt idx="4443">
                  <c:v>12.296313826633698</c:v>
                </c:pt>
                <c:pt idx="4444">
                  <c:v>12.295167891013399</c:v>
                </c:pt>
                <c:pt idx="4445">
                  <c:v>12.294024090644299</c:v>
                </c:pt>
                <c:pt idx="4446">
                  <c:v>12.2928824280408</c:v>
                </c:pt>
                <c:pt idx="4447">
                  <c:v>12.2917429057098</c:v>
                </c:pt>
                <c:pt idx="4448">
                  <c:v>12.2906055261506</c:v>
                </c:pt>
                <c:pt idx="4449">
                  <c:v>12.289470291855199</c:v>
                </c:pt>
                <c:pt idx="4450">
                  <c:v>12.288337205308</c:v>
                </c:pt>
                <c:pt idx="4451">
                  <c:v>12.287206268985924</c:v>
                </c:pt>
                <c:pt idx="4452">
                  <c:v>12.286077485358398</c:v>
                </c:pt>
                <c:pt idx="4453">
                  <c:v>12.284950856887304</c:v>
                </c:pt>
                <c:pt idx="4454">
                  <c:v>12.283826386027204</c:v>
                </c:pt>
                <c:pt idx="4455">
                  <c:v>12.282704075224824</c:v>
                </c:pt>
                <c:pt idx="4456">
                  <c:v>12.2815839269197</c:v>
                </c:pt>
                <c:pt idx="4457">
                  <c:v>12.280465943543801</c:v>
                </c:pt>
                <c:pt idx="4458">
                  <c:v>12.279350127521299</c:v>
                </c:pt>
                <c:pt idx="4459">
                  <c:v>12.278236481269101</c:v>
                </c:pt>
                <c:pt idx="4460">
                  <c:v>12.277125007196448</c:v>
                </c:pt>
                <c:pt idx="4461">
                  <c:v>12.2760157077053</c:v>
                </c:pt>
                <c:pt idx="4462">
                  <c:v>12.274908585189699</c:v>
                </c:pt>
                <c:pt idx="4463">
                  <c:v>12.273803642036398</c:v>
                </c:pt>
                <c:pt idx="4464">
                  <c:v>12.2727008806245</c:v>
                </c:pt>
                <c:pt idx="4465">
                  <c:v>12.2716003033256</c:v>
                </c:pt>
                <c:pt idx="4466">
                  <c:v>12.2705019125038</c:v>
                </c:pt>
                <c:pt idx="4467">
                  <c:v>12.2694057105154</c:v>
                </c:pt>
                <c:pt idx="4468">
                  <c:v>12.268311699709399</c:v>
                </c:pt>
                <c:pt idx="4469">
                  <c:v>12.267219882427099</c:v>
                </c:pt>
                <c:pt idx="4470">
                  <c:v>12.266130261002306</c:v>
                </c:pt>
                <c:pt idx="4471">
                  <c:v>12.265042837761257</c:v>
                </c:pt>
                <c:pt idx="4472">
                  <c:v>12.263957615022226</c:v>
                </c:pt>
                <c:pt idx="4473">
                  <c:v>12.2628745950965</c:v>
                </c:pt>
                <c:pt idx="4474">
                  <c:v>12.261793780287398</c:v>
                </c:pt>
                <c:pt idx="4475">
                  <c:v>12.260715172890798</c:v>
                </c:pt>
                <c:pt idx="4476">
                  <c:v>12.259638775194899</c:v>
                </c:pt>
                <c:pt idx="4477">
                  <c:v>12.258564589480304</c:v>
                </c:pt>
                <c:pt idx="4478">
                  <c:v>12.257492618020176</c:v>
                </c:pt>
                <c:pt idx="4479">
                  <c:v>12.256422863079599</c:v>
                </c:pt>
                <c:pt idx="4480">
                  <c:v>12.2553553269166</c:v>
                </c:pt>
                <c:pt idx="4481">
                  <c:v>12.2542900117814</c:v>
                </c:pt>
                <c:pt idx="4482">
                  <c:v>12.253226919916402</c:v>
                </c:pt>
                <c:pt idx="4483">
                  <c:v>12.252166053556676</c:v>
                </c:pt>
                <c:pt idx="4484">
                  <c:v>12.251107414929304</c:v>
                </c:pt>
                <c:pt idx="4485">
                  <c:v>12.250051006254099</c:v>
                </c:pt>
                <c:pt idx="4486">
                  <c:v>12.248996829743099</c:v>
                </c:pt>
                <c:pt idx="4487">
                  <c:v>12.247944887600701</c:v>
                </c:pt>
                <c:pt idx="4488">
                  <c:v>12.246895182023698</c:v>
                </c:pt>
                <c:pt idx="4489">
                  <c:v>12.245847715201</c:v>
                </c:pt>
                <c:pt idx="4490">
                  <c:v>12.244802489314059</c:v>
                </c:pt>
                <c:pt idx="4491">
                  <c:v>12.243759506537</c:v>
                </c:pt>
                <c:pt idx="4492">
                  <c:v>12.242718769035452</c:v>
                </c:pt>
                <c:pt idx="4493">
                  <c:v>12.241680278968404</c:v>
                </c:pt>
                <c:pt idx="4494">
                  <c:v>12.240644038486376</c:v>
                </c:pt>
                <c:pt idx="4495">
                  <c:v>12.239610049732399</c:v>
                </c:pt>
                <c:pt idx="4496">
                  <c:v>12.238578314842098</c:v>
                </c:pt>
                <c:pt idx="4497">
                  <c:v>12.237548835943302</c:v>
                </c:pt>
                <c:pt idx="4498">
                  <c:v>12.236521615155898</c:v>
                </c:pt>
                <c:pt idx="4499">
                  <c:v>12.235496654592502</c:v>
                </c:pt>
                <c:pt idx="4500">
                  <c:v>12.234473956357798</c:v>
                </c:pt>
                <c:pt idx="4501">
                  <c:v>12.233453522548899</c:v>
                </c:pt>
                <c:pt idx="4502">
                  <c:v>12.232435355255006</c:v>
                </c:pt>
                <c:pt idx="4503">
                  <c:v>12.231419456557798</c:v>
                </c:pt>
                <c:pt idx="4504">
                  <c:v>12.2304058285313</c:v>
                </c:pt>
                <c:pt idx="4505">
                  <c:v>12.229394473241699</c:v>
                </c:pt>
                <c:pt idx="4506">
                  <c:v>12.228385392747498</c:v>
                </c:pt>
                <c:pt idx="4507">
                  <c:v>12.227378589099574</c:v>
                </c:pt>
                <c:pt idx="4508">
                  <c:v>12.226374064341298</c:v>
                </c:pt>
                <c:pt idx="4509">
                  <c:v>12.225371820507698</c:v>
                </c:pt>
                <c:pt idx="4510">
                  <c:v>12.224371859626498</c:v>
                </c:pt>
                <c:pt idx="4511">
                  <c:v>12.223374183717661</c:v>
                </c:pt>
                <c:pt idx="4512">
                  <c:v>12.222378794793647</c:v>
                </c:pt>
                <c:pt idx="4513">
                  <c:v>12.221385694858901</c:v>
                </c:pt>
                <c:pt idx="4514">
                  <c:v>12.22039488591</c:v>
                </c:pt>
                <c:pt idx="4515">
                  <c:v>12.219406369936102</c:v>
                </c:pt>
                <c:pt idx="4516">
                  <c:v>12.218420148918398</c:v>
                </c:pt>
                <c:pt idx="4517">
                  <c:v>12.2174362248305</c:v>
                </c:pt>
                <c:pt idx="4518">
                  <c:v>12.216454599638348</c:v>
                </c:pt>
                <c:pt idx="4519">
                  <c:v>12.215475275299626</c:v>
                </c:pt>
                <c:pt idx="4520">
                  <c:v>12.214498253765004</c:v>
                </c:pt>
                <c:pt idx="4521">
                  <c:v>12.213523536976902</c:v>
                </c:pt>
                <c:pt idx="4522">
                  <c:v>12.212551126870148</c:v>
                </c:pt>
                <c:pt idx="4523">
                  <c:v>12.211581025371798</c:v>
                </c:pt>
                <c:pt idx="4524">
                  <c:v>12.2106132344011</c:v>
                </c:pt>
                <c:pt idx="4525">
                  <c:v>12.209647755869502</c:v>
                </c:pt>
                <c:pt idx="4526">
                  <c:v>12.2086845916808</c:v>
                </c:pt>
                <c:pt idx="4527">
                  <c:v>12.207723743730709</c:v>
                </c:pt>
                <c:pt idx="4528">
                  <c:v>12.206765213908104</c:v>
                </c:pt>
                <c:pt idx="4529">
                  <c:v>12.205809004092799</c:v>
                </c:pt>
                <c:pt idx="4530">
                  <c:v>12.204855116157498</c:v>
                </c:pt>
                <c:pt idx="4531">
                  <c:v>12.203903551967199</c:v>
                </c:pt>
                <c:pt idx="4532">
                  <c:v>12.202954313379006</c:v>
                </c:pt>
                <c:pt idx="4533">
                  <c:v>12.202007402242099</c:v>
                </c:pt>
                <c:pt idx="4534">
                  <c:v>12.201062820397999</c:v>
                </c:pt>
                <c:pt idx="4535">
                  <c:v>12.200120569680401</c:v>
                </c:pt>
                <c:pt idx="4536">
                  <c:v>12.199180651915199</c:v>
                </c:pt>
                <c:pt idx="4537">
                  <c:v>12.198243068920448</c:v>
                </c:pt>
                <c:pt idx="4538">
                  <c:v>12.1973078225067</c:v>
                </c:pt>
                <c:pt idx="4539">
                  <c:v>12.1963749144762</c:v>
                </c:pt>
                <c:pt idx="4540">
                  <c:v>12.195444346623828</c:v>
                </c:pt>
                <c:pt idx="4541">
                  <c:v>12.1945161207362</c:v>
                </c:pt>
                <c:pt idx="4542">
                  <c:v>12.19359023859271</c:v>
                </c:pt>
                <c:pt idx="4543">
                  <c:v>12.1926667019644</c:v>
                </c:pt>
                <c:pt idx="4544">
                  <c:v>12.1917455126148</c:v>
                </c:pt>
                <c:pt idx="4545">
                  <c:v>12.1908266722996</c:v>
                </c:pt>
                <c:pt idx="4546">
                  <c:v>12.189910182766598</c:v>
                </c:pt>
                <c:pt idx="4547">
                  <c:v>12.188996045755699</c:v>
                </c:pt>
                <c:pt idx="4548">
                  <c:v>12.1880842629991</c:v>
                </c:pt>
                <c:pt idx="4549">
                  <c:v>12.187174836221224</c:v>
                </c:pt>
                <c:pt idx="4550">
                  <c:v>12.186267767138498</c:v>
                </c:pt>
                <c:pt idx="4551">
                  <c:v>12.1853630574596</c:v>
                </c:pt>
                <c:pt idx="4552">
                  <c:v>12.1844607088854</c:v>
                </c:pt>
                <c:pt idx="4553">
                  <c:v>12.183560723108799</c:v>
                </c:pt>
                <c:pt idx="4554">
                  <c:v>12.1826631018152</c:v>
                </c:pt>
                <c:pt idx="4555">
                  <c:v>12.1817678466817</c:v>
                </c:pt>
                <c:pt idx="4556">
                  <c:v>12.180874959377904</c:v>
                </c:pt>
                <c:pt idx="4557">
                  <c:v>12.1799844415655</c:v>
                </c:pt>
                <c:pt idx="4558">
                  <c:v>12.179096294898176</c:v>
                </c:pt>
                <c:pt idx="4559">
                  <c:v>12.178210521021798</c:v>
                </c:pt>
                <c:pt idx="4560">
                  <c:v>12.177327121574436</c:v>
                </c:pt>
                <c:pt idx="4561">
                  <c:v>12.176446098187114</c:v>
                </c:pt>
                <c:pt idx="4562">
                  <c:v>12.175567452480974</c:v>
                </c:pt>
                <c:pt idx="4563">
                  <c:v>12.174691186071088</c:v>
                </c:pt>
                <c:pt idx="4564">
                  <c:v>12.173817300564499</c:v>
                </c:pt>
                <c:pt idx="4565">
                  <c:v>12.172945797559599</c:v>
                </c:pt>
                <c:pt idx="4566">
                  <c:v>12.172076678647509</c:v>
                </c:pt>
                <c:pt idx="4567">
                  <c:v>12.171209945410999</c:v>
                </c:pt>
                <c:pt idx="4568">
                  <c:v>12.170345599425676</c:v>
                </c:pt>
                <c:pt idx="4569">
                  <c:v>12.169483642258704</c:v>
                </c:pt>
                <c:pt idx="4570">
                  <c:v>12.1686240754695</c:v>
                </c:pt>
                <c:pt idx="4571">
                  <c:v>12.167766900609926</c:v>
                </c:pt>
                <c:pt idx="4572">
                  <c:v>12.166912119223404</c:v>
                </c:pt>
                <c:pt idx="4573">
                  <c:v>12.166059732846024</c:v>
                </c:pt>
                <c:pt idx="4574">
                  <c:v>12.165209743005599</c:v>
                </c:pt>
                <c:pt idx="4575">
                  <c:v>12.164362151222299</c:v>
                </c:pt>
                <c:pt idx="4576">
                  <c:v>12.163516959008552</c:v>
                </c:pt>
                <c:pt idx="4577">
                  <c:v>12.16267416786831</c:v>
                </c:pt>
                <c:pt idx="4578">
                  <c:v>12.1618337792981</c:v>
                </c:pt>
                <c:pt idx="4579">
                  <c:v>12.1609957947868</c:v>
                </c:pt>
                <c:pt idx="4580">
                  <c:v>12.1601602158148</c:v>
                </c:pt>
                <c:pt idx="4581">
                  <c:v>12.159327043855001</c:v>
                </c:pt>
                <c:pt idx="4582">
                  <c:v>12.1584962803724</c:v>
                </c:pt>
                <c:pt idx="4583">
                  <c:v>12.1576679268238</c:v>
                </c:pt>
                <c:pt idx="4584">
                  <c:v>12.156841984658501</c:v>
                </c:pt>
                <c:pt idx="4585">
                  <c:v>12.1560184553176</c:v>
                </c:pt>
                <c:pt idx="4586">
                  <c:v>12.155197340234499</c:v>
                </c:pt>
                <c:pt idx="4587">
                  <c:v>12.154378640834425</c:v>
                </c:pt>
                <c:pt idx="4588">
                  <c:v>12.153562358535504</c:v>
                </c:pt>
                <c:pt idx="4589">
                  <c:v>12.152748494746804</c:v>
                </c:pt>
                <c:pt idx="4590">
                  <c:v>12.151937050870202</c:v>
                </c:pt>
                <c:pt idx="4591">
                  <c:v>12.151128028299498</c:v>
                </c:pt>
                <c:pt idx="4592">
                  <c:v>12.150321428420748</c:v>
                </c:pt>
                <c:pt idx="4593">
                  <c:v>12.149517252611902</c:v>
                </c:pt>
                <c:pt idx="4594">
                  <c:v>12.148715502243098</c:v>
                </c:pt>
                <c:pt idx="4595">
                  <c:v>12.147916178676498</c:v>
                </c:pt>
                <c:pt idx="4596">
                  <c:v>12.147119283266498</c:v>
                </c:pt>
                <c:pt idx="4597">
                  <c:v>12.1463248173594</c:v>
                </c:pt>
                <c:pt idx="4598">
                  <c:v>12.145532782293699</c:v>
                </c:pt>
                <c:pt idx="4599">
                  <c:v>12.144743179399898</c:v>
                </c:pt>
                <c:pt idx="4600">
                  <c:v>12.143956010000799</c:v>
                </c:pt>
                <c:pt idx="4601">
                  <c:v>12.143171275410999</c:v>
                </c:pt>
                <c:pt idx="4602">
                  <c:v>12.1423889769376</c:v>
                </c:pt>
                <c:pt idx="4603">
                  <c:v>12.141609115879101</c:v>
                </c:pt>
                <c:pt idx="4604">
                  <c:v>12.140831693526801</c:v>
                </c:pt>
                <c:pt idx="4605">
                  <c:v>12.1400567111637</c:v>
                </c:pt>
                <c:pt idx="4606">
                  <c:v>12.139284170064904</c:v>
                </c:pt>
                <c:pt idx="4607">
                  <c:v>12.1385140714976</c:v>
                </c:pt>
                <c:pt idx="4608">
                  <c:v>12.137746416721226</c:v>
                </c:pt>
                <c:pt idx="4609">
                  <c:v>12.1369812069871</c:v>
                </c:pt>
                <c:pt idx="4610">
                  <c:v>12.136218443538661</c:v>
                </c:pt>
                <c:pt idx="4611">
                  <c:v>12.135458127611701</c:v>
                </c:pt>
                <c:pt idx="4612">
                  <c:v>12.134700260433448</c:v>
                </c:pt>
                <c:pt idx="4613">
                  <c:v>12.133944843224</c:v>
                </c:pt>
                <c:pt idx="4614">
                  <c:v>12.133191877194799</c:v>
                </c:pt>
                <c:pt idx="4615">
                  <c:v>12.1324413635498</c:v>
                </c:pt>
                <c:pt idx="4616">
                  <c:v>12.131693303484999</c:v>
                </c:pt>
                <c:pt idx="4617">
                  <c:v>12.130947698188304</c:v>
                </c:pt>
                <c:pt idx="4618">
                  <c:v>12.130204548839799</c:v>
                </c:pt>
                <c:pt idx="4619">
                  <c:v>12.129463856611602</c:v>
                </c:pt>
                <c:pt idx="4620">
                  <c:v>12.128725622667998</c:v>
                </c:pt>
                <c:pt idx="4621">
                  <c:v>12.1279898481651</c:v>
                </c:pt>
                <c:pt idx="4622">
                  <c:v>12.1272565342514</c:v>
                </c:pt>
                <c:pt idx="4623">
                  <c:v>12.1265256820672</c:v>
                </c:pt>
                <c:pt idx="4624">
                  <c:v>12.125797292745109</c:v>
                </c:pt>
                <c:pt idx="4625">
                  <c:v>12.125071367409499</c:v>
                </c:pt>
                <c:pt idx="4626">
                  <c:v>12.124347907176999</c:v>
                </c:pt>
                <c:pt idx="4627">
                  <c:v>12.1236269131565</c:v>
                </c:pt>
                <c:pt idx="4628">
                  <c:v>12.122908386448501</c:v>
                </c:pt>
                <c:pt idx="4629">
                  <c:v>12.122192328146006</c:v>
                </c:pt>
                <c:pt idx="4630">
                  <c:v>12.121478739333698</c:v>
                </c:pt>
                <c:pt idx="4631">
                  <c:v>12.120767621088699</c:v>
                </c:pt>
                <c:pt idx="4632">
                  <c:v>12.1200589744799</c:v>
                </c:pt>
                <c:pt idx="4633">
                  <c:v>12.1193528005684</c:v>
                </c:pt>
                <c:pt idx="4634">
                  <c:v>12.118649100407399</c:v>
                </c:pt>
                <c:pt idx="4635">
                  <c:v>12.117947875042002</c:v>
                </c:pt>
                <c:pt idx="4636">
                  <c:v>12.117249125509501</c:v>
                </c:pt>
                <c:pt idx="4637">
                  <c:v>12.116552852839328</c:v>
                </c:pt>
                <c:pt idx="4638">
                  <c:v>12.1158590580525</c:v>
                </c:pt>
                <c:pt idx="4639">
                  <c:v>12.1151677421629</c:v>
                </c:pt>
                <c:pt idx="4640">
                  <c:v>12.114478906175901</c:v>
                </c:pt>
                <c:pt idx="4641">
                  <c:v>12.113792551089114</c:v>
                </c:pt>
                <c:pt idx="4642">
                  <c:v>12.113108677891898</c:v>
                </c:pt>
                <c:pt idx="4643">
                  <c:v>12.112427287566424</c:v>
                </c:pt>
                <c:pt idx="4644">
                  <c:v>12.111748381086098</c:v>
                </c:pt>
                <c:pt idx="4645">
                  <c:v>12.111071959416901</c:v>
                </c:pt>
                <c:pt idx="4646">
                  <c:v>12.110398023516698</c:v>
                </c:pt>
                <c:pt idx="4647">
                  <c:v>12.1097265743355</c:v>
                </c:pt>
                <c:pt idx="4648">
                  <c:v>12.109057612815302</c:v>
                </c:pt>
                <c:pt idx="4649">
                  <c:v>12.108391139889999</c:v>
                </c:pt>
                <c:pt idx="4650">
                  <c:v>12.107727156486099</c:v>
                </c:pt>
                <c:pt idx="4651">
                  <c:v>12.107065663521498</c:v>
                </c:pt>
                <c:pt idx="4652">
                  <c:v>12.106406661906721</c:v>
                </c:pt>
                <c:pt idx="4653">
                  <c:v>12.105750152543704</c:v>
                </c:pt>
                <c:pt idx="4654">
                  <c:v>12.105096136327372</c:v>
                </c:pt>
                <c:pt idx="4655">
                  <c:v>12.104444614143736</c:v>
                </c:pt>
                <c:pt idx="4656">
                  <c:v>12.103795586871399</c:v>
                </c:pt>
                <c:pt idx="4657">
                  <c:v>12.10314905538131</c:v>
                </c:pt>
                <c:pt idx="4658">
                  <c:v>12.102505020535602</c:v>
                </c:pt>
                <c:pt idx="4659">
                  <c:v>12.101863483189398</c:v>
                </c:pt>
                <c:pt idx="4660">
                  <c:v>12.101224444189498</c:v>
                </c:pt>
                <c:pt idx="4661">
                  <c:v>12.1005879043745</c:v>
                </c:pt>
                <c:pt idx="4662">
                  <c:v>12.099953864575498</c:v>
                </c:pt>
                <c:pt idx="4663">
                  <c:v>12.099322325615399</c:v>
                </c:pt>
                <c:pt idx="4664">
                  <c:v>12.098693288309304</c:v>
                </c:pt>
                <c:pt idx="4665">
                  <c:v>12.0980667534643</c:v>
                </c:pt>
                <c:pt idx="4666">
                  <c:v>12.097442721879602</c:v>
                </c:pt>
                <c:pt idx="4667">
                  <c:v>12.096821194346498</c:v>
                </c:pt>
                <c:pt idx="4668">
                  <c:v>12.096202171648304</c:v>
                </c:pt>
                <c:pt idx="4669">
                  <c:v>12.095585654560516</c:v>
                </c:pt>
                <c:pt idx="4670">
                  <c:v>12.094971643850025</c:v>
                </c:pt>
                <c:pt idx="4671">
                  <c:v>12.094360140277287</c:v>
                </c:pt>
                <c:pt idx="4672">
                  <c:v>12.093751144593398</c:v>
                </c:pt>
                <c:pt idx="4673">
                  <c:v>12.093144657542124</c:v>
                </c:pt>
                <c:pt idx="4674">
                  <c:v>12.092540679859368</c:v>
                </c:pt>
                <c:pt idx="4675">
                  <c:v>12.0919392122725</c:v>
                </c:pt>
                <c:pt idx="4676">
                  <c:v>12.0913402555018</c:v>
                </c:pt>
                <c:pt idx="4677">
                  <c:v>12.090743810259324</c:v>
                </c:pt>
                <c:pt idx="4678">
                  <c:v>12.090149877249058</c:v>
                </c:pt>
                <c:pt idx="4679">
                  <c:v>12.089558457167008</c:v>
                </c:pt>
                <c:pt idx="4680">
                  <c:v>12.0889695507013</c:v>
                </c:pt>
                <c:pt idx="4681">
                  <c:v>12.088383158532498</c:v>
                </c:pt>
                <c:pt idx="4682">
                  <c:v>12.087799281333</c:v>
                </c:pt>
                <c:pt idx="4683">
                  <c:v>12.087217919767006</c:v>
                </c:pt>
                <c:pt idx="4684">
                  <c:v>12.08663907449133</c:v>
                </c:pt>
                <c:pt idx="4685">
                  <c:v>12.0860627461542</c:v>
                </c:pt>
                <c:pt idx="4686">
                  <c:v>12.085488935396814</c:v>
                </c:pt>
                <c:pt idx="4687">
                  <c:v>12.084917642851448</c:v>
                </c:pt>
                <c:pt idx="4688">
                  <c:v>12.084348869143399</c:v>
                </c:pt>
                <c:pt idx="4689">
                  <c:v>12.083782614889541</c:v>
                </c:pt>
                <c:pt idx="4690">
                  <c:v>12.083218880698498</c:v>
                </c:pt>
                <c:pt idx="4691">
                  <c:v>12.082657667172002</c:v>
                </c:pt>
                <c:pt idx="4692">
                  <c:v>12.082098974902976</c:v>
                </c:pt>
                <c:pt idx="4693">
                  <c:v>12.081542804476706</c:v>
                </c:pt>
                <c:pt idx="4694">
                  <c:v>12.0809891564708</c:v>
                </c:pt>
                <c:pt idx="4695">
                  <c:v>12.0804380314545</c:v>
                </c:pt>
                <c:pt idx="4696">
                  <c:v>12.079889429989736</c:v>
                </c:pt>
                <c:pt idx="4697">
                  <c:v>12.079343352629706</c:v>
                </c:pt>
                <c:pt idx="4698">
                  <c:v>12.0787997999207</c:v>
                </c:pt>
                <c:pt idx="4699">
                  <c:v>12.078258772400298</c:v>
                </c:pt>
                <c:pt idx="4700">
                  <c:v>12.077720270598602</c:v>
                </c:pt>
                <c:pt idx="4701">
                  <c:v>12.077184295037776</c:v>
                </c:pt>
                <c:pt idx="4702">
                  <c:v>12.0766508462318</c:v>
                </c:pt>
                <c:pt idx="4703">
                  <c:v>12.076119924687276</c:v>
                </c:pt>
                <c:pt idx="4704">
                  <c:v>12.075591530902368</c:v>
                </c:pt>
                <c:pt idx="4705">
                  <c:v>12.075065665367402</c:v>
                </c:pt>
                <c:pt idx="4706">
                  <c:v>12.074542328565474</c:v>
                </c:pt>
                <c:pt idx="4707">
                  <c:v>12.074021520970787</c:v>
                </c:pt>
                <c:pt idx="4708">
                  <c:v>12.0735032430508</c:v>
                </c:pt>
                <c:pt idx="4709">
                  <c:v>12.072987495264023</c:v>
                </c:pt>
                <c:pt idx="4710">
                  <c:v>12.072474278061653</c:v>
                </c:pt>
                <c:pt idx="4711">
                  <c:v>12.0719635918866</c:v>
                </c:pt>
                <c:pt idx="4712">
                  <c:v>12.0714554371745</c:v>
                </c:pt>
                <c:pt idx="4713">
                  <c:v>12.070949814352726</c:v>
                </c:pt>
                <c:pt idx="4714">
                  <c:v>12.070446723840726</c:v>
                </c:pt>
                <c:pt idx="4715">
                  <c:v>12.069946166050199</c:v>
                </c:pt>
                <c:pt idx="4716">
                  <c:v>12.069448141384926</c:v>
                </c:pt>
                <c:pt idx="4717">
                  <c:v>12.068952650240799</c:v>
                </c:pt>
                <c:pt idx="4718">
                  <c:v>12.068459693006023</c:v>
                </c:pt>
                <c:pt idx="4719">
                  <c:v>12.0679692700604</c:v>
                </c:pt>
                <c:pt idx="4720">
                  <c:v>12.067481381776499</c:v>
                </c:pt>
                <c:pt idx="4721">
                  <c:v>12.066996028518776</c:v>
                </c:pt>
                <c:pt idx="4722">
                  <c:v>12.066513210643736</c:v>
                </c:pt>
                <c:pt idx="4723">
                  <c:v>12.066032928500036</c:v>
                </c:pt>
                <c:pt idx="4724">
                  <c:v>12.065555182428406</c:v>
                </c:pt>
                <c:pt idx="4725">
                  <c:v>12.065079972762106</c:v>
                </c:pt>
                <c:pt idx="4726">
                  <c:v>12.064607299826237</c:v>
                </c:pt>
                <c:pt idx="4727">
                  <c:v>12.064137163937801</c:v>
                </c:pt>
                <c:pt idx="4728">
                  <c:v>12.063669565406476</c:v>
                </c:pt>
                <c:pt idx="4729">
                  <c:v>12.063204504533704</c:v>
                </c:pt>
                <c:pt idx="4730">
                  <c:v>12.0627419816132</c:v>
                </c:pt>
                <c:pt idx="4731">
                  <c:v>12.062281996930899</c:v>
                </c:pt>
                <c:pt idx="4732">
                  <c:v>12.061824550764976</c:v>
                </c:pt>
                <c:pt idx="4733">
                  <c:v>12.0613696433852</c:v>
                </c:pt>
                <c:pt idx="4734">
                  <c:v>12.060917275054226</c:v>
                </c:pt>
                <c:pt idx="4735">
                  <c:v>12.0604674460265</c:v>
                </c:pt>
                <c:pt idx="4736">
                  <c:v>12.060020156548704</c:v>
                </c:pt>
                <c:pt idx="4737">
                  <c:v>12.059575406859604</c:v>
                </c:pt>
                <c:pt idx="4738">
                  <c:v>12.059133197190199</c:v>
                </c:pt>
                <c:pt idx="4739">
                  <c:v>12.058693527763706</c:v>
                </c:pt>
                <c:pt idx="4740">
                  <c:v>12.0582563987955</c:v>
                </c:pt>
                <c:pt idx="4741">
                  <c:v>12.057821810493101</c:v>
                </c:pt>
                <c:pt idx="4742">
                  <c:v>12.057389763056101</c:v>
                </c:pt>
                <c:pt idx="4743">
                  <c:v>12.056960256676406</c:v>
                </c:pt>
                <c:pt idx="4744">
                  <c:v>12.056533291538219</c:v>
                </c:pt>
                <c:pt idx="4745">
                  <c:v>12.0561088678175</c:v>
                </c:pt>
                <c:pt idx="4746">
                  <c:v>12.055686985683092</c:v>
                </c:pt>
                <c:pt idx="4747">
                  <c:v>12.055267645295</c:v>
                </c:pt>
                <c:pt idx="4748">
                  <c:v>12.054850846806502</c:v>
                </c:pt>
                <c:pt idx="4749">
                  <c:v>12.054436590362807</c:v>
                </c:pt>
                <c:pt idx="4750">
                  <c:v>12.054024876100376</c:v>
                </c:pt>
                <c:pt idx="4751">
                  <c:v>12.053615704149276</c:v>
                </c:pt>
                <c:pt idx="4752">
                  <c:v>12.053209074630702</c:v>
                </c:pt>
                <c:pt idx="4753">
                  <c:v>12.052804987658726</c:v>
                </c:pt>
                <c:pt idx="4754">
                  <c:v>12.052403443339102</c:v>
                </c:pt>
                <c:pt idx="4755">
                  <c:v>12.052004441770302</c:v>
                </c:pt>
                <c:pt idx="4756">
                  <c:v>12.0516079830427</c:v>
                </c:pt>
                <c:pt idx="4757">
                  <c:v>12.051214067238902</c:v>
                </c:pt>
                <c:pt idx="4758">
                  <c:v>12.0508226944337</c:v>
                </c:pt>
                <c:pt idx="4759">
                  <c:v>12.050433864694376</c:v>
                </c:pt>
                <c:pt idx="4760">
                  <c:v>12.050047578080068</c:v>
                </c:pt>
                <c:pt idx="4761">
                  <c:v>12.049663834642224</c:v>
                </c:pt>
                <c:pt idx="4762">
                  <c:v>12.049282634424802</c:v>
                </c:pt>
                <c:pt idx="4763">
                  <c:v>12.048903977463699</c:v>
                </c:pt>
                <c:pt idx="4764">
                  <c:v>12.033107423321701</c:v>
                </c:pt>
                <c:pt idx="4765">
                  <c:v>12.033350537808674</c:v>
                </c:pt>
                <c:pt idx="4766">
                  <c:v>12.033595966791699</c:v>
                </c:pt>
                <c:pt idx="4767">
                  <c:v>12.033843708488202</c:v>
                </c:pt>
                <c:pt idx="4768">
                  <c:v>12.034093761109098</c:v>
                </c:pt>
                <c:pt idx="4769">
                  <c:v>12.034346122859001</c:v>
                </c:pt>
                <c:pt idx="4770">
                  <c:v>12.034600791936198</c:v>
                </c:pt>
                <c:pt idx="4771">
                  <c:v>12.034857766532648</c:v>
                </c:pt>
                <c:pt idx="4772">
                  <c:v>12.035117044834299</c:v>
                </c:pt>
                <c:pt idx="4773">
                  <c:v>12.035378625020298</c:v>
                </c:pt>
                <c:pt idx="4774">
                  <c:v>12.035642505264176</c:v>
                </c:pt>
                <c:pt idx="4775">
                  <c:v>12.035908683732398</c:v>
                </c:pt>
                <c:pt idx="4776">
                  <c:v>12.036177158586</c:v>
                </c:pt>
                <c:pt idx="4777">
                  <c:v>12.036447927979276</c:v>
                </c:pt>
                <c:pt idx="4778">
                  <c:v>12.036720990060401</c:v>
                </c:pt>
                <c:pt idx="4779">
                  <c:v>12.036996342971401</c:v>
                </c:pt>
                <c:pt idx="4780">
                  <c:v>12.037273984847998</c:v>
                </c:pt>
                <c:pt idx="4781">
                  <c:v>12.0375539138197</c:v>
                </c:pt>
                <c:pt idx="4782">
                  <c:v>12.037836128009976</c:v>
                </c:pt>
                <c:pt idx="4783">
                  <c:v>12.038120625535599</c:v>
                </c:pt>
                <c:pt idx="4784">
                  <c:v>12.038407404508099</c:v>
                </c:pt>
                <c:pt idx="4785">
                  <c:v>12.038696463031901</c:v>
                </c:pt>
                <c:pt idx="4786">
                  <c:v>12.038987799205501</c:v>
                </c:pt>
                <c:pt idx="4787">
                  <c:v>12.039281411121699</c:v>
                </c:pt>
                <c:pt idx="4788">
                  <c:v>12.039577296866502</c:v>
                </c:pt>
                <c:pt idx="4789">
                  <c:v>12.039875454520301</c:v>
                </c:pt>
                <c:pt idx="4790">
                  <c:v>12.040175882156998</c:v>
                </c:pt>
                <c:pt idx="4791">
                  <c:v>12.0404785778445</c:v>
                </c:pt>
                <c:pt idx="4792">
                  <c:v>12.040783539644726</c:v>
                </c:pt>
                <c:pt idx="4793">
                  <c:v>12.041090765613298</c:v>
                </c:pt>
                <c:pt idx="4794">
                  <c:v>12.0414002537998</c:v>
                </c:pt>
                <c:pt idx="4795">
                  <c:v>12.041712002247699</c:v>
                </c:pt>
                <c:pt idx="4796">
                  <c:v>12.042026008994499</c:v>
                </c:pt>
                <c:pt idx="4797">
                  <c:v>12.042342272071499</c:v>
                </c:pt>
                <c:pt idx="4798">
                  <c:v>12.042660789504</c:v>
                </c:pt>
                <c:pt idx="4799">
                  <c:v>12.042981559311199</c:v>
                </c:pt>
                <c:pt idx="4800">
                  <c:v>12.043304579506406</c:v>
                </c:pt>
                <c:pt idx="4801">
                  <c:v>12.043629848096799</c:v>
                </c:pt>
                <c:pt idx="4802">
                  <c:v>12.043957363083299</c:v>
                </c:pt>
                <c:pt idx="4803">
                  <c:v>12.044287122461148</c:v>
                </c:pt>
                <c:pt idx="4804">
                  <c:v>12.044619124219601</c:v>
                </c:pt>
                <c:pt idx="4805">
                  <c:v>12.044953366341399</c:v>
                </c:pt>
                <c:pt idx="4806">
                  <c:v>12.045289846804106</c:v>
                </c:pt>
                <c:pt idx="4807">
                  <c:v>12.045628563578498</c:v>
                </c:pt>
                <c:pt idx="4808">
                  <c:v>12.045969514630002</c:v>
                </c:pt>
                <c:pt idx="4809">
                  <c:v>12.046312697917401</c:v>
                </c:pt>
                <c:pt idx="4810">
                  <c:v>12.046658111394301</c:v>
                </c:pt>
                <c:pt idx="4811">
                  <c:v>12.047005753007999</c:v>
                </c:pt>
                <c:pt idx="4812">
                  <c:v>12.047355620699459</c:v>
                </c:pt>
                <c:pt idx="4813">
                  <c:v>12.047707712404801</c:v>
                </c:pt>
                <c:pt idx="4814">
                  <c:v>12.048062026052776</c:v>
                </c:pt>
                <c:pt idx="4815">
                  <c:v>12.0484185595677</c:v>
                </c:pt>
                <c:pt idx="4816">
                  <c:v>12.048777310866701</c:v>
                </c:pt>
                <c:pt idx="4817">
                  <c:v>12.0491382778618</c:v>
                </c:pt>
                <c:pt idx="4818">
                  <c:v>12.0495014584589</c:v>
                </c:pt>
                <c:pt idx="4819">
                  <c:v>12.0498668505581</c:v>
                </c:pt>
                <c:pt idx="4820">
                  <c:v>12.050234452053624</c:v>
                </c:pt>
                <c:pt idx="4821">
                  <c:v>12.050604260833676</c:v>
                </c:pt>
                <c:pt idx="4822">
                  <c:v>12.050976274780806</c:v>
                </c:pt>
                <c:pt idx="4823">
                  <c:v>12.051350491771698</c:v>
                </c:pt>
                <c:pt idx="4824">
                  <c:v>12.0517269096771</c:v>
                </c:pt>
                <c:pt idx="4825">
                  <c:v>12.052105526362126</c:v>
                </c:pt>
                <c:pt idx="4826">
                  <c:v>12.052486339686098</c:v>
                </c:pt>
                <c:pt idx="4827">
                  <c:v>12.052869347501726</c:v>
                </c:pt>
                <c:pt idx="4828">
                  <c:v>12.053254547657406</c:v>
                </c:pt>
                <c:pt idx="4829">
                  <c:v>12.053641937994724</c:v>
                </c:pt>
                <c:pt idx="4830">
                  <c:v>12.054031516349768</c:v>
                </c:pt>
                <c:pt idx="4831">
                  <c:v>12.054423280552401</c:v>
                </c:pt>
                <c:pt idx="4832">
                  <c:v>12.054817228427806</c:v>
                </c:pt>
                <c:pt idx="4833">
                  <c:v>12.055213357794402</c:v>
                </c:pt>
                <c:pt idx="4834">
                  <c:v>12.055611666465404</c:v>
                </c:pt>
                <c:pt idx="4835">
                  <c:v>12.056012152248124</c:v>
                </c:pt>
                <c:pt idx="4836">
                  <c:v>12.056414812944192</c:v>
                </c:pt>
                <c:pt idx="4837">
                  <c:v>12.056819646349332</c:v>
                </c:pt>
                <c:pt idx="4838">
                  <c:v>12.057226650253902</c:v>
                </c:pt>
                <c:pt idx="4839">
                  <c:v>12.057635822442728</c:v>
                </c:pt>
                <c:pt idx="4840">
                  <c:v>12.058047160694098</c:v>
                </c:pt>
                <c:pt idx="4841">
                  <c:v>12.0584606627817</c:v>
                </c:pt>
                <c:pt idx="4842">
                  <c:v>12.058876326472799</c:v>
                </c:pt>
                <c:pt idx="4843">
                  <c:v>12.059294149529522</c:v>
                </c:pt>
                <c:pt idx="4844">
                  <c:v>12.059714129707826</c:v>
                </c:pt>
                <c:pt idx="4845">
                  <c:v>12.060136264758524</c:v>
                </c:pt>
                <c:pt idx="4846">
                  <c:v>12.060560552426526</c:v>
                </c:pt>
                <c:pt idx="4847">
                  <c:v>12.060986990451322</c:v>
                </c:pt>
                <c:pt idx="4848">
                  <c:v>12.061415576566736</c:v>
                </c:pt>
                <c:pt idx="4849">
                  <c:v>12.061846308500504</c:v>
                </c:pt>
                <c:pt idx="4850">
                  <c:v>12.062279183975798</c:v>
                </c:pt>
                <c:pt idx="4851">
                  <c:v>12.062714200709623</c:v>
                </c:pt>
                <c:pt idx="4852">
                  <c:v>12.063151356413099</c:v>
                </c:pt>
                <c:pt idx="4853">
                  <c:v>12.063590648792404</c:v>
                </c:pt>
                <c:pt idx="4854">
                  <c:v>12.064032075548058</c:v>
                </c:pt>
                <c:pt idx="4855">
                  <c:v>12.064475634374499</c:v>
                </c:pt>
                <c:pt idx="4856">
                  <c:v>12.064921322961398</c:v>
                </c:pt>
                <c:pt idx="4857">
                  <c:v>12.0653691389925</c:v>
                </c:pt>
                <c:pt idx="4858">
                  <c:v>12.065819080146102</c:v>
                </c:pt>
                <c:pt idx="4859">
                  <c:v>12.066271144094998</c:v>
                </c:pt>
                <c:pt idx="4860">
                  <c:v>12.066725328506704</c:v>
                </c:pt>
                <c:pt idx="4861">
                  <c:v>12.0671816310428</c:v>
                </c:pt>
                <c:pt idx="4862">
                  <c:v>12.067640049360024</c:v>
                </c:pt>
                <c:pt idx="4863">
                  <c:v>12.068100581108904</c:v>
                </c:pt>
                <c:pt idx="4864">
                  <c:v>12.0685632239353</c:v>
                </c:pt>
                <c:pt idx="4865">
                  <c:v>12.069027975479226</c:v>
                </c:pt>
                <c:pt idx="4866">
                  <c:v>12.069494833375407</c:v>
                </c:pt>
                <c:pt idx="4867">
                  <c:v>12.069963795252498</c:v>
                </c:pt>
                <c:pt idx="4868">
                  <c:v>12.070434858735107</c:v>
                </c:pt>
                <c:pt idx="4869">
                  <c:v>12.070908021440999</c:v>
                </c:pt>
                <c:pt idx="4870">
                  <c:v>12.071383280983699</c:v>
                </c:pt>
                <c:pt idx="4871">
                  <c:v>12.071860634970799</c:v>
                </c:pt>
                <c:pt idx="4872">
                  <c:v>12.0723400810044</c:v>
                </c:pt>
                <c:pt idx="4873">
                  <c:v>12.072821616681702</c:v>
                </c:pt>
                <c:pt idx="4874">
                  <c:v>12.073305239594102</c:v>
                </c:pt>
                <c:pt idx="4875">
                  <c:v>12.073790947328026</c:v>
                </c:pt>
                <c:pt idx="4876">
                  <c:v>12.0742787374642</c:v>
                </c:pt>
                <c:pt idx="4877">
                  <c:v>12.0747686075786</c:v>
                </c:pt>
                <c:pt idx="4878">
                  <c:v>12.075260555241409</c:v>
                </c:pt>
                <c:pt idx="4879">
                  <c:v>12.075754578017468</c:v>
                </c:pt>
                <c:pt idx="4880">
                  <c:v>12.076250673466626</c:v>
                </c:pt>
                <c:pt idx="4881">
                  <c:v>12.076748839143516</c:v>
                </c:pt>
                <c:pt idx="4882">
                  <c:v>12.077249072597199</c:v>
                </c:pt>
                <c:pt idx="4883">
                  <c:v>12.077751371371701</c:v>
                </c:pt>
                <c:pt idx="4884">
                  <c:v>12.078255733005699</c:v>
                </c:pt>
                <c:pt idx="4885">
                  <c:v>12.078762155032701</c:v>
                </c:pt>
                <c:pt idx="4886">
                  <c:v>12.079270634980899</c:v>
                </c:pt>
                <c:pt idx="4887">
                  <c:v>12.079781170373501</c:v>
                </c:pt>
                <c:pt idx="4888">
                  <c:v>12.0802937587281</c:v>
                </c:pt>
                <c:pt idx="4889">
                  <c:v>12.0808083975576</c:v>
                </c:pt>
                <c:pt idx="4890">
                  <c:v>12.081325084369301</c:v>
                </c:pt>
                <c:pt idx="4891">
                  <c:v>12.081843816665502</c:v>
                </c:pt>
                <c:pt idx="4892">
                  <c:v>12.082364591943406</c:v>
                </c:pt>
                <c:pt idx="4893">
                  <c:v>12.082887407695004</c:v>
                </c:pt>
                <c:pt idx="4894">
                  <c:v>12.083412261407076</c:v>
                </c:pt>
                <c:pt idx="4895">
                  <c:v>12.083939150561276</c:v>
                </c:pt>
                <c:pt idx="4896">
                  <c:v>12.0844680726342</c:v>
                </c:pt>
                <c:pt idx="4897">
                  <c:v>12.084999025097501</c:v>
                </c:pt>
                <c:pt idx="4898">
                  <c:v>12.085532005417523</c:v>
                </c:pt>
                <c:pt idx="4899">
                  <c:v>12.0860670110551</c:v>
                </c:pt>
                <c:pt idx="4900">
                  <c:v>12.086604039467172</c:v>
                </c:pt>
                <c:pt idx="4901">
                  <c:v>12.087143088104202</c:v>
                </c:pt>
                <c:pt idx="4902">
                  <c:v>12.087684154412702</c:v>
                </c:pt>
                <c:pt idx="4903">
                  <c:v>12.088227235833498</c:v>
                </c:pt>
                <c:pt idx="4904">
                  <c:v>12.088772329802699</c:v>
                </c:pt>
                <c:pt idx="4905">
                  <c:v>12.089319433751299</c:v>
                </c:pt>
                <c:pt idx="4906">
                  <c:v>12.089868545105</c:v>
                </c:pt>
                <c:pt idx="4907">
                  <c:v>12.090419661285004</c:v>
                </c:pt>
                <c:pt idx="4908">
                  <c:v>12.090972779707204</c:v>
                </c:pt>
                <c:pt idx="4909">
                  <c:v>12.0915278977825</c:v>
                </c:pt>
                <c:pt idx="4910">
                  <c:v>12.092085012916804</c:v>
                </c:pt>
                <c:pt idx="4911">
                  <c:v>12.092644122511302</c:v>
                </c:pt>
                <c:pt idx="4912">
                  <c:v>12.093205223962</c:v>
                </c:pt>
                <c:pt idx="4913">
                  <c:v>12.093768314659902</c:v>
                </c:pt>
                <c:pt idx="4914">
                  <c:v>12.094333391991398</c:v>
                </c:pt>
                <c:pt idx="4915">
                  <c:v>12.094900453337701</c:v>
                </c:pt>
                <c:pt idx="4916">
                  <c:v>12.095469496075102</c:v>
                </c:pt>
                <c:pt idx="4917">
                  <c:v>12.096040517575076</c:v>
                </c:pt>
                <c:pt idx="4918">
                  <c:v>12.09661351520433</c:v>
                </c:pt>
                <c:pt idx="4919">
                  <c:v>12.097188486324098</c:v>
                </c:pt>
                <c:pt idx="4920">
                  <c:v>12.097765428291698</c:v>
                </c:pt>
                <c:pt idx="4921">
                  <c:v>12.098344338459</c:v>
                </c:pt>
                <c:pt idx="4922">
                  <c:v>12.098925214172898</c:v>
                </c:pt>
                <c:pt idx="4923">
                  <c:v>12.099508052775899</c:v>
                </c:pt>
                <c:pt idx="4924">
                  <c:v>12.100092851605408</c:v>
                </c:pt>
                <c:pt idx="4925">
                  <c:v>12.100679607993801</c:v>
                </c:pt>
                <c:pt idx="4926">
                  <c:v>12.101268319269099</c:v>
                </c:pt>
                <c:pt idx="4927">
                  <c:v>12.101858982754367</c:v>
                </c:pt>
                <c:pt idx="4928">
                  <c:v>12.102451595768127</c:v>
                </c:pt>
                <c:pt idx="4929">
                  <c:v>12.103046155623325</c:v>
                </c:pt>
                <c:pt idx="4930">
                  <c:v>12.103642659628919</c:v>
                </c:pt>
                <c:pt idx="4931">
                  <c:v>12.104241105088699</c:v>
                </c:pt>
                <c:pt idx="4932">
                  <c:v>12.104841489302098</c:v>
                </c:pt>
                <c:pt idx="4933">
                  <c:v>12.10544380956383</c:v>
                </c:pt>
                <c:pt idx="4934">
                  <c:v>12.106048063163099</c:v>
                </c:pt>
                <c:pt idx="4935">
                  <c:v>12.106654247385423</c:v>
                </c:pt>
                <c:pt idx="4936">
                  <c:v>12.1072623595109</c:v>
                </c:pt>
                <c:pt idx="4937">
                  <c:v>12.107872396815401</c:v>
                </c:pt>
                <c:pt idx="4938">
                  <c:v>12.108484356569916</c:v>
                </c:pt>
                <c:pt idx="4939">
                  <c:v>12.109098236040674</c:v>
                </c:pt>
                <c:pt idx="4940">
                  <c:v>12.109714032489421</c:v>
                </c:pt>
                <c:pt idx="4941">
                  <c:v>12.110331743172985</c:v>
                </c:pt>
                <c:pt idx="4942">
                  <c:v>12.110951365344398</c:v>
                </c:pt>
                <c:pt idx="4943">
                  <c:v>12.1115728962509</c:v>
                </c:pt>
                <c:pt idx="4944">
                  <c:v>12.112196333135802</c:v>
                </c:pt>
                <c:pt idx="4945">
                  <c:v>12.112821673237701</c:v>
                </c:pt>
                <c:pt idx="4946">
                  <c:v>12.1134489137907</c:v>
                </c:pt>
                <c:pt idx="4947">
                  <c:v>12.114078052023999</c:v>
                </c:pt>
                <c:pt idx="4948">
                  <c:v>12.1147090851627</c:v>
                </c:pt>
                <c:pt idx="4949">
                  <c:v>12.11534201042701</c:v>
                </c:pt>
                <c:pt idx="4950">
                  <c:v>12.115976825032501</c:v>
                </c:pt>
                <c:pt idx="4951">
                  <c:v>12.1166135261906</c:v>
                </c:pt>
                <c:pt idx="4952">
                  <c:v>12.117252111108</c:v>
                </c:pt>
                <c:pt idx="4953">
                  <c:v>12.117892576986804</c:v>
                </c:pt>
                <c:pt idx="4954">
                  <c:v>12.1185349210247</c:v>
                </c:pt>
                <c:pt idx="4955">
                  <c:v>12.119179140414772</c:v>
                </c:pt>
                <c:pt idx="4956">
                  <c:v>12.119825232346226</c:v>
                </c:pt>
                <c:pt idx="4957">
                  <c:v>12.120473194002798</c:v>
                </c:pt>
                <c:pt idx="4958">
                  <c:v>12.121123022564348</c:v>
                </c:pt>
                <c:pt idx="4959">
                  <c:v>12.121774715206501</c:v>
                </c:pt>
                <c:pt idx="4960">
                  <c:v>12.1224282691</c:v>
                </c:pt>
                <c:pt idx="4961">
                  <c:v>12.123083681411298</c:v>
                </c:pt>
                <c:pt idx="4962">
                  <c:v>12.123740949302499</c:v>
                </c:pt>
                <c:pt idx="4963">
                  <c:v>12.124400069931401</c:v>
                </c:pt>
                <c:pt idx="4964">
                  <c:v>12.125061040451085</c:v>
                </c:pt>
                <c:pt idx="4965">
                  <c:v>12.125723858010801</c:v>
                </c:pt>
                <c:pt idx="4966">
                  <c:v>12.1263885197548</c:v>
                </c:pt>
                <c:pt idx="4967">
                  <c:v>12.127055022823299</c:v>
                </c:pt>
                <c:pt idx="4968">
                  <c:v>12.127723364352248</c:v>
                </c:pt>
                <c:pt idx="4969">
                  <c:v>12.128393541473248</c:v>
                </c:pt>
                <c:pt idx="4970">
                  <c:v>12.1290655513133</c:v>
                </c:pt>
                <c:pt idx="4971">
                  <c:v>12.1297393909954</c:v>
                </c:pt>
                <c:pt idx="4972">
                  <c:v>12.1304150576381</c:v>
                </c:pt>
                <c:pt idx="4973">
                  <c:v>12.131092548355699</c:v>
                </c:pt>
                <c:pt idx="4974">
                  <c:v>12.131771860258196</c:v>
                </c:pt>
                <c:pt idx="4975">
                  <c:v>12.132452990451499</c:v>
                </c:pt>
                <c:pt idx="4976">
                  <c:v>12.133135936036799</c:v>
                </c:pt>
                <c:pt idx="4977">
                  <c:v>12.133820694111698</c:v>
                </c:pt>
                <c:pt idx="4978">
                  <c:v>12.134507261768899</c:v>
                </c:pt>
                <c:pt idx="4979">
                  <c:v>12.1351956360975</c:v>
                </c:pt>
                <c:pt idx="4980">
                  <c:v>12.135885814181806</c:v>
                </c:pt>
                <c:pt idx="4981">
                  <c:v>12.136577793102498</c:v>
                </c:pt>
                <c:pt idx="4982">
                  <c:v>12.137271569935436</c:v>
                </c:pt>
                <c:pt idx="4983">
                  <c:v>12.137967141753025</c:v>
                </c:pt>
                <c:pt idx="4984">
                  <c:v>12.138664505623099</c:v>
                </c:pt>
                <c:pt idx="4985">
                  <c:v>12.1393636586092</c:v>
                </c:pt>
                <c:pt idx="4986">
                  <c:v>12.1400645977709</c:v>
                </c:pt>
                <c:pt idx="4987">
                  <c:v>12.140767320163699</c:v>
                </c:pt>
                <c:pt idx="4988">
                  <c:v>12.141471822838998</c:v>
                </c:pt>
                <c:pt idx="4989">
                  <c:v>12.142178102843765</c:v>
                </c:pt>
                <c:pt idx="4990">
                  <c:v>12.142886157221676</c:v>
                </c:pt>
                <c:pt idx="4991">
                  <c:v>12.143595983011201</c:v>
                </c:pt>
                <c:pt idx="4992">
                  <c:v>12.1443075772476</c:v>
                </c:pt>
                <c:pt idx="4993">
                  <c:v>12.1450209369616</c:v>
                </c:pt>
                <c:pt idx="4994">
                  <c:v>12.145736059180441</c:v>
                </c:pt>
                <c:pt idx="4995">
                  <c:v>12.1464529409264</c:v>
                </c:pt>
                <c:pt idx="4996">
                  <c:v>12.147171579218488</c:v>
                </c:pt>
                <c:pt idx="4997">
                  <c:v>12.147891971071685</c:v>
                </c:pt>
                <c:pt idx="4998">
                  <c:v>12.148614113496798</c:v>
                </c:pt>
                <c:pt idx="4999">
                  <c:v>12.149338003500301</c:v>
                </c:pt>
                <c:pt idx="5000">
                  <c:v>12.150063638085102</c:v>
                </c:pt>
                <c:pt idx="5001">
                  <c:v>12.1507910142501</c:v>
                </c:pt>
                <c:pt idx="5002">
                  <c:v>12.1515201289902</c:v>
                </c:pt>
                <c:pt idx="5003">
                  <c:v>12.152250979296308</c:v>
                </c:pt>
                <c:pt idx="5004">
                  <c:v>12.152983562155224</c:v>
                </c:pt>
                <c:pt idx="5005">
                  <c:v>12.153717874550306</c:v>
                </c:pt>
                <c:pt idx="5006">
                  <c:v>12.1544539134605</c:v>
                </c:pt>
                <c:pt idx="5007">
                  <c:v>12.155191675861309</c:v>
                </c:pt>
                <c:pt idx="5008">
                  <c:v>12.155931158723806</c:v>
                </c:pt>
                <c:pt idx="5009">
                  <c:v>12.156672359015626</c:v>
                </c:pt>
                <c:pt idx="5010">
                  <c:v>12.157415273700504</c:v>
                </c:pt>
                <c:pt idx="5011">
                  <c:v>12.1581598997381</c:v>
                </c:pt>
                <c:pt idx="5012">
                  <c:v>12.158906234084418</c:v>
                </c:pt>
                <c:pt idx="5013">
                  <c:v>12.159654273691476</c:v>
                </c:pt>
                <c:pt idx="5014">
                  <c:v>12.160404015507666</c:v>
                </c:pt>
                <c:pt idx="5015">
                  <c:v>12.161155456477101</c:v>
                </c:pt>
                <c:pt idx="5016">
                  <c:v>12.161908593541</c:v>
                </c:pt>
                <c:pt idx="5017">
                  <c:v>12.162663423636101</c:v>
                </c:pt>
                <c:pt idx="5018">
                  <c:v>12.163419943695304</c:v>
                </c:pt>
                <c:pt idx="5019">
                  <c:v>12.164178150648301</c:v>
                </c:pt>
                <c:pt idx="5020">
                  <c:v>12.164938041420401</c:v>
                </c:pt>
                <c:pt idx="5021">
                  <c:v>12.16569961293381</c:v>
                </c:pt>
                <c:pt idx="5022">
                  <c:v>12.16646286210641</c:v>
                </c:pt>
                <c:pt idx="5023">
                  <c:v>12.167227785852596</c:v>
                </c:pt>
                <c:pt idx="5024">
                  <c:v>12.167994381083499</c:v>
                </c:pt>
                <c:pt idx="5025">
                  <c:v>12.168762644705801</c:v>
                </c:pt>
                <c:pt idx="5026">
                  <c:v>12.169532573623295</c:v>
                </c:pt>
                <c:pt idx="5027">
                  <c:v>12.170304164735001</c:v>
                </c:pt>
                <c:pt idx="5028">
                  <c:v>12.171077414937498</c:v>
                </c:pt>
                <c:pt idx="5029">
                  <c:v>12.171852321123099</c:v>
                </c:pt>
                <c:pt idx="5030">
                  <c:v>12.1726288801806</c:v>
                </c:pt>
                <c:pt idx="5031">
                  <c:v>12.1734070889951</c:v>
                </c:pt>
                <c:pt idx="5032">
                  <c:v>12.174186944448104</c:v>
                </c:pt>
                <c:pt idx="5033">
                  <c:v>12.174968443417589</c:v>
                </c:pt>
                <c:pt idx="5034">
                  <c:v>12.1757515827781</c:v>
                </c:pt>
                <c:pt idx="5035">
                  <c:v>12.176536359400492</c:v>
                </c:pt>
                <c:pt idx="5036">
                  <c:v>12.177322770151298</c:v>
                </c:pt>
                <c:pt idx="5037">
                  <c:v>12.178110811895101</c:v>
                </c:pt>
                <c:pt idx="5038">
                  <c:v>12.178900481491429</c:v>
                </c:pt>
                <c:pt idx="5039">
                  <c:v>12.1796917757976</c:v>
                </c:pt>
                <c:pt idx="5040">
                  <c:v>12.180484691666132</c:v>
                </c:pt>
                <c:pt idx="5041">
                  <c:v>12.1812792259466</c:v>
                </c:pt>
                <c:pt idx="5042">
                  <c:v>12.1820753754854</c:v>
                </c:pt>
                <c:pt idx="5043">
                  <c:v>12.1828731371251</c:v>
                </c:pt>
                <c:pt idx="5044">
                  <c:v>12.183672507705024</c:v>
                </c:pt>
                <c:pt idx="5045">
                  <c:v>12.184473484060476</c:v>
                </c:pt>
                <c:pt idx="5046">
                  <c:v>12.1852760630244</c:v>
                </c:pt>
                <c:pt idx="5047">
                  <c:v>12.186080241425104</c:v>
                </c:pt>
                <c:pt idx="5048">
                  <c:v>12.186886016088403</c:v>
                </c:pt>
                <c:pt idx="5049">
                  <c:v>12.187693383835798</c:v>
                </c:pt>
                <c:pt idx="5050">
                  <c:v>12.1885023414864</c:v>
                </c:pt>
                <c:pt idx="5051">
                  <c:v>12.189312885855401</c:v>
                </c:pt>
                <c:pt idx="5052">
                  <c:v>12.190125013754598</c:v>
                </c:pt>
                <c:pt idx="5053">
                  <c:v>12.190938721992392</c:v>
                </c:pt>
                <c:pt idx="5054">
                  <c:v>12.1917540073743</c:v>
                </c:pt>
                <c:pt idx="5055">
                  <c:v>12.192570866701899</c:v>
                </c:pt>
                <c:pt idx="5056">
                  <c:v>12.1933892967738</c:v>
                </c:pt>
                <c:pt idx="5057">
                  <c:v>12.194209294385224</c:v>
                </c:pt>
                <c:pt idx="5058">
                  <c:v>12.195030856328168</c:v>
                </c:pt>
                <c:pt idx="5059">
                  <c:v>12.195853979390799</c:v>
                </c:pt>
                <c:pt idx="5060">
                  <c:v>12.196678660359098</c:v>
                </c:pt>
                <c:pt idx="5061">
                  <c:v>12.1975048960148</c:v>
                </c:pt>
                <c:pt idx="5062">
                  <c:v>12.198332683136901</c:v>
                </c:pt>
                <c:pt idx="5063">
                  <c:v>12.199162018500926</c:v>
                </c:pt>
                <c:pt idx="5064">
                  <c:v>12.199992898879316</c:v>
                </c:pt>
                <c:pt idx="5065">
                  <c:v>12.200825321040998</c:v>
                </c:pt>
                <c:pt idx="5066">
                  <c:v>12.2016592817522</c:v>
                </c:pt>
                <c:pt idx="5067">
                  <c:v>12.202494777775502</c:v>
                </c:pt>
                <c:pt idx="5068">
                  <c:v>12.203331805870699</c:v>
                </c:pt>
                <c:pt idx="5069">
                  <c:v>12.204170362793969</c:v>
                </c:pt>
                <c:pt idx="5070">
                  <c:v>12.2050104452989</c:v>
                </c:pt>
                <c:pt idx="5071">
                  <c:v>12.205852050135302</c:v>
                </c:pt>
                <c:pt idx="5072">
                  <c:v>12.206695174050299</c:v>
                </c:pt>
                <c:pt idx="5073">
                  <c:v>12.207539813787934</c:v>
                </c:pt>
                <c:pt idx="5074">
                  <c:v>12.208385966088498</c:v>
                </c:pt>
                <c:pt idx="5075">
                  <c:v>12.209233627690098</c:v>
                </c:pt>
                <c:pt idx="5076">
                  <c:v>12.210082795327224</c:v>
                </c:pt>
                <c:pt idx="5077">
                  <c:v>12.210933465731348</c:v>
                </c:pt>
                <c:pt idx="5078">
                  <c:v>12.211785635630999</c:v>
                </c:pt>
                <c:pt idx="5079">
                  <c:v>12.212639301751604</c:v>
                </c:pt>
                <c:pt idx="5080">
                  <c:v>12.213494460815498</c:v>
                </c:pt>
                <c:pt idx="5081">
                  <c:v>12.214351109541948</c:v>
                </c:pt>
                <c:pt idx="5082">
                  <c:v>12.215209244647626</c:v>
                </c:pt>
                <c:pt idx="5083">
                  <c:v>12.216068862845598</c:v>
                </c:pt>
                <c:pt idx="5084">
                  <c:v>12.216929960846398</c:v>
                </c:pt>
                <c:pt idx="5085">
                  <c:v>12.217792535357304</c:v>
                </c:pt>
                <c:pt idx="5086">
                  <c:v>12.2186565830829</c:v>
                </c:pt>
                <c:pt idx="5087">
                  <c:v>12.219522100724499</c:v>
                </c:pt>
                <c:pt idx="5088">
                  <c:v>12.220389084980798</c:v>
                </c:pt>
                <c:pt idx="5089">
                  <c:v>12.2212575325474</c:v>
                </c:pt>
                <c:pt idx="5090">
                  <c:v>12.222127440116948</c:v>
                </c:pt>
                <c:pt idx="5091">
                  <c:v>12.222998804379499</c:v>
                </c:pt>
                <c:pt idx="5092">
                  <c:v>12.223871622021599</c:v>
                </c:pt>
                <c:pt idx="5093">
                  <c:v>12.224745889727799</c:v>
                </c:pt>
                <c:pt idx="5094">
                  <c:v>12.225621604178798</c:v>
                </c:pt>
                <c:pt idx="5095">
                  <c:v>12.226498762053298</c:v>
                </c:pt>
                <c:pt idx="5096">
                  <c:v>12.227377360026361</c:v>
                </c:pt>
                <c:pt idx="5097">
                  <c:v>12.228257394771298</c:v>
                </c:pt>
                <c:pt idx="5098">
                  <c:v>12.229138862957598</c:v>
                </c:pt>
                <c:pt idx="5099">
                  <c:v>12.230021761252091</c:v>
                </c:pt>
                <c:pt idx="5100">
                  <c:v>12.230906086319701</c:v>
                </c:pt>
                <c:pt idx="5101">
                  <c:v>12.231791834821401</c:v>
                </c:pt>
                <c:pt idx="5102">
                  <c:v>12.232679003415999</c:v>
                </c:pt>
                <c:pt idx="5103">
                  <c:v>12.233567588759501</c:v>
                </c:pt>
                <c:pt idx="5104">
                  <c:v>12.234457587505204</c:v>
                </c:pt>
                <c:pt idx="5105">
                  <c:v>12.235348996303498</c:v>
                </c:pt>
                <c:pt idx="5106">
                  <c:v>12.2362418118023</c:v>
                </c:pt>
                <c:pt idx="5107">
                  <c:v>12.2371360306465</c:v>
                </c:pt>
                <c:pt idx="5108">
                  <c:v>12.238031649478698</c:v>
                </c:pt>
                <c:pt idx="5109">
                  <c:v>12.238928664938298</c:v>
                </c:pt>
                <c:pt idx="5110">
                  <c:v>12.239827073662999</c:v>
                </c:pt>
                <c:pt idx="5111">
                  <c:v>12.240726872286499</c:v>
                </c:pt>
                <c:pt idx="5112">
                  <c:v>12.241628057440748</c:v>
                </c:pt>
                <c:pt idx="5113">
                  <c:v>12.242530625755</c:v>
                </c:pt>
                <c:pt idx="5114">
                  <c:v>12.243434573855676</c:v>
                </c:pt>
                <c:pt idx="5115">
                  <c:v>12.2443398983664</c:v>
                </c:pt>
                <c:pt idx="5116">
                  <c:v>12.245246595908824</c:v>
                </c:pt>
                <c:pt idx="5117">
                  <c:v>12.246154663101498</c:v>
                </c:pt>
                <c:pt idx="5118">
                  <c:v>12.247064096560598</c:v>
                </c:pt>
                <c:pt idx="5119">
                  <c:v>12.247974892899698</c:v>
                </c:pt>
                <c:pt idx="5120">
                  <c:v>12.248887048729799</c:v>
                </c:pt>
                <c:pt idx="5121">
                  <c:v>12.249800560659498</c:v>
                </c:pt>
                <c:pt idx="5122">
                  <c:v>12.250715425294699</c:v>
                </c:pt>
                <c:pt idx="5123">
                  <c:v>12.251631639239006</c:v>
                </c:pt>
                <c:pt idx="5124">
                  <c:v>12.25254919909333</c:v>
                </c:pt>
                <c:pt idx="5125">
                  <c:v>12.253468101455898</c:v>
                </c:pt>
                <c:pt idx="5126">
                  <c:v>12.254388342923098</c:v>
                </c:pt>
                <c:pt idx="5127">
                  <c:v>12.255309920088402</c:v>
                </c:pt>
                <c:pt idx="5128">
                  <c:v>12.256232829543036</c:v>
                </c:pt>
                <c:pt idx="5129">
                  <c:v>12.2571570678752</c:v>
                </c:pt>
                <c:pt idx="5130">
                  <c:v>12.258082631671799</c:v>
                </c:pt>
                <c:pt idx="5131">
                  <c:v>12.25900951751651</c:v>
                </c:pt>
                <c:pt idx="5132">
                  <c:v>12.259937721990401</c:v>
                </c:pt>
                <c:pt idx="5133">
                  <c:v>12.260867241672999</c:v>
                </c:pt>
                <c:pt idx="5134">
                  <c:v>12.2617980731409</c:v>
                </c:pt>
                <c:pt idx="5135">
                  <c:v>12.262730212968568</c:v>
                </c:pt>
                <c:pt idx="5136">
                  <c:v>12.263663657727404</c:v>
                </c:pt>
                <c:pt idx="5137">
                  <c:v>12.264598403987801</c:v>
                </c:pt>
                <c:pt idx="5138">
                  <c:v>12.265534448316776</c:v>
                </c:pt>
                <c:pt idx="5139">
                  <c:v>12.266471787279198</c:v>
                </c:pt>
                <c:pt idx="5140">
                  <c:v>12.2674104174381</c:v>
                </c:pt>
                <c:pt idx="5141">
                  <c:v>12.268350335353798</c:v>
                </c:pt>
                <c:pt idx="5142">
                  <c:v>12.2692915375845</c:v>
                </c:pt>
                <c:pt idx="5143">
                  <c:v>12.270234020686004</c:v>
                </c:pt>
                <c:pt idx="5144">
                  <c:v>12.271177781211929</c:v>
                </c:pt>
                <c:pt idx="5145">
                  <c:v>12.272122815714226</c:v>
                </c:pt>
                <c:pt idx="5146">
                  <c:v>12.273069120741399</c:v>
                </c:pt>
                <c:pt idx="5147">
                  <c:v>12.274016692840799</c:v>
                </c:pt>
                <c:pt idx="5148">
                  <c:v>12.274965528557098</c:v>
                </c:pt>
                <c:pt idx="5149">
                  <c:v>12.2759156244329</c:v>
                </c:pt>
                <c:pt idx="5150">
                  <c:v>12.276866977008806</c:v>
                </c:pt>
                <c:pt idx="5151">
                  <c:v>12.2778195828229</c:v>
                </c:pt>
                <c:pt idx="5152">
                  <c:v>12.278773438411298</c:v>
                </c:pt>
                <c:pt idx="5153">
                  <c:v>12.279728540308099</c:v>
                </c:pt>
                <c:pt idx="5154">
                  <c:v>12.280684885045106</c:v>
                </c:pt>
                <c:pt idx="5155">
                  <c:v>12.281642469152001</c:v>
                </c:pt>
                <c:pt idx="5156">
                  <c:v>12.282601289156499</c:v>
                </c:pt>
                <c:pt idx="5157">
                  <c:v>12.2835613415842</c:v>
                </c:pt>
                <c:pt idx="5158">
                  <c:v>12.284522622958498</c:v>
                </c:pt>
                <c:pt idx="5159">
                  <c:v>12.285485129800804</c:v>
                </c:pt>
                <c:pt idx="5160">
                  <c:v>12.286448858630624</c:v>
                </c:pt>
                <c:pt idx="5161">
                  <c:v>12.2874138059651</c:v>
                </c:pt>
                <c:pt idx="5162">
                  <c:v>12.288379968319648</c:v>
                </c:pt>
                <c:pt idx="5163">
                  <c:v>12.2893473422076</c:v>
                </c:pt>
                <c:pt idx="5164">
                  <c:v>12.290315924140092</c:v>
                </c:pt>
                <c:pt idx="5165">
                  <c:v>12.291285710626701</c:v>
                </c:pt>
                <c:pt idx="5166">
                  <c:v>12.2922566981745</c:v>
                </c:pt>
                <c:pt idx="5167">
                  <c:v>12.293228883288901</c:v>
                </c:pt>
                <c:pt idx="5168">
                  <c:v>12.294202262473398</c:v>
                </c:pt>
                <c:pt idx="5169">
                  <c:v>12.295176832229426</c:v>
                </c:pt>
                <c:pt idx="5170">
                  <c:v>12.296152589056501</c:v>
                </c:pt>
                <c:pt idx="5171">
                  <c:v>12.297129529452398</c:v>
                </c:pt>
                <c:pt idx="5172">
                  <c:v>12.298107649912698</c:v>
                </c:pt>
                <c:pt idx="5173">
                  <c:v>12.2990869469313</c:v>
                </c:pt>
                <c:pt idx="5174">
                  <c:v>12.300067417000276</c:v>
                </c:pt>
                <c:pt idx="5175">
                  <c:v>12.301049056609758</c:v>
                </c:pt>
                <c:pt idx="5176">
                  <c:v>12.302031862247524</c:v>
                </c:pt>
                <c:pt idx="5177">
                  <c:v>12.303015830400676</c:v>
                </c:pt>
                <c:pt idx="5178">
                  <c:v>12.304000957553304</c:v>
                </c:pt>
                <c:pt idx="5179">
                  <c:v>12.304987240188424</c:v>
                </c:pt>
                <c:pt idx="5180">
                  <c:v>12.305974674787123</c:v>
                </c:pt>
                <c:pt idx="5181">
                  <c:v>12.306963257828349</c:v>
                </c:pt>
                <c:pt idx="5182">
                  <c:v>12.307952985789402</c:v>
                </c:pt>
                <c:pt idx="5183">
                  <c:v>12.308943855146326</c:v>
                </c:pt>
                <c:pt idx="5184">
                  <c:v>12.3099358623728</c:v>
                </c:pt>
                <c:pt idx="5185">
                  <c:v>12.310929003941</c:v>
                </c:pt>
                <c:pt idx="5186">
                  <c:v>12.3119232763214</c:v>
                </c:pt>
                <c:pt idx="5187">
                  <c:v>12.312918675982599</c:v>
                </c:pt>
                <c:pt idx="5188">
                  <c:v>12.313915199391699</c:v>
                </c:pt>
                <c:pt idx="5189">
                  <c:v>12.314912843014101</c:v>
                </c:pt>
                <c:pt idx="5190">
                  <c:v>12.3159116033133</c:v>
                </c:pt>
                <c:pt idx="5191">
                  <c:v>12.316911476751399</c:v>
                </c:pt>
                <c:pt idx="5192">
                  <c:v>12.317912459788706</c:v>
                </c:pt>
                <c:pt idx="5193">
                  <c:v>12.318914548883924</c:v>
                </c:pt>
                <c:pt idx="5194">
                  <c:v>12.319917740494001</c:v>
                </c:pt>
                <c:pt idx="5195">
                  <c:v>12.3209220310746</c:v>
                </c:pt>
                <c:pt idx="5196">
                  <c:v>12.321927417079401</c:v>
                </c:pt>
                <c:pt idx="5197">
                  <c:v>12.322933894960808</c:v>
                </c:pt>
                <c:pt idx="5198">
                  <c:v>12.3239414611692</c:v>
                </c:pt>
                <c:pt idx="5199">
                  <c:v>12.324950112154101</c:v>
                </c:pt>
                <c:pt idx="5200">
                  <c:v>12.325959844362806</c:v>
                </c:pt>
                <c:pt idx="5201">
                  <c:v>12.326970654241499</c:v>
                </c:pt>
                <c:pt idx="5202">
                  <c:v>12.327982538234721</c:v>
                </c:pt>
                <c:pt idx="5203">
                  <c:v>12.328995492784999</c:v>
                </c:pt>
                <c:pt idx="5204">
                  <c:v>12.330009514334424</c:v>
                </c:pt>
                <c:pt idx="5205">
                  <c:v>12.331024599322706</c:v>
                </c:pt>
                <c:pt idx="5206">
                  <c:v>12.332040744188404</c:v>
                </c:pt>
                <c:pt idx="5207">
                  <c:v>12.3330579453685</c:v>
                </c:pt>
                <c:pt idx="5208">
                  <c:v>12.3340761992987</c:v>
                </c:pt>
                <c:pt idx="5209">
                  <c:v>12.3350955024131</c:v>
                </c:pt>
                <c:pt idx="5210">
                  <c:v>12.336115851144402</c:v>
                </c:pt>
                <c:pt idx="5211">
                  <c:v>12.337137241924006</c:v>
                </c:pt>
                <c:pt idx="5212">
                  <c:v>12.338159671181799</c:v>
                </c:pt>
                <c:pt idx="5213">
                  <c:v>12.339183135346326</c:v>
                </c:pt>
                <c:pt idx="5214">
                  <c:v>12.3402076308447</c:v>
                </c:pt>
                <c:pt idx="5215">
                  <c:v>12.341233154102699</c:v>
                </c:pt>
                <c:pt idx="5216">
                  <c:v>12.3422597015447</c:v>
                </c:pt>
                <c:pt idx="5217">
                  <c:v>12.343287269593899</c:v>
                </c:pt>
                <c:pt idx="5218">
                  <c:v>12.344315854672098</c:v>
                </c:pt>
                <c:pt idx="5219">
                  <c:v>12.345345453199602</c:v>
                </c:pt>
                <c:pt idx="5220">
                  <c:v>12.346376061595601</c:v>
                </c:pt>
                <c:pt idx="5221">
                  <c:v>12.347407676277976</c:v>
                </c:pt>
                <c:pt idx="5222">
                  <c:v>12.348440293663325</c:v>
                </c:pt>
                <c:pt idx="5223">
                  <c:v>12.3494739101668</c:v>
                </c:pt>
                <c:pt idx="5224">
                  <c:v>12.350508522202732</c:v>
                </c:pt>
                <c:pt idx="5225">
                  <c:v>12.351544126183741</c:v>
                </c:pt>
                <c:pt idx="5226">
                  <c:v>12.352580718521518</c:v>
                </c:pt>
                <c:pt idx="5227">
                  <c:v>12.353618295626145</c:v>
                </c:pt>
                <c:pt idx="5228">
                  <c:v>12.354656853907324</c:v>
                </c:pt>
                <c:pt idx="5229">
                  <c:v>12.355696389772472</c:v>
                </c:pt>
                <c:pt idx="5230">
                  <c:v>12.356736899628901</c:v>
                </c:pt>
                <c:pt idx="5231">
                  <c:v>12.357778379881626</c:v>
                </c:pt>
                <c:pt idx="5232">
                  <c:v>12.3588208269357</c:v>
                </c:pt>
                <c:pt idx="5233">
                  <c:v>12.359864237194468</c:v>
                </c:pt>
                <c:pt idx="5234">
                  <c:v>12.360908607059599</c:v>
                </c:pt>
                <c:pt idx="5235">
                  <c:v>12.3619539329327</c:v>
                </c:pt>
                <c:pt idx="5236">
                  <c:v>12.363000211213734</c:v>
                </c:pt>
                <c:pt idx="5237">
                  <c:v>12.364047438301336</c:v>
                </c:pt>
                <c:pt idx="5238">
                  <c:v>12.365095610593476</c:v>
                </c:pt>
                <c:pt idx="5239">
                  <c:v>12.366144724486826</c:v>
                </c:pt>
                <c:pt idx="5240">
                  <c:v>12.367194776377314</c:v>
                </c:pt>
                <c:pt idx="5241">
                  <c:v>12.3682457626592</c:v>
                </c:pt>
                <c:pt idx="5242">
                  <c:v>12.369297679726774</c:v>
                </c:pt>
                <c:pt idx="5243">
                  <c:v>12.370350523971799</c:v>
                </c:pt>
                <c:pt idx="5244">
                  <c:v>12.371404291786792</c:v>
                </c:pt>
                <c:pt idx="5245">
                  <c:v>12.372458979561536</c:v>
                </c:pt>
                <c:pt idx="5246">
                  <c:v>12.373514583686237</c:v>
                </c:pt>
                <c:pt idx="5247">
                  <c:v>12.374571100549202</c:v>
                </c:pt>
                <c:pt idx="5248">
                  <c:v>12.375628526538502</c:v>
                </c:pt>
                <c:pt idx="5249">
                  <c:v>12.376686858041056</c:v>
                </c:pt>
                <c:pt idx="5250">
                  <c:v>12.377746091441876</c:v>
                </c:pt>
                <c:pt idx="5251">
                  <c:v>12.37880622312673</c:v>
                </c:pt>
                <c:pt idx="5252">
                  <c:v>12.379867249479332</c:v>
                </c:pt>
                <c:pt idx="5253">
                  <c:v>12.3809291668827</c:v>
                </c:pt>
                <c:pt idx="5254">
                  <c:v>12.3819919717193</c:v>
                </c:pt>
                <c:pt idx="5255">
                  <c:v>12.383055660370498</c:v>
                </c:pt>
                <c:pt idx="5256">
                  <c:v>12.3841202292168</c:v>
                </c:pt>
                <c:pt idx="5257">
                  <c:v>12.385185674638045</c:v>
                </c:pt>
                <c:pt idx="5258">
                  <c:v>12.3862519930126</c:v>
                </c:pt>
                <c:pt idx="5259">
                  <c:v>12.387319180718999</c:v>
                </c:pt>
                <c:pt idx="5260">
                  <c:v>12.388387234134306</c:v>
                </c:pt>
                <c:pt idx="5261">
                  <c:v>12.389456149635121</c:v>
                </c:pt>
                <c:pt idx="5262">
                  <c:v>12.390525923596799</c:v>
                </c:pt>
                <c:pt idx="5263">
                  <c:v>12.391596552394526</c:v>
                </c:pt>
                <c:pt idx="5264">
                  <c:v>13.345126688344306</c:v>
                </c:pt>
                <c:pt idx="5265">
                  <c:v>13.345550879180619</c:v>
                </c:pt>
                <c:pt idx="5266">
                  <c:v>13.3459735719349</c:v>
                </c:pt>
                <c:pt idx="5267">
                  <c:v>13.346394766561801</c:v>
                </c:pt>
                <c:pt idx="5268">
                  <c:v>13.3468144630206</c:v>
                </c:pt>
                <c:pt idx="5269">
                  <c:v>13.347232661275799</c:v>
                </c:pt>
                <c:pt idx="5270">
                  <c:v>13.347649361296799</c:v>
                </c:pt>
                <c:pt idx="5271">
                  <c:v>13.348064563058299</c:v>
                </c:pt>
                <c:pt idx="5272">
                  <c:v>13.348478266540001</c:v>
                </c:pt>
                <c:pt idx="5273">
                  <c:v>13.348890471726801</c:v>
                </c:pt>
                <c:pt idx="5274">
                  <c:v>13.3493011786083</c:v>
                </c:pt>
                <c:pt idx="5275">
                  <c:v>13.349710387179501</c:v>
                </c:pt>
                <c:pt idx="5276">
                  <c:v>13.3501180974405</c:v>
                </c:pt>
                <c:pt idx="5277">
                  <c:v>13.350524309396176</c:v>
                </c:pt>
                <c:pt idx="5278">
                  <c:v>13.3509290230565</c:v>
                </c:pt>
                <c:pt idx="5279">
                  <c:v>13.351332238437072</c:v>
                </c:pt>
                <c:pt idx="5280">
                  <c:v>13.35173395555741</c:v>
                </c:pt>
                <c:pt idx="5281">
                  <c:v>13.35213417444329</c:v>
                </c:pt>
                <c:pt idx="5282">
                  <c:v>13.352532895124661</c:v>
                </c:pt>
                <c:pt idx="5283">
                  <c:v>13.352930117636848</c:v>
                </c:pt>
                <c:pt idx="5284">
                  <c:v>13.353325842020199</c:v>
                </c:pt>
                <c:pt idx="5285">
                  <c:v>13.353720068320326</c:v>
                </c:pt>
                <c:pt idx="5286">
                  <c:v>13.354112796587406</c:v>
                </c:pt>
                <c:pt idx="5287">
                  <c:v>13.354504026877049</c:v>
                </c:pt>
                <c:pt idx="5288">
                  <c:v>13.354893759249421</c:v>
                </c:pt>
                <c:pt idx="5289">
                  <c:v>13.355281993770102</c:v>
                </c:pt>
                <c:pt idx="5290">
                  <c:v>13.355668730509736</c:v>
                </c:pt>
                <c:pt idx="5291">
                  <c:v>13.35605396954371</c:v>
                </c:pt>
                <c:pt idx="5292">
                  <c:v>13.356437710952452</c:v>
                </c:pt>
                <c:pt idx="5293">
                  <c:v>13.356819954821438</c:v>
                </c:pt>
                <c:pt idx="5294">
                  <c:v>13.357200701241204</c:v>
                </c:pt>
                <c:pt idx="5295">
                  <c:v>13.35757995030743</c:v>
                </c:pt>
                <c:pt idx="5296">
                  <c:v>13.3579577021203</c:v>
                </c:pt>
                <c:pt idx="5297">
                  <c:v>13.358333956785676</c:v>
                </c:pt>
                <c:pt idx="5298">
                  <c:v>13.3587087144136</c:v>
                </c:pt>
                <c:pt idx="5299">
                  <c:v>13.359081975120048</c:v>
                </c:pt>
                <c:pt idx="5300">
                  <c:v>13.359453739024957</c:v>
                </c:pt>
                <c:pt idx="5301">
                  <c:v>13.359824006253724</c:v>
                </c:pt>
                <c:pt idx="5302">
                  <c:v>13.360192776937026</c:v>
                </c:pt>
                <c:pt idx="5303">
                  <c:v>13.360560051210102</c:v>
                </c:pt>
                <c:pt idx="5304">
                  <c:v>13.360925829213302</c:v>
                </c:pt>
                <c:pt idx="5305">
                  <c:v>13.361290111091799</c:v>
                </c:pt>
                <c:pt idx="5306">
                  <c:v>13.361652896996041</c:v>
                </c:pt>
                <c:pt idx="5307">
                  <c:v>13.362014187080726</c:v>
                </c:pt>
                <c:pt idx="5308">
                  <c:v>13.3623739815063</c:v>
                </c:pt>
                <c:pt idx="5309">
                  <c:v>13.362732280438072</c:v>
                </c:pt>
                <c:pt idx="5310">
                  <c:v>13.363089084045521</c:v>
                </c:pt>
                <c:pt idx="5311">
                  <c:v>13.363444392503995</c:v>
                </c:pt>
                <c:pt idx="5312">
                  <c:v>13.363798205993024</c:v>
                </c:pt>
                <c:pt idx="5313">
                  <c:v>13.364150524697704</c:v>
                </c:pt>
                <c:pt idx="5314">
                  <c:v>13.364501348807806</c:v>
                </c:pt>
                <c:pt idx="5315">
                  <c:v>13.364850678517804</c:v>
                </c:pt>
                <c:pt idx="5316">
                  <c:v>13.36519851402767</c:v>
                </c:pt>
                <c:pt idx="5317">
                  <c:v>13.365544855541385</c:v>
                </c:pt>
                <c:pt idx="5318">
                  <c:v>13.365889703268392</c:v>
                </c:pt>
                <c:pt idx="5319">
                  <c:v>13.366233057423226</c:v>
                </c:pt>
                <c:pt idx="5320">
                  <c:v>13.366574918225107</c:v>
                </c:pt>
                <c:pt idx="5321">
                  <c:v>13.3669152858978</c:v>
                </c:pt>
                <c:pt idx="5322">
                  <c:v>13.367254160670798</c:v>
                </c:pt>
                <c:pt idx="5323">
                  <c:v>13.3675915427778</c:v>
                </c:pt>
                <c:pt idx="5324">
                  <c:v>13.367927432457501</c:v>
                </c:pt>
                <c:pt idx="5325">
                  <c:v>13.368261829953701</c:v>
                </c:pt>
                <c:pt idx="5326">
                  <c:v>13.368594735514804</c:v>
                </c:pt>
                <c:pt idx="5327">
                  <c:v>13.3689261493943</c:v>
                </c:pt>
                <c:pt idx="5328">
                  <c:v>13.369256071850502</c:v>
                </c:pt>
                <c:pt idx="5329">
                  <c:v>13.369584503146728</c:v>
                </c:pt>
                <c:pt idx="5330">
                  <c:v>13.369911443550301</c:v>
                </c:pt>
                <c:pt idx="5331">
                  <c:v>13.370236893334916</c:v>
                </c:pt>
                <c:pt idx="5332">
                  <c:v>13.37056085277781</c:v>
                </c:pt>
                <c:pt idx="5333">
                  <c:v>13.370883322161626</c:v>
                </c:pt>
                <c:pt idx="5334">
                  <c:v>13.371204301774</c:v>
                </c:pt>
                <c:pt idx="5335">
                  <c:v>13.371523791907</c:v>
                </c:pt>
                <c:pt idx="5336">
                  <c:v>13.371841792857801</c:v>
                </c:pt>
                <c:pt idx="5337">
                  <c:v>13.372158304928409</c:v>
                </c:pt>
                <c:pt idx="5338">
                  <c:v>13.372473328425428</c:v>
                </c:pt>
                <c:pt idx="5339">
                  <c:v>13.372786863660568</c:v>
                </c:pt>
                <c:pt idx="5340">
                  <c:v>13.373098910949826</c:v>
                </c:pt>
                <c:pt idx="5341">
                  <c:v>13.373409470615076</c:v>
                </c:pt>
                <c:pt idx="5342">
                  <c:v>13.3737185429818</c:v>
                </c:pt>
                <c:pt idx="5343">
                  <c:v>13.374026128381226</c:v>
                </c:pt>
                <c:pt idx="5344">
                  <c:v>13.374332227148829</c:v>
                </c:pt>
                <c:pt idx="5345">
                  <c:v>13.374636839625168</c:v>
                </c:pt>
                <c:pt idx="5346">
                  <c:v>13.374939966154924</c:v>
                </c:pt>
                <c:pt idx="5347">
                  <c:v>13.375241607088824</c:v>
                </c:pt>
                <c:pt idx="5348">
                  <c:v>13.375541762781324</c:v>
                </c:pt>
                <c:pt idx="5349">
                  <c:v>13.375840433592106</c:v>
                </c:pt>
                <c:pt idx="5350">
                  <c:v>13.376137619885677</c:v>
                </c:pt>
                <c:pt idx="5351">
                  <c:v>13.376433322030724</c:v>
                </c:pt>
                <c:pt idx="5352">
                  <c:v>13.376727540401626</c:v>
                </c:pt>
                <c:pt idx="5353">
                  <c:v>13.377020275376704</c:v>
                </c:pt>
                <c:pt idx="5354">
                  <c:v>13.3773115273396</c:v>
                </c:pt>
                <c:pt idx="5355">
                  <c:v>13.377601296678504</c:v>
                </c:pt>
                <c:pt idx="5356">
                  <c:v>13.377889583786358</c:v>
                </c:pt>
                <c:pt idx="5357">
                  <c:v>13.3781763890604</c:v>
                </c:pt>
                <c:pt idx="5358">
                  <c:v>13.378461712903604</c:v>
                </c:pt>
                <c:pt idx="5359">
                  <c:v>13.378745555723036</c:v>
                </c:pt>
                <c:pt idx="5360">
                  <c:v>13.379027917930276</c:v>
                </c:pt>
                <c:pt idx="5361">
                  <c:v>13.3793087999421</c:v>
                </c:pt>
                <c:pt idx="5362">
                  <c:v>13.379588202180058</c:v>
                </c:pt>
                <c:pt idx="5363">
                  <c:v>13.37986612506973</c:v>
                </c:pt>
                <c:pt idx="5364">
                  <c:v>13.380142569042174</c:v>
                </c:pt>
                <c:pt idx="5365">
                  <c:v>13.380417534533048</c:v>
                </c:pt>
                <c:pt idx="5366">
                  <c:v>13.380691021982004</c:v>
                </c:pt>
                <c:pt idx="5367">
                  <c:v>13.3809630318343</c:v>
                </c:pt>
                <c:pt idx="5368">
                  <c:v>13.3812335645395</c:v>
                </c:pt>
                <c:pt idx="5369">
                  <c:v>13.3815026205517</c:v>
                </c:pt>
                <c:pt idx="5370">
                  <c:v>13.381770200330001</c:v>
                </c:pt>
                <c:pt idx="5371">
                  <c:v>13.382036304338158</c:v>
                </c:pt>
                <c:pt idx="5372">
                  <c:v>13.38230093304403</c:v>
                </c:pt>
                <c:pt idx="5373">
                  <c:v>13.382564086920814</c:v>
                </c:pt>
                <c:pt idx="5374">
                  <c:v>13.3828257664461</c:v>
                </c:pt>
                <c:pt idx="5375">
                  <c:v>13.383085972102414</c:v>
                </c:pt>
                <c:pt idx="5376">
                  <c:v>13.383344704376302</c:v>
                </c:pt>
                <c:pt idx="5377">
                  <c:v>13.3836019637598</c:v>
                </c:pt>
                <c:pt idx="5378">
                  <c:v>13.383857750749026</c:v>
                </c:pt>
                <c:pt idx="5379">
                  <c:v>13.3841120658447</c:v>
                </c:pt>
                <c:pt idx="5380">
                  <c:v>13.384364909552501</c:v>
                </c:pt>
                <c:pt idx="5381">
                  <c:v>13.38461628238271</c:v>
                </c:pt>
                <c:pt idx="5382">
                  <c:v>13.3848661848498</c:v>
                </c:pt>
                <c:pt idx="5383">
                  <c:v>13.385114617473509</c:v>
                </c:pt>
                <c:pt idx="5384">
                  <c:v>13.3853615807776</c:v>
                </c:pt>
                <c:pt idx="5385">
                  <c:v>13.385607075291038</c:v>
                </c:pt>
                <c:pt idx="5386">
                  <c:v>13.385851101546599</c:v>
                </c:pt>
                <c:pt idx="5387">
                  <c:v>13.3860936600827</c:v>
                </c:pt>
                <c:pt idx="5388">
                  <c:v>13.386334751441424</c:v>
                </c:pt>
                <c:pt idx="5389">
                  <c:v>13.386574376170024</c:v>
                </c:pt>
                <c:pt idx="5390">
                  <c:v>13.38681253482013</c:v>
                </c:pt>
                <c:pt idx="5391">
                  <c:v>13.387049227947768</c:v>
                </c:pt>
                <c:pt idx="5392">
                  <c:v>13.387284456113704</c:v>
                </c:pt>
                <c:pt idx="5393">
                  <c:v>13.387518219883752</c:v>
                </c:pt>
                <c:pt idx="5394">
                  <c:v>13.387750519827476</c:v>
                </c:pt>
                <c:pt idx="5395">
                  <c:v>13.387981356519226</c:v>
                </c:pt>
                <c:pt idx="5396">
                  <c:v>13.388210730538498</c:v>
                </c:pt>
                <c:pt idx="5397">
                  <c:v>13.388438642468724</c:v>
                </c:pt>
                <c:pt idx="5398">
                  <c:v>13.388665092898099</c:v>
                </c:pt>
                <c:pt idx="5399">
                  <c:v>13.3888900824192</c:v>
                </c:pt>
                <c:pt idx="5400">
                  <c:v>13.389113611629424</c:v>
                </c:pt>
                <c:pt idx="5401">
                  <c:v>13.389335681130499</c:v>
                </c:pt>
                <c:pt idx="5402">
                  <c:v>13.389556291528908</c:v>
                </c:pt>
                <c:pt idx="5403">
                  <c:v>13.3897754434349</c:v>
                </c:pt>
                <c:pt idx="5404">
                  <c:v>13.389993137464424</c:v>
                </c:pt>
                <c:pt idx="5405">
                  <c:v>13.390209374237006</c:v>
                </c:pt>
                <c:pt idx="5406">
                  <c:v>13.39042415437731</c:v>
                </c:pt>
                <c:pt idx="5407">
                  <c:v>13.390637478513804</c:v>
                </c:pt>
                <c:pt idx="5408">
                  <c:v>13.390849347280318</c:v>
                </c:pt>
                <c:pt idx="5409">
                  <c:v>13.391059761314098</c:v>
                </c:pt>
                <c:pt idx="5410">
                  <c:v>13.391268721257992</c:v>
                </c:pt>
                <c:pt idx="5411">
                  <c:v>13.391476227758806</c:v>
                </c:pt>
                <c:pt idx="5412">
                  <c:v>13.391682281467506</c:v>
                </c:pt>
                <c:pt idx="5413">
                  <c:v>13.391886883040106</c:v>
                </c:pt>
                <c:pt idx="5414">
                  <c:v>13.392090033136776</c:v>
                </c:pt>
                <c:pt idx="5415">
                  <c:v>13.3922917324221</c:v>
                </c:pt>
                <c:pt idx="5416">
                  <c:v>13.392491981565326</c:v>
                </c:pt>
                <c:pt idx="5417">
                  <c:v>13.3926907812401</c:v>
                </c:pt>
                <c:pt idx="5418">
                  <c:v>13.392888132124376</c:v>
                </c:pt>
                <c:pt idx="5419">
                  <c:v>13.393084034900768</c:v>
                </c:pt>
                <c:pt idx="5420">
                  <c:v>13.393278490255698</c:v>
                </c:pt>
                <c:pt idx="5421">
                  <c:v>13.393471498881</c:v>
                </c:pt>
                <c:pt idx="5422">
                  <c:v>13.393663061472401</c:v>
                </c:pt>
                <c:pt idx="5423">
                  <c:v>13.393853178729804</c:v>
                </c:pt>
                <c:pt idx="5424">
                  <c:v>13.3940418513581</c:v>
                </c:pt>
                <c:pt idx="5425">
                  <c:v>13.394229080065999</c:v>
                </c:pt>
                <c:pt idx="5426">
                  <c:v>13.394414865567127</c:v>
                </c:pt>
                <c:pt idx="5427">
                  <c:v>13.39459920857913</c:v>
                </c:pt>
                <c:pt idx="5428">
                  <c:v>13.394782109824074</c:v>
                </c:pt>
                <c:pt idx="5429">
                  <c:v>13.394963570028599</c:v>
                </c:pt>
                <c:pt idx="5430">
                  <c:v>13.395143589923824</c:v>
                </c:pt>
                <c:pt idx="5431">
                  <c:v>13.3953221702448</c:v>
                </c:pt>
                <c:pt idx="5432">
                  <c:v>13.39549931173153</c:v>
                </c:pt>
                <c:pt idx="5433">
                  <c:v>13.395675015127752</c:v>
                </c:pt>
                <c:pt idx="5434">
                  <c:v>13.395849281181826</c:v>
                </c:pt>
                <c:pt idx="5435">
                  <c:v>13.396022110646626</c:v>
                </c:pt>
                <c:pt idx="5436">
                  <c:v>13.396193504279324</c:v>
                </c:pt>
                <c:pt idx="5437">
                  <c:v>13.396363462841148</c:v>
                </c:pt>
                <c:pt idx="5438">
                  <c:v>13.396531987098102</c:v>
                </c:pt>
                <c:pt idx="5439">
                  <c:v>13.396699077820237</c:v>
                </c:pt>
                <c:pt idx="5440">
                  <c:v>13.3968647357815</c:v>
                </c:pt>
                <c:pt idx="5441">
                  <c:v>13.397028961761301</c:v>
                </c:pt>
                <c:pt idx="5442">
                  <c:v>13.397191756542204</c:v>
                </c:pt>
                <c:pt idx="5443">
                  <c:v>13.397353120911687</c:v>
                </c:pt>
                <c:pt idx="5444">
                  <c:v>13.397513055661706</c:v>
                </c:pt>
                <c:pt idx="5445">
                  <c:v>13.397671561587799</c:v>
                </c:pt>
                <c:pt idx="5446">
                  <c:v>13.397828639490299</c:v>
                </c:pt>
                <c:pt idx="5447">
                  <c:v>13.397984290173802</c:v>
                </c:pt>
                <c:pt idx="5448">
                  <c:v>13.398138514447076</c:v>
                </c:pt>
                <c:pt idx="5449">
                  <c:v>13.398291313123</c:v>
                </c:pt>
                <c:pt idx="5450">
                  <c:v>13.398442687019276</c:v>
                </c:pt>
                <c:pt idx="5451">
                  <c:v>13.398592636957106</c:v>
                </c:pt>
                <c:pt idx="5452">
                  <c:v>13.398741163762498</c:v>
                </c:pt>
                <c:pt idx="5453">
                  <c:v>13.398888268265702</c:v>
                </c:pt>
                <c:pt idx="5454">
                  <c:v>13.399033951300806</c:v>
                </c:pt>
                <c:pt idx="5455">
                  <c:v>13.399178213706406</c:v>
                </c:pt>
                <c:pt idx="5456">
                  <c:v>13.399321056325499</c:v>
                </c:pt>
                <c:pt idx="5457">
                  <c:v>13.399462480004924</c:v>
                </c:pt>
                <c:pt idx="5458">
                  <c:v>13.399602485595899</c:v>
                </c:pt>
                <c:pt idx="5459">
                  <c:v>13.3997410739541</c:v>
                </c:pt>
                <c:pt idx="5460">
                  <c:v>13.399878245939</c:v>
                </c:pt>
                <c:pt idx="5461">
                  <c:v>13.400014002414602</c:v>
                </c:pt>
                <c:pt idx="5462">
                  <c:v>13.400148344248899</c:v>
                </c:pt>
                <c:pt idx="5463">
                  <c:v>13.4002812723141</c:v>
                </c:pt>
                <c:pt idx="5464">
                  <c:v>13.400412787486706</c:v>
                </c:pt>
                <c:pt idx="5465">
                  <c:v>13.400542890647465</c:v>
                </c:pt>
                <c:pt idx="5466">
                  <c:v>13.400671582680799</c:v>
                </c:pt>
                <c:pt idx="5467">
                  <c:v>13.400798864476</c:v>
                </c:pt>
                <c:pt idx="5468">
                  <c:v>13.400924736926004</c:v>
                </c:pt>
                <c:pt idx="5469">
                  <c:v>13.40104920092841</c:v>
                </c:pt>
                <c:pt idx="5470">
                  <c:v>13.401172257384102</c:v>
                </c:pt>
                <c:pt idx="5471">
                  <c:v>13.401293907198999</c:v>
                </c:pt>
                <c:pt idx="5472">
                  <c:v>13.4014141512828</c:v>
                </c:pt>
                <c:pt idx="5473">
                  <c:v>13.401532990549358</c:v>
                </c:pt>
                <c:pt idx="5474">
                  <c:v>13.4016504259163</c:v>
                </c:pt>
                <c:pt idx="5475">
                  <c:v>13.401766458306026</c:v>
                </c:pt>
                <c:pt idx="5476">
                  <c:v>13.4018810886446</c:v>
                </c:pt>
                <c:pt idx="5477">
                  <c:v>13.401994317862426</c:v>
                </c:pt>
                <c:pt idx="5478">
                  <c:v>13.4021061468938</c:v>
                </c:pt>
                <c:pt idx="5479">
                  <c:v>13.402216576677354</c:v>
                </c:pt>
                <c:pt idx="5480">
                  <c:v>13.4023256081552</c:v>
                </c:pt>
                <c:pt idx="5481">
                  <c:v>13.402433242274476</c:v>
                </c:pt>
                <c:pt idx="5482">
                  <c:v>13.402539479985878</c:v>
                </c:pt>
                <c:pt idx="5483">
                  <c:v>13.402644322243876</c:v>
                </c:pt>
                <c:pt idx="5484">
                  <c:v>13.402747770007725</c:v>
                </c:pt>
                <c:pt idx="5485">
                  <c:v>13.402849824240045</c:v>
                </c:pt>
                <c:pt idx="5486">
                  <c:v>13.4029504859078</c:v>
                </c:pt>
                <c:pt idx="5487">
                  <c:v>13.403049755982376</c:v>
                </c:pt>
                <c:pt idx="5488">
                  <c:v>13.403147635438502</c:v>
                </c:pt>
                <c:pt idx="5489">
                  <c:v>13.4032441252554</c:v>
                </c:pt>
                <c:pt idx="5490">
                  <c:v>13.403339226416104</c:v>
                </c:pt>
                <c:pt idx="5491">
                  <c:v>13.403432939908138</c:v>
                </c:pt>
                <c:pt idx="5492">
                  <c:v>13.4035252667218</c:v>
                </c:pt>
                <c:pt idx="5493">
                  <c:v>13.403616207853108</c:v>
                </c:pt>
                <c:pt idx="5494">
                  <c:v>13.4037057643006</c:v>
                </c:pt>
                <c:pt idx="5495">
                  <c:v>13.403793937068036</c:v>
                </c:pt>
                <c:pt idx="5496">
                  <c:v>13.403880727162004</c:v>
                </c:pt>
                <c:pt idx="5497">
                  <c:v>13.403966135593899</c:v>
                </c:pt>
                <c:pt idx="5498">
                  <c:v>13.4040501633789</c:v>
                </c:pt>
                <c:pt idx="5499">
                  <c:v>13.404132811536074</c:v>
                </c:pt>
                <c:pt idx="5500">
                  <c:v>13.404214081088099</c:v>
                </c:pt>
                <c:pt idx="5501">
                  <c:v>13.4042939730624</c:v>
                </c:pt>
                <c:pt idx="5502">
                  <c:v>13.404372488489798</c:v>
                </c:pt>
                <c:pt idx="5503">
                  <c:v>13.404449628405356</c:v>
                </c:pt>
                <c:pt idx="5504">
                  <c:v>13.404525393847306</c:v>
                </c:pt>
                <c:pt idx="5505">
                  <c:v>13.404599785859</c:v>
                </c:pt>
                <c:pt idx="5506">
                  <c:v>13.404672805487024</c:v>
                </c:pt>
                <c:pt idx="5507">
                  <c:v>13.404744453781976</c:v>
                </c:pt>
                <c:pt idx="5508">
                  <c:v>13.404814731798099</c:v>
                </c:pt>
                <c:pt idx="5509">
                  <c:v>13.4048836405942</c:v>
                </c:pt>
                <c:pt idx="5510">
                  <c:v>13.404951181232352</c:v>
                </c:pt>
                <c:pt idx="5511">
                  <c:v>13.405017354779106</c:v>
                </c:pt>
                <c:pt idx="5512">
                  <c:v>13.405082162304376</c:v>
                </c:pt>
                <c:pt idx="5513">
                  <c:v>13.40514560488201</c:v>
                </c:pt>
                <c:pt idx="5514">
                  <c:v>13.40520768359</c:v>
                </c:pt>
                <c:pt idx="5515">
                  <c:v>13.405268399510099</c:v>
                </c:pt>
                <c:pt idx="5516">
                  <c:v>13.405327753727899</c:v>
                </c:pt>
                <c:pt idx="5517">
                  <c:v>13.4053857473329</c:v>
                </c:pt>
                <c:pt idx="5518">
                  <c:v>13.405442381418426</c:v>
                </c:pt>
                <c:pt idx="5519">
                  <c:v>13.405497657081666</c:v>
                </c:pt>
                <c:pt idx="5520">
                  <c:v>13.405551575423372</c:v>
                </c:pt>
                <c:pt idx="5521">
                  <c:v>13.405604137548565</c:v>
                </c:pt>
                <c:pt idx="5522">
                  <c:v>13.405655344565504</c:v>
                </c:pt>
                <c:pt idx="5523">
                  <c:v>13.405705197587348</c:v>
                </c:pt>
                <c:pt idx="5524">
                  <c:v>13.405753697729748</c:v>
                </c:pt>
                <c:pt idx="5525">
                  <c:v>13.405800846112976</c:v>
                </c:pt>
                <c:pt idx="5526">
                  <c:v>13.405846643860826</c:v>
                </c:pt>
                <c:pt idx="5527">
                  <c:v>13.405891092101102</c:v>
                </c:pt>
                <c:pt idx="5528">
                  <c:v>13.405934191965176</c:v>
                </c:pt>
                <c:pt idx="5529">
                  <c:v>13.405975944588199</c:v>
                </c:pt>
                <c:pt idx="5530">
                  <c:v>13.406016351109216</c:v>
                </c:pt>
                <c:pt idx="5531">
                  <c:v>13.4060554126709</c:v>
                </c:pt>
                <c:pt idx="5532">
                  <c:v>13.4060931304198</c:v>
                </c:pt>
                <c:pt idx="5533">
                  <c:v>13.406129505506104</c:v>
                </c:pt>
                <c:pt idx="5534">
                  <c:v>13.406164539084141</c:v>
                </c:pt>
                <c:pt idx="5535">
                  <c:v>13.406198232311</c:v>
                </c:pt>
                <c:pt idx="5536">
                  <c:v>13.406230586348808</c:v>
                </c:pt>
                <c:pt idx="5537">
                  <c:v>13.406261602362299</c:v>
                </c:pt>
                <c:pt idx="5538">
                  <c:v>13.4062912815206</c:v>
                </c:pt>
                <c:pt idx="5539">
                  <c:v>13.4063196249962</c:v>
                </c:pt>
                <c:pt idx="5540">
                  <c:v>13.406346633965745</c:v>
                </c:pt>
                <c:pt idx="5541">
                  <c:v>13.406372309608599</c:v>
                </c:pt>
                <c:pt idx="5542">
                  <c:v>13.406396653109176</c:v>
                </c:pt>
                <c:pt idx="5543">
                  <c:v>13.406419665654306</c:v>
                </c:pt>
                <c:pt idx="5544">
                  <c:v>13.406441348435402</c:v>
                </c:pt>
                <c:pt idx="5545">
                  <c:v>13.4064617026471</c:v>
                </c:pt>
                <c:pt idx="5546">
                  <c:v>13.406480729488058</c:v>
                </c:pt>
                <c:pt idx="5547">
                  <c:v>13.406498430159624</c:v>
                </c:pt>
                <c:pt idx="5548">
                  <c:v>13.406514805868392</c:v>
                </c:pt>
                <c:pt idx="5549">
                  <c:v>13.406529857822919</c:v>
                </c:pt>
                <c:pt idx="5550">
                  <c:v>13.406543587236674</c:v>
                </c:pt>
                <c:pt idx="5551">
                  <c:v>13.406555995326126</c:v>
                </c:pt>
                <c:pt idx="5552">
                  <c:v>13.406567083311501</c:v>
                </c:pt>
                <c:pt idx="5553">
                  <c:v>13.406576852416809</c:v>
                </c:pt>
                <c:pt idx="5554">
                  <c:v>13.406585303869372</c:v>
                </c:pt>
                <c:pt idx="5555">
                  <c:v>13.406592438900129</c:v>
                </c:pt>
                <c:pt idx="5556">
                  <c:v>13.406598258743934</c:v>
                </c:pt>
                <c:pt idx="5557">
                  <c:v>13.406602764638899</c:v>
                </c:pt>
                <c:pt idx="5558">
                  <c:v>13.40660595782713</c:v>
                </c:pt>
                <c:pt idx="5559">
                  <c:v>13.406607839553748</c:v>
                </c:pt>
                <c:pt idx="5560">
                  <c:v>13.406608411067706</c:v>
                </c:pt>
                <c:pt idx="5561">
                  <c:v>13.406607673621776</c:v>
                </c:pt>
                <c:pt idx="5562">
                  <c:v>13.4066056284718</c:v>
                </c:pt>
                <c:pt idx="5563">
                  <c:v>13.40660227687783</c:v>
                </c:pt>
                <c:pt idx="5564">
                  <c:v>13.406597620102406</c:v>
                </c:pt>
                <c:pt idx="5565">
                  <c:v>13.406591659412706</c:v>
                </c:pt>
                <c:pt idx="5566">
                  <c:v>13.406584396078937</c:v>
                </c:pt>
                <c:pt idx="5567">
                  <c:v>13.4065758313745</c:v>
                </c:pt>
                <c:pt idx="5568">
                  <c:v>13.406565966577</c:v>
                </c:pt>
                <c:pt idx="5569">
                  <c:v>13.406554802967381</c:v>
                </c:pt>
                <c:pt idx="5570">
                  <c:v>13.406542341829358</c:v>
                </c:pt>
                <c:pt idx="5571">
                  <c:v>13.4065285844509</c:v>
                </c:pt>
                <c:pt idx="5572">
                  <c:v>13.406513532123506</c:v>
                </c:pt>
                <c:pt idx="5573">
                  <c:v>13.406497186141706</c:v>
                </c:pt>
                <c:pt idx="5574">
                  <c:v>13.406479547803826</c:v>
                </c:pt>
                <c:pt idx="5575">
                  <c:v>13.406460618411376</c:v>
                </c:pt>
                <c:pt idx="5576">
                  <c:v>13.40644039926967</c:v>
                </c:pt>
                <c:pt idx="5577">
                  <c:v>13.406418891686824</c:v>
                </c:pt>
                <c:pt idx="5578">
                  <c:v>13.406396096975312</c:v>
                </c:pt>
                <c:pt idx="5579">
                  <c:v>13.4063720164503</c:v>
                </c:pt>
                <c:pt idx="5580">
                  <c:v>13.406346651430924</c:v>
                </c:pt>
                <c:pt idx="5581">
                  <c:v>13.4063200032392</c:v>
                </c:pt>
                <c:pt idx="5582">
                  <c:v>13.406292073201104</c:v>
                </c:pt>
                <c:pt idx="5583">
                  <c:v>13.406262862645599</c:v>
                </c:pt>
                <c:pt idx="5584">
                  <c:v>13.406232372905126</c:v>
                </c:pt>
                <c:pt idx="5585">
                  <c:v>13.406200605315799</c:v>
                </c:pt>
                <c:pt idx="5586">
                  <c:v>13.4061675612167</c:v>
                </c:pt>
                <c:pt idx="5587">
                  <c:v>13.4061332419507</c:v>
                </c:pt>
                <c:pt idx="5588">
                  <c:v>13.406097648863724</c:v>
                </c:pt>
                <c:pt idx="5589">
                  <c:v>13.4060607833052</c:v>
                </c:pt>
                <c:pt idx="5590">
                  <c:v>13.406022646627926</c:v>
                </c:pt>
                <c:pt idx="5591">
                  <c:v>13.405983240188108</c:v>
                </c:pt>
                <c:pt idx="5592">
                  <c:v>13.405942565345052</c:v>
                </c:pt>
                <c:pt idx="5593">
                  <c:v>13.405900623461402</c:v>
                </c:pt>
                <c:pt idx="5594">
                  <c:v>13.405857415903728</c:v>
                </c:pt>
                <c:pt idx="5595">
                  <c:v>13.4058129440411</c:v>
                </c:pt>
                <c:pt idx="5596">
                  <c:v>13.405767209246576</c:v>
                </c:pt>
                <c:pt idx="5597">
                  <c:v>13.405720212896025</c:v>
                </c:pt>
                <c:pt idx="5598">
                  <c:v>13.405671956368804</c:v>
                </c:pt>
                <c:pt idx="5599">
                  <c:v>13.405622441047704</c:v>
                </c:pt>
                <c:pt idx="5600">
                  <c:v>13.4055716683187</c:v>
                </c:pt>
                <c:pt idx="5601">
                  <c:v>13.405519639571049</c:v>
                </c:pt>
                <c:pt idx="5602">
                  <c:v>13.405466356197078</c:v>
                </c:pt>
                <c:pt idx="5603">
                  <c:v>13.405411819592508</c:v>
                </c:pt>
                <c:pt idx="5604">
                  <c:v>13.405356031156504</c:v>
                </c:pt>
                <c:pt idx="5605">
                  <c:v>13.405298992291399</c:v>
                </c:pt>
                <c:pt idx="5606">
                  <c:v>13.405240704402702</c:v>
                </c:pt>
                <c:pt idx="5607">
                  <c:v>13.4051811688991</c:v>
                </c:pt>
                <c:pt idx="5608">
                  <c:v>13.405120387192499</c:v>
                </c:pt>
                <c:pt idx="5609">
                  <c:v>13.4050583606983</c:v>
                </c:pt>
                <c:pt idx="5610">
                  <c:v>13.404995090834699</c:v>
                </c:pt>
                <c:pt idx="5611">
                  <c:v>13.404930579023524</c:v>
                </c:pt>
                <c:pt idx="5612">
                  <c:v>13.404864826689424</c:v>
                </c:pt>
                <c:pt idx="5613">
                  <c:v>13.404797835260506</c:v>
                </c:pt>
                <c:pt idx="5614">
                  <c:v>13.404729606168004</c:v>
                </c:pt>
                <c:pt idx="5615">
                  <c:v>13.4046601408462</c:v>
                </c:pt>
                <c:pt idx="5616">
                  <c:v>13.4045894407326</c:v>
                </c:pt>
                <c:pt idx="5617">
                  <c:v>13.404517507268126</c:v>
                </c:pt>
                <c:pt idx="5618">
                  <c:v>13.404444341896404</c:v>
                </c:pt>
                <c:pt idx="5619">
                  <c:v>13.4043699460646</c:v>
                </c:pt>
                <c:pt idx="5620">
                  <c:v>13.4042943212228</c:v>
                </c:pt>
                <c:pt idx="5621">
                  <c:v>13.404217468824299</c:v>
                </c:pt>
                <c:pt idx="5622">
                  <c:v>13.404139390325502</c:v>
                </c:pt>
                <c:pt idx="5623">
                  <c:v>13.404060087185902</c:v>
                </c:pt>
                <c:pt idx="5624">
                  <c:v>13.403979560868224</c:v>
                </c:pt>
                <c:pt idx="5625">
                  <c:v>13.403897812838338</c:v>
                </c:pt>
                <c:pt idx="5626">
                  <c:v>13.403814844564709</c:v>
                </c:pt>
                <c:pt idx="5627">
                  <c:v>13.403730657519509</c:v>
                </c:pt>
                <c:pt idx="5628">
                  <c:v>13.40364525317773</c:v>
                </c:pt>
                <c:pt idx="5629">
                  <c:v>13.403558633017306</c:v>
                </c:pt>
                <c:pt idx="5630">
                  <c:v>13.403470798519702</c:v>
                </c:pt>
                <c:pt idx="5631">
                  <c:v>13.403381751168904</c:v>
                </c:pt>
                <c:pt idx="5632">
                  <c:v>13.403291492452301</c:v>
                </c:pt>
                <c:pt idx="5633">
                  <c:v>13.4032000238601</c:v>
                </c:pt>
                <c:pt idx="5634">
                  <c:v>13.403107346885626</c:v>
                </c:pt>
                <c:pt idx="5635">
                  <c:v>13.4030134630253</c:v>
                </c:pt>
                <c:pt idx="5636">
                  <c:v>13.402918373778602</c:v>
                </c:pt>
                <c:pt idx="5637">
                  <c:v>13.4028220806478</c:v>
                </c:pt>
                <c:pt idx="5638">
                  <c:v>13.4027245851385</c:v>
                </c:pt>
                <c:pt idx="5639">
                  <c:v>13.402625888758926</c:v>
                </c:pt>
                <c:pt idx="5640">
                  <c:v>13.402525993020626</c:v>
                </c:pt>
                <c:pt idx="5641">
                  <c:v>13.40242489943795</c:v>
                </c:pt>
                <c:pt idx="5642">
                  <c:v>13.402322609528104</c:v>
                </c:pt>
                <c:pt idx="5643">
                  <c:v>13.402219124811699</c:v>
                </c:pt>
                <c:pt idx="5644">
                  <c:v>13.4021144468119</c:v>
                </c:pt>
                <c:pt idx="5645">
                  <c:v>13.402008577055106</c:v>
                </c:pt>
                <c:pt idx="5646">
                  <c:v>13.4019015170703</c:v>
                </c:pt>
                <c:pt idx="5647">
                  <c:v>13.401793268390001</c:v>
                </c:pt>
                <c:pt idx="5648">
                  <c:v>13.401683832548876</c:v>
                </c:pt>
                <c:pt idx="5649">
                  <c:v>13.401573211085006</c:v>
                </c:pt>
                <c:pt idx="5650">
                  <c:v>13.4014614055396</c:v>
                </c:pt>
                <c:pt idx="5651">
                  <c:v>13.401348417456299</c:v>
                </c:pt>
                <c:pt idx="5652">
                  <c:v>13.401234248381806</c:v>
                </c:pt>
                <c:pt idx="5653">
                  <c:v>13.4011188998658</c:v>
                </c:pt>
                <c:pt idx="5654">
                  <c:v>13.4010023734608</c:v>
                </c:pt>
                <c:pt idx="5655">
                  <c:v>13.400884670722418</c:v>
                </c:pt>
                <c:pt idx="5656">
                  <c:v>13.4007657932084</c:v>
                </c:pt>
                <c:pt idx="5657">
                  <c:v>13.4006457424803</c:v>
                </c:pt>
                <c:pt idx="5658">
                  <c:v>13.400524520102104</c:v>
                </c:pt>
                <c:pt idx="5659">
                  <c:v>13.400402127640502</c:v>
                </c:pt>
                <c:pt idx="5660">
                  <c:v>13.4002785666653</c:v>
                </c:pt>
                <c:pt idx="5661">
                  <c:v>13.400153838749041</c:v>
                </c:pt>
                <c:pt idx="5662">
                  <c:v>13.4000279454667</c:v>
                </c:pt>
                <c:pt idx="5663">
                  <c:v>13.399900888396926</c:v>
                </c:pt>
                <c:pt idx="5664">
                  <c:v>13.3997726691205</c:v>
                </c:pt>
                <c:pt idx="5665">
                  <c:v>13.399643289221126</c:v>
                </c:pt>
                <c:pt idx="5666">
                  <c:v>13.399512750285504</c:v>
                </c:pt>
                <c:pt idx="5667">
                  <c:v>13.399381053903006</c:v>
                </c:pt>
                <c:pt idx="5668">
                  <c:v>13.399248201665626</c:v>
                </c:pt>
                <c:pt idx="5669">
                  <c:v>13.399114195168426</c:v>
                </c:pt>
                <c:pt idx="5670">
                  <c:v>13.3989790360091</c:v>
                </c:pt>
                <c:pt idx="5671">
                  <c:v>13.398842725787899</c:v>
                </c:pt>
                <c:pt idx="5672">
                  <c:v>13.398705266108324</c:v>
                </c:pt>
                <c:pt idx="5673">
                  <c:v>13.398566658576026</c:v>
                </c:pt>
                <c:pt idx="5674">
                  <c:v>13.398426904799924</c:v>
                </c:pt>
                <c:pt idx="5675">
                  <c:v>13.3982860063911</c:v>
                </c:pt>
                <c:pt idx="5676">
                  <c:v>13.398143964964</c:v>
                </c:pt>
                <c:pt idx="5677">
                  <c:v>13.398000782135298</c:v>
                </c:pt>
                <c:pt idx="5678">
                  <c:v>13.397856459524506</c:v>
                </c:pt>
                <c:pt idx="5679">
                  <c:v>13.397710998754</c:v>
                </c:pt>
                <c:pt idx="5680">
                  <c:v>13.3975644014485</c:v>
                </c:pt>
                <c:pt idx="5681">
                  <c:v>13.397416669235724</c:v>
                </c:pt>
                <c:pt idx="5682">
                  <c:v>13.397267803746002</c:v>
                </c:pt>
                <c:pt idx="5683">
                  <c:v>13.397117806612099</c:v>
                </c:pt>
                <c:pt idx="5684">
                  <c:v>13.396966679469928</c:v>
                </c:pt>
                <c:pt idx="5685">
                  <c:v>13.3968144239573</c:v>
                </c:pt>
                <c:pt idx="5686">
                  <c:v>13.396661041715499</c:v>
                </c:pt>
                <c:pt idx="5687">
                  <c:v>13.396506534388154</c:v>
                </c:pt>
                <c:pt idx="5688">
                  <c:v>13.396350903620602</c:v>
                </c:pt>
                <c:pt idx="5689">
                  <c:v>13.396194151062502</c:v>
                </c:pt>
                <c:pt idx="5690">
                  <c:v>13.396036278365143</c:v>
                </c:pt>
                <c:pt idx="5691">
                  <c:v>13.395877287181976</c:v>
                </c:pt>
                <c:pt idx="5692">
                  <c:v>13.395717179170004</c:v>
                </c:pt>
                <c:pt idx="5693">
                  <c:v>13.395555955988478</c:v>
                </c:pt>
                <c:pt idx="5694">
                  <c:v>13.395393619298726</c:v>
                </c:pt>
                <c:pt idx="5695">
                  <c:v>13.395230170765506</c:v>
                </c:pt>
                <c:pt idx="5696">
                  <c:v>13.395065612055626</c:v>
                </c:pt>
                <c:pt idx="5697">
                  <c:v>13.3948999448384</c:v>
                </c:pt>
                <c:pt idx="5698">
                  <c:v>13.394733170786004</c:v>
                </c:pt>
                <c:pt idx="5699">
                  <c:v>13.3945652915728</c:v>
                </c:pt>
                <c:pt idx="5700">
                  <c:v>13.3943963088761</c:v>
                </c:pt>
                <c:pt idx="5701">
                  <c:v>13.3942262243753</c:v>
                </c:pt>
                <c:pt idx="5702">
                  <c:v>13.394055039752599</c:v>
                </c:pt>
                <c:pt idx="5703">
                  <c:v>13.3938827566928</c:v>
                </c:pt>
                <c:pt idx="5704">
                  <c:v>13.393709376882823</c:v>
                </c:pt>
                <c:pt idx="5705">
                  <c:v>13.39353490201241</c:v>
                </c:pt>
                <c:pt idx="5706">
                  <c:v>13.3933593337735</c:v>
                </c:pt>
                <c:pt idx="5707">
                  <c:v>13.393182673861032</c:v>
                </c:pt>
                <c:pt idx="5708">
                  <c:v>13.3930049239717</c:v>
                </c:pt>
                <c:pt idx="5709">
                  <c:v>13.392826085805424</c:v>
                </c:pt>
                <c:pt idx="5710">
                  <c:v>13.392646161064121</c:v>
                </c:pt>
                <c:pt idx="5711">
                  <c:v>13.3924651514518</c:v>
                </c:pt>
                <c:pt idx="5712">
                  <c:v>13.392283058676025</c:v>
                </c:pt>
                <c:pt idx="5713">
                  <c:v>13.392099884445752</c:v>
                </c:pt>
                <c:pt idx="5714">
                  <c:v>13.391915630472498</c:v>
                </c:pt>
                <c:pt idx="5715">
                  <c:v>13.391730298471014</c:v>
                </c:pt>
                <c:pt idx="5716">
                  <c:v>13.391543890157276</c:v>
                </c:pt>
                <c:pt idx="5717">
                  <c:v>13.3913564072506</c:v>
                </c:pt>
                <c:pt idx="5718">
                  <c:v>13.3911678514723</c:v>
                </c:pt>
                <c:pt idx="5719">
                  <c:v>13.3909782245461</c:v>
                </c:pt>
                <c:pt idx="5720">
                  <c:v>13.390787528198352</c:v>
                </c:pt>
                <c:pt idx="5721">
                  <c:v>13.390595764157</c:v>
                </c:pt>
                <c:pt idx="5722">
                  <c:v>13.390402934153474</c:v>
                </c:pt>
                <c:pt idx="5723">
                  <c:v>13.390209039920729</c:v>
                </c:pt>
                <c:pt idx="5724">
                  <c:v>13.390014083194202</c:v>
                </c:pt>
                <c:pt idx="5725">
                  <c:v>13.389818065712101</c:v>
                </c:pt>
                <c:pt idx="5726">
                  <c:v>13.3896209892145</c:v>
                </c:pt>
                <c:pt idx="5727">
                  <c:v>13.389422855444172</c:v>
                </c:pt>
                <c:pt idx="5728">
                  <c:v>13.389223666145501</c:v>
                </c:pt>
                <c:pt idx="5729">
                  <c:v>13.389023423066099</c:v>
                </c:pt>
                <c:pt idx="5730">
                  <c:v>13.388822127955301</c:v>
                </c:pt>
                <c:pt idx="5731">
                  <c:v>13.3886197825649</c:v>
                </c:pt>
                <c:pt idx="5732">
                  <c:v>13.388416388649038</c:v>
                </c:pt>
                <c:pt idx="5733">
                  <c:v>13.388211947963548</c:v>
                </c:pt>
                <c:pt idx="5734">
                  <c:v>13.3880064622678</c:v>
                </c:pt>
                <c:pt idx="5735">
                  <c:v>13.387799933322126</c:v>
                </c:pt>
                <c:pt idx="5736">
                  <c:v>13.38759236288981</c:v>
                </c:pt>
                <c:pt idx="5737">
                  <c:v>13.387383752736101</c:v>
                </c:pt>
                <c:pt idx="5738">
                  <c:v>13.3871741046287</c:v>
                </c:pt>
                <c:pt idx="5739">
                  <c:v>13.386963420337398</c:v>
                </c:pt>
                <c:pt idx="5740">
                  <c:v>13.386751701634099</c:v>
                </c:pt>
                <c:pt idx="5741">
                  <c:v>13.386538950293374</c:v>
                </c:pt>
                <c:pt idx="5742">
                  <c:v>13.386325168091298</c:v>
                </c:pt>
                <c:pt idx="5743">
                  <c:v>13.386110356806808</c:v>
                </c:pt>
                <c:pt idx="5744">
                  <c:v>13.385894518220592</c:v>
                </c:pt>
                <c:pt idx="5745">
                  <c:v>13.385677654115502</c:v>
                </c:pt>
                <c:pt idx="5746">
                  <c:v>13.385459766277124</c:v>
                </c:pt>
                <c:pt idx="5747">
                  <c:v>13.385240856492524</c:v>
                </c:pt>
                <c:pt idx="5748">
                  <c:v>13.3850209265514</c:v>
                </c:pt>
                <c:pt idx="5749">
                  <c:v>13.384799978245361</c:v>
                </c:pt>
                <c:pt idx="5750">
                  <c:v>13.384578013368024</c:v>
                </c:pt>
                <c:pt idx="5751">
                  <c:v>13.384355033715501</c:v>
                </c:pt>
                <c:pt idx="5752">
                  <c:v>13.3841310410858</c:v>
                </c:pt>
                <c:pt idx="5753">
                  <c:v>13.383906037279372</c:v>
                </c:pt>
                <c:pt idx="5754">
                  <c:v>13.383680024098028</c:v>
                </c:pt>
                <c:pt idx="5755">
                  <c:v>13.383453003346336</c:v>
                </c:pt>
                <c:pt idx="5756">
                  <c:v>13.3832249768307</c:v>
                </c:pt>
                <c:pt idx="5757">
                  <c:v>13.382995946360024</c:v>
                </c:pt>
                <c:pt idx="5758">
                  <c:v>13.382765913744818</c:v>
                </c:pt>
                <c:pt idx="5759">
                  <c:v>13.382534880797541</c:v>
                </c:pt>
                <c:pt idx="5760">
                  <c:v>13.382302849333024</c:v>
                </c:pt>
                <c:pt idx="5761">
                  <c:v>13.382069821168438</c:v>
                </c:pt>
                <c:pt idx="5762">
                  <c:v>13.381835798122276</c:v>
                </c:pt>
                <c:pt idx="5763">
                  <c:v>13.3816007820156</c:v>
                </c:pt>
                <c:pt idx="5764">
                  <c:v>13.381364774671299</c:v>
                </c:pt>
                <c:pt idx="5765">
                  <c:v>13.295914414188402</c:v>
                </c:pt>
                <c:pt idx="5766">
                  <c:v>13.295490822675626</c:v>
                </c:pt>
                <c:pt idx="5767">
                  <c:v>13.295066744425904</c:v>
                </c:pt>
                <c:pt idx="5768">
                  <c:v>13.294642181518299</c:v>
                </c:pt>
                <c:pt idx="5769">
                  <c:v>13.294217136032298</c:v>
                </c:pt>
                <c:pt idx="5770">
                  <c:v>13.293791610047</c:v>
                </c:pt>
                <c:pt idx="5771">
                  <c:v>13.293365605641798</c:v>
                </c:pt>
                <c:pt idx="5772">
                  <c:v>13.2929391248959</c:v>
                </c:pt>
                <c:pt idx="5773">
                  <c:v>13.2925121698885</c:v>
                </c:pt>
                <c:pt idx="5774">
                  <c:v>13.2920847426987</c:v>
                </c:pt>
                <c:pt idx="5775">
                  <c:v>13.2916568454058</c:v>
                </c:pt>
                <c:pt idx="5776">
                  <c:v>13.291228480088703</c:v>
                </c:pt>
                <c:pt idx="5777">
                  <c:v>13.290799648826924</c:v>
                </c:pt>
                <c:pt idx="5778">
                  <c:v>13.290370353698901</c:v>
                </c:pt>
                <c:pt idx="5779">
                  <c:v>13.289940596784009</c:v>
                </c:pt>
                <c:pt idx="5780">
                  <c:v>13.2895103801606</c:v>
                </c:pt>
                <c:pt idx="5781">
                  <c:v>13.289079705907801</c:v>
                </c:pt>
                <c:pt idx="5782">
                  <c:v>13.288648576104199</c:v>
                </c:pt>
                <c:pt idx="5783">
                  <c:v>13.288216992828399</c:v>
                </c:pt>
                <c:pt idx="5784">
                  <c:v>13.287784958158976</c:v>
                </c:pt>
                <c:pt idx="5785">
                  <c:v>13.287352474173998</c:v>
                </c:pt>
                <c:pt idx="5786">
                  <c:v>13.2869195429519</c:v>
                </c:pt>
                <c:pt idx="5787">
                  <c:v>13.2864861665707</c:v>
                </c:pt>
                <c:pt idx="5788">
                  <c:v>13.2860523471085</c:v>
                </c:pt>
                <c:pt idx="5789">
                  <c:v>13.285618086643</c:v>
                </c:pt>
                <c:pt idx="5790">
                  <c:v>13.2851833872519</c:v>
                </c:pt>
                <c:pt idx="5791">
                  <c:v>13.284748251012799</c:v>
                </c:pt>
                <c:pt idx="5792">
                  <c:v>13.284312680002998</c:v>
                </c:pt>
                <c:pt idx="5793">
                  <c:v>13.2838766762997</c:v>
                </c:pt>
                <c:pt idx="5794">
                  <c:v>13.2834402419798</c:v>
                </c:pt>
                <c:pt idx="5795">
                  <c:v>13.2830033791203</c:v>
                </c:pt>
                <c:pt idx="5796">
                  <c:v>13.282566089797704</c:v>
                </c:pt>
                <c:pt idx="5797">
                  <c:v>13.2821283760884</c:v>
                </c:pt>
                <c:pt idx="5798">
                  <c:v>13.2816902400687</c:v>
                </c:pt>
                <c:pt idx="5799">
                  <c:v>13.28125168381434</c:v>
                </c:pt>
                <c:pt idx="5800">
                  <c:v>13.2808127094016</c:v>
                </c:pt>
                <c:pt idx="5801">
                  <c:v>13.2803733189056</c:v>
                </c:pt>
                <c:pt idx="5802">
                  <c:v>13.279933514401726</c:v>
                </c:pt>
                <c:pt idx="5803">
                  <c:v>13.279493297965054</c:v>
                </c:pt>
                <c:pt idx="5804">
                  <c:v>13.279052671670099</c:v>
                </c:pt>
                <c:pt idx="5805">
                  <c:v>13.278611637591798</c:v>
                </c:pt>
                <c:pt idx="5806">
                  <c:v>13.278170197804299</c:v>
                </c:pt>
                <c:pt idx="5807">
                  <c:v>13.277728354381498</c:v>
                </c:pt>
                <c:pt idx="5808">
                  <c:v>13.277286109397204</c:v>
                </c:pt>
                <c:pt idx="5809">
                  <c:v>13.276843464924699</c:v>
                </c:pt>
                <c:pt idx="5810">
                  <c:v>13.276400423037202</c:v>
                </c:pt>
                <c:pt idx="5811">
                  <c:v>13.2759569858075</c:v>
                </c:pt>
                <c:pt idx="5812">
                  <c:v>13.275513155308024</c:v>
                </c:pt>
                <c:pt idx="5813">
                  <c:v>13.275068933610999</c:v>
                </c:pt>
                <c:pt idx="5814">
                  <c:v>13.2746243227883</c:v>
                </c:pt>
                <c:pt idx="5815">
                  <c:v>13.274179324911398</c:v>
                </c:pt>
                <c:pt idx="5816">
                  <c:v>13.273733942051399</c:v>
                </c:pt>
                <c:pt idx="5817">
                  <c:v>13.2732881762793</c:v>
                </c:pt>
                <c:pt idx="5818">
                  <c:v>13.27284202966541</c:v>
                </c:pt>
                <c:pt idx="5819">
                  <c:v>13.2723955042798</c:v>
                </c:pt>
                <c:pt idx="5820">
                  <c:v>13.271948602192298</c:v>
                </c:pt>
                <c:pt idx="5821">
                  <c:v>13.271501325472148</c:v>
                </c:pt>
                <c:pt idx="5822">
                  <c:v>13.2710536761886</c:v>
                </c:pt>
                <c:pt idx="5823">
                  <c:v>13.270605656410002</c:v>
                </c:pt>
                <c:pt idx="5824">
                  <c:v>13.270157268204304</c:v>
                </c:pt>
                <c:pt idx="5825">
                  <c:v>13.269708513639626</c:v>
                </c:pt>
                <c:pt idx="5826">
                  <c:v>13.269259394783226</c:v>
                </c:pt>
                <c:pt idx="5827">
                  <c:v>13.268809913701904</c:v>
                </c:pt>
                <c:pt idx="5828">
                  <c:v>13.268360072462198</c:v>
                </c:pt>
                <c:pt idx="5829">
                  <c:v>13.2679098731303</c:v>
                </c:pt>
                <c:pt idx="5830">
                  <c:v>13.267459317771802</c:v>
                </c:pt>
                <c:pt idx="5831">
                  <c:v>13.267008408451698</c:v>
                </c:pt>
                <c:pt idx="5832">
                  <c:v>13.266557147234799</c:v>
                </c:pt>
                <c:pt idx="5833">
                  <c:v>13.266105536185426</c:v>
                </c:pt>
                <c:pt idx="5834">
                  <c:v>13.265653577367372</c:v>
                </c:pt>
                <c:pt idx="5835">
                  <c:v>13.2652012728435</c:v>
                </c:pt>
                <c:pt idx="5836">
                  <c:v>13.264748624677098</c:v>
                </c:pt>
                <c:pt idx="5837">
                  <c:v>13.264295634930399</c:v>
                </c:pt>
                <c:pt idx="5838">
                  <c:v>13.263842305665024</c:v>
                </c:pt>
                <c:pt idx="5839">
                  <c:v>13.2633886389424</c:v>
                </c:pt>
                <c:pt idx="5840">
                  <c:v>13.262934636823454</c:v>
                </c:pt>
                <c:pt idx="5841">
                  <c:v>13.262480301368058</c:v>
                </c:pt>
                <c:pt idx="5842">
                  <c:v>13.2620256346361</c:v>
                </c:pt>
                <c:pt idx="5843">
                  <c:v>13.261570638687004</c:v>
                </c:pt>
                <c:pt idx="5844">
                  <c:v>13.2611153155792</c:v>
                </c:pt>
                <c:pt idx="5845">
                  <c:v>13.2606596673709</c:v>
                </c:pt>
                <c:pt idx="5846">
                  <c:v>13.260203696119499</c:v>
                </c:pt>
                <c:pt idx="5847">
                  <c:v>13.259747403882226</c:v>
                </c:pt>
                <c:pt idx="5848">
                  <c:v>13.2592907927152</c:v>
                </c:pt>
                <c:pt idx="5849">
                  <c:v>13.258833864674401</c:v>
                </c:pt>
                <c:pt idx="5850">
                  <c:v>13.258376621815048</c:v>
                </c:pt>
                <c:pt idx="5851">
                  <c:v>13.257919066191798</c:v>
                </c:pt>
                <c:pt idx="5852">
                  <c:v>13.2574611998587</c:v>
                </c:pt>
                <c:pt idx="5853">
                  <c:v>13.257003024869199</c:v>
                </c:pt>
                <c:pt idx="5854">
                  <c:v>13.256544543276076</c:v>
                </c:pt>
                <c:pt idx="5855">
                  <c:v>13.256085757131499</c:v>
                </c:pt>
                <c:pt idx="5856">
                  <c:v>13.255626668487126</c:v>
                </c:pt>
                <c:pt idx="5857">
                  <c:v>13.255167279394009</c:v>
                </c:pt>
                <c:pt idx="5858">
                  <c:v>13.254707591902006</c:v>
                </c:pt>
                <c:pt idx="5859">
                  <c:v>13.254247608061204</c:v>
                </c:pt>
                <c:pt idx="5860">
                  <c:v>13.253787329920502</c:v>
                </c:pt>
                <c:pt idx="5861">
                  <c:v>13.2533267595281</c:v>
                </c:pt>
                <c:pt idx="5862">
                  <c:v>13.2528658989318</c:v>
                </c:pt>
                <c:pt idx="5863">
                  <c:v>13.252404750178426</c:v>
                </c:pt>
                <c:pt idx="5864">
                  <c:v>13.251943315314399</c:v>
                </c:pt>
                <c:pt idx="5865">
                  <c:v>13.251481596385336</c:v>
                </c:pt>
                <c:pt idx="5866">
                  <c:v>13.251019595435899</c:v>
                </c:pt>
                <c:pt idx="5867">
                  <c:v>13.2505573145105</c:v>
                </c:pt>
                <c:pt idx="5868">
                  <c:v>13.2500947556527</c:v>
                </c:pt>
                <c:pt idx="5869">
                  <c:v>13.249631920904999</c:v>
                </c:pt>
                <c:pt idx="5870">
                  <c:v>13.2491688123097</c:v>
                </c:pt>
                <c:pt idx="5871">
                  <c:v>13.248705431907998</c:v>
                </c:pt>
                <c:pt idx="5872">
                  <c:v>13.248241781740209</c:v>
                </c:pt>
                <c:pt idx="5873">
                  <c:v>13.247777863846798</c:v>
                </c:pt>
                <c:pt idx="5874">
                  <c:v>13.247313680266169</c:v>
                </c:pt>
                <c:pt idx="5875">
                  <c:v>13.2468492330371</c:v>
                </c:pt>
                <c:pt idx="5876">
                  <c:v>13.246384524196801</c:v>
                </c:pt>
                <c:pt idx="5877">
                  <c:v>13.245919555782224</c:v>
                </c:pt>
                <c:pt idx="5878">
                  <c:v>13.245454329829336</c:v>
                </c:pt>
                <c:pt idx="5879">
                  <c:v>13.244988848372998</c:v>
                </c:pt>
                <c:pt idx="5880">
                  <c:v>13.244523113448098</c:v>
                </c:pt>
                <c:pt idx="5881">
                  <c:v>13.244057127087999</c:v>
                </c:pt>
                <c:pt idx="5882">
                  <c:v>13.2435908913255</c:v>
                </c:pt>
                <c:pt idx="5883">
                  <c:v>13.243124408192449</c:v>
                </c:pt>
                <c:pt idx="5884">
                  <c:v>13.2426576797205</c:v>
                </c:pt>
                <c:pt idx="5885">
                  <c:v>13.242190707939399</c:v>
                </c:pt>
                <c:pt idx="5886">
                  <c:v>13.241723494878729</c:v>
                </c:pt>
                <c:pt idx="5887">
                  <c:v>13.241256042567498</c:v>
                </c:pt>
                <c:pt idx="5888">
                  <c:v>13.240788353033198</c:v>
                </c:pt>
                <c:pt idx="5889">
                  <c:v>13.240320428302663</c:v>
                </c:pt>
                <c:pt idx="5890">
                  <c:v>13.2398522704024</c:v>
                </c:pt>
                <c:pt idx="5891">
                  <c:v>13.239383881357201</c:v>
                </c:pt>
                <c:pt idx="5892">
                  <c:v>13.238915263191329</c:v>
                </c:pt>
                <c:pt idx="5893">
                  <c:v>13.238446417928802</c:v>
                </c:pt>
                <c:pt idx="5894">
                  <c:v>13.237977347591418</c:v>
                </c:pt>
                <c:pt idx="5895">
                  <c:v>13.237508054201699</c:v>
                </c:pt>
                <c:pt idx="5896">
                  <c:v>13.2370385397797</c:v>
                </c:pt>
                <c:pt idx="5897">
                  <c:v>13.236568806345501</c:v>
                </c:pt>
                <c:pt idx="5898">
                  <c:v>13.236098855918</c:v>
                </c:pt>
                <c:pt idx="5899">
                  <c:v>13.235628690515201</c:v>
                </c:pt>
                <c:pt idx="5900">
                  <c:v>13.2351583121542</c:v>
                </c:pt>
                <c:pt idx="5901">
                  <c:v>13.234687722851087</c:v>
                </c:pt>
                <c:pt idx="5902">
                  <c:v>13.234216924621299</c:v>
                </c:pt>
                <c:pt idx="5903">
                  <c:v>13.2337459194788</c:v>
                </c:pt>
                <c:pt idx="5904">
                  <c:v>13.233274709436998</c:v>
                </c:pt>
                <c:pt idx="5905">
                  <c:v>13.2328032965081</c:v>
                </c:pt>
                <c:pt idx="5906">
                  <c:v>13.232331682703601</c:v>
                </c:pt>
                <c:pt idx="5907">
                  <c:v>13.231859870033798</c:v>
                </c:pt>
                <c:pt idx="5908">
                  <c:v>13.231387860508098</c:v>
                </c:pt>
                <c:pt idx="5909">
                  <c:v>13.230915656134901</c:v>
                </c:pt>
                <c:pt idx="5910">
                  <c:v>13.230443258921706</c:v>
                </c:pt>
                <c:pt idx="5911">
                  <c:v>13.229970670874698</c:v>
                </c:pt>
                <c:pt idx="5912">
                  <c:v>13.2294978939995</c:v>
                </c:pt>
                <c:pt idx="5913">
                  <c:v>13.229024930300399</c:v>
                </c:pt>
                <c:pt idx="5914">
                  <c:v>13.228551781780554</c:v>
                </c:pt>
                <c:pt idx="5915">
                  <c:v>13.228078450442641</c:v>
                </c:pt>
                <c:pt idx="5916">
                  <c:v>13.227604938288026</c:v>
                </c:pt>
                <c:pt idx="5917">
                  <c:v>13.227131247316398</c:v>
                </c:pt>
                <c:pt idx="5918">
                  <c:v>13.226657379527406</c:v>
                </c:pt>
                <c:pt idx="5919">
                  <c:v>13.226183336919</c:v>
                </c:pt>
                <c:pt idx="5920">
                  <c:v>13.2257091214883</c:v>
                </c:pt>
                <c:pt idx="5921">
                  <c:v>13.2252347352313</c:v>
                </c:pt>
                <c:pt idx="5922">
                  <c:v>13.224760180142948</c:v>
                </c:pt>
                <c:pt idx="5923">
                  <c:v>13.224285458217301</c:v>
                </c:pt>
                <c:pt idx="5924">
                  <c:v>13.223810571446799</c:v>
                </c:pt>
                <c:pt idx="5925">
                  <c:v>13.2233355218233</c:v>
                </c:pt>
                <c:pt idx="5926">
                  <c:v>13.2228603113372</c:v>
                </c:pt>
                <c:pt idx="5927">
                  <c:v>13.2223849419782</c:v>
                </c:pt>
                <c:pt idx="5928">
                  <c:v>13.221909415734498</c:v>
                </c:pt>
                <c:pt idx="5929">
                  <c:v>13.221433734593401</c:v>
                </c:pt>
                <c:pt idx="5930">
                  <c:v>13.220957900540901</c:v>
                </c:pt>
                <c:pt idx="5931">
                  <c:v>13.220481915562004</c:v>
                </c:pt>
                <c:pt idx="5932">
                  <c:v>13.220005781640463</c:v>
                </c:pt>
                <c:pt idx="5933">
                  <c:v>13.2195295007593</c:v>
                </c:pt>
                <c:pt idx="5934">
                  <c:v>13.219053074899699</c:v>
                </c:pt>
                <c:pt idx="5935">
                  <c:v>13.218576506042099</c:v>
                </c:pt>
                <c:pt idx="5936">
                  <c:v>13.218099796165699</c:v>
                </c:pt>
                <c:pt idx="5937">
                  <c:v>13.2176229472486</c:v>
                </c:pt>
                <c:pt idx="5938">
                  <c:v>13.217145961267548</c:v>
                </c:pt>
                <c:pt idx="5939">
                  <c:v>13.216668840198398</c:v>
                </c:pt>
                <c:pt idx="5940">
                  <c:v>13.216191586015398</c:v>
                </c:pt>
                <c:pt idx="5941">
                  <c:v>13.215714200692</c:v>
                </c:pt>
                <c:pt idx="5942">
                  <c:v>13.215236686200226</c:v>
                </c:pt>
                <c:pt idx="5943">
                  <c:v>13.214759044510901</c:v>
                </c:pt>
                <c:pt idx="5944">
                  <c:v>13.214281277593701</c:v>
                </c:pt>
                <c:pt idx="5945">
                  <c:v>13.213803387417098</c:v>
                </c:pt>
                <c:pt idx="5946">
                  <c:v>13.213325375948299</c:v>
                </c:pt>
                <c:pt idx="5947">
                  <c:v>13.212847245153204</c:v>
                </c:pt>
                <c:pt idx="5948">
                  <c:v>13.212368996996601</c:v>
                </c:pt>
                <c:pt idx="5949">
                  <c:v>13.2118906334419</c:v>
                </c:pt>
                <c:pt idx="5950">
                  <c:v>13.211412156451399</c:v>
                </c:pt>
                <c:pt idx="5951">
                  <c:v>13.210933567986</c:v>
                </c:pt>
                <c:pt idx="5952">
                  <c:v>13.210454870005426</c:v>
                </c:pt>
                <c:pt idx="5953">
                  <c:v>13.209976064468099</c:v>
                </c:pt>
                <c:pt idx="5954">
                  <c:v>13.209497153331199</c:v>
                </c:pt>
                <c:pt idx="5955">
                  <c:v>13.209018138550498</c:v>
                </c:pt>
                <c:pt idx="5956">
                  <c:v>13.2085390220807</c:v>
                </c:pt>
                <c:pt idx="5957">
                  <c:v>13.2080598058749</c:v>
                </c:pt>
                <c:pt idx="5958">
                  <c:v>13.207580491885199</c:v>
                </c:pt>
                <c:pt idx="5959">
                  <c:v>13.207101082062298</c:v>
                </c:pt>
                <c:pt idx="5960">
                  <c:v>13.206621578355399</c:v>
                </c:pt>
                <c:pt idx="5961">
                  <c:v>13.206141982712463</c:v>
                </c:pt>
                <c:pt idx="5962">
                  <c:v>13.205662297080716</c:v>
                </c:pt>
                <c:pt idx="5963">
                  <c:v>13.205182523404726</c:v>
                </c:pt>
                <c:pt idx="5964">
                  <c:v>13.204702663629</c:v>
                </c:pt>
                <c:pt idx="5965">
                  <c:v>13.204222719696148</c:v>
                </c:pt>
                <c:pt idx="5966">
                  <c:v>13.2037426935475</c:v>
                </c:pt>
                <c:pt idx="5967">
                  <c:v>13.2032625871229</c:v>
                </c:pt>
                <c:pt idx="5968">
                  <c:v>13.202782402361002</c:v>
                </c:pt>
                <c:pt idx="5969">
                  <c:v>13.202302141199098</c:v>
                </c:pt>
                <c:pt idx="5970">
                  <c:v>13.201821805572759</c:v>
                </c:pt>
                <c:pt idx="5971">
                  <c:v>13.201341397416998</c:v>
                </c:pt>
                <c:pt idx="5972">
                  <c:v>13.2008609186645</c:v>
                </c:pt>
                <c:pt idx="5973">
                  <c:v>13.200380371247</c:v>
                </c:pt>
                <c:pt idx="5974">
                  <c:v>13.1998997570947</c:v>
                </c:pt>
                <c:pt idx="5975">
                  <c:v>13.199419078136676</c:v>
                </c:pt>
                <c:pt idx="5976">
                  <c:v>13.1989383363002</c:v>
                </c:pt>
                <c:pt idx="5977">
                  <c:v>13.1984575335114</c:v>
                </c:pt>
                <c:pt idx="5978">
                  <c:v>13.197976671694898</c:v>
                </c:pt>
                <c:pt idx="5979">
                  <c:v>13.1974957527739</c:v>
                </c:pt>
                <c:pt idx="5980">
                  <c:v>13.197014778670001</c:v>
                </c:pt>
                <c:pt idx="5981">
                  <c:v>13.196533751303702</c:v>
                </c:pt>
                <c:pt idx="5982">
                  <c:v>13.196052672593799</c:v>
                </c:pt>
                <c:pt idx="5983">
                  <c:v>13.1955715444577</c:v>
                </c:pt>
                <c:pt idx="5984">
                  <c:v>13.1950903688113</c:v>
                </c:pt>
                <c:pt idx="5985">
                  <c:v>13.194609147569</c:v>
                </c:pt>
                <c:pt idx="5986">
                  <c:v>13.194127882643999</c:v>
                </c:pt>
                <c:pt idx="5987">
                  <c:v>13.193646575947778</c:v>
                </c:pt>
                <c:pt idx="5988">
                  <c:v>13.193165229390001</c:v>
                </c:pt>
                <c:pt idx="5989">
                  <c:v>13.192683844879706</c:v>
                </c:pt>
                <c:pt idx="5990">
                  <c:v>13.192202424323799</c:v>
                </c:pt>
                <c:pt idx="5991">
                  <c:v>13.191720969627699</c:v>
                </c:pt>
                <c:pt idx="5992">
                  <c:v>13.191239482695487</c:v>
                </c:pt>
                <c:pt idx="5993">
                  <c:v>13.190757965429899</c:v>
                </c:pt>
                <c:pt idx="5994">
                  <c:v>13.190276419731701</c:v>
                </c:pt>
                <c:pt idx="5995">
                  <c:v>13.189794847500426</c:v>
                </c:pt>
                <c:pt idx="5996">
                  <c:v>13.189313250633999</c:v>
                </c:pt>
                <c:pt idx="5997">
                  <c:v>13.188831631028902</c:v>
                </c:pt>
                <c:pt idx="5998">
                  <c:v>13.188349990580001</c:v>
                </c:pt>
                <c:pt idx="5999">
                  <c:v>13.187868331180598</c:v>
                </c:pt>
                <c:pt idx="6000">
                  <c:v>13.187386654722404</c:v>
                </c:pt>
                <c:pt idx="6001">
                  <c:v>13.186904963095699</c:v>
                </c:pt>
                <c:pt idx="6002">
                  <c:v>13.186423258189121</c:v>
                </c:pt>
                <c:pt idx="6003">
                  <c:v>13.185941541889624</c:v>
                </c:pt>
                <c:pt idx="6004">
                  <c:v>13.185459816082981</c:v>
                </c:pt>
                <c:pt idx="6005">
                  <c:v>13.184978082652403</c:v>
                </c:pt>
                <c:pt idx="6006">
                  <c:v>13.184496343481309</c:v>
                </c:pt>
                <c:pt idx="6007">
                  <c:v>13.1840146004494</c:v>
                </c:pt>
                <c:pt idx="6008">
                  <c:v>13.183532855436521</c:v>
                </c:pt>
                <c:pt idx="6009">
                  <c:v>13.1830511103196</c:v>
                </c:pt>
                <c:pt idx="6010">
                  <c:v>13.182569366974899</c:v>
                </c:pt>
                <c:pt idx="6011">
                  <c:v>13.182087627276704</c:v>
                </c:pt>
                <c:pt idx="6012">
                  <c:v>13.181605893097499</c:v>
                </c:pt>
                <c:pt idx="6013">
                  <c:v>13.181124166308498</c:v>
                </c:pt>
                <c:pt idx="6014">
                  <c:v>13.180642448778899</c:v>
                </c:pt>
                <c:pt idx="6015">
                  <c:v>13.180160742376698</c:v>
                </c:pt>
                <c:pt idx="6016">
                  <c:v>13.179679048967802</c:v>
                </c:pt>
                <c:pt idx="6017">
                  <c:v>13.179197370416899</c:v>
                </c:pt>
                <c:pt idx="6018">
                  <c:v>13.178715708586498</c:v>
                </c:pt>
                <c:pt idx="6019">
                  <c:v>13.178234065338</c:v>
                </c:pt>
                <c:pt idx="6020">
                  <c:v>13.177752442530698</c:v>
                </c:pt>
                <c:pt idx="6021">
                  <c:v>13.177270842022548</c:v>
                </c:pt>
                <c:pt idx="6022">
                  <c:v>13.176789265669758</c:v>
                </c:pt>
                <c:pt idx="6023">
                  <c:v>13.176307715326224</c:v>
                </c:pt>
                <c:pt idx="6024">
                  <c:v>13.175826192845324</c:v>
                </c:pt>
                <c:pt idx="6025">
                  <c:v>13.175344700077799</c:v>
                </c:pt>
                <c:pt idx="6026">
                  <c:v>13.174863238873</c:v>
                </c:pt>
                <c:pt idx="6027">
                  <c:v>13.1743818110787</c:v>
                </c:pt>
                <c:pt idx="6028">
                  <c:v>13.1739004185408</c:v>
                </c:pt>
                <c:pt idx="6029">
                  <c:v>13.173419063103402</c:v>
                </c:pt>
                <c:pt idx="6030">
                  <c:v>13.172937746609026</c:v>
                </c:pt>
                <c:pt idx="6031">
                  <c:v>13.172456470898506</c:v>
                </c:pt>
                <c:pt idx="6032">
                  <c:v>13.171975237810798</c:v>
                </c:pt>
                <c:pt idx="6033">
                  <c:v>13.171494049183408</c:v>
                </c:pt>
                <c:pt idx="6034">
                  <c:v>13.171012906851399</c:v>
                </c:pt>
                <c:pt idx="6035">
                  <c:v>13.170531812649141</c:v>
                </c:pt>
                <c:pt idx="6036">
                  <c:v>13.170050768408</c:v>
                </c:pt>
                <c:pt idx="6037">
                  <c:v>13.169569775958974</c:v>
                </c:pt>
                <c:pt idx="6038">
                  <c:v>13.169088837130024</c:v>
                </c:pt>
                <c:pt idx="6039">
                  <c:v>13.168607953748102</c:v>
                </c:pt>
                <c:pt idx="6040">
                  <c:v>13.168127127638201</c:v>
                </c:pt>
                <c:pt idx="6041">
                  <c:v>13.167646360623404</c:v>
                </c:pt>
                <c:pt idx="6042">
                  <c:v>13.1671656545251</c:v>
                </c:pt>
                <c:pt idx="6043">
                  <c:v>13.166685011163123</c:v>
                </c:pt>
                <c:pt idx="6044">
                  <c:v>13.1662044323547</c:v>
                </c:pt>
                <c:pt idx="6045">
                  <c:v>13.165723919916402</c:v>
                </c:pt>
                <c:pt idx="6046">
                  <c:v>13.1652434756621</c:v>
                </c:pt>
                <c:pt idx="6047">
                  <c:v>13.164763101404301</c:v>
                </c:pt>
                <c:pt idx="6048">
                  <c:v>13.164282798953399</c:v>
                </c:pt>
                <c:pt idx="6049">
                  <c:v>13.16380257011831</c:v>
                </c:pt>
                <c:pt idx="6050">
                  <c:v>13.163322416705602</c:v>
                </c:pt>
                <c:pt idx="6051">
                  <c:v>13.162842340520704</c:v>
                </c:pt>
                <c:pt idx="6052">
                  <c:v>13.162362343366604</c:v>
                </c:pt>
                <c:pt idx="6053">
                  <c:v>13.1618824270447</c:v>
                </c:pt>
                <c:pt idx="6054">
                  <c:v>13.161402593354676</c:v>
                </c:pt>
                <c:pt idx="6055">
                  <c:v>13.160922844093799</c:v>
                </c:pt>
                <c:pt idx="6056">
                  <c:v>13.1604431810582</c:v>
                </c:pt>
                <c:pt idx="6057">
                  <c:v>13.1599636060417</c:v>
                </c:pt>
                <c:pt idx="6058">
                  <c:v>13.159484120836376</c:v>
                </c:pt>
                <c:pt idx="6059">
                  <c:v>13.159004727232302</c:v>
                </c:pt>
                <c:pt idx="6060">
                  <c:v>13.158525427017898</c:v>
                </c:pt>
                <c:pt idx="6061">
                  <c:v>13.1580462219795</c:v>
                </c:pt>
                <c:pt idx="6062">
                  <c:v>13.157567113901704</c:v>
                </c:pt>
                <c:pt idx="6063">
                  <c:v>13.157088104567</c:v>
                </c:pt>
                <c:pt idx="6064">
                  <c:v>13.156609195756308</c:v>
                </c:pt>
                <c:pt idx="6065">
                  <c:v>13.156130389248109</c:v>
                </c:pt>
                <c:pt idx="6066">
                  <c:v>13.1556516868194</c:v>
                </c:pt>
                <c:pt idx="6067">
                  <c:v>13.1551730902454</c:v>
                </c:pt>
                <c:pt idx="6068">
                  <c:v>13.154694601298926</c:v>
                </c:pt>
                <c:pt idx="6069">
                  <c:v>13.154216221751099</c:v>
                </c:pt>
                <c:pt idx="6070">
                  <c:v>13.153737953371104</c:v>
                </c:pt>
                <c:pt idx="6071">
                  <c:v>13.153259797926324</c:v>
                </c:pt>
                <c:pt idx="6072">
                  <c:v>13.152781757182014</c:v>
                </c:pt>
                <c:pt idx="6073">
                  <c:v>13.152303832901326</c:v>
                </c:pt>
                <c:pt idx="6074">
                  <c:v>13.1518260268458</c:v>
                </c:pt>
                <c:pt idx="6075">
                  <c:v>13.151348340774998</c:v>
                </c:pt>
                <c:pt idx="6076">
                  <c:v>13.150870776446199</c:v>
                </c:pt>
                <c:pt idx="6077">
                  <c:v>13.150393335615</c:v>
                </c:pt>
                <c:pt idx="6078">
                  <c:v>13.149916020034999</c:v>
                </c:pt>
                <c:pt idx="6079">
                  <c:v>13.149438831457624</c:v>
                </c:pt>
                <c:pt idx="6080">
                  <c:v>13.148961771632289</c:v>
                </c:pt>
                <c:pt idx="6081">
                  <c:v>13.148484842307226</c:v>
                </c:pt>
                <c:pt idx="6082">
                  <c:v>13.148008045227298</c:v>
                </c:pt>
                <c:pt idx="6083">
                  <c:v>13.147531382136398</c:v>
                </c:pt>
                <c:pt idx="6084">
                  <c:v>13.147054854776099</c:v>
                </c:pt>
                <c:pt idx="6085">
                  <c:v>13.146578464885998</c:v>
                </c:pt>
                <c:pt idx="6086">
                  <c:v>13.146102214203626</c:v>
                </c:pt>
                <c:pt idx="6087">
                  <c:v>13.145626104464499</c:v>
                </c:pt>
                <c:pt idx="6088">
                  <c:v>13.145150137402204</c:v>
                </c:pt>
                <c:pt idx="6089">
                  <c:v>13.144674314748199</c:v>
                </c:pt>
                <c:pt idx="6090">
                  <c:v>13.144198638231792</c:v>
                </c:pt>
                <c:pt idx="6091">
                  <c:v>13.143723109580788</c:v>
                </c:pt>
                <c:pt idx="6092">
                  <c:v>13.143247730520399</c:v>
                </c:pt>
                <c:pt idx="6093">
                  <c:v>13.142772502773798</c:v>
                </c:pt>
                <c:pt idx="6094">
                  <c:v>13.142297428062401</c:v>
                </c:pt>
                <c:pt idx="6095">
                  <c:v>13.141822508105498</c:v>
                </c:pt>
                <c:pt idx="6096">
                  <c:v>13.141347744619987</c:v>
                </c:pt>
                <c:pt idx="6097">
                  <c:v>13.140873139321398</c:v>
                </c:pt>
                <c:pt idx="6098">
                  <c:v>13.140398693922398</c:v>
                </c:pt>
                <c:pt idx="6099">
                  <c:v>13.139924410134098</c:v>
                </c:pt>
                <c:pt idx="6100">
                  <c:v>13.139450289665326</c:v>
                </c:pt>
                <c:pt idx="6101">
                  <c:v>13.1389763342229</c:v>
                </c:pt>
                <c:pt idx="6102">
                  <c:v>13.138502545511498</c:v>
                </c:pt>
                <c:pt idx="6103">
                  <c:v>13.138028925233519</c:v>
                </c:pt>
                <c:pt idx="6104">
                  <c:v>13.137555475090098</c:v>
                </c:pt>
                <c:pt idx="6105">
                  <c:v>13.137082196779</c:v>
                </c:pt>
                <c:pt idx="6106">
                  <c:v>13.136609091996799</c:v>
                </c:pt>
                <c:pt idx="6107">
                  <c:v>13.1361361624376</c:v>
                </c:pt>
                <c:pt idx="6108">
                  <c:v>13.135663409793398</c:v>
                </c:pt>
                <c:pt idx="6109">
                  <c:v>13.135190835754306</c:v>
                </c:pt>
                <c:pt idx="6110">
                  <c:v>13.134718442007998</c:v>
                </c:pt>
                <c:pt idx="6111">
                  <c:v>13.134246230240199</c:v>
                </c:pt>
                <c:pt idx="6112">
                  <c:v>13.133774202134498</c:v>
                </c:pt>
                <c:pt idx="6113">
                  <c:v>13.1333023593723</c:v>
                </c:pt>
                <c:pt idx="6114">
                  <c:v>13.132830703632798</c:v>
                </c:pt>
                <c:pt idx="6115">
                  <c:v>13.1323592365931</c:v>
                </c:pt>
                <c:pt idx="6116">
                  <c:v>13.131887959928276</c:v>
                </c:pt>
                <c:pt idx="6117">
                  <c:v>13.131416875310904</c:v>
                </c:pt>
                <c:pt idx="6118">
                  <c:v>13.130945984411698</c:v>
                </c:pt>
                <c:pt idx="6119">
                  <c:v>13.130475288899399</c:v>
                </c:pt>
                <c:pt idx="6120">
                  <c:v>13.1300047904399</c:v>
                </c:pt>
                <c:pt idx="6121">
                  <c:v>13.129534490697599</c:v>
                </c:pt>
                <c:pt idx="6122">
                  <c:v>13.1290643913343</c:v>
                </c:pt>
                <c:pt idx="6123">
                  <c:v>13.1285944940098</c:v>
                </c:pt>
                <c:pt idx="6124">
                  <c:v>13.128124800381601</c:v>
                </c:pt>
                <c:pt idx="6125">
                  <c:v>13.1276553121051</c:v>
                </c:pt>
                <c:pt idx="6126">
                  <c:v>13.1271860308334</c:v>
                </c:pt>
                <c:pt idx="6127">
                  <c:v>13.126716958217624</c:v>
                </c:pt>
                <c:pt idx="6128">
                  <c:v>13.1262480959064</c:v>
                </c:pt>
                <c:pt idx="6129">
                  <c:v>13.1257794455463</c:v>
                </c:pt>
                <c:pt idx="6130">
                  <c:v>13.125311008781598</c:v>
                </c:pt>
                <c:pt idx="6131">
                  <c:v>13.124842787254448</c:v>
                </c:pt>
                <c:pt idx="6132">
                  <c:v>13.124374782604669</c:v>
                </c:pt>
                <c:pt idx="6133">
                  <c:v>13.1239069964702</c:v>
                </c:pt>
                <c:pt idx="6134">
                  <c:v>13.123439430486124</c:v>
                </c:pt>
                <c:pt idx="6135">
                  <c:v>13.1229720862856</c:v>
                </c:pt>
                <c:pt idx="6136">
                  <c:v>13.122504965499704</c:v>
                </c:pt>
                <c:pt idx="6137">
                  <c:v>13.122038069757</c:v>
                </c:pt>
                <c:pt idx="6138">
                  <c:v>13.121571400683987</c:v>
                </c:pt>
                <c:pt idx="6139">
                  <c:v>13.1211049599051</c:v>
                </c:pt>
                <c:pt idx="6140">
                  <c:v>13.120638749041801</c:v>
                </c:pt>
                <c:pt idx="6141">
                  <c:v>13.120172769713998</c:v>
                </c:pt>
                <c:pt idx="6142">
                  <c:v>13.1197070235391</c:v>
                </c:pt>
                <c:pt idx="6143">
                  <c:v>13.1192415121322</c:v>
                </c:pt>
                <c:pt idx="6144">
                  <c:v>13.118776237106006</c:v>
                </c:pt>
                <c:pt idx="6145">
                  <c:v>13.118311200070941</c:v>
                </c:pt>
                <c:pt idx="6146">
                  <c:v>13.1178464026359</c:v>
                </c:pt>
                <c:pt idx="6147">
                  <c:v>13.1173818464062</c:v>
                </c:pt>
                <c:pt idx="6148">
                  <c:v>13.1169175329858</c:v>
                </c:pt>
                <c:pt idx="6149">
                  <c:v>13.116453463976098</c:v>
                </c:pt>
                <c:pt idx="6150">
                  <c:v>13.1159896409761</c:v>
                </c:pt>
                <c:pt idx="6151">
                  <c:v>13.115526065582706</c:v>
                </c:pt>
                <c:pt idx="6152">
                  <c:v>13.1150627393903</c:v>
                </c:pt>
                <c:pt idx="6153">
                  <c:v>13.114599663990999</c:v>
                </c:pt>
                <c:pt idx="6154">
                  <c:v>13.1141368409747</c:v>
                </c:pt>
                <c:pt idx="6155">
                  <c:v>13.113674271929014</c:v>
                </c:pt>
                <c:pt idx="6156">
                  <c:v>13.113211958438798</c:v>
                </c:pt>
                <c:pt idx="6157">
                  <c:v>13.112749902087323</c:v>
                </c:pt>
                <c:pt idx="6158">
                  <c:v>13.112288104454699</c:v>
                </c:pt>
                <c:pt idx="6159">
                  <c:v>13.111826567119499</c:v>
                </c:pt>
                <c:pt idx="6160">
                  <c:v>13.111365291657398</c:v>
                </c:pt>
                <c:pt idx="6161">
                  <c:v>13.110904279641804</c:v>
                </c:pt>
                <c:pt idx="6162">
                  <c:v>13.110443532644076</c:v>
                </c:pt>
                <c:pt idx="6163">
                  <c:v>13.1099830522326</c:v>
                </c:pt>
                <c:pt idx="6164">
                  <c:v>13.109522839974325</c:v>
                </c:pt>
                <c:pt idx="6165">
                  <c:v>13.109062897432899</c:v>
                </c:pt>
                <c:pt idx="6166">
                  <c:v>13.108603226170198</c:v>
                </c:pt>
                <c:pt idx="6167">
                  <c:v>13.108143827745501</c:v>
                </c:pt>
                <c:pt idx="6168">
                  <c:v>13.107684703715902</c:v>
                </c:pt>
                <c:pt idx="6169">
                  <c:v>13.107225855635798</c:v>
                </c:pt>
                <c:pt idx="6170">
                  <c:v>13.1067672850574</c:v>
                </c:pt>
                <c:pt idx="6171">
                  <c:v>13.106308993530487</c:v>
                </c:pt>
                <c:pt idx="6172">
                  <c:v>13.105850982602799</c:v>
                </c:pt>
                <c:pt idx="6173">
                  <c:v>13.105393253818924</c:v>
                </c:pt>
                <c:pt idx="6174">
                  <c:v>13.1049358087217</c:v>
                </c:pt>
                <c:pt idx="6175">
                  <c:v>13.104478648851298</c:v>
                </c:pt>
                <c:pt idx="6176">
                  <c:v>13.104021775745601</c:v>
                </c:pt>
                <c:pt idx="6177">
                  <c:v>13.1035651909399</c:v>
                </c:pt>
                <c:pt idx="6178">
                  <c:v>13.103108895967226</c:v>
                </c:pt>
                <c:pt idx="6179">
                  <c:v>13.102652892358106</c:v>
                </c:pt>
                <c:pt idx="6180">
                  <c:v>13.1021971816409</c:v>
                </c:pt>
                <c:pt idx="6181">
                  <c:v>13.101741765341098</c:v>
                </c:pt>
                <c:pt idx="6182">
                  <c:v>13.1012866449821</c:v>
                </c:pt>
                <c:pt idx="6183">
                  <c:v>13.1008318220847</c:v>
                </c:pt>
                <c:pt idx="6184">
                  <c:v>13.1003772981675</c:v>
                </c:pt>
                <c:pt idx="6185">
                  <c:v>13.0999230747463</c:v>
                </c:pt>
                <c:pt idx="6186">
                  <c:v>13.0994691533348</c:v>
                </c:pt>
                <c:pt idx="6187">
                  <c:v>13.099015535444021</c:v>
                </c:pt>
                <c:pt idx="6188">
                  <c:v>13.098562222582499</c:v>
                </c:pt>
                <c:pt idx="6189">
                  <c:v>13.098109216256599</c:v>
                </c:pt>
                <c:pt idx="6190">
                  <c:v>13.097656517970076</c:v>
                </c:pt>
                <c:pt idx="6191">
                  <c:v>13.097204129224</c:v>
                </c:pt>
                <c:pt idx="6192">
                  <c:v>13.096752051517402</c:v>
                </c:pt>
                <c:pt idx="6193">
                  <c:v>13.0963002863465</c:v>
                </c:pt>
                <c:pt idx="6194">
                  <c:v>13.095848835205352</c:v>
                </c:pt>
                <c:pt idx="6195">
                  <c:v>13.095397699584804</c:v>
                </c:pt>
                <c:pt idx="6196">
                  <c:v>13.0949468809743</c:v>
                </c:pt>
                <c:pt idx="6197">
                  <c:v>13.0944963808601</c:v>
                </c:pt>
                <c:pt idx="6198">
                  <c:v>13.094046200726329</c:v>
                </c:pt>
                <c:pt idx="6199">
                  <c:v>13.093596342053926</c:v>
                </c:pt>
                <c:pt idx="6200">
                  <c:v>13.093146806322341</c:v>
                </c:pt>
                <c:pt idx="6201">
                  <c:v>13.092697595007852</c:v>
                </c:pt>
                <c:pt idx="6202">
                  <c:v>13.0922487095841</c:v>
                </c:pt>
                <c:pt idx="6203">
                  <c:v>13.091800151523</c:v>
                </c:pt>
                <c:pt idx="6204">
                  <c:v>13.091351922293285</c:v>
                </c:pt>
                <c:pt idx="6205">
                  <c:v>13.090904023361499</c:v>
                </c:pt>
                <c:pt idx="6206">
                  <c:v>13.090456456191404</c:v>
                </c:pt>
                <c:pt idx="6207">
                  <c:v>13.0900092222445</c:v>
                </c:pt>
                <c:pt idx="6208">
                  <c:v>13.0895623229795</c:v>
                </c:pt>
                <c:pt idx="6209">
                  <c:v>13.0891157598529</c:v>
                </c:pt>
                <c:pt idx="6210">
                  <c:v>13.088669534318402</c:v>
                </c:pt>
                <c:pt idx="6211">
                  <c:v>13.088223647827299</c:v>
                </c:pt>
                <c:pt idx="6212">
                  <c:v>13.087778101828398</c:v>
                </c:pt>
                <c:pt idx="6213">
                  <c:v>13.087332897767824</c:v>
                </c:pt>
                <c:pt idx="6214">
                  <c:v>13.086888037089428</c:v>
                </c:pt>
                <c:pt idx="6215">
                  <c:v>13.086443521233926</c:v>
                </c:pt>
                <c:pt idx="6216">
                  <c:v>13.085999351640124</c:v>
                </c:pt>
                <c:pt idx="6217">
                  <c:v>13.085555529744234</c:v>
                </c:pt>
                <c:pt idx="6218">
                  <c:v>13.085112056979325</c:v>
                </c:pt>
                <c:pt idx="6219">
                  <c:v>13.084668934776399</c:v>
                </c:pt>
                <c:pt idx="6220">
                  <c:v>13.0842261645639</c:v>
                </c:pt>
                <c:pt idx="6221">
                  <c:v>13.0837837477675</c:v>
                </c:pt>
                <c:pt idx="6222">
                  <c:v>13.083341685810399</c:v>
                </c:pt>
                <c:pt idx="6223">
                  <c:v>13.0828999801134</c:v>
                </c:pt>
                <c:pt idx="6224">
                  <c:v>13.082458632094276</c:v>
                </c:pt>
                <c:pt idx="6225">
                  <c:v>13.0820176431685</c:v>
                </c:pt>
                <c:pt idx="6226">
                  <c:v>13.081577014749104</c:v>
                </c:pt>
                <c:pt idx="6227">
                  <c:v>13.081136748246324</c:v>
                </c:pt>
                <c:pt idx="6228">
                  <c:v>13.080696845067919</c:v>
                </c:pt>
                <c:pt idx="6229">
                  <c:v>13.0802573066187</c:v>
                </c:pt>
                <c:pt idx="6230">
                  <c:v>13.0798181343016</c:v>
                </c:pt>
                <c:pt idx="6231">
                  <c:v>13.0793793295162</c:v>
                </c:pt>
                <c:pt idx="6232">
                  <c:v>13.07894089366</c:v>
                </c:pt>
                <c:pt idx="6233">
                  <c:v>13.078502828127776</c:v>
                </c:pt>
                <c:pt idx="6234">
                  <c:v>13.078065134311299</c:v>
                </c:pt>
                <c:pt idx="6235">
                  <c:v>13.077627813600404</c:v>
                </c:pt>
                <c:pt idx="6236">
                  <c:v>13.0771908673818</c:v>
                </c:pt>
                <c:pt idx="6237">
                  <c:v>13.076754297039829</c:v>
                </c:pt>
                <c:pt idx="6238">
                  <c:v>13.076318103955748</c:v>
                </c:pt>
                <c:pt idx="6239">
                  <c:v>13.075882289509281</c:v>
                </c:pt>
                <c:pt idx="6240">
                  <c:v>13.07544685507621</c:v>
                </c:pt>
                <c:pt idx="6241">
                  <c:v>13.0750118020302</c:v>
                </c:pt>
                <c:pt idx="6242">
                  <c:v>13.074577131742902</c:v>
                </c:pt>
                <c:pt idx="6243">
                  <c:v>13.0741428455825</c:v>
                </c:pt>
                <c:pt idx="6244">
                  <c:v>13.0737089449149</c:v>
                </c:pt>
                <c:pt idx="6245">
                  <c:v>13.0732754311032</c:v>
                </c:pt>
                <c:pt idx="6246">
                  <c:v>13.07284230550813</c:v>
                </c:pt>
                <c:pt idx="6247">
                  <c:v>13.072409569487492</c:v>
                </c:pt>
                <c:pt idx="6248">
                  <c:v>13.0719772243962</c:v>
                </c:pt>
                <c:pt idx="6249">
                  <c:v>13.071545271587476</c:v>
                </c:pt>
                <c:pt idx="6250">
                  <c:v>13.071113712410748</c:v>
                </c:pt>
                <c:pt idx="6251">
                  <c:v>13.070682548213776</c:v>
                </c:pt>
                <c:pt idx="6252">
                  <c:v>13.070251780340465</c:v>
                </c:pt>
                <c:pt idx="6253">
                  <c:v>13.069821410133699</c:v>
                </c:pt>
                <c:pt idx="6254">
                  <c:v>13.069391438932101</c:v>
                </c:pt>
                <c:pt idx="6255">
                  <c:v>13.068961868072398</c:v>
                </c:pt>
                <c:pt idx="6256">
                  <c:v>13.068532698888768</c:v>
                </c:pt>
                <c:pt idx="6257">
                  <c:v>13.0681039327119</c:v>
                </c:pt>
                <c:pt idx="6258">
                  <c:v>13.0676755708709</c:v>
                </c:pt>
                <c:pt idx="6259">
                  <c:v>13.067247614691604</c:v>
                </c:pt>
                <c:pt idx="6260">
                  <c:v>13.066820065497</c:v>
                </c:pt>
                <c:pt idx="6261">
                  <c:v>13.066392924607802</c:v>
                </c:pt>
                <c:pt idx="6262">
                  <c:v>13.065966193341724</c:v>
                </c:pt>
                <c:pt idx="6263">
                  <c:v>13.065539873014107</c:v>
                </c:pt>
                <c:pt idx="6264">
                  <c:v>13.065113964936801</c:v>
                </c:pt>
                <c:pt idx="6265">
                  <c:v>12.974272836124102</c:v>
                </c:pt>
                <c:pt idx="6266">
                  <c:v>12.973984999703928</c:v>
                </c:pt>
                <c:pt idx="6267">
                  <c:v>12.973697815416616</c:v>
                </c:pt>
                <c:pt idx="6268">
                  <c:v>12.9734112838327</c:v>
                </c:pt>
                <c:pt idx="6269">
                  <c:v>12.973125405519799</c:v>
                </c:pt>
                <c:pt idx="6270">
                  <c:v>12.9728401810424</c:v>
                </c:pt>
                <c:pt idx="6271">
                  <c:v>12.972555610962226</c:v>
                </c:pt>
                <c:pt idx="6272">
                  <c:v>12.9722716958372</c:v>
                </c:pt>
                <c:pt idx="6273">
                  <c:v>12.971988436223302</c:v>
                </c:pt>
                <c:pt idx="6274">
                  <c:v>12.971705832672924</c:v>
                </c:pt>
                <c:pt idx="6275">
                  <c:v>12.9714238857353</c:v>
                </c:pt>
                <c:pt idx="6276">
                  <c:v>12.971142595957106</c:v>
                </c:pt>
                <c:pt idx="6277">
                  <c:v>12.9708619638816</c:v>
                </c:pt>
                <c:pt idx="6278">
                  <c:v>12.970581990049341</c:v>
                </c:pt>
                <c:pt idx="6279">
                  <c:v>12.9703026749974</c:v>
                </c:pt>
                <c:pt idx="6280">
                  <c:v>12.97002401926073</c:v>
                </c:pt>
                <c:pt idx="6281">
                  <c:v>12.96974602337033</c:v>
                </c:pt>
                <c:pt idx="6282">
                  <c:v>12.9694686878545</c:v>
                </c:pt>
                <c:pt idx="6283">
                  <c:v>12.969192013238874</c:v>
                </c:pt>
                <c:pt idx="6284">
                  <c:v>12.9689160000457</c:v>
                </c:pt>
                <c:pt idx="6285">
                  <c:v>12.968640648794302</c:v>
                </c:pt>
                <c:pt idx="6286">
                  <c:v>12.968365960001201</c:v>
                </c:pt>
                <c:pt idx="6287">
                  <c:v>12.968091934179499</c:v>
                </c:pt>
                <c:pt idx="6288">
                  <c:v>12.967818571839604</c:v>
                </c:pt>
                <c:pt idx="6289">
                  <c:v>12.967545873489092</c:v>
                </c:pt>
                <c:pt idx="6290">
                  <c:v>12.9672738396317</c:v>
                </c:pt>
                <c:pt idx="6291">
                  <c:v>12.967002470769321</c:v>
                </c:pt>
                <c:pt idx="6292">
                  <c:v>12.966731767399899</c:v>
                </c:pt>
                <c:pt idx="6293">
                  <c:v>12.966461730019002</c:v>
                </c:pt>
                <c:pt idx="6294">
                  <c:v>12.966192359118823</c:v>
                </c:pt>
                <c:pt idx="6295">
                  <c:v>12.965923655188504</c:v>
                </c:pt>
                <c:pt idx="6296">
                  <c:v>12.965655618714756</c:v>
                </c:pt>
                <c:pt idx="6297">
                  <c:v>12.965388250180418</c:v>
                </c:pt>
                <c:pt idx="6298">
                  <c:v>12.965121550065804</c:v>
                </c:pt>
                <c:pt idx="6299">
                  <c:v>12.964855518848768</c:v>
                </c:pt>
                <c:pt idx="6300">
                  <c:v>12.964590157002824</c:v>
                </c:pt>
                <c:pt idx="6301">
                  <c:v>12.96432546499979</c:v>
                </c:pt>
                <c:pt idx="6302">
                  <c:v>12.964061443307999</c:v>
                </c:pt>
                <c:pt idx="6303">
                  <c:v>12.9637980923924</c:v>
                </c:pt>
                <c:pt idx="6304">
                  <c:v>12.963535412715506</c:v>
                </c:pt>
                <c:pt idx="6305">
                  <c:v>12.963273404736601</c:v>
                </c:pt>
                <c:pt idx="6306">
                  <c:v>12.963012068912002</c:v>
                </c:pt>
                <c:pt idx="6307">
                  <c:v>12.962751405695</c:v>
                </c:pt>
                <c:pt idx="6308">
                  <c:v>12.962491415535824</c:v>
                </c:pt>
                <c:pt idx="6309">
                  <c:v>12.962232098882092</c:v>
                </c:pt>
                <c:pt idx="6310">
                  <c:v>12.961973456177548</c:v>
                </c:pt>
                <c:pt idx="6311">
                  <c:v>12.961715487864099</c:v>
                </c:pt>
                <c:pt idx="6312">
                  <c:v>12.961458194379899</c:v>
                </c:pt>
                <c:pt idx="6313">
                  <c:v>12.961201576160224</c:v>
                </c:pt>
                <c:pt idx="6314">
                  <c:v>12.9609456336375</c:v>
                </c:pt>
                <c:pt idx="6315">
                  <c:v>12.960690367241329</c:v>
                </c:pt>
                <c:pt idx="6316">
                  <c:v>12.960435777397526</c:v>
                </c:pt>
                <c:pt idx="6317">
                  <c:v>12.960181864530002</c:v>
                </c:pt>
                <c:pt idx="6318">
                  <c:v>12.959928629058902</c:v>
                </c:pt>
                <c:pt idx="6319">
                  <c:v>12.959676071401825</c:v>
                </c:pt>
                <c:pt idx="6320">
                  <c:v>12.959424191972976</c:v>
                </c:pt>
                <c:pt idx="6321">
                  <c:v>12.959172991184024</c:v>
                </c:pt>
                <c:pt idx="6322">
                  <c:v>12.9589224694433</c:v>
                </c:pt>
                <c:pt idx="6323">
                  <c:v>12.9586726271564</c:v>
                </c:pt>
                <c:pt idx="6324">
                  <c:v>12.9584234647257</c:v>
                </c:pt>
                <c:pt idx="6325">
                  <c:v>12.958174982550901</c:v>
                </c:pt>
                <c:pt idx="6326">
                  <c:v>12.9579271810283</c:v>
                </c:pt>
                <c:pt idx="6327">
                  <c:v>12.9576800605517</c:v>
                </c:pt>
                <c:pt idx="6328">
                  <c:v>12.9574336215115</c:v>
                </c:pt>
                <c:pt idx="6329">
                  <c:v>12.957187864295324</c:v>
                </c:pt>
                <c:pt idx="6330">
                  <c:v>12.956942789288027</c:v>
                </c:pt>
                <c:pt idx="6331">
                  <c:v>12.9566983968708</c:v>
                </c:pt>
                <c:pt idx="6332">
                  <c:v>12.956454687422838</c:v>
                </c:pt>
                <c:pt idx="6333">
                  <c:v>12.956211661319401</c:v>
                </c:pt>
                <c:pt idx="6334">
                  <c:v>12.95596931893351</c:v>
                </c:pt>
                <c:pt idx="6335">
                  <c:v>12.9557276606347</c:v>
                </c:pt>
                <c:pt idx="6336">
                  <c:v>12.955486686790158</c:v>
                </c:pt>
                <c:pt idx="6337">
                  <c:v>12.955246397763181</c:v>
                </c:pt>
                <c:pt idx="6338">
                  <c:v>12.95500679391481</c:v>
                </c:pt>
                <c:pt idx="6339">
                  <c:v>12.954767875603032</c:v>
                </c:pt>
                <c:pt idx="6340">
                  <c:v>12.9545296431825</c:v>
                </c:pt>
                <c:pt idx="6341">
                  <c:v>12.954292097005506</c:v>
                </c:pt>
                <c:pt idx="6342">
                  <c:v>12.954055237420826</c:v>
                </c:pt>
                <c:pt idx="6343">
                  <c:v>12.9538190647745</c:v>
                </c:pt>
                <c:pt idx="6344">
                  <c:v>12.953583579409838</c:v>
                </c:pt>
                <c:pt idx="6345">
                  <c:v>12.9533487816662</c:v>
                </c:pt>
                <c:pt idx="6346">
                  <c:v>12.953114671881504</c:v>
                </c:pt>
                <c:pt idx="6347">
                  <c:v>12.952881250389666</c:v>
                </c:pt>
                <c:pt idx="6348">
                  <c:v>12.952648517521681</c:v>
                </c:pt>
                <c:pt idx="6349">
                  <c:v>12.952416473605986</c:v>
                </c:pt>
                <c:pt idx="6350">
                  <c:v>12.952185118967792</c:v>
                </c:pt>
                <c:pt idx="6351">
                  <c:v>12.951954453929424</c:v>
                </c:pt>
                <c:pt idx="6352">
                  <c:v>12.9517244788104</c:v>
                </c:pt>
                <c:pt idx="6353">
                  <c:v>12.951495193927126</c:v>
                </c:pt>
                <c:pt idx="6354">
                  <c:v>12.951266599593104</c:v>
                </c:pt>
                <c:pt idx="6355">
                  <c:v>12.951038696118706</c:v>
                </c:pt>
                <c:pt idx="6356">
                  <c:v>12.950811483811698</c:v>
                </c:pt>
                <c:pt idx="6357">
                  <c:v>12.95058496297681</c:v>
                </c:pt>
                <c:pt idx="6358">
                  <c:v>12.950359133915304</c:v>
                </c:pt>
                <c:pt idx="6359">
                  <c:v>12.95013399692643</c:v>
                </c:pt>
                <c:pt idx="6360">
                  <c:v>12.949909552305424</c:v>
                </c:pt>
                <c:pt idx="6361">
                  <c:v>12.949685800345708</c:v>
                </c:pt>
                <c:pt idx="6362">
                  <c:v>12.949462741336799</c:v>
                </c:pt>
                <c:pt idx="6363">
                  <c:v>12.9492403755658</c:v>
                </c:pt>
                <c:pt idx="6364">
                  <c:v>12.949018703316789</c:v>
                </c:pt>
                <c:pt idx="6365">
                  <c:v>12.948797724870998</c:v>
                </c:pt>
                <c:pt idx="6366">
                  <c:v>12.948577440506298</c:v>
                </c:pt>
                <c:pt idx="6367">
                  <c:v>12.948357850498001</c:v>
                </c:pt>
                <c:pt idx="6368">
                  <c:v>12.948138955118498</c:v>
                </c:pt>
                <c:pt idx="6369">
                  <c:v>12.947920754637098</c:v>
                </c:pt>
                <c:pt idx="6370">
                  <c:v>12.947703249320202</c:v>
                </c:pt>
                <c:pt idx="6371">
                  <c:v>12.947486439431326</c:v>
                </c:pt>
                <c:pt idx="6372">
                  <c:v>12.947270325230747</c:v>
                </c:pt>
                <c:pt idx="6373">
                  <c:v>12.947054906976801</c:v>
                </c:pt>
                <c:pt idx="6374">
                  <c:v>12.9468401849236</c:v>
                </c:pt>
                <c:pt idx="6375">
                  <c:v>12.946626159323102</c:v>
                </c:pt>
                <c:pt idx="6376">
                  <c:v>12.946412830424345</c:v>
                </c:pt>
                <c:pt idx="6377">
                  <c:v>12.9462001984729</c:v>
                </c:pt>
                <c:pt idx="6378">
                  <c:v>12.945988263712101</c:v>
                </c:pt>
                <c:pt idx="6379">
                  <c:v>12.945777026381904</c:v>
                </c:pt>
                <c:pt idx="6380">
                  <c:v>12.945566486719599</c:v>
                </c:pt>
                <c:pt idx="6381">
                  <c:v>12.9453566449594</c:v>
                </c:pt>
                <c:pt idx="6382">
                  <c:v>12.9451475013327</c:v>
                </c:pt>
                <c:pt idx="6383">
                  <c:v>12.944939056068012</c:v>
                </c:pt>
                <c:pt idx="6384">
                  <c:v>12.944731309390498</c:v>
                </c:pt>
                <c:pt idx="6385">
                  <c:v>12.944524261523204</c:v>
                </c:pt>
                <c:pt idx="6386">
                  <c:v>12.944317912685801</c:v>
                </c:pt>
                <c:pt idx="6387">
                  <c:v>12.944112263094848</c:v>
                </c:pt>
                <c:pt idx="6388">
                  <c:v>12.9439073129645</c:v>
                </c:pt>
                <c:pt idx="6389">
                  <c:v>12.9437030625056</c:v>
                </c:pt>
                <c:pt idx="6390">
                  <c:v>12.943499511926388</c:v>
                </c:pt>
                <c:pt idx="6391">
                  <c:v>12.943296661431701</c:v>
                </c:pt>
                <c:pt idx="6392">
                  <c:v>12.943094511224349</c:v>
                </c:pt>
                <c:pt idx="6393">
                  <c:v>12.942893061503202</c:v>
                </c:pt>
                <c:pt idx="6394">
                  <c:v>12.942692312465358</c:v>
                </c:pt>
                <c:pt idx="6395">
                  <c:v>12.942492264303826</c:v>
                </c:pt>
                <c:pt idx="6396">
                  <c:v>12.942292917209736</c:v>
                </c:pt>
                <c:pt idx="6397">
                  <c:v>12.942094271370626</c:v>
                </c:pt>
                <c:pt idx="6398">
                  <c:v>12.9418963269716</c:v>
                </c:pt>
                <c:pt idx="6399">
                  <c:v>12.941699084194701</c:v>
                </c:pt>
                <c:pt idx="6400">
                  <c:v>12.9415025432191</c:v>
                </c:pt>
                <c:pt idx="6401">
                  <c:v>12.941306704220898</c:v>
                </c:pt>
                <c:pt idx="6402">
                  <c:v>12.941111567373698</c:v>
                </c:pt>
                <c:pt idx="6403">
                  <c:v>12.9409171328479</c:v>
                </c:pt>
                <c:pt idx="6404">
                  <c:v>12.940723400810969</c:v>
                </c:pt>
                <c:pt idx="6405">
                  <c:v>12.940530371428341</c:v>
                </c:pt>
                <c:pt idx="6406">
                  <c:v>12.940338044860798</c:v>
                </c:pt>
                <c:pt idx="6407">
                  <c:v>12.940146421268199</c:v>
                </c:pt>
                <c:pt idx="6408">
                  <c:v>12.939955500806304</c:v>
                </c:pt>
                <c:pt idx="6409">
                  <c:v>12.9397652836285</c:v>
                </c:pt>
                <c:pt idx="6410">
                  <c:v>12.939575769885099</c:v>
                </c:pt>
                <c:pt idx="6411">
                  <c:v>12.939386959723738</c:v>
                </c:pt>
                <c:pt idx="6412">
                  <c:v>12.939198853288802</c:v>
                </c:pt>
                <c:pt idx="6413">
                  <c:v>12.939011450722299</c:v>
                </c:pt>
                <c:pt idx="6414">
                  <c:v>12.938824752163098</c:v>
                </c:pt>
                <c:pt idx="6415">
                  <c:v>12.938638757747199</c:v>
                </c:pt>
                <c:pt idx="6416">
                  <c:v>12.938453467607999</c:v>
                </c:pt>
                <c:pt idx="6417">
                  <c:v>12.938268881875429</c:v>
                </c:pt>
                <c:pt idx="6418">
                  <c:v>12.938085000677701</c:v>
                </c:pt>
                <c:pt idx="6419">
                  <c:v>12.937901824138699</c:v>
                </c:pt>
                <c:pt idx="6420">
                  <c:v>12.9377193523807</c:v>
                </c:pt>
                <c:pt idx="6421">
                  <c:v>12.937537585522326</c:v>
                </c:pt>
                <c:pt idx="6422">
                  <c:v>12.937356523679799</c:v>
                </c:pt>
                <c:pt idx="6423">
                  <c:v>12.937176166966401</c:v>
                </c:pt>
                <c:pt idx="6424">
                  <c:v>12.936996515492504</c:v>
                </c:pt>
                <c:pt idx="6425">
                  <c:v>12.936817569365704</c:v>
                </c:pt>
                <c:pt idx="6426">
                  <c:v>12.9366393286905</c:v>
                </c:pt>
                <c:pt idx="6427">
                  <c:v>12.9364617935691</c:v>
                </c:pt>
                <c:pt idx="6428">
                  <c:v>12.936284964100199</c:v>
                </c:pt>
                <c:pt idx="6429">
                  <c:v>12.9361088403803</c:v>
                </c:pt>
                <c:pt idx="6430">
                  <c:v>12.9359334225026</c:v>
                </c:pt>
                <c:pt idx="6431">
                  <c:v>12.9357587105577</c:v>
                </c:pt>
                <c:pt idx="6432">
                  <c:v>12.935584704633326</c:v>
                </c:pt>
                <c:pt idx="6433">
                  <c:v>12.9354114048142</c:v>
                </c:pt>
                <c:pt idx="6434">
                  <c:v>12.93523881118271</c:v>
                </c:pt>
                <c:pt idx="6435">
                  <c:v>12.935066923817702</c:v>
                </c:pt>
                <c:pt idx="6436">
                  <c:v>12.934895742795788</c:v>
                </c:pt>
                <c:pt idx="6437">
                  <c:v>12.934725268190698</c:v>
                </c:pt>
                <c:pt idx="6438">
                  <c:v>12.934555500072999</c:v>
                </c:pt>
                <c:pt idx="6439">
                  <c:v>12.934386438510799</c:v>
                </c:pt>
                <c:pt idx="6440">
                  <c:v>12.934218083569098</c:v>
                </c:pt>
                <c:pt idx="6441">
                  <c:v>12.934050435310301</c:v>
                </c:pt>
                <c:pt idx="6442">
                  <c:v>12.933883493793999</c:v>
                </c:pt>
                <c:pt idx="6443">
                  <c:v>12.933717259076802</c:v>
                </c:pt>
                <c:pt idx="6444">
                  <c:v>12.933551731212798</c:v>
                </c:pt>
                <c:pt idx="6445">
                  <c:v>12.933386910252899</c:v>
                </c:pt>
                <c:pt idx="6446">
                  <c:v>12.933222796245499</c:v>
                </c:pt>
                <c:pt idx="6447">
                  <c:v>12.933059389236202</c:v>
                </c:pt>
                <c:pt idx="6448">
                  <c:v>12.93289668926773</c:v>
                </c:pt>
                <c:pt idx="6449">
                  <c:v>12.932734696379825</c:v>
                </c:pt>
                <c:pt idx="6450">
                  <c:v>12.932573410609599</c:v>
                </c:pt>
                <c:pt idx="6451">
                  <c:v>12.932412831991712</c:v>
                </c:pt>
                <c:pt idx="6452">
                  <c:v>12.932252960557401</c:v>
                </c:pt>
                <c:pt idx="6453">
                  <c:v>12.9320937963356</c:v>
                </c:pt>
                <c:pt idx="6454">
                  <c:v>12.931935339352204</c:v>
                </c:pt>
                <c:pt idx="6455">
                  <c:v>12.931777589630498</c:v>
                </c:pt>
                <c:pt idx="6456">
                  <c:v>12.931620547190898</c:v>
                </c:pt>
                <c:pt idx="6457">
                  <c:v>12.931464212051004</c:v>
                </c:pt>
                <c:pt idx="6458">
                  <c:v>12.931308584225699</c:v>
                </c:pt>
                <c:pt idx="6459">
                  <c:v>12.931153663727001</c:v>
                </c:pt>
                <c:pt idx="6460">
                  <c:v>12.9309994505644</c:v>
                </c:pt>
                <c:pt idx="6461">
                  <c:v>12.9308459447443</c:v>
                </c:pt>
                <c:pt idx="6462">
                  <c:v>12.930693146270601</c:v>
                </c:pt>
                <c:pt idx="6463">
                  <c:v>12.930541055144326</c:v>
                </c:pt>
                <c:pt idx="6464">
                  <c:v>12.930389671363599</c:v>
                </c:pt>
                <c:pt idx="6465">
                  <c:v>12.930238994924</c:v>
                </c:pt>
                <c:pt idx="6466">
                  <c:v>12.9300890258184</c:v>
                </c:pt>
                <c:pt idx="6467">
                  <c:v>12.9299397640366</c:v>
                </c:pt>
                <c:pt idx="6468">
                  <c:v>12.929791209566076</c:v>
                </c:pt>
                <c:pt idx="6469">
                  <c:v>12.929643362390999</c:v>
                </c:pt>
                <c:pt idx="6470">
                  <c:v>12.929496222493425</c:v>
                </c:pt>
                <c:pt idx="6471">
                  <c:v>12.929349789851999</c:v>
                </c:pt>
                <c:pt idx="6472">
                  <c:v>12.929204064443224</c:v>
                </c:pt>
                <c:pt idx="6473">
                  <c:v>12.929059046240599</c:v>
                </c:pt>
                <c:pt idx="6474">
                  <c:v>12.928914735214798</c:v>
                </c:pt>
                <c:pt idx="6475">
                  <c:v>12.928771131333948</c:v>
                </c:pt>
                <c:pt idx="6476">
                  <c:v>12.9286282345633</c:v>
                </c:pt>
                <c:pt idx="6477">
                  <c:v>12.928486044865426</c:v>
                </c:pt>
                <c:pt idx="6478">
                  <c:v>12.928344562200101</c:v>
                </c:pt>
                <c:pt idx="6479">
                  <c:v>12.928203786524469</c:v>
                </c:pt>
                <c:pt idx="6480">
                  <c:v>12.928063717793098</c:v>
                </c:pt>
                <c:pt idx="6481">
                  <c:v>12.9279243559574</c:v>
                </c:pt>
                <c:pt idx="6482">
                  <c:v>12.9277857009663</c:v>
                </c:pt>
                <c:pt idx="6483">
                  <c:v>12.927647752766276</c:v>
                </c:pt>
                <c:pt idx="6484">
                  <c:v>12.9275105113005</c:v>
                </c:pt>
                <c:pt idx="6485">
                  <c:v>12.927373976509999</c:v>
                </c:pt>
                <c:pt idx="6486">
                  <c:v>12.927238148332901</c:v>
                </c:pt>
                <c:pt idx="6487">
                  <c:v>12.927103026704399</c:v>
                </c:pt>
                <c:pt idx="6488">
                  <c:v>12.926968611557299</c:v>
                </c:pt>
                <c:pt idx="6489">
                  <c:v>12.926834902821406</c:v>
                </c:pt>
                <c:pt idx="6490">
                  <c:v>12.926701900424202</c:v>
                </c:pt>
                <c:pt idx="6491">
                  <c:v>12.926569604290099</c:v>
                </c:pt>
                <c:pt idx="6492">
                  <c:v>12.926438014341123</c:v>
                </c:pt>
                <c:pt idx="6493">
                  <c:v>12.926307130496101</c:v>
                </c:pt>
                <c:pt idx="6494">
                  <c:v>12.9261769526719</c:v>
                </c:pt>
                <c:pt idx="6495">
                  <c:v>12.926047480782101</c:v>
                </c:pt>
                <c:pt idx="6496">
                  <c:v>12.925918714738</c:v>
                </c:pt>
                <c:pt idx="6497">
                  <c:v>12.925790654448058</c:v>
                </c:pt>
                <c:pt idx="6498">
                  <c:v>12.925663299817504</c:v>
                </c:pt>
                <c:pt idx="6499">
                  <c:v>12.92553665075013</c:v>
                </c:pt>
                <c:pt idx="6500">
                  <c:v>12.925410707145724</c:v>
                </c:pt>
                <c:pt idx="6501">
                  <c:v>12.9252854689024</c:v>
                </c:pt>
                <c:pt idx="6502">
                  <c:v>12.925160935915002</c:v>
                </c:pt>
                <c:pt idx="6503">
                  <c:v>12.925037108076102</c:v>
                </c:pt>
                <c:pt idx="6504">
                  <c:v>12.924913985275081</c:v>
                </c:pt>
                <c:pt idx="6505">
                  <c:v>12.924791567399501</c:v>
                </c:pt>
                <c:pt idx="6506">
                  <c:v>12.9246698543334</c:v>
                </c:pt>
                <c:pt idx="6507">
                  <c:v>12.924548845958499</c:v>
                </c:pt>
                <c:pt idx="6508">
                  <c:v>12.924428542154098</c:v>
                </c:pt>
                <c:pt idx="6509">
                  <c:v>12.924308942796348</c:v>
                </c:pt>
                <c:pt idx="6510">
                  <c:v>12.9241900477592</c:v>
                </c:pt>
                <c:pt idx="6511">
                  <c:v>12.924071856913798</c:v>
                </c:pt>
                <c:pt idx="6512">
                  <c:v>12.923954370128676</c:v>
                </c:pt>
                <c:pt idx="6513">
                  <c:v>12.923837587269476</c:v>
                </c:pt>
                <c:pt idx="6514">
                  <c:v>12.923721508199399</c:v>
                </c:pt>
                <c:pt idx="6515">
                  <c:v>12.923606132779321</c:v>
                </c:pt>
                <c:pt idx="6516">
                  <c:v>12.923491460866799</c:v>
                </c:pt>
                <c:pt idx="6517">
                  <c:v>12.923377492317398</c:v>
                </c:pt>
                <c:pt idx="6518">
                  <c:v>12.923264226983704</c:v>
                </c:pt>
                <c:pt idx="6519">
                  <c:v>12.923151664715798</c:v>
                </c:pt>
                <c:pt idx="6520">
                  <c:v>12.923039805361126</c:v>
                </c:pt>
                <c:pt idx="6521">
                  <c:v>12.9229286487643</c:v>
                </c:pt>
                <c:pt idx="6522">
                  <c:v>12.9228181947678</c:v>
                </c:pt>
                <c:pt idx="6523">
                  <c:v>12.922708443210999</c:v>
                </c:pt>
                <c:pt idx="6524">
                  <c:v>12.922599393931012</c:v>
                </c:pt>
                <c:pt idx="6525">
                  <c:v>12.922491046761976</c:v>
                </c:pt>
                <c:pt idx="6526">
                  <c:v>12.922383401535598</c:v>
                </c:pt>
                <c:pt idx="6527">
                  <c:v>12.922276458081306</c:v>
                </c:pt>
                <c:pt idx="6528">
                  <c:v>12.922170216225506</c:v>
                </c:pt>
                <c:pt idx="6529">
                  <c:v>12.922064675792226</c:v>
                </c:pt>
                <c:pt idx="6530">
                  <c:v>12.9219598366025</c:v>
                </c:pt>
                <c:pt idx="6531">
                  <c:v>12.921855698475399</c:v>
                </c:pt>
                <c:pt idx="6532">
                  <c:v>12.921752261227002</c:v>
                </c:pt>
                <c:pt idx="6533">
                  <c:v>12.9216495246708</c:v>
                </c:pt>
                <c:pt idx="6534">
                  <c:v>12.9215474886179</c:v>
                </c:pt>
                <c:pt idx="6535">
                  <c:v>12.9214461528765</c:v>
                </c:pt>
                <c:pt idx="6536">
                  <c:v>12.9213455172527</c:v>
                </c:pt>
                <c:pt idx="6537">
                  <c:v>12.9212455815496</c:v>
                </c:pt>
                <c:pt idx="6538">
                  <c:v>12.921146345567974</c:v>
                </c:pt>
                <c:pt idx="6539">
                  <c:v>12.921047809105724</c:v>
                </c:pt>
                <c:pt idx="6540">
                  <c:v>12.9209499719585</c:v>
                </c:pt>
                <c:pt idx="6541">
                  <c:v>12.920852833919406</c:v>
                </c:pt>
                <c:pt idx="6542">
                  <c:v>12.920756394778724</c:v>
                </c:pt>
                <c:pt idx="6543">
                  <c:v>12.920660654324324</c:v>
                </c:pt>
                <c:pt idx="6544">
                  <c:v>12.9205656123415</c:v>
                </c:pt>
                <c:pt idx="6545">
                  <c:v>12.920471268613101</c:v>
                </c:pt>
                <c:pt idx="6546">
                  <c:v>12.920377622919098</c:v>
                </c:pt>
                <c:pt idx="6547">
                  <c:v>12.920284675037404</c:v>
                </c:pt>
                <c:pt idx="6548">
                  <c:v>12.920192424743</c:v>
                </c:pt>
                <c:pt idx="6549">
                  <c:v>12.920100871808406</c:v>
                </c:pt>
                <c:pt idx="6550">
                  <c:v>12.920010016003802</c:v>
                </c:pt>
                <c:pt idx="6551">
                  <c:v>12.919919857096502</c:v>
                </c:pt>
                <c:pt idx="6552">
                  <c:v>12.9198303948515</c:v>
                </c:pt>
                <c:pt idx="6553">
                  <c:v>12.9197416290313</c:v>
                </c:pt>
                <c:pt idx="6554">
                  <c:v>12.919653559395726</c:v>
                </c:pt>
                <c:pt idx="6555">
                  <c:v>12.919566185702276</c:v>
                </c:pt>
                <c:pt idx="6556">
                  <c:v>12.919479507705748</c:v>
                </c:pt>
                <c:pt idx="6557">
                  <c:v>12.919393525158204</c:v>
                </c:pt>
                <c:pt idx="6558">
                  <c:v>12.919308237810002</c:v>
                </c:pt>
                <c:pt idx="6559">
                  <c:v>12.919223645408</c:v>
                </c:pt>
                <c:pt idx="6560">
                  <c:v>12.919139747697226</c:v>
                </c:pt>
                <c:pt idx="6561">
                  <c:v>12.919056544420028</c:v>
                </c:pt>
                <c:pt idx="6562">
                  <c:v>12.9189740353159</c:v>
                </c:pt>
                <c:pt idx="6563">
                  <c:v>12.918892220122499</c:v>
                </c:pt>
                <c:pt idx="6564">
                  <c:v>12.918811098574398</c:v>
                </c:pt>
                <c:pt idx="6565">
                  <c:v>12.918730670404004</c:v>
                </c:pt>
                <c:pt idx="6566">
                  <c:v>12.9186509353411</c:v>
                </c:pt>
                <c:pt idx="6567">
                  <c:v>12.918571893112999</c:v>
                </c:pt>
                <c:pt idx="6568">
                  <c:v>12.9184935434445</c:v>
                </c:pt>
                <c:pt idx="6569">
                  <c:v>12.918415886058099</c:v>
                </c:pt>
                <c:pt idx="6570">
                  <c:v>12.918338920673465</c:v>
                </c:pt>
                <c:pt idx="6571">
                  <c:v>12.918262647008499</c:v>
                </c:pt>
                <c:pt idx="6572">
                  <c:v>12.918187064777499</c:v>
                </c:pt>
                <c:pt idx="6573">
                  <c:v>12.918112173693299</c:v>
                </c:pt>
                <c:pt idx="6574">
                  <c:v>12.918037973465974</c:v>
                </c:pt>
                <c:pt idx="6575">
                  <c:v>12.917964463802701</c:v>
                </c:pt>
                <c:pt idx="6576">
                  <c:v>12.9178916444089</c:v>
                </c:pt>
                <c:pt idx="6577">
                  <c:v>12.917819514987114</c:v>
                </c:pt>
                <c:pt idx="6578">
                  <c:v>12.9177480752373</c:v>
                </c:pt>
                <c:pt idx="6579">
                  <c:v>12.917677324857499</c:v>
                </c:pt>
                <c:pt idx="6580">
                  <c:v>12.9176072635428</c:v>
                </c:pt>
                <c:pt idx="6581">
                  <c:v>12.917537890986132</c:v>
                </c:pt>
                <c:pt idx="6582">
                  <c:v>12.917469206877724</c:v>
                </c:pt>
                <c:pt idx="6583">
                  <c:v>12.917401210905776</c:v>
                </c:pt>
                <c:pt idx="6584">
                  <c:v>12.917333902755399</c:v>
                </c:pt>
                <c:pt idx="6585">
                  <c:v>12.917267282110201</c:v>
                </c:pt>
                <c:pt idx="6586">
                  <c:v>12.917201348650448</c:v>
                </c:pt>
                <c:pt idx="6587">
                  <c:v>12.9171361020546</c:v>
                </c:pt>
                <c:pt idx="6588">
                  <c:v>12.917071541998299</c:v>
                </c:pt>
                <c:pt idx="6589">
                  <c:v>12.917007668155099</c:v>
                </c:pt>
                <c:pt idx="6590">
                  <c:v>12.9169444801959</c:v>
                </c:pt>
                <c:pt idx="6591">
                  <c:v>12.916881977789332</c:v>
                </c:pt>
                <c:pt idx="6592">
                  <c:v>12.916820160601301</c:v>
                </c:pt>
                <c:pt idx="6593">
                  <c:v>12.916759028295926</c:v>
                </c:pt>
                <c:pt idx="6594">
                  <c:v>12.9166985805343</c:v>
                </c:pt>
                <c:pt idx="6595">
                  <c:v>12.916638816975524</c:v>
                </c:pt>
                <c:pt idx="6596">
                  <c:v>12.916579737276004</c:v>
                </c:pt>
                <c:pt idx="6597">
                  <c:v>12.916521341090098</c:v>
                </c:pt>
                <c:pt idx="6598">
                  <c:v>12.916463628069422</c:v>
                </c:pt>
                <c:pt idx="6599">
                  <c:v>12.916406597863689</c:v>
                </c:pt>
                <c:pt idx="6600">
                  <c:v>12.916350250119224</c:v>
                </c:pt>
                <c:pt idx="6601">
                  <c:v>12.916294584481276</c:v>
                </c:pt>
                <c:pt idx="6602">
                  <c:v>12.916239600591902</c:v>
                </c:pt>
                <c:pt idx="6603">
                  <c:v>12.916185298090976</c:v>
                </c:pt>
                <c:pt idx="6604">
                  <c:v>12.916131676616002</c:v>
                </c:pt>
                <c:pt idx="6605">
                  <c:v>12.916078735802101</c:v>
                </c:pt>
                <c:pt idx="6606">
                  <c:v>12.9160264752821</c:v>
                </c:pt>
                <c:pt idx="6607">
                  <c:v>12.915974894686522</c:v>
                </c:pt>
                <c:pt idx="6608">
                  <c:v>12.915923993643204</c:v>
                </c:pt>
                <c:pt idx="6609">
                  <c:v>12.915873771777999</c:v>
                </c:pt>
                <c:pt idx="6610">
                  <c:v>12.915824228714326</c:v>
                </c:pt>
                <c:pt idx="6611">
                  <c:v>12.915775364073101</c:v>
                </c:pt>
                <c:pt idx="6612">
                  <c:v>12.9157271774731</c:v>
                </c:pt>
                <c:pt idx="6613">
                  <c:v>12.915679668530499</c:v>
                </c:pt>
                <c:pt idx="6614">
                  <c:v>12.915632836859695</c:v>
                </c:pt>
                <c:pt idx="6615">
                  <c:v>12.915586682071714</c:v>
                </c:pt>
                <c:pt idx="6616">
                  <c:v>12.915541203776325</c:v>
                </c:pt>
                <c:pt idx="6617">
                  <c:v>12.915496401580508</c:v>
                </c:pt>
                <c:pt idx="6618">
                  <c:v>12.915452275089024</c:v>
                </c:pt>
                <c:pt idx="6619">
                  <c:v>12.915408823903824</c:v>
                </c:pt>
                <c:pt idx="6620">
                  <c:v>12.915366047625502</c:v>
                </c:pt>
                <c:pt idx="6621">
                  <c:v>12.915323945851492</c:v>
                </c:pt>
                <c:pt idx="6622">
                  <c:v>12.91528251817763</c:v>
                </c:pt>
                <c:pt idx="6623">
                  <c:v>12.915241764196399</c:v>
                </c:pt>
                <c:pt idx="6624">
                  <c:v>12.915201683499101</c:v>
                </c:pt>
                <c:pt idx="6625">
                  <c:v>12.915162275674318</c:v>
                </c:pt>
                <c:pt idx="6626">
                  <c:v>12.915123540307899</c:v>
                </c:pt>
                <c:pt idx="6627">
                  <c:v>12.915085476984126</c:v>
                </c:pt>
                <c:pt idx="6628">
                  <c:v>12.9150480852845</c:v>
                </c:pt>
                <c:pt idx="6629">
                  <c:v>12.9150113647885</c:v>
                </c:pt>
                <c:pt idx="6630">
                  <c:v>12.9149753150732</c:v>
                </c:pt>
                <c:pt idx="6631">
                  <c:v>12.914939935713306</c:v>
                </c:pt>
                <c:pt idx="6632">
                  <c:v>12.914905226281499</c:v>
                </c:pt>
                <c:pt idx="6633">
                  <c:v>12.914871186347998</c:v>
                </c:pt>
                <c:pt idx="6634">
                  <c:v>12.914837815480826</c:v>
                </c:pt>
                <c:pt idx="6635">
                  <c:v>12.9148051132457</c:v>
                </c:pt>
                <c:pt idx="6636">
                  <c:v>12.914773079206199</c:v>
                </c:pt>
                <c:pt idx="6637">
                  <c:v>12.9147417129234</c:v>
                </c:pt>
                <c:pt idx="6638">
                  <c:v>12.914711013956399</c:v>
                </c:pt>
                <c:pt idx="6639">
                  <c:v>12.9146809818618</c:v>
                </c:pt>
                <c:pt idx="6640">
                  <c:v>12.914651616194202</c:v>
                </c:pt>
                <c:pt idx="6641">
                  <c:v>12.914622916505802</c:v>
                </c:pt>
                <c:pt idx="6642">
                  <c:v>12.914594882346726</c:v>
                </c:pt>
                <c:pt idx="6643">
                  <c:v>12.914567513264426</c:v>
                </c:pt>
                <c:pt idx="6644">
                  <c:v>12.91454080880481</c:v>
                </c:pt>
                <c:pt idx="6645">
                  <c:v>12.914514768510799</c:v>
                </c:pt>
                <c:pt idx="6646">
                  <c:v>12.91448939192381</c:v>
                </c:pt>
                <c:pt idx="6647">
                  <c:v>12.914464678582426</c:v>
                </c:pt>
                <c:pt idx="6648">
                  <c:v>12.914440628023502</c:v>
                </c:pt>
                <c:pt idx="6649">
                  <c:v>12.914417239781514</c:v>
                </c:pt>
                <c:pt idx="6650">
                  <c:v>12.914394513388476</c:v>
                </c:pt>
                <c:pt idx="6651">
                  <c:v>12.914372448374298</c:v>
                </c:pt>
                <c:pt idx="6652">
                  <c:v>12.9143510442672</c:v>
                </c:pt>
                <c:pt idx="6653">
                  <c:v>12.914330300592498</c:v>
                </c:pt>
                <c:pt idx="6654">
                  <c:v>12.9143102168737</c:v>
                </c:pt>
                <c:pt idx="6655">
                  <c:v>12.914290792632098</c:v>
                </c:pt>
                <c:pt idx="6656">
                  <c:v>12.914272027386501</c:v>
                </c:pt>
                <c:pt idx="6657">
                  <c:v>12.914253920653998</c:v>
                </c:pt>
                <c:pt idx="6658">
                  <c:v>12.914236471949106</c:v>
                </c:pt>
                <c:pt idx="6659">
                  <c:v>12.914219680784498</c:v>
                </c:pt>
                <c:pt idx="6660">
                  <c:v>12.914203546670198</c:v>
                </c:pt>
                <c:pt idx="6661">
                  <c:v>12.9141880691146</c:v>
                </c:pt>
                <c:pt idx="6662">
                  <c:v>12.914173247623699</c:v>
                </c:pt>
                <c:pt idx="6663">
                  <c:v>12.914159081701101</c:v>
                </c:pt>
                <c:pt idx="6664">
                  <c:v>12.914145570848722</c:v>
                </c:pt>
                <c:pt idx="6665">
                  <c:v>12.914132714565802</c:v>
                </c:pt>
                <c:pt idx="6666">
                  <c:v>12.914120512349974</c:v>
                </c:pt>
                <c:pt idx="6667">
                  <c:v>12.914108963696201</c:v>
                </c:pt>
                <c:pt idx="6668">
                  <c:v>12.914098068097699</c:v>
                </c:pt>
                <c:pt idx="6669">
                  <c:v>12.914087825045376</c:v>
                </c:pt>
                <c:pt idx="6670">
                  <c:v>12.914078234027899</c:v>
                </c:pt>
                <c:pt idx="6671">
                  <c:v>12.914069294532</c:v>
                </c:pt>
                <c:pt idx="6672">
                  <c:v>12.9140610060422</c:v>
                </c:pt>
                <c:pt idx="6673">
                  <c:v>12.9140533680409</c:v>
                </c:pt>
                <c:pt idx="6674">
                  <c:v>12.914046380008402</c:v>
                </c:pt>
                <c:pt idx="6675">
                  <c:v>12.914040041422799</c:v>
                </c:pt>
                <c:pt idx="6676">
                  <c:v>12.914034351760325</c:v>
                </c:pt>
                <c:pt idx="6677">
                  <c:v>12.914029310494501</c:v>
                </c:pt>
                <c:pt idx="6678">
                  <c:v>12.9140249170975</c:v>
                </c:pt>
                <c:pt idx="6679">
                  <c:v>12.914021171038787</c:v>
                </c:pt>
                <c:pt idx="6680">
                  <c:v>12.914018071786399</c:v>
                </c:pt>
                <c:pt idx="6681">
                  <c:v>12.9140156188055</c:v>
                </c:pt>
                <c:pt idx="6682">
                  <c:v>12.914013811559499</c:v>
                </c:pt>
                <c:pt idx="6683">
                  <c:v>12.914012649510001</c:v>
                </c:pt>
                <c:pt idx="6684">
                  <c:v>12.914012132116101</c:v>
                </c:pt>
                <c:pt idx="6685">
                  <c:v>12.914012258834926</c:v>
                </c:pt>
                <c:pt idx="6686">
                  <c:v>12.914013029121699</c:v>
                </c:pt>
                <c:pt idx="6687">
                  <c:v>12.9140144424294</c:v>
                </c:pt>
                <c:pt idx="6688">
                  <c:v>12.914016498209024</c:v>
                </c:pt>
                <c:pt idx="6689">
                  <c:v>12.9140191959094</c:v>
                </c:pt>
                <c:pt idx="6690">
                  <c:v>12.9140225349775</c:v>
                </c:pt>
                <c:pt idx="6691">
                  <c:v>12.914026514857976</c:v>
                </c:pt>
                <c:pt idx="6692">
                  <c:v>12.914031134993399</c:v>
                </c:pt>
                <c:pt idx="6693">
                  <c:v>12.914036394824826</c:v>
                </c:pt>
                <c:pt idx="6694">
                  <c:v>12.9140422937905</c:v>
                </c:pt>
                <c:pt idx="6695">
                  <c:v>12.914048831327326</c:v>
                </c:pt>
                <c:pt idx="6696">
                  <c:v>12.914056006869721</c:v>
                </c:pt>
                <c:pt idx="6697">
                  <c:v>12.914063819850002</c:v>
                </c:pt>
                <c:pt idx="6698">
                  <c:v>12.914072269698799</c:v>
                </c:pt>
                <c:pt idx="6699">
                  <c:v>12.914081355844599</c:v>
                </c:pt>
                <c:pt idx="6700">
                  <c:v>12.9140910777139</c:v>
                </c:pt>
                <c:pt idx="6701">
                  <c:v>12.914101434730998</c:v>
                </c:pt>
                <c:pt idx="6702">
                  <c:v>12.914112426318299</c:v>
                </c:pt>
                <c:pt idx="6703">
                  <c:v>12.9141240518962</c:v>
                </c:pt>
                <c:pt idx="6704">
                  <c:v>12.914136310883126</c:v>
                </c:pt>
                <c:pt idx="6705">
                  <c:v>12.914149202695302</c:v>
                </c:pt>
                <c:pt idx="6706">
                  <c:v>12.9141627267472</c:v>
                </c:pt>
                <c:pt idx="6707">
                  <c:v>12.9141768824512</c:v>
                </c:pt>
                <c:pt idx="6708">
                  <c:v>12.914191669217598</c:v>
                </c:pt>
                <c:pt idx="6709">
                  <c:v>12.914207086455001</c:v>
                </c:pt>
                <c:pt idx="6710">
                  <c:v>12.914223133569498</c:v>
                </c:pt>
                <c:pt idx="6711">
                  <c:v>12.914239809965824</c:v>
                </c:pt>
                <c:pt idx="6712">
                  <c:v>12.914257115046199</c:v>
                </c:pt>
                <c:pt idx="6713">
                  <c:v>12.914275048211087</c:v>
                </c:pt>
                <c:pt idx="6714">
                  <c:v>12.914293608859399</c:v>
                </c:pt>
                <c:pt idx="6715">
                  <c:v>12.9143127963872</c:v>
                </c:pt>
                <c:pt idx="6716">
                  <c:v>12.914332610189406</c:v>
                </c:pt>
                <c:pt idx="6717">
                  <c:v>12.914353049658398</c:v>
                </c:pt>
                <c:pt idx="6718">
                  <c:v>12.9143741141849</c:v>
                </c:pt>
                <c:pt idx="6719">
                  <c:v>12.914395803157801</c:v>
                </c:pt>
                <c:pt idx="6720">
                  <c:v>12.9144181159637</c:v>
                </c:pt>
                <c:pt idx="6721">
                  <c:v>12.914441051987676</c:v>
                </c:pt>
                <c:pt idx="6722">
                  <c:v>12.914464610612226</c:v>
                </c:pt>
                <c:pt idx="6723">
                  <c:v>12.9144887912187</c:v>
                </c:pt>
                <c:pt idx="6724">
                  <c:v>12.914513593185974</c:v>
                </c:pt>
                <c:pt idx="6725">
                  <c:v>12.914539015891332</c:v>
                </c:pt>
                <c:pt idx="6726">
                  <c:v>12.914565058709504</c:v>
                </c:pt>
                <c:pt idx="6727">
                  <c:v>12.914591721014299</c:v>
                </c:pt>
                <c:pt idx="6728">
                  <c:v>12.914619002176799</c:v>
                </c:pt>
                <c:pt idx="6729">
                  <c:v>12.914646901566504</c:v>
                </c:pt>
                <c:pt idx="6730">
                  <c:v>12.914675418551099</c:v>
                </c:pt>
                <c:pt idx="6731">
                  <c:v>12.914704552496024</c:v>
                </c:pt>
                <c:pt idx="6732">
                  <c:v>12.914734302765106</c:v>
                </c:pt>
                <c:pt idx="6733">
                  <c:v>12.9147646687203</c:v>
                </c:pt>
                <c:pt idx="6734">
                  <c:v>12.9147956497214</c:v>
                </c:pt>
                <c:pt idx="6735">
                  <c:v>12.9148272451267</c:v>
                </c:pt>
                <c:pt idx="6736">
                  <c:v>12.9148594542922</c:v>
                </c:pt>
                <c:pt idx="6737">
                  <c:v>12.914892276572306</c:v>
                </c:pt>
                <c:pt idx="6738">
                  <c:v>12.914925711319398</c:v>
                </c:pt>
                <c:pt idx="6739">
                  <c:v>12.914959757884199</c:v>
                </c:pt>
                <c:pt idx="6740">
                  <c:v>12.9149944156153</c:v>
                </c:pt>
                <c:pt idx="6741">
                  <c:v>12.9150296838597</c:v>
                </c:pt>
                <c:pt idx="6742">
                  <c:v>12.915065561962226</c:v>
                </c:pt>
                <c:pt idx="6743">
                  <c:v>12.915102049266126</c:v>
                </c:pt>
                <c:pt idx="6744">
                  <c:v>12.915139145112599</c:v>
                </c:pt>
                <c:pt idx="6745">
                  <c:v>12.915176848841329</c:v>
                </c:pt>
                <c:pt idx="6746">
                  <c:v>12.915215159789502</c:v>
                </c:pt>
                <c:pt idx="6747">
                  <c:v>12.915254077293326</c:v>
                </c:pt>
                <c:pt idx="6748">
                  <c:v>12.915293600686599</c:v>
                </c:pt>
                <c:pt idx="6749">
                  <c:v>12.915333729301302</c:v>
                </c:pt>
                <c:pt idx="6750">
                  <c:v>12.915374462467801</c:v>
                </c:pt>
                <c:pt idx="6751">
                  <c:v>12.915415799514706</c:v>
                </c:pt>
                <c:pt idx="6752">
                  <c:v>12.915457739768653</c:v>
                </c:pt>
                <c:pt idx="6753">
                  <c:v>12.915500282554024</c:v>
                </c:pt>
                <c:pt idx="6754">
                  <c:v>12.9155434271944</c:v>
                </c:pt>
                <c:pt idx="6755">
                  <c:v>12.915587173010724</c:v>
                </c:pt>
                <c:pt idx="6756">
                  <c:v>12.915631519322792</c:v>
                </c:pt>
                <c:pt idx="6757">
                  <c:v>12.9156764654475</c:v>
                </c:pt>
                <c:pt idx="6758">
                  <c:v>12.915722010701376</c:v>
                </c:pt>
                <c:pt idx="6759">
                  <c:v>12.9157681543981</c:v>
                </c:pt>
                <c:pt idx="6760">
                  <c:v>12.915814895850318</c:v>
                </c:pt>
                <c:pt idx="6761">
                  <c:v>12.915862234368154</c:v>
                </c:pt>
                <c:pt idx="6762">
                  <c:v>12.915910169260204</c:v>
                </c:pt>
                <c:pt idx="6763">
                  <c:v>12.9159586998338</c:v>
                </c:pt>
                <c:pt idx="6764">
                  <c:v>12.916007825394002</c:v>
                </c:pt>
                <c:pt idx="6765">
                  <c:v>12.916057545244104</c:v>
                </c:pt>
                <c:pt idx="6766">
                  <c:v>13.109397033750001</c:v>
                </c:pt>
                <c:pt idx="6767">
                  <c:v>13.109575751245499</c:v>
                </c:pt>
                <c:pt idx="6768">
                  <c:v>13.1097541793504</c:v>
                </c:pt>
                <c:pt idx="6769">
                  <c:v>13.109932317584128</c:v>
                </c:pt>
                <c:pt idx="6770">
                  <c:v>13.110110165467299</c:v>
                </c:pt>
                <c:pt idx="6771">
                  <c:v>13.1102877225229</c:v>
                </c:pt>
                <c:pt idx="6772">
                  <c:v>13.110464988274799</c:v>
                </c:pt>
                <c:pt idx="6773">
                  <c:v>13.1106419622486</c:v>
                </c:pt>
                <c:pt idx="6774">
                  <c:v>13.110818643971452</c:v>
                </c:pt>
                <c:pt idx="6775">
                  <c:v>13.110995032972401</c:v>
                </c:pt>
                <c:pt idx="6776">
                  <c:v>13.111171128781049</c:v>
                </c:pt>
                <c:pt idx="6777">
                  <c:v>13.111346930930001</c:v>
                </c:pt>
                <c:pt idx="6778">
                  <c:v>13.111522438952001</c:v>
                </c:pt>
                <c:pt idx="6779">
                  <c:v>13.111697652382199</c:v>
                </c:pt>
                <c:pt idx="6780">
                  <c:v>13.111872570756898</c:v>
                </c:pt>
                <c:pt idx="6781">
                  <c:v>13.1120471936143</c:v>
                </c:pt>
                <c:pt idx="6782">
                  <c:v>13.112221520493787</c:v>
                </c:pt>
                <c:pt idx="6783">
                  <c:v>13.1123955509368</c:v>
                </c:pt>
                <c:pt idx="6784">
                  <c:v>13.112569284485676</c:v>
                </c:pt>
                <c:pt idx="6785">
                  <c:v>13.112742720684604</c:v>
                </c:pt>
                <c:pt idx="6786">
                  <c:v>13.1129158590795</c:v>
                </c:pt>
                <c:pt idx="6787">
                  <c:v>13.113088699217602</c:v>
                </c:pt>
                <c:pt idx="6788">
                  <c:v>13.113261240647898</c:v>
                </c:pt>
                <c:pt idx="6789">
                  <c:v>13.1134334829207</c:v>
                </c:pt>
                <c:pt idx="6790">
                  <c:v>13.113605425588</c:v>
                </c:pt>
                <c:pt idx="6791">
                  <c:v>13.113777068203399</c:v>
                </c:pt>
                <c:pt idx="6792">
                  <c:v>13.1139484103219</c:v>
                </c:pt>
                <c:pt idx="6793">
                  <c:v>13.114119451500301</c:v>
                </c:pt>
                <c:pt idx="6794">
                  <c:v>13.114290191296698</c:v>
                </c:pt>
                <c:pt idx="6795">
                  <c:v>13.1144606292709</c:v>
                </c:pt>
                <c:pt idx="6796">
                  <c:v>13.114630764984099</c:v>
                </c:pt>
                <c:pt idx="6797">
                  <c:v>13.1148005979994</c:v>
                </c:pt>
                <c:pt idx="6798">
                  <c:v>13.114970127881087</c:v>
                </c:pt>
                <c:pt idx="6799">
                  <c:v>13.115139354195406</c:v>
                </c:pt>
                <c:pt idx="6800">
                  <c:v>13.115308276509626</c:v>
                </c:pt>
                <c:pt idx="6801">
                  <c:v>13.115476894393014</c:v>
                </c:pt>
                <c:pt idx="6802">
                  <c:v>13.115645207416026</c:v>
                </c:pt>
                <c:pt idx="6803">
                  <c:v>13.1158132151513</c:v>
                </c:pt>
                <c:pt idx="6804">
                  <c:v>13.115980917172402</c:v>
                </c:pt>
                <c:pt idx="6805">
                  <c:v>13.116148313054699</c:v>
                </c:pt>
                <c:pt idx="6806">
                  <c:v>13.116315402375067</c:v>
                </c:pt>
                <c:pt idx="6807">
                  <c:v>13.1164821847124</c:v>
                </c:pt>
                <c:pt idx="6808">
                  <c:v>13.116648659646406</c:v>
                </c:pt>
                <c:pt idx="6809">
                  <c:v>13.1168148267587</c:v>
                </c:pt>
                <c:pt idx="6810">
                  <c:v>13.116980685632598</c:v>
                </c:pt>
                <c:pt idx="6811">
                  <c:v>13.1171462358528</c:v>
                </c:pt>
                <c:pt idx="6812">
                  <c:v>13.117311477005487</c:v>
                </c:pt>
                <c:pt idx="6813">
                  <c:v>13.117476408679</c:v>
                </c:pt>
                <c:pt idx="6814">
                  <c:v>13.1176410304623</c:v>
                </c:pt>
                <c:pt idx="6815">
                  <c:v>13.1178053419466</c:v>
                </c:pt>
                <c:pt idx="6816">
                  <c:v>13.117969342724498</c:v>
                </c:pt>
                <c:pt idx="6817">
                  <c:v>13.118133032390148</c:v>
                </c:pt>
                <c:pt idx="6818">
                  <c:v>13.1182964105392</c:v>
                </c:pt>
                <c:pt idx="6819">
                  <c:v>13.1184594767691</c:v>
                </c:pt>
                <c:pt idx="6820">
                  <c:v>13.118622230678501</c:v>
                </c:pt>
                <c:pt idx="6821">
                  <c:v>13.118784671867926</c:v>
                </c:pt>
                <c:pt idx="6822">
                  <c:v>13.118946799939399</c:v>
                </c:pt>
                <c:pt idx="6823">
                  <c:v>13.119108614496501</c:v>
                </c:pt>
                <c:pt idx="6824">
                  <c:v>13.1192701151442</c:v>
                </c:pt>
                <c:pt idx="6825">
                  <c:v>13.119431301489406</c:v>
                </c:pt>
                <c:pt idx="6826">
                  <c:v>13.119592173140306</c:v>
                </c:pt>
                <c:pt idx="6827">
                  <c:v>13.1197527297067</c:v>
                </c:pt>
                <c:pt idx="6828">
                  <c:v>13.119912970800099</c:v>
                </c:pt>
                <c:pt idx="6829">
                  <c:v>13.120072896033401</c:v>
                </c:pt>
                <c:pt idx="6830">
                  <c:v>13.120232505021226</c:v>
                </c:pt>
                <c:pt idx="6831">
                  <c:v>13.120391797379485</c:v>
                </c:pt>
                <c:pt idx="6832">
                  <c:v>13.1205507727264</c:v>
                </c:pt>
                <c:pt idx="6833">
                  <c:v>13.1207094306807</c:v>
                </c:pt>
                <c:pt idx="6834">
                  <c:v>13.120867770863498</c:v>
                </c:pt>
                <c:pt idx="6835">
                  <c:v>13.121025792896987</c:v>
                </c:pt>
                <c:pt idx="6836">
                  <c:v>13.1211834964056</c:v>
                </c:pt>
                <c:pt idx="6837">
                  <c:v>13.12134088101439</c:v>
                </c:pt>
                <c:pt idx="6838">
                  <c:v>13.1214979463509</c:v>
                </c:pt>
                <c:pt idx="6839">
                  <c:v>13.121654692043602</c:v>
                </c:pt>
                <c:pt idx="6840">
                  <c:v>13.121811117722798</c:v>
                </c:pt>
                <c:pt idx="6841">
                  <c:v>13.121967223020498</c:v>
                </c:pt>
                <c:pt idx="6842">
                  <c:v>13.1221230075699</c:v>
                </c:pt>
                <c:pt idx="6843">
                  <c:v>13.122278471006201</c:v>
                </c:pt>
                <c:pt idx="6844">
                  <c:v>13.122433612966129</c:v>
                </c:pt>
                <c:pt idx="6845">
                  <c:v>13.122588433087326</c:v>
                </c:pt>
                <c:pt idx="6846">
                  <c:v>13.122742931010002</c:v>
                </c:pt>
                <c:pt idx="6847">
                  <c:v>13.122897106375101</c:v>
                </c:pt>
                <c:pt idx="6848">
                  <c:v>13.1230509588258</c:v>
                </c:pt>
                <c:pt idx="6849">
                  <c:v>13.123204488006399</c:v>
                </c:pt>
                <c:pt idx="6850">
                  <c:v>13.123357693562999</c:v>
                </c:pt>
                <c:pt idx="6851">
                  <c:v>13.123510575143309</c:v>
                </c:pt>
                <c:pt idx="6852">
                  <c:v>13.123663132396198</c:v>
                </c:pt>
                <c:pt idx="6853">
                  <c:v>13.123815364972476</c:v>
                </c:pt>
                <c:pt idx="6854">
                  <c:v>13.123967272525</c:v>
                </c:pt>
                <c:pt idx="6855">
                  <c:v>13.124118854707101</c:v>
                </c:pt>
                <c:pt idx="6856">
                  <c:v>13.124270111174363</c:v>
                </c:pt>
                <c:pt idx="6857">
                  <c:v>13.124421041584098</c:v>
                </c:pt>
                <c:pt idx="6858">
                  <c:v>13.124571645594685</c:v>
                </c:pt>
                <c:pt idx="6859">
                  <c:v>13.124721922866476</c:v>
                </c:pt>
                <c:pt idx="6860">
                  <c:v>13.124871873061398</c:v>
                </c:pt>
                <c:pt idx="6861">
                  <c:v>13.125021495842498</c:v>
                </c:pt>
                <c:pt idx="6862">
                  <c:v>13.12517079087479</c:v>
                </c:pt>
                <c:pt idx="6863">
                  <c:v>13.1253197578251</c:v>
                </c:pt>
                <c:pt idx="6864">
                  <c:v>13.125468396361224</c:v>
                </c:pt>
                <c:pt idx="6865">
                  <c:v>13.125616706152902</c:v>
                </c:pt>
                <c:pt idx="6866">
                  <c:v>13.125764686871401</c:v>
                </c:pt>
                <c:pt idx="6867">
                  <c:v>13.125912338189714</c:v>
                </c:pt>
                <c:pt idx="6868">
                  <c:v>13.126059659781976</c:v>
                </c:pt>
                <c:pt idx="6869">
                  <c:v>13.126206651324306</c:v>
                </c:pt>
                <c:pt idx="6870">
                  <c:v>13.126353312494198</c:v>
                </c:pt>
                <c:pt idx="6871">
                  <c:v>13.1264996429709</c:v>
                </c:pt>
                <c:pt idx="6872">
                  <c:v>13.126645642435101</c:v>
                </c:pt>
                <c:pt idx="6873">
                  <c:v>13.1267913105691</c:v>
                </c:pt>
                <c:pt idx="6874">
                  <c:v>13.1269366470567</c:v>
                </c:pt>
                <c:pt idx="6875">
                  <c:v>13.127081651583399</c:v>
                </c:pt>
                <c:pt idx="6876">
                  <c:v>13.127226323836299</c:v>
                </c:pt>
                <c:pt idx="6877">
                  <c:v>13.127370663503685</c:v>
                </c:pt>
                <c:pt idx="6878">
                  <c:v>13.1275146702762</c:v>
                </c:pt>
                <c:pt idx="6879">
                  <c:v>13.127658343845299</c:v>
                </c:pt>
                <c:pt idx="6880">
                  <c:v>13.127801683904398</c:v>
                </c:pt>
                <c:pt idx="6881">
                  <c:v>13.1279446901484</c:v>
                </c:pt>
                <c:pt idx="6882">
                  <c:v>13.128087362273748</c:v>
                </c:pt>
                <c:pt idx="6883">
                  <c:v>13.128229699978601</c:v>
                </c:pt>
                <c:pt idx="6884">
                  <c:v>13.128371702962296</c:v>
                </c:pt>
                <c:pt idx="6885">
                  <c:v>13.128513370926701</c:v>
                </c:pt>
                <c:pt idx="6886">
                  <c:v>13.128654703573998</c:v>
                </c:pt>
                <c:pt idx="6887">
                  <c:v>13.128795700608798</c:v>
                </c:pt>
                <c:pt idx="6888">
                  <c:v>13.128936361737001</c:v>
                </c:pt>
                <c:pt idx="6889">
                  <c:v>13.1290766866661</c:v>
                </c:pt>
                <c:pt idx="6890">
                  <c:v>13.129216675105306</c:v>
                </c:pt>
                <c:pt idx="6891">
                  <c:v>13.129356326765199</c:v>
                </c:pt>
                <c:pt idx="6892">
                  <c:v>13.129495641358099</c:v>
                </c:pt>
                <c:pt idx="6893">
                  <c:v>13.129634618597876</c:v>
                </c:pt>
                <c:pt idx="6894">
                  <c:v>13.129773258199602</c:v>
                </c:pt>
                <c:pt idx="6895">
                  <c:v>13.1299115598807</c:v>
                </c:pt>
                <c:pt idx="6896">
                  <c:v>13.130049523359499</c:v>
                </c:pt>
                <c:pt idx="6897">
                  <c:v>13.130187148356098</c:v>
                </c:pt>
                <c:pt idx="6898">
                  <c:v>13.130324434592398</c:v>
                </c:pt>
                <c:pt idx="6899">
                  <c:v>13.130461381791372</c:v>
                </c:pt>
                <c:pt idx="6900">
                  <c:v>13.130597989678202</c:v>
                </c:pt>
                <c:pt idx="6901">
                  <c:v>13.130734257979348</c:v>
                </c:pt>
                <c:pt idx="6902">
                  <c:v>13.130870186422079</c:v>
                </c:pt>
                <c:pt idx="6903">
                  <c:v>13.131005774736998</c:v>
                </c:pt>
                <c:pt idx="6904">
                  <c:v>13.131141022654599</c:v>
                </c:pt>
                <c:pt idx="6905">
                  <c:v>13.131275929907792</c:v>
                </c:pt>
                <c:pt idx="6906">
                  <c:v>13.131410496231098</c:v>
                </c:pt>
                <c:pt idx="6907">
                  <c:v>13.131544721360099</c:v>
                </c:pt>
                <c:pt idx="6908">
                  <c:v>13.13167860503204</c:v>
                </c:pt>
                <c:pt idx="6909">
                  <c:v>13.131812146986601</c:v>
                </c:pt>
                <c:pt idx="6910">
                  <c:v>13.131945346963898</c:v>
                </c:pt>
                <c:pt idx="6911">
                  <c:v>13.1320782047062</c:v>
                </c:pt>
                <c:pt idx="6912">
                  <c:v>13.1322107199572</c:v>
                </c:pt>
                <c:pt idx="6913">
                  <c:v>13.132342892462226</c:v>
                </c:pt>
                <c:pt idx="6914">
                  <c:v>13.132474721968199</c:v>
                </c:pt>
                <c:pt idx="6915">
                  <c:v>13.132606208223825</c:v>
                </c:pt>
                <c:pt idx="6916">
                  <c:v>13.1327373509785</c:v>
                </c:pt>
                <c:pt idx="6917">
                  <c:v>13.132868149984301</c:v>
                </c:pt>
                <c:pt idx="6918">
                  <c:v>13.132998604994398</c:v>
                </c:pt>
                <c:pt idx="6919">
                  <c:v>13.133128715763398</c:v>
                </c:pt>
                <c:pt idx="6920">
                  <c:v>13.133258482047452</c:v>
                </c:pt>
                <c:pt idx="6921">
                  <c:v>13.1333879036049</c:v>
                </c:pt>
                <c:pt idx="6922">
                  <c:v>13.133516980194798</c:v>
                </c:pt>
                <c:pt idx="6923">
                  <c:v>13.1336457115783</c:v>
                </c:pt>
                <c:pt idx="6924">
                  <c:v>13.133774097518</c:v>
                </c:pt>
                <c:pt idx="6925">
                  <c:v>13.133902137778</c:v>
                </c:pt>
                <c:pt idx="6926">
                  <c:v>13.134029832124099</c:v>
                </c:pt>
                <c:pt idx="6927">
                  <c:v>13.134157180323381</c:v>
                </c:pt>
                <c:pt idx="6928">
                  <c:v>13.134284182145198</c:v>
                </c:pt>
                <c:pt idx="6929">
                  <c:v>13.1344108373595</c:v>
                </c:pt>
                <c:pt idx="6930">
                  <c:v>13.134537145738401</c:v>
                </c:pt>
                <c:pt idx="6931">
                  <c:v>13.134663107055452</c:v>
                </c:pt>
                <c:pt idx="6932">
                  <c:v>13.134788721085998</c:v>
                </c:pt>
                <c:pt idx="6933">
                  <c:v>13.134913987606476</c:v>
                </c:pt>
                <c:pt idx="6934">
                  <c:v>13.135038906395399</c:v>
                </c:pt>
                <c:pt idx="6935">
                  <c:v>13.135163477232298</c:v>
                </c:pt>
                <c:pt idx="6936">
                  <c:v>13.1352876998988</c:v>
                </c:pt>
                <c:pt idx="6937">
                  <c:v>13.1354115741777</c:v>
                </c:pt>
                <c:pt idx="6938">
                  <c:v>13.135535099853676</c:v>
                </c:pt>
                <c:pt idx="6939">
                  <c:v>13.1356582767127</c:v>
                </c:pt>
                <c:pt idx="6940">
                  <c:v>13.135781104542399</c:v>
                </c:pt>
                <c:pt idx="6941">
                  <c:v>13.135903583132098</c:v>
                </c:pt>
                <c:pt idx="6942">
                  <c:v>13.136025712272398</c:v>
                </c:pt>
                <c:pt idx="6943">
                  <c:v>13.136147491755898</c:v>
                </c:pt>
                <c:pt idx="6944">
                  <c:v>13.136268921376248</c:v>
                </c:pt>
                <c:pt idx="6945">
                  <c:v>13.136390000929101</c:v>
                </c:pt>
                <c:pt idx="6946">
                  <c:v>13.136510730211398</c:v>
                </c:pt>
                <c:pt idx="6947">
                  <c:v>13.1366311090216</c:v>
                </c:pt>
                <c:pt idx="6948">
                  <c:v>13.136751137159999</c:v>
                </c:pt>
                <c:pt idx="6949">
                  <c:v>13.136870814428304</c:v>
                </c:pt>
                <c:pt idx="6950">
                  <c:v>13.136990140629701</c:v>
                </c:pt>
                <c:pt idx="6951">
                  <c:v>13.137109115569</c:v>
                </c:pt>
                <c:pt idx="6952">
                  <c:v>13.137227739052459</c:v>
                </c:pt>
                <c:pt idx="6953">
                  <c:v>13.1373460108885</c:v>
                </c:pt>
                <c:pt idx="6954">
                  <c:v>13.137463930886099</c:v>
                </c:pt>
                <c:pt idx="6955">
                  <c:v>13.137581498856401</c:v>
                </c:pt>
                <c:pt idx="6956">
                  <c:v>13.137698714612201</c:v>
                </c:pt>
                <c:pt idx="6957">
                  <c:v>13.137815577967499</c:v>
                </c:pt>
                <c:pt idx="6958">
                  <c:v>13.137932088738101</c:v>
                </c:pt>
                <c:pt idx="6959">
                  <c:v>13.138048246741198</c:v>
                </c:pt>
                <c:pt idx="6960">
                  <c:v>13.138164051795698</c:v>
                </c:pt>
                <c:pt idx="6961">
                  <c:v>13.13827950372179</c:v>
                </c:pt>
                <c:pt idx="6962">
                  <c:v>13.138394602341798</c:v>
                </c:pt>
                <c:pt idx="6963">
                  <c:v>13.138509347478799</c:v>
                </c:pt>
                <c:pt idx="6964">
                  <c:v>13.138623738958048</c:v>
                </c:pt>
                <c:pt idx="6965">
                  <c:v>13.138737776606099</c:v>
                </c:pt>
                <c:pt idx="6966">
                  <c:v>13.138851460250773</c:v>
                </c:pt>
                <c:pt idx="6967">
                  <c:v>13.138964789722387</c:v>
                </c:pt>
                <c:pt idx="6968">
                  <c:v>13.139077764851667</c:v>
                </c:pt>
                <c:pt idx="6969">
                  <c:v>13.139190385471798</c:v>
                </c:pt>
                <c:pt idx="6970">
                  <c:v>13.139302651416799</c:v>
                </c:pt>
                <c:pt idx="6971">
                  <c:v>13.139414562522624</c:v>
                </c:pt>
                <c:pt idx="6972">
                  <c:v>13.139526118626724</c:v>
                </c:pt>
                <c:pt idx="6973">
                  <c:v>13.139637319568141</c:v>
                </c:pt>
                <c:pt idx="6974">
                  <c:v>13.1397481651872</c:v>
                </c:pt>
                <c:pt idx="6975">
                  <c:v>13.139858655326099</c:v>
                </c:pt>
                <c:pt idx="6976">
                  <c:v>13.139968789828488</c:v>
                </c:pt>
                <c:pt idx="6977">
                  <c:v>13.140078568539698</c:v>
                </c:pt>
                <c:pt idx="6978">
                  <c:v>13.140187991306204</c:v>
                </c:pt>
                <c:pt idx="6979">
                  <c:v>13.1402970579762</c:v>
                </c:pt>
                <c:pt idx="6980">
                  <c:v>13.140405768399598</c:v>
                </c:pt>
                <c:pt idx="6981">
                  <c:v>13.1405141224277</c:v>
                </c:pt>
                <c:pt idx="6982">
                  <c:v>13.140622119913401</c:v>
                </c:pt>
                <c:pt idx="6983">
                  <c:v>13.140729760710956</c:v>
                </c:pt>
                <c:pt idx="6984">
                  <c:v>13.140837044676799</c:v>
                </c:pt>
                <c:pt idx="6985">
                  <c:v>13.1409439716679</c:v>
                </c:pt>
                <c:pt idx="6986">
                  <c:v>13.141050541543498</c:v>
                </c:pt>
                <c:pt idx="6987">
                  <c:v>13.1411567541642</c:v>
                </c:pt>
                <c:pt idx="6988">
                  <c:v>13.141262609391998</c:v>
                </c:pt>
                <c:pt idx="6989">
                  <c:v>13.141368107090358</c:v>
                </c:pt>
                <c:pt idx="6990">
                  <c:v>13.1414732471252</c:v>
                </c:pt>
                <c:pt idx="6991">
                  <c:v>13.141578029362448</c:v>
                </c:pt>
                <c:pt idx="6992">
                  <c:v>13.141682453670798</c:v>
                </c:pt>
                <c:pt idx="6993">
                  <c:v>13.141786519919822</c:v>
                </c:pt>
                <c:pt idx="6994">
                  <c:v>13.141890227980801</c:v>
                </c:pt>
                <c:pt idx="6995">
                  <c:v>13.141993577726801</c:v>
                </c:pt>
                <c:pt idx="6996">
                  <c:v>13.1420965690321</c:v>
                </c:pt>
                <c:pt idx="6997">
                  <c:v>13.142199201772501</c:v>
                </c:pt>
                <c:pt idx="6998">
                  <c:v>13.142301475825548</c:v>
                </c:pt>
                <c:pt idx="6999">
                  <c:v>13.1424033910703</c:v>
                </c:pt>
                <c:pt idx="7000">
                  <c:v>13.142504947387321</c:v>
                </c:pt>
                <c:pt idx="7001">
                  <c:v>13.142606144658204</c:v>
                </c:pt>
                <c:pt idx="7002">
                  <c:v>13.142706982766899</c:v>
                </c:pt>
                <c:pt idx="7003">
                  <c:v>13.142807461598398</c:v>
                </c:pt>
                <c:pt idx="7004">
                  <c:v>13.142907581039299</c:v>
                </c:pt>
                <c:pt idx="7005">
                  <c:v>13.143007340977798</c:v>
                </c:pt>
                <c:pt idx="7006">
                  <c:v>13.143106741303498</c:v>
                </c:pt>
                <c:pt idx="7007">
                  <c:v>13.143205781907398</c:v>
                </c:pt>
                <c:pt idx="7008">
                  <c:v>13.143304462682487</c:v>
                </c:pt>
                <c:pt idx="7009">
                  <c:v>13.143402783522999</c:v>
                </c:pt>
                <c:pt idx="7010">
                  <c:v>13.143500744324498</c:v>
                </c:pt>
                <c:pt idx="7011">
                  <c:v>13.143598344984399</c:v>
                </c:pt>
                <c:pt idx="7012">
                  <c:v>13.1436955854013</c:v>
                </c:pt>
                <c:pt idx="7013">
                  <c:v>13.143792465475698</c:v>
                </c:pt>
                <c:pt idx="7014">
                  <c:v>13.143888985109299</c:v>
                </c:pt>
                <c:pt idx="7015">
                  <c:v>13.143985144205498</c:v>
                </c:pt>
                <c:pt idx="7016">
                  <c:v>13.1440809426692</c:v>
                </c:pt>
                <c:pt idx="7017">
                  <c:v>13.144176380406698</c:v>
                </c:pt>
                <c:pt idx="7018">
                  <c:v>13.144271457325749</c:v>
                </c:pt>
                <c:pt idx="7019">
                  <c:v>13.144366173336087</c:v>
                </c:pt>
                <c:pt idx="7020">
                  <c:v>13.144460528348599</c:v>
                </c:pt>
                <c:pt idx="7021">
                  <c:v>13.144554522275399</c:v>
                </c:pt>
                <c:pt idx="7022">
                  <c:v>13.144648155030469</c:v>
                </c:pt>
                <c:pt idx="7023">
                  <c:v>13.144741426529698</c:v>
                </c:pt>
                <c:pt idx="7024">
                  <c:v>13.144834336689502</c:v>
                </c:pt>
                <c:pt idx="7025">
                  <c:v>13.1449268854286</c:v>
                </c:pt>
                <c:pt idx="7026">
                  <c:v>13.145019072666924</c:v>
                </c:pt>
                <c:pt idx="7027">
                  <c:v>13.145110898326006</c:v>
                </c:pt>
                <c:pt idx="7028">
                  <c:v>13.145202362328799</c:v>
                </c:pt>
                <c:pt idx="7029">
                  <c:v>13.145293464599748</c:v>
                </c:pt>
                <c:pt idx="7030">
                  <c:v>13.145384205065008</c:v>
                </c:pt>
                <c:pt idx="7031">
                  <c:v>13.145474583651801</c:v>
                </c:pt>
                <c:pt idx="7032">
                  <c:v>13.145564600289322</c:v>
                </c:pt>
                <c:pt idx="7033">
                  <c:v>13.145654254908138</c:v>
                </c:pt>
                <c:pt idx="7034">
                  <c:v>13.14574354744</c:v>
                </c:pt>
                <c:pt idx="7035">
                  <c:v>13.145832477818599</c:v>
                </c:pt>
                <c:pt idx="7036">
                  <c:v>13.145921045978783</c:v>
                </c:pt>
                <c:pt idx="7037">
                  <c:v>13.1460092518574</c:v>
                </c:pt>
                <c:pt idx="7038">
                  <c:v>13.146097095392101</c:v>
                </c:pt>
                <c:pt idx="7039">
                  <c:v>13.146184576522502</c:v>
                </c:pt>
                <c:pt idx="7040">
                  <c:v>13.146271695189601</c:v>
                </c:pt>
                <c:pt idx="7041">
                  <c:v>13.146358451335669</c:v>
                </c:pt>
                <c:pt idx="7042">
                  <c:v>13.146444844905124</c:v>
                </c:pt>
                <c:pt idx="7043">
                  <c:v>13.146530875843109</c:v>
                </c:pt>
                <c:pt idx="7044">
                  <c:v>13.1466165440964</c:v>
                </c:pt>
                <c:pt idx="7045">
                  <c:v>13.146701849613798</c:v>
                </c:pt>
                <c:pt idx="7046">
                  <c:v>13.1467867923451</c:v>
                </c:pt>
                <c:pt idx="7047">
                  <c:v>13.146871372241748</c:v>
                </c:pt>
                <c:pt idx="7048">
                  <c:v>13.146955589256699</c:v>
                </c:pt>
                <c:pt idx="7049">
                  <c:v>13.1470394433442</c:v>
                </c:pt>
                <c:pt idx="7050">
                  <c:v>13.147122934460198</c:v>
                </c:pt>
                <c:pt idx="7051">
                  <c:v>13.1472060625622</c:v>
                </c:pt>
                <c:pt idx="7052">
                  <c:v>13.147288827608801</c:v>
                </c:pt>
                <c:pt idx="7053">
                  <c:v>13.147371229560369</c:v>
                </c:pt>
                <c:pt idx="7054">
                  <c:v>13.147453268379101</c:v>
                </c:pt>
                <c:pt idx="7055">
                  <c:v>13.1475349440278</c:v>
                </c:pt>
                <c:pt idx="7056">
                  <c:v>13.1476162564714</c:v>
                </c:pt>
                <c:pt idx="7057">
                  <c:v>13.1476972056762</c:v>
                </c:pt>
                <c:pt idx="7058">
                  <c:v>13.147777791609798</c:v>
                </c:pt>
                <c:pt idx="7059">
                  <c:v>13.147858014241498</c:v>
                </c:pt>
                <c:pt idx="7060">
                  <c:v>13.147937873542</c:v>
                </c:pt>
                <c:pt idx="7061">
                  <c:v>13.148017369483398</c:v>
                </c:pt>
                <c:pt idx="7062">
                  <c:v>13.1480965020393</c:v>
                </c:pt>
                <c:pt idx="7063">
                  <c:v>13.148175271184748</c:v>
                </c:pt>
                <c:pt idx="7064">
                  <c:v>13.148253676896372</c:v>
                </c:pt>
                <c:pt idx="7065">
                  <c:v>13.148331719152248</c:v>
                </c:pt>
                <c:pt idx="7066">
                  <c:v>13.1484093979319</c:v>
                </c:pt>
                <c:pt idx="7067">
                  <c:v>13.148486713216</c:v>
                </c:pt>
                <c:pt idx="7068">
                  <c:v>13.148563664987298</c:v>
                </c:pt>
                <c:pt idx="7069">
                  <c:v>13.148640253229599</c:v>
                </c:pt>
                <c:pt idx="7070">
                  <c:v>13.148716477928099</c:v>
                </c:pt>
                <c:pt idx="7071">
                  <c:v>13.148792339069924</c:v>
                </c:pt>
                <c:pt idx="7072">
                  <c:v>13.148867836643101</c:v>
                </c:pt>
                <c:pt idx="7073">
                  <c:v>13.148942970637398</c:v>
                </c:pt>
                <c:pt idx="7074">
                  <c:v>13.149017741044201</c:v>
                </c:pt>
                <c:pt idx="7075">
                  <c:v>13.1490921478559</c:v>
                </c:pt>
                <c:pt idx="7076">
                  <c:v>13.1491661910669</c:v>
                </c:pt>
                <c:pt idx="7077">
                  <c:v>13.1492398706726</c:v>
                </c:pt>
                <c:pt idx="7078">
                  <c:v>13.149313186669993</c:v>
                </c:pt>
                <c:pt idx="7079">
                  <c:v>13.1493861390577</c:v>
                </c:pt>
                <c:pt idx="7080">
                  <c:v>13.149458727835601</c:v>
                </c:pt>
                <c:pt idx="7081">
                  <c:v>13.149530953005026</c:v>
                </c:pt>
                <c:pt idx="7082">
                  <c:v>13.149602814568826</c:v>
                </c:pt>
                <c:pt idx="7083">
                  <c:v>13.1496743125313</c:v>
                </c:pt>
                <c:pt idx="7084">
                  <c:v>13.149745446898301</c:v>
                </c:pt>
                <c:pt idx="7085">
                  <c:v>13.149816217676802</c:v>
                </c:pt>
                <c:pt idx="7086">
                  <c:v>13.149886624875499</c:v>
                </c:pt>
                <c:pt idx="7087">
                  <c:v>13.149956668504499</c:v>
                </c:pt>
                <c:pt idx="7088">
                  <c:v>13.1500263485754</c:v>
                </c:pt>
                <c:pt idx="7089">
                  <c:v>13.150095665100899</c:v>
                </c:pt>
                <c:pt idx="7090">
                  <c:v>13.150164618095706</c:v>
                </c:pt>
                <c:pt idx="7091">
                  <c:v>13.1502332075754</c:v>
                </c:pt>
                <c:pt idx="7092">
                  <c:v>13.150301433557299</c:v>
                </c:pt>
                <c:pt idx="7093">
                  <c:v>13.150369296060274</c:v>
                </c:pt>
                <c:pt idx="7094">
                  <c:v>13.150436795104392</c:v>
                </c:pt>
                <c:pt idx="7095">
                  <c:v>13.150503930710904</c:v>
                </c:pt>
                <c:pt idx="7096">
                  <c:v>13.1505707029033</c:v>
                </c:pt>
                <c:pt idx="7097">
                  <c:v>13.150637111705826</c:v>
                </c:pt>
                <c:pt idx="7098">
                  <c:v>13.150703157144306</c:v>
                </c:pt>
                <c:pt idx="7099">
                  <c:v>13.150768839246332</c:v>
                </c:pt>
                <c:pt idx="7100">
                  <c:v>13.150834158040114</c:v>
                </c:pt>
                <c:pt idx="7101">
                  <c:v>13.1508991135561</c:v>
                </c:pt>
                <c:pt idx="7102">
                  <c:v>13.150963705825999</c:v>
                </c:pt>
                <c:pt idx="7103">
                  <c:v>13.1510279348827</c:v>
                </c:pt>
                <c:pt idx="7104">
                  <c:v>13.1510918007606</c:v>
                </c:pt>
                <c:pt idx="7105">
                  <c:v>13.151155303495598</c:v>
                </c:pt>
                <c:pt idx="7106">
                  <c:v>13.151218443124998</c:v>
                </c:pt>
                <c:pt idx="7107">
                  <c:v>13.151281219687426</c:v>
                </c:pt>
                <c:pt idx="7108">
                  <c:v>13.151343633223</c:v>
                </c:pt>
                <c:pt idx="7109">
                  <c:v>13.1514056837733</c:v>
                </c:pt>
                <c:pt idx="7110">
                  <c:v>13.151467371381306</c:v>
                </c:pt>
                <c:pt idx="7111">
                  <c:v>13.151528696091299</c:v>
                </c:pt>
                <c:pt idx="7112">
                  <c:v>13.15158965794927</c:v>
                </c:pt>
                <c:pt idx="7113">
                  <c:v>13.151650257001824</c:v>
                </c:pt>
                <c:pt idx="7114">
                  <c:v>13.151710493298101</c:v>
                </c:pt>
                <c:pt idx="7115">
                  <c:v>13.151770366888</c:v>
                </c:pt>
                <c:pt idx="7116">
                  <c:v>13.1518298778228</c:v>
                </c:pt>
                <c:pt idx="7117">
                  <c:v>13.1518890261555</c:v>
                </c:pt>
                <c:pt idx="7118">
                  <c:v>13.151947811940104</c:v>
                </c:pt>
                <c:pt idx="7119">
                  <c:v>13.152006235232619</c:v>
                </c:pt>
                <c:pt idx="7120">
                  <c:v>13.152064296089657</c:v>
                </c:pt>
                <c:pt idx="7121">
                  <c:v>13.152121994569599</c:v>
                </c:pt>
                <c:pt idx="7122">
                  <c:v>13.152179330732602</c:v>
                </c:pt>
                <c:pt idx="7123">
                  <c:v>13.152236304639874</c:v>
                </c:pt>
                <c:pt idx="7124">
                  <c:v>13.152292916354021</c:v>
                </c:pt>
                <c:pt idx="7125">
                  <c:v>13.1523491659387</c:v>
                </c:pt>
                <c:pt idx="7126">
                  <c:v>13.152405053459828</c:v>
                </c:pt>
                <c:pt idx="7127">
                  <c:v>13.15246057898397</c:v>
                </c:pt>
                <c:pt idx="7128">
                  <c:v>13.152515742579199</c:v>
                </c:pt>
                <c:pt idx="7129">
                  <c:v>13.152570544315306</c:v>
                </c:pt>
                <c:pt idx="7130">
                  <c:v>13.152624984263324</c:v>
                </c:pt>
                <c:pt idx="7131">
                  <c:v>13.1526790624954</c:v>
                </c:pt>
                <c:pt idx="7132">
                  <c:v>13.152732779085634</c:v>
                </c:pt>
                <c:pt idx="7133">
                  <c:v>13.152786134108807</c:v>
                </c:pt>
                <c:pt idx="7134">
                  <c:v>13.152839127641416</c:v>
                </c:pt>
                <c:pt idx="7135">
                  <c:v>13.152891759761404</c:v>
                </c:pt>
                <c:pt idx="7136">
                  <c:v>13.152944030548538</c:v>
                </c:pt>
                <c:pt idx="7137">
                  <c:v>13.1529959400827</c:v>
                </c:pt>
                <c:pt idx="7138">
                  <c:v>13.1530474884465</c:v>
                </c:pt>
                <c:pt idx="7139">
                  <c:v>13.153098675723276</c:v>
                </c:pt>
                <c:pt idx="7140">
                  <c:v>13.1531495019975</c:v>
                </c:pt>
                <c:pt idx="7141">
                  <c:v>13.153199967355604</c:v>
                </c:pt>
                <c:pt idx="7142">
                  <c:v>13.1532500718851</c:v>
                </c:pt>
                <c:pt idx="7143">
                  <c:v>13.153299815675028</c:v>
                </c:pt>
                <c:pt idx="7144">
                  <c:v>13.1533491988151</c:v>
                </c:pt>
                <c:pt idx="7145">
                  <c:v>13.153398221397499</c:v>
                </c:pt>
                <c:pt idx="7146">
                  <c:v>13.153446883515176</c:v>
                </c:pt>
                <c:pt idx="7147">
                  <c:v>13.153495185262306</c:v>
                </c:pt>
                <c:pt idx="7148">
                  <c:v>13.1535431267347</c:v>
                </c:pt>
                <c:pt idx="7149">
                  <c:v>13.153590708029506</c:v>
                </c:pt>
                <c:pt idx="7150">
                  <c:v>13.153637929245219</c:v>
                </c:pt>
                <c:pt idx="7151">
                  <c:v>13.153684790481408</c:v>
                </c:pt>
                <c:pt idx="7152">
                  <c:v>13.153731291839376</c:v>
                </c:pt>
                <c:pt idx="7153">
                  <c:v>13.1537774334217</c:v>
                </c:pt>
                <c:pt idx="7154">
                  <c:v>13.1538232153323</c:v>
                </c:pt>
                <c:pt idx="7155">
                  <c:v>13.1538686376763</c:v>
                </c:pt>
                <c:pt idx="7156">
                  <c:v>13.153913700560301</c:v>
                </c:pt>
                <c:pt idx="7157">
                  <c:v>13.153958404092299</c:v>
                </c:pt>
                <c:pt idx="7158">
                  <c:v>13.1540027483816</c:v>
                </c:pt>
                <c:pt idx="7159">
                  <c:v>13.154046733538706</c:v>
                </c:pt>
                <c:pt idx="7160">
                  <c:v>13.154090359675624</c:v>
                </c:pt>
                <c:pt idx="7161">
                  <c:v>13.154133626905702</c:v>
                </c:pt>
                <c:pt idx="7162">
                  <c:v>13.15417653534371</c:v>
                </c:pt>
                <c:pt idx="7163">
                  <c:v>13.1542190851054</c:v>
                </c:pt>
                <c:pt idx="7164">
                  <c:v>13.154261276308302</c:v>
                </c:pt>
                <c:pt idx="7165">
                  <c:v>13.154303109070998</c:v>
                </c:pt>
                <c:pt idx="7166">
                  <c:v>13.154344583513501</c:v>
                </c:pt>
                <c:pt idx="7167">
                  <c:v>13.154385699757302</c:v>
                </c:pt>
                <c:pt idx="7168">
                  <c:v>13.154426457925029</c:v>
                </c:pt>
                <c:pt idx="7169">
                  <c:v>13.15446685814053</c:v>
                </c:pt>
                <c:pt idx="7170">
                  <c:v>13.154506900529112</c:v>
                </c:pt>
                <c:pt idx="7171">
                  <c:v>13.154546585217721</c:v>
                </c:pt>
                <c:pt idx="7172">
                  <c:v>13.154585912334102</c:v>
                </c:pt>
                <c:pt idx="7173">
                  <c:v>13.154624882007704</c:v>
                </c:pt>
                <c:pt idx="7174">
                  <c:v>13.154663494369199</c:v>
                </c:pt>
                <c:pt idx="7175">
                  <c:v>13.154701749550448</c:v>
                </c:pt>
                <c:pt idx="7176">
                  <c:v>13.154739647685027</c:v>
                </c:pt>
                <c:pt idx="7177">
                  <c:v>13.154777188907</c:v>
                </c:pt>
                <c:pt idx="7178">
                  <c:v>13.1548143733527</c:v>
                </c:pt>
                <c:pt idx="7179">
                  <c:v>13.1548512011593</c:v>
                </c:pt>
                <c:pt idx="7180">
                  <c:v>13.154887672465321</c:v>
                </c:pt>
                <c:pt idx="7181">
                  <c:v>13.154923787410347</c:v>
                </c:pt>
                <c:pt idx="7182">
                  <c:v>13.1549595461361</c:v>
                </c:pt>
                <c:pt idx="7183">
                  <c:v>13.154994948784704</c:v>
                </c:pt>
                <c:pt idx="7184">
                  <c:v>13.155029995500104</c:v>
                </c:pt>
                <c:pt idx="7185">
                  <c:v>13.15506468642733</c:v>
                </c:pt>
                <c:pt idx="7186">
                  <c:v>13.1550990217125</c:v>
                </c:pt>
                <c:pt idx="7187">
                  <c:v>13.155133001503804</c:v>
                </c:pt>
                <c:pt idx="7188">
                  <c:v>13.155166625950002</c:v>
                </c:pt>
                <c:pt idx="7189">
                  <c:v>13.155199895201529</c:v>
                </c:pt>
                <c:pt idx="7190">
                  <c:v>13.155232809409807</c:v>
                </c:pt>
                <c:pt idx="7191">
                  <c:v>13.155265368727624</c:v>
                </c:pt>
                <c:pt idx="7192">
                  <c:v>13.155297573309626</c:v>
                </c:pt>
                <c:pt idx="7193">
                  <c:v>13.155329423310798</c:v>
                </c:pt>
                <c:pt idx="7194">
                  <c:v>13.155360918888348</c:v>
                </c:pt>
                <c:pt idx="7195">
                  <c:v>13.155392060200002</c:v>
                </c:pt>
                <c:pt idx="7196">
                  <c:v>13.155422847405454</c:v>
                </c:pt>
                <c:pt idx="7197">
                  <c:v>13.15545328066503</c:v>
                </c:pt>
                <c:pt idx="7198">
                  <c:v>13.15548336014071</c:v>
                </c:pt>
                <c:pt idx="7199">
                  <c:v>13.1555130859957</c:v>
                </c:pt>
                <c:pt idx="7200">
                  <c:v>13.155542458394823</c:v>
                </c:pt>
                <c:pt idx="7201">
                  <c:v>13.155571477503306</c:v>
                </c:pt>
                <c:pt idx="7202">
                  <c:v>13.155600143488712</c:v>
                </c:pt>
                <c:pt idx="7203">
                  <c:v>13.155628456518899</c:v>
                </c:pt>
                <c:pt idx="7204">
                  <c:v>13.155656416763966</c:v>
                </c:pt>
                <c:pt idx="7205">
                  <c:v>13.155684024394356</c:v>
                </c:pt>
                <c:pt idx="7206">
                  <c:v>13.155711279582349</c:v>
                </c:pt>
                <c:pt idx="7207">
                  <c:v>13.155738182501199</c:v>
                </c:pt>
                <c:pt idx="7208">
                  <c:v>13.155764733326036</c:v>
                </c:pt>
                <c:pt idx="7209">
                  <c:v>13.155790932232376</c:v>
                </c:pt>
                <c:pt idx="7210">
                  <c:v>13.155816779397504</c:v>
                </c:pt>
                <c:pt idx="7211">
                  <c:v>13.155842275000261</c:v>
                </c:pt>
                <c:pt idx="7212">
                  <c:v>13.155867419219724</c:v>
                </c:pt>
                <c:pt idx="7213">
                  <c:v>13.15589221223753</c:v>
                </c:pt>
                <c:pt idx="7214">
                  <c:v>13.155916654235376</c:v>
                </c:pt>
                <c:pt idx="7215">
                  <c:v>13.1559407453971</c:v>
                </c:pt>
                <c:pt idx="7216">
                  <c:v>13.1559644859075</c:v>
                </c:pt>
                <c:pt idx="7217">
                  <c:v>13.155987875952476</c:v>
                </c:pt>
                <c:pt idx="7218">
                  <c:v>13.15601091571931</c:v>
                </c:pt>
                <c:pt idx="7219">
                  <c:v>13.156033605396306</c:v>
                </c:pt>
                <c:pt idx="7220">
                  <c:v>13.156055945173501</c:v>
                </c:pt>
                <c:pt idx="7221">
                  <c:v>13.156077935241926</c:v>
                </c:pt>
                <c:pt idx="7222">
                  <c:v>13.156099575793728</c:v>
                </c:pt>
                <c:pt idx="7223">
                  <c:v>13.1561208670221</c:v>
                </c:pt>
                <c:pt idx="7224">
                  <c:v>13.156141809122326</c:v>
                </c:pt>
                <c:pt idx="7225">
                  <c:v>13.156162402289899</c:v>
                </c:pt>
                <c:pt idx="7226">
                  <c:v>13.156182646722376</c:v>
                </c:pt>
                <c:pt idx="7227">
                  <c:v>13.156202542617899</c:v>
                </c:pt>
                <c:pt idx="7228">
                  <c:v>13.156222090176399</c:v>
                </c:pt>
                <c:pt idx="7229">
                  <c:v>13.156241289598604</c:v>
                </c:pt>
                <c:pt idx="7230">
                  <c:v>13.156260141086699</c:v>
                </c:pt>
                <c:pt idx="7231">
                  <c:v>13.156278644844001</c:v>
                </c:pt>
                <c:pt idx="7232">
                  <c:v>13.156296801075309</c:v>
                </c:pt>
                <c:pt idx="7233">
                  <c:v>13.156314609986024</c:v>
                </c:pt>
                <c:pt idx="7234">
                  <c:v>13.156332071783424</c:v>
                </c:pt>
                <c:pt idx="7235">
                  <c:v>13.156349186675801</c:v>
                </c:pt>
                <c:pt idx="7236">
                  <c:v>13.1563659548726</c:v>
                </c:pt>
                <c:pt idx="7237">
                  <c:v>13.156382376584476</c:v>
                </c:pt>
                <c:pt idx="7238">
                  <c:v>13.1563984520233</c:v>
                </c:pt>
                <c:pt idx="7239">
                  <c:v>13.156414181402226</c:v>
                </c:pt>
                <c:pt idx="7240">
                  <c:v>13.1564295649355</c:v>
                </c:pt>
                <c:pt idx="7241">
                  <c:v>13.156444602838826</c:v>
                </c:pt>
                <c:pt idx="7242">
                  <c:v>13.156459295328995</c:v>
                </c:pt>
                <c:pt idx="7243">
                  <c:v>13.156473642623499</c:v>
                </c:pt>
                <c:pt idx="7244">
                  <c:v>13.156487644942048</c:v>
                </c:pt>
                <c:pt idx="7245">
                  <c:v>13.1565013025045</c:v>
                </c:pt>
                <c:pt idx="7246">
                  <c:v>13.15651461553303</c:v>
                </c:pt>
                <c:pt idx="7247">
                  <c:v>13.156527584249726</c:v>
                </c:pt>
                <c:pt idx="7248">
                  <c:v>13.156540208879065</c:v>
                </c:pt>
                <c:pt idx="7249">
                  <c:v>13.156552489645724</c:v>
                </c:pt>
                <c:pt idx="7250">
                  <c:v>13.1565644267764</c:v>
                </c:pt>
                <c:pt idx="7251">
                  <c:v>13.1565760204985</c:v>
                </c:pt>
                <c:pt idx="7252">
                  <c:v>13.156587271040941</c:v>
                </c:pt>
                <c:pt idx="7253">
                  <c:v>13.156598178633224</c:v>
                </c:pt>
                <c:pt idx="7254">
                  <c:v>13.1566087435067</c:v>
                </c:pt>
                <c:pt idx="7255">
                  <c:v>13.156618965893699</c:v>
                </c:pt>
                <c:pt idx="7256">
                  <c:v>13.156628846027624</c:v>
                </c:pt>
                <c:pt idx="7257">
                  <c:v>13.156638384143006</c:v>
                </c:pt>
                <c:pt idx="7258">
                  <c:v>13.1566475804758</c:v>
                </c:pt>
                <c:pt idx="7259">
                  <c:v>13.156656435263052</c:v>
                </c:pt>
                <c:pt idx="7260">
                  <c:v>13.156664948742502</c:v>
                </c:pt>
                <c:pt idx="7261">
                  <c:v>13.156673121153998</c:v>
                </c:pt>
                <c:pt idx="7262">
                  <c:v>13.15668095273803</c:v>
                </c:pt>
                <c:pt idx="7263">
                  <c:v>13.156688443735799</c:v>
                </c:pt>
                <c:pt idx="7264">
                  <c:v>13.156695594390674</c:v>
                </c:pt>
                <c:pt idx="7265">
                  <c:v>13.156702404946326</c:v>
                </c:pt>
                <c:pt idx="7266">
                  <c:v>13.148486598600806</c:v>
                </c:pt>
                <c:pt idx="7267">
                  <c:v>13.1484182770474</c:v>
                </c:pt>
                <c:pt idx="7268">
                  <c:v>13.148349708926901</c:v>
                </c:pt>
                <c:pt idx="7269">
                  <c:v>13.148280894710901</c:v>
                </c:pt>
                <c:pt idx="7270">
                  <c:v>13.148211834871436</c:v>
                </c:pt>
                <c:pt idx="7271">
                  <c:v>13.148142529882</c:v>
                </c:pt>
                <c:pt idx="7272">
                  <c:v>13.148072980215318</c:v>
                </c:pt>
                <c:pt idx="7273">
                  <c:v>13.148003186345987</c:v>
                </c:pt>
                <c:pt idx="7274">
                  <c:v>13.147933148748701</c:v>
                </c:pt>
                <c:pt idx="7275">
                  <c:v>13.147862867898301</c:v>
                </c:pt>
                <c:pt idx="7276">
                  <c:v>13.147792344270901</c:v>
                </c:pt>
                <c:pt idx="7277">
                  <c:v>13.1477215783429</c:v>
                </c:pt>
                <c:pt idx="7278">
                  <c:v>13.147650570591399</c:v>
                </c:pt>
                <c:pt idx="7279">
                  <c:v>13.147579321493998</c:v>
                </c:pt>
                <c:pt idx="7280">
                  <c:v>13.147507831528802</c:v>
                </c:pt>
                <c:pt idx="7281">
                  <c:v>13.147436101174801</c:v>
                </c:pt>
                <c:pt idx="7282">
                  <c:v>13.147364130911248</c:v>
                </c:pt>
                <c:pt idx="7283">
                  <c:v>13.147291921218047</c:v>
                </c:pt>
                <c:pt idx="7284">
                  <c:v>13.147219472575998</c:v>
                </c:pt>
                <c:pt idx="7285">
                  <c:v>13.147146785465798</c:v>
                </c:pt>
                <c:pt idx="7286">
                  <c:v>13.147073860369298</c:v>
                </c:pt>
                <c:pt idx="7287">
                  <c:v>13.147000697768799</c:v>
                </c:pt>
                <c:pt idx="7288">
                  <c:v>13.146927298147</c:v>
                </c:pt>
                <c:pt idx="7289">
                  <c:v>13.146853661987301</c:v>
                </c:pt>
                <c:pt idx="7290">
                  <c:v>13.146779789773387</c:v>
                </c:pt>
                <c:pt idx="7291">
                  <c:v>13.146705681990298</c:v>
                </c:pt>
                <c:pt idx="7292">
                  <c:v>13.146631339122624</c:v>
                </c:pt>
                <c:pt idx="7293">
                  <c:v>13.146556761656001</c:v>
                </c:pt>
                <c:pt idx="7294">
                  <c:v>13.1464819500766</c:v>
                </c:pt>
                <c:pt idx="7295">
                  <c:v>13.1464069048711</c:v>
                </c:pt>
                <c:pt idx="7296">
                  <c:v>13.146331626526798</c:v>
                </c:pt>
                <c:pt idx="7297">
                  <c:v>13.146256115531401</c:v>
                </c:pt>
                <c:pt idx="7298">
                  <c:v>13.1461803723733</c:v>
                </c:pt>
                <c:pt idx="7299">
                  <c:v>13.146104397541199</c:v>
                </c:pt>
                <c:pt idx="7300">
                  <c:v>13.146028191524698</c:v>
                </c:pt>
                <c:pt idx="7301">
                  <c:v>13.1459517548134</c:v>
                </c:pt>
                <c:pt idx="7302">
                  <c:v>13.145875087898299</c:v>
                </c:pt>
                <c:pt idx="7303">
                  <c:v>13.1457981912699</c:v>
                </c:pt>
                <c:pt idx="7304">
                  <c:v>13.145721065419798</c:v>
                </c:pt>
                <c:pt idx="7305">
                  <c:v>13.145643710840202</c:v>
                </c:pt>
                <c:pt idx="7306">
                  <c:v>13.145566128023599</c:v>
                </c:pt>
                <c:pt idx="7307">
                  <c:v>13.145488317463109</c:v>
                </c:pt>
                <c:pt idx="7308">
                  <c:v>13.145410279652006</c:v>
                </c:pt>
                <c:pt idx="7309">
                  <c:v>13.14533201508501</c:v>
                </c:pt>
                <c:pt idx="7310">
                  <c:v>13.145253524256098</c:v>
                </c:pt>
                <c:pt idx="7311">
                  <c:v>13.145174807660799</c:v>
                </c:pt>
                <c:pt idx="7312">
                  <c:v>13.145095865794699</c:v>
                </c:pt>
                <c:pt idx="7313">
                  <c:v>13.145016699153899</c:v>
                </c:pt>
                <c:pt idx="7314">
                  <c:v>13.144937308235098</c:v>
                </c:pt>
                <c:pt idx="7315">
                  <c:v>13.144857693535398</c:v>
                </c:pt>
                <c:pt idx="7316">
                  <c:v>13.144777855552498</c:v>
                </c:pt>
                <c:pt idx="7317">
                  <c:v>13.144697794784499</c:v>
                </c:pt>
                <c:pt idx="7318">
                  <c:v>13.144617511730099</c:v>
                </c:pt>
                <c:pt idx="7319">
                  <c:v>13.144537006888402</c:v>
                </c:pt>
                <c:pt idx="7320">
                  <c:v>13.144456280759</c:v>
                </c:pt>
                <c:pt idx="7321">
                  <c:v>13.144375333841998</c:v>
                </c:pt>
                <c:pt idx="7322">
                  <c:v>13.144294166638048</c:v>
                </c:pt>
                <c:pt idx="7323">
                  <c:v>13.1442127796482</c:v>
                </c:pt>
                <c:pt idx="7324">
                  <c:v>13.144131173373998</c:v>
                </c:pt>
                <c:pt idx="7325">
                  <c:v>13.144049348317498</c:v>
                </c:pt>
                <c:pt idx="7326">
                  <c:v>13.143967304981198</c:v>
                </c:pt>
                <c:pt idx="7327">
                  <c:v>13.143885043868</c:v>
                </c:pt>
                <c:pt idx="7328">
                  <c:v>13.143802565481501</c:v>
                </c:pt>
                <c:pt idx="7329">
                  <c:v>13.1437198703254</c:v>
                </c:pt>
                <c:pt idx="7330">
                  <c:v>13.14363695890443</c:v>
                </c:pt>
                <c:pt idx="7331">
                  <c:v>13.143553831723002</c:v>
                </c:pt>
                <c:pt idx="7332">
                  <c:v>13.143470489286701</c:v>
                </c:pt>
                <c:pt idx="7333">
                  <c:v>13.143386932101199</c:v>
                </c:pt>
                <c:pt idx="7334">
                  <c:v>13.143303160672513</c:v>
                </c:pt>
                <c:pt idx="7335">
                  <c:v>13.143219175507999</c:v>
                </c:pt>
                <c:pt idx="7336">
                  <c:v>13.1431349771141</c:v>
                </c:pt>
                <c:pt idx="7337">
                  <c:v>13.143050565998498</c:v>
                </c:pt>
                <c:pt idx="7338">
                  <c:v>13.142965942669401</c:v>
                </c:pt>
                <c:pt idx="7339">
                  <c:v>13.142881107635198</c:v>
                </c:pt>
                <c:pt idx="7340">
                  <c:v>13.1427960614048</c:v>
                </c:pt>
                <c:pt idx="7341">
                  <c:v>13.1427108044874</c:v>
                </c:pt>
                <c:pt idx="7342">
                  <c:v>13.142625337393</c:v>
                </c:pt>
                <c:pt idx="7343">
                  <c:v>13.1425396606316</c:v>
                </c:pt>
                <c:pt idx="7344">
                  <c:v>13.142453774713999</c:v>
                </c:pt>
                <c:pt idx="7345">
                  <c:v>13.142367680151041</c:v>
                </c:pt>
                <c:pt idx="7346">
                  <c:v>13.142281377454699</c:v>
                </c:pt>
                <c:pt idx="7347">
                  <c:v>13.142194867136499</c:v>
                </c:pt>
                <c:pt idx="7348">
                  <c:v>13.1421081497089</c:v>
                </c:pt>
                <c:pt idx="7349">
                  <c:v>13.1420212256846</c:v>
                </c:pt>
                <c:pt idx="7350">
                  <c:v>13.141934095576801</c:v>
                </c:pt>
                <c:pt idx="7351">
                  <c:v>13.141846759899202</c:v>
                </c:pt>
                <c:pt idx="7352">
                  <c:v>13.141759219165706</c:v>
                </c:pt>
                <c:pt idx="7353">
                  <c:v>13.141671473890625</c:v>
                </c:pt>
                <c:pt idx="7354">
                  <c:v>13.141583524589302</c:v>
                </c:pt>
                <c:pt idx="7355">
                  <c:v>13.141495371776401</c:v>
                </c:pt>
                <c:pt idx="7356">
                  <c:v>13.1414070159678</c:v>
                </c:pt>
                <c:pt idx="7357">
                  <c:v>13.141318457679425</c:v>
                </c:pt>
                <c:pt idx="7358">
                  <c:v>13.141229697428001</c:v>
                </c:pt>
                <c:pt idx="7359">
                  <c:v>13.141140735730048</c:v>
                </c:pt>
                <c:pt idx="7360">
                  <c:v>13.141051573103001</c:v>
                </c:pt>
                <c:pt idx="7361">
                  <c:v>13.1409622100643</c:v>
                </c:pt>
                <c:pt idx="7362">
                  <c:v>13.140872647131998</c:v>
                </c:pt>
                <c:pt idx="7363">
                  <c:v>13.1407828848247</c:v>
                </c:pt>
                <c:pt idx="7364">
                  <c:v>13.140692923661</c:v>
                </c:pt>
                <c:pt idx="7365">
                  <c:v>13.140602764160001</c:v>
                </c:pt>
                <c:pt idx="7366">
                  <c:v>13.140512406841401</c:v>
                </c:pt>
                <c:pt idx="7367">
                  <c:v>13.140421852225</c:v>
                </c:pt>
                <c:pt idx="7368">
                  <c:v>13.140331100830949</c:v>
                </c:pt>
                <c:pt idx="7369">
                  <c:v>13.140240153180498</c:v>
                </c:pt>
                <c:pt idx="7370">
                  <c:v>13.140149009794101</c:v>
                </c:pt>
                <c:pt idx="7371">
                  <c:v>13.140057671193398</c:v>
                </c:pt>
                <c:pt idx="7372">
                  <c:v>13.1399661379</c:v>
                </c:pt>
                <c:pt idx="7373">
                  <c:v>13.139874410436301</c:v>
                </c:pt>
                <c:pt idx="7374">
                  <c:v>13.139782489324499</c:v>
                </c:pt>
                <c:pt idx="7375">
                  <c:v>13.139690375087724</c:v>
                </c:pt>
                <c:pt idx="7376">
                  <c:v>13.139598068249002</c:v>
                </c:pt>
                <c:pt idx="7377">
                  <c:v>13.139505569331902</c:v>
                </c:pt>
                <c:pt idx="7378">
                  <c:v>13.139412878860504</c:v>
                </c:pt>
                <c:pt idx="7379">
                  <c:v>13.139319997358799</c:v>
                </c:pt>
                <c:pt idx="7380">
                  <c:v>13.139226925351601</c:v>
                </c:pt>
                <c:pt idx="7381">
                  <c:v>13.139133663363801</c:v>
                </c:pt>
                <c:pt idx="7382">
                  <c:v>13.139040211920706</c:v>
                </c:pt>
                <c:pt idx="7383">
                  <c:v>13.138946571547899</c:v>
                </c:pt>
                <c:pt idx="7384">
                  <c:v>13.138852742771263</c:v>
                </c:pt>
                <c:pt idx="7385">
                  <c:v>13.138758726117347</c:v>
                </c:pt>
                <c:pt idx="7386">
                  <c:v>13.138664522112798</c:v>
                </c:pt>
                <c:pt idx="7387">
                  <c:v>13.138570131284299</c:v>
                </c:pt>
                <c:pt idx="7388">
                  <c:v>13.138475554159401</c:v>
                </c:pt>
                <c:pt idx="7389">
                  <c:v>13.138380791265448</c:v>
                </c:pt>
                <c:pt idx="7390">
                  <c:v>13.138285843130459</c:v>
                </c:pt>
                <c:pt idx="7391">
                  <c:v>13.138190710283098</c:v>
                </c:pt>
                <c:pt idx="7392">
                  <c:v>13.138095393251398</c:v>
                </c:pt>
                <c:pt idx="7393">
                  <c:v>13.137999892564602</c:v>
                </c:pt>
                <c:pt idx="7394">
                  <c:v>13.137904208751801</c:v>
                </c:pt>
                <c:pt idx="7395">
                  <c:v>13.137808342342398</c:v>
                </c:pt>
                <c:pt idx="7396">
                  <c:v>13.1377122938664</c:v>
                </c:pt>
                <c:pt idx="7397">
                  <c:v>13.137616063853898</c:v>
                </c:pt>
                <c:pt idx="7398">
                  <c:v>13.1375196528353</c:v>
                </c:pt>
                <c:pt idx="7399">
                  <c:v>13.137423061341398</c:v>
                </c:pt>
                <c:pt idx="7400">
                  <c:v>13.137326289903099</c:v>
                </c:pt>
                <c:pt idx="7401">
                  <c:v>13.137229339051901</c:v>
                </c:pt>
                <c:pt idx="7402">
                  <c:v>13.137132209319304</c:v>
                </c:pt>
                <c:pt idx="7403">
                  <c:v>13.1370349012373</c:v>
                </c:pt>
                <c:pt idx="7404">
                  <c:v>13.1369374153381</c:v>
                </c:pt>
                <c:pt idx="7405">
                  <c:v>13.1368397521542</c:v>
                </c:pt>
                <c:pt idx="7406">
                  <c:v>13.136741912218399</c:v>
                </c:pt>
                <c:pt idx="7407">
                  <c:v>13.1366438960638</c:v>
                </c:pt>
                <c:pt idx="7408">
                  <c:v>13.1365457042236</c:v>
                </c:pt>
                <c:pt idx="7409">
                  <c:v>13.1364473372315</c:v>
                </c:pt>
                <c:pt idx="7410">
                  <c:v>13.136348795621448</c:v>
                </c:pt>
                <c:pt idx="7411">
                  <c:v>13.1362500799277</c:v>
                </c:pt>
                <c:pt idx="7412">
                  <c:v>13.136151190684448</c:v>
                </c:pt>
                <c:pt idx="7413">
                  <c:v>13.1360521284267</c:v>
                </c:pt>
                <c:pt idx="7414">
                  <c:v>13.135952893689323</c:v>
                </c:pt>
                <c:pt idx="7415">
                  <c:v>13.135853487007299</c:v>
                </c:pt>
                <c:pt idx="7416">
                  <c:v>13.135753908916501</c:v>
                </c:pt>
                <c:pt idx="7417">
                  <c:v>13.135654159952599</c:v>
                </c:pt>
                <c:pt idx="7418">
                  <c:v>13.1355542406515</c:v>
                </c:pt>
                <c:pt idx="7419">
                  <c:v>13.135454151549729</c:v>
                </c:pt>
                <c:pt idx="7420">
                  <c:v>13.1353538931834</c:v>
                </c:pt>
                <c:pt idx="7421">
                  <c:v>13.135253466089598</c:v>
                </c:pt>
                <c:pt idx="7422">
                  <c:v>13.135152870805404</c:v>
                </c:pt>
                <c:pt idx="7423">
                  <c:v>13.135052107867899</c:v>
                </c:pt>
                <c:pt idx="7424">
                  <c:v>13.1349511778146</c:v>
                </c:pt>
                <c:pt idx="7425">
                  <c:v>13.134850081183448</c:v>
                </c:pt>
                <c:pt idx="7426">
                  <c:v>13.1347488185123</c:v>
                </c:pt>
                <c:pt idx="7427">
                  <c:v>13.134647390339399</c:v>
                </c:pt>
                <c:pt idx="7428">
                  <c:v>13.1345457972033</c:v>
                </c:pt>
                <c:pt idx="7429">
                  <c:v>13.134444039642506</c:v>
                </c:pt>
                <c:pt idx="7430">
                  <c:v>13.134342118196098</c:v>
                </c:pt>
                <c:pt idx="7431">
                  <c:v>13.1342400334032</c:v>
                </c:pt>
                <c:pt idx="7432">
                  <c:v>13.134137785803198</c:v>
                </c:pt>
                <c:pt idx="7433">
                  <c:v>13.1340353759356</c:v>
                </c:pt>
                <c:pt idx="7434">
                  <c:v>13.133932804340304</c:v>
                </c:pt>
                <c:pt idx="7435">
                  <c:v>13.1338300715573</c:v>
                </c:pt>
                <c:pt idx="7436">
                  <c:v>13.1337271781269</c:v>
                </c:pt>
                <c:pt idx="7437">
                  <c:v>13.133624124589501</c:v>
                </c:pt>
                <c:pt idx="7438">
                  <c:v>13.1335209114857</c:v>
                </c:pt>
                <c:pt idx="7439">
                  <c:v>13.133417539356676</c:v>
                </c:pt>
                <c:pt idx="7440">
                  <c:v>13.133314008743101</c:v>
                </c:pt>
                <c:pt idx="7441">
                  <c:v>13.133210320186498</c:v>
                </c:pt>
                <c:pt idx="7442">
                  <c:v>13.1331064742284</c:v>
                </c:pt>
                <c:pt idx="7443">
                  <c:v>13.133002471410398</c:v>
                </c:pt>
                <c:pt idx="7444">
                  <c:v>13.132898312274399</c:v>
                </c:pt>
                <c:pt idx="7445">
                  <c:v>13.1327939973624</c:v>
                </c:pt>
                <c:pt idx="7446">
                  <c:v>13.132689527217021</c:v>
                </c:pt>
                <c:pt idx="7447">
                  <c:v>13.132584902380104</c:v>
                </c:pt>
                <c:pt idx="7448">
                  <c:v>13.132480123394799</c:v>
                </c:pt>
                <c:pt idx="7449">
                  <c:v>13.132375190803698</c:v>
                </c:pt>
                <c:pt idx="7450">
                  <c:v>13.132270105149999</c:v>
                </c:pt>
                <c:pt idx="7451">
                  <c:v>13.1321648669767</c:v>
                </c:pt>
                <c:pt idx="7452">
                  <c:v>13.132059476827402</c:v>
                </c:pt>
                <c:pt idx="7453">
                  <c:v>13.131953935245399</c:v>
                </c:pt>
                <c:pt idx="7454">
                  <c:v>13.131848242774398</c:v>
                </c:pt>
                <c:pt idx="7455">
                  <c:v>13.1317423999587</c:v>
                </c:pt>
                <c:pt idx="7456">
                  <c:v>13.131636407342</c:v>
                </c:pt>
                <c:pt idx="7457">
                  <c:v>13.1315302654685</c:v>
                </c:pt>
                <c:pt idx="7458">
                  <c:v>13.131423974882798</c:v>
                </c:pt>
                <c:pt idx="7459">
                  <c:v>13.1313175361293</c:v>
                </c:pt>
                <c:pt idx="7460">
                  <c:v>13.131210949752681</c:v>
                </c:pt>
                <c:pt idx="7461">
                  <c:v>13.1311042162981</c:v>
                </c:pt>
                <c:pt idx="7462">
                  <c:v>13.1309973363102</c:v>
                </c:pt>
                <c:pt idx="7463">
                  <c:v>13.130890310334401</c:v>
                </c:pt>
                <c:pt idx="7464">
                  <c:v>13.1307831389159</c:v>
                </c:pt>
                <c:pt idx="7465">
                  <c:v>13.130675822600301</c:v>
                </c:pt>
                <c:pt idx="7466">
                  <c:v>13.130568361932998</c:v>
                </c:pt>
                <c:pt idx="7467">
                  <c:v>13.130460757460099</c:v>
                </c:pt>
                <c:pt idx="7468">
                  <c:v>13.1303530097272</c:v>
                </c:pt>
                <c:pt idx="7469">
                  <c:v>13.130245119280501</c:v>
                </c:pt>
                <c:pt idx="7470">
                  <c:v>13.1301370866661</c:v>
                </c:pt>
                <c:pt idx="7471">
                  <c:v>13.130028912430298</c:v>
                </c:pt>
                <c:pt idx="7472">
                  <c:v>13.1299205971197</c:v>
                </c:pt>
                <c:pt idx="7473">
                  <c:v>13.129812141280699</c:v>
                </c:pt>
                <c:pt idx="7474">
                  <c:v>13.129703545460099</c:v>
                </c:pt>
                <c:pt idx="7475">
                  <c:v>13.129594810204829</c:v>
                </c:pt>
                <c:pt idx="7476">
                  <c:v>13.129485936061506</c:v>
                </c:pt>
                <c:pt idx="7477">
                  <c:v>13.129376923577498</c:v>
                </c:pt>
                <c:pt idx="7478">
                  <c:v>13.129267773299798</c:v>
                </c:pt>
                <c:pt idx="7479">
                  <c:v>13.129158485775763</c:v>
                </c:pt>
                <c:pt idx="7480">
                  <c:v>13.1290490615532</c:v>
                </c:pt>
                <c:pt idx="7481">
                  <c:v>13.128939501179101</c:v>
                </c:pt>
                <c:pt idx="7482">
                  <c:v>13.128829805201301</c:v>
                </c:pt>
                <c:pt idx="7483">
                  <c:v>13.128719974167501</c:v>
                </c:pt>
                <c:pt idx="7484">
                  <c:v>13.128610008625699</c:v>
                </c:pt>
                <c:pt idx="7485">
                  <c:v>13.1284999091237</c:v>
                </c:pt>
                <c:pt idx="7486">
                  <c:v>13.128389676209602</c:v>
                </c:pt>
                <c:pt idx="7487">
                  <c:v>13.128279310431447</c:v>
                </c:pt>
                <c:pt idx="7488">
                  <c:v>13.128168812337901</c:v>
                </c:pt>
                <c:pt idx="7489">
                  <c:v>13.128058182476629</c:v>
                </c:pt>
                <c:pt idx="7490">
                  <c:v>13.127947421396748</c:v>
                </c:pt>
                <c:pt idx="7491">
                  <c:v>13.127836529646476</c:v>
                </c:pt>
                <c:pt idx="7492">
                  <c:v>13.127725507774198</c:v>
                </c:pt>
                <c:pt idx="7493">
                  <c:v>13.127614356328976</c:v>
                </c:pt>
                <c:pt idx="7494">
                  <c:v>13.1275030758593</c:v>
                </c:pt>
                <c:pt idx="7495">
                  <c:v>13.127391666913979</c:v>
                </c:pt>
                <c:pt idx="7496">
                  <c:v>13.127280130042498</c:v>
                </c:pt>
                <c:pt idx="7497">
                  <c:v>13.127168465793154</c:v>
                </c:pt>
                <c:pt idx="7498">
                  <c:v>13.1270566747156</c:v>
                </c:pt>
                <c:pt idx="7499">
                  <c:v>13.126944757358602</c:v>
                </c:pt>
                <c:pt idx="7500">
                  <c:v>13.126832714271499</c:v>
                </c:pt>
                <c:pt idx="7501">
                  <c:v>13.1267205460036</c:v>
                </c:pt>
                <c:pt idx="7502">
                  <c:v>13.126608253104274</c:v>
                </c:pt>
                <c:pt idx="7503">
                  <c:v>13.12649583612281</c:v>
                </c:pt>
                <c:pt idx="7504">
                  <c:v>13.126383295608704</c:v>
                </c:pt>
                <c:pt idx="7505">
                  <c:v>13.126270632111448</c:v>
                </c:pt>
                <c:pt idx="7506">
                  <c:v>13.126157846180902</c:v>
                </c:pt>
                <c:pt idx="7507">
                  <c:v>13.126044938366524</c:v>
                </c:pt>
                <c:pt idx="7508">
                  <c:v>13.125931909217902</c:v>
                </c:pt>
                <c:pt idx="7509">
                  <c:v>13.125818759284799</c:v>
                </c:pt>
                <c:pt idx="7510">
                  <c:v>13.125705489117101</c:v>
                </c:pt>
                <c:pt idx="7511">
                  <c:v>13.125592099264752</c:v>
                </c:pt>
                <c:pt idx="7512">
                  <c:v>13.125478590277099</c:v>
                </c:pt>
                <c:pt idx="7513">
                  <c:v>13.125364962704499</c:v>
                </c:pt>
                <c:pt idx="7514">
                  <c:v>13.125251217096899</c:v>
                </c:pt>
                <c:pt idx="7515">
                  <c:v>13.125137354004076</c:v>
                </c:pt>
                <c:pt idx="7516">
                  <c:v>13.125023373976099</c:v>
                </c:pt>
                <c:pt idx="7517">
                  <c:v>13.124909277563004</c:v>
                </c:pt>
                <c:pt idx="7518">
                  <c:v>13.124795065314901</c:v>
                </c:pt>
                <c:pt idx="7519">
                  <c:v>13.124680737781899</c:v>
                </c:pt>
                <c:pt idx="7520">
                  <c:v>13.1245662955141</c:v>
                </c:pt>
                <c:pt idx="7521">
                  <c:v>13.1244517390616</c:v>
                </c:pt>
                <c:pt idx="7522">
                  <c:v>13.124337068974601</c:v>
                </c:pt>
                <c:pt idx="7523">
                  <c:v>13.124222285803198</c:v>
                </c:pt>
                <c:pt idx="7524">
                  <c:v>13.124107390097699</c:v>
                </c:pt>
                <c:pt idx="7525">
                  <c:v>13.1239923824083</c:v>
                </c:pt>
                <c:pt idx="7526">
                  <c:v>13.123877263285101</c:v>
                </c:pt>
                <c:pt idx="7527">
                  <c:v>13.1237620332784</c:v>
                </c:pt>
                <c:pt idx="7528">
                  <c:v>13.1236466929385</c:v>
                </c:pt>
                <c:pt idx="7529">
                  <c:v>13.123531242815501</c:v>
                </c:pt>
                <c:pt idx="7530">
                  <c:v>13.123415683459701</c:v>
                </c:pt>
                <c:pt idx="7531">
                  <c:v>13.1233000154213</c:v>
                </c:pt>
                <c:pt idx="7532">
                  <c:v>13.123184239250676</c:v>
                </c:pt>
                <c:pt idx="7533">
                  <c:v>13.123068355497798</c:v>
                </c:pt>
                <c:pt idx="7534">
                  <c:v>13.122952364713099</c:v>
                </c:pt>
                <c:pt idx="7535">
                  <c:v>13.122836267446919</c:v>
                </c:pt>
                <c:pt idx="7536">
                  <c:v>13.122720064248902</c:v>
                </c:pt>
                <c:pt idx="7537">
                  <c:v>13.1226037556698</c:v>
                </c:pt>
                <c:pt idx="7538">
                  <c:v>13.122487342259626</c:v>
                </c:pt>
                <c:pt idx="7539">
                  <c:v>13.122370824568399</c:v>
                </c:pt>
                <c:pt idx="7540">
                  <c:v>13.122254203146326</c:v>
                </c:pt>
                <c:pt idx="7541">
                  <c:v>13.122137478543626</c:v>
                </c:pt>
                <c:pt idx="7542">
                  <c:v>13.1220206513102</c:v>
                </c:pt>
                <c:pt idx="7543">
                  <c:v>13.121903721996189</c:v>
                </c:pt>
                <c:pt idx="7544">
                  <c:v>13.121786691151801</c:v>
                </c:pt>
                <c:pt idx="7545">
                  <c:v>13.121669559326802</c:v>
                </c:pt>
                <c:pt idx="7546">
                  <c:v>13.121552327071299</c:v>
                </c:pt>
                <c:pt idx="7547">
                  <c:v>13.1214349949351</c:v>
                </c:pt>
                <c:pt idx="7548">
                  <c:v>13.121317563468098</c:v>
                </c:pt>
                <c:pt idx="7549">
                  <c:v>13.121200033220299</c:v>
                </c:pt>
                <c:pt idx="7550">
                  <c:v>13.121082404741401</c:v>
                </c:pt>
                <c:pt idx="7551">
                  <c:v>13.120964678581204</c:v>
                </c:pt>
                <c:pt idx="7552">
                  <c:v>13.120846855289576</c:v>
                </c:pt>
                <c:pt idx="7553">
                  <c:v>13.120728935415798</c:v>
                </c:pt>
                <c:pt idx="7554">
                  <c:v>13.120610919510002</c:v>
                </c:pt>
                <c:pt idx="7555">
                  <c:v>13.120492808121409</c:v>
                </c:pt>
                <c:pt idx="7556">
                  <c:v>13.120374601799448</c:v>
                </c:pt>
                <c:pt idx="7557">
                  <c:v>13.120256301094001</c:v>
                </c:pt>
                <c:pt idx="7558">
                  <c:v>13.120137906554101</c:v>
                </c:pt>
                <c:pt idx="7559">
                  <c:v>13.120019418729306</c:v>
                </c:pt>
                <c:pt idx="7560">
                  <c:v>13.119900838168824</c:v>
                </c:pt>
                <c:pt idx="7561">
                  <c:v>13.119782165421899</c:v>
                </c:pt>
                <c:pt idx="7562">
                  <c:v>13.119663401037601</c:v>
                </c:pt>
                <c:pt idx="7563">
                  <c:v>13.119544545565129</c:v>
                </c:pt>
                <c:pt idx="7564">
                  <c:v>13.1194255995531</c:v>
                </c:pt>
                <c:pt idx="7565">
                  <c:v>13.119306563551</c:v>
                </c:pt>
                <c:pt idx="7566">
                  <c:v>13.119187438107376</c:v>
                </c:pt>
                <c:pt idx="7567">
                  <c:v>13.119068223770999</c:v>
                </c:pt>
                <c:pt idx="7568">
                  <c:v>13.118948921090562</c:v>
                </c:pt>
                <c:pt idx="7569">
                  <c:v>13.118829530615001</c:v>
                </c:pt>
                <c:pt idx="7570">
                  <c:v>13.118710052892398</c:v>
                </c:pt>
                <c:pt idx="7571">
                  <c:v>13.118590488471398</c:v>
                </c:pt>
                <c:pt idx="7572">
                  <c:v>13.118470837900302</c:v>
                </c:pt>
                <c:pt idx="7573">
                  <c:v>13.118351101727361</c:v>
                </c:pt>
                <c:pt idx="7574">
                  <c:v>13.118231280500998</c:v>
                </c:pt>
                <c:pt idx="7575">
                  <c:v>13.118111374768898</c:v>
                </c:pt>
                <c:pt idx="7576">
                  <c:v>13.117991385079298</c:v>
                </c:pt>
                <c:pt idx="7577">
                  <c:v>13.117871311979998</c:v>
                </c:pt>
                <c:pt idx="7578">
                  <c:v>13.117751156018699</c:v>
                </c:pt>
                <c:pt idx="7579">
                  <c:v>13.11763091774333</c:v>
                </c:pt>
                <c:pt idx="7580">
                  <c:v>13.117510597700926</c:v>
                </c:pt>
                <c:pt idx="7581">
                  <c:v>13.117390196439498</c:v>
                </c:pt>
                <c:pt idx="7582">
                  <c:v>13.1172697145062</c:v>
                </c:pt>
                <c:pt idx="7583">
                  <c:v>13.117149152448199</c:v>
                </c:pt>
                <c:pt idx="7584">
                  <c:v>13.117028510812698</c:v>
                </c:pt>
                <c:pt idx="7585">
                  <c:v>13.116907790146699</c:v>
                </c:pt>
                <c:pt idx="7586">
                  <c:v>13.116786990997102</c:v>
                </c:pt>
                <c:pt idx="7587">
                  <c:v>13.1166661139106</c:v>
                </c:pt>
                <c:pt idx="7588">
                  <c:v>13.116545159433899</c:v>
                </c:pt>
                <c:pt idx="7589">
                  <c:v>13.116424128113501</c:v>
                </c:pt>
                <c:pt idx="7590">
                  <c:v>13.116303020495748</c:v>
                </c:pt>
                <c:pt idx="7591">
                  <c:v>13.116181837127026</c:v>
                </c:pt>
                <c:pt idx="7592">
                  <c:v>13.1160605785534</c:v>
                </c:pt>
                <c:pt idx="7593">
                  <c:v>13.115939245321023</c:v>
                </c:pt>
                <c:pt idx="7594">
                  <c:v>13.115817837975404</c:v>
                </c:pt>
                <c:pt idx="7595">
                  <c:v>13.115696357062768</c:v>
                </c:pt>
                <c:pt idx="7596">
                  <c:v>13.115574803128109</c:v>
                </c:pt>
                <c:pt idx="7597">
                  <c:v>13.115453176717224</c:v>
                </c:pt>
                <c:pt idx="7598">
                  <c:v>13.115331478375499</c:v>
                </c:pt>
                <c:pt idx="7599">
                  <c:v>13.115209708648004</c:v>
                </c:pt>
                <c:pt idx="7600">
                  <c:v>13.115087868079724</c:v>
                </c:pt>
                <c:pt idx="7601">
                  <c:v>13.114965957215498</c:v>
                </c:pt>
                <c:pt idx="7602">
                  <c:v>13.1148439766002</c:v>
                </c:pt>
                <c:pt idx="7603">
                  <c:v>13.114721926778085</c:v>
                </c:pt>
                <c:pt idx="7604">
                  <c:v>13.114599808293899</c:v>
                </c:pt>
                <c:pt idx="7605">
                  <c:v>13.114477621691698</c:v>
                </c:pt>
                <c:pt idx="7606">
                  <c:v>13.114355367515465</c:v>
                </c:pt>
                <c:pt idx="7607">
                  <c:v>13.1142330463096</c:v>
                </c:pt>
                <c:pt idx="7608">
                  <c:v>13.114110658617401</c:v>
                </c:pt>
                <c:pt idx="7609">
                  <c:v>13.113988204982499</c:v>
                </c:pt>
                <c:pt idx="7610">
                  <c:v>13.113865685948499</c:v>
                </c:pt>
                <c:pt idx="7611">
                  <c:v>13.113743102058598</c:v>
                </c:pt>
                <c:pt idx="7612">
                  <c:v>13.113620453855798</c:v>
                </c:pt>
                <c:pt idx="7613">
                  <c:v>13.113497741883204</c:v>
                </c:pt>
                <c:pt idx="7614">
                  <c:v>13.113374966683301</c:v>
                </c:pt>
                <c:pt idx="7615">
                  <c:v>13.1132521287989</c:v>
                </c:pt>
                <c:pt idx="7616">
                  <c:v>13.1131292287722</c:v>
                </c:pt>
                <c:pt idx="7617">
                  <c:v>13.113006267145504</c:v>
                </c:pt>
                <c:pt idx="7618">
                  <c:v>13.112883244460702</c:v>
                </c:pt>
                <c:pt idx="7619">
                  <c:v>13.112760161259798</c:v>
                </c:pt>
                <c:pt idx="7620">
                  <c:v>13.112637018084468</c:v>
                </c:pt>
                <c:pt idx="7621">
                  <c:v>13.112513815475706</c:v>
                </c:pt>
                <c:pt idx="7622">
                  <c:v>13.112390553975304</c:v>
                </c:pt>
                <c:pt idx="7623">
                  <c:v>13.112267234124102</c:v>
                </c:pt>
                <c:pt idx="7624">
                  <c:v>13.11214385646301</c:v>
                </c:pt>
                <c:pt idx="7625">
                  <c:v>13.112020421532479</c:v>
                </c:pt>
                <c:pt idx="7626">
                  <c:v>13.111896929873399</c:v>
                </c:pt>
                <c:pt idx="7627">
                  <c:v>13.111773382025698</c:v>
                </c:pt>
                <c:pt idx="7628">
                  <c:v>13.111649778529706</c:v>
                </c:pt>
                <c:pt idx="7629">
                  <c:v>13.111526119925006</c:v>
                </c:pt>
                <c:pt idx="7630">
                  <c:v>13.111402406751401</c:v>
                </c:pt>
                <c:pt idx="7631">
                  <c:v>13.111278639548299</c:v>
                </c:pt>
                <c:pt idx="7632">
                  <c:v>13.111154818854899</c:v>
                </c:pt>
                <c:pt idx="7633">
                  <c:v>13.111030945210301</c:v>
                </c:pt>
                <c:pt idx="7634">
                  <c:v>13.110907019153199</c:v>
                </c:pt>
                <c:pt idx="7635">
                  <c:v>13.1107830412222</c:v>
                </c:pt>
                <c:pt idx="7636">
                  <c:v>13.1106590119558</c:v>
                </c:pt>
                <c:pt idx="7637">
                  <c:v>13.110534931891976</c:v>
                </c:pt>
                <c:pt idx="7638">
                  <c:v>13.110410801568626</c:v>
                </c:pt>
                <c:pt idx="7639">
                  <c:v>13.1102866215235</c:v>
                </c:pt>
                <c:pt idx="7640">
                  <c:v>13.110162392294098</c:v>
                </c:pt>
                <c:pt idx="7641">
                  <c:v>13.1100381144176</c:v>
                </c:pt>
                <c:pt idx="7642">
                  <c:v>13.109913788430998</c:v>
                </c:pt>
                <c:pt idx="7643">
                  <c:v>13.109789414871226</c:v>
                </c:pt>
                <c:pt idx="7644">
                  <c:v>13.1096649942745</c:v>
                </c:pt>
                <c:pt idx="7645">
                  <c:v>13.109540527177376</c:v>
                </c:pt>
                <c:pt idx="7646">
                  <c:v>13.109416014115808</c:v>
                </c:pt>
                <c:pt idx="7647">
                  <c:v>13.109291455625399</c:v>
                </c:pt>
                <c:pt idx="7648">
                  <c:v>13.109166852242106</c:v>
                </c:pt>
                <c:pt idx="7649">
                  <c:v>13.109042204501106</c:v>
                </c:pt>
                <c:pt idx="7650">
                  <c:v>13.1089175129373</c:v>
                </c:pt>
                <c:pt idx="7651">
                  <c:v>13.1087927780858</c:v>
                </c:pt>
                <c:pt idx="7652">
                  <c:v>13.108668000480789</c:v>
                </c:pt>
                <c:pt idx="7653">
                  <c:v>13.108543180657048</c:v>
                </c:pt>
                <c:pt idx="7654">
                  <c:v>13.1084183191485</c:v>
                </c:pt>
                <c:pt idx="7655">
                  <c:v>13.108293416488699</c:v>
                </c:pt>
                <c:pt idx="7656">
                  <c:v>13.108168473211339</c:v>
                </c:pt>
                <c:pt idx="7657">
                  <c:v>13.108043489849999</c:v>
                </c:pt>
                <c:pt idx="7658">
                  <c:v>13.107918466937248</c:v>
                </c:pt>
                <c:pt idx="7659">
                  <c:v>13.1077934050062</c:v>
                </c:pt>
                <c:pt idx="7660">
                  <c:v>13.107668304589099</c:v>
                </c:pt>
                <c:pt idx="7661">
                  <c:v>13.107543166218299</c:v>
                </c:pt>
                <c:pt idx="7662">
                  <c:v>13.1074179904257</c:v>
                </c:pt>
                <c:pt idx="7663">
                  <c:v>13.107292777743099</c:v>
                </c:pt>
                <c:pt idx="7664">
                  <c:v>13.107167528701799</c:v>
                </c:pt>
                <c:pt idx="7665">
                  <c:v>13.107042243833</c:v>
                </c:pt>
                <c:pt idx="7666">
                  <c:v>13.1069169236674</c:v>
                </c:pt>
                <c:pt idx="7667">
                  <c:v>13.106791568735799</c:v>
                </c:pt>
                <c:pt idx="7668">
                  <c:v>13.106666179568474</c:v>
                </c:pt>
                <c:pt idx="7669">
                  <c:v>13.106540756695226</c:v>
                </c:pt>
                <c:pt idx="7670">
                  <c:v>13.106415300645899</c:v>
                </c:pt>
                <c:pt idx="7671">
                  <c:v>13.106289811950004</c:v>
                </c:pt>
                <c:pt idx="7672">
                  <c:v>13.1061642911365</c:v>
                </c:pt>
                <c:pt idx="7673">
                  <c:v>13.106038738734499</c:v>
                </c:pt>
                <c:pt idx="7674">
                  <c:v>13.105913155272399</c:v>
                </c:pt>
                <c:pt idx="7675">
                  <c:v>13.105787541278406</c:v>
                </c:pt>
                <c:pt idx="7676">
                  <c:v>13.105661897280704</c:v>
                </c:pt>
                <c:pt idx="7677">
                  <c:v>13.105536223807</c:v>
                </c:pt>
                <c:pt idx="7678">
                  <c:v>13.105410521384124</c:v>
                </c:pt>
                <c:pt idx="7679">
                  <c:v>13.105284790539702</c:v>
                </c:pt>
                <c:pt idx="7680">
                  <c:v>13.105159031800406</c:v>
                </c:pt>
                <c:pt idx="7681">
                  <c:v>13.1050332456925</c:v>
                </c:pt>
                <c:pt idx="7682">
                  <c:v>13.104907432742401</c:v>
                </c:pt>
                <c:pt idx="7683">
                  <c:v>13.1047815934757</c:v>
                </c:pt>
                <c:pt idx="7684">
                  <c:v>13.104655728418098</c:v>
                </c:pt>
                <c:pt idx="7685">
                  <c:v>13.104529838094702</c:v>
                </c:pt>
                <c:pt idx="7686">
                  <c:v>13.104403923030398</c:v>
                </c:pt>
                <c:pt idx="7687">
                  <c:v>13.104277983749901</c:v>
                </c:pt>
                <c:pt idx="7688">
                  <c:v>13.104152020777398</c:v>
                </c:pt>
                <c:pt idx="7689">
                  <c:v>13.104026034636799</c:v>
                </c:pt>
                <c:pt idx="7690">
                  <c:v>13.103900025851798</c:v>
                </c:pt>
                <c:pt idx="7691">
                  <c:v>13.1037739949456</c:v>
                </c:pt>
                <c:pt idx="7692">
                  <c:v>13.103647942441199</c:v>
                </c:pt>
                <c:pt idx="7693">
                  <c:v>13.1035218688613</c:v>
                </c:pt>
                <c:pt idx="7694">
                  <c:v>13.103395774728202</c:v>
                </c:pt>
                <c:pt idx="7695">
                  <c:v>13.103269660563798</c:v>
                </c:pt>
                <c:pt idx="7696">
                  <c:v>13.1031435268898</c:v>
                </c:pt>
                <c:pt idx="7697">
                  <c:v>13.1030173742275</c:v>
                </c:pt>
                <c:pt idx="7698">
                  <c:v>13.102891203097904</c:v>
                </c:pt>
                <c:pt idx="7699">
                  <c:v>13.102765014021626</c:v>
                </c:pt>
                <c:pt idx="7700">
                  <c:v>13.102638807518804</c:v>
                </c:pt>
                <c:pt idx="7701">
                  <c:v>13.102512584109729</c:v>
                </c:pt>
                <c:pt idx="7702">
                  <c:v>13.102386344313604</c:v>
                </c:pt>
                <c:pt idx="7703">
                  <c:v>13.102260088649899</c:v>
                </c:pt>
                <c:pt idx="7704">
                  <c:v>13.102133817637506</c:v>
                </c:pt>
                <c:pt idx="7705">
                  <c:v>13.102007531795104</c:v>
                </c:pt>
                <c:pt idx="7706">
                  <c:v>13.101881231640602</c:v>
                </c:pt>
                <c:pt idx="7707">
                  <c:v>13.1017549176921</c:v>
                </c:pt>
                <c:pt idx="7708">
                  <c:v>13.101628590467101</c:v>
                </c:pt>
                <c:pt idx="7709">
                  <c:v>13.101502250482502</c:v>
                </c:pt>
                <c:pt idx="7710">
                  <c:v>13.101375898255398</c:v>
                </c:pt>
                <c:pt idx="7711">
                  <c:v>13.101249534301926</c:v>
                </c:pt>
                <c:pt idx="7712">
                  <c:v>13.101123159138298</c:v>
                </c:pt>
                <c:pt idx="7713">
                  <c:v>13.100996773280302</c:v>
                </c:pt>
                <c:pt idx="7714">
                  <c:v>13.100870377243</c:v>
                </c:pt>
                <c:pt idx="7715">
                  <c:v>13.100743971541602</c:v>
                </c:pt>
                <c:pt idx="7716">
                  <c:v>13.1006175566905</c:v>
                </c:pt>
                <c:pt idx="7717">
                  <c:v>13.100491133204002</c:v>
                </c:pt>
                <c:pt idx="7718">
                  <c:v>13.100364701595998</c:v>
                </c:pt>
                <c:pt idx="7719">
                  <c:v>13.1002382623799</c:v>
                </c:pt>
                <c:pt idx="7720">
                  <c:v>13.1001118160688</c:v>
                </c:pt>
                <c:pt idx="7721">
                  <c:v>13.099985363175501</c:v>
                </c:pt>
                <c:pt idx="7722">
                  <c:v>13.0998589042122</c:v>
                </c:pt>
                <c:pt idx="7723">
                  <c:v>13.099732439690976</c:v>
                </c:pt>
                <c:pt idx="7724">
                  <c:v>13.099605970123324</c:v>
                </c:pt>
                <c:pt idx="7725">
                  <c:v>13.099479496020304</c:v>
                </c:pt>
                <c:pt idx="7726">
                  <c:v>13.099353017893</c:v>
                </c:pt>
                <c:pt idx="7727">
                  <c:v>13.099226536251599</c:v>
                </c:pt>
                <c:pt idx="7728">
                  <c:v>13.099100051606309</c:v>
                </c:pt>
                <c:pt idx="7729">
                  <c:v>13.098973564466398</c:v>
                </c:pt>
                <c:pt idx="7730">
                  <c:v>13.098847075341499</c:v>
                </c:pt>
                <c:pt idx="7731">
                  <c:v>13.098720584740301</c:v>
                </c:pt>
                <c:pt idx="7732">
                  <c:v>13.0985940931711</c:v>
                </c:pt>
                <c:pt idx="7733">
                  <c:v>13.0984676011422</c:v>
                </c:pt>
                <c:pt idx="7734">
                  <c:v>13.098341109160998</c:v>
                </c:pt>
                <c:pt idx="7735">
                  <c:v>13.098214617734801</c:v>
                </c:pt>
                <c:pt idx="7736">
                  <c:v>13.098088127370469</c:v>
                </c:pt>
                <c:pt idx="7737">
                  <c:v>13.097961638574548</c:v>
                </c:pt>
                <c:pt idx="7738">
                  <c:v>13.0978351518529</c:v>
                </c:pt>
                <c:pt idx="7739">
                  <c:v>13.097708667711098</c:v>
                </c:pt>
                <c:pt idx="7740">
                  <c:v>13.0975821866544</c:v>
                </c:pt>
                <c:pt idx="7741">
                  <c:v>13.097455709187599</c:v>
                </c:pt>
                <c:pt idx="7742">
                  <c:v>13.097329235815099</c:v>
                </c:pt>
                <c:pt idx="7743">
                  <c:v>13.097202767040798</c:v>
                </c:pt>
                <c:pt idx="7744">
                  <c:v>13.097076303368199</c:v>
                </c:pt>
                <c:pt idx="7745">
                  <c:v>13.0969498453005</c:v>
                </c:pt>
                <c:pt idx="7746">
                  <c:v>13.0968233933403</c:v>
                </c:pt>
                <c:pt idx="7747">
                  <c:v>13.096696947990004</c:v>
                </c:pt>
                <c:pt idx="7748">
                  <c:v>13.096570509751302</c:v>
                </c:pt>
                <c:pt idx="7749">
                  <c:v>13.096444079125973</c:v>
                </c:pt>
                <c:pt idx="7750">
                  <c:v>13.0963176566143</c:v>
                </c:pt>
                <c:pt idx="7751">
                  <c:v>13.096191242717499</c:v>
                </c:pt>
                <c:pt idx="7752">
                  <c:v>13.096064837935502</c:v>
                </c:pt>
                <c:pt idx="7753">
                  <c:v>13.095938442767904</c:v>
                </c:pt>
                <c:pt idx="7754">
                  <c:v>13.095812057714102</c:v>
                </c:pt>
                <c:pt idx="7755">
                  <c:v>13.095685683272899</c:v>
                </c:pt>
                <c:pt idx="7756">
                  <c:v>13.095559319942781</c:v>
                </c:pt>
                <c:pt idx="7757">
                  <c:v>13.095432968221449</c:v>
                </c:pt>
                <c:pt idx="7758">
                  <c:v>13.095306628606426</c:v>
                </c:pt>
                <c:pt idx="7759">
                  <c:v>13.095180301595002</c:v>
                </c:pt>
                <c:pt idx="7760">
                  <c:v>13.0950539876837</c:v>
                </c:pt>
                <c:pt idx="7761">
                  <c:v>13.094927687368701</c:v>
                </c:pt>
                <c:pt idx="7762">
                  <c:v>13.094801401145698</c:v>
                </c:pt>
                <c:pt idx="7763">
                  <c:v>13.094675129510048</c:v>
                </c:pt>
                <c:pt idx="7764">
                  <c:v>13.0945488729565</c:v>
                </c:pt>
                <c:pt idx="7765">
                  <c:v>13.0944226319795</c:v>
                </c:pt>
                <c:pt idx="7766">
                  <c:v>13.0942964070729</c:v>
                </c:pt>
                <c:pt idx="7767">
                  <c:v>13.0308536755799</c:v>
                </c:pt>
                <c:pt idx="7768">
                  <c:v>13.030876027719</c:v>
                </c:pt>
                <c:pt idx="7769">
                  <c:v>13.030898533699904</c:v>
                </c:pt>
                <c:pt idx="7770">
                  <c:v>13.030921193311418</c:v>
                </c:pt>
                <c:pt idx="7771">
                  <c:v>13.030944006342899</c:v>
                </c:pt>
                <c:pt idx="7772">
                  <c:v>13.0309669725817</c:v>
                </c:pt>
                <c:pt idx="7773">
                  <c:v>13.0309900918159</c:v>
                </c:pt>
                <c:pt idx="7774">
                  <c:v>13.031013363832436</c:v>
                </c:pt>
                <c:pt idx="7775">
                  <c:v>13.0310367884187</c:v>
                </c:pt>
                <c:pt idx="7776">
                  <c:v>13.031060365360601</c:v>
                </c:pt>
                <c:pt idx="7777">
                  <c:v>13.031084094444276</c:v>
                </c:pt>
                <c:pt idx="7778">
                  <c:v>13.0311079754549</c:v>
                </c:pt>
                <c:pt idx="7779">
                  <c:v>13.031132008177902</c:v>
                </c:pt>
                <c:pt idx="7780">
                  <c:v>13.031156192397701</c:v>
                </c:pt>
                <c:pt idx="7781">
                  <c:v>13.031180527898499</c:v>
                </c:pt>
                <c:pt idx="7782">
                  <c:v>13.031205014464099</c:v>
                </c:pt>
                <c:pt idx="7783">
                  <c:v>13.031229651877698</c:v>
                </c:pt>
                <c:pt idx="7784">
                  <c:v>13.0312544399223</c:v>
                </c:pt>
                <c:pt idx="7785">
                  <c:v>13.0312793783802</c:v>
                </c:pt>
                <c:pt idx="7786">
                  <c:v>13.031304467033385</c:v>
                </c:pt>
                <c:pt idx="7787">
                  <c:v>13.031329705663698</c:v>
                </c:pt>
                <c:pt idx="7788">
                  <c:v>13.031355094051998</c:v>
                </c:pt>
                <c:pt idx="7789">
                  <c:v>13.0313806319792</c:v>
                </c:pt>
                <c:pt idx="7790">
                  <c:v>13.031406319225518</c:v>
                </c:pt>
                <c:pt idx="7791">
                  <c:v>13.031432155570602</c:v>
                </c:pt>
                <c:pt idx="7792">
                  <c:v>13.031458140794072</c:v>
                </c:pt>
                <c:pt idx="7793">
                  <c:v>13.031484274675408</c:v>
                </c:pt>
                <c:pt idx="7794">
                  <c:v>13.0315105569924</c:v>
                </c:pt>
                <c:pt idx="7795">
                  <c:v>13.031536987523706</c:v>
                </c:pt>
                <c:pt idx="7796">
                  <c:v>13.031563566047</c:v>
                </c:pt>
                <c:pt idx="7797">
                  <c:v>13.031590292339599</c:v>
                </c:pt>
                <c:pt idx="7798">
                  <c:v>13.031617166178448</c:v>
                </c:pt>
                <c:pt idx="7799">
                  <c:v>13.031644187340101</c:v>
                </c:pt>
                <c:pt idx="7800">
                  <c:v>13.031671355600601</c:v>
                </c:pt>
                <c:pt idx="7801">
                  <c:v>13.031698670735699</c:v>
                </c:pt>
                <c:pt idx="7802">
                  <c:v>13.0317261325206</c:v>
                </c:pt>
                <c:pt idx="7803">
                  <c:v>13.031753740729998</c:v>
                </c:pt>
                <c:pt idx="7804">
                  <c:v>13.031781495138798</c:v>
                </c:pt>
                <c:pt idx="7805">
                  <c:v>13.0318093955207</c:v>
                </c:pt>
                <c:pt idx="7806">
                  <c:v>13.031837441649399</c:v>
                </c:pt>
                <c:pt idx="7807">
                  <c:v>13.031865633298098</c:v>
                </c:pt>
                <c:pt idx="7808">
                  <c:v>13.031893970239699</c:v>
                </c:pt>
                <c:pt idx="7809">
                  <c:v>13.031922452246601</c:v>
                </c:pt>
                <c:pt idx="7810">
                  <c:v>13.031951079090787</c:v>
                </c:pt>
                <c:pt idx="7811">
                  <c:v>13.031979850544101</c:v>
                </c:pt>
                <c:pt idx="7812">
                  <c:v>13.032008766377498</c:v>
                </c:pt>
                <c:pt idx="7813">
                  <c:v>13.032037826361806</c:v>
                </c:pt>
                <c:pt idx="7814">
                  <c:v>13.032067030267704</c:v>
                </c:pt>
                <c:pt idx="7815">
                  <c:v>13.032096377865056</c:v>
                </c:pt>
                <c:pt idx="7816">
                  <c:v>13.0321258689233</c:v>
                </c:pt>
                <c:pt idx="7817">
                  <c:v>13.032155503212</c:v>
                </c:pt>
                <c:pt idx="7818">
                  <c:v>13.032185280499904</c:v>
                </c:pt>
                <c:pt idx="7819">
                  <c:v>13.032215200555498</c:v>
                </c:pt>
                <c:pt idx="7820">
                  <c:v>13.0322452631468</c:v>
                </c:pt>
                <c:pt idx="7821">
                  <c:v>13.032275468041448</c:v>
                </c:pt>
                <c:pt idx="7822">
                  <c:v>13.03230581500701</c:v>
                </c:pt>
                <c:pt idx="7823">
                  <c:v>13.03233630381</c:v>
                </c:pt>
                <c:pt idx="7824">
                  <c:v>13.032366934217199</c:v>
                </c:pt>
                <c:pt idx="7825">
                  <c:v>13.032397705994699</c:v>
                </c:pt>
                <c:pt idx="7826">
                  <c:v>13.032428618908376</c:v>
                </c:pt>
                <c:pt idx="7827">
                  <c:v>13.032459672723338</c:v>
                </c:pt>
                <c:pt idx="7828">
                  <c:v>13.032490867204809</c:v>
                </c:pt>
                <c:pt idx="7829">
                  <c:v>13.0325222021171</c:v>
                </c:pt>
                <c:pt idx="7830">
                  <c:v>13.03255367722501</c:v>
                </c:pt>
                <c:pt idx="7831">
                  <c:v>13.032585292291802</c:v>
                </c:pt>
                <c:pt idx="7832">
                  <c:v>13.0326170470814</c:v>
                </c:pt>
                <c:pt idx="7833">
                  <c:v>13.032648941356801</c:v>
                </c:pt>
                <c:pt idx="7834">
                  <c:v>13.032680974880726</c:v>
                </c:pt>
                <c:pt idx="7835">
                  <c:v>13.032713147415601</c:v>
                </c:pt>
                <c:pt idx="7836">
                  <c:v>13.032745458723324</c:v>
                </c:pt>
                <c:pt idx="7837">
                  <c:v>13.032777908565604</c:v>
                </c:pt>
                <c:pt idx="7838">
                  <c:v>13.0328104967037</c:v>
                </c:pt>
                <c:pt idx="7839">
                  <c:v>13.032843222898499</c:v>
                </c:pt>
                <c:pt idx="7840">
                  <c:v>13.032876086910701</c:v>
                </c:pt>
                <c:pt idx="7841">
                  <c:v>13.032909088500199</c:v>
                </c:pt>
                <c:pt idx="7842">
                  <c:v>13.032942227427109</c:v>
                </c:pt>
                <c:pt idx="7843">
                  <c:v>13.032975503450601</c:v>
                </c:pt>
                <c:pt idx="7844">
                  <c:v>13.033008916329926</c:v>
                </c:pt>
                <c:pt idx="7845">
                  <c:v>13.033042465823801</c:v>
                </c:pt>
                <c:pt idx="7846">
                  <c:v>13.033076151690601</c:v>
                </c:pt>
                <c:pt idx="7847">
                  <c:v>13.033109973688402</c:v>
                </c:pt>
                <c:pt idx="7848">
                  <c:v>13.033143931574701</c:v>
                </c:pt>
                <c:pt idx="7849">
                  <c:v>13.033178025106999</c:v>
                </c:pt>
                <c:pt idx="7850">
                  <c:v>13.033212254042224</c:v>
                </c:pt>
                <c:pt idx="7851">
                  <c:v>13.033246618136802</c:v>
                </c:pt>
                <c:pt idx="7852">
                  <c:v>13.0332811171473</c:v>
                </c:pt>
                <c:pt idx="7853">
                  <c:v>13.033315750829299</c:v>
                </c:pt>
                <c:pt idx="7854">
                  <c:v>13.0333505189387</c:v>
                </c:pt>
                <c:pt idx="7855">
                  <c:v>13.0333854212303</c:v>
                </c:pt>
                <c:pt idx="7856">
                  <c:v>13.033420457459499</c:v>
                </c:pt>
                <c:pt idx="7857">
                  <c:v>13.0334556273804</c:v>
                </c:pt>
                <c:pt idx="7858">
                  <c:v>13.033490930747424</c:v>
                </c:pt>
                <c:pt idx="7859">
                  <c:v>13.033526367314202</c:v>
                </c:pt>
                <c:pt idx="7860">
                  <c:v>13.033561936834499</c:v>
                </c:pt>
                <c:pt idx="7861">
                  <c:v>13.03359763906141</c:v>
                </c:pt>
                <c:pt idx="7862">
                  <c:v>13.0336334737474</c:v>
                </c:pt>
                <c:pt idx="7863">
                  <c:v>13.033669440645498</c:v>
                </c:pt>
                <c:pt idx="7864">
                  <c:v>13.03370553950773</c:v>
                </c:pt>
                <c:pt idx="7865">
                  <c:v>13.0337417700856</c:v>
                </c:pt>
                <c:pt idx="7866">
                  <c:v>13.033778132130763</c:v>
                </c:pt>
                <c:pt idx="7867">
                  <c:v>13.033814625394699</c:v>
                </c:pt>
                <c:pt idx="7868">
                  <c:v>13.033851249627904</c:v>
                </c:pt>
                <c:pt idx="7869">
                  <c:v>13.033888004581</c:v>
                </c:pt>
                <c:pt idx="7870">
                  <c:v>13.0339248900041</c:v>
                </c:pt>
                <c:pt idx="7871">
                  <c:v>13.033961905647098</c:v>
                </c:pt>
                <c:pt idx="7872">
                  <c:v>13.033999051259499</c:v>
                </c:pt>
                <c:pt idx="7873">
                  <c:v>13.034036326590501</c:v>
                </c:pt>
                <c:pt idx="7874">
                  <c:v>13.034073731388998</c:v>
                </c:pt>
                <c:pt idx="7875">
                  <c:v>13.034111265403498</c:v>
                </c:pt>
                <c:pt idx="7876">
                  <c:v>13.034148928382399</c:v>
                </c:pt>
                <c:pt idx="7877">
                  <c:v>13.034186720073398</c:v>
                </c:pt>
                <c:pt idx="7878">
                  <c:v>13.034224640224298</c:v>
                </c:pt>
                <c:pt idx="7879">
                  <c:v>13.034262688582301</c:v>
                </c:pt>
                <c:pt idx="7880">
                  <c:v>13.034300864894398</c:v>
                </c:pt>
                <c:pt idx="7881">
                  <c:v>13.0343391689072</c:v>
                </c:pt>
                <c:pt idx="7882">
                  <c:v>13.034377600367048</c:v>
                </c:pt>
                <c:pt idx="7883">
                  <c:v>13.0344161590201</c:v>
                </c:pt>
                <c:pt idx="7884">
                  <c:v>13.034454844611902</c:v>
                </c:pt>
                <c:pt idx="7885">
                  <c:v>13.034493656888024</c:v>
                </c:pt>
                <c:pt idx="7886">
                  <c:v>13.0345325955935</c:v>
                </c:pt>
                <c:pt idx="7887">
                  <c:v>13.03457166047304</c:v>
                </c:pt>
                <c:pt idx="7888">
                  <c:v>13.0346108512716</c:v>
                </c:pt>
                <c:pt idx="7889">
                  <c:v>13.034650167732748</c:v>
                </c:pt>
                <c:pt idx="7890">
                  <c:v>13.0346896096008</c:v>
                </c:pt>
                <c:pt idx="7891">
                  <c:v>13.0347291766192</c:v>
                </c:pt>
                <c:pt idx="7892">
                  <c:v>13.034768868531298</c:v>
                </c:pt>
                <c:pt idx="7893">
                  <c:v>13.034808685079998</c:v>
                </c:pt>
                <c:pt idx="7894">
                  <c:v>13.034848626007999</c:v>
                </c:pt>
                <c:pt idx="7895">
                  <c:v>13.034888691057898</c:v>
                </c:pt>
                <c:pt idx="7896">
                  <c:v>13.034928879971487</c:v>
                </c:pt>
                <c:pt idx="7897">
                  <c:v>13.034969192490765</c:v>
                </c:pt>
                <c:pt idx="7898">
                  <c:v>13.0350096283575</c:v>
                </c:pt>
                <c:pt idx="7899">
                  <c:v>13.035050187312548</c:v>
                </c:pt>
                <c:pt idx="7900">
                  <c:v>13.035090869097004</c:v>
                </c:pt>
                <c:pt idx="7901">
                  <c:v>13.035131673451399</c:v>
                </c:pt>
                <c:pt idx="7902">
                  <c:v>13.035172600116301</c:v>
                </c:pt>
                <c:pt idx="7903">
                  <c:v>13.035213648831698</c:v>
                </c:pt>
                <c:pt idx="7904">
                  <c:v>13.035254819337414</c:v>
                </c:pt>
                <c:pt idx="7905">
                  <c:v>13.0352961113728</c:v>
                </c:pt>
                <c:pt idx="7906">
                  <c:v>13.035337524677226</c:v>
                </c:pt>
                <c:pt idx="7907">
                  <c:v>13.035379058989706</c:v>
                </c:pt>
                <c:pt idx="7908">
                  <c:v>13.035420714048804</c:v>
                </c:pt>
                <c:pt idx="7909">
                  <c:v>13.035462489593</c:v>
                </c:pt>
                <c:pt idx="7910">
                  <c:v>13.035504385360404</c:v>
                </c:pt>
                <c:pt idx="7911">
                  <c:v>13.035546401088824</c:v>
                </c:pt>
                <c:pt idx="7912">
                  <c:v>13.035588536515776</c:v>
                </c:pt>
                <c:pt idx="7913">
                  <c:v>13.035630791378599</c:v>
                </c:pt>
                <c:pt idx="7914">
                  <c:v>13.035673165414298</c:v>
                </c:pt>
                <c:pt idx="7915">
                  <c:v>13.035715658359702</c:v>
                </c:pt>
                <c:pt idx="7916">
                  <c:v>13.0357582699512</c:v>
                </c:pt>
                <c:pt idx="7917">
                  <c:v>13.035800999925106</c:v>
                </c:pt>
                <c:pt idx="7918">
                  <c:v>13.035843848017302</c:v>
                </c:pt>
                <c:pt idx="7919">
                  <c:v>13.035886813963554</c:v>
                </c:pt>
                <c:pt idx="7920">
                  <c:v>13.035929897499004</c:v>
                </c:pt>
                <c:pt idx="7921">
                  <c:v>13.035973098359101</c:v>
                </c:pt>
                <c:pt idx="7922">
                  <c:v>13.0360164162787</c:v>
                </c:pt>
                <c:pt idx="7923">
                  <c:v>13.0360598509923</c:v>
                </c:pt>
                <c:pt idx="7924">
                  <c:v>13.036103402234398</c:v>
                </c:pt>
                <c:pt idx="7925">
                  <c:v>13.0361470697391</c:v>
                </c:pt>
                <c:pt idx="7926">
                  <c:v>13.036190853240226</c:v>
                </c:pt>
                <c:pt idx="7927">
                  <c:v>13.036234752471399</c:v>
                </c:pt>
                <c:pt idx="7928">
                  <c:v>13.036278767165998</c:v>
                </c:pt>
                <c:pt idx="7929">
                  <c:v>13.036322897057</c:v>
                </c:pt>
                <c:pt idx="7930">
                  <c:v>13.0363671418773</c:v>
                </c:pt>
                <c:pt idx="7931">
                  <c:v>13.0364115013597</c:v>
                </c:pt>
                <c:pt idx="7932">
                  <c:v>13.036455975236304</c:v>
                </c:pt>
                <c:pt idx="7933">
                  <c:v>13.036500563239304</c:v>
                </c:pt>
                <c:pt idx="7934">
                  <c:v>13.0365452651005</c:v>
                </c:pt>
                <c:pt idx="7935">
                  <c:v>13.036590080551498</c:v>
                </c:pt>
                <c:pt idx="7936">
                  <c:v>13.036635009323724</c:v>
                </c:pt>
                <c:pt idx="7937">
                  <c:v>13.036680051148414</c:v>
                </c:pt>
                <c:pt idx="7938">
                  <c:v>13.036725205756101</c:v>
                </c:pt>
                <c:pt idx="7939">
                  <c:v>13.036770472877699</c:v>
                </c:pt>
                <c:pt idx="7940">
                  <c:v>13.0368158522435</c:v>
                </c:pt>
                <c:pt idx="7941">
                  <c:v>13.036861343583798</c:v>
                </c:pt>
                <c:pt idx="7942">
                  <c:v>13.036906946628324</c:v>
                </c:pt>
                <c:pt idx="7943">
                  <c:v>13.0369526611069</c:v>
                </c:pt>
                <c:pt idx="7944">
                  <c:v>13.036998486749001</c:v>
                </c:pt>
                <c:pt idx="7945">
                  <c:v>13.037044423283801</c:v>
                </c:pt>
                <c:pt idx="7946">
                  <c:v>13.037090470440299</c:v>
                </c:pt>
                <c:pt idx="7947">
                  <c:v>13.037136627947326</c:v>
                </c:pt>
                <c:pt idx="7948">
                  <c:v>13.037182895533199</c:v>
                </c:pt>
                <c:pt idx="7949">
                  <c:v>13.037229272926499</c:v>
                </c:pt>
                <c:pt idx="7950">
                  <c:v>13.037275759855</c:v>
                </c:pt>
                <c:pt idx="7951">
                  <c:v>13.037322356047</c:v>
                </c:pt>
                <c:pt idx="7952">
                  <c:v>13.037369061229699</c:v>
                </c:pt>
                <c:pt idx="7953">
                  <c:v>13.037415875130799</c:v>
                </c:pt>
                <c:pt idx="7954">
                  <c:v>13.0374627974773</c:v>
                </c:pt>
                <c:pt idx="7955">
                  <c:v>13.037509827996224</c:v>
                </c:pt>
                <c:pt idx="7956">
                  <c:v>13.0375569664144</c:v>
                </c:pt>
                <c:pt idx="7957">
                  <c:v>13.037604212458314</c:v>
                </c:pt>
                <c:pt idx="7958">
                  <c:v>13.037651565854198</c:v>
                </c:pt>
                <c:pt idx="7959">
                  <c:v>13.037699026328276</c:v>
                </c:pt>
                <c:pt idx="7960">
                  <c:v>13.037746593606418</c:v>
                </c:pt>
                <c:pt idx="7961">
                  <c:v>13.0377942674141</c:v>
                </c:pt>
                <c:pt idx="7962">
                  <c:v>13.037842047477101</c:v>
                </c:pt>
                <c:pt idx="7963">
                  <c:v>13.0378899335205</c:v>
                </c:pt>
                <c:pt idx="7964">
                  <c:v>13.0379379252694</c:v>
                </c:pt>
                <c:pt idx="7965">
                  <c:v>13.0379860224485</c:v>
                </c:pt>
                <c:pt idx="7966">
                  <c:v>13.038034224782702</c:v>
                </c:pt>
                <c:pt idx="7967">
                  <c:v>13.038082531996199</c:v>
                </c:pt>
                <c:pt idx="7968">
                  <c:v>13.038130943813298</c:v>
                </c:pt>
                <c:pt idx="7969">
                  <c:v>13.038179459958098</c:v>
                </c:pt>
                <c:pt idx="7970">
                  <c:v>13.038228080153981</c:v>
                </c:pt>
                <c:pt idx="7971">
                  <c:v>13.038276804125498</c:v>
                </c:pt>
                <c:pt idx="7972">
                  <c:v>13.038325631595248</c:v>
                </c:pt>
                <c:pt idx="7973">
                  <c:v>13.038374562286698</c:v>
                </c:pt>
                <c:pt idx="7974">
                  <c:v>13.038423595923</c:v>
                </c:pt>
                <c:pt idx="7975">
                  <c:v>13.038472732226801</c:v>
                </c:pt>
                <c:pt idx="7976">
                  <c:v>13.038521970920748</c:v>
                </c:pt>
                <c:pt idx="7977">
                  <c:v>13.038571311727498</c:v>
                </c:pt>
                <c:pt idx="7978">
                  <c:v>13.0386207543692</c:v>
                </c:pt>
                <c:pt idx="7979">
                  <c:v>13.0386702985678</c:v>
                </c:pt>
                <c:pt idx="7980">
                  <c:v>13.038719944045399</c:v>
                </c:pt>
                <c:pt idx="7981">
                  <c:v>13.038769690523598</c:v>
                </c:pt>
                <c:pt idx="7982">
                  <c:v>13.0388195377238</c:v>
                </c:pt>
                <c:pt idx="7983">
                  <c:v>13.038869485367448</c:v>
                </c:pt>
                <c:pt idx="7984">
                  <c:v>13.038919533175701</c:v>
                </c:pt>
                <c:pt idx="7985">
                  <c:v>13.038969680869398</c:v>
                </c:pt>
                <c:pt idx="7986">
                  <c:v>13.0390199281695</c:v>
                </c:pt>
                <c:pt idx="7987">
                  <c:v>13.0390702747964</c:v>
                </c:pt>
                <c:pt idx="7988">
                  <c:v>13.039120720470429</c:v>
                </c:pt>
                <c:pt idx="7989">
                  <c:v>13.039171264912387</c:v>
                </c:pt>
                <c:pt idx="7990">
                  <c:v>13.039221907841901</c:v>
                </c:pt>
                <c:pt idx="7991">
                  <c:v>13.039272648978898</c:v>
                </c:pt>
                <c:pt idx="7992">
                  <c:v>13.039323488042998</c:v>
                </c:pt>
                <c:pt idx="7993">
                  <c:v>13.039374424754048</c:v>
                </c:pt>
                <c:pt idx="7994">
                  <c:v>13.0394254588312</c:v>
                </c:pt>
                <c:pt idx="7995">
                  <c:v>13.039476589993702</c:v>
                </c:pt>
                <c:pt idx="7996">
                  <c:v>13.039527817960726</c:v>
                </c:pt>
                <c:pt idx="7997">
                  <c:v>13.039579142450901</c:v>
                </c:pt>
                <c:pt idx="7998">
                  <c:v>13.039630563183104</c:v>
                </c:pt>
                <c:pt idx="7999">
                  <c:v>13.039682079876027</c:v>
                </c:pt>
                <c:pt idx="8000">
                  <c:v>13.039733692247626</c:v>
                </c:pt>
                <c:pt idx="8001">
                  <c:v>13.039785400016401</c:v>
                </c:pt>
                <c:pt idx="8002">
                  <c:v>13.039837202900404</c:v>
                </c:pt>
                <c:pt idx="8003">
                  <c:v>13.039889100617399</c:v>
                </c:pt>
                <c:pt idx="8004">
                  <c:v>13.0399410928853</c:v>
                </c:pt>
                <c:pt idx="8005">
                  <c:v>13.0399931794217</c:v>
                </c:pt>
                <c:pt idx="8006">
                  <c:v>13.0400453599438</c:v>
                </c:pt>
                <c:pt idx="8007">
                  <c:v>13.040097634169006</c:v>
                </c:pt>
                <c:pt idx="8008">
                  <c:v>13.040150001814498</c:v>
                </c:pt>
                <c:pt idx="8009">
                  <c:v>13.040202462597088</c:v>
                </c:pt>
                <c:pt idx="8010">
                  <c:v>13.0402550162339</c:v>
                </c:pt>
                <c:pt idx="8011">
                  <c:v>13.040307662441201</c:v>
                </c:pt>
                <c:pt idx="8012">
                  <c:v>13.040360400935574</c:v>
                </c:pt>
                <c:pt idx="8013">
                  <c:v>13.040413231433799</c:v>
                </c:pt>
                <c:pt idx="8014">
                  <c:v>13.0404661536517</c:v>
                </c:pt>
                <c:pt idx="8015">
                  <c:v>13.040519167305501</c:v>
                </c:pt>
                <c:pt idx="8016">
                  <c:v>13.040572272111101</c:v>
                </c:pt>
                <c:pt idx="8017">
                  <c:v>13.040625467784198</c:v>
                </c:pt>
                <c:pt idx="8018">
                  <c:v>13.040678754040698</c:v>
                </c:pt>
                <c:pt idx="8019">
                  <c:v>13.040732130595902</c:v>
                </c:pt>
                <c:pt idx="8020">
                  <c:v>13.040785597165376</c:v>
                </c:pt>
                <c:pt idx="8021">
                  <c:v>13.0408391534641</c:v>
                </c:pt>
                <c:pt idx="8022">
                  <c:v>13.0408927992074</c:v>
                </c:pt>
                <c:pt idx="8023">
                  <c:v>13.0409465341101</c:v>
                </c:pt>
                <c:pt idx="8024">
                  <c:v>13.041000357887199</c:v>
                </c:pt>
                <c:pt idx="8025">
                  <c:v>13.0410542702533</c:v>
                </c:pt>
                <c:pt idx="8026">
                  <c:v>13.041108270923001</c:v>
                </c:pt>
                <c:pt idx="8027">
                  <c:v>13.041162359610698</c:v>
                </c:pt>
                <c:pt idx="8028">
                  <c:v>13.041216536030801</c:v>
                </c:pt>
                <c:pt idx="8029">
                  <c:v>13.041270799897372</c:v>
                </c:pt>
                <c:pt idx="8030">
                  <c:v>13.041325150924648</c:v>
                </c:pt>
                <c:pt idx="8031">
                  <c:v>13.041379588826498</c:v>
                </c:pt>
                <c:pt idx="8032">
                  <c:v>13.041434113316702</c:v>
                </c:pt>
                <c:pt idx="8033">
                  <c:v>13.041488724109</c:v>
                </c:pt>
                <c:pt idx="8034">
                  <c:v>13.041543420916787</c:v>
                </c:pt>
                <c:pt idx="8035">
                  <c:v>13.0415982034539</c:v>
                </c:pt>
                <c:pt idx="8036">
                  <c:v>13.041653071433299</c:v>
                </c:pt>
                <c:pt idx="8037">
                  <c:v>13.041708024568401</c:v>
                </c:pt>
                <c:pt idx="8038">
                  <c:v>13.041763062572196</c:v>
                </c:pt>
                <c:pt idx="8039">
                  <c:v>13.041818185157718</c:v>
                </c:pt>
                <c:pt idx="8040">
                  <c:v>13.04187339203799</c:v>
                </c:pt>
                <c:pt idx="8041">
                  <c:v>13.041928682925574</c:v>
                </c:pt>
                <c:pt idx="8042">
                  <c:v>13.0419840575334</c:v>
                </c:pt>
                <c:pt idx="8043">
                  <c:v>13.042039515573729</c:v>
                </c:pt>
                <c:pt idx="8044">
                  <c:v>13.042095056758924</c:v>
                </c:pt>
                <c:pt idx="8045">
                  <c:v>13.042150680801498</c:v>
                </c:pt>
                <c:pt idx="8046">
                  <c:v>13.0422063874137</c:v>
                </c:pt>
                <c:pt idx="8047">
                  <c:v>13.042262176307602</c:v>
                </c:pt>
                <c:pt idx="8048">
                  <c:v>13.042318047195048</c:v>
                </c:pt>
                <c:pt idx="8049">
                  <c:v>13.0423739997883</c:v>
                </c:pt>
                <c:pt idx="8050">
                  <c:v>13.042430033799121</c:v>
                </c:pt>
                <c:pt idx="8051">
                  <c:v>13.042486148938726</c:v>
                </c:pt>
                <c:pt idx="8052">
                  <c:v>13.042542344919276</c:v>
                </c:pt>
                <c:pt idx="8053">
                  <c:v>13.042598621452001</c:v>
                </c:pt>
                <c:pt idx="8054">
                  <c:v>13.04265497824851</c:v>
                </c:pt>
                <c:pt idx="8055">
                  <c:v>13.0427114150199</c:v>
                </c:pt>
                <c:pt idx="8056">
                  <c:v>13.0427679314776</c:v>
                </c:pt>
                <c:pt idx="8057">
                  <c:v>13.0428245273326</c:v>
                </c:pt>
                <c:pt idx="8058">
                  <c:v>13.042881202296099</c:v>
                </c:pt>
                <c:pt idx="8059">
                  <c:v>13.042937956079006</c:v>
                </c:pt>
                <c:pt idx="8060">
                  <c:v>13.042994788392098</c:v>
                </c:pt>
                <c:pt idx="8061">
                  <c:v>13.0430516989463</c:v>
                </c:pt>
                <c:pt idx="8062">
                  <c:v>13.043108687451999</c:v>
                </c:pt>
                <c:pt idx="8063">
                  <c:v>13.043165753620301</c:v>
                </c:pt>
                <c:pt idx="8064">
                  <c:v>13.043222897161399</c:v>
                </c:pt>
                <c:pt idx="8065">
                  <c:v>13.0432801177858</c:v>
                </c:pt>
                <c:pt idx="8066">
                  <c:v>13.0433374152038</c:v>
                </c:pt>
                <c:pt idx="8067">
                  <c:v>13.043394789125799</c:v>
                </c:pt>
                <c:pt idx="8068">
                  <c:v>13.04345223926213</c:v>
                </c:pt>
                <c:pt idx="8069">
                  <c:v>13.043509765322399</c:v>
                </c:pt>
                <c:pt idx="8070">
                  <c:v>13.0435673670172</c:v>
                </c:pt>
                <c:pt idx="8071">
                  <c:v>13.043625044056148</c:v>
                </c:pt>
                <c:pt idx="8072">
                  <c:v>13.043682796149502</c:v>
                </c:pt>
                <c:pt idx="8073">
                  <c:v>13.0437406230068</c:v>
                </c:pt>
                <c:pt idx="8074">
                  <c:v>13.0437985243379</c:v>
                </c:pt>
                <c:pt idx="8075">
                  <c:v>13.043856499852399</c:v>
                </c:pt>
                <c:pt idx="8076">
                  <c:v>13.0439145492601</c:v>
                </c:pt>
                <c:pt idx="8077">
                  <c:v>13.043972672270298</c:v>
                </c:pt>
                <c:pt idx="8078">
                  <c:v>13.044030868592699</c:v>
                </c:pt>
                <c:pt idx="8079">
                  <c:v>13.0440891379366</c:v>
                </c:pt>
                <c:pt idx="8080">
                  <c:v>13.044147480011272</c:v>
                </c:pt>
                <c:pt idx="8081">
                  <c:v>13.044205894526399</c:v>
                </c:pt>
                <c:pt idx="8082">
                  <c:v>13.044264381190574</c:v>
                </c:pt>
                <c:pt idx="8083">
                  <c:v>13.044322939713492</c:v>
                </c:pt>
                <c:pt idx="8084">
                  <c:v>13.0443815698042</c:v>
                </c:pt>
                <c:pt idx="8085">
                  <c:v>13.044440271171602</c:v>
                </c:pt>
                <c:pt idx="8086">
                  <c:v>13.044499043524604</c:v>
                </c:pt>
                <c:pt idx="8087">
                  <c:v>13.0445578865722</c:v>
                </c:pt>
                <c:pt idx="8088">
                  <c:v>13.0446168000234</c:v>
                </c:pt>
                <c:pt idx="8089">
                  <c:v>13.044675783586998</c:v>
                </c:pt>
                <c:pt idx="8090">
                  <c:v>13.044734836971704</c:v>
                </c:pt>
                <c:pt idx="8091">
                  <c:v>13.044793959886199</c:v>
                </c:pt>
                <c:pt idx="8092">
                  <c:v>13.044853152039201</c:v>
                </c:pt>
                <c:pt idx="8093">
                  <c:v>13.044912413139498</c:v>
                </c:pt>
                <c:pt idx="8094">
                  <c:v>13.044971742895216</c:v>
                </c:pt>
                <c:pt idx="8095">
                  <c:v>13.045031141015601</c:v>
                </c:pt>
                <c:pt idx="8096">
                  <c:v>13.045090607208676</c:v>
                </c:pt>
                <c:pt idx="8097">
                  <c:v>13.045150141182701</c:v>
                </c:pt>
                <c:pt idx="8098">
                  <c:v>13.045209742646501</c:v>
                </c:pt>
                <c:pt idx="8099">
                  <c:v>13.045269411308199</c:v>
                </c:pt>
                <c:pt idx="8100">
                  <c:v>13.045329146876201</c:v>
                </c:pt>
                <c:pt idx="8101">
                  <c:v>13.045388949058699</c:v>
                </c:pt>
                <c:pt idx="8102">
                  <c:v>13.045448817564138</c:v>
                </c:pt>
                <c:pt idx="8103">
                  <c:v>13.0455087521004</c:v>
                </c:pt>
                <c:pt idx="8104">
                  <c:v>13.0455687523759</c:v>
                </c:pt>
                <c:pt idx="8105">
                  <c:v>13.045628818098702</c:v>
                </c:pt>
                <c:pt idx="8106">
                  <c:v>13.045688948977</c:v>
                </c:pt>
                <c:pt idx="8107">
                  <c:v>13.0457491447187</c:v>
                </c:pt>
                <c:pt idx="8108">
                  <c:v>13.045809405031999</c:v>
                </c:pt>
                <c:pt idx="8109">
                  <c:v>13.045869729624799</c:v>
                </c:pt>
                <c:pt idx="8110">
                  <c:v>13.045930118205106</c:v>
                </c:pt>
                <c:pt idx="8111">
                  <c:v>13.045990570481004</c:v>
                </c:pt>
                <c:pt idx="8112">
                  <c:v>13.046051086160148</c:v>
                </c:pt>
                <c:pt idx="8113">
                  <c:v>13.046111664950585</c:v>
                </c:pt>
                <c:pt idx="8114">
                  <c:v>13.046172306560498</c:v>
                </c:pt>
                <c:pt idx="8115">
                  <c:v>13.0462330106973</c:v>
                </c:pt>
                <c:pt idx="8116">
                  <c:v>13.046293777069</c:v>
                </c:pt>
                <c:pt idx="8117">
                  <c:v>13.046354605383501</c:v>
                </c:pt>
                <c:pt idx="8118">
                  <c:v>13.0464154953484</c:v>
                </c:pt>
                <c:pt idx="8119">
                  <c:v>13.046476446671701</c:v>
                </c:pt>
                <c:pt idx="8120">
                  <c:v>13.046537459061026</c:v>
                </c:pt>
                <c:pt idx="8121">
                  <c:v>13.046598532224309</c:v>
                </c:pt>
                <c:pt idx="8122">
                  <c:v>13.046659665868924</c:v>
                </c:pt>
                <c:pt idx="8123">
                  <c:v>13.046720859702924</c:v>
                </c:pt>
                <c:pt idx="8124">
                  <c:v>13.046782113433904</c:v>
                </c:pt>
                <c:pt idx="8125">
                  <c:v>13.0468434267696</c:v>
                </c:pt>
                <c:pt idx="8126">
                  <c:v>13.0469047994177</c:v>
                </c:pt>
                <c:pt idx="8127">
                  <c:v>13.046966231085802</c:v>
                </c:pt>
                <c:pt idx="8128">
                  <c:v>13.047027721481689</c:v>
                </c:pt>
                <c:pt idx="8129">
                  <c:v>13.0470892703131</c:v>
                </c:pt>
                <c:pt idx="8130">
                  <c:v>13.047150877287599</c:v>
                </c:pt>
                <c:pt idx="8131">
                  <c:v>13.047212542112748</c:v>
                </c:pt>
                <c:pt idx="8132">
                  <c:v>13.047274264496448</c:v>
                </c:pt>
                <c:pt idx="8133">
                  <c:v>13.047336044146199</c:v>
                </c:pt>
                <c:pt idx="8134">
                  <c:v>13.047397880769701</c:v>
                </c:pt>
                <c:pt idx="8135">
                  <c:v>13.0474597740746</c:v>
                </c:pt>
                <c:pt idx="8136">
                  <c:v>13.047521723768448</c:v>
                </c:pt>
                <c:pt idx="8137">
                  <c:v>13.0475837295592</c:v>
                </c:pt>
                <c:pt idx="8138">
                  <c:v>13.047645791154299</c:v>
                </c:pt>
                <c:pt idx="8139">
                  <c:v>13.0477079082616</c:v>
                </c:pt>
                <c:pt idx="8140">
                  <c:v>13.047770080588601</c:v>
                </c:pt>
                <c:pt idx="8141">
                  <c:v>13.047832307843002</c:v>
                </c:pt>
                <c:pt idx="8142">
                  <c:v>13.047894589732699</c:v>
                </c:pt>
                <c:pt idx="8143">
                  <c:v>13.0479569259653</c:v>
                </c:pt>
                <c:pt idx="8144">
                  <c:v>13.0480193162484</c:v>
                </c:pt>
                <c:pt idx="8145">
                  <c:v>13.048081760289993</c:v>
                </c:pt>
                <c:pt idx="8146">
                  <c:v>13.0481442577977</c:v>
                </c:pt>
                <c:pt idx="8147">
                  <c:v>13.0482068084792</c:v>
                </c:pt>
                <c:pt idx="8148">
                  <c:v>13.048269412042398</c:v>
                </c:pt>
                <c:pt idx="8149">
                  <c:v>13.048332068195098</c:v>
                </c:pt>
                <c:pt idx="8150">
                  <c:v>13.048394776645099</c:v>
                </c:pt>
                <c:pt idx="8151">
                  <c:v>13.048457537100226</c:v>
                </c:pt>
                <c:pt idx="8152">
                  <c:v>13.0485203492683</c:v>
                </c:pt>
                <c:pt idx="8153">
                  <c:v>13.0485832128573</c:v>
                </c:pt>
                <c:pt idx="8154">
                  <c:v>13.048646127575099</c:v>
                </c:pt>
                <c:pt idx="8155">
                  <c:v>13.048709093129602</c:v>
                </c:pt>
                <c:pt idx="8156">
                  <c:v>13.048772109228798</c:v>
                </c:pt>
                <c:pt idx="8157">
                  <c:v>13.048835175580701</c:v>
                </c:pt>
                <c:pt idx="8158">
                  <c:v>13.048898291893201</c:v>
                </c:pt>
                <c:pt idx="8159">
                  <c:v>13.048961457874263</c:v>
                </c:pt>
                <c:pt idx="8160">
                  <c:v>13.049024673232498</c:v>
                </c:pt>
                <c:pt idx="8161">
                  <c:v>13.049087937675402</c:v>
                </c:pt>
                <c:pt idx="8162">
                  <c:v>13.049151250911301</c:v>
                </c:pt>
                <c:pt idx="8163">
                  <c:v>13.0492146126485</c:v>
                </c:pt>
                <c:pt idx="8164">
                  <c:v>13.049278022594896</c:v>
                </c:pt>
                <c:pt idx="8165">
                  <c:v>13.049341480459049</c:v>
                </c:pt>
                <c:pt idx="8166">
                  <c:v>13.049404985949376</c:v>
                </c:pt>
                <c:pt idx="8167">
                  <c:v>13.0494685387737</c:v>
                </c:pt>
                <c:pt idx="8168">
                  <c:v>13.049532138640723</c:v>
                </c:pt>
                <c:pt idx="8169">
                  <c:v>13.049595785258498</c:v>
                </c:pt>
                <c:pt idx="8170">
                  <c:v>13.0496594783358</c:v>
                </c:pt>
                <c:pt idx="8171">
                  <c:v>13.049723217581002</c:v>
                </c:pt>
                <c:pt idx="8172">
                  <c:v>13.049787002702599</c:v>
                </c:pt>
                <c:pt idx="8173">
                  <c:v>13.049850833409323</c:v>
                </c:pt>
                <c:pt idx="8174">
                  <c:v>13.049914709409499</c:v>
                </c:pt>
                <c:pt idx="8175">
                  <c:v>13.049978630411763</c:v>
                </c:pt>
                <c:pt idx="8176">
                  <c:v>13.050042596125541</c:v>
                </c:pt>
                <c:pt idx="8177">
                  <c:v>13.050106606258709</c:v>
                </c:pt>
                <c:pt idx="8178">
                  <c:v>13.050170660520299</c:v>
                </c:pt>
                <c:pt idx="8179">
                  <c:v>13.050234758619474</c:v>
                </c:pt>
                <c:pt idx="8180">
                  <c:v>13.050298900264799</c:v>
                </c:pt>
                <c:pt idx="8181">
                  <c:v>13.050363085165499</c:v>
                </c:pt>
                <c:pt idx="8182">
                  <c:v>13.050427313030626</c:v>
                </c:pt>
                <c:pt idx="8183">
                  <c:v>13.050491583569112</c:v>
                </c:pt>
                <c:pt idx="8184">
                  <c:v>13.050555896490026</c:v>
                </c:pt>
                <c:pt idx="8185">
                  <c:v>13.050620251502504</c:v>
                </c:pt>
                <c:pt idx="8186">
                  <c:v>13.050684648316352</c:v>
                </c:pt>
                <c:pt idx="8187">
                  <c:v>13.050749086640106</c:v>
                </c:pt>
                <c:pt idx="8188">
                  <c:v>13.050813566183599</c:v>
                </c:pt>
                <c:pt idx="8189">
                  <c:v>13.050878086656301</c:v>
                </c:pt>
                <c:pt idx="8190">
                  <c:v>13.050942647767723</c:v>
                </c:pt>
                <c:pt idx="8191">
                  <c:v>13.051007249227126</c:v>
                </c:pt>
                <c:pt idx="8192">
                  <c:v>13.051071890744399</c:v>
                </c:pt>
                <c:pt idx="8193">
                  <c:v>13.051136572029407</c:v>
                </c:pt>
                <c:pt idx="8194">
                  <c:v>13.051201292791299</c:v>
                </c:pt>
                <c:pt idx="8195">
                  <c:v>13.0512660527405</c:v>
                </c:pt>
                <c:pt idx="8196">
                  <c:v>13.051330851586822</c:v>
                </c:pt>
                <c:pt idx="8197">
                  <c:v>13.051395689040101</c:v>
                </c:pt>
                <c:pt idx="8198">
                  <c:v>13.051460564810499</c:v>
                </c:pt>
                <c:pt idx="8199">
                  <c:v>13.051525478608102</c:v>
                </c:pt>
                <c:pt idx="8200">
                  <c:v>13.051590430143102</c:v>
                </c:pt>
                <c:pt idx="8201">
                  <c:v>13.051655419125806</c:v>
                </c:pt>
                <c:pt idx="8202">
                  <c:v>13.0517204452666</c:v>
                </c:pt>
                <c:pt idx="8203">
                  <c:v>13.05178550827601</c:v>
                </c:pt>
                <c:pt idx="8204">
                  <c:v>13.051850607864226</c:v>
                </c:pt>
                <c:pt idx="8205">
                  <c:v>13.051915743742098</c:v>
                </c:pt>
                <c:pt idx="8206">
                  <c:v>13.051980915620424</c:v>
                </c:pt>
                <c:pt idx="8207">
                  <c:v>13.052046123209841</c:v>
                </c:pt>
                <c:pt idx="8208">
                  <c:v>13.052111366220799</c:v>
                </c:pt>
                <c:pt idx="8209">
                  <c:v>13.052176644365014</c:v>
                </c:pt>
                <c:pt idx="8210">
                  <c:v>13.052241957352702</c:v>
                </c:pt>
                <c:pt idx="8211">
                  <c:v>13.052307304895599</c:v>
                </c:pt>
                <c:pt idx="8212">
                  <c:v>13.052372686704604</c:v>
                </c:pt>
                <c:pt idx="8213">
                  <c:v>13.052438102491006</c:v>
                </c:pt>
                <c:pt idx="8214">
                  <c:v>13.052503551966407</c:v>
                </c:pt>
                <c:pt idx="8215">
                  <c:v>13.052569034841852</c:v>
                </c:pt>
                <c:pt idx="8216">
                  <c:v>13.052634550829262</c:v>
                </c:pt>
                <c:pt idx="8217">
                  <c:v>13.052700099639916</c:v>
                </c:pt>
                <c:pt idx="8218">
                  <c:v>13.0527656809858</c:v>
                </c:pt>
                <c:pt idx="8219">
                  <c:v>13.052831294579052</c:v>
                </c:pt>
                <c:pt idx="8220">
                  <c:v>13.052896940131006</c:v>
                </c:pt>
                <c:pt idx="8221">
                  <c:v>13.052962617354106</c:v>
                </c:pt>
                <c:pt idx="8222">
                  <c:v>13.0530283259603</c:v>
                </c:pt>
                <c:pt idx="8223">
                  <c:v>13.053094065662076</c:v>
                </c:pt>
                <c:pt idx="8224">
                  <c:v>13.053159836171426</c:v>
                </c:pt>
                <c:pt idx="8225">
                  <c:v>13.053225637201002</c:v>
                </c:pt>
                <c:pt idx="8226">
                  <c:v>13.0532914684633</c:v>
                </c:pt>
                <c:pt idx="8227">
                  <c:v>13.053357329671</c:v>
                </c:pt>
                <c:pt idx="8228">
                  <c:v>13.0534232205368</c:v>
                </c:pt>
                <c:pt idx="8229">
                  <c:v>13.0534891407735</c:v>
                </c:pt>
                <c:pt idx="8230">
                  <c:v>13.053555090094306</c:v>
                </c:pt>
                <c:pt idx="8231">
                  <c:v>13.053621068211999</c:v>
                </c:pt>
                <c:pt idx="8232">
                  <c:v>13.053687074840065</c:v>
                </c:pt>
                <c:pt idx="8233">
                  <c:v>13.0537531096913</c:v>
                </c:pt>
                <c:pt idx="8234">
                  <c:v>13.053819172479599</c:v>
                </c:pt>
                <c:pt idx="8235">
                  <c:v>13.053885262918326</c:v>
                </c:pt>
                <c:pt idx="8236">
                  <c:v>13.053951380721101</c:v>
                </c:pt>
                <c:pt idx="8237">
                  <c:v>13.054017525601624</c:v>
                </c:pt>
                <c:pt idx="8238">
                  <c:v>13.0540836972738</c:v>
                </c:pt>
                <c:pt idx="8239">
                  <c:v>13.054149895451706</c:v>
                </c:pt>
                <c:pt idx="8240">
                  <c:v>13.054216119849425</c:v>
                </c:pt>
                <c:pt idx="8241">
                  <c:v>13.054282370180974</c:v>
                </c:pt>
                <c:pt idx="8242">
                  <c:v>13.054348646160799</c:v>
                </c:pt>
                <c:pt idx="8243">
                  <c:v>13.054414947503426</c:v>
                </c:pt>
                <c:pt idx="8244">
                  <c:v>13.054481273923521</c:v>
                </c:pt>
                <c:pt idx="8245">
                  <c:v>13.054547625135402</c:v>
                </c:pt>
                <c:pt idx="8246">
                  <c:v>13.0546140008544</c:v>
                </c:pt>
                <c:pt idx="8247">
                  <c:v>13.0546804007951</c:v>
                </c:pt>
                <c:pt idx="8248">
                  <c:v>13.054746824672804</c:v>
                </c:pt>
                <c:pt idx="8249">
                  <c:v>13.054813272202599</c:v>
                </c:pt>
                <c:pt idx="8250">
                  <c:v>13.0548797430999</c:v>
                </c:pt>
                <c:pt idx="8251">
                  <c:v>13.054946237080253</c:v>
                </c:pt>
                <c:pt idx="8252">
                  <c:v>13.05501275385901</c:v>
                </c:pt>
                <c:pt idx="8253">
                  <c:v>13.055079293152009</c:v>
                </c:pt>
                <c:pt idx="8254">
                  <c:v>13.055145854675125</c:v>
                </c:pt>
                <c:pt idx="8255">
                  <c:v>13.055212438144421</c:v>
                </c:pt>
                <c:pt idx="8256">
                  <c:v>13.055279043275902</c:v>
                </c:pt>
                <c:pt idx="8257">
                  <c:v>13.055345669786076</c:v>
                </c:pt>
                <c:pt idx="8258">
                  <c:v>13.055412317391148</c:v>
                </c:pt>
                <c:pt idx="8259">
                  <c:v>13.0554789858075</c:v>
                </c:pt>
                <c:pt idx="8260">
                  <c:v>13.055545674752176</c:v>
                </c:pt>
                <c:pt idx="8261">
                  <c:v>13.055612383941806</c:v>
                </c:pt>
                <c:pt idx="8262">
                  <c:v>13.055679113093326</c:v>
                </c:pt>
                <c:pt idx="8263">
                  <c:v>13.055745861924125</c:v>
                </c:pt>
                <c:pt idx="8264">
                  <c:v>13.055812630150974</c:v>
                </c:pt>
                <c:pt idx="8265">
                  <c:v>13.055879417491624</c:v>
                </c:pt>
                <c:pt idx="8266">
                  <c:v>13.055946223663554</c:v>
                </c:pt>
                <c:pt idx="8267">
                  <c:v>13.072589577277192</c:v>
                </c:pt>
                <c:pt idx="8268">
                  <c:v>13.072652678015809</c:v>
                </c:pt>
                <c:pt idx="8269">
                  <c:v>13.072715733298002</c:v>
                </c:pt>
                <c:pt idx="8270">
                  <c:v>13.0727787429072</c:v>
                </c:pt>
                <c:pt idx="8271">
                  <c:v>13.0728417066265</c:v>
                </c:pt>
                <c:pt idx="8272">
                  <c:v>13.072904624239802</c:v>
                </c:pt>
                <c:pt idx="8273">
                  <c:v>13.0729674955312</c:v>
                </c:pt>
                <c:pt idx="8274">
                  <c:v>13.073030320285104</c:v>
                </c:pt>
                <c:pt idx="8275">
                  <c:v>13.073093098286504</c:v>
                </c:pt>
                <c:pt idx="8276">
                  <c:v>13.073155829320624</c:v>
                </c:pt>
                <c:pt idx="8277">
                  <c:v>13.073218513172799</c:v>
                </c:pt>
                <c:pt idx="8278">
                  <c:v>13.0732811496291</c:v>
                </c:pt>
                <c:pt idx="8279">
                  <c:v>13.073343738475799</c:v>
                </c:pt>
                <c:pt idx="8280">
                  <c:v>13.073406279499689</c:v>
                </c:pt>
                <c:pt idx="8281">
                  <c:v>13.0734687724871</c:v>
                </c:pt>
                <c:pt idx="8282">
                  <c:v>13.073531217226281</c:v>
                </c:pt>
                <c:pt idx="8283">
                  <c:v>13.073593613504348</c:v>
                </c:pt>
                <c:pt idx="8284">
                  <c:v>13.073655961109306</c:v>
                </c:pt>
                <c:pt idx="8285">
                  <c:v>13.073718259830002</c:v>
                </c:pt>
                <c:pt idx="8286">
                  <c:v>13.07378050945503</c:v>
                </c:pt>
                <c:pt idx="8287">
                  <c:v>13.0738427097734</c:v>
                </c:pt>
                <c:pt idx="8288">
                  <c:v>13.0739048605748</c:v>
                </c:pt>
                <c:pt idx="8289">
                  <c:v>13.073966961649004</c:v>
                </c:pt>
                <c:pt idx="8290">
                  <c:v>13.074029012786404</c:v>
                </c:pt>
                <c:pt idx="8291">
                  <c:v>13.074091013777499</c:v>
                </c:pt>
                <c:pt idx="8292">
                  <c:v>13.0741529644132</c:v>
                </c:pt>
                <c:pt idx="8293">
                  <c:v>13.074214864484899</c:v>
                </c:pt>
                <c:pt idx="8294">
                  <c:v>13.0742767137843</c:v>
                </c:pt>
                <c:pt idx="8295">
                  <c:v>13.074338512103402</c:v>
                </c:pt>
                <c:pt idx="8296">
                  <c:v>13.074400259234826</c:v>
                </c:pt>
                <c:pt idx="8297">
                  <c:v>13.074461954971101</c:v>
                </c:pt>
                <c:pt idx="8298">
                  <c:v>13.074523599105676</c:v>
                </c:pt>
                <c:pt idx="8299">
                  <c:v>13.074585191431799</c:v>
                </c:pt>
                <c:pt idx="8300">
                  <c:v>13.074646731743718</c:v>
                </c:pt>
                <c:pt idx="8301">
                  <c:v>13.074708219835276</c:v>
                </c:pt>
                <c:pt idx="8302">
                  <c:v>13.074769655501402</c:v>
                </c:pt>
                <c:pt idx="8303">
                  <c:v>13.0748310385371</c:v>
                </c:pt>
                <c:pt idx="8304">
                  <c:v>13.0748923687378</c:v>
                </c:pt>
                <c:pt idx="8305">
                  <c:v>13.074953645899098</c:v>
                </c:pt>
                <c:pt idx="8306">
                  <c:v>13.075014869817336</c:v>
                </c:pt>
                <c:pt idx="8307">
                  <c:v>13.075076040288709</c:v>
                </c:pt>
                <c:pt idx="8308">
                  <c:v>13.075137157110309</c:v>
                </c:pt>
                <c:pt idx="8309">
                  <c:v>13.075198220079304</c:v>
                </c:pt>
                <c:pt idx="8310">
                  <c:v>13.075259228993406</c:v>
                </c:pt>
                <c:pt idx="8311">
                  <c:v>13.075320183650476</c:v>
                </c:pt>
                <c:pt idx="8312">
                  <c:v>13.075381083849226</c:v>
                </c:pt>
                <c:pt idx="8313">
                  <c:v>13.075441929388138</c:v>
                </c:pt>
                <c:pt idx="8314">
                  <c:v>13.075502720066106</c:v>
                </c:pt>
                <c:pt idx="8315">
                  <c:v>13.075563455683104</c:v>
                </c:pt>
                <c:pt idx="8316">
                  <c:v>13.075624136038726</c:v>
                </c:pt>
                <c:pt idx="8317">
                  <c:v>13.075684760933306</c:v>
                </c:pt>
                <c:pt idx="8318">
                  <c:v>13.075745330167576</c:v>
                </c:pt>
                <c:pt idx="8319">
                  <c:v>13.075805843542406</c:v>
                </c:pt>
                <c:pt idx="8320">
                  <c:v>13.07586630085931</c:v>
                </c:pt>
                <c:pt idx="8321">
                  <c:v>13.0759267019198</c:v>
                </c:pt>
                <c:pt idx="8322">
                  <c:v>13.075987046526476</c:v>
                </c:pt>
                <c:pt idx="8323">
                  <c:v>13.076047334481474</c:v>
                </c:pt>
                <c:pt idx="8324">
                  <c:v>13.076107565588021</c:v>
                </c:pt>
                <c:pt idx="8325">
                  <c:v>13.076167739649026</c:v>
                </c:pt>
                <c:pt idx="8326">
                  <c:v>13.076227856468714</c:v>
                </c:pt>
                <c:pt idx="8327">
                  <c:v>13.0762879158505</c:v>
                </c:pt>
                <c:pt idx="8328">
                  <c:v>13.076347917599406</c:v>
                </c:pt>
                <c:pt idx="8329">
                  <c:v>13.076407861520076</c:v>
                </c:pt>
                <c:pt idx="8330">
                  <c:v>13.076467747417604</c:v>
                </c:pt>
                <c:pt idx="8331">
                  <c:v>13.076527575097726</c:v>
                </c:pt>
                <c:pt idx="8332">
                  <c:v>13.076587344366432</c:v>
                </c:pt>
                <c:pt idx="8333">
                  <c:v>13.076647055029953</c:v>
                </c:pt>
                <c:pt idx="8334">
                  <c:v>13.0767067068951</c:v>
                </c:pt>
                <c:pt idx="8335">
                  <c:v>13.07676629976929</c:v>
                </c:pt>
                <c:pt idx="8336">
                  <c:v>13.0768258334595</c:v>
                </c:pt>
                <c:pt idx="8337">
                  <c:v>13.0768853077741</c:v>
                </c:pt>
                <c:pt idx="8338">
                  <c:v>13.076944722521302</c:v>
                </c:pt>
                <c:pt idx="8339">
                  <c:v>13.077004077509876</c:v>
                </c:pt>
                <c:pt idx="8340">
                  <c:v>13.0770633725487</c:v>
                </c:pt>
                <c:pt idx="8341">
                  <c:v>13.0771226074474</c:v>
                </c:pt>
                <c:pt idx="8342">
                  <c:v>13.077181782015748</c:v>
                </c:pt>
                <c:pt idx="8343">
                  <c:v>13.077240896064104</c:v>
                </c:pt>
                <c:pt idx="8344">
                  <c:v>13.077299949403002</c:v>
                </c:pt>
                <c:pt idx="8345">
                  <c:v>13.077358941843601</c:v>
                </c:pt>
                <c:pt idx="8346">
                  <c:v>13.077417873197374</c:v>
                </c:pt>
                <c:pt idx="8347">
                  <c:v>13.077476743275801</c:v>
                </c:pt>
                <c:pt idx="8348">
                  <c:v>13.077535551891502</c:v>
                </c:pt>
                <c:pt idx="8349">
                  <c:v>13.077594298856916</c:v>
                </c:pt>
                <c:pt idx="8350">
                  <c:v>13.077652983984899</c:v>
                </c:pt>
                <c:pt idx="8351">
                  <c:v>13.0777116070891</c:v>
                </c:pt>
                <c:pt idx="8352">
                  <c:v>13.077770167983099</c:v>
                </c:pt>
                <c:pt idx="8353">
                  <c:v>13.077828666481301</c:v>
                </c:pt>
                <c:pt idx="8354">
                  <c:v>13.077887102398099</c:v>
                </c:pt>
                <c:pt idx="8355">
                  <c:v>13.0779454755485</c:v>
                </c:pt>
                <c:pt idx="8356">
                  <c:v>13.078003785748001</c:v>
                </c:pt>
                <c:pt idx="8357">
                  <c:v>13.0780620328122</c:v>
                </c:pt>
                <c:pt idx="8358">
                  <c:v>13.0781202165574</c:v>
                </c:pt>
                <c:pt idx="8359">
                  <c:v>13.078178336800001</c:v>
                </c:pt>
                <c:pt idx="8360">
                  <c:v>13.0782363933571</c:v>
                </c:pt>
                <c:pt idx="8361">
                  <c:v>13.0782943860461</c:v>
                </c:pt>
                <c:pt idx="8362">
                  <c:v>13.0783523146845</c:v>
                </c:pt>
                <c:pt idx="8363">
                  <c:v>13.078410179090801</c:v>
                </c:pt>
                <c:pt idx="8364">
                  <c:v>13.078467979083324</c:v>
                </c:pt>
                <c:pt idx="8365">
                  <c:v>13.078525714481</c:v>
                </c:pt>
                <c:pt idx="8366">
                  <c:v>13.0785833851033</c:v>
                </c:pt>
                <c:pt idx="8367">
                  <c:v>13.078640990770001</c:v>
                </c:pt>
                <c:pt idx="8368">
                  <c:v>13.078698531301226</c:v>
                </c:pt>
                <c:pt idx="8369">
                  <c:v>13.0787560065174</c:v>
                </c:pt>
                <c:pt idx="8370">
                  <c:v>13.078813416239701</c:v>
                </c:pt>
                <c:pt idx="8371">
                  <c:v>13.078870760289398</c:v>
                </c:pt>
                <c:pt idx="8372">
                  <c:v>13.078928038488202</c:v>
                </c:pt>
                <c:pt idx="8373">
                  <c:v>13.078985250658302</c:v>
                </c:pt>
                <c:pt idx="8374">
                  <c:v>13.079042396622429</c:v>
                </c:pt>
                <c:pt idx="8375">
                  <c:v>13.079099476203124</c:v>
                </c:pt>
                <c:pt idx="8376">
                  <c:v>13.079156489224324</c:v>
                </c:pt>
                <c:pt idx="8377">
                  <c:v>13.0792134355094</c:v>
                </c:pt>
                <c:pt idx="8378">
                  <c:v>13.0792703148828</c:v>
                </c:pt>
                <c:pt idx="8379">
                  <c:v>13.0793271271689</c:v>
                </c:pt>
                <c:pt idx="8380">
                  <c:v>13.079383872192899</c:v>
                </c:pt>
                <c:pt idx="8381">
                  <c:v>13.079440549780378</c:v>
                </c:pt>
                <c:pt idx="8382">
                  <c:v>13.079497159756476</c:v>
                </c:pt>
                <c:pt idx="8383">
                  <c:v>13.079553701948004</c:v>
                </c:pt>
                <c:pt idx="8384">
                  <c:v>13.079610176181404</c:v>
                </c:pt>
                <c:pt idx="8385">
                  <c:v>13.079666582283776</c:v>
                </c:pt>
                <c:pt idx="8386">
                  <c:v>13.0797229200824</c:v>
                </c:pt>
                <c:pt idx="8387">
                  <c:v>13.079779189405302</c:v>
                </c:pt>
                <c:pt idx="8388">
                  <c:v>13.079835390080722</c:v>
                </c:pt>
                <c:pt idx="8389">
                  <c:v>13.0798915219373</c:v>
                </c:pt>
                <c:pt idx="8390">
                  <c:v>13.079947584804026</c:v>
                </c:pt>
                <c:pt idx="8391">
                  <c:v>13.0800035785105</c:v>
                </c:pt>
                <c:pt idx="8392">
                  <c:v>13.080059502886726</c:v>
                </c:pt>
                <c:pt idx="8393">
                  <c:v>13.080115357762702</c:v>
                </c:pt>
                <c:pt idx="8394">
                  <c:v>13.080171142969498</c:v>
                </c:pt>
                <c:pt idx="8395">
                  <c:v>13.080226858338024</c:v>
                </c:pt>
                <c:pt idx="8396">
                  <c:v>13.080282503699802</c:v>
                </c:pt>
                <c:pt idx="8397">
                  <c:v>13.080338078887022</c:v>
                </c:pt>
                <c:pt idx="8398">
                  <c:v>13.080393583731798</c:v>
                </c:pt>
                <c:pt idx="8399">
                  <c:v>13.080449018067178</c:v>
                </c:pt>
                <c:pt idx="8400">
                  <c:v>13.080504381726008</c:v>
                </c:pt>
                <c:pt idx="8401">
                  <c:v>13.080559674542076</c:v>
                </c:pt>
                <c:pt idx="8402">
                  <c:v>13.08061489634953</c:v>
                </c:pt>
                <c:pt idx="8403">
                  <c:v>13.080670046982499</c:v>
                </c:pt>
                <c:pt idx="8404">
                  <c:v>13.080725126276198</c:v>
                </c:pt>
                <c:pt idx="8405">
                  <c:v>13.080780134065726</c:v>
                </c:pt>
                <c:pt idx="8406">
                  <c:v>13.080835070186724</c:v>
                </c:pt>
                <c:pt idx="8407">
                  <c:v>13.080889934475406</c:v>
                </c:pt>
                <c:pt idx="8408">
                  <c:v>13.0809447267681</c:v>
                </c:pt>
                <c:pt idx="8409">
                  <c:v>13.080999446901902</c:v>
                </c:pt>
                <c:pt idx="8410">
                  <c:v>13.0810540947141</c:v>
                </c:pt>
                <c:pt idx="8411">
                  <c:v>13.081108670042401</c:v>
                </c:pt>
                <c:pt idx="8412">
                  <c:v>13.081163172725098</c:v>
                </c:pt>
                <c:pt idx="8413">
                  <c:v>13.081217602600701</c:v>
                </c:pt>
                <c:pt idx="8414">
                  <c:v>13.0812719595082</c:v>
                </c:pt>
                <c:pt idx="8415">
                  <c:v>13.081326243287204</c:v>
                </c:pt>
                <c:pt idx="8416">
                  <c:v>13.0813804537773</c:v>
                </c:pt>
                <c:pt idx="8417">
                  <c:v>13.081434590819129</c:v>
                </c:pt>
                <c:pt idx="8418">
                  <c:v>13.0814886542528</c:v>
                </c:pt>
                <c:pt idx="8419">
                  <c:v>13.081542643920002</c:v>
                </c:pt>
                <c:pt idx="8420">
                  <c:v>13.081596559662165</c:v>
                </c:pt>
                <c:pt idx="8421">
                  <c:v>13.081650401320699</c:v>
                </c:pt>
                <c:pt idx="8422">
                  <c:v>13.0817041687386</c:v>
                </c:pt>
                <c:pt idx="8423">
                  <c:v>13.081757861758399</c:v>
                </c:pt>
                <c:pt idx="8424">
                  <c:v>13.081811480223298</c:v>
                </c:pt>
                <c:pt idx="8425">
                  <c:v>13.081865023976999</c:v>
                </c:pt>
                <c:pt idx="8426">
                  <c:v>13.081918492863601</c:v>
                </c:pt>
                <c:pt idx="8427">
                  <c:v>13.081971886727398</c:v>
                </c:pt>
                <c:pt idx="8428">
                  <c:v>13.0820252054134</c:v>
                </c:pt>
                <c:pt idx="8429">
                  <c:v>13.0820784487669</c:v>
                </c:pt>
                <c:pt idx="8430">
                  <c:v>13.082131616633704</c:v>
                </c:pt>
                <c:pt idx="8431">
                  <c:v>13.082184708860018</c:v>
                </c:pt>
                <c:pt idx="8432">
                  <c:v>13.082237725292</c:v>
                </c:pt>
                <c:pt idx="8433">
                  <c:v>13.082290665777199</c:v>
                </c:pt>
                <c:pt idx="8434">
                  <c:v>13.082343530162802</c:v>
                </c:pt>
                <c:pt idx="8435">
                  <c:v>13.082396318296826</c:v>
                </c:pt>
                <c:pt idx="8436">
                  <c:v>13.082449030027488</c:v>
                </c:pt>
                <c:pt idx="8437">
                  <c:v>13.082501665203004</c:v>
                </c:pt>
                <c:pt idx="8438">
                  <c:v>13.082554223673338</c:v>
                </c:pt>
                <c:pt idx="8439">
                  <c:v>13.08260670528751</c:v>
                </c:pt>
                <c:pt idx="8440">
                  <c:v>13.0826591098955</c:v>
                </c:pt>
                <c:pt idx="8441">
                  <c:v>13.082711437348006</c:v>
                </c:pt>
                <c:pt idx="8442">
                  <c:v>13.082763687495699</c:v>
                </c:pt>
                <c:pt idx="8443">
                  <c:v>13.082815860189926</c:v>
                </c:pt>
                <c:pt idx="8444">
                  <c:v>13.082867955282104</c:v>
                </c:pt>
                <c:pt idx="8445">
                  <c:v>13.082919972624724</c:v>
                </c:pt>
                <c:pt idx="8446">
                  <c:v>13.082971912070001</c:v>
                </c:pt>
                <c:pt idx="8447">
                  <c:v>13.083023773471098</c:v>
                </c:pt>
                <c:pt idx="8448">
                  <c:v>13.083075556681402</c:v>
                </c:pt>
                <c:pt idx="8449">
                  <c:v>13.083127261554598</c:v>
                </c:pt>
                <c:pt idx="8450">
                  <c:v>13.083178887945</c:v>
                </c:pt>
                <c:pt idx="8451">
                  <c:v>13.083230435707424</c:v>
                </c:pt>
                <c:pt idx="8452">
                  <c:v>13.083281904696801</c:v>
                </c:pt>
                <c:pt idx="8453">
                  <c:v>13.083333294768726</c:v>
                </c:pt>
                <c:pt idx="8454">
                  <c:v>13.0833846057791</c:v>
                </c:pt>
                <c:pt idx="8455">
                  <c:v>13.083435837584572</c:v>
                </c:pt>
                <c:pt idx="8456">
                  <c:v>13.083486990041576</c:v>
                </c:pt>
                <c:pt idx="8457">
                  <c:v>13.0835380630075</c:v>
                </c:pt>
                <c:pt idx="8458">
                  <c:v>13.083589056340378</c:v>
                </c:pt>
                <c:pt idx="8459">
                  <c:v>13.083639969897726</c:v>
                </c:pt>
                <c:pt idx="8460">
                  <c:v>13.083690803538406</c:v>
                </c:pt>
                <c:pt idx="8461">
                  <c:v>13.083741557121504</c:v>
                </c:pt>
                <c:pt idx="8462">
                  <c:v>13.083792230506448</c:v>
                </c:pt>
                <c:pt idx="8463">
                  <c:v>13.0838428235525</c:v>
                </c:pt>
                <c:pt idx="8464">
                  <c:v>13.083893336120624</c:v>
                </c:pt>
                <c:pt idx="8465">
                  <c:v>13.083943768071148</c:v>
                </c:pt>
                <c:pt idx="8466">
                  <c:v>13.083994119265476</c:v>
                </c:pt>
                <c:pt idx="8467">
                  <c:v>13.0840443895648</c:v>
                </c:pt>
                <c:pt idx="8468">
                  <c:v>13.084094578831326</c:v>
                </c:pt>
                <c:pt idx="8469">
                  <c:v>13.0841446869275</c:v>
                </c:pt>
                <c:pt idx="8470">
                  <c:v>13.0841947137161</c:v>
                </c:pt>
                <c:pt idx="8471">
                  <c:v>13.0842446590605</c:v>
                </c:pt>
                <c:pt idx="8472">
                  <c:v>13.084294522824306</c:v>
                </c:pt>
                <c:pt idx="8473">
                  <c:v>13.084344304871799</c:v>
                </c:pt>
                <c:pt idx="8474">
                  <c:v>13.0843940050675</c:v>
                </c:pt>
                <c:pt idx="8475">
                  <c:v>13.084443623276499</c:v>
                </c:pt>
                <c:pt idx="8476">
                  <c:v>13.084493159364104</c:v>
                </c:pt>
                <c:pt idx="8477">
                  <c:v>13.084542613196406</c:v>
                </c:pt>
                <c:pt idx="8478">
                  <c:v>13.0845919846396</c:v>
                </c:pt>
                <c:pt idx="8479">
                  <c:v>13.084641273560402</c:v>
                </c:pt>
                <c:pt idx="8480">
                  <c:v>13.08469047982631</c:v>
                </c:pt>
                <c:pt idx="8481">
                  <c:v>13.0847396033045</c:v>
                </c:pt>
                <c:pt idx="8482">
                  <c:v>13.0847886438633</c:v>
                </c:pt>
                <c:pt idx="8483">
                  <c:v>13.0848376013712</c:v>
                </c:pt>
                <c:pt idx="8484">
                  <c:v>13.0848864756971</c:v>
                </c:pt>
                <c:pt idx="8485">
                  <c:v>13.084935266710399</c:v>
                </c:pt>
                <c:pt idx="8486">
                  <c:v>13.084983974280902</c:v>
                </c:pt>
                <c:pt idx="8487">
                  <c:v>13.085032598278957</c:v>
                </c:pt>
                <c:pt idx="8488">
                  <c:v>13.0850811385748</c:v>
                </c:pt>
                <c:pt idx="8489">
                  <c:v>13.085129595040106</c:v>
                </c:pt>
                <c:pt idx="8490">
                  <c:v>13.0851779675461</c:v>
                </c:pt>
                <c:pt idx="8491">
                  <c:v>13.085226255965058</c:v>
                </c:pt>
                <c:pt idx="8492">
                  <c:v>13.0852744601689</c:v>
                </c:pt>
                <c:pt idx="8493">
                  <c:v>13.085322580030898</c:v>
                </c:pt>
                <c:pt idx="8494">
                  <c:v>13.085370615424226</c:v>
                </c:pt>
                <c:pt idx="8495">
                  <c:v>13.085418566222724</c:v>
                </c:pt>
                <c:pt idx="8496">
                  <c:v>13.085466432300509</c:v>
                </c:pt>
                <c:pt idx="8497">
                  <c:v>13.085514213532058</c:v>
                </c:pt>
                <c:pt idx="8498">
                  <c:v>13.0855619097924</c:v>
                </c:pt>
                <c:pt idx="8499">
                  <c:v>13.085609520957332</c:v>
                </c:pt>
                <c:pt idx="8500">
                  <c:v>13.085657046902424</c:v>
                </c:pt>
                <c:pt idx="8501">
                  <c:v>13.085704487504326</c:v>
                </c:pt>
                <c:pt idx="8502">
                  <c:v>13.085751842639599</c:v>
                </c:pt>
                <c:pt idx="8503">
                  <c:v>13.085799112185823</c:v>
                </c:pt>
                <c:pt idx="8504">
                  <c:v>13.085846296020403</c:v>
                </c:pt>
                <c:pt idx="8505">
                  <c:v>13.085893394021102</c:v>
                </c:pt>
                <c:pt idx="8506">
                  <c:v>13.08594040606731</c:v>
                </c:pt>
                <c:pt idx="8507">
                  <c:v>13.085987332037408</c:v>
                </c:pt>
                <c:pt idx="8508">
                  <c:v>13.086034171810899</c:v>
                </c:pt>
                <c:pt idx="8509">
                  <c:v>13.086080925268021</c:v>
                </c:pt>
                <c:pt idx="8510">
                  <c:v>13.086127592288626</c:v>
                </c:pt>
                <c:pt idx="8511">
                  <c:v>13.086174172753701</c:v>
                </c:pt>
                <c:pt idx="8512">
                  <c:v>13.086220666544499</c:v>
                </c:pt>
                <c:pt idx="8513">
                  <c:v>13.0862670735425</c:v>
                </c:pt>
                <c:pt idx="8514">
                  <c:v>13.0863133936298</c:v>
                </c:pt>
                <c:pt idx="8515">
                  <c:v>13.086359626689006</c:v>
                </c:pt>
                <c:pt idx="8516">
                  <c:v>13.086405772602976</c:v>
                </c:pt>
                <c:pt idx="8517">
                  <c:v>13.086451831255102</c:v>
                </c:pt>
                <c:pt idx="8518">
                  <c:v>13.086497802529458</c:v>
                </c:pt>
                <c:pt idx="8519">
                  <c:v>13.086543686309724</c:v>
                </c:pt>
                <c:pt idx="8520">
                  <c:v>13.086589482481276</c:v>
                </c:pt>
                <c:pt idx="8521">
                  <c:v>13.086635190929023</c:v>
                </c:pt>
                <c:pt idx="8522">
                  <c:v>13.086680811538361</c:v>
                </c:pt>
                <c:pt idx="8523">
                  <c:v>13.0867263441954</c:v>
                </c:pt>
                <c:pt idx="8524">
                  <c:v>13.0867717887869</c:v>
                </c:pt>
                <c:pt idx="8525">
                  <c:v>13.0868171451996</c:v>
                </c:pt>
                <c:pt idx="8526">
                  <c:v>13.0868624133208</c:v>
                </c:pt>
                <c:pt idx="8527">
                  <c:v>13.086907593038324</c:v>
                </c:pt>
                <c:pt idx="8528">
                  <c:v>13.086952684240501</c:v>
                </c:pt>
                <c:pt idx="8529">
                  <c:v>13.0869976868159</c:v>
                </c:pt>
                <c:pt idx="8530">
                  <c:v>13.087042600653801</c:v>
                </c:pt>
                <c:pt idx="8531">
                  <c:v>13.087087425643604</c:v>
                </c:pt>
                <c:pt idx="8532">
                  <c:v>13.087132161675498</c:v>
                </c:pt>
                <c:pt idx="8533">
                  <c:v>13.0871768086398</c:v>
                </c:pt>
                <c:pt idx="8534">
                  <c:v>13.087221366427398</c:v>
                </c:pt>
                <c:pt idx="8535">
                  <c:v>13.087265834929704</c:v>
                </c:pt>
                <c:pt idx="8536">
                  <c:v>13.087310214038499</c:v>
                </c:pt>
                <c:pt idx="8537">
                  <c:v>13.087354503646004</c:v>
                </c:pt>
                <c:pt idx="8538">
                  <c:v>13.087398703644798</c:v>
                </c:pt>
                <c:pt idx="8539">
                  <c:v>13.087442813928176</c:v>
                </c:pt>
                <c:pt idx="8540">
                  <c:v>13.087486834389527</c:v>
                </c:pt>
                <c:pt idx="8541">
                  <c:v>13.087530764922599</c:v>
                </c:pt>
                <c:pt idx="8542">
                  <c:v>13.087574605422304</c:v>
                </c:pt>
                <c:pt idx="8543">
                  <c:v>13.087618355783302</c:v>
                </c:pt>
                <c:pt idx="8544">
                  <c:v>13.087662015901024</c:v>
                </c:pt>
                <c:pt idx="8545">
                  <c:v>13.087705585671101</c:v>
                </c:pt>
                <c:pt idx="8546">
                  <c:v>13.087749064989804</c:v>
                </c:pt>
                <c:pt idx="8547">
                  <c:v>13.087792453753799</c:v>
                </c:pt>
                <c:pt idx="8548">
                  <c:v>13.0878357518601</c:v>
                </c:pt>
                <c:pt idx="8549">
                  <c:v>13.0878789592063</c:v>
                </c:pt>
                <c:pt idx="8550">
                  <c:v>13.087922075690399</c:v>
                </c:pt>
                <c:pt idx="8551">
                  <c:v>13.087965101210683</c:v>
                </c:pt>
                <c:pt idx="8552">
                  <c:v>13.0880080356664</c:v>
                </c:pt>
                <c:pt idx="8553">
                  <c:v>13.0880508789565</c:v>
                </c:pt>
                <c:pt idx="8554">
                  <c:v>13.088093630980801</c:v>
                </c:pt>
                <c:pt idx="8555">
                  <c:v>13.088136291639676</c:v>
                </c:pt>
                <c:pt idx="8556">
                  <c:v>13.088178860833281</c:v>
                </c:pt>
                <c:pt idx="8557">
                  <c:v>13.088221338463498</c:v>
                </c:pt>
                <c:pt idx="8558">
                  <c:v>13.088263724431021</c:v>
                </c:pt>
                <c:pt idx="8559">
                  <c:v>13.088306018638599</c:v>
                </c:pt>
                <c:pt idx="8560">
                  <c:v>13.088348220988101</c:v>
                </c:pt>
                <c:pt idx="8561">
                  <c:v>13.0883903313826</c:v>
                </c:pt>
                <c:pt idx="8562">
                  <c:v>13.088432349725426</c:v>
                </c:pt>
                <c:pt idx="8563">
                  <c:v>13.088474275920309</c:v>
                </c:pt>
                <c:pt idx="8564">
                  <c:v>13.088516109871099</c:v>
                </c:pt>
                <c:pt idx="8565">
                  <c:v>13.088557851483024</c:v>
                </c:pt>
                <c:pt idx="8566">
                  <c:v>13.0885995006608</c:v>
                </c:pt>
                <c:pt idx="8567">
                  <c:v>13.088641057310001</c:v>
                </c:pt>
                <c:pt idx="8568">
                  <c:v>13.0886825213367</c:v>
                </c:pt>
                <c:pt idx="8569">
                  <c:v>13.0887238926473</c:v>
                </c:pt>
                <c:pt idx="8570">
                  <c:v>13.0887651711486</c:v>
                </c:pt>
                <c:pt idx="8571">
                  <c:v>13.088806356747806</c:v>
                </c:pt>
                <c:pt idx="8572">
                  <c:v>13.088847449352848</c:v>
                </c:pt>
                <c:pt idx="8573">
                  <c:v>13.088888448871788</c:v>
                </c:pt>
                <c:pt idx="8574">
                  <c:v>13.088929355213498</c:v>
                </c:pt>
                <c:pt idx="8575">
                  <c:v>13.088970168286901</c:v>
                </c:pt>
                <c:pt idx="8576">
                  <c:v>13.0890108880014</c:v>
                </c:pt>
                <c:pt idx="8577">
                  <c:v>13.089051514267124</c:v>
                </c:pt>
                <c:pt idx="8578">
                  <c:v>13.0890920469944</c:v>
                </c:pt>
                <c:pt idx="8579">
                  <c:v>13.089132486094099</c:v>
                </c:pt>
                <c:pt idx="8580">
                  <c:v>13.0891728314777</c:v>
                </c:pt>
                <c:pt idx="8581">
                  <c:v>13.089213083056698</c:v>
                </c:pt>
                <c:pt idx="8582">
                  <c:v>13.0892532407434</c:v>
                </c:pt>
                <c:pt idx="8583">
                  <c:v>13.089293304450498</c:v>
                </c:pt>
                <c:pt idx="8584">
                  <c:v>13.089333274091</c:v>
                </c:pt>
                <c:pt idx="8585">
                  <c:v>13.089373149578448</c:v>
                </c:pt>
                <c:pt idx="8586">
                  <c:v>13.089412930826876</c:v>
                </c:pt>
                <c:pt idx="8587">
                  <c:v>13.089452617750725</c:v>
                </c:pt>
                <c:pt idx="8588">
                  <c:v>13.089492210264666</c:v>
                </c:pt>
                <c:pt idx="8589">
                  <c:v>13.089531708283976</c:v>
                </c:pt>
                <c:pt idx="8590">
                  <c:v>13.089571111724602</c:v>
                </c:pt>
                <c:pt idx="8591">
                  <c:v>13.0896104205027</c:v>
                </c:pt>
                <c:pt idx="8592">
                  <c:v>13.08964963453503</c:v>
                </c:pt>
                <c:pt idx="8593">
                  <c:v>13.089688753738304</c:v>
                </c:pt>
                <c:pt idx="8594">
                  <c:v>13.0897277780303</c:v>
                </c:pt>
                <c:pt idx="8595">
                  <c:v>13.089766707329106</c:v>
                </c:pt>
                <c:pt idx="8596">
                  <c:v>13.0898055415529</c:v>
                </c:pt>
                <c:pt idx="8597">
                  <c:v>13.089844280620676</c:v>
                </c:pt>
                <c:pt idx="8598">
                  <c:v>13.089882924451604</c:v>
                </c:pt>
                <c:pt idx="8599">
                  <c:v>13.089921472965598</c:v>
                </c:pt>
                <c:pt idx="8600">
                  <c:v>13.0899599260828</c:v>
                </c:pt>
                <c:pt idx="8601">
                  <c:v>13.0899982837238</c:v>
                </c:pt>
                <c:pt idx="8602">
                  <c:v>13.090036545809845</c:v>
                </c:pt>
                <c:pt idx="8603">
                  <c:v>13.090074712262</c:v>
                </c:pt>
                <c:pt idx="8604">
                  <c:v>13.090112783002798</c:v>
                </c:pt>
                <c:pt idx="8605">
                  <c:v>13.0901507579543</c:v>
                </c:pt>
                <c:pt idx="8606">
                  <c:v>13.0901886370395</c:v>
                </c:pt>
                <c:pt idx="8607">
                  <c:v>13.090226420181699</c:v>
                </c:pt>
                <c:pt idx="8608">
                  <c:v>13.0902641073046</c:v>
                </c:pt>
                <c:pt idx="8609">
                  <c:v>13.090301698332398</c:v>
                </c:pt>
                <c:pt idx="8610">
                  <c:v>13.0903391931898</c:v>
                </c:pt>
                <c:pt idx="8611">
                  <c:v>13.0903765918017</c:v>
                </c:pt>
                <c:pt idx="8612">
                  <c:v>13.0904138940938</c:v>
                </c:pt>
                <c:pt idx="8613">
                  <c:v>13.090451099992</c:v>
                </c:pt>
                <c:pt idx="8614">
                  <c:v>13.090488209422826</c:v>
                </c:pt>
                <c:pt idx="8615">
                  <c:v>13.090525222312801</c:v>
                </c:pt>
                <c:pt idx="8616">
                  <c:v>13.090562138589723</c:v>
                </c:pt>
                <c:pt idx="8617">
                  <c:v>13.090598958180706</c:v>
                </c:pt>
                <c:pt idx="8618">
                  <c:v>13.090635681014399</c:v>
                </c:pt>
                <c:pt idx="8619">
                  <c:v>13.0906723070194</c:v>
                </c:pt>
                <c:pt idx="8620">
                  <c:v>13.090708836124676</c:v>
                </c:pt>
                <c:pt idx="8621">
                  <c:v>13.0907452682595</c:v>
                </c:pt>
                <c:pt idx="8622">
                  <c:v>13.0907816033543</c:v>
                </c:pt>
                <c:pt idx="8623">
                  <c:v>13.0908178413392</c:v>
                </c:pt>
                <c:pt idx="8624">
                  <c:v>13.090853982144999</c:v>
                </c:pt>
                <c:pt idx="8625">
                  <c:v>13.090890025703199</c:v>
                </c:pt>
                <c:pt idx="8626">
                  <c:v>13.0909259719453</c:v>
                </c:pt>
                <c:pt idx="8627">
                  <c:v>13.090961820803598</c:v>
                </c:pt>
                <c:pt idx="8628">
                  <c:v>13.0909975722107</c:v>
                </c:pt>
                <c:pt idx="8629">
                  <c:v>13.0910332260997</c:v>
                </c:pt>
                <c:pt idx="8630">
                  <c:v>13.091068782403998</c:v>
                </c:pt>
                <c:pt idx="8631">
                  <c:v>13.091104241057501</c:v>
                </c:pt>
                <c:pt idx="8632">
                  <c:v>13.091139601994801</c:v>
                </c:pt>
                <c:pt idx="8633">
                  <c:v>13.091174865150498</c:v>
                </c:pt>
                <c:pt idx="8634">
                  <c:v>13.091210030459999</c:v>
                </c:pt>
                <c:pt idx="8635">
                  <c:v>13.091245097859</c:v>
                </c:pt>
                <c:pt idx="8636">
                  <c:v>13.0912800672836</c:v>
                </c:pt>
                <c:pt idx="8637">
                  <c:v>13.091314938670401</c:v>
                </c:pt>
                <c:pt idx="8638">
                  <c:v>13.091349711956498</c:v>
                </c:pt>
                <c:pt idx="8639">
                  <c:v>13.0913843870793</c:v>
                </c:pt>
                <c:pt idx="8640">
                  <c:v>13.091418963976798</c:v>
                </c:pt>
                <c:pt idx="8641">
                  <c:v>13.0914534425873</c:v>
                </c:pt>
                <c:pt idx="8642">
                  <c:v>13.09148782284981</c:v>
                </c:pt>
                <c:pt idx="8643">
                  <c:v>13.091522104703101</c:v>
                </c:pt>
                <c:pt idx="8644">
                  <c:v>13.091556288087421</c:v>
                </c:pt>
                <c:pt idx="8645">
                  <c:v>13.091590372942306</c:v>
                </c:pt>
                <c:pt idx="8646">
                  <c:v>13.091624359209014</c:v>
                </c:pt>
                <c:pt idx="8647">
                  <c:v>13.091658246827899</c:v>
                </c:pt>
                <c:pt idx="8648">
                  <c:v>13.091692035740802</c:v>
                </c:pt>
                <c:pt idx="8649">
                  <c:v>13.091725725889498</c:v>
                </c:pt>
                <c:pt idx="8650">
                  <c:v>13.0917593172164</c:v>
                </c:pt>
                <c:pt idx="8651">
                  <c:v>13.091792809664321</c:v>
                </c:pt>
                <c:pt idx="8652">
                  <c:v>13.091826203176099</c:v>
                </c:pt>
                <c:pt idx="8653">
                  <c:v>13.0918594976959</c:v>
                </c:pt>
                <c:pt idx="8654">
                  <c:v>13.0918926931675</c:v>
                </c:pt>
                <c:pt idx="8655">
                  <c:v>13.091925789535363</c:v>
                </c:pt>
                <c:pt idx="8656">
                  <c:v>13.091958786744787</c:v>
                </c:pt>
                <c:pt idx="8657">
                  <c:v>13.091991684741098</c:v>
                </c:pt>
                <c:pt idx="8658">
                  <c:v>13.09202448347</c:v>
                </c:pt>
                <c:pt idx="8659">
                  <c:v>13.0920571828779</c:v>
                </c:pt>
                <c:pt idx="8660">
                  <c:v>13.092089782911399</c:v>
                </c:pt>
                <c:pt idx="8661">
                  <c:v>13.092122283517799</c:v>
                </c:pt>
                <c:pt idx="8662">
                  <c:v>13.092154684644704</c:v>
                </c:pt>
                <c:pt idx="8663">
                  <c:v>13.092186986240106</c:v>
                </c:pt>
                <c:pt idx="8664">
                  <c:v>13.092219188252498</c:v>
                </c:pt>
                <c:pt idx="8665">
                  <c:v>13.0922512906309</c:v>
                </c:pt>
                <c:pt idx="8666">
                  <c:v>13.09228329332471</c:v>
                </c:pt>
                <c:pt idx="8667">
                  <c:v>13.092315196283399</c:v>
                </c:pt>
                <c:pt idx="8668">
                  <c:v>13.092346999457504</c:v>
                </c:pt>
                <c:pt idx="8669">
                  <c:v>13.092378702797648</c:v>
                </c:pt>
                <c:pt idx="8670">
                  <c:v>13.0924103062551</c:v>
                </c:pt>
                <c:pt idx="8671">
                  <c:v>13.092441809781354</c:v>
                </c:pt>
                <c:pt idx="8672">
                  <c:v>13.092473213328176</c:v>
                </c:pt>
                <c:pt idx="8673">
                  <c:v>13.092504516848338</c:v>
                </c:pt>
                <c:pt idx="8674">
                  <c:v>13.0925357202941</c:v>
                </c:pt>
                <c:pt idx="8675">
                  <c:v>13.092566823619524</c:v>
                </c:pt>
                <c:pt idx="8676">
                  <c:v>13.092597826778036</c:v>
                </c:pt>
                <c:pt idx="8677">
                  <c:v>13.0926287297236</c:v>
                </c:pt>
                <c:pt idx="8678">
                  <c:v>13.09265953241133</c:v>
                </c:pt>
                <c:pt idx="8679">
                  <c:v>13.092690234795826</c:v>
                </c:pt>
                <c:pt idx="8680">
                  <c:v>13.0927208368328</c:v>
                </c:pt>
                <c:pt idx="8681">
                  <c:v>13.092751338478276</c:v>
                </c:pt>
                <c:pt idx="8682">
                  <c:v>13.092781739688418</c:v>
                </c:pt>
                <c:pt idx="8683">
                  <c:v>13.09281204042</c:v>
                </c:pt>
                <c:pt idx="8684">
                  <c:v>13.0928422406304</c:v>
                </c:pt>
                <c:pt idx="8685">
                  <c:v>13.0928723402773</c:v>
                </c:pt>
                <c:pt idx="8686">
                  <c:v>13.092902339318726</c:v>
                </c:pt>
                <c:pt idx="8687">
                  <c:v>13.092932237713436</c:v>
                </c:pt>
                <c:pt idx="8688">
                  <c:v>13.092962035420006</c:v>
                </c:pt>
                <c:pt idx="8689">
                  <c:v>13.092991732398101</c:v>
                </c:pt>
                <c:pt idx="8690">
                  <c:v>13.0930213286076</c:v>
                </c:pt>
                <c:pt idx="8691">
                  <c:v>13.093050824008802</c:v>
                </c:pt>
                <c:pt idx="8692">
                  <c:v>13.093080218562454</c:v>
                </c:pt>
                <c:pt idx="8693">
                  <c:v>13.093109512229438</c:v>
                </c:pt>
                <c:pt idx="8694">
                  <c:v>13.093138704971398</c:v>
                </c:pt>
                <c:pt idx="8695">
                  <c:v>13.093167796750699</c:v>
                </c:pt>
                <c:pt idx="8696">
                  <c:v>13.0931967875295</c:v>
                </c:pt>
                <c:pt idx="8697">
                  <c:v>13.093225677270798</c:v>
                </c:pt>
                <c:pt idx="8698">
                  <c:v>13.0932544659379</c:v>
                </c:pt>
                <c:pt idx="8699">
                  <c:v>13.093283153494498</c:v>
                </c:pt>
                <c:pt idx="8700">
                  <c:v>13.0933117399049</c:v>
                </c:pt>
                <c:pt idx="8701">
                  <c:v>13.0933402251336</c:v>
                </c:pt>
                <c:pt idx="8702">
                  <c:v>13.093368609145701</c:v>
                </c:pt>
                <c:pt idx="8703">
                  <c:v>13.093396891906774</c:v>
                </c:pt>
                <c:pt idx="8704">
                  <c:v>13.0934250733825</c:v>
                </c:pt>
                <c:pt idx="8705">
                  <c:v>13.0934531535395</c:v>
                </c:pt>
                <c:pt idx="8706">
                  <c:v>13.0934811323445</c:v>
                </c:pt>
                <c:pt idx="8707">
                  <c:v>13.09350900976473</c:v>
                </c:pt>
                <c:pt idx="8708">
                  <c:v>13.093536785767506</c:v>
                </c:pt>
                <c:pt idx="8709">
                  <c:v>13.0935644603213</c:v>
                </c:pt>
                <c:pt idx="8710">
                  <c:v>13.093592033394406</c:v>
                </c:pt>
                <c:pt idx="8711">
                  <c:v>13.093619504956004</c:v>
                </c:pt>
                <c:pt idx="8712">
                  <c:v>13.093646874975358</c:v>
                </c:pt>
                <c:pt idx="8713">
                  <c:v>13.0936741434219</c:v>
                </c:pt>
                <c:pt idx="8714">
                  <c:v>13.093701310266304</c:v>
                </c:pt>
                <c:pt idx="8715">
                  <c:v>13.093728375479101</c:v>
                </c:pt>
                <c:pt idx="8716">
                  <c:v>13.0937553390314</c:v>
                </c:pt>
                <c:pt idx="8717">
                  <c:v>13.093782200894626</c:v>
                </c:pt>
                <c:pt idx="8718">
                  <c:v>13.093808961040798</c:v>
                </c:pt>
                <c:pt idx="8719">
                  <c:v>13.093835619442476</c:v>
                </c:pt>
                <c:pt idx="8720">
                  <c:v>13.093862176071999</c:v>
                </c:pt>
                <c:pt idx="8721">
                  <c:v>13.093888630903002</c:v>
                </c:pt>
                <c:pt idx="8722">
                  <c:v>13.093914983909</c:v>
                </c:pt>
                <c:pt idx="8723">
                  <c:v>13.093941235064102</c:v>
                </c:pt>
                <c:pt idx="8724">
                  <c:v>13.0939673843429</c:v>
                </c:pt>
                <c:pt idx="8725">
                  <c:v>13.0939934317202</c:v>
                </c:pt>
                <c:pt idx="8726">
                  <c:v>13.094019377171399</c:v>
                </c:pt>
                <c:pt idx="8727">
                  <c:v>13.094045220672401</c:v>
                </c:pt>
                <c:pt idx="8728">
                  <c:v>13.094070962199398</c:v>
                </c:pt>
                <c:pt idx="8729">
                  <c:v>13.094096601728976</c:v>
                </c:pt>
                <c:pt idx="8730">
                  <c:v>13.0941221392382</c:v>
                </c:pt>
                <c:pt idx="8731">
                  <c:v>13.094147574704706</c:v>
                </c:pt>
                <c:pt idx="8732">
                  <c:v>13.094172908106399</c:v>
                </c:pt>
                <c:pt idx="8733">
                  <c:v>13.094198139421501</c:v>
                </c:pt>
                <c:pt idx="8734">
                  <c:v>13.0942232686289</c:v>
                </c:pt>
                <c:pt idx="8735">
                  <c:v>13.0942482957078</c:v>
                </c:pt>
                <c:pt idx="8736">
                  <c:v>13.094273220637783</c:v>
                </c:pt>
                <c:pt idx="8737">
                  <c:v>13.094298043399098</c:v>
                </c:pt>
                <c:pt idx="8738">
                  <c:v>13.094322763971869</c:v>
                </c:pt>
                <c:pt idx="8739">
                  <c:v>13.094347382337498</c:v>
                </c:pt>
                <c:pt idx="8740">
                  <c:v>13.094371898476901</c:v>
                </c:pt>
                <c:pt idx="8741">
                  <c:v>13.0943963123719</c:v>
                </c:pt>
                <c:pt idx="8742">
                  <c:v>13.094420624004799</c:v>
                </c:pt>
                <c:pt idx="8743">
                  <c:v>13.094444833358176</c:v>
                </c:pt>
                <c:pt idx="8744">
                  <c:v>13.094468940414901</c:v>
                </c:pt>
                <c:pt idx="8745">
                  <c:v>13.0944929451585</c:v>
                </c:pt>
                <c:pt idx="8746">
                  <c:v>13.094516847573002</c:v>
                </c:pt>
                <c:pt idx="8747">
                  <c:v>13.0945406476425</c:v>
                </c:pt>
                <c:pt idx="8748">
                  <c:v>13.0945643453519</c:v>
                </c:pt>
                <c:pt idx="8749">
                  <c:v>13.0945879406861</c:v>
                </c:pt>
                <c:pt idx="8750">
                  <c:v>13.094611433630748</c:v>
                </c:pt>
                <c:pt idx="8751">
                  <c:v>13.094634824172006</c:v>
                </c:pt>
                <c:pt idx="8752">
                  <c:v>13.094658112296001</c:v>
                </c:pt>
                <c:pt idx="8753">
                  <c:v>13.094681297989776</c:v>
                </c:pt>
                <c:pt idx="8754">
                  <c:v>13.094704381240399</c:v>
                </c:pt>
                <c:pt idx="8755">
                  <c:v>13.094727362035448</c:v>
                </c:pt>
                <c:pt idx="8756">
                  <c:v>13.0947502403634</c:v>
                </c:pt>
                <c:pt idx="8757">
                  <c:v>13.094773016212301</c:v>
                </c:pt>
                <c:pt idx="8758">
                  <c:v>13.094795689571299</c:v>
                </c:pt>
                <c:pt idx="8759">
                  <c:v>13.094818260429799</c:v>
                </c:pt>
                <c:pt idx="8760">
                  <c:v>13.094840728777299</c:v>
                </c:pt>
                <c:pt idx="8761">
                  <c:v>13.0948630946042</c:v>
                </c:pt>
                <c:pt idx="8762">
                  <c:v>13.094885357901004</c:v>
                </c:pt>
                <c:pt idx="8763">
                  <c:v>13.094907518658706</c:v>
                </c:pt>
                <c:pt idx="8764">
                  <c:v>13.0949295768688</c:v>
                </c:pt>
                <c:pt idx="8765">
                  <c:v>13.094951532523099</c:v>
                </c:pt>
                <c:pt idx="8766">
                  <c:v>13.094973385613663</c:v>
                </c:pt>
                <c:pt idx="8767">
                  <c:v>13.094995136133598</c:v>
                </c:pt>
                <c:pt idx="8768">
                  <c:v>13.097260167682998</c:v>
                </c:pt>
                <c:pt idx="8769">
                  <c:v>13.0972569445237</c:v>
                </c:pt>
                <c:pt idx="8770">
                  <c:v>13.097253629244999</c:v>
                </c:pt>
                <c:pt idx="8771">
                  <c:v>13.0972502219322</c:v>
                </c:pt>
                <c:pt idx="8772">
                  <c:v>13.097246722670798</c:v>
                </c:pt>
                <c:pt idx="8773">
                  <c:v>13.0972431315466</c:v>
                </c:pt>
                <c:pt idx="8774">
                  <c:v>13.0972394486458</c:v>
                </c:pt>
                <c:pt idx="8775">
                  <c:v>13.0972356740547</c:v>
                </c:pt>
                <c:pt idx="8776">
                  <c:v>13.097231807860204</c:v>
                </c:pt>
                <c:pt idx="8777">
                  <c:v>13.097227850149199</c:v>
                </c:pt>
                <c:pt idx="8778">
                  <c:v>13.097223801008999</c:v>
                </c:pt>
                <c:pt idx="8779">
                  <c:v>13.097219660527401</c:v>
                </c:pt>
                <c:pt idx="8780">
                  <c:v>13.097215428792</c:v>
                </c:pt>
                <c:pt idx="8781">
                  <c:v>13.097211105891283</c:v>
                </c:pt>
                <c:pt idx="8782">
                  <c:v>13.0972066919139</c:v>
                </c:pt>
                <c:pt idx="8783">
                  <c:v>13.0972021869483</c:v>
                </c:pt>
                <c:pt idx="8784">
                  <c:v>13.0971975910838</c:v>
                </c:pt>
                <c:pt idx="8785">
                  <c:v>13.097192904409599</c:v>
                </c:pt>
                <c:pt idx="8786">
                  <c:v>13.097188127015601</c:v>
                </c:pt>
                <c:pt idx="8787">
                  <c:v>13.0971832589917</c:v>
                </c:pt>
                <c:pt idx="8788">
                  <c:v>13.097178300428148</c:v>
                </c:pt>
                <c:pt idx="8789">
                  <c:v>13.097173251415548</c:v>
                </c:pt>
                <c:pt idx="8790">
                  <c:v>13.097168112044798</c:v>
                </c:pt>
                <c:pt idx="8791">
                  <c:v>13.0971628824069</c:v>
                </c:pt>
                <c:pt idx="8792">
                  <c:v>13.097157562593399</c:v>
                </c:pt>
                <c:pt idx="8793">
                  <c:v>13.097152152696101</c:v>
                </c:pt>
                <c:pt idx="8794">
                  <c:v>13.097146652806806</c:v>
                </c:pt>
                <c:pt idx="8795">
                  <c:v>13.097141063017999</c:v>
                </c:pt>
                <c:pt idx="8796">
                  <c:v>13.0971353834222</c:v>
                </c:pt>
                <c:pt idx="8797">
                  <c:v>13.0971296141122</c:v>
                </c:pt>
                <c:pt idx="8798">
                  <c:v>13.097123755181398</c:v>
                </c:pt>
                <c:pt idx="8799">
                  <c:v>13.097117806723</c:v>
                </c:pt>
                <c:pt idx="8800">
                  <c:v>13.097111768830736</c:v>
                </c:pt>
                <c:pt idx="8801">
                  <c:v>13.097105641599098</c:v>
                </c:pt>
                <c:pt idx="8802">
                  <c:v>13.097099425121799</c:v>
                </c:pt>
                <c:pt idx="8803">
                  <c:v>13.0970931194936</c:v>
                </c:pt>
                <c:pt idx="8804">
                  <c:v>13.0970867248095</c:v>
                </c:pt>
                <c:pt idx="8805">
                  <c:v>13.097080241164599</c:v>
                </c:pt>
                <c:pt idx="8806">
                  <c:v>13.097073668654298</c:v>
                </c:pt>
                <c:pt idx="8807">
                  <c:v>13.097067007374299</c:v>
                </c:pt>
                <c:pt idx="8808">
                  <c:v>13.097060257420599</c:v>
                </c:pt>
                <c:pt idx="8809">
                  <c:v>13.097053418889599</c:v>
                </c:pt>
                <c:pt idx="8810">
                  <c:v>13.0970464918777</c:v>
                </c:pt>
                <c:pt idx="8811">
                  <c:v>13.097039476481704</c:v>
                </c:pt>
                <c:pt idx="8812">
                  <c:v>13.097032372798926</c:v>
                </c:pt>
                <c:pt idx="8813">
                  <c:v>13.097025180926448</c:v>
                </c:pt>
                <c:pt idx="8814">
                  <c:v>13.0970179009623</c:v>
                </c:pt>
                <c:pt idx="8815">
                  <c:v>13.097010533004276</c:v>
                </c:pt>
                <c:pt idx="8816">
                  <c:v>13.097003077150401</c:v>
                </c:pt>
                <c:pt idx="8817">
                  <c:v>13.096995533499404</c:v>
                </c:pt>
                <c:pt idx="8818">
                  <c:v>13.096987902149976</c:v>
                </c:pt>
                <c:pt idx="8819">
                  <c:v>13.096980183201</c:v>
                </c:pt>
                <c:pt idx="8820">
                  <c:v>13.096972376752101</c:v>
                </c:pt>
                <c:pt idx="8821">
                  <c:v>13.096964482902701</c:v>
                </c:pt>
                <c:pt idx="8822">
                  <c:v>13.096956501752604</c:v>
                </c:pt>
                <c:pt idx="8823">
                  <c:v>13.096948433402</c:v>
                </c:pt>
                <c:pt idx="8824">
                  <c:v>13.096940277951306</c:v>
                </c:pt>
                <c:pt idx="8825">
                  <c:v>13.096932035501126</c:v>
                </c:pt>
                <c:pt idx="8826">
                  <c:v>13.096923706152385</c:v>
                </c:pt>
                <c:pt idx="8827">
                  <c:v>13.0969152900065</c:v>
                </c:pt>
                <c:pt idx="8828">
                  <c:v>13.0969067871647</c:v>
                </c:pt>
                <c:pt idx="8829">
                  <c:v>13.096898197728899</c:v>
                </c:pt>
                <c:pt idx="8830">
                  <c:v>13.09688952180101</c:v>
                </c:pt>
                <c:pt idx="8831">
                  <c:v>13.096880759483321</c:v>
                </c:pt>
                <c:pt idx="8832">
                  <c:v>13.0968719108782</c:v>
                </c:pt>
                <c:pt idx="8833">
                  <c:v>13.096862976088802</c:v>
                </c:pt>
                <c:pt idx="8834">
                  <c:v>13.096853955218</c:v>
                </c:pt>
                <c:pt idx="8835">
                  <c:v>13.096844848369219</c:v>
                </c:pt>
                <c:pt idx="8836">
                  <c:v>13.096835655645824</c:v>
                </c:pt>
                <c:pt idx="8837">
                  <c:v>13.096826377152</c:v>
                </c:pt>
                <c:pt idx="8838">
                  <c:v>13.0968170129917</c:v>
                </c:pt>
                <c:pt idx="8839">
                  <c:v>13.096807563269326</c:v>
                </c:pt>
                <c:pt idx="8840">
                  <c:v>13.0967980280895</c:v>
                </c:pt>
                <c:pt idx="8841">
                  <c:v>13.096788407557202</c:v>
                </c:pt>
                <c:pt idx="8842">
                  <c:v>13.096778701777398</c:v>
                </c:pt>
                <c:pt idx="8843">
                  <c:v>13.0967689108559</c:v>
                </c:pt>
                <c:pt idx="8844">
                  <c:v>13.096759034898026</c:v>
                </c:pt>
                <c:pt idx="8845">
                  <c:v>13.096749074010004</c:v>
                </c:pt>
                <c:pt idx="8846">
                  <c:v>13.096739028297726</c:v>
                </c:pt>
                <c:pt idx="8847">
                  <c:v>13.096728897867704</c:v>
                </c:pt>
                <c:pt idx="8848">
                  <c:v>13.0967186828269</c:v>
                </c:pt>
                <c:pt idx="8849">
                  <c:v>13.096708383282101</c:v>
                </c:pt>
                <c:pt idx="8850">
                  <c:v>13.096697999340504</c:v>
                </c:pt>
                <c:pt idx="8851">
                  <c:v>13.096687531109778</c:v>
                </c:pt>
                <c:pt idx="8852">
                  <c:v>13.096676978697309</c:v>
                </c:pt>
                <c:pt idx="8853">
                  <c:v>13.096666342211202</c:v>
                </c:pt>
                <c:pt idx="8854">
                  <c:v>13.096655621759799</c:v>
                </c:pt>
                <c:pt idx="8855">
                  <c:v>13.096644817451748</c:v>
                </c:pt>
                <c:pt idx="8856">
                  <c:v>13.096633929395304</c:v>
                </c:pt>
                <c:pt idx="8857">
                  <c:v>13.0966229576998</c:v>
                </c:pt>
                <c:pt idx="8858">
                  <c:v>13.096611902474301</c:v>
                </c:pt>
                <c:pt idx="8859">
                  <c:v>13.0966007638285</c:v>
                </c:pt>
                <c:pt idx="8860">
                  <c:v>13.096589541871976</c:v>
                </c:pt>
                <c:pt idx="8861">
                  <c:v>13.096578236714604</c:v>
                </c:pt>
                <c:pt idx="8862">
                  <c:v>13.096566848466876</c:v>
                </c:pt>
                <c:pt idx="8863">
                  <c:v>13.096555377239024</c:v>
                </c:pt>
                <c:pt idx="8864">
                  <c:v>13.096543823141802</c:v>
                </c:pt>
                <c:pt idx="8865">
                  <c:v>13.096532186286424</c:v>
                </c:pt>
                <c:pt idx="8866">
                  <c:v>13.0965204667837</c:v>
                </c:pt>
                <c:pt idx="8867">
                  <c:v>13.0965086647454</c:v>
                </c:pt>
                <c:pt idx="8868">
                  <c:v>13.096496780283006</c:v>
                </c:pt>
                <c:pt idx="8869">
                  <c:v>13.096484813508834</c:v>
                </c:pt>
                <c:pt idx="8870">
                  <c:v>13.096472764534299</c:v>
                </c:pt>
                <c:pt idx="8871">
                  <c:v>13.0964606334725</c:v>
                </c:pt>
                <c:pt idx="8872">
                  <c:v>13.0964484204359</c:v>
                </c:pt>
                <c:pt idx="8873">
                  <c:v>13.096436125537426</c:v>
                </c:pt>
                <c:pt idx="8874">
                  <c:v>13.096423748890098</c:v>
                </c:pt>
                <c:pt idx="8875">
                  <c:v>13.096411290607406</c:v>
                </c:pt>
                <c:pt idx="8876">
                  <c:v>13.0963987508029</c:v>
                </c:pt>
                <c:pt idx="8877">
                  <c:v>13.0963861295904</c:v>
                </c:pt>
                <c:pt idx="8878">
                  <c:v>13.096373427084201</c:v>
                </c:pt>
                <c:pt idx="8879">
                  <c:v>13.096360643398398</c:v>
                </c:pt>
                <c:pt idx="8880">
                  <c:v>13.096347778647702</c:v>
                </c:pt>
                <c:pt idx="8881">
                  <c:v>13.096334832946916</c:v>
                </c:pt>
                <c:pt idx="8882">
                  <c:v>13.096321806410698</c:v>
                </c:pt>
                <c:pt idx="8883">
                  <c:v>13.096308699154799</c:v>
                </c:pt>
                <c:pt idx="8884">
                  <c:v>13.0962955112945</c:v>
                </c:pt>
                <c:pt idx="8885">
                  <c:v>13.096282242945676</c:v>
                </c:pt>
                <c:pt idx="8886">
                  <c:v>13.096268894224</c:v>
                </c:pt>
                <c:pt idx="8887">
                  <c:v>13.0962554652459</c:v>
                </c:pt>
                <c:pt idx="8888">
                  <c:v>13.096241956127702</c:v>
                </c:pt>
                <c:pt idx="8889">
                  <c:v>13.0962283669862</c:v>
                </c:pt>
                <c:pt idx="8890">
                  <c:v>13.096214697938002</c:v>
                </c:pt>
                <c:pt idx="8891">
                  <c:v>13.096200949100499</c:v>
                </c:pt>
                <c:pt idx="8892">
                  <c:v>13.096187120590798</c:v>
                </c:pt>
                <c:pt idx="8893">
                  <c:v>13.096173212526599</c:v>
                </c:pt>
                <c:pt idx="8894">
                  <c:v>13.096159225025724</c:v>
                </c:pt>
                <c:pt idx="8895">
                  <c:v>13.096145158206102</c:v>
                </c:pt>
                <c:pt idx="8896">
                  <c:v>13.096131012185976</c:v>
                </c:pt>
                <c:pt idx="8897">
                  <c:v>13.096116787083799</c:v>
                </c:pt>
                <c:pt idx="8898">
                  <c:v>13.096102483018299</c:v>
                </c:pt>
                <c:pt idx="8899">
                  <c:v>13.0960881001084</c:v>
                </c:pt>
                <c:pt idx="8900">
                  <c:v>13.0960736384732</c:v>
                </c:pt>
                <c:pt idx="8901">
                  <c:v>13.0960590982321</c:v>
                </c:pt>
                <c:pt idx="8902">
                  <c:v>13.096044479504723</c:v>
                </c:pt>
                <c:pt idx="8903">
                  <c:v>13.096029782410469</c:v>
                </c:pt>
                <c:pt idx="8904">
                  <c:v>13.096015007070099</c:v>
                </c:pt>
                <c:pt idx="8905">
                  <c:v>13.096000153603304</c:v>
                </c:pt>
                <c:pt idx="8906">
                  <c:v>13.095985222130604</c:v>
                </c:pt>
                <c:pt idx="8907">
                  <c:v>13.0959702127727</c:v>
                </c:pt>
                <c:pt idx="8908">
                  <c:v>13.095955125650548</c:v>
                </c:pt>
                <c:pt idx="8909">
                  <c:v>13.095939960885406</c:v>
                </c:pt>
                <c:pt idx="8910">
                  <c:v>13.095924718598306</c:v>
                </c:pt>
                <c:pt idx="8911">
                  <c:v>13.095909398910926</c:v>
                </c:pt>
                <c:pt idx="8912">
                  <c:v>13.095894001945029</c:v>
                </c:pt>
                <c:pt idx="8913">
                  <c:v>13.0958785278224</c:v>
                </c:pt>
                <c:pt idx="8914">
                  <c:v>13.095862976665504</c:v>
                </c:pt>
                <c:pt idx="8915">
                  <c:v>13.095847348596624</c:v>
                </c:pt>
                <c:pt idx="8916">
                  <c:v>13.0958316437383</c:v>
                </c:pt>
                <c:pt idx="8917">
                  <c:v>13.095815862213501</c:v>
                </c:pt>
                <c:pt idx="8918">
                  <c:v>13.095800004145024</c:v>
                </c:pt>
                <c:pt idx="8919">
                  <c:v>13.095784069656418</c:v>
                </c:pt>
                <c:pt idx="8920">
                  <c:v>13.095768058870799</c:v>
                </c:pt>
                <c:pt idx="8921">
                  <c:v>13.095751971912</c:v>
                </c:pt>
                <c:pt idx="8922">
                  <c:v>13.095735808904072</c:v>
                </c:pt>
                <c:pt idx="8923">
                  <c:v>13.0957195699705</c:v>
                </c:pt>
                <c:pt idx="8924">
                  <c:v>13.095703255236323</c:v>
                </c:pt>
                <c:pt idx="8925">
                  <c:v>13.095686864825554</c:v>
                </c:pt>
                <c:pt idx="8926">
                  <c:v>13.095670398862802</c:v>
                </c:pt>
                <c:pt idx="8927">
                  <c:v>13.095653857473321</c:v>
                </c:pt>
                <c:pt idx="8928">
                  <c:v>13.095637240782048</c:v>
                </c:pt>
                <c:pt idx="8929">
                  <c:v>13.0956205489141</c:v>
                </c:pt>
                <c:pt idx="8930">
                  <c:v>13.095603781995299</c:v>
                </c:pt>
                <c:pt idx="8931">
                  <c:v>13.095586940151321</c:v>
                </c:pt>
                <c:pt idx="8932">
                  <c:v>13.095570023507706</c:v>
                </c:pt>
                <c:pt idx="8933">
                  <c:v>13.095553032191004</c:v>
                </c:pt>
                <c:pt idx="8934">
                  <c:v>13.095535966327432</c:v>
                </c:pt>
                <c:pt idx="8935">
                  <c:v>13.09551882604331</c:v>
                </c:pt>
                <c:pt idx="8936">
                  <c:v>13.09550161146541</c:v>
                </c:pt>
                <c:pt idx="8937">
                  <c:v>13.09548432272083</c:v>
                </c:pt>
                <c:pt idx="8938">
                  <c:v>13.095466959936452</c:v>
                </c:pt>
                <c:pt idx="8939">
                  <c:v>13.095449523239576</c:v>
                </c:pt>
                <c:pt idx="8940">
                  <c:v>13.095432012758092</c:v>
                </c:pt>
                <c:pt idx="8941">
                  <c:v>13.095414428619026</c:v>
                </c:pt>
                <c:pt idx="8942">
                  <c:v>13.095396770950799</c:v>
                </c:pt>
                <c:pt idx="8943">
                  <c:v>13.095379039881324</c:v>
                </c:pt>
                <c:pt idx="8944">
                  <c:v>13.095361235538904</c:v>
                </c:pt>
                <c:pt idx="8945">
                  <c:v>13.095343358052</c:v>
                </c:pt>
                <c:pt idx="8946">
                  <c:v>13.0953254075493</c:v>
                </c:pt>
                <c:pt idx="8947">
                  <c:v>13.0953073841596</c:v>
                </c:pt>
                <c:pt idx="8948">
                  <c:v>13.095289288012006</c:v>
                </c:pt>
                <c:pt idx="8949">
                  <c:v>13.095271119235701</c:v>
                </c:pt>
                <c:pt idx="8950">
                  <c:v>13.095252877960338</c:v>
                </c:pt>
                <c:pt idx="8951">
                  <c:v>13.095234564315026</c:v>
                </c:pt>
                <c:pt idx="8952">
                  <c:v>13.095216178430002</c:v>
                </c:pt>
                <c:pt idx="8953">
                  <c:v>13.095197720434999</c:v>
                </c:pt>
                <c:pt idx="8954">
                  <c:v>13.095179190460399</c:v>
                </c:pt>
                <c:pt idx="8955">
                  <c:v>13.095160588636499</c:v>
                </c:pt>
                <c:pt idx="8956">
                  <c:v>13.095141915093899</c:v>
                </c:pt>
                <c:pt idx="8957">
                  <c:v>13.0951231699632</c:v>
                </c:pt>
                <c:pt idx="8958">
                  <c:v>13.095104353375406</c:v>
                </c:pt>
                <c:pt idx="8959">
                  <c:v>13.095085465461599</c:v>
                </c:pt>
                <c:pt idx="8960">
                  <c:v>13.095066506353104</c:v>
                </c:pt>
                <c:pt idx="8961">
                  <c:v>13.095047476181326</c:v>
                </c:pt>
                <c:pt idx="8962">
                  <c:v>13.0950283750779</c:v>
                </c:pt>
                <c:pt idx="8963">
                  <c:v>13.095009203174724</c:v>
                </c:pt>
                <c:pt idx="8964">
                  <c:v>13.094989960603799</c:v>
                </c:pt>
                <c:pt idx="8965">
                  <c:v>13.094970647497298</c:v>
                </c:pt>
                <c:pt idx="8966">
                  <c:v>13.094951263987499</c:v>
                </c:pt>
                <c:pt idx="8967">
                  <c:v>13.0949318102071</c:v>
                </c:pt>
                <c:pt idx="8968">
                  <c:v>13.0949122862888</c:v>
                </c:pt>
                <c:pt idx="8969">
                  <c:v>13.0948926923655</c:v>
                </c:pt>
                <c:pt idx="8970">
                  <c:v>13.094873028569999</c:v>
                </c:pt>
                <c:pt idx="8971">
                  <c:v>13.094853295036099</c:v>
                </c:pt>
                <c:pt idx="8972">
                  <c:v>13.094833491896798</c:v>
                </c:pt>
                <c:pt idx="8973">
                  <c:v>13.0948136192858</c:v>
                </c:pt>
                <c:pt idx="8974">
                  <c:v>13.094793677337</c:v>
                </c:pt>
                <c:pt idx="8975">
                  <c:v>13.094773666184198</c:v>
                </c:pt>
                <c:pt idx="8976">
                  <c:v>13.094753585961501</c:v>
                </c:pt>
                <c:pt idx="8977">
                  <c:v>13.094733436803304</c:v>
                </c:pt>
                <c:pt idx="8978">
                  <c:v>13.094713218844102</c:v>
                </c:pt>
                <c:pt idx="8979">
                  <c:v>13.0946929322184</c:v>
                </c:pt>
                <c:pt idx="8980">
                  <c:v>13.0946725770611</c:v>
                </c:pt>
                <c:pt idx="8981">
                  <c:v>13.0946521535071</c:v>
                </c:pt>
                <c:pt idx="8982">
                  <c:v>13.094631661691601</c:v>
                </c:pt>
                <c:pt idx="8983">
                  <c:v>13.0946111017499</c:v>
                </c:pt>
                <c:pt idx="8984">
                  <c:v>13.0945904738174</c:v>
                </c:pt>
                <c:pt idx="8985">
                  <c:v>13.094569778029976</c:v>
                </c:pt>
                <c:pt idx="8986">
                  <c:v>13.094549014523114</c:v>
                </c:pt>
                <c:pt idx="8987">
                  <c:v>13.094528183432667</c:v>
                </c:pt>
                <c:pt idx="8988">
                  <c:v>13.094507284895499</c:v>
                </c:pt>
                <c:pt idx="8989">
                  <c:v>13.094486319047503</c:v>
                </c:pt>
                <c:pt idx="8990">
                  <c:v>13.094465286024599</c:v>
                </c:pt>
                <c:pt idx="8991">
                  <c:v>13.0944441859641</c:v>
                </c:pt>
                <c:pt idx="8992">
                  <c:v>13.094423019002702</c:v>
                </c:pt>
                <c:pt idx="8993">
                  <c:v>13.094401785277098</c:v>
                </c:pt>
                <c:pt idx="8994">
                  <c:v>13.094380484924548</c:v>
                </c:pt>
                <c:pt idx="8995">
                  <c:v>13.0943591180824</c:v>
                </c:pt>
                <c:pt idx="8996">
                  <c:v>13.094337684888</c:v>
                </c:pt>
                <c:pt idx="8997">
                  <c:v>13.094316185478798</c:v>
                </c:pt>
                <c:pt idx="8998">
                  <c:v>13.0942946199927</c:v>
                </c:pt>
                <c:pt idx="8999">
                  <c:v>13.094272988567598</c:v>
                </c:pt>
                <c:pt idx="9000">
                  <c:v>13.094251291341401</c:v>
                </c:pt>
                <c:pt idx="9001">
                  <c:v>13.094229528452498</c:v>
                </c:pt>
                <c:pt idx="9002">
                  <c:v>13.094207700039098</c:v>
                </c:pt>
                <c:pt idx="9003">
                  <c:v>13.094185806239899</c:v>
                </c:pt>
                <c:pt idx="9004">
                  <c:v>13.094163847193398</c:v>
                </c:pt>
                <c:pt idx="9005">
                  <c:v>13.094141823038401</c:v>
                </c:pt>
                <c:pt idx="9006">
                  <c:v>13.094119733914098</c:v>
                </c:pt>
                <c:pt idx="9007">
                  <c:v>13.094097579959406</c:v>
                </c:pt>
                <c:pt idx="9008">
                  <c:v>13.094075361313648</c:v>
                </c:pt>
                <c:pt idx="9009">
                  <c:v>13.094053078116399</c:v>
                </c:pt>
                <c:pt idx="9010">
                  <c:v>13.094030730507004</c:v>
                </c:pt>
                <c:pt idx="9011">
                  <c:v>13.094008318625304</c:v>
                </c:pt>
                <c:pt idx="9012">
                  <c:v>13.0939858426113</c:v>
                </c:pt>
                <c:pt idx="9013">
                  <c:v>13.093963302604701</c:v>
                </c:pt>
                <c:pt idx="9014">
                  <c:v>13.093940698746026</c:v>
                </c:pt>
                <c:pt idx="9015">
                  <c:v>13.093918031175299</c:v>
                </c:pt>
                <c:pt idx="9016">
                  <c:v>13.0938953000332</c:v>
                </c:pt>
                <c:pt idx="9017">
                  <c:v>13.0938725054601</c:v>
                </c:pt>
                <c:pt idx="9018">
                  <c:v>13.093849647597002</c:v>
                </c:pt>
                <c:pt idx="9019">
                  <c:v>13.0938267265846</c:v>
                </c:pt>
                <c:pt idx="9020">
                  <c:v>13.093803742564001</c:v>
                </c:pt>
                <c:pt idx="9021">
                  <c:v>13.093780695676402</c:v>
                </c:pt>
                <c:pt idx="9022">
                  <c:v>13.0937575860631</c:v>
                </c:pt>
                <c:pt idx="9023">
                  <c:v>13.093734413865738</c:v>
                </c:pt>
                <c:pt idx="9024">
                  <c:v>13.0937111792253</c:v>
                </c:pt>
                <c:pt idx="9025">
                  <c:v>13.093687882284321</c:v>
                </c:pt>
                <c:pt idx="9026">
                  <c:v>13.093664523184026</c:v>
                </c:pt>
                <c:pt idx="9027">
                  <c:v>13.093641102066799</c:v>
                </c:pt>
                <c:pt idx="9028">
                  <c:v>13.093617619074704</c:v>
                </c:pt>
                <c:pt idx="9029">
                  <c:v>13.093594074350024</c:v>
                </c:pt>
                <c:pt idx="9030">
                  <c:v>13.093570468035098</c:v>
                </c:pt>
                <c:pt idx="9031">
                  <c:v>13.093546800272676</c:v>
                </c:pt>
                <c:pt idx="9032">
                  <c:v>13.093523071205199</c:v>
                </c:pt>
                <c:pt idx="9033">
                  <c:v>13.093499280975704</c:v>
                </c:pt>
                <c:pt idx="9034">
                  <c:v>13.093475429727</c:v>
                </c:pt>
                <c:pt idx="9035">
                  <c:v>13.093451517602425</c:v>
                </c:pt>
                <c:pt idx="9036">
                  <c:v>13.093427544744706</c:v>
                </c:pt>
                <c:pt idx="9037">
                  <c:v>13.093403511297726</c:v>
                </c:pt>
                <c:pt idx="9038">
                  <c:v>13.0933794174046</c:v>
                </c:pt>
                <c:pt idx="9039">
                  <c:v>13.093355263209199</c:v>
                </c:pt>
                <c:pt idx="9040">
                  <c:v>13.093331048855099</c:v>
                </c:pt>
                <c:pt idx="9041">
                  <c:v>13.093306774486306</c:v>
                </c:pt>
                <c:pt idx="9042">
                  <c:v>13.0932824402467</c:v>
                </c:pt>
                <c:pt idx="9043">
                  <c:v>13.093258046280498</c:v>
                </c:pt>
                <c:pt idx="9044">
                  <c:v>13.093233592731902</c:v>
                </c:pt>
                <c:pt idx="9045">
                  <c:v>13.093209079745325</c:v>
                </c:pt>
                <c:pt idx="9046">
                  <c:v>13.093184507465176</c:v>
                </c:pt>
                <c:pt idx="9047">
                  <c:v>13.093159876036006</c:v>
                </c:pt>
                <c:pt idx="9048">
                  <c:v>13.0931351856029</c:v>
                </c:pt>
                <c:pt idx="9049">
                  <c:v>13.093110436310401</c:v>
                </c:pt>
                <c:pt idx="9050">
                  <c:v>13.0930856283038</c:v>
                </c:pt>
                <c:pt idx="9051">
                  <c:v>13.0930607617279</c:v>
                </c:pt>
                <c:pt idx="9052">
                  <c:v>13.093035836728378</c:v>
                </c:pt>
                <c:pt idx="9053">
                  <c:v>13.093010853450002</c:v>
                </c:pt>
                <c:pt idx="9054">
                  <c:v>13.092985812038506</c:v>
                </c:pt>
                <c:pt idx="9055">
                  <c:v>13.0929607126397</c:v>
                </c:pt>
                <c:pt idx="9056">
                  <c:v>13.092935555399349</c:v>
                </c:pt>
                <c:pt idx="9057">
                  <c:v>13.0929103404627</c:v>
                </c:pt>
                <c:pt idx="9058">
                  <c:v>13.092885067976226</c:v>
                </c:pt>
                <c:pt idx="9059">
                  <c:v>13.092859738085806</c:v>
                </c:pt>
                <c:pt idx="9060">
                  <c:v>13.092834350937776</c:v>
                </c:pt>
                <c:pt idx="9061">
                  <c:v>13.092808906678204</c:v>
                </c:pt>
                <c:pt idx="9062">
                  <c:v>13.0927834054537</c:v>
                </c:pt>
                <c:pt idx="9063">
                  <c:v>13.092757847410599</c:v>
                </c:pt>
                <c:pt idx="9064">
                  <c:v>13.092732232695919</c:v>
                </c:pt>
                <c:pt idx="9065">
                  <c:v>13.092706561455802</c:v>
                </c:pt>
                <c:pt idx="9066">
                  <c:v>13.092680833837758</c:v>
                </c:pt>
                <c:pt idx="9067">
                  <c:v>13.092655049988124</c:v>
                </c:pt>
                <c:pt idx="9068">
                  <c:v>13.092629210054406</c:v>
                </c:pt>
                <c:pt idx="9069">
                  <c:v>13.092603314183824</c:v>
                </c:pt>
                <c:pt idx="9070">
                  <c:v>13.0925773625234</c:v>
                </c:pt>
                <c:pt idx="9071">
                  <c:v>13.092551355220802</c:v>
                </c:pt>
                <c:pt idx="9072">
                  <c:v>13.092525292423376</c:v>
                </c:pt>
                <c:pt idx="9073">
                  <c:v>13.092499174278824</c:v>
                </c:pt>
                <c:pt idx="9074">
                  <c:v>13.092473000934801</c:v>
                </c:pt>
                <c:pt idx="9075">
                  <c:v>13.092446772539358</c:v>
                </c:pt>
                <c:pt idx="9076">
                  <c:v>13.09242048924</c:v>
                </c:pt>
                <c:pt idx="9077">
                  <c:v>13.092394151185276</c:v>
                </c:pt>
                <c:pt idx="9078">
                  <c:v>13.092367758523</c:v>
                </c:pt>
                <c:pt idx="9079">
                  <c:v>13.092341311401499</c:v>
                </c:pt>
                <c:pt idx="9080">
                  <c:v>13.092314809969348</c:v>
                </c:pt>
                <c:pt idx="9081">
                  <c:v>13.0922882543745</c:v>
                </c:pt>
                <c:pt idx="9082">
                  <c:v>13.0922616447659</c:v>
                </c:pt>
                <c:pt idx="9083">
                  <c:v>13.092234981292204</c:v>
                </c:pt>
                <c:pt idx="9084">
                  <c:v>13.092208264102</c:v>
                </c:pt>
                <c:pt idx="9085">
                  <c:v>13.092181493344199</c:v>
                </c:pt>
                <c:pt idx="9086">
                  <c:v>13.092154669167806</c:v>
                </c:pt>
                <c:pt idx="9087">
                  <c:v>13.092127791721801</c:v>
                </c:pt>
                <c:pt idx="9088">
                  <c:v>13.0921008611554</c:v>
                </c:pt>
                <c:pt idx="9089">
                  <c:v>13.0920738776177</c:v>
                </c:pt>
                <c:pt idx="9090">
                  <c:v>13.09204684125833</c:v>
                </c:pt>
                <c:pt idx="9091">
                  <c:v>13.092019752226276</c:v>
                </c:pt>
                <c:pt idx="9092">
                  <c:v>13.0919926106713</c:v>
                </c:pt>
                <c:pt idx="9093">
                  <c:v>13.091965416743101</c:v>
                </c:pt>
                <c:pt idx="9094">
                  <c:v>13.091938170591398</c:v>
                </c:pt>
                <c:pt idx="9095">
                  <c:v>13.0919108723658</c:v>
                </c:pt>
                <c:pt idx="9096">
                  <c:v>13.0918835222163</c:v>
                </c:pt>
                <c:pt idx="9097">
                  <c:v>13.091856120292999</c:v>
                </c:pt>
                <c:pt idx="9098">
                  <c:v>13.091828666745698</c:v>
                </c:pt>
                <c:pt idx="9099">
                  <c:v>13.091801161724788</c:v>
                </c:pt>
                <c:pt idx="9100">
                  <c:v>13.091773605380601</c:v>
                </c:pt>
                <c:pt idx="9101">
                  <c:v>13.091745997863224</c:v>
                </c:pt>
                <c:pt idx="9102">
                  <c:v>13.0917183393231</c:v>
                </c:pt>
                <c:pt idx="9103">
                  <c:v>13.0916906299109</c:v>
                </c:pt>
                <c:pt idx="9104">
                  <c:v>13.091662869777204</c:v>
                </c:pt>
                <c:pt idx="9105">
                  <c:v>13.091635059072599</c:v>
                </c:pt>
                <c:pt idx="9106">
                  <c:v>13.091607197947924</c:v>
                </c:pt>
                <c:pt idx="9107">
                  <c:v>13.091579286553999</c:v>
                </c:pt>
                <c:pt idx="9108">
                  <c:v>13.091551325041801</c:v>
                </c:pt>
                <c:pt idx="9109">
                  <c:v>13.0915233135623</c:v>
                </c:pt>
                <c:pt idx="9110">
                  <c:v>13.091495252266776</c:v>
                </c:pt>
                <c:pt idx="9111">
                  <c:v>13.091467141306</c:v>
                </c:pt>
                <c:pt idx="9112">
                  <c:v>13.091438980831548</c:v>
                </c:pt>
                <c:pt idx="9113">
                  <c:v>13.091410770994798</c:v>
                </c:pt>
                <c:pt idx="9114">
                  <c:v>13.091382511947106</c:v>
                </c:pt>
                <c:pt idx="9115">
                  <c:v>13.0913542038399</c:v>
                </c:pt>
                <c:pt idx="9116">
                  <c:v>13.091325846824699</c:v>
                </c:pt>
                <c:pt idx="9117">
                  <c:v>13.091297441053348</c:v>
                </c:pt>
                <c:pt idx="9118">
                  <c:v>13.091268986677443</c:v>
                </c:pt>
                <c:pt idx="9119">
                  <c:v>13.091240483849099</c:v>
                </c:pt>
                <c:pt idx="9120">
                  <c:v>13.091211932719698</c:v>
                </c:pt>
                <c:pt idx="9121">
                  <c:v>13.091183333441499</c:v>
                </c:pt>
                <c:pt idx="9122">
                  <c:v>13.0911546861666</c:v>
                </c:pt>
                <c:pt idx="9123">
                  <c:v>13.0911259910469</c:v>
                </c:pt>
                <c:pt idx="9124">
                  <c:v>13.0910972482346</c:v>
                </c:pt>
                <c:pt idx="9125">
                  <c:v>13.091068457882098</c:v>
                </c:pt>
                <c:pt idx="9126">
                  <c:v>13.091039620141602</c:v>
                </c:pt>
                <c:pt idx="9127">
                  <c:v>13.0910107351656</c:v>
                </c:pt>
                <c:pt idx="9128">
                  <c:v>13.0909818031064</c:v>
                </c:pt>
                <c:pt idx="9129">
                  <c:v>13.0909528241167</c:v>
                </c:pt>
                <c:pt idx="9130">
                  <c:v>13.090923798348999</c:v>
                </c:pt>
                <c:pt idx="9131">
                  <c:v>13.090894725956</c:v>
                </c:pt>
                <c:pt idx="9132">
                  <c:v>13.090865607090398</c:v>
                </c:pt>
                <c:pt idx="9133">
                  <c:v>13.0908364419051</c:v>
                </c:pt>
                <c:pt idx="9134">
                  <c:v>13.0908072305528</c:v>
                </c:pt>
                <c:pt idx="9135">
                  <c:v>13.090777973186604</c:v>
                </c:pt>
                <c:pt idx="9136">
                  <c:v>13.0907486699594</c:v>
                </c:pt>
                <c:pt idx="9137">
                  <c:v>13.0907193210243</c:v>
                </c:pt>
                <c:pt idx="9138">
                  <c:v>13.090689926534402</c:v>
                </c:pt>
                <c:pt idx="9139">
                  <c:v>13.0906604866429</c:v>
                </c:pt>
                <c:pt idx="9140">
                  <c:v>13.0906310015031</c:v>
                </c:pt>
                <c:pt idx="9141">
                  <c:v>13.090601471268204</c:v>
                </c:pt>
                <c:pt idx="9142">
                  <c:v>13.090571896091699</c:v>
                </c:pt>
                <c:pt idx="9143">
                  <c:v>13.090542276127081</c:v>
                </c:pt>
                <c:pt idx="9144">
                  <c:v>13.090512611527426</c:v>
                </c:pt>
                <c:pt idx="9145">
                  <c:v>13.09048290244673</c:v>
                </c:pt>
                <c:pt idx="9146">
                  <c:v>13.0904531490383</c:v>
                </c:pt>
                <c:pt idx="9147">
                  <c:v>13.090423351456099</c:v>
                </c:pt>
                <c:pt idx="9148">
                  <c:v>13.090393509853699</c:v>
                </c:pt>
                <c:pt idx="9149">
                  <c:v>13.090363624384798</c:v>
                </c:pt>
                <c:pt idx="9150">
                  <c:v>13.0903336952034</c:v>
                </c:pt>
                <c:pt idx="9151">
                  <c:v>13.090303722463201</c:v>
                </c:pt>
                <c:pt idx="9152">
                  <c:v>13.090273706318298</c:v>
                </c:pt>
                <c:pt idx="9153">
                  <c:v>13.090243646922699</c:v>
                </c:pt>
                <c:pt idx="9154">
                  <c:v>13.090213544430298</c:v>
                </c:pt>
                <c:pt idx="9155">
                  <c:v>13.090183398995199</c:v>
                </c:pt>
                <c:pt idx="9156">
                  <c:v>13.090153210771801</c:v>
                </c:pt>
                <c:pt idx="9157">
                  <c:v>13.090122979914</c:v>
                </c:pt>
                <c:pt idx="9158">
                  <c:v>13.0900927065763</c:v>
                </c:pt>
                <c:pt idx="9159">
                  <c:v>13.090062390912799</c:v>
                </c:pt>
                <c:pt idx="9160">
                  <c:v>13.090032033078014</c:v>
                </c:pt>
                <c:pt idx="9161">
                  <c:v>13.090001633226199</c:v>
                </c:pt>
                <c:pt idx="9162">
                  <c:v>13.089971191511687</c:v>
                </c:pt>
                <c:pt idx="9163">
                  <c:v>13.0899407080895</c:v>
                </c:pt>
                <c:pt idx="9164">
                  <c:v>13.089910183113698</c:v>
                </c:pt>
                <c:pt idx="9165">
                  <c:v>13.089879616739006</c:v>
                </c:pt>
                <c:pt idx="9166">
                  <c:v>13.089849009120076</c:v>
                </c:pt>
                <c:pt idx="9167">
                  <c:v>13.089818360411398</c:v>
                </c:pt>
                <c:pt idx="9168">
                  <c:v>13.089787670768048</c:v>
                </c:pt>
                <c:pt idx="9169">
                  <c:v>13.089756940344326</c:v>
                </c:pt>
                <c:pt idx="9170">
                  <c:v>13.0897261692954</c:v>
                </c:pt>
                <c:pt idx="9171">
                  <c:v>13.089695357776106</c:v>
                </c:pt>
                <c:pt idx="9172">
                  <c:v>13.089664505941126</c:v>
                </c:pt>
                <c:pt idx="9173">
                  <c:v>13.089633613945526</c:v>
                </c:pt>
                <c:pt idx="9174">
                  <c:v>13.089602681944276</c:v>
                </c:pt>
                <c:pt idx="9175">
                  <c:v>13.0895717100922</c:v>
                </c:pt>
                <c:pt idx="9176">
                  <c:v>13.089540698544576</c:v>
                </c:pt>
                <c:pt idx="9177">
                  <c:v>13.089509647456326</c:v>
                </c:pt>
                <c:pt idx="9178">
                  <c:v>13.08947855698271</c:v>
                </c:pt>
                <c:pt idx="9179">
                  <c:v>13.089447427278674</c:v>
                </c:pt>
                <c:pt idx="9180">
                  <c:v>13.08941625849967</c:v>
                </c:pt>
                <c:pt idx="9181">
                  <c:v>13.089385050800599</c:v>
                </c:pt>
                <c:pt idx="9182">
                  <c:v>13.089353804337</c:v>
                </c:pt>
                <c:pt idx="9183">
                  <c:v>13.089322519264076</c:v>
                </c:pt>
                <c:pt idx="9184">
                  <c:v>13.089291195737101</c:v>
                </c:pt>
                <c:pt idx="9185">
                  <c:v>13.0892598339115</c:v>
                </c:pt>
                <c:pt idx="9186">
                  <c:v>13.089228433942598</c:v>
                </c:pt>
                <c:pt idx="9187">
                  <c:v>13.089196995986129</c:v>
                </c:pt>
                <c:pt idx="9188">
                  <c:v>13.0891655201969</c:v>
                </c:pt>
                <c:pt idx="9189">
                  <c:v>13.089134006730974</c:v>
                </c:pt>
                <c:pt idx="9190">
                  <c:v>13.0891024557435</c:v>
                </c:pt>
                <c:pt idx="9191">
                  <c:v>13.0890708673903</c:v>
                </c:pt>
                <c:pt idx="9192">
                  <c:v>13.089039241826876</c:v>
                </c:pt>
                <c:pt idx="9193">
                  <c:v>13.089007579208772</c:v>
                </c:pt>
                <c:pt idx="9194">
                  <c:v>13.088975879691398</c:v>
                </c:pt>
                <c:pt idx="9195">
                  <c:v>13.088944143430698</c:v>
                </c:pt>
                <c:pt idx="9196">
                  <c:v>13.0889123705823</c:v>
                </c:pt>
                <c:pt idx="9197">
                  <c:v>13.088880561301799</c:v>
                </c:pt>
                <c:pt idx="9198">
                  <c:v>13.088848715745</c:v>
                </c:pt>
                <c:pt idx="9199">
                  <c:v>13.088816834067714</c:v>
                </c:pt>
                <c:pt idx="9200">
                  <c:v>13.088784916425476</c:v>
                </c:pt>
                <c:pt idx="9201">
                  <c:v>13.088752962974198</c:v>
                </c:pt>
                <c:pt idx="9202">
                  <c:v>13.088720973869799</c:v>
                </c:pt>
                <c:pt idx="9203">
                  <c:v>13.088688949268002</c:v>
                </c:pt>
                <c:pt idx="9204">
                  <c:v>13.088656889324724</c:v>
                </c:pt>
                <c:pt idx="9205">
                  <c:v>13.088624794195798</c:v>
                </c:pt>
                <c:pt idx="9206">
                  <c:v>13.088592664037099</c:v>
                </c:pt>
                <c:pt idx="9207">
                  <c:v>13.088560499004499</c:v>
                </c:pt>
                <c:pt idx="9208">
                  <c:v>13.088528299254101</c:v>
                </c:pt>
                <c:pt idx="9209">
                  <c:v>13.088496064941626</c:v>
                </c:pt>
                <c:pt idx="9210">
                  <c:v>13.0884637962232</c:v>
                </c:pt>
                <c:pt idx="9211">
                  <c:v>13.088431493254699</c:v>
                </c:pt>
                <c:pt idx="9212">
                  <c:v>13.0883991561922</c:v>
                </c:pt>
                <c:pt idx="9213">
                  <c:v>13.088366785191599</c:v>
                </c:pt>
                <c:pt idx="9214">
                  <c:v>13.088334380409202</c:v>
                </c:pt>
                <c:pt idx="9215">
                  <c:v>13.088301942000648</c:v>
                </c:pt>
                <c:pt idx="9216">
                  <c:v>13.088269470122301</c:v>
                </c:pt>
                <c:pt idx="9217">
                  <c:v>13.088236964930001</c:v>
                </c:pt>
                <c:pt idx="9218">
                  <c:v>13.0882044265799</c:v>
                </c:pt>
                <c:pt idx="9219">
                  <c:v>13.088171855228101</c:v>
                </c:pt>
                <c:pt idx="9220">
                  <c:v>13.0881392510307</c:v>
                </c:pt>
                <c:pt idx="9221">
                  <c:v>13.088106614143706</c:v>
                </c:pt>
                <c:pt idx="9222">
                  <c:v>13.088073944723398</c:v>
                </c:pt>
                <c:pt idx="9223">
                  <c:v>13.088041242925801</c:v>
                </c:pt>
                <c:pt idx="9224">
                  <c:v>13.088008508907</c:v>
                </c:pt>
                <c:pt idx="9225">
                  <c:v>13.087975742823048</c:v>
                </c:pt>
                <c:pt idx="9226">
                  <c:v>13.087942944830401</c:v>
                </c:pt>
                <c:pt idx="9227">
                  <c:v>13.087910115085</c:v>
                </c:pt>
                <c:pt idx="9228">
                  <c:v>13.087877253742899</c:v>
                </c:pt>
                <c:pt idx="9229">
                  <c:v>13.0878443609604</c:v>
                </c:pt>
                <c:pt idx="9230">
                  <c:v>13.087811436893601</c:v>
                </c:pt>
                <c:pt idx="9231">
                  <c:v>13.087778481698589</c:v>
                </c:pt>
                <c:pt idx="9232">
                  <c:v>13.087745495531799</c:v>
                </c:pt>
                <c:pt idx="9233">
                  <c:v>13.087712478549276</c:v>
                </c:pt>
                <c:pt idx="9234">
                  <c:v>13.087679430906899</c:v>
                </c:pt>
                <c:pt idx="9235">
                  <c:v>13.087646352761126</c:v>
                </c:pt>
                <c:pt idx="9236">
                  <c:v>13.0876132442681</c:v>
                </c:pt>
                <c:pt idx="9237">
                  <c:v>13.087580105583926</c:v>
                </c:pt>
                <c:pt idx="9238">
                  <c:v>13.087546936864941</c:v>
                </c:pt>
                <c:pt idx="9239">
                  <c:v>13.087513738266924</c:v>
                </c:pt>
                <c:pt idx="9240">
                  <c:v>13.087480509946538</c:v>
                </c:pt>
                <c:pt idx="9241">
                  <c:v>13.087447252059476</c:v>
                </c:pt>
                <c:pt idx="9242">
                  <c:v>13.087413964762099</c:v>
                </c:pt>
                <c:pt idx="9243">
                  <c:v>13.087380648210598</c:v>
                </c:pt>
                <c:pt idx="9244">
                  <c:v>13.087347302561099</c:v>
                </c:pt>
                <c:pt idx="9245">
                  <c:v>13.087313927969699</c:v>
                </c:pt>
                <c:pt idx="9246">
                  <c:v>13.0872805245926</c:v>
                </c:pt>
                <c:pt idx="9247">
                  <c:v>13.087247092585899</c:v>
                </c:pt>
                <c:pt idx="9248">
                  <c:v>13.0872136321056</c:v>
                </c:pt>
                <c:pt idx="9249">
                  <c:v>13.087180143308</c:v>
                </c:pt>
                <c:pt idx="9250">
                  <c:v>13.087146626349124</c:v>
                </c:pt>
                <c:pt idx="9251">
                  <c:v>13.087113081385001</c:v>
                </c:pt>
                <c:pt idx="9252">
                  <c:v>13.0870795085719</c:v>
                </c:pt>
                <c:pt idx="9253">
                  <c:v>13.087045908065599</c:v>
                </c:pt>
                <c:pt idx="9254">
                  <c:v>13.087012280022501</c:v>
                </c:pt>
                <c:pt idx="9255">
                  <c:v>13.086978624598398</c:v>
                </c:pt>
                <c:pt idx="9256">
                  <c:v>13.086944941949406</c:v>
                </c:pt>
                <c:pt idx="9257">
                  <c:v>13.0869112322316</c:v>
                </c:pt>
                <c:pt idx="9258">
                  <c:v>13.0868774956009</c:v>
                </c:pt>
                <c:pt idx="9259">
                  <c:v>13.086843732213399</c:v>
                </c:pt>
                <c:pt idx="9260">
                  <c:v>13.0868099422251</c:v>
                </c:pt>
                <c:pt idx="9261">
                  <c:v>13.086776125791799</c:v>
                </c:pt>
                <c:pt idx="9262">
                  <c:v>13.08674228306973</c:v>
                </c:pt>
                <c:pt idx="9263">
                  <c:v>13.086708414214399</c:v>
                </c:pt>
                <c:pt idx="9264">
                  <c:v>13.086674519382372</c:v>
                </c:pt>
                <c:pt idx="9265">
                  <c:v>13.086640598728858</c:v>
                </c:pt>
                <c:pt idx="9266">
                  <c:v>13.086606652410024</c:v>
                </c:pt>
                <c:pt idx="9267">
                  <c:v>13.0865726805817</c:v>
                </c:pt>
                <c:pt idx="9268">
                  <c:v>13.077646431640026</c:v>
                </c:pt>
                <c:pt idx="9269">
                  <c:v>13.077610849283976</c:v>
                </c:pt>
                <c:pt idx="9270">
                  <c:v>13.077575278688109</c:v>
                </c:pt>
                <c:pt idx="9271">
                  <c:v>13.077539719985381</c:v>
                </c:pt>
                <c:pt idx="9272">
                  <c:v>13.077504173308776</c:v>
                </c:pt>
                <c:pt idx="9273">
                  <c:v>13.0774686387911</c:v>
                </c:pt>
                <c:pt idx="9274">
                  <c:v>13.077433116565429</c:v>
                </c:pt>
                <c:pt idx="9275">
                  <c:v>13.0773976067637</c:v>
                </c:pt>
                <c:pt idx="9276">
                  <c:v>13.077362109518701</c:v>
                </c:pt>
                <c:pt idx="9277">
                  <c:v>13.077326624962501</c:v>
                </c:pt>
                <c:pt idx="9278">
                  <c:v>13.0772911532272</c:v>
                </c:pt>
                <c:pt idx="9279">
                  <c:v>13.0772556944447</c:v>
                </c:pt>
                <c:pt idx="9280">
                  <c:v>13.0772202487468</c:v>
                </c:pt>
                <c:pt idx="9281">
                  <c:v>13.077184816265158</c:v>
                </c:pt>
                <c:pt idx="9282">
                  <c:v>13.0771493971308</c:v>
                </c:pt>
                <c:pt idx="9283">
                  <c:v>13.077113991475398</c:v>
                </c:pt>
                <c:pt idx="9284">
                  <c:v>13.077078599430099</c:v>
                </c:pt>
                <c:pt idx="9285">
                  <c:v>13.0770432211258</c:v>
                </c:pt>
                <c:pt idx="9286">
                  <c:v>13.077007856693276</c:v>
                </c:pt>
                <c:pt idx="9287">
                  <c:v>13.076972506263226</c:v>
                </c:pt>
                <c:pt idx="9288">
                  <c:v>13.076937169966024</c:v>
                </c:pt>
                <c:pt idx="9289">
                  <c:v>13.0769018479322</c:v>
                </c:pt>
                <c:pt idx="9290">
                  <c:v>13.076866540291904</c:v>
                </c:pt>
                <c:pt idx="9291">
                  <c:v>13.0768312471751</c:v>
                </c:pt>
                <c:pt idx="9292">
                  <c:v>13.0767959687117</c:v>
                </c:pt>
                <c:pt idx="9293">
                  <c:v>13.076760705031299</c:v>
                </c:pt>
                <c:pt idx="9294">
                  <c:v>13.076725456263604</c:v>
                </c:pt>
                <c:pt idx="9295">
                  <c:v>13.07669022253801</c:v>
                </c:pt>
                <c:pt idx="9296">
                  <c:v>13.0766550039835</c:v>
                </c:pt>
                <c:pt idx="9297">
                  <c:v>13.076619800729429</c:v>
                </c:pt>
                <c:pt idx="9298">
                  <c:v>13.076584612904568</c:v>
                </c:pt>
                <c:pt idx="9299">
                  <c:v>13.0765494406374</c:v>
                </c:pt>
                <c:pt idx="9300">
                  <c:v>13.076514284057009</c:v>
                </c:pt>
                <c:pt idx="9301">
                  <c:v>13.0764791432913</c:v>
                </c:pt>
                <c:pt idx="9302">
                  <c:v>13.076444018469154</c:v>
                </c:pt>
                <c:pt idx="9303">
                  <c:v>13.076408909717706</c:v>
                </c:pt>
                <c:pt idx="9304">
                  <c:v>13.076373817165702</c:v>
                </c:pt>
                <c:pt idx="9305">
                  <c:v>13.076338740940598</c:v>
                </c:pt>
                <c:pt idx="9306">
                  <c:v>13.076303681170048</c:v>
                </c:pt>
                <c:pt idx="9307">
                  <c:v>13.076268637981499</c:v>
                </c:pt>
                <c:pt idx="9308">
                  <c:v>13.076233611502024</c:v>
                </c:pt>
                <c:pt idx="9309">
                  <c:v>13.0761986018589</c:v>
                </c:pt>
                <c:pt idx="9310">
                  <c:v>13.076163609179</c:v>
                </c:pt>
                <c:pt idx="9311">
                  <c:v>13.0761286335891</c:v>
                </c:pt>
                <c:pt idx="9312">
                  <c:v>13.0760936752157</c:v>
                </c:pt>
                <c:pt idx="9313">
                  <c:v>13.0760587341854</c:v>
                </c:pt>
                <c:pt idx="9314">
                  <c:v>13.076023810624276</c:v>
                </c:pt>
                <c:pt idx="9315">
                  <c:v>13.0759889046584</c:v>
                </c:pt>
                <c:pt idx="9316">
                  <c:v>13.075954016414032</c:v>
                </c:pt>
                <c:pt idx="9317">
                  <c:v>13.0759191460163</c:v>
                </c:pt>
                <c:pt idx="9318">
                  <c:v>13.075884293591516</c:v>
                </c:pt>
                <c:pt idx="9319">
                  <c:v>13.075849459264528</c:v>
                </c:pt>
                <c:pt idx="9320">
                  <c:v>13.075814643160626</c:v>
                </c:pt>
                <c:pt idx="9321">
                  <c:v>13.075779845405332</c:v>
                </c:pt>
                <c:pt idx="9322">
                  <c:v>13.075745066123021</c:v>
                </c:pt>
                <c:pt idx="9323">
                  <c:v>13.075710305438626</c:v>
                </c:pt>
                <c:pt idx="9324">
                  <c:v>13.0756755634767</c:v>
                </c:pt>
                <c:pt idx="9325">
                  <c:v>13.075640840361809</c:v>
                </c:pt>
                <c:pt idx="9326">
                  <c:v>13.07560613621783</c:v>
                </c:pt>
                <c:pt idx="9327">
                  <c:v>13.075571451168924</c:v>
                </c:pt>
                <c:pt idx="9328">
                  <c:v>13.075536785339125</c:v>
                </c:pt>
                <c:pt idx="9329">
                  <c:v>13.075502138851824</c:v>
                </c:pt>
                <c:pt idx="9330">
                  <c:v>13.07546751183081</c:v>
                </c:pt>
                <c:pt idx="9331">
                  <c:v>13.075432904399257</c:v>
                </c:pt>
                <c:pt idx="9332">
                  <c:v>13.075398316680324</c:v>
                </c:pt>
                <c:pt idx="9333">
                  <c:v>13.075363748797098</c:v>
                </c:pt>
                <c:pt idx="9334">
                  <c:v>13.0753292008723</c:v>
                </c:pt>
                <c:pt idx="9335">
                  <c:v>13.07529467302883</c:v>
                </c:pt>
                <c:pt idx="9336">
                  <c:v>13.0752601653887</c:v>
                </c:pt>
                <c:pt idx="9337">
                  <c:v>13.075225678074602</c:v>
                </c:pt>
                <c:pt idx="9338">
                  <c:v>13.075191211208526</c:v>
                </c:pt>
                <c:pt idx="9339">
                  <c:v>13.0751567649123</c:v>
                </c:pt>
                <c:pt idx="9340">
                  <c:v>13.075122339307876</c:v>
                </c:pt>
                <c:pt idx="9341">
                  <c:v>13.075087934516526</c:v>
                </c:pt>
                <c:pt idx="9342">
                  <c:v>13.075053550660018</c:v>
                </c:pt>
                <c:pt idx="9343">
                  <c:v>13.075019187859199</c:v>
                </c:pt>
                <c:pt idx="9344">
                  <c:v>13.074984846235402</c:v>
                </c:pt>
                <c:pt idx="9345">
                  <c:v>13.074950525909404</c:v>
                </c:pt>
                <c:pt idx="9346">
                  <c:v>13.0749162270018</c:v>
                </c:pt>
                <c:pt idx="9347">
                  <c:v>13.0748819496333</c:v>
                </c:pt>
                <c:pt idx="9348">
                  <c:v>13.074847693924006</c:v>
                </c:pt>
                <c:pt idx="9349">
                  <c:v>13.0748134599942</c:v>
                </c:pt>
                <c:pt idx="9350">
                  <c:v>13.074779247963924</c:v>
                </c:pt>
                <c:pt idx="9351">
                  <c:v>13.0747450579527</c:v>
                </c:pt>
                <c:pt idx="9352">
                  <c:v>13.074710890080302</c:v>
                </c:pt>
                <c:pt idx="9353">
                  <c:v>13.0746767444661</c:v>
                </c:pt>
                <c:pt idx="9354">
                  <c:v>13.074642621229374</c:v>
                </c:pt>
                <c:pt idx="9355">
                  <c:v>13.0746085204891</c:v>
                </c:pt>
                <c:pt idx="9356">
                  <c:v>13.074574442364202</c:v>
                </c:pt>
                <c:pt idx="9357">
                  <c:v>13.0745403869734</c:v>
                </c:pt>
                <c:pt idx="9358">
                  <c:v>13.074506354435124</c:v>
                </c:pt>
                <c:pt idx="9359">
                  <c:v>13.074472344867702</c:v>
                </c:pt>
                <c:pt idx="9360">
                  <c:v>13.074438358389452</c:v>
                </c:pt>
                <c:pt idx="9361">
                  <c:v>13.074404395118025</c:v>
                </c:pt>
                <c:pt idx="9362">
                  <c:v>13.074370455171087</c:v>
                </c:pt>
                <c:pt idx="9363">
                  <c:v>13.074336538667081</c:v>
                </c:pt>
                <c:pt idx="9364">
                  <c:v>13.0743026457222</c:v>
                </c:pt>
                <c:pt idx="9365">
                  <c:v>13.074268776454398</c:v>
                </c:pt>
                <c:pt idx="9366">
                  <c:v>13.074234930980674</c:v>
                </c:pt>
                <c:pt idx="9367">
                  <c:v>13.074201109417601</c:v>
                </c:pt>
                <c:pt idx="9368">
                  <c:v>13.074167311881904</c:v>
                </c:pt>
                <c:pt idx="9369">
                  <c:v>13.074133538490226</c:v>
                </c:pt>
                <c:pt idx="9370">
                  <c:v>13.0740997893586</c:v>
                </c:pt>
                <c:pt idx="9371">
                  <c:v>13.074066064603199</c:v>
                </c:pt>
                <c:pt idx="9372">
                  <c:v>13.074032364340002</c:v>
                </c:pt>
                <c:pt idx="9373">
                  <c:v>13.0739986886847</c:v>
                </c:pt>
                <c:pt idx="9374">
                  <c:v>13.0739650377527</c:v>
                </c:pt>
                <c:pt idx="9375">
                  <c:v>13.0739314116594</c:v>
                </c:pt>
                <c:pt idx="9376">
                  <c:v>13.073897810520029</c:v>
                </c:pt>
                <c:pt idx="9377">
                  <c:v>13.073864234449454</c:v>
                </c:pt>
                <c:pt idx="9378">
                  <c:v>13.073830683562226</c:v>
                </c:pt>
                <c:pt idx="9379">
                  <c:v>13.073797157973306</c:v>
                </c:pt>
                <c:pt idx="9380">
                  <c:v>13.073763657796899</c:v>
                </c:pt>
                <c:pt idx="9381">
                  <c:v>13.0737301831471</c:v>
                </c:pt>
                <c:pt idx="9382">
                  <c:v>13.073696734138124</c:v>
                </c:pt>
                <c:pt idx="9383">
                  <c:v>13.073663310883624</c:v>
                </c:pt>
                <c:pt idx="9384">
                  <c:v>13.073629913497324</c:v>
                </c:pt>
                <c:pt idx="9385">
                  <c:v>13.073596542092504</c:v>
                </c:pt>
                <c:pt idx="9386">
                  <c:v>13.0735631967824</c:v>
                </c:pt>
                <c:pt idx="9387">
                  <c:v>13.073529877680352</c:v>
                </c:pt>
                <c:pt idx="9388">
                  <c:v>13.073496584898828</c:v>
                </c:pt>
                <c:pt idx="9389">
                  <c:v>13.0734633185505</c:v>
                </c:pt>
                <c:pt idx="9390">
                  <c:v>13.073430078748308</c:v>
                </c:pt>
                <c:pt idx="9391">
                  <c:v>13.073396865603724</c:v>
                </c:pt>
                <c:pt idx="9392">
                  <c:v>13.0733636792294</c:v>
                </c:pt>
                <c:pt idx="9393">
                  <c:v>13.073330519737352</c:v>
                </c:pt>
                <c:pt idx="9394">
                  <c:v>13.0732973872386</c:v>
                </c:pt>
                <c:pt idx="9395">
                  <c:v>13.073264281845224</c:v>
                </c:pt>
                <c:pt idx="9396">
                  <c:v>13.073231203668314</c:v>
                </c:pt>
                <c:pt idx="9397">
                  <c:v>13.0731981528187</c:v>
                </c:pt>
                <c:pt idx="9398">
                  <c:v>13.0731651294077</c:v>
                </c:pt>
                <c:pt idx="9399">
                  <c:v>13.073132133546032</c:v>
                </c:pt>
                <c:pt idx="9400">
                  <c:v>13.073099165343702</c:v>
                </c:pt>
                <c:pt idx="9401">
                  <c:v>13.0730662249114</c:v>
                </c:pt>
                <c:pt idx="9402">
                  <c:v>13.073033312359321</c:v>
                </c:pt>
                <c:pt idx="9403">
                  <c:v>13.073000427797</c:v>
                </c:pt>
                <c:pt idx="9404">
                  <c:v>13.0729675713345</c:v>
                </c:pt>
                <c:pt idx="9405">
                  <c:v>13.072934743081309</c:v>
                </c:pt>
                <c:pt idx="9406">
                  <c:v>13.0729019431464</c:v>
                </c:pt>
                <c:pt idx="9407">
                  <c:v>13.072869171639304</c:v>
                </c:pt>
                <c:pt idx="9408">
                  <c:v>13.07283642866895</c:v>
                </c:pt>
                <c:pt idx="9409">
                  <c:v>13.072803714343626</c:v>
                </c:pt>
                <c:pt idx="9410">
                  <c:v>13.0727710287722</c:v>
                </c:pt>
                <c:pt idx="9411">
                  <c:v>13.07273837206303</c:v>
                </c:pt>
                <c:pt idx="9412">
                  <c:v>13.072705744323899</c:v>
                </c:pt>
                <c:pt idx="9413">
                  <c:v>13.072673145663099</c:v>
                </c:pt>
                <c:pt idx="9414">
                  <c:v>13.072640576188503</c:v>
                </c:pt>
                <c:pt idx="9415">
                  <c:v>13.072608036006876</c:v>
                </c:pt>
                <c:pt idx="9416">
                  <c:v>13.072575525226124</c:v>
                </c:pt>
                <c:pt idx="9417">
                  <c:v>13.072543043953306</c:v>
                </c:pt>
                <c:pt idx="9418">
                  <c:v>13.07251059229541</c:v>
                </c:pt>
                <c:pt idx="9419">
                  <c:v>13.072478170358799</c:v>
                </c:pt>
                <c:pt idx="9420">
                  <c:v>13.072445778250326</c:v>
                </c:pt>
                <c:pt idx="9421">
                  <c:v>13.07241341607631</c:v>
                </c:pt>
                <c:pt idx="9422">
                  <c:v>13.072381083942499</c:v>
                </c:pt>
                <c:pt idx="9423">
                  <c:v>13.072348781955148</c:v>
                </c:pt>
                <c:pt idx="9424">
                  <c:v>13.072316510219824</c:v>
                </c:pt>
                <c:pt idx="9425">
                  <c:v>13.072284268842228</c:v>
                </c:pt>
                <c:pt idx="9426">
                  <c:v>13.072252057927368</c:v>
                </c:pt>
                <c:pt idx="9427">
                  <c:v>13.072219877580345</c:v>
                </c:pt>
                <c:pt idx="9428">
                  <c:v>13.072187727906076</c:v>
                </c:pt>
                <c:pt idx="9429">
                  <c:v>13.072155609009426</c:v>
                </c:pt>
                <c:pt idx="9430">
                  <c:v>13.072123520994699</c:v>
                </c:pt>
                <c:pt idx="9431">
                  <c:v>13.072091463966199</c:v>
                </c:pt>
                <c:pt idx="9432">
                  <c:v>13.072059438028226</c:v>
                </c:pt>
                <c:pt idx="9433">
                  <c:v>13.072027443284204</c:v>
                </c:pt>
                <c:pt idx="9434">
                  <c:v>13.071995479838099</c:v>
                </c:pt>
                <c:pt idx="9435">
                  <c:v>13.071963547793198</c:v>
                </c:pt>
                <c:pt idx="9436">
                  <c:v>13.071931647252898</c:v>
                </c:pt>
                <c:pt idx="9437">
                  <c:v>13.0718997783201</c:v>
                </c:pt>
                <c:pt idx="9438">
                  <c:v>13.071867941097699</c:v>
                </c:pt>
                <c:pt idx="9439">
                  <c:v>13.071836135688514</c:v>
                </c:pt>
                <c:pt idx="9440">
                  <c:v>13.071804362194399</c:v>
                </c:pt>
                <c:pt idx="9441">
                  <c:v>13.071772620718098</c:v>
                </c:pt>
                <c:pt idx="9442">
                  <c:v>13.071740911361402</c:v>
                </c:pt>
                <c:pt idx="9443">
                  <c:v>13.071709234226176</c:v>
                </c:pt>
                <c:pt idx="9444">
                  <c:v>13.071677589413801</c:v>
                </c:pt>
                <c:pt idx="9445">
                  <c:v>13.071645977026016</c:v>
                </c:pt>
                <c:pt idx="9446">
                  <c:v>13.071614397163502</c:v>
                </c:pt>
                <c:pt idx="9447">
                  <c:v>13.071582849927841</c:v>
                </c:pt>
                <c:pt idx="9448">
                  <c:v>13.071551335419</c:v>
                </c:pt>
                <c:pt idx="9449">
                  <c:v>13.071519853738106</c:v>
                </c:pt>
                <c:pt idx="9450">
                  <c:v>13.0714884049854</c:v>
                </c:pt>
                <c:pt idx="9451">
                  <c:v>13.071456989260804</c:v>
                </c:pt>
                <c:pt idx="9452">
                  <c:v>13.0714256066644</c:v>
                </c:pt>
                <c:pt idx="9453">
                  <c:v>13.0713942572958</c:v>
                </c:pt>
                <c:pt idx="9454">
                  <c:v>13.071362941254399</c:v>
                </c:pt>
                <c:pt idx="9455">
                  <c:v>13.071331658639799</c:v>
                </c:pt>
                <c:pt idx="9456">
                  <c:v>13.071300409550698</c:v>
                </c:pt>
                <c:pt idx="9457">
                  <c:v>13.071269194086099</c:v>
                </c:pt>
                <c:pt idx="9458">
                  <c:v>13.071238012344702</c:v>
                </c:pt>
                <c:pt idx="9459">
                  <c:v>13.0712068644248</c:v>
                </c:pt>
                <c:pt idx="9460">
                  <c:v>13.071175750424699</c:v>
                </c:pt>
                <c:pt idx="9461">
                  <c:v>13.071144670442402</c:v>
                </c:pt>
                <c:pt idx="9462">
                  <c:v>13.071113624575698</c:v>
                </c:pt>
                <c:pt idx="9463">
                  <c:v>13.071082612922106</c:v>
                </c:pt>
                <c:pt idx="9464">
                  <c:v>13.071051635579</c:v>
                </c:pt>
                <c:pt idx="9465">
                  <c:v>13.0710206926436</c:v>
                </c:pt>
                <c:pt idx="9466">
                  <c:v>13.070989784212799</c:v>
                </c:pt>
                <c:pt idx="9467">
                  <c:v>13.0709589103834</c:v>
                </c:pt>
                <c:pt idx="9468">
                  <c:v>13.070928071251698</c:v>
                </c:pt>
                <c:pt idx="9469">
                  <c:v>13.070897266914304</c:v>
                </c:pt>
                <c:pt idx="9470">
                  <c:v>13.070866497467026</c:v>
                </c:pt>
                <c:pt idx="9471">
                  <c:v>13.0708357630058</c:v>
                </c:pt>
                <c:pt idx="9472">
                  <c:v>13.0708050636264</c:v>
                </c:pt>
                <c:pt idx="9473">
                  <c:v>13.070774399424323</c:v>
                </c:pt>
                <c:pt idx="9474">
                  <c:v>13.0707437704943</c:v>
                </c:pt>
                <c:pt idx="9475">
                  <c:v>13.0707131769319</c:v>
                </c:pt>
                <c:pt idx="9476">
                  <c:v>13.07068261883181</c:v>
                </c:pt>
                <c:pt idx="9477">
                  <c:v>13.070652096288358</c:v>
                </c:pt>
                <c:pt idx="9478">
                  <c:v>13.0706216093959</c:v>
                </c:pt>
                <c:pt idx="9479">
                  <c:v>13.070591158249023</c:v>
                </c:pt>
                <c:pt idx="9480">
                  <c:v>13.070560742941</c:v>
                </c:pt>
                <c:pt idx="9481">
                  <c:v>13.070530363566126</c:v>
                </c:pt>
                <c:pt idx="9482">
                  <c:v>13.070500020217599</c:v>
                </c:pt>
                <c:pt idx="9483">
                  <c:v>13.070469712988826</c:v>
                </c:pt>
                <c:pt idx="9484">
                  <c:v>13.070439441972702</c:v>
                </c:pt>
                <c:pt idx="9485">
                  <c:v>13.070409207262378</c:v>
                </c:pt>
                <c:pt idx="9486">
                  <c:v>13.070379008949899</c:v>
                </c:pt>
                <c:pt idx="9487">
                  <c:v>13.070348847128304</c:v>
                </c:pt>
                <c:pt idx="9488">
                  <c:v>13.070318721889398</c:v>
                </c:pt>
                <c:pt idx="9489">
                  <c:v>13.070288633325324</c:v>
                </c:pt>
                <c:pt idx="9490">
                  <c:v>13.0702585815277</c:v>
                </c:pt>
                <c:pt idx="9491">
                  <c:v>13.070228566588202</c:v>
                </c:pt>
                <c:pt idx="9492">
                  <c:v>13.0701985885981</c:v>
                </c:pt>
                <c:pt idx="9493">
                  <c:v>13.0701686476484</c:v>
                </c:pt>
                <c:pt idx="9494">
                  <c:v>13.07013874383</c:v>
                </c:pt>
                <c:pt idx="9495">
                  <c:v>13.0701088772337</c:v>
                </c:pt>
                <c:pt idx="9496">
                  <c:v>13.0700790479498</c:v>
                </c:pt>
                <c:pt idx="9497">
                  <c:v>13.070049256068653</c:v>
                </c:pt>
                <c:pt idx="9498">
                  <c:v>13.0700195016798</c:v>
                </c:pt>
                <c:pt idx="9499">
                  <c:v>13.0699897848736</c:v>
                </c:pt>
                <c:pt idx="9500">
                  <c:v>13.0699601057393</c:v>
                </c:pt>
                <c:pt idx="9501">
                  <c:v>13.069930464366402</c:v>
                </c:pt>
                <c:pt idx="9502">
                  <c:v>13.0699008608438</c:v>
                </c:pt>
                <c:pt idx="9503">
                  <c:v>13.069871295260604</c:v>
                </c:pt>
                <c:pt idx="9504">
                  <c:v>13.0698417677053</c:v>
                </c:pt>
                <c:pt idx="9505">
                  <c:v>13.069812278266619</c:v>
                </c:pt>
                <c:pt idx="9506">
                  <c:v>13.069782827032421</c:v>
                </c:pt>
                <c:pt idx="9507">
                  <c:v>13.069753414090799</c:v>
                </c:pt>
                <c:pt idx="9508">
                  <c:v>13.069724039529957</c:v>
                </c:pt>
                <c:pt idx="9509">
                  <c:v>13.069694703436802</c:v>
                </c:pt>
                <c:pt idx="9510">
                  <c:v>13.0696654058991</c:v>
                </c:pt>
                <c:pt idx="9511">
                  <c:v>13.069636147004072</c:v>
                </c:pt>
                <c:pt idx="9512">
                  <c:v>13.069606926838174</c:v>
                </c:pt>
                <c:pt idx="9513">
                  <c:v>13.069577745488306</c:v>
                </c:pt>
                <c:pt idx="9514">
                  <c:v>13.069548603041024</c:v>
                </c:pt>
                <c:pt idx="9515">
                  <c:v>13.069519499582476</c:v>
                </c:pt>
                <c:pt idx="9516">
                  <c:v>13.069490435198732</c:v>
                </c:pt>
                <c:pt idx="9517">
                  <c:v>13.069461409975199</c:v>
                </c:pt>
                <c:pt idx="9518">
                  <c:v>13.06943242399803</c:v>
                </c:pt>
                <c:pt idx="9519">
                  <c:v>13.069403477352004</c:v>
                </c:pt>
                <c:pt idx="9520">
                  <c:v>13.069374570122624</c:v>
                </c:pt>
                <c:pt idx="9521">
                  <c:v>13.0693457023946</c:v>
                </c:pt>
                <c:pt idx="9522">
                  <c:v>13.069316874252706</c:v>
                </c:pt>
                <c:pt idx="9523">
                  <c:v>13.069288085781199</c:v>
                </c:pt>
                <c:pt idx="9524">
                  <c:v>13.069259337064508</c:v>
                </c:pt>
                <c:pt idx="9525">
                  <c:v>13.069230628186421</c:v>
                </c:pt>
                <c:pt idx="9526">
                  <c:v>13.0692019592306</c:v>
                </c:pt>
                <c:pt idx="9527">
                  <c:v>13.069173330280902</c:v>
                </c:pt>
                <c:pt idx="9528">
                  <c:v>13.069144741420599</c:v>
                </c:pt>
                <c:pt idx="9529">
                  <c:v>13.069116192732499</c:v>
                </c:pt>
                <c:pt idx="9530">
                  <c:v>13.069087684299802</c:v>
                </c:pt>
                <c:pt idx="9531">
                  <c:v>13.06905921620497</c:v>
                </c:pt>
                <c:pt idx="9532">
                  <c:v>13.069030788530204</c:v>
                </c:pt>
                <c:pt idx="9533">
                  <c:v>13.069002401358</c:v>
                </c:pt>
                <c:pt idx="9534">
                  <c:v>13.068974054770299</c:v>
                </c:pt>
                <c:pt idx="9535">
                  <c:v>13.0689457488487</c:v>
                </c:pt>
                <c:pt idx="9536">
                  <c:v>13.068917483674698</c:v>
                </c:pt>
                <c:pt idx="9537">
                  <c:v>13.068889259329854</c:v>
                </c:pt>
                <c:pt idx="9538">
                  <c:v>13.068861075894699</c:v>
                </c:pt>
                <c:pt idx="9539">
                  <c:v>13.0688329334505</c:v>
                </c:pt>
                <c:pt idx="9540">
                  <c:v>13.068804832077626</c:v>
                </c:pt>
                <c:pt idx="9541">
                  <c:v>13.0687767718566</c:v>
                </c:pt>
                <c:pt idx="9542">
                  <c:v>13.0687487528674</c:v>
                </c:pt>
                <c:pt idx="9543">
                  <c:v>13.068720775190098</c:v>
                </c:pt>
                <c:pt idx="9544">
                  <c:v>13.068692838904449</c:v>
                </c:pt>
                <c:pt idx="9545">
                  <c:v>13.0686649440895</c:v>
                </c:pt>
                <c:pt idx="9546">
                  <c:v>13.068637090824804</c:v>
                </c:pt>
                <c:pt idx="9547">
                  <c:v>13.068609279189536</c:v>
                </c:pt>
                <c:pt idx="9548">
                  <c:v>13.068581509262026</c:v>
                </c:pt>
                <c:pt idx="9549">
                  <c:v>13.068553781120999</c:v>
                </c:pt>
                <c:pt idx="9550">
                  <c:v>13.068526094845026</c:v>
                </c:pt>
                <c:pt idx="9551">
                  <c:v>13.068498450511798</c:v>
                </c:pt>
                <c:pt idx="9552">
                  <c:v>13.0684708481995</c:v>
                </c:pt>
                <c:pt idx="9553">
                  <c:v>13.068443287985676</c:v>
                </c:pt>
                <c:pt idx="9554">
                  <c:v>13.068415769947499</c:v>
                </c:pt>
                <c:pt idx="9555">
                  <c:v>13.0683882941624</c:v>
                </c:pt>
                <c:pt idx="9556">
                  <c:v>13.068360860707299</c:v>
                </c:pt>
                <c:pt idx="9557">
                  <c:v>13.068333469658798</c:v>
                </c:pt>
                <c:pt idx="9558">
                  <c:v>13.068306121093498</c:v>
                </c:pt>
                <c:pt idx="9559">
                  <c:v>13.068278815087499</c:v>
                </c:pt>
                <c:pt idx="9560">
                  <c:v>13.068251551716999</c:v>
                </c:pt>
                <c:pt idx="9561">
                  <c:v>13.068224331057801</c:v>
                </c:pt>
                <c:pt idx="9562">
                  <c:v>13.068197153185302</c:v>
                </c:pt>
                <c:pt idx="9563">
                  <c:v>13.0681700181749</c:v>
                </c:pt>
                <c:pt idx="9564">
                  <c:v>13.0681429261018</c:v>
                </c:pt>
                <c:pt idx="9565">
                  <c:v>13.0681158770408</c:v>
                </c:pt>
                <c:pt idx="9566">
                  <c:v>13.0680888710665</c:v>
                </c:pt>
                <c:pt idx="9567">
                  <c:v>13.068061908253398</c:v>
                </c:pt>
                <c:pt idx="9568">
                  <c:v>13.0680349886757</c:v>
                </c:pt>
                <c:pt idx="9569">
                  <c:v>13.0680081124073</c:v>
                </c:pt>
                <c:pt idx="9570">
                  <c:v>13.067981279522016</c:v>
                </c:pt>
                <c:pt idx="9571">
                  <c:v>13.067954490092999</c:v>
                </c:pt>
                <c:pt idx="9572">
                  <c:v>13.067927744193748</c:v>
                </c:pt>
                <c:pt idx="9573">
                  <c:v>13.067901041897498</c:v>
                </c:pt>
                <c:pt idx="9574">
                  <c:v>13.067874383276799</c:v>
                </c:pt>
                <c:pt idx="9575">
                  <c:v>13.067847768404199</c:v>
                </c:pt>
                <c:pt idx="9576">
                  <c:v>13.067821197352201</c:v>
                </c:pt>
                <c:pt idx="9577">
                  <c:v>13.067794670192702</c:v>
                </c:pt>
                <c:pt idx="9578">
                  <c:v>13.067768186997698</c:v>
                </c:pt>
                <c:pt idx="9579">
                  <c:v>13.067741747838799</c:v>
                </c:pt>
                <c:pt idx="9580">
                  <c:v>13.0677153527875</c:v>
                </c:pt>
                <c:pt idx="9581">
                  <c:v>13.0676890019148</c:v>
                </c:pt>
                <c:pt idx="9582">
                  <c:v>13.0676626952917</c:v>
                </c:pt>
                <c:pt idx="9583">
                  <c:v>13.067636432989158</c:v>
                </c:pt>
                <c:pt idx="9584">
                  <c:v>13.067610215077124</c:v>
                </c:pt>
                <c:pt idx="9585">
                  <c:v>13.067584041626354</c:v>
                </c:pt>
                <c:pt idx="9586">
                  <c:v>13.067557912706476</c:v>
                </c:pt>
                <c:pt idx="9587">
                  <c:v>13.067531828387526</c:v>
                </c:pt>
                <c:pt idx="9588">
                  <c:v>13.067505788738902</c:v>
                </c:pt>
                <c:pt idx="9589">
                  <c:v>13.067479793830101</c:v>
                </c:pt>
                <c:pt idx="9590">
                  <c:v>13.06745384373</c:v>
                </c:pt>
                <c:pt idx="9591">
                  <c:v>13.067427938507738</c:v>
                </c:pt>
                <c:pt idx="9592">
                  <c:v>13.067402078231424</c:v>
                </c:pt>
                <c:pt idx="9593">
                  <c:v>13.0673762629698</c:v>
                </c:pt>
                <c:pt idx="9594">
                  <c:v>13.067350492790998</c:v>
                </c:pt>
                <c:pt idx="9595">
                  <c:v>13.067324767762798</c:v>
                </c:pt>
                <c:pt idx="9596">
                  <c:v>13.067299087953</c:v>
                </c:pt>
                <c:pt idx="9597">
                  <c:v>13.067273453429101</c:v>
                </c:pt>
                <c:pt idx="9598">
                  <c:v>13.0672478642581</c:v>
                </c:pt>
                <c:pt idx="9599">
                  <c:v>13.0672223205072</c:v>
                </c:pt>
                <c:pt idx="9600">
                  <c:v>13.067196822243023</c:v>
                </c:pt>
                <c:pt idx="9601">
                  <c:v>13.067171369531998</c:v>
                </c:pt>
                <c:pt idx="9602">
                  <c:v>13.067145962440501</c:v>
                </c:pt>
                <c:pt idx="9603">
                  <c:v>13.067120601034601</c:v>
                </c:pt>
                <c:pt idx="9604">
                  <c:v>13.0670952853801</c:v>
                </c:pt>
                <c:pt idx="9605">
                  <c:v>13.0670700155425</c:v>
                </c:pt>
                <c:pt idx="9606">
                  <c:v>13.067044791587314</c:v>
                </c:pt>
                <c:pt idx="9607">
                  <c:v>13.067019613579324</c:v>
                </c:pt>
                <c:pt idx="9608">
                  <c:v>13.066994481583604</c:v>
                </c:pt>
                <c:pt idx="9609">
                  <c:v>13.06696939566501</c:v>
                </c:pt>
                <c:pt idx="9610">
                  <c:v>13.066944355887532</c:v>
                </c:pt>
                <c:pt idx="9611">
                  <c:v>13.0669193623153</c:v>
                </c:pt>
                <c:pt idx="9612">
                  <c:v>13.066894415012706</c:v>
                </c:pt>
                <c:pt idx="9613">
                  <c:v>13.066869514043216</c:v>
                </c:pt>
                <c:pt idx="9614">
                  <c:v>13.066844659470076</c:v>
                </c:pt>
                <c:pt idx="9615">
                  <c:v>13.066819851356724</c:v>
                </c:pt>
                <c:pt idx="9616">
                  <c:v>13.066795089766329</c:v>
                </c:pt>
                <c:pt idx="9617">
                  <c:v>13.066770374761226</c:v>
                </c:pt>
                <c:pt idx="9618">
                  <c:v>13.066745706404276</c:v>
                </c:pt>
                <c:pt idx="9619">
                  <c:v>13.066721084757498</c:v>
                </c:pt>
                <c:pt idx="9620">
                  <c:v>13.0666965098833</c:v>
                </c:pt>
                <c:pt idx="9621">
                  <c:v>13.0666719818429</c:v>
                </c:pt>
                <c:pt idx="9622">
                  <c:v>13.066647500698506</c:v>
                </c:pt>
                <c:pt idx="9623">
                  <c:v>13.066623066511101</c:v>
                </c:pt>
                <c:pt idx="9624">
                  <c:v>13.066598679342036</c:v>
                </c:pt>
                <c:pt idx="9625">
                  <c:v>13.066574339251806</c:v>
                </c:pt>
                <c:pt idx="9626">
                  <c:v>13.066550046301424</c:v>
                </c:pt>
                <c:pt idx="9627">
                  <c:v>13.0665258005511</c:v>
                </c:pt>
                <c:pt idx="9628">
                  <c:v>13.066501602061004</c:v>
                </c:pt>
                <c:pt idx="9629">
                  <c:v>13.066477450891099</c:v>
                </c:pt>
                <c:pt idx="9630">
                  <c:v>13.066453347101024</c:v>
                </c:pt>
                <c:pt idx="9631">
                  <c:v>13.066429290750326</c:v>
                </c:pt>
                <c:pt idx="9632">
                  <c:v>13.066405281898104</c:v>
                </c:pt>
                <c:pt idx="9633">
                  <c:v>13.066381320603501</c:v>
                </c:pt>
                <c:pt idx="9634">
                  <c:v>13.0663574069251</c:v>
                </c:pt>
                <c:pt idx="9635">
                  <c:v>13.0663335409215</c:v>
                </c:pt>
                <c:pt idx="9636">
                  <c:v>13.0663097226509</c:v>
                </c:pt>
                <c:pt idx="9637">
                  <c:v>13.0662859521714</c:v>
                </c:pt>
                <c:pt idx="9638">
                  <c:v>13.066262229540802</c:v>
                </c:pt>
                <c:pt idx="9639">
                  <c:v>13.066238554816676</c:v>
                </c:pt>
                <c:pt idx="9640">
                  <c:v>13.066214928056199</c:v>
                </c:pt>
                <c:pt idx="9641">
                  <c:v>13.0661913493167</c:v>
                </c:pt>
                <c:pt idx="9642">
                  <c:v>13.066167818655021</c:v>
                </c:pt>
                <c:pt idx="9643">
                  <c:v>13.066144336127545</c:v>
                </c:pt>
                <c:pt idx="9644">
                  <c:v>13.066120901790548</c:v>
                </c:pt>
                <c:pt idx="9645">
                  <c:v>13.066097515700838</c:v>
                </c:pt>
                <c:pt idx="9646">
                  <c:v>13.066074177913499</c:v>
                </c:pt>
                <c:pt idx="9647">
                  <c:v>13.066050888484806</c:v>
                </c:pt>
                <c:pt idx="9648">
                  <c:v>13.066027647469976</c:v>
                </c:pt>
                <c:pt idx="9649">
                  <c:v>13.066004454924126</c:v>
                </c:pt>
                <c:pt idx="9650">
                  <c:v>13.065981310902409</c:v>
                </c:pt>
                <c:pt idx="9651">
                  <c:v>13.065958215459338</c:v>
                </c:pt>
                <c:pt idx="9652">
                  <c:v>13.065935168649418</c:v>
                </c:pt>
                <c:pt idx="9653">
                  <c:v>13.065912170527008</c:v>
                </c:pt>
                <c:pt idx="9654">
                  <c:v>13.065889221146158</c:v>
                </c:pt>
                <c:pt idx="9655">
                  <c:v>13.065866320560406</c:v>
                </c:pt>
                <c:pt idx="9656">
                  <c:v>13.0658434688235</c:v>
                </c:pt>
                <c:pt idx="9657">
                  <c:v>13.065820665988706</c:v>
                </c:pt>
                <c:pt idx="9658">
                  <c:v>13.065797912109172</c:v>
                </c:pt>
                <c:pt idx="9659">
                  <c:v>13.065775207237404</c:v>
                </c:pt>
                <c:pt idx="9660">
                  <c:v>13.065752551426478</c:v>
                </c:pt>
                <c:pt idx="9661">
                  <c:v>13.065729944728076</c:v>
                </c:pt>
                <c:pt idx="9662">
                  <c:v>13.065707387194974</c:v>
                </c:pt>
                <c:pt idx="9663">
                  <c:v>13.06568487887883</c:v>
                </c:pt>
                <c:pt idx="9664">
                  <c:v>13.065662419830804</c:v>
                </c:pt>
                <c:pt idx="9665">
                  <c:v>13.065640010103154</c:v>
                </c:pt>
                <c:pt idx="9666">
                  <c:v>13.065617649746358</c:v>
                </c:pt>
                <c:pt idx="9667">
                  <c:v>13.065595338811526</c:v>
                </c:pt>
                <c:pt idx="9668">
                  <c:v>13.065573077349526</c:v>
                </c:pt>
                <c:pt idx="9669">
                  <c:v>13.065550865410724</c:v>
                </c:pt>
                <c:pt idx="9670">
                  <c:v>13.065528703045199</c:v>
                </c:pt>
                <c:pt idx="9671">
                  <c:v>13.065506590303309</c:v>
                </c:pt>
                <c:pt idx="9672">
                  <c:v>13.065484527234295</c:v>
                </c:pt>
                <c:pt idx="9673">
                  <c:v>13.06546251388783</c:v>
                </c:pt>
                <c:pt idx="9674">
                  <c:v>13.065440550313149</c:v>
                </c:pt>
                <c:pt idx="9675">
                  <c:v>13.065418636559428</c:v>
                </c:pt>
                <c:pt idx="9676">
                  <c:v>13.065396772675324</c:v>
                </c:pt>
                <c:pt idx="9677">
                  <c:v>13.065374958709508</c:v>
                </c:pt>
                <c:pt idx="9678">
                  <c:v>13.065353194710099</c:v>
                </c:pt>
                <c:pt idx="9679">
                  <c:v>13.0653314807254</c:v>
                </c:pt>
                <c:pt idx="9680">
                  <c:v>13.065309816803266</c:v>
                </c:pt>
                <c:pt idx="9681">
                  <c:v>13.065288202990899</c:v>
                </c:pt>
                <c:pt idx="9682">
                  <c:v>13.065266639336174</c:v>
                </c:pt>
                <c:pt idx="9683">
                  <c:v>13.0652451258858</c:v>
                </c:pt>
                <c:pt idx="9684">
                  <c:v>13.0652236626869</c:v>
                </c:pt>
                <c:pt idx="9685">
                  <c:v>13.065202249786234</c:v>
                </c:pt>
                <c:pt idx="9686">
                  <c:v>13.065180887229848</c:v>
                </c:pt>
                <c:pt idx="9687">
                  <c:v>13.065159575064158</c:v>
                </c:pt>
                <c:pt idx="9688">
                  <c:v>13.065138313335018</c:v>
                </c:pt>
                <c:pt idx="9689">
                  <c:v>13.065117102088102</c:v>
                </c:pt>
                <c:pt idx="9690">
                  <c:v>13.065095941369076</c:v>
                </c:pt>
                <c:pt idx="9691">
                  <c:v>13.065074831223056</c:v>
                </c:pt>
                <c:pt idx="9692">
                  <c:v>13.065053771694799</c:v>
                </c:pt>
                <c:pt idx="9693">
                  <c:v>13.065032762829476</c:v>
                </c:pt>
                <c:pt idx="9694">
                  <c:v>13.065011804671199</c:v>
                </c:pt>
                <c:pt idx="9695">
                  <c:v>13.064990897264424</c:v>
                </c:pt>
                <c:pt idx="9696">
                  <c:v>13.064970040653201</c:v>
                </c:pt>
                <c:pt idx="9697">
                  <c:v>13.064949234881476</c:v>
                </c:pt>
                <c:pt idx="9698">
                  <c:v>13.064928479992398</c:v>
                </c:pt>
                <c:pt idx="9699">
                  <c:v>13.064907776029624</c:v>
                </c:pt>
                <c:pt idx="9700">
                  <c:v>13.0648871230362</c:v>
                </c:pt>
                <c:pt idx="9701">
                  <c:v>13.0648665210548</c:v>
                </c:pt>
                <c:pt idx="9702">
                  <c:v>13.064845970128324</c:v>
                </c:pt>
                <c:pt idx="9703">
                  <c:v>13.064825470298798</c:v>
                </c:pt>
                <c:pt idx="9704">
                  <c:v>13.0648050216087</c:v>
                </c:pt>
                <c:pt idx="9705">
                  <c:v>13.064784624099724</c:v>
                </c:pt>
                <c:pt idx="9706">
                  <c:v>13.0647642778135</c:v>
                </c:pt>
                <c:pt idx="9707">
                  <c:v>13.064743982791498</c:v>
                </c:pt>
                <c:pt idx="9708">
                  <c:v>13.064723739075101</c:v>
                </c:pt>
                <c:pt idx="9709">
                  <c:v>13.064703546704926</c:v>
                </c:pt>
                <c:pt idx="9710">
                  <c:v>13.064683405721899</c:v>
                </c:pt>
                <c:pt idx="9711">
                  <c:v>13.0646633161665</c:v>
                </c:pt>
                <c:pt idx="9712">
                  <c:v>13.064643278079028</c:v>
                </c:pt>
                <c:pt idx="9713">
                  <c:v>13.064623291499</c:v>
                </c:pt>
                <c:pt idx="9714">
                  <c:v>13.064603356466804</c:v>
                </c:pt>
                <c:pt idx="9715">
                  <c:v>13.064583473021624</c:v>
                </c:pt>
                <c:pt idx="9716">
                  <c:v>13.064563641202801</c:v>
                </c:pt>
                <c:pt idx="9717">
                  <c:v>13.064543861049502</c:v>
                </c:pt>
                <c:pt idx="9718">
                  <c:v>13.0645241326004</c:v>
                </c:pt>
                <c:pt idx="9719">
                  <c:v>13.064504455894102</c:v>
                </c:pt>
                <c:pt idx="9720">
                  <c:v>13.064484830969208</c:v>
                </c:pt>
                <c:pt idx="9721">
                  <c:v>13.064465257863176</c:v>
                </c:pt>
                <c:pt idx="9722">
                  <c:v>13.064445736614402</c:v>
                </c:pt>
                <c:pt idx="9723">
                  <c:v>13.064426267260426</c:v>
                </c:pt>
                <c:pt idx="9724">
                  <c:v>13.064406849838754</c:v>
                </c:pt>
                <c:pt idx="9725">
                  <c:v>13.064387484386099</c:v>
                </c:pt>
                <c:pt idx="9726">
                  <c:v>13.064368170939748</c:v>
                </c:pt>
                <c:pt idx="9727">
                  <c:v>13.064348909536498</c:v>
                </c:pt>
                <c:pt idx="9728">
                  <c:v>13.064329700212348</c:v>
                </c:pt>
                <c:pt idx="9729">
                  <c:v>13.0643105430039</c:v>
                </c:pt>
                <c:pt idx="9730">
                  <c:v>13.064291437947</c:v>
                </c:pt>
                <c:pt idx="9731">
                  <c:v>13.064272385077301</c:v>
                </c:pt>
                <c:pt idx="9732">
                  <c:v>13.064253384430398</c:v>
                </c:pt>
                <c:pt idx="9733">
                  <c:v>13.064234436041406</c:v>
                </c:pt>
                <c:pt idx="9734">
                  <c:v>13.064215539945708</c:v>
                </c:pt>
                <c:pt idx="9735">
                  <c:v>13.0641966961775</c:v>
                </c:pt>
                <c:pt idx="9736">
                  <c:v>13.064177904771798</c:v>
                </c:pt>
                <c:pt idx="9737">
                  <c:v>13.0641591657629</c:v>
                </c:pt>
                <c:pt idx="9738">
                  <c:v>13.064140479184704</c:v>
                </c:pt>
                <c:pt idx="9739">
                  <c:v>13.064121845071098</c:v>
                </c:pt>
                <c:pt idx="9740">
                  <c:v>13.064103263455699</c:v>
                </c:pt>
                <c:pt idx="9741">
                  <c:v>13.064084734371924</c:v>
                </c:pt>
                <c:pt idx="9742">
                  <c:v>13.064066257853014</c:v>
                </c:pt>
                <c:pt idx="9743">
                  <c:v>13.064047833931404</c:v>
                </c:pt>
                <c:pt idx="9744">
                  <c:v>13.064029462640301</c:v>
                </c:pt>
                <c:pt idx="9745">
                  <c:v>13.064011144011692</c:v>
                </c:pt>
                <c:pt idx="9746">
                  <c:v>13.063992878078427</c:v>
                </c:pt>
                <c:pt idx="9747">
                  <c:v>13.063974664871498</c:v>
                </c:pt>
                <c:pt idx="9748">
                  <c:v>13.063956504423476</c:v>
                </c:pt>
                <c:pt idx="9749">
                  <c:v>13.063938396765376</c:v>
                </c:pt>
                <c:pt idx="9750">
                  <c:v>13.063920341928499</c:v>
                </c:pt>
                <c:pt idx="9751">
                  <c:v>13.063902339944129</c:v>
                </c:pt>
                <c:pt idx="9752">
                  <c:v>13.063884390842732</c:v>
                </c:pt>
                <c:pt idx="9753">
                  <c:v>13.0638664946548</c:v>
                </c:pt>
                <c:pt idx="9754">
                  <c:v>13.0638486514109</c:v>
                </c:pt>
                <c:pt idx="9755">
                  <c:v>13.063830861141026</c:v>
                </c:pt>
                <c:pt idx="9756">
                  <c:v>13.063813123874898</c:v>
                </c:pt>
                <c:pt idx="9757">
                  <c:v>13.063795439642409</c:v>
                </c:pt>
                <c:pt idx="9758">
                  <c:v>13.0637778084724</c:v>
                </c:pt>
                <c:pt idx="9759">
                  <c:v>13.063760230394402</c:v>
                </c:pt>
                <c:pt idx="9760">
                  <c:v>13.063742705437306</c:v>
                </c:pt>
                <c:pt idx="9761">
                  <c:v>13.063725233629524</c:v>
                </c:pt>
                <c:pt idx="9762">
                  <c:v>13.063707814999828</c:v>
                </c:pt>
                <c:pt idx="9763">
                  <c:v>13.063690449575899</c:v>
                </c:pt>
                <c:pt idx="9764">
                  <c:v>13.063673137386226</c:v>
                </c:pt>
                <c:pt idx="9765">
                  <c:v>13.063655878458349</c:v>
                </c:pt>
                <c:pt idx="9766">
                  <c:v>13.063638672819406</c:v>
                </c:pt>
                <c:pt idx="9767">
                  <c:v>13.063621520497</c:v>
                </c:pt>
                <c:pt idx="9768">
                  <c:v>13.063604421518226</c:v>
                </c:pt>
                <c:pt idx="9769">
                  <c:v>13.069533147777802</c:v>
                </c:pt>
                <c:pt idx="9770">
                  <c:v>13.069552455487058</c:v>
                </c:pt>
                <c:pt idx="9771">
                  <c:v>13.069571764378299</c:v>
                </c:pt>
                <c:pt idx="9772">
                  <c:v>13.0695910743738</c:v>
                </c:pt>
                <c:pt idx="9773">
                  <c:v>13.0696103853954</c:v>
                </c:pt>
                <c:pt idx="9774">
                  <c:v>13.069629697365038</c:v>
                </c:pt>
                <c:pt idx="9775">
                  <c:v>13.069649010204634</c:v>
                </c:pt>
                <c:pt idx="9776">
                  <c:v>13.069668323836202</c:v>
                </c:pt>
                <c:pt idx="9777">
                  <c:v>13.069687638182273</c:v>
                </c:pt>
                <c:pt idx="9778">
                  <c:v>13.069706953164619</c:v>
                </c:pt>
                <c:pt idx="9779">
                  <c:v>13.069726268705748</c:v>
                </c:pt>
                <c:pt idx="9780">
                  <c:v>13.069745584727826</c:v>
                </c:pt>
                <c:pt idx="9781">
                  <c:v>13.069764901153302</c:v>
                </c:pt>
                <c:pt idx="9782">
                  <c:v>13.069784217904926</c:v>
                </c:pt>
                <c:pt idx="9783">
                  <c:v>13.069803534904509</c:v>
                </c:pt>
                <c:pt idx="9784">
                  <c:v>13.069822852075006</c:v>
                </c:pt>
                <c:pt idx="9785">
                  <c:v>13.069842169339276</c:v>
                </c:pt>
                <c:pt idx="9786">
                  <c:v>13.069861486619498</c:v>
                </c:pt>
                <c:pt idx="9787">
                  <c:v>13.069880803838776</c:v>
                </c:pt>
                <c:pt idx="9788">
                  <c:v>13.0699001209196</c:v>
                </c:pt>
                <c:pt idx="9789">
                  <c:v>13.069919437785106</c:v>
                </c:pt>
                <c:pt idx="9790">
                  <c:v>13.0699387543581</c:v>
                </c:pt>
                <c:pt idx="9791">
                  <c:v>13.069958070561499</c:v>
                </c:pt>
                <c:pt idx="9792">
                  <c:v>13.069977386318399</c:v>
                </c:pt>
                <c:pt idx="9793">
                  <c:v>13.069996701551904</c:v>
                </c:pt>
                <c:pt idx="9794">
                  <c:v>13.070016016185219</c:v>
                </c:pt>
                <c:pt idx="9795">
                  <c:v>13.070035330141422</c:v>
                </c:pt>
                <c:pt idx="9796">
                  <c:v>13.070054643343926</c:v>
                </c:pt>
                <c:pt idx="9797">
                  <c:v>13.070073955716</c:v>
                </c:pt>
                <c:pt idx="9798">
                  <c:v>13.070093267181226</c:v>
                </c:pt>
                <c:pt idx="9799">
                  <c:v>13.070112577663028</c:v>
                </c:pt>
                <c:pt idx="9800">
                  <c:v>13.070131887084599</c:v>
                </c:pt>
                <c:pt idx="9801">
                  <c:v>13.07015119537</c:v>
                </c:pt>
                <c:pt idx="9802">
                  <c:v>13.0701705024427</c:v>
                </c:pt>
                <c:pt idx="9803">
                  <c:v>13.070189808226576</c:v>
                </c:pt>
                <c:pt idx="9804">
                  <c:v>13.070209112645102</c:v>
                </c:pt>
                <c:pt idx="9805">
                  <c:v>13.070228415622401</c:v>
                </c:pt>
                <c:pt idx="9806">
                  <c:v>13.070247717082404</c:v>
                </c:pt>
                <c:pt idx="9807">
                  <c:v>13.070267016949106</c:v>
                </c:pt>
                <c:pt idx="9808">
                  <c:v>13.070286315146534</c:v>
                </c:pt>
                <c:pt idx="9809">
                  <c:v>13.0703056115986</c:v>
                </c:pt>
                <c:pt idx="9810">
                  <c:v>13.0703249062297</c:v>
                </c:pt>
                <c:pt idx="9811">
                  <c:v>13.070344198964309</c:v>
                </c:pt>
                <c:pt idx="9812">
                  <c:v>13.0703634897262</c:v>
                </c:pt>
                <c:pt idx="9813">
                  <c:v>13.070382778440306</c:v>
                </c:pt>
                <c:pt idx="9814">
                  <c:v>13.0704020650308</c:v>
                </c:pt>
                <c:pt idx="9815">
                  <c:v>13.070421349422199</c:v>
                </c:pt>
                <c:pt idx="9816">
                  <c:v>13.070440631539345</c:v>
                </c:pt>
                <c:pt idx="9817">
                  <c:v>13.070459911306576</c:v>
                </c:pt>
                <c:pt idx="9818">
                  <c:v>13.070479188648704</c:v>
                </c:pt>
                <c:pt idx="9819">
                  <c:v>13.070498463490701</c:v>
                </c:pt>
                <c:pt idx="9820">
                  <c:v>13.070517735757306</c:v>
                </c:pt>
                <c:pt idx="9821">
                  <c:v>13.070537005373406</c:v>
                </c:pt>
                <c:pt idx="9822">
                  <c:v>13.07055627226427</c:v>
                </c:pt>
                <c:pt idx="9823">
                  <c:v>13.070575536354404</c:v>
                </c:pt>
                <c:pt idx="9824">
                  <c:v>13.070594797569758</c:v>
                </c:pt>
                <c:pt idx="9825">
                  <c:v>13.070614055834724</c:v>
                </c:pt>
                <c:pt idx="9826">
                  <c:v>13.070633311075104</c:v>
                </c:pt>
                <c:pt idx="9827">
                  <c:v>13.0706525632161</c:v>
                </c:pt>
                <c:pt idx="9828">
                  <c:v>13.070671812183226</c:v>
                </c:pt>
                <c:pt idx="9829">
                  <c:v>13.070691057901804</c:v>
                </c:pt>
                <c:pt idx="9830">
                  <c:v>13.0707103002976</c:v>
                </c:pt>
                <c:pt idx="9831">
                  <c:v>13.070729539296106</c:v>
                </c:pt>
                <c:pt idx="9832">
                  <c:v>13.070748774823</c:v>
                </c:pt>
                <c:pt idx="9833">
                  <c:v>13.0707680068043</c:v>
                </c:pt>
                <c:pt idx="9834">
                  <c:v>13.070787235165778</c:v>
                </c:pt>
                <c:pt idx="9835">
                  <c:v>13.070806459833006</c:v>
                </c:pt>
                <c:pt idx="9836">
                  <c:v>13.070825680732298</c:v>
                </c:pt>
                <c:pt idx="9837">
                  <c:v>13.070844897789966</c:v>
                </c:pt>
                <c:pt idx="9838">
                  <c:v>13.070864110931501</c:v>
                </c:pt>
                <c:pt idx="9839">
                  <c:v>13.0708833200837</c:v>
                </c:pt>
                <c:pt idx="9840">
                  <c:v>13.0709025251727</c:v>
                </c:pt>
                <c:pt idx="9841">
                  <c:v>13.070921726124698</c:v>
                </c:pt>
                <c:pt idx="9842">
                  <c:v>13.070940922866304</c:v>
                </c:pt>
                <c:pt idx="9843">
                  <c:v>13.070960115324</c:v>
                </c:pt>
                <c:pt idx="9844">
                  <c:v>13.0709793034243</c:v>
                </c:pt>
                <c:pt idx="9845">
                  <c:v>13.070998487093998</c:v>
                </c:pt>
                <c:pt idx="9846">
                  <c:v>13.071017666259699</c:v>
                </c:pt>
                <c:pt idx="9847">
                  <c:v>13.071036840848352</c:v>
                </c:pt>
                <c:pt idx="9848">
                  <c:v>13.071056010786725</c:v>
                </c:pt>
                <c:pt idx="9849">
                  <c:v>13.0710751760016</c:v>
                </c:pt>
                <c:pt idx="9850">
                  <c:v>13.071094336420424</c:v>
                </c:pt>
                <c:pt idx="9851">
                  <c:v>13.071113491969999</c:v>
                </c:pt>
                <c:pt idx="9852">
                  <c:v>13.071132642577799</c:v>
                </c:pt>
                <c:pt idx="9853">
                  <c:v>13.071151788170749</c:v>
                </c:pt>
                <c:pt idx="9854">
                  <c:v>13.071170928676699</c:v>
                </c:pt>
                <c:pt idx="9855">
                  <c:v>13.071190064022501</c:v>
                </c:pt>
                <c:pt idx="9856">
                  <c:v>13.071209194135999</c:v>
                </c:pt>
                <c:pt idx="9857">
                  <c:v>13.0712283189446</c:v>
                </c:pt>
                <c:pt idx="9858">
                  <c:v>13.071247438376099</c:v>
                </c:pt>
                <c:pt idx="9859">
                  <c:v>13.0712665523581</c:v>
                </c:pt>
                <c:pt idx="9860">
                  <c:v>13.071285660818598</c:v>
                </c:pt>
                <c:pt idx="9861">
                  <c:v>13.0713047636852</c:v>
                </c:pt>
                <c:pt idx="9862">
                  <c:v>13.071323860886148</c:v>
                </c:pt>
                <c:pt idx="9863">
                  <c:v>13.071342952349324</c:v>
                </c:pt>
                <c:pt idx="9864">
                  <c:v>13.071362038002899</c:v>
                </c:pt>
                <c:pt idx="9865">
                  <c:v>13.071381117775099</c:v>
                </c:pt>
                <c:pt idx="9866">
                  <c:v>13.071400191594202</c:v>
                </c:pt>
                <c:pt idx="9867">
                  <c:v>13.071419259388778</c:v>
                </c:pt>
                <c:pt idx="9868">
                  <c:v>13.071438321086704</c:v>
                </c:pt>
                <c:pt idx="9869">
                  <c:v>13.071457376617024</c:v>
                </c:pt>
                <c:pt idx="9870">
                  <c:v>13.0714764259081</c:v>
                </c:pt>
                <c:pt idx="9871">
                  <c:v>13.071495468888704</c:v>
                </c:pt>
                <c:pt idx="9872">
                  <c:v>13.07151450548781</c:v>
                </c:pt>
                <c:pt idx="9873">
                  <c:v>13.071533535633726</c:v>
                </c:pt>
                <c:pt idx="9874">
                  <c:v>13.071552559255824</c:v>
                </c:pt>
                <c:pt idx="9875">
                  <c:v>13.071571576283</c:v>
                </c:pt>
                <c:pt idx="9876">
                  <c:v>13.071590586644406</c:v>
                </c:pt>
                <c:pt idx="9877">
                  <c:v>13.071609590269126</c:v>
                </c:pt>
                <c:pt idx="9878">
                  <c:v>13.0716285870864</c:v>
                </c:pt>
                <c:pt idx="9879">
                  <c:v>13.071647577025749</c:v>
                </c:pt>
                <c:pt idx="9880">
                  <c:v>13.071666560016199</c:v>
                </c:pt>
                <c:pt idx="9881">
                  <c:v>13.071685535987765</c:v>
                </c:pt>
                <c:pt idx="9882">
                  <c:v>13.071704504869524</c:v>
                </c:pt>
                <c:pt idx="9883">
                  <c:v>13.071723466591369</c:v>
                </c:pt>
                <c:pt idx="9884">
                  <c:v>13.0717424210833</c:v>
                </c:pt>
                <c:pt idx="9885">
                  <c:v>13.071761368274901</c:v>
                </c:pt>
                <c:pt idx="9886">
                  <c:v>13.0717803080961</c:v>
                </c:pt>
                <c:pt idx="9887">
                  <c:v>13.071799240476899</c:v>
                </c:pt>
                <c:pt idx="9888">
                  <c:v>13.071818165347498</c:v>
                </c:pt>
                <c:pt idx="9889">
                  <c:v>13.071837082638</c:v>
                </c:pt>
                <c:pt idx="9890">
                  <c:v>13.0718559922786</c:v>
                </c:pt>
                <c:pt idx="9891">
                  <c:v>13.0718748941997</c:v>
                </c:pt>
                <c:pt idx="9892">
                  <c:v>13.071893788331748</c:v>
                </c:pt>
                <c:pt idx="9893">
                  <c:v>13.071912674605302</c:v>
                </c:pt>
                <c:pt idx="9894">
                  <c:v>13.071931552950799</c:v>
                </c:pt>
                <c:pt idx="9895">
                  <c:v>13.071950423299098</c:v>
                </c:pt>
                <c:pt idx="9896">
                  <c:v>13.071969285581</c:v>
                </c:pt>
                <c:pt idx="9897">
                  <c:v>13.0719881397271</c:v>
                </c:pt>
                <c:pt idx="9898">
                  <c:v>13.072006985668741</c:v>
                </c:pt>
                <c:pt idx="9899">
                  <c:v>13.072025823336499</c:v>
                </c:pt>
                <c:pt idx="9900">
                  <c:v>13.072044652661916</c:v>
                </c:pt>
                <c:pt idx="9901">
                  <c:v>13.0720634735757</c:v>
                </c:pt>
                <c:pt idx="9902">
                  <c:v>13.072082286009854</c:v>
                </c:pt>
                <c:pt idx="9903">
                  <c:v>13.072101089895</c:v>
                </c:pt>
                <c:pt idx="9904">
                  <c:v>13.072119885163104</c:v>
                </c:pt>
                <c:pt idx="9905">
                  <c:v>13.072138671745712</c:v>
                </c:pt>
                <c:pt idx="9906">
                  <c:v>13.0721574495741</c:v>
                </c:pt>
                <c:pt idx="9907">
                  <c:v>13.072176218580454</c:v>
                </c:pt>
                <c:pt idx="9908">
                  <c:v>13.072194978696126</c:v>
                </c:pt>
                <c:pt idx="9909">
                  <c:v>13.072213729853399</c:v>
                </c:pt>
                <c:pt idx="9910">
                  <c:v>13.07223247198433</c:v>
                </c:pt>
                <c:pt idx="9911">
                  <c:v>13.0722512050205</c:v>
                </c:pt>
                <c:pt idx="9912">
                  <c:v>13.072269928894602</c:v>
                </c:pt>
                <c:pt idx="9913">
                  <c:v>13.0722886435387</c:v>
                </c:pt>
                <c:pt idx="9914">
                  <c:v>13.072307348885309</c:v>
                </c:pt>
                <c:pt idx="9915">
                  <c:v>13.0723260448665</c:v>
                </c:pt>
                <c:pt idx="9916">
                  <c:v>13.072344731415226</c:v>
                </c:pt>
                <c:pt idx="9917">
                  <c:v>13.072363408463801</c:v>
                </c:pt>
                <c:pt idx="9918">
                  <c:v>13.072382075945361</c:v>
                </c:pt>
                <c:pt idx="9919">
                  <c:v>13.072400733792024</c:v>
                </c:pt>
                <c:pt idx="9920">
                  <c:v>13.072419381937324</c:v>
                </c:pt>
                <c:pt idx="9921">
                  <c:v>13.072438020313976</c:v>
                </c:pt>
                <c:pt idx="9922">
                  <c:v>13.072456648855216</c:v>
                </c:pt>
                <c:pt idx="9923">
                  <c:v>13.072475267493926</c:v>
                </c:pt>
                <c:pt idx="9924">
                  <c:v>13.072493876163778</c:v>
                </c:pt>
                <c:pt idx="9925">
                  <c:v>13.072512474797676</c:v>
                </c:pt>
                <c:pt idx="9926">
                  <c:v>13.072531063329476</c:v>
                </c:pt>
                <c:pt idx="9927">
                  <c:v>13.072549641692406</c:v>
                </c:pt>
                <c:pt idx="9928">
                  <c:v>13.07256820982041</c:v>
                </c:pt>
                <c:pt idx="9929">
                  <c:v>13.072586767647078</c:v>
                </c:pt>
                <c:pt idx="9930">
                  <c:v>13.072605315106072</c:v>
                </c:pt>
                <c:pt idx="9931">
                  <c:v>13.072623852131304</c:v>
                </c:pt>
                <c:pt idx="9932">
                  <c:v>13.072642378657141</c:v>
                </c:pt>
                <c:pt idx="9933">
                  <c:v>13.07266089461733</c:v>
                </c:pt>
                <c:pt idx="9934">
                  <c:v>13.072679399946216</c:v>
                </c:pt>
                <c:pt idx="9935">
                  <c:v>13.072697894578132</c:v>
                </c:pt>
                <c:pt idx="9936">
                  <c:v>13.072716378447407</c:v>
                </c:pt>
                <c:pt idx="9937">
                  <c:v>13.072734851488439</c:v>
                </c:pt>
                <c:pt idx="9938">
                  <c:v>13.072753313635626</c:v>
                </c:pt>
                <c:pt idx="9939">
                  <c:v>13.072771764823999</c:v>
                </c:pt>
                <c:pt idx="9940">
                  <c:v>13.072790204988378</c:v>
                </c:pt>
                <c:pt idx="9941">
                  <c:v>13.072808634063104</c:v>
                </c:pt>
                <c:pt idx="9942">
                  <c:v>13.072827051983626</c:v>
                </c:pt>
                <c:pt idx="9943">
                  <c:v>13.072845458684824</c:v>
                </c:pt>
                <c:pt idx="9944">
                  <c:v>13.072863854101804</c:v>
                </c:pt>
                <c:pt idx="9945">
                  <c:v>13.072882238170024</c:v>
                </c:pt>
                <c:pt idx="9946">
                  <c:v>13.072900610824124</c:v>
                </c:pt>
                <c:pt idx="9947">
                  <c:v>13.0729189720003</c:v>
                </c:pt>
                <c:pt idx="9948">
                  <c:v>13.072937321633702</c:v>
                </c:pt>
                <c:pt idx="9949">
                  <c:v>13.072955659660328</c:v>
                </c:pt>
                <c:pt idx="9950">
                  <c:v>13.072973986015198</c:v>
                </c:pt>
                <c:pt idx="9951">
                  <c:v>13.0729923006348</c:v>
                </c:pt>
                <c:pt idx="9952">
                  <c:v>13.0730106034547</c:v>
                </c:pt>
                <c:pt idx="9953">
                  <c:v>13.073028894410999</c:v>
                </c:pt>
                <c:pt idx="9954">
                  <c:v>13.0730471734398</c:v>
                </c:pt>
                <c:pt idx="9955">
                  <c:v>13.073065440477398</c:v>
                </c:pt>
                <c:pt idx="9956">
                  <c:v>13.073083695459976</c:v>
                </c:pt>
                <c:pt idx="9957">
                  <c:v>13.0731019383238</c:v>
                </c:pt>
                <c:pt idx="9958">
                  <c:v>13.0731201690056</c:v>
                </c:pt>
                <c:pt idx="9959">
                  <c:v>13.073138387442</c:v>
                </c:pt>
                <c:pt idx="9960">
                  <c:v>13.073156593569619</c:v>
                </c:pt>
                <c:pt idx="9961">
                  <c:v>13.073174787325</c:v>
                </c:pt>
                <c:pt idx="9962">
                  <c:v>13.073192968645326</c:v>
                </c:pt>
                <c:pt idx="9963">
                  <c:v>13.073211137467602</c:v>
                </c:pt>
                <c:pt idx="9964">
                  <c:v>13.073229293728804</c:v>
                </c:pt>
                <c:pt idx="9965">
                  <c:v>13.073247437366106</c:v>
                </c:pt>
                <c:pt idx="9966">
                  <c:v>13.073265568316801</c:v>
                </c:pt>
                <c:pt idx="9967">
                  <c:v>13.073283686518399</c:v>
                </c:pt>
                <c:pt idx="9968">
                  <c:v>13.0733017919083</c:v>
                </c:pt>
                <c:pt idx="9969">
                  <c:v>13.0733198844241</c:v>
                </c:pt>
                <c:pt idx="9970">
                  <c:v>13.0733379640035</c:v>
                </c:pt>
                <c:pt idx="9971">
                  <c:v>13.073356030584323</c:v>
                </c:pt>
                <c:pt idx="9972">
                  <c:v>13.0733740841042</c:v>
                </c:pt>
                <c:pt idx="9973">
                  <c:v>13.0733921245014</c:v>
                </c:pt>
                <c:pt idx="9974">
                  <c:v>13.073410151714</c:v>
                </c:pt>
                <c:pt idx="9975">
                  <c:v>13.073428165680101</c:v>
                </c:pt>
                <c:pt idx="9976">
                  <c:v>13.073446166338124</c:v>
                </c:pt>
                <c:pt idx="9977">
                  <c:v>13.073464153626349</c:v>
                </c:pt>
                <c:pt idx="9978">
                  <c:v>13.073482127483176</c:v>
                </c:pt>
                <c:pt idx="9979">
                  <c:v>13.07350008784741</c:v>
                </c:pt>
                <c:pt idx="9980">
                  <c:v>13.0735180346575</c:v>
                </c:pt>
                <c:pt idx="9981">
                  <c:v>13.0735359678525</c:v>
                </c:pt>
                <c:pt idx="9982">
                  <c:v>13.073553887371199</c:v>
                </c:pt>
                <c:pt idx="9983">
                  <c:v>13.073571793152698</c:v>
                </c:pt>
                <c:pt idx="9984">
                  <c:v>13.073589685136008</c:v>
                </c:pt>
                <c:pt idx="9985">
                  <c:v>13.07360756326031</c:v>
                </c:pt>
                <c:pt idx="9986">
                  <c:v>13.073625427464902</c:v>
                </c:pt>
                <c:pt idx="9987">
                  <c:v>13.073643277689468</c:v>
                </c:pt>
                <c:pt idx="9988">
                  <c:v>13.073661113873101</c:v>
                </c:pt>
                <c:pt idx="9989">
                  <c:v>13.0736789359557</c:v>
                </c:pt>
                <c:pt idx="9990">
                  <c:v>13.073696743877004</c:v>
                </c:pt>
                <c:pt idx="9991">
                  <c:v>13.073714537576814</c:v>
                </c:pt>
                <c:pt idx="9992">
                  <c:v>13.073732316995052</c:v>
                </c:pt>
                <c:pt idx="9993">
                  <c:v>13.073750082071498</c:v>
                </c:pt>
                <c:pt idx="9994">
                  <c:v>13.07376783274673</c:v>
                </c:pt>
                <c:pt idx="9995">
                  <c:v>13.073785568960721</c:v>
                </c:pt>
                <c:pt idx="9996">
                  <c:v>13.0738032906538</c:v>
                </c:pt>
                <c:pt idx="9997">
                  <c:v>13.073820997766704</c:v>
                </c:pt>
                <c:pt idx="9998">
                  <c:v>13.0738386902397</c:v>
                </c:pt>
                <c:pt idx="9999">
                  <c:v>13.073856368013599</c:v>
                </c:pt>
                <c:pt idx="10000">
                  <c:v>13.073874031029106</c:v>
                </c:pt>
                <c:pt idx="10001">
                  <c:v>13.073891679227104</c:v>
                </c:pt>
                <c:pt idx="10002">
                  <c:v>13.07390931254881</c:v>
                </c:pt>
                <c:pt idx="10003">
                  <c:v>13.0739269309348</c:v>
                </c:pt>
                <c:pt idx="10004">
                  <c:v>13.073944534326774</c:v>
                </c:pt>
                <c:pt idx="10005">
                  <c:v>13.0739621226656</c:v>
                </c:pt>
                <c:pt idx="10006">
                  <c:v>13.073979695893</c:v>
                </c:pt>
                <c:pt idx="10007">
                  <c:v>13.073997253950402</c:v>
                </c:pt>
                <c:pt idx="10008">
                  <c:v>13.0740147967794</c:v>
                </c:pt>
                <c:pt idx="10009">
                  <c:v>13.074032324321704</c:v>
                </c:pt>
                <c:pt idx="10010">
                  <c:v>13.074049836519348</c:v>
                </c:pt>
                <c:pt idx="10011">
                  <c:v>13.0740673333137</c:v>
                </c:pt>
                <c:pt idx="10012">
                  <c:v>13.074084814647552</c:v>
                </c:pt>
                <c:pt idx="10013">
                  <c:v>13.0741022804624</c:v>
                </c:pt>
                <c:pt idx="10014">
                  <c:v>13.0741197307009</c:v>
                </c:pt>
                <c:pt idx="10015">
                  <c:v>13.0741371653053</c:v>
                </c:pt>
                <c:pt idx="10016">
                  <c:v>13.074154584218</c:v>
                </c:pt>
                <c:pt idx="10017">
                  <c:v>13.074171987381748</c:v>
                </c:pt>
                <c:pt idx="10018">
                  <c:v>13.074189374739102</c:v>
                </c:pt>
                <c:pt idx="10019">
                  <c:v>13.074206746232999</c:v>
                </c:pt>
                <c:pt idx="10020">
                  <c:v>13.074224101806101</c:v>
                </c:pt>
                <c:pt idx="10021">
                  <c:v>13.074241441401488</c:v>
                </c:pt>
                <c:pt idx="10022">
                  <c:v>13.074258764962487</c:v>
                </c:pt>
                <c:pt idx="10023">
                  <c:v>13.0742760724323</c:v>
                </c:pt>
                <c:pt idx="10024">
                  <c:v>13.074293363753998</c:v>
                </c:pt>
                <c:pt idx="10025">
                  <c:v>13.0743106388712</c:v>
                </c:pt>
                <c:pt idx="10026">
                  <c:v>13.0743278977275</c:v>
                </c:pt>
                <c:pt idx="10027">
                  <c:v>13.074345140266399</c:v>
                </c:pt>
                <c:pt idx="10028">
                  <c:v>13.074362366431901</c:v>
                </c:pt>
                <c:pt idx="10029">
                  <c:v>13.074379576167702</c:v>
                </c:pt>
                <c:pt idx="10030">
                  <c:v>13.074396769417801</c:v>
                </c:pt>
                <c:pt idx="10031">
                  <c:v>13.0744139461264</c:v>
                </c:pt>
                <c:pt idx="10032">
                  <c:v>13.0744311062377</c:v>
                </c:pt>
                <c:pt idx="10033">
                  <c:v>13.074448249696006</c:v>
                </c:pt>
                <c:pt idx="10034">
                  <c:v>13.074465376445676</c:v>
                </c:pt>
                <c:pt idx="10035">
                  <c:v>13.0744824864313</c:v>
                </c:pt>
                <c:pt idx="10036">
                  <c:v>13.074499579597576</c:v>
                </c:pt>
                <c:pt idx="10037">
                  <c:v>13.074516655889374</c:v>
                </c:pt>
                <c:pt idx="10038">
                  <c:v>13.074533715251</c:v>
                </c:pt>
                <c:pt idx="10039">
                  <c:v>13.074550757628106</c:v>
                </c:pt>
                <c:pt idx="10040">
                  <c:v>13.0745677829656</c:v>
                </c:pt>
                <c:pt idx="10041">
                  <c:v>13.074584791208506</c:v>
                </c:pt>
                <c:pt idx="10042">
                  <c:v>13.074601782302398</c:v>
                </c:pt>
                <c:pt idx="10043">
                  <c:v>13.074618756192399</c:v>
                </c:pt>
                <c:pt idx="10044">
                  <c:v>13.074635712824326</c:v>
                </c:pt>
                <c:pt idx="10045">
                  <c:v>13.074652652143724</c:v>
                </c:pt>
                <c:pt idx="10046">
                  <c:v>13.074669574096324</c:v>
                </c:pt>
                <c:pt idx="10047">
                  <c:v>13.074686478628148</c:v>
                </c:pt>
                <c:pt idx="10048">
                  <c:v>13.074703365684799</c:v>
                </c:pt>
                <c:pt idx="10049">
                  <c:v>13.0747202352128</c:v>
                </c:pt>
                <c:pt idx="10050">
                  <c:v>13.074737087158224</c:v>
                </c:pt>
                <c:pt idx="10051">
                  <c:v>13.0747539214673</c:v>
                </c:pt>
                <c:pt idx="10052">
                  <c:v>13.074770738086499</c:v>
                </c:pt>
                <c:pt idx="10053">
                  <c:v>13.074787536962576</c:v>
                </c:pt>
                <c:pt idx="10054">
                  <c:v>13.074804318041824</c:v>
                </c:pt>
                <c:pt idx="10055">
                  <c:v>13.074821081271047</c:v>
                </c:pt>
                <c:pt idx="10056">
                  <c:v>13.074837826597706</c:v>
                </c:pt>
                <c:pt idx="10057">
                  <c:v>13.074854553968358</c:v>
                </c:pt>
                <c:pt idx="10058">
                  <c:v>13.074871263329801</c:v>
                </c:pt>
                <c:pt idx="10059">
                  <c:v>13.074887954629824</c:v>
                </c:pt>
                <c:pt idx="10060">
                  <c:v>13.0749046278154</c:v>
                </c:pt>
                <c:pt idx="10061">
                  <c:v>13.074921282834087</c:v>
                </c:pt>
                <c:pt idx="10062">
                  <c:v>13.0749379196338</c:v>
                </c:pt>
                <c:pt idx="10063">
                  <c:v>13.074954538161776</c:v>
                </c:pt>
                <c:pt idx="10064">
                  <c:v>13.074971138365798</c:v>
                </c:pt>
                <c:pt idx="10065">
                  <c:v>13.074987720194001</c:v>
                </c:pt>
                <c:pt idx="10066">
                  <c:v>13.075004283594374</c:v>
                </c:pt>
                <c:pt idx="10067">
                  <c:v>13.0750208285148</c:v>
                </c:pt>
                <c:pt idx="10068">
                  <c:v>13.075037354904078</c:v>
                </c:pt>
                <c:pt idx="10069">
                  <c:v>13.075053862709806</c:v>
                </c:pt>
                <c:pt idx="10070">
                  <c:v>13.0750703518811</c:v>
                </c:pt>
                <c:pt idx="10071">
                  <c:v>13.075086822366481</c:v>
                </c:pt>
                <c:pt idx="10072">
                  <c:v>13.075103274114102</c:v>
                </c:pt>
                <c:pt idx="10073">
                  <c:v>13.0751197070734</c:v>
                </c:pt>
                <c:pt idx="10074">
                  <c:v>13.075136121193102</c:v>
                </c:pt>
                <c:pt idx="10075">
                  <c:v>13.075152516422468</c:v>
                </c:pt>
                <c:pt idx="10076">
                  <c:v>13.075168892710202</c:v>
                </c:pt>
                <c:pt idx="10077">
                  <c:v>13.075185250006072</c:v>
                </c:pt>
                <c:pt idx="10078">
                  <c:v>13.075201588258899</c:v>
                </c:pt>
                <c:pt idx="10079">
                  <c:v>13.0752179074188</c:v>
                </c:pt>
                <c:pt idx="10080">
                  <c:v>13.075234207435368</c:v>
                </c:pt>
                <c:pt idx="10081">
                  <c:v>13.0752504882577</c:v>
                </c:pt>
                <c:pt idx="10082">
                  <c:v>13.0752667498364</c:v>
                </c:pt>
                <c:pt idx="10083">
                  <c:v>13.075282992121124</c:v>
                </c:pt>
                <c:pt idx="10084">
                  <c:v>13.075299215062078</c:v>
                </c:pt>
                <c:pt idx="10085">
                  <c:v>13.075315418609106</c:v>
                </c:pt>
                <c:pt idx="10086">
                  <c:v>13.075331602713</c:v>
                </c:pt>
                <c:pt idx="10087">
                  <c:v>13.075347767324002</c:v>
                </c:pt>
                <c:pt idx="10088">
                  <c:v>13.075363912392801</c:v>
                </c:pt>
                <c:pt idx="10089">
                  <c:v>13.075380037870024</c:v>
                </c:pt>
                <c:pt idx="10090">
                  <c:v>13.075396143706104</c:v>
                </c:pt>
                <c:pt idx="10091">
                  <c:v>13.075412229852526</c:v>
                </c:pt>
                <c:pt idx="10092">
                  <c:v>13.07542829626003</c:v>
                </c:pt>
                <c:pt idx="10093">
                  <c:v>13.075444342879754</c:v>
                </c:pt>
                <c:pt idx="10094">
                  <c:v>13.075460369663034</c:v>
                </c:pt>
                <c:pt idx="10095">
                  <c:v>13.075476376561152</c:v>
                </c:pt>
                <c:pt idx="10096">
                  <c:v>13.075492363525576</c:v>
                </c:pt>
                <c:pt idx="10097">
                  <c:v>13.075508330508216</c:v>
                </c:pt>
                <c:pt idx="10098">
                  <c:v>13.075524277460472</c:v>
                </c:pt>
                <c:pt idx="10099">
                  <c:v>13.075540204334358</c:v>
                </c:pt>
                <c:pt idx="10100">
                  <c:v>13.075556111081838</c:v>
                </c:pt>
                <c:pt idx="10101">
                  <c:v>13.0755719976548</c:v>
                </c:pt>
                <c:pt idx="10102">
                  <c:v>13.075587864005858</c:v>
                </c:pt>
                <c:pt idx="10103">
                  <c:v>13.075603710087023</c:v>
                </c:pt>
                <c:pt idx="10104">
                  <c:v>13.075619535850738</c:v>
                </c:pt>
                <c:pt idx="10105">
                  <c:v>13.075635341249752</c:v>
                </c:pt>
                <c:pt idx="10106">
                  <c:v>13.0756511262364</c:v>
                </c:pt>
                <c:pt idx="10107">
                  <c:v>13.075666890763941</c:v>
                </c:pt>
                <c:pt idx="10108">
                  <c:v>13.075682634785114</c:v>
                </c:pt>
                <c:pt idx="10109">
                  <c:v>13.075698358252502</c:v>
                </c:pt>
                <c:pt idx="10110">
                  <c:v>13.075714061119974</c:v>
                </c:pt>
                <c:pt idx="10111">
                  <c:v>13.0757297433404</c:v>
                </c:pt>
                <c:pt idx="10112">
                  <c:v>13.075745404867329</c:v>
                </c:pt>
                <c:pt idx="10113">
                  <c:v>13.075761045654</c:v>
                </c:pt>
                <c:pt idx="10114">
                  <c:v>13.075776665654304</c:v>
                </c:pt>
                <c:pt idx="10115">
                  <c:v>13.075792264822129</c:v>
                </c:pt>
                <c:pt idx="10116">
                  <c:v>13.0758078431108</c:v>
                </c:pt>
                <c:pt idx="10117">
                  <c:v>13.075823400474798</c:v>
                </c:pt>
                <c:pt idx="10118">
                  <c:v>13.075838936868241</c:v>
                </c:pt>
                <c:pt idx="10119">
                  <c:v>13.07585445224503</c:v>
                </c:pt>
                <c:pt idx="10120">
                  <c:v>13.0758699465595</c:v>
                </c:pt>
                <c:pt idx="10121">
                  <c:v>13.07588541976653</c:v>
                </c:pt>
                <c:pt idx="10122">
                  <c:v>13.075900871820332</c:v>
                </c:pt>
                <c:pt idx="10123">
                  <c:v>13.075916302675624</c:v>
                </c:pt>
                <c:pt idx="10124">
                  <c:v>13.075931712287504</c:v>
                </c:pt>
                <c:pt idx="10125">
                  <c:v>13.0759471006107</c:v>
                </c:pt>
                <c:pt idx="10126">
                  <c:v>13.0759624676003</c:v>
                </c:pt>
                <c:pt idx="10127">
                  <c:v>13.075977813211599</c:v>
                </c:pt>
                <c:pt idx="10128">
                  <c:v>13.075993137399974</c:v>
                </c:pt>
                <c:pt idx="10129">
                  <c:v>13.076008440120498</c:v>
                </c:pt>
                <c:pt idx="10130">
                  <c:v>13.076023721328999</c:v>
                </c:pt>
                <c:pt idx="10131">
                  <c:v>13.0760389809811</c:v>
                </c:pt>
                <c:pt idx="10132">
                  <c:v>13.076054219032526</c:v>
                </c:pt>
                <c:pt idx="10133">
                  <c:v>13.076069435439306</c:v>
                </c:pt>
                <c:pt idx="10134">
                  <c:v>13.076084630157418</c:v>
                </c:pt>
                <c:pt idx="10135">
                  <c:v>13.076099803142824</c:v>
                </c:pt>
                <c:pt idx="10136">
                  <c:v>13.0761149543521</c:v>
                </c:pt>
                <c:pt idx="10137">
                  <c:v>13.0761300837415</c:v>
                </c:pt>
                <c:pt idx="10138">
                  <c:v>13.076145191267599</c:v>
                </c:pt>
                <c:pt idx="10139">
                  <c:v>13.07616027688703</c:v>
                </c:pt>
                <c:pt idx="10140">
                  <c:v>13.076175340556398</c:v>
                </c:pt>
                <c:pt idx="10141">
                  <c:v>13.076190382232699</c:v>
                </c:pt>
                <c:pt idx="10142">
                  <c:v>13.076205401873001</c:v>
                </c:pt>
                <c:pt idx="10143">
                  <c:v>13.0762203994343</c:v>
                </c:pt>
                <c:pt idx="10144">
                  <c:v>13.076235374874004</c:v>
                </c:pt>
                <c:pt idx="10145">
                  <c:v>13.076250328149326</c:v>
                </c:pt>
                <c:pt idx="10146">
                  <c:v>13.0762652592178</c:v>
                </c:pt>
                <c:pt idx="10147">
                  <c:v>13.076280168037</c:v>
                </c:pt>
                <c:pt idx="10148">
                  <c:v>13.076295054564802</c:v>
                </c:pt>
                <c:pt idx="10149">
                  <c:v>13.07630991875901</c:v>
                </c:pt>
                <c:pt idx="10150">
                  <c:v>13.076324760577398</c:v>
                </c:pt>
                <c:pt idx="10151">
                  <c:v>13.076339579978438</c:v>
                </c:pt>
                <c:pt idx="10152">
                  <c:v>13.076354376919802</c:v>
                </c:pt>
                <c:pt idx="10153">
                  <c:v>13.076369151360399</c:v>
                </c:pt>
                <c:pt idx="10154">
                  <c:v>13.076383903258501</c:v>
                </c:pt>
                <c:pt idx="10155">
                  <c:v>13.0763986325726</c:v>
                </c:pt>
                <c:pt idx="10156">
                  <c:v>13.076413339261522</c:v>
                </c:pt>
                <c:pt idx="10157">
                  <c:v>13.076428023284</c:v>
                </c:pt>
                <c:pt idx="10158">
                  <c:v>13.076442684599106</c:v>
                </c:pt>
                <c:pt idx="10159">
                  <c:v>13.07645732316603</c:v>
                </c:pt>
                <c:pt idx="10160">
                  <c:v>13.0764719389435</c:v>
                </c:pt>
                <c:pt idx="10161">
                  <c:v>13.076486531891478</c:v>
                </c:pt>
                <c:pt idx="10162">
                  <c:v>13.076501101968702</c:v>
                </c:pt>
                <c:pt idx="10163">
                  <c:v>13.076515649135304</c:v>
                </c:pt>
                <c:pt idx="10164">
                  <c:v>13.076530173350926</c:v>
                </c:pt>
                <c:pt idx="10165">
                  <c:v>13.076544674575176</c:v>
                </c:pt>
                <c:pt idx="10166">
                  <c:v>13.076559152768125</c:v>
                </c:pt>
                <c:pt idx="10167">
                  <c:v>13.076573607889706</c:v>
                </c:pt>
                <c:pt idx="10168">
                  <c:v>13.076588039900368</c:v>
                </c:pt>
                <c:pt idx="10169">
                  <c:v>13.076602448760006</c:v>
                </c:pt>
                <c:pt idx="10170">
                  <c:v>13.076616834429677</c:v>
                </c:pt>
                <c:pt idx="10171">
                  <c:v>13.076631196869336</c:v>
                </c:pt>
                <c:pt idx="10172">
                  <c:v>13.076645536039916</c:v>
                </c:pt>
                <c:pt idx="10173">
                  <c:v>13.076659851902219</c:v>
                </c:pt>
                <c:pt idx="10174">
                  <c:v>13.076674144417099</c:v>
                </c:pt>
                <c:pt idx="10175">
                  <c:v>13.076688413545806</c:v>
                </c:pt>
                <c:pt idx="10176">
                  <c:v>13.076702659249538</c:v>
                </c:pt>
                <c:pt idx="10177">
                  <c:v>13.076716881489126</c:v>
                </c:pt>
                <c:pt idx="10178">
                  <c:v>13.0767310802265</c:v>
                </c:pt>
                <c:pt idx="10179">
                  <c:v>13.076745255423134</c:v>
                </c:pt>
                <c:pt idx="10180">
                  <c:v>13.076759407040402</c:v>
                </c:pt>
                <c:pt idx="10181">
                  <c:v>13.076773535040402</c:v>
                </c:pt>
                <c:pt idx="10182">
                  <c:v>13.076787639385158</c:v>
                </c:pt>
                <c:pt idx="10183">
                  <c:v>13.076801720036148</c:v>
                </c:pt>
                <c:pt idx="10184">
                  <c:v>13.076815776956099</c:v>
                </c:pt>
                <c:pt idx="10185">
                  <c:v>13.076829810107336</c:v>
                </c:pt>
                <c:pt idx="10186">
                  <c:v>13.076843819451724</c:v>
                </c:pt>
                <c:pt idx="10187">
                  <c:v>13.076857804952304</c:v>
                </c:pt>
                <c:pt idx="10188">
                  <c:v>13.076871766571452</c:v>
                </c:pt>
                <c:pt idx="10189">
                  <c:v>13.076885704272399</c:v>
                </c:pt>
                <c:pt idx="10190">
                  <c:v>13.076899618017809</c:v>
                </c:pt>
                <c:pt idx="10191">
                  <c:v>13.076913507770399</c:v>
                </c:pt>
                <c:pt idx="10192">
                  <c:v>13.076927373493699</c:v>
                </c:pt>
                <c:pt idx="10193">
                  <c:v>13.076941215151002</c:v>
                </c:pt>
                <c:pt idx="10194">
                  <c:v>13.076955032705706</c:v>
                </c:pt>
                <c:pt idx="10195">
                  <c:v>13.076968826121202</c:v>
                </c:pt>
                <c:pt idx="10196">
                  <c:v>13.076982595361432</c:v>
                </c:pt>
                <c:pt idx="10197">
                  <c:v>13.076996340389806</c:v>
                </c:pt>
                <c:pt idx="10198">
                  <c:v>13.077010061170601</c:v>
                </c:pt>
                <c:pt idx="10199">
                  <c:v>13.0770237576676</c:v>
                </c:pt>
                <c:pt idx="10200">
                  <c:v>13.077037429845308</c:v>
                </c:pt>
                <c:pt idx="10201">
                  <c:v>13.077051077667599</c:v>
                </c:pt>
                <c:pt idx="10202">
                  <c:v>13.077064701099101</c:v>
                </c:pt>
                <c:pt idx="10203">
                  <c:v>13.077078300104398</c:v>
                </c:pt>
                <c:pt idx="10204">
                  <c:v>13.077091874648104</c:v>
                </c:pt>
                <c:pt idx="10205">
                  <c:v>13.077105424695098</c:v>
                </c:pt>
                <c:pt idx="10206">
                  <c:v>13.077118950210098</c:v>
                </c:pt>
                <c:pt idx="10207">
                  <c:v>13.0771324511584</c:v>
                </c:pt>
                <c:pt idx="10208">
                  <c:v>13.077145927505002</c:v>
                </c:pt>
                <c:pt idx="10209">
                  <c:v>13.077159379215304</c:v>
                </c:pt>
                <c:pt idx="10210">
                  <c:v>13.0771728062546</c:v>
                </c:pt>
                <c:pt idx="10211">
                  <c:v>13.077186208588634</c:v>
                </c:pt>
                <c:pt idx="10212">
                  <c:v>13.0771995861828</c:v>
                </c:pt>
                <c:pt idx="10213">
                  <c:v>13.0772129390031</c:v>
                </c:pt>
                <c:pt idx="10214">
                  <c:v>13.077226267015501</c:v>
                </c:pt>
                <c:pt idx="10215">
                  <c:v>13.077239570186032</c:v>
                </c:pt>
                <c:pt idx="10216">
                  <c:v>13.077252848480599</c:v>
                </c:pt>
                <c:pt idx="10217">
                  <c:v>13.077266101865799</c:v>
                </c:pt>
                <c:pt idx="10218">
                  <c:v>13.0772793303081</c:v>
                </c:pt>
                <c:pt idx="10219">
                  <c:v>13.0772925337738</c:v>
                </c:pt>
                <c:pt idx="10220">
                  <c:v>13.0773057122298</c:v>
                </c:pt>
                <c:pt idx="10221">
                  <c:v>13.077318865642798</c:v>
                </c:pt>
                <c:pt idx="10222">
                  <c:v>13.077331993979801</c:v>
                </c:pt>
                <c:pt idx="10223">
                  <c:v>13.077345097207704</c:v>
                </c:pt>
                <c:pt idx="10224">
                  <c:v>13.077358175293901</c:v>
                </c:pt>
                <c:pt idx="10225">
                  <c:v>13.0773712282056</c:v>
                </c:pt>
                <c:pt idx="10226">
                  <c:v>13.077384255910276</c:v>
                </c:pt>
                <c:pt idx="10227">
                  <c:v>13.077397258375402</c:v>
                </c:pt>
                <c:pt idx="10228">
                  <c:v>13.077410235568934</c:v>
                </c:pt>
                <c:pt idx="10229">
                  <c:v>13.077423187458098</c:v>
                </c:pt>
                <c:pt idx="10230">
                  <c:v>13.077436114011524</c:v>
                </c:pt>
                <c:pt idx="10231">
                  <c:v>13.077449015197052</c:v>
                </c:pt>
                <c:pt idx="10232">
                  <c:v>13.0774618909825</c:v>
                </c:pt>
                <c:pt idx="10233">
                  <c:v>13.0774747413366</c:v>
                </c:pt>
                <c:pt idx="10234">
                  <c:v>13.077487566227919</c:v>
                </c:pt>
                <c:pt idx="10235">
                  <c:v>13.0775003656245</c:v>
                </c:pt>
                <c:pt idx="10236">
                  <c:v>13.077513139495499</c:v>
                </c:pt>
                <c:pt idx="10237">
                  <c:v>13.077525887809626</c:v>
                </c:pt>
                <c:pt idx="10238">
                  <c:v>13.077538610535704</c:v>
                </c:pt>
                <c:pt idx="10239">
                  <c:v>13.077551307643002</c:v>
                </c:pt>
                <c:pt idx="10240">
                  <c:v>13.077563979100599</c:v>
                </c:pt>
                <c:pt idx="10241">
                  <c:v>13.077576624877899</c:v>
                </c:pt>
                <c:pt idx="10242">
                  <c:v>13.077589244944441</c:v>
                </c:pt>
                <c:pt idx="10243">
                  <c:v>13.077601839269526</c:v>
                </c:pt>
                <c:pt idx="10244">
                  <c:v>13.0776144078231</c:v>
                </c:pt>
                <c:pt idx="10245">
                  <c:v>13.077626950574899</c:v>
                </c:pt>
                <c:pt idx="10246">
                  <c:v>13.077639467495002</c:v>
                </c:pt>
                <c:pt idx="10247">
                  <c:v>13.077651958553499</c:v>
                </c:pt>
                <c:pt idx="10248">
                  <c:v>13.0776644237204</c:v>
                </c:pt>
                <c:pt idx="10249">
                  <c:v>13.077676862966324</c:v>
                </c:pt>
                <c:pt idx="10250">
                  <c:v>13.077689276261768</c:v>
                </c:pt>
                <c:pt idx="10251">
                  <c:v>13.077701663576898</c:v>
                </c:pt>
                <c:pt idx="10252">
                  <c:v>13.0777140248828</c:v>
                </c:pt>
                <c:pt idx="10253">
                  <c:v>13.077726360150301</c:v>
                </c:pt>
                <c:pt idx="10254">
                  <c:v>13.077738669350399</c:v>
                </c:pt>
                <c:pt idx="10255">
                  <c:v>13.0777509524541</c:v>
                </c:pt>
                <c:pt idx="10256">
                  <c:v>13.0777632094327</c:v>
                </c:pt>
                <c:pt idx="10257">
                  <c:v>13.077775440257398</c:v>
                </c:pt>
                <c:pt idx="10258">
                  <c:v>13.0777876449001</c:v>
                </c:pt>
                <c:pt idx="10259">
                  <c:v>13.077799823332002</c:v>
                </c:pt>
                <c:pt idx="10260">
                  <c:v>13.077811975525099</c:v>
                </c:pt>
                <c:pt idx="10261">
                  <c:v>13.077824101450998</c:v>
                </c:pt>
                <c:pt idx="10262">
                  <c:v>13.077836201082121</c:v>
                </c:pt>
                <c:pt idx="10263">
                  <c:v>13.07784827439</c:v>
                </c:pt>
                <c:pt idx="10264">
                  <c:v>13.0778603213474</c:v>
                </c:pt>
                <c:pt idx="10265">
                  <c:v>13.077872341926399</c:v>
                </c:pt>
                <c:pt idx="10266">
                  <c:v>13.077884336099808</c:v>
                </c:pt>
                <c:pt idx="10267">
                  <c:v>13.077896303839974</c:v>
                </c:pt>
                <c:pt idx="10268">
                  <c:v>13.0779082451196</c:v>
                </c:pt>
                <c:pt idx="10269">
                  <c:v>13.0800174376868</c:v>
                </c:pt>
                <c:pt idx="10270">
                  <c:v>13.080022182868399</c:v>
                </c:pt>
                <c:pt idx="10271">
                  <c:v>13.080026898721806</c:v>
                </c:pt>
                <c:pt idx="10272">
                  <c:v>13.080031585251</c:v>
                </c:pt>
                <c:pt idx="10273">
                  <c:v>13.080036242460423</c:v>
                </c:pt>
                <c:pt idx="10274">
                  <c:v>13.0800408703538</c:v>
                </c:pt>
                <c:pt idx="10275">
                  <c:v>13.080045468936</c:v>
                </c:pt>
                <c:pt idx="10276">
                  <c:v>13.080050038211199</c:v>
                </c:pt>
                <c:pt idx="10277">
                  <c:v>13.080054578184219</c:v>
                </c:pt>
                <c:pt idx="10278">
                  <c:v>13.0800590888594</c:v>
                </c:pt>
                <c:pt idx="10279">
                  <c:v>13.0800635702418</c:v>
                </c:pt>
                <c:pt idx="10280">
                  <c:v>13.080068022336398</c:v>
                </c:pt>
                <c:pt idx="10281">
                  <c:v>13.080072445148099</c:v>
                </c:pt>
                <c:pt idx="10282">
                  <c:v>13.080076838682348</c:v>
                </c:pt>
                <c:pt idx="10283">
                  <c:v>13.0800812029438</c:v>
                </c:pt>
                <c:pt idx="10284">
                  <c:v>13.080085537938425</c:v>
                </c:pt>
                <c:pt idx="10285">
                  <c:v>13.0800898436714</c:v>
                </c:pt>
                <c:pt idx="10286">
                  <c:v>13.0800941201484</c:v>
                </c:pt>
                <c:pt idx="10287">
                  <c:v>13.0800983673753</c:v>
                </c:pt>
                <c:pt idx="10288">
                  <c:v>13.0801025853577</c:v>
                </c:pt>
                <c:pt idx="10289">
                  <c:v>13.080106774101704</c:v>
                </c:pt>
                <c:pt idx="10290">
                  <c:v>13.0801109336133</c:v>
                </c:pt>
                <c:pt idx="10291">
                  <c:v>13.080115063898598</c:v>
                </c:pt>
                <c:pt idx="10292">
                  <c:v>13.080119164964</c:v>
                </c:pt>
                <c:pt idx="10293">
                  <c:v>13.080123236815799</c:v>
                </c:pt>
                <c:pt idx="10294">
                  <c:v>13.080127279460624</c:v>
                </c:pt>
                <c:pt idx="10295">
                  <c:v>13.080131292904976</c:v>
                </c:pt>
                <c:pt idx="10296">
                  <c:v>13.080135277155676</c:v>
                </c:pt>
                <c:pt idx="10297">
                  <c:v>13.080139232219429</c:v>
                </c:pt>
                <c:pt idx="10298">
                  <c:v>13.0801431581031</c:v>
                </c:pt>
                <c:pt idx="10299">
                  <c:v>13.080147054814002</c:v>
                </c:pt>
                <c:pt idx="10300">
                  <c:v>13.0801509223593</c:v>
                </c:pt>
                <c:pt idx="10301">
                  <c:v>13.080154760746099</c:v>
                </c:pt>
                <c:pt idx="10302">
                  <c:v>13.080158569981904</c:v>
                </c:pt>
                <c:pt idx="10303">
                  <c:v>13.0801623500742</c:v>
                </c:pt>
                <c:pt idx="10304">
                  <c:v>13.080166101030498</c:v>
                </c:pt>
                <c:pt idx="10305">
                  <c:v>13.0801698228587</c:v>
                </c:pt>
                <c:pt idx="10306">
                  <c:v>13.080173515566599</c:v>
                </c:pt>
                <c:pt idx="10307">
                  <c:v>13.080177179162099</c:v>
                </c:pt>
                <c:pt idx="10308">
                  <c:v>13.08018081365331</c:v>
                </c:pt>
                <c:pt idx="10309">
                  <c:v>13.080184419048368</c:v>
                </c:pt>
                <c:pt idx="10310">
                  <c:v>13.080187995355304</c:v>
                </c:pt>
                <c:pt idx="10311">
                  <c:v>13.080191542582799</c:v>
                </c:pt>
                <c:pt idx="10312">
                  <c:v>13.080195060739401</c:v>
                </c:pt>
                <c:pt idx="10313">
                  <c:v>13.0801985498336</c:v>
                </c:pt>
                <c:pt idx="10314">
                  <c:v>13.080202009874</c:v>
                </c:pt>
                <c:pt idx="10315">
                  <c:v>13.0802054408696</c:v>
                </c:pt>
                <c:pt idx="10316">
                  <c:v>13.0802088428293</c:v>
                </c:pt>
                <c:pt idx="10317">
                  <c:v>13.080212215762106</c:v>
                </c:pt>
                <c:pt idx="10318">
                  <c:v>13.080215559677224</c:v>
                </c:pt>
                <c:pt idx="10319">
                  <c:v>13.0802188745838</c:v>
                </c:pt>
                <c:pt idx="10320">
                  <c:v>13.080222160491298</c:v>
                </c:pt>
                <c:pt idx="10321">
                  <c:v>13.080225417409199</c:v>
                </c:pt>
                <c:pt idx="10322">
                  <c:v>13.080228645347001</c:v>
                </c:pt>
                <c:pt idx="10323">
                  <c:v>13.080231844314499</c:v>
                </c:pt>
                <c:pt idx="10324">
                  <c:v>13.0802350143215</c:v>
                </c:pt>
                <c:pt idx="10325">
                  <c:v>13.080238155377801</c:v>
                </c:pt>
                <c:pt idx="10326">
                  <c:v>13.0802412674936</c:v>
                </c:pt>
                <c:pt idx="10327">
                  <c:v>13.0802443506788</c:v>
                </c:pt>
                <c:pt idx="10328">
                  <c:v>13.080247404943902</c:v>
                </c:pt>
                <c:pt idx="10329">
                  <c:v>13.080250430298999</c:v>
                </c:pt>
                <c:pt idx="10330">
                  <c:v>13.080253426754698</c:v>
                </c:pt>
                <c:pt idx="10331">
                  <c:v>13.0802563943215</c:v>
                </c:pt>
                <c:pt idx="10332">
                  <c:v>13.080259333010099</c:v>
                </c:pt>
                <c:pt idx="10333">
                  <c:v>13.080262242831299</c:v>
                </c:pt>
                <c:pt idx="10334">
                  <c:v>13.080265123795748</c:v>
                </c:pt>
                <c:pt idx="10335">
                  <c:v>13.080267975914801</c:v>
                </c:pt>
                <c:pt idx="10336">
                  <c:v>13.080270799199399</c:v>
                </c:pt>
                <c:pt idx="10337">
                  <c:v>13.0802735936606</c:v>
                </c:pt>
                <c:pt idx="10338">
                  <c:v>13.080276359310002</c:v>
                </c:pt>
                <c:pt idx="10339">
                  <c:v>13.080279096158501</c:v>
                </c:pt>
                <c:pt idx="10340">
                  <c:v>13.080281804218204</c:v>
                </c:pt>
                <c:pt idx="10341">
                  <c:v>13.0802844835004</c:v>
                </c:pt>
                <c:pt idx="10342">
                  <c:v>13.080287134017</c:v>
                </c:pt>
                <c:pt idx="10343">
                  <c:v>13.080289755779702</c:v>
                </c:pt>
                <c:pt idx="10344">
                  <c:v>13.0802923488004</c:v>
                </c:pt>
                <c:pt idx="10345">
                  <c:v>13.0802949130914</c:v>
                </c:pt>
                <c:pt idx="10346">
                  <c:v>13.0802974486646</c:v>
                </c:pt>
                <c:pt idx="10347">
                  <c:v>13.0802999555324</c:v>
                </c:pt>
                <c:pt idx="10348">
                  <c:v>13.0803024337071</c:v>
                </c:pt>
                <c:pt idx="10349">
                  <c:v>13.080304883201199</c:v>
                </c:pt>
                <c:pt idx="10350">
                  <c:v>13.080307304027199</c:v>
                </c:pt>
                <c:pt idx="10351">
                  <c:v>13.080309696197904</c:v>
                </c:pt>
                <c:pt idx="10352">
                  <c:v>13.080312059726102</c:v>
                </c:pt>
                <c:pt idx="10353">
                  <c:v>13.0803143946245</c:v>
                </c:pt>
                <c:pt idx="10354">
                  <c:v>13.0803167009063</c:v>
                </c:pt>
                <c:pt idx="10355">
                  <c:v>13.080318978584501</c:v>
                </c:pt>
                <c:pt idx="10356">
                  <c:v>13.080321227672298</c:v>
                </c:pt>
                <c:pt idx="10357">
                  <c:v>13.080323448182998</c:v>
                </c:pt>
                <c:pt idx="10358">
                  <c:v>13.080325640129999</c:v>
                </c:pt>
                <c:pt idx="10359">
                  <c:v>13.080327803526902</c:v>
                </c:pt>
                <c:pt idx="10360">
                  <c:v>13.080329938387306</c:v>
                </c:pt>
                <c:pt idx="10361">
                  <c:v>13.0803320447248</c:v>
                </c:pt>
                <c:pt idx="10362">
                  <c:v>13.0803341225533</c:v>
                </c:pt>
                <c:pt idx="10363">
                  <c:v>13.080336171886804</c:v>
                </c:pt>
                <c:pt idx="10364">
                  <c:v>13.080338192739299</c:v>
                </c:pt>
                <c:pt idx="10365">
                  <c:v>13.080340185124799</c:v>
                </c:pt>
                <c:pt idx="10366">
                  <c:v>13.080342149057699</c:v>
                </c:pt>
                <c:pt idx="10367">
                  <c:v>13.0803440845522</c:v>
                </c:pt>
                <c:pt idx="10368">
                  <c:v>13.080345991622902</c:v>
                </c:pt>
                <c:pt idx="10369">
                  <c:v>13.080347870284276</c:v>
                </c:pt>
                <c:pt idx="10370">
                  <c:v>13.080349720550798</c:v>
                </c:pt>
                <c:pt idx="10371">
                  <c:v>13.080351542437498</c:v>
                </c:pt>
                <c:pt idx="10372">
                  <c:v>13.080353335959099</c:v>
                </c:pt>
                <c:pt idx="10373">
                  <c:v>13.080355101130387</c:v>
                </c:pt>
                <c:pt idx="10374">
                  <c:v>13.080356837966876</c:v>
                </c:pt>
                <c:pt idx="10375">
                  <c:v>13.0803585464832</c:v>
                </c:pt>
                <c:pt idx="10376">
                  <c:v>13.080360226694999</c:v>
                </c:pt>
                <c:pt idx="10377">
                  <c:v>13.080361878617399</c:v>
                </c:pt>
                <c:pt idx="10378">
                  <c:v>13.0803635022659</c:v>
                </c:pt>
                <c:pt idx="10379">
                  <c:v>13.0803650976562</c:v>
                </c:pt>
                <c:pt idx="10380">
                  <c:v>13.080366664803799</c:v>
                </c:pt>
                <c:pt idx="10381">
                  <c:v>13.080368203724499</c:v>
                </c:pt>
                <c:pt idx="10382">
                  <c:v>13.0803697144342</c:v>
                </c:pt>
                <c:pt idx="10383">
                  <c:v>13.080371196948798</c:v>
                </c:pt>
                <c:pt idx="10384">
                  <c:v>13.080372651284501</c:v>
                </c:pt>
                <c:pt idx="10385">
                  <c:v>13.0803740774574</c:v>
                </c:pt>
                <c:pt idx="10386">
                  <c:v>13.080375475483548</c:v>
                </c:pt>
                <c:pt idx="10387">
                  <c:v>13.0803768453797</c:v>
                </c:pt>
                <c:pt idx="10388">
                  <c:v>13.080378187161998</c:v>
                </c:pt>
                <c:pt idx="10389">
                  <c:v>13.080379500847204</c:v>
                </c:pt>
                <c:pt idx="10390">
                  <c:v>13.080380786451901</c:v>
                </c:pt>
                <c:pt idx="10391">
                  <c:v>13.080382043992801</c:v>
                </c:pt>
                <c:pt idx="10392">
                  <c:v>13.080383273486802</c:v>
                </c:pt>
                <c:pt idx="10393">
                  <c:v>13.0803844749509</c:v>
                </c:pt>
                <c:pt idx="10394">
                  <c:v>13.0803856484021</c:v>
                </c:pt>
                <c:pt idx="10395">
                  <c:v>13.0803867938575</c:v>
                </c:pt>
                <c:pt idx="10396">
                  <c:v>13.080387911334602</c:v>
                </c:pt>
                <c:pt idx="10397">
                  <c:v>13.080389000850499</c:v>
                </c:pt>
                <c:pt idx="10398">
                  <c:v>13.080390062422801</c:v>
                </c:pt>
                <c:pt idx="10399">
                  <c:v>13.080391096068899</c:v>
                </c:pt>
                <c:pt idx="10400">
                  <c:v>13.0803921018066</c:v>
                </c:pt>
                <c:pt idx="10401">
                  <c:v>13.0803930796536</c:v>
                </c:pt>
                <c:pt idx="10402">
                  <c:v>13.080394029627724</c:v>
                </c:pt>
                <c:pt idx="10403">
                  <c:v>13.080394951746976</c:v>
                </c:pt>
                <c:pt idx="10404">
                  <c:v>13.080395846029226</c:v>
                </c:pt>
                <c:pt idx="10405">
                  <c:v>13.080396712492799</c:v>
                </c:pt>
                <c:pt idx="10406">
                  <c:v>13.080397551155899</c:v>
                </c:pt>
                <c:pt idx="10407">
                  <c:v>13.080398362036698</c:v>
                </c:pt>
                <c:pt idx="10408">
                  <c:v>13.080399145153798</c:v>
                </c:pt>
                <c:pt idx="10409">
                  <c:v>13.0803999005257</c:v>
                </c:pt>
                <c:pt idx="10410">
                  <c:v>13.080400628170899</c:v>
                </c:pt>
                <c:pt idx="10411">
                  <c:v>13.080401328108326</c:v>
                </c:pt>
                <c:pt idx="10412">
                  <c:v>13.0804020003565</c:v>
                </c:pt>
                <c:pt idx="10413">
                  <c:v>13.080402644934599</c:v>
                </c:pt>
                <c:pt idx="10414">
                  <c:v>13.0804032618615</c:v>
                </c:pt>
                <c:pt idx="10415">
                  <c:v>13.080403851156326</c:v>
                </c:pt>
                <c:pt idx="10416">
                  <c:v>13.080404412838408</c:v>
                </c:pt>
                <c:pt idx="10417">
                  <c:v>13.080404946926736</c:v>
                </c:pt>
                <c:pt idx="10418">
                  <c:v>13.0804054534408</c:v>
                </c:pt>
                <c:pt idx="10419">
                  <c:v>13.080405932400376</c:v>
                </c:pt>
                <c:pt idx="10420">
                  <c:v>13.080406383824725</c:v>
                </c:pt>
                <c:pt idx="10421">
                  <c:v>13.080406807733509</c:v>
                </c:pt>
                <c:pt idx="10422">
                  <c:v>13.080407204146526</c:v>
                </c:pt>
                <c:pt idx="10423">
                  <c:v>13.080407573083876</c:v>
                </c:pt>
                <c:pt idx="10424">
                  <c:v>13.080407914565368</c:v>
                </c:pt>
                <c:pt idx="10425">
                  <c:v>13.0804082286107</c:v>
                </c:pt>
                <c:pt idx="10426">
                  <c:v>13.08040851524073</c:v>
                </c:pt>
                <c:pt idx="10427">
                  <c:v>13.080408774475</c:v>
                </c:pt>
                <c:pt idx="10428">
                  <c:v>13.080409006334326</c:v>
                </c:pt>
                <c:pt idx="10429">
                  <c:v>13.080409210838916</c:v>
                </c:pt>
                <c:pt idx="10430">
                  <c:v>13.080409388009352</c:v>
                </c:pt>
                <c:pt idx="10431">
                  <c:v>13.080409537866181</c:v>
                </c:pt>
                <c:pt idx="10432">
                  <c:v>13.08040966043</c:v>
                </c:pt>
                <c:pt idx="10433">
                  <c:v>13.080409755722028</c:v>
                </c:pt>
                <c:pt idx="10434">
                  <c:v>13.080409823762524</c:v>
                </c:pt>
                <c:pt idx="10435">
                  <c:v>13.080409864573006</c:v>
                </c:pt>
                <c:pt idx="10436">
                  <c:v>13.08040987817451</c:v>
                </c:pt>
                <c:pt idx="10437">
                  <c:v>13.080409864587876</c:v>
                </c:pt>
                <c:pt idx="10438">
                  <c:v>13.080409823834676</c:v>
                </c:pt>
                <c:pt idx="10439">
                  <c:v>13.080409755936024</c:v>
                </c:pt>
                <c:pt idx="10440">
                  <c:v>13.080409660913499</c:v>
                </c:pt>
                <c:pt idx="10441">
                  <c:v>13.080409538788818</c:v>
                </c:pt>
                <c:pt idx="10442">
                  <c:v>13.080409389583076</c:v>
                </c:pt>
                <c:pt idx="10443">
                  <c:v>13.08040921331853</c:v>
                </c:pt>
                <c:pt idx="10444">
                  <c:v>13.080409010016718</c:v>
                </c:pt>
                <c:pt idx="10445">
                  <c:v>13.0804087796994</c:v>
                </c:pt>
                <c:pt idx="10446">
                  <c:v>13.080408522389074</c:v>
                </c:pt>
                <c:pt idx="10447">
                  <c:v>13.080408238107454</c:v>
                </c:pt>
                <c:pt idx="10448">
                  <c:v>13.080407926876624</c:v>
                </c:pt>
                <c:pt idx="10449">
                  <c:v>13.080407588719106</c:v>
                </c:pt>
                <c:pt idx="10450">
                  <c:v>13.080407223657321</c:v>
                </c:pt>
                <c:pt idx="10451">
                  <c:v>13.080406831713438</c:v>
                </c:pt>
                <c:pt idx="10452">
                  <c:v>13.080406412910024</c:v>
                </c:pt>
                <c:pt idx="10453">
                  <c:v>13.080405967269726</c:v>
                </c:pt>
                <c:pt idx="10454">
                  <c:v>13.080405494815302</c:v>
                </c:pt>
                <c:pt idx="10455">
                  <c:v>13.080404995569848</c:v>
                </c:pt>
                <c:pt idx="10456">
                  <c:v>13.080404469555599</c:v>
                </c:pt>
                <c:pt idx="10457">
                  <c:v>13.080403916796104</c:v>
                </c:pt>
                <c:pt idx="10458">
                  <c:v>13.080403337314308</c:v>
                </c:pt>
                <c:pt idx="10459">
                  <c:v>13.080402731133224</c:v>
                </c:pt>
                <c:pt idx="10460">
                  <c:v>13.080402098276124</c:v>
                </c:pt>
                <c:pt idx="10461">
                  <c:v>13.080401438766502</c:v>
                </c:pt>
                <c:pt idx="10462">
                  <c:v>13.08040075262771</c:v>
                </c:pt>
                <c:pt idx="10463">
                  <c:v>13.080400039883141</c:v>
                </c:pt>
                <c:pt idx="10464">
                  <c:v>13.080399300556399</c:v>
                </c:pt>
                <c:pt idx="10465">
                  <c:v>13.080398534671399</c:v>
                </c:pt>
                <c:pt idx="10466">
                  <c:v>13.080397742251748</c:v>
                </c:pt>
                <c:pt idx="10467">
                  <c:v>13.0803969233214</c:v>
                </c:pt>
                <c:pt idx="10468">
                  <c:v>13.080396077904332</c:v>
                </c:pt>
                <c:pt idx="10469">
                  <c:v>13.080395206024304</c:v>
                </c:pt>
                <c:pt idx="10470">
                  <c:v>13.0803943077058</c:v>
                </c:pt>
                <c:pt idx="10471">
                  <c:v>13.080393382972748</c:v>
                </c:pt>
                <c:pt idx="10472">
                  <c:v>13.080392431849702</c:v>
                </c:pt>
                <c:pt idx="10473">
                  <c:v>13.0803914543609</c:v>
                </c:pt>
                <c:pt idx="10474">
                  <c:v>13.080390450530798</c:v>
                </c:pt>
                <c:pt idx="10475">
                  <c:v>13.080389420384</c:v>
                </c:pt>
                <c:pt idx="10476">
                  <c:v>13.0803883639452</c:v>
                </c:pt>
                <c:pt idx="10477">
                  <c:v>13.0803872812391</c:v>
                </c:pt>
                <c:pt idx="10478">
                  <c:v>13.080386172290501</c:v>
                </c:pt>
                <c:pt idx="10479">
                  <c:v>13.080385037124314</c:v>
                </c:pt>
                <c:pt idx="10480">
                  <c:v>13.080383875765406</c:v>
                </c:pt>
                <c:pt idx="10481">
                  <c:v>13.080382688239</c:v>
                </c:pt>
                <c:pt idx="10482">
                  <c:v>13.080381474570148</c:v>
                </c:pt>
                <c:pt idx="10483">
                  <c:v>13.080380234784426</c:v>
                </c:pt>
                <c:pt idx="10484">
                  <c:v>13.080378968906698</c:v>
                </c:pt>
                <c:pt idx="10485">
                  <c:v>13.0803776769626</c:v>
                </c:pt>
                <c:pt idx="10486">
                  <c:v>13.080376358977604</c:v>
                </c:pt>
                <c:pt idx="10487">
                  <c:v>13.080375014977299</c:v>
                </c:pt>
                <c:pt idx="10488">
                  <c:v>13.080373644987301</c:v>
                </c:pt>
                <c:pt idx="10489">
                  <c:v>13.080372249033498</c:v>
                </c:pt>
                <c:pt idx="10490">
                  <c:v>13.0803708271416</c:v>
                </c:pt>
                <c:pt idx="10491">
                  <c:v>13.080369379337499</c:v>
                </c:pt>
                <c:pt idx="10492">
                  <c:v>13.0803679056473</c:v>
                </c:pt>
                <c:pt idx="10493">
                  <c:v>13.080366406097101</c:v>
                </c:pt>
                <c:pt idx="10494">
                  <c:v>13.080364880712898</c:v>
                </c:pt>
                <c:pt idx="10495">
                  <c:v>13.080363329521099</c:v>
                </c:pt>
                <c:pt idx="10496">
                  <c:v>13.080361752547898</c:v>
                </c:pt>
                <c:pt idx="10497">
                  <c:v>13.080360149819898</c:v>
                </c:pt>
                <c:pt idx="10498">
                  <c:v>13.080358521363499</c:v>
                </c:pt>
                <c:pt idx="10499">
                  <c:v>13.080356867205309</c:v>
                </c:pt>
                <c:pt idx="10500">
                  <c:v>13.080355187371698</c:v>
                </c:pt>
                <c:pt idx="10501">
                  <c:v>13.080353481889848</c:v>
                </c:pt>
                <c:pt idx="10502">
                  <c:v>13.080351750786498</c:v>
                </c:pt>
                <c:pt idx="10503">
                  <c:v>13.080349994088326</c:v>
                </c:pt>
                <c:pt idx="10504">
                  <c:v>13.0803482118225</c:v>
                </c:pt>
                <c:pt idx="10505">
                  <c:v>13.080346404016</c:v>
                </c:pt>
                <c:pt idx="10506">
                  <c:v>13.0803445706961</c:v>
                </c:pt>
                <c:pt idx="10507">
                  <c:v>13.080342711889926</c:v>
                </c:pt>
                <c:pt idx="10508">
                  <c:v>13.080340827624704</c:v>
                </c:pt>
                <c:pt idx="10509">
                  <c:v>13.080338917928026</c:v>
                </c:pt>
                <c:pt idx="10510">
                  <c:v>13.080336982827324</c:v>
                </c:pt>
                <c:pt idx="10511">
                  <c:v>13.080335022350001</c:v>
                </c:pt>
                <c:pt idx="10512">
                  <c:v>13.0803330365238</c:v>
                </c:pt>
                <c:pt idx="10513">
                  <c:v>13.080331025376401</c:v>
                </c:pt>
                <c:pt idx="10514">
                  <c:v>13.080328988935698</c:v>
                </c:pt>
                <c:pt idx="10515">
                  <c:v>13.0803269272294</c:v>
                </c:pt>
                <c:pt idx="10516">
                  <c:v>13.0803248402856</c:v>
                </c:pt>
                <c:pt idx="10517">
                  <c:v>13.080322728132298</c:v>
                </c:pt>
                <c:pt idx="10518">
                  <c:v>13.080320590797498</c:v>
                </c:pt>
                <c:pt idx="10519">
                  <c:v>13.080318428309498</c:v>
                </c:pt>
                <c:pt idx="10520">
                  <c:v>13.080316240696501</c:v>
                </c:pt>
                <c:pt idx="10521">
                  <c:v>13.080314027986899</c:v>
                </c:pt>
                <c:pt idx="10522">
                  <c:v>13.080311790208999</c:v>
                </c:pt>
                <c:pt idx="10523">
                  <c:v>13.080309527391501</c:v>
                </c:pt>
                <c:pt idx="10524">
                  <c:v>13.080307239563025</c:v>
                </c:pt>
                <c:pt idx="10525">
                  <c:v>13.080304926751699</c:v>
                </c:pt>
                <c:pt idx="10526">
                  <c:v>13.080302588986926</c:v>
                </c:pt>
                <c:pt idx="10527">
                  <c:v>13.0803002262971</c:v>
                </c:pt>
                <c:pt idx="10528">
                  <c:v>13.080297838711306</c:v>
                </c:pt>
                <c:pt idx="10529">
                  <c:v>13.080295426258401</c:v>
                </c:pt>
                <c:pt idx="10530">
                  <c:v>13.0802929889675</c:v>
                </c:pt>
                <c:pt idx="10531">
                  <c:v>13.080290526867724</c:v>
                </c:pt>
                <c:pt idx="10532">
                  <c:v>13.08028803998833</c:v>
                </c:pt>
                <c:pt idx="10533">
                  <c:v>13.080285528358306</c:v>
                </c:pt>
                <c:pt idx="10534">
                  <c:v>13.080282992007314</c:v>
                </c:pt>
                <c:pt idx="10535">
                  <c:v>13.0802804309645</c:v>
                </c:pt>
                <c:pt idx="10536">
                  <c:v>13.0802778452596</c:v>
                </c:pt>
                <c:pt idx="10537">
                  <c:v>13.080275234922199</c:v>
                </c:pt>
                <c:pt idx="10538">
                  <c:v>13.0802725999818</c:v>
                </c:pt>
                <c:pt idx="10539">
                  <c:v>13.080269940468099</c:v>
                </c:pt>
                <c:pt idx="10540">
                  <c:v>13.0802672564111</c:v>
                </c:pt>
                <c:pt idx="10541">
                  <c:v>13.0802645478405</c:v>
                </c:pt>
                <c:pt idx="10542">
                  <c:v>13.0802618147864</c:v>
                </c:pt>
                <c:pt idx="10543">
                  <c:v>13.080259057278599</c:v>
                </c:pt>
                <c:pt idx="10544">
                  <c:v>13.080256275347526</c:v>
                </c:pt>
                <c:pt idx="10545">
                  <c:v>13.080253469023001</c:v>
                </c:pt>
                <c:pt idx="10546">
                  <c:v>13.0802506383355</c:v>
                </c:pt>
                <c:pt idx="10547">
                  <c:v>13.080247783315301</c:v>
                </c:pt>
                <c:pt idx="10548">
                  <c:v>13.0802449039927</c:v>
                </c:pt>
                <c:pt idx="10549">
                  <c:v>13.0802420003983</c:v>
                </c:pt>
                <c:pt idx="10550">
                  <c:v>13.080239072562676</c:v>
                </c:pt>
                <c:pt idx="10551">
                  <c:v>13.080236120516204</c:v>
                </c:pt>
                <c:pt idx="10552">
                  <c:v>13.080233144289799</c:v>
                </c:pt>
                <c:pt idx="10553">
                  <c:v>13.080230143914099</c:v>
                </c:pt>
                <c:pt idx="10554">
                  <c:v>13.080227119420099</c:v>
                </c:pt>
                <c:pt idx="10555">
                  <c:v>13.080224070838501</c:v>
                </c:pt>
                <c:pt idx="10556">
                  <c:v>13.080220998200399</c:v>
                </c:pt>
                <c:pt idx="10557">
                  <c:v>13.080217901536798</c:v>
                </c:pt>
                <c:pt idx="10558">
                  <c:v>13.080214780878901</c:v>
                </c:pt>
                <c:pt idx="10559">
                  <c:v>13.080211636257799</c:v>
                </c:pt>
                <c:pt idx="10560">
                  <c:v>13.080208467704798</c:v>
                </c:pt>
                <c:pt idx="10561">
                  <c:v>13.080205275251204</c:v>
                </c:pt>
                <c:pt idx="10562">
                  <c:v>13.080202058928506</c:v>
                </c:pt>
                <c:pt idx="10563">
                  <c:v>13.080198818768345</c:v>
                </c:pt>
                <c:pt idx="10564">
                  <c:v>13.080195554801676</c:v>
                </c:pt>
                <c:pt idx="10565">
                  <c:v>13.080192267060626</c:v>
                </c:pt>
                <c:pt idx="10566">
                  <c:v>13.0801889555768</c:v>
                </c:pt>
                <c:pt idx="10567">
                  <c:v>13.080185620381902</c:v>
                </c:pt>
                <c:pt idx="10568">
                  <c:v>13.080182261507804</c:v>
                </c:pt>
                <c:pt idx="10569">
                  <c:v>13.0801788789864</c:v>
                </c:pt>
                <c:pt idx="10570">
                  <c:v>13.0801754728496</c:v>
                </c:pt>
                <c:pt idx="10571">
                  <c:v>13.080172043129499</c:v>
                </c:pt>
                <c:pt idx="10572">
                  <c:v>13.0801685898582</c:v>
                </c:pt>
                <c:pt idx="10573">
                  <c:v>13.080165113067904</c:v>
                </c:pt>
                <c:pt idx="10574">
                  <c:v>13.080161612790798</c:v>
                </c:pt>
                <c:pt idx="10575">
                  <c:v>13.080158089059299</c:v>
                </c:pt>
                <c:pt idx="10576">
                  <c:v>13.080154541905626</c:v>
                </c:pt>
                <c:pt idx="10577">
                  <c:v>13.080150971362302</c:v>
                </c:pt>
                <c:pt idx="10578">
                  <c:v>13.080147377462024</c:v>
                </c:pt>
                <c:pt idx="10579">
                  <c:v>13.080143760237098</c:v>
                </c:pt>
                <c:pt idx="10580">
                  <c:v>13.080140119720324</c:v>
                </c:pt>
                <c:pt idx="10581">
                  <c:v>13.080136455944524</c:v>
                </c:pt>
                <c:pt idx="10582">
                  <c:v>13.080132768942224</c:v>
                </c:pt>
                <c:pt idx="10583">
                  <c:v>13.0801290587465</c:v>
                </c:pt>
                <c:pt idx="10584">
                  <c:v>13.080125325390298</c:v>
                </c:pt>
                <c:pt idx="10585">
                  <c:v>13.080121568906399</c:v>
                </c:pt>
                <c:pt idx="10586">
                  <c:v>13.080117789328099</c:v>
                </c:pt>
                <c:pt idx="10587">
                  <c:v>13.080113986688399</c:v>
                </c:pt>
                <c:pt idx="10588">
                  <c:v>13.080110161020498</c:v>
                </c:pt>
                <c:pt idx="10589">
                  <c:v>13.080106312357724</c:v>
                </c:pt>
                <c:pt idx="10590">
                  <c:v>13.080102440733301</c:v>
                </c:pt>
                <c:pt idx="10591">
                  <c:v>13.0800985461807</c:v>
                </c:pt>
                <c:pt idx="10592">
                  <c:v>13.080094628733304</c:v>
                </c:pt>
                <c:pt idx="10593">
                  <c:v>13.080090688424702</c:v>
                </c:pt>
                <c:pt idx="10594">
                  <c:v>13.080086725288504</c:v>
                </c:pt>
                <c:pt idx="10595">
                  <c:v>13.080082739358321</c:v>
                </c:pt>
                <c:pt idx="10596">
                  <c:v>13.080078730667799</c:v>
                </c:pt>
                <c:pt idx="10597">
                  <c:v>13.080074699250799</c:v>
                </c:pt>
                <c:pt idx="10598">
                  <c:v>13.080070645141101</c:v>
                </c:pt>
                <c:pt idx="10599">
                  <c:v>13.0800665683728</c:v>
                </c:pt>
                <c:pt idx="10600">
                  <c:v>13.080062468979699</c:v>
                </c:pt>
                <c:pt idx="10601">
                  <c:v>13.080058346995799</c:v>
                </c:pt>
                <c:pt idx="10602">
                  <c:v>13.080054202455402</c:v>
                </c:pt>
                <c:pt idx="10603">
                  <c:v>13.0800500353925</c:v>
                </c:pt>
                <c:pt idx="10604">
                  <c:v>13.080045845841402</c:v>
                </c:pt>
                <c:pt idx="10605">
                  <c:v>13.0800416338364</c:v>
                </c:pt>
                <c:pt idx="10606">
                  <c:v>13.080037399411706</c:v>
                </c:pt>
                <c:pt idx="10607">
                  <c:v>13.080033142602</c:v>
                </c:pt>
                <c:pt idx="10608">
                  <c:v>13.0800288634416</c:v>
                </c:pt>
                <c:pt idx="10609">
                  <c:v>13.080024561965002</c:v>
                </c:pt>
                <c:pt idx="10610">
                  <c:v>13.080020238207076</c:v>
                </c:pt>
                <c:pt idx="10611">
                  <c:v>13.0800158922021</c:v>
                </c:pt>
                <c:pt idx="10612">
                  <c:v>13.080011523985</c:v>
                </c:pt>
                <c:pt idx="10613">
                  <c:v>13.0800071335907</c:v>
                </c:pt>
                <c:pt idx="10614">
                  <c:v>13.0800027210539</c:v>
                </c:pt>
                <c:pt idx="10615">
                  <c:v>13.0799982864095</c:v>
                </c:pt>
                <c:pt idx="10616">
                  <c:v>13.0799938296925</c:v>
                </c:pt>
                <c:pt idx="10617">
                  <c:v>13.079989350938074</c:v>
                </c:pt>
                <c:pt idx="10618">
                  <c:v>13.079984850181219</c:v>
                </c:pt>
                <c:pt idx="10619">
                  <c:v>13.079980327456926</c:v>
                </c:pt>
                <c:pt idx="10620">
                  <c:v>13.079975782800492</c:v>
                </c:pt>
                <c:pt idx="10621">
                  <c:v>13.0799712162475</c:v>
                </c:pt>
                <c:pt idx="10622">
                  <c:v>13.079966627832899</c:v>
                </c:pt>
                <c:pt idx="10623">
                  <c:v>13.079962017592402</c:v>
                </c:pt>
                <c:pt idx="10624">
                  <c:v>13.079957385561199</c:v>
                </c:pt>
                <c:pt idx="10625">
                  <c:v>13.079952731774902</c:v>
                </c:pt>
                <c:pt idx="10626">
                  <c:v>13.079948056269332</c:v>
                </c:pt>
                <c:pt idx="10627">
                  <c:v>13.079943359079676</c:v>
                </c:pt>
                <c:pt idx="10628">
                  <c:v>13.079938640241902</c:v>
                </c:pt>
                <c:pt idx="10629">
                  <c:v>13.079933899791722</c:v>
                </c:pt>
                <c:pt idx="10630">
                  <c:v>13.079929137764926</c:v>
                </c:pt>
                <c:pt idx="10631">
                  <c:v>13.0799243541975</c:v>
                </c:pt>
                <c:pt idx="10632">
                  <c:v>13.07991954912533</c:v>
                </c:pt>
                <c:pt idx="10633">
                  <c:v>13.0799147225841</c:v>
                </c:pt>
                <c:pt idx="10634">
                  <c:v>13.079909874610324</c:v>
                </c:pt>
                <c:pt idx="10635">
                  <c:v>13.0799050052398</c:v>
                </c:pt>
                <c:pt idx="10636">
                  <c:v>13.079900114508806</c:v>
                </c:pt>
                <c:pt idx="10637">
                  <c:v>13.0798952024535</c:v>
                </c:pt>
                <c:pt idx="10638">
                  <c:v>13.079890269110226</c:v>
                </c:pt>
                <c:pt idx="10639">
                  <c:v>13.079885314515376</c:v>
                </c:pt>
                <c:pt idx="10640">
                  <c:v>13.079880338705149</c:v>
                </c:pt>
                <c:pt idx="10641">
                  <c:v>13.079875341715898</c:v>
                </c:pt>
                <c:pt idx="10642">
                  <c:v>13.079870323584499</c:v>
                </c:pt>
                <c:pt idx="10643">
                  <c:v>13.079865284347306</c:v>
                </c:pt>
                <c:pt idx="10644">
                  <c:v>13.079860224040926</c:v>
                </c:pt>
                <c:pt idx="10645">
                  <c:v>13.079855142702</c:v>
                </c:pt>
                <c:pt idx="10646">
                  <c:v>13.079850040367306</c:v>
                </c:pt>
                <c:pt idx="10647">
                  <c:v>13.079844917073729</c:v>
                </c:pt>
                <c:pt idx="10648">
                  <c:v>13.079839772857802</c:v>
                </c:pt>
                <c:pt idx="10649">
                  <c:v>13.079834607756776</c:v>
                </c:pt>
                <c:pt idx="10650">
                  <c:v>13.079829421807204</c:v>
                </c:pt>
                <c:pt idx="10651">
                  <c:v>13.079824215046528</c:v>
                </c:pt>
                <c:pt idx="10652">
                  <c:v>13.079818987511301</c:v>
                </c:pt>
                <c:pt idx="10653">
                  <c:v>13.0798137392391</c:v>
                </c:pt>
                <c:pt idx="10654">
                  <c:v>13.0798084702668</c:v>
                </c:pt>
                <c:pt idx="10655">
                  <c:v>13.079803180631698</c:v>
                </c:pt>
                <c:pt idx="10656">
                  <c:v>13.079797870371102</c:v>
                </c:pt>
                <c:pt idx="10657">
                  <c:v>13.079792539522478</c:v>
                </c:pt>
                <c:pt idx="10658">
                  <c:v>13.079787188122706</c:v>
                </c:pt>
                <c:pt idx="10659">
                  <c:v>13.079781816209778</c:v>
                </c:pt>
                <c:pt idx="10660">
                  <c:v>13.079776423820602</c:v>
                </c:pt>
                <c:pt idx="10661">
                  <c:v>13.0797710109932</c:v>
                </c:pt>
                <c:pt idx="10662">
                  <c:v>13.079765577765118</c:v>
                </c:pt>
                <c:pt idx="10663">
                  <c:v>13.079760124173699</c:v>
                </c:pt>
                <c:pt idx="10664">
                  <c:v>13.079754650256804</c:v>
                </c:pt>
                <c:pt idx="10665">
                  <c:v>13.079749156052308</c:v>
                </c:pt>
                <c:pt idx="10666">
                  <c:v>13.0797436415977</c:v>
                </c:pt>
                <c:pt idx="10667">
                  <c:v>13.079738106931099</c:v>
                </c:pt>
                <c:pt idx="10668">
                  <c:v>13.079732552090348</c:v>
                </c:pt>
                <c:pt idx="10669">
                  <c:v>13.079726977113276</c:v>
                </c:pt>
                <c:pt idx="10670">
                  <c:v>13.079721382037798</c:v>
                </c:pt>
                <c:pt idx="10671">
                  <c:v>13.0797157669023</c:v>
                </c:pt>
                <c:pt idx="10672">
                  <c:v>13.079710131744624</c:v>
                </c:pt>
                <c:pt idx="10673">
                  <c:v>13.079704476603109</c:v>
                </c:pt>
                <c:pt idx="10674">
                  <c:v>13.079698801515599</c:v>
                </c:pt>
                <c:pt idx="10675">
                  <c:v>13.0796931065207</c:v>
                </c:pt>
                <c:pt idx="10676">
                  <c:v>13.079687391656726</c:v>
                </c:pt>
                <c:pt idx="10677">
                  <c:v>13.079681656961776</c:v>
                </c:pt>
                <c:pt idx="10678">
                  <c:v>13.0796759024743</c:v>
                </c:pt>
                <c:pt idx="10679">
                  <c:v>13.0796701282329</c:v>
                </c:pt>
                <c:pt idx="10680">
                  <c:v>13.079664334276076</c:v>
                </c:pt>
                <c:pt idx="10681">
                  <c:v>13.0796585206421</c:v>
                </c:pt>
                <c:pt idx="10682">
                  <c:v>13.079652687369824</c:v>
                </c:pt>
                <c:pt idx="10683">
                  <c:v>13.07964683449797</c:v>
                </c:pt>
                <c:pt idx="10684">
                  <c:v>13.079640962064802</c:v>
                </c:pt>
                <c:pt idx="10685">
                  <c:v>13.079635070109576</c:v>
                </c:pt>
                <c:pt idx="10686">
                  <c:v>13.079629158670604</c:v>
                </c:pt>
                <c:pt idx="10687">
                  <c:v>13.079623227787106</c:v>
                </c:pt>
                <c:pt idx="10688">
                  <c:v>13.079617277497826</c:v>
                </c:pt>
                <c:pt idx="10689">
                  <c:v>13.079611307841599</c:v>
                </c:pt>
                <c:pt idx="10690">
                  <c:v>13.07960531885773</c:v>
                </c:pt>
                <c:pt idx="10691">
                  <c:v>13.079599310584848</c:v>
                </c:pt>
                <c:pt idx="10692">
                  <c:v>13.079593283062009</c:v>
                </c:pt>
                <c:pt idx="10693">
                  <c:v>13.079587236328724</c:v>
                </c:pt>
                <c:pt idx="10694">
                  <c:v>13.079581170423626</c:v>
                </c:pt>
                <c:pt idx="10695">
                  <c:v>13.0795750853864</c:v>
                </c:pt>
                <c:pt idx="10696">
                  <c:v>13.079568981256099</c:v>
                </c:pt>
                <c:pt idx="10697">
                  <c:v>13.079562858072126</c:v>
                </c:pt>
                <c:pt idx="10698">
                  <c:v>13.079556715873776</c:v>
                </c:pt>
                <c:pt idx="10699">
                  <c:v>13.079550554700448</c:v>
                </c:pt>
                <c:pt idx="10700">
                  <c:v>13.079544374591423</c:v>
                </c:pt>
                <c:pt idx="10701">
                  <c:v>13.079538175586348</c:v>
                </c:pt>
                <c:pt idx="10702">
                  <c:v>13.079531957724576</c:v>
                </c:pt>
                <c:pt idx="10703">
                  <c:v>13.079525721045799</c:v>
                </c:pt>
                <c:pt idx="10704">
                  <c:v>13.079519465589804</c:v>
                </c:pt>
                <c:pt idx="10705">
                  <c:v>13.079513191396</c:v>
                </c:pt>
                <c:pt idx="10706">
                  <c:v>13.079506898504507</c:v>
                </c:pt>
                <c:pt idx="10707">
                  <c:v>13.07950058695431</c:v>
                </c:pt>
                <c:pt idx="10708">
                  <c:v>13.079494256785916</c:v>
                </c:pt>
                <c:pt idx="10709">
                  <c:v>13.079487908038526</c:v>
                </c:pt>
                <c:pt idx="10710">
                  <c:v>13.079481540752599</c:v>
                </c:pt>
                <c:pt idx="10711">
                  <c:v>13.079475154967804</c:v>
                </c:pt>
                <c:pt idx="10712">
                  <c:v>13.0794687507241</c:v>
                </c:pt>
                <c:pt idx="10713">
                  <c:v>13.079462328061723</c:v>
                </c:pt>
                <c:pt idx="10714">
                  <c:v>13.07945588702033</c:v>
                </c:pt>
                <c:pt idx="10715">
                  <c:v>13.079449427640336</c:v>
                </c:pt>
                <c:pt idx="10716">
                  <c:v>13.079442949961576</c:v>
                </c:pt>
                <c:pt idx="10717">
                  <c:v>13.079436454024492</c:v>
                </c:pt>
                <c:pt idx="10718">
                  <c:v>13.079429939869168</c:v>
                </c:pt>
                <c:pt idx="10719">
                  <c:v>13.0794234075357</c:v>
                </c:pt>
                <c:pt idx="10720">
                  <c:v>13.079416857064892</c:v>
                </c:pt>
                <c:pt idx="10721">
                  <c:v>13.079410288496502</c:v>
                </c:pt>
                <c:pt idx="10722">
                  <c:v>13.0794037018713</c:v>
                </c:pt>
                <c:pt idx="10723">
                  <c:v>13.079397097229725</c:v>
                </c:pt>
                <c:pt idx="10724">
                  <c:v>13.079390474611801</c:v>
                </c:pt>
                <c:pt idx="10725">
                  <c:v>13.0793838340585</c:v>
                </c:pt>
                <c:pt idx="10726">
                  <c:v>13.079377175610198</c:v>
                </c:pt>
                <c:pt idx="10727">
                  <c:v>13.079370499307499</c:v>
                </c:pt>
                <c:pt idx="10728">
                  <c:v>13.079363805191001</c:v>
                </c:pt>
                <c:pt idx="10729">
                  <c:v>13.079357093301304</c:v>
                </c:pt>
                <c:pt idx="10730">
                  <c:v>13.0793503636792</c:v>
                </c:pt>
                <c:pt idx="10731">
                  <c:v>13.079343616365406</c:v>
                </c:pt>
                <c:pt idx="10732">
                  <c:v>13.07933685140083</c:v>
                </c:pt>
                <c:pt idx="10733">
                  <c:v>13.079330068826026</c:v>
                </c:pt>
                <c:pt idx="10734">
                  <c:v>13.0793232686819</c:v>
                </c:pt>
                <c:pt idx="10735">
                  <c:v>13.079316451009626</c:v>
                </c:pt>
                <c:pt idx="10736">
                  <c:v>13.079309615849876</c:v>
                </c:pt>
                <c:pt idx="10737">
                  <c:v>13.0793027632436</c:v>
                </c:pt>
                <c:pt idx="10738">
                  <c:v>13.079295893231899</c:v>
                </c:pt>
                <c:pt idx="10739">
                  <c:v>13.079289005855976</c:v>
                </c:pt>
                <c:pt idx="10740">
                  <c:v>13.079282101156602</c:v>
                </c:pt>
                <c:pt idx="10741">
                  <c:v>13.079275179175101</c:v>
                </c:pt>
                <c:pt idx="10742">
                  <c:v>13.079268239952604</c:v>
                </c:pt>
                <c:pt idx="10743">
                  <c:v>13.079261283530148</c:v>
                </c:pt>
                <c:pt idx="10744">
                  <c:v>13.079254309949429</c:v>
                </c:pt>
                <c:pt idx="10745">
                  <c:v>13.079247319251024</c:v>
                </c:pt>
                <c:pt idx="10746">
                  <c:v>13.0792403114768</c:v>
                </c:pt>
                <c:pt idx="10747">
                  <c:v>13.079233286667804</c:v>
                </c:pt>
                <c:pt idx="10748">
                  <c:v>13.079226244865676</c:v>
                </c:pt>
                <c:pt idx="10749">
                  <c:v>13.079219186111498</c:v>
                </c:pt>
                <c:pt idx="10750">
                  <c:v>13.079212110446926</c:v>
                </c:pt>
                <c:pt idx="10751">
                  <c:v>13.079205017913402</c:v>
                </c:pt>
                <c:pt idx="10752">
                  <c:v>13.0791979085525</c:v>
                </c:pt>
                <c:pt idx="10753">
                  <c:v>13.0791907824056</c:v>
                </c:pt>
                <c:pt idx="10754">
                  <c:v>13.0791836395145</c:v>
                </c:pt>
                <c:pt idx="10755">
                  <c:v>13.079176479920704</c:v>
                </c:pt>
                <c:pt idx="10756">
                  <c:v>13.079169303665926</c:v>
                </c:pt>
                <c:pt idx="10757">
                  <c:v>13.0791621107917</c:v>
                </c:pt>
                <c:pt idx="10758">
                  <c:v>13.079154901340004</c:v>
                </c:pt>
                <c:pt idx="10759">
                  <c:v>13.079147675352402</c:v>
                </c:pt>
                <c:pt idx="10760">
                  <c:v>13.079140432870799</c:v>
                </c:pt>
                <c:pt idx="10761">
                  <c:v>13.079133173936899</c:v>
                </c:pt>
                <c:pt idx="10762">
                  <c:v>13.0791258985927</c:v>
                </c:pt>
                <c:pt idx="10763">
                  <c:v>13.07911860688</c:v>
                </c:pt>
                <c:pt idx="10764">
                  <c:v>13.079111298840704</c:v>
                </c:pt>
                <c:pt idx="10765">
                  <c:v>13.079103974516904</c:v>
                </c:pt>
                <c:pt idx="10766">
                  <c:v>13.079096633950504</c:v>
                </c:pt>
                <c:pt idx="10767">
                  <c:v>13.079089277183558</c:v>
                </c:pt>
                <c:pt idx="10768">
                  <c:v>13.079081904257899</c:v>
                </c:pt>
                <c:pt idx="10769">
                  <c:v>13.079074515216023</c:v>
                </c:pt>
                <c:pt idx="10770">
                  <c:v>13.070518220208324</c:v>
                </c:pt>
                <c:pt idx="10771">
                  <c:v>13.070514109183502</c:v>
                </c:pt>
                <c:pt idx="10772">
                  <c:v>13.070510013757314</c:v>
                </c:pt>
                <c:pt idx="10773">
                  <c:v>13.070505933933624</c:v>
                </c:pt>
                <c:pt idx="10774">
                  <c:v>13.0705018697168</c:v>
                </c:pt>
                <c:pt idx="10775">
                  <c:v>13.070497821110926</c:v>
                </c:pt>
                <c:pt idx="10776">
                  <c:v>13.070493788119904</c:v>
                </c:pt>
                <c:pt idx="10777">
                  <c:v>13.070489770747828</c:v>
                </c:pt>
                <c:pt idx="10778">
                  <c:v>13.070485768998306</c:v>
                </c:pt>
                <c:pt idx="10779">
                  <c:v>13.070481782875399</c:v>
                </c:pt>
                <c:pt idx="10780">
                  <c:v>13.070477812382824</c:v>
                </c:pt>
                <c:pt idx="10781">
                  <c:v>13.070473857524332</c:v>
                </c:pt>
                <c:pt idx="10782">
                  <c:v>13.070469918303372</c:v>
                </c:pt>
                <c:pt idx="10783">
                  <c:v>13.070465994723406</c:v>
                </c:pt>
                <c:pt idx="10784">
                  <c:v>13.070462086788329</c:v>
                </c:pt>
                <c:pt idx="10785">
                  <c:v>13.070458194501002</c:v>
                </c:pt>
                <c:pt idx="10786">
                  <c:v>13.070454317865478</c:v>
                </c:pt>
                <c:pt idx="10787">
                  <c:v>13.070450456884426</c:v>
                </c:pt>
                <c:pt idx="10788">
                  <c:v>13.070446611561472</c:v>
                </c:pt>
                <c:pt idx="10789">
                  <c:v>13.0704427818994</c:v>
                </c:pt>
                <c:pt idx="10790">
                  <c:v>13.070438967901724</c:v>
                </c:pt>
                <c:pt idx="10791">
                  <c:v>13.070435169571224</c:v>
                </c:pt>
                <c:pt idx="10792">
                  <c:v>13.070431386910904</c:v>
                </c:pt>
                <c:pt idx="10793">
                  <c:v>13.070427619923818</c:v>
                </c:pt>
                <c:pt idx="10794">
                  <c:v>13.070423868612499</c:v>
                </c:pt>
                <c:pt idx="10795">
                  <c:v>13.070420132980002</c:v>
                </c:pt>
                <c:pt idx="10796">
                  <c:v>13.070416413029072</c:v>
                </c:pt>
                <c:pt idx="10797">
                  <c:v>13.070412708761802</c:v>
                </c:pt>
                <c:pt idx="10798">
                  <c:v>13.070409020181502</c:v>
                </c:pt>
                <c:pt idx="10799">
                  <c:v>13.070405347290199</c:v>
                </c:pt>
                <c:pt idx="10800">
                  <c:v>13.0704016900906</c:v>
                </c:pt>
                <c:pt idx="10801">
                  <c:v>13.070398048585</c:v>
                </c:pt>
                <c:pt idx="10802">
                  <c:v>13.070394422775699</c:v>
                </c:pt>
                <c:pt idx="10803">
                  <c:v>13.070390812665021</c:v>
                </c:pt>
                <c:pt idx="10804">
                  <c:v>13.070387218255076</c:v>
                </c:pt>
                <c:pt idx="10805">
                  <c:v>13.070383639547806</c:v>
                </c:pt>
                <c:pt idx="10806">
                  <c:v>13.070380076545726</c:v>
                </c:pt>
                <c:pt idx="10807">
                  <c:v>13.070376529250501</c:v>
                </c:pt>
                <c:pt idx="10808">
                  <c:v>13.0703729976641</c:v>
                </c:pt>
                <c:pt idx="10809">
                  <c:v>13.070369481788498</c:v>
                </c:pt>
                <c:pt idx="10810">
                  <c:v>13.070365981625399</c:v>
                </c:pt>
                <c:pt idx="10811">
                  <c:v>13.0703624971766</c:v>
                </c:pt>
                <c:pt idx="10812">
                  <c:v>13.0703590284438</c:v>
                </c:pt>
                <c:pt idx="10813">
                  <c:v>13.070355575428502</c:v>
                </c:pt>
                <c:pt idx="10814">
                  <c:v>13.070352138132399</c:v>
                </c:pt>
                <c:pt idx="10815">
                  <c:v>13.0703487165569</c:v>
                </c:pt>
                <c:pt idx="10816">
                  <c:v>13.070345310703306</c:v>
                </c:pt>
                <c:pt idx="10817">
                  <c:v>13.070341920573201</c:v>
                </c:pt>
                <c:pt idx="10818">
                  <c:v>13.070338546167704</c:v>
                </c:pt>
                <c:pt idx="10819">
                  <c:v>13.0703351874881</c:v>
                </c:pt>
                <c:pt idx="10820">
                  <c:v>13.0703318445356</c:v>
                </c:pt>
                <c:pt idx="10821">
                  <c:v>13.0703285173112</c:v>
                </c:pt>
                <c:pt idx="10822">
                  <c:v>13.070325205816101</c:v>
                </c:pt>
                <c:pt idx="10823">
                  <c:v>13.070321910051048</c:v>
                </c:pt>
                <c:pt idx="10824">
                  <c:v>13.070318630017098</c:v>
                </c:pt>
                <c:pt idx="10825">
                  <c:v>13.070315365715098</c:v>
                </c:pt>
                <c:pt idx="10826">
                  <c:v>13.0703121171458</c:v>
                </c:pt>
                <c:pt idx="10827">
                  <c:v>13.070308884309902</c:v>
                </c:pt>
                <c:pt idx="10828">
                  <c:v>13.0703056672081</c:v>
                </c:pt>
                <c:pt idx="10829">
                  <c:v>13.0703024658409</c:v>
                </c:pt>
                <c:pt idx="10830">
                  <c:v>13.070299280209024</c:v>
                </c:pt>
                <c:pt idx="10831">
                  <c:v>13.0702961103127</c:v>
                </c:pt>
                <c:pt idx="10832">
                  <c:v>13.0702929561524</c:v>
                </c:pt>
                <c:pt idx="10833">
                  <c:v>13.070289817728792</c:v>
                </c:pt>
                <c:pt idx="10834">
                  <c:v>13.070286695041426</c:v>
                </c:pt>
                <c:pt idx="10835">
                  <c:v>13.070283588091099</c:v>
                </c:pt>
                <c:pt idx="10836">
                  <c:v>13.0702804968778</c:v>
                </c:pt>
                <c:pt idx="10837">
                  <c:v>13.070277421401601</c:v>
                </c:pt>
                <c:pt idx="10838">
                  <c:v>13.0702743616626</c:v>
                </c:pt>
                <c:pt idx="10839">
                  <c:v>13.070271317660699</c:v>
                </c:pt>
                <c:pt idx="10840">
                  <c:v>13.070268289395798</c:v>
                </c:pt>
                <c:pt idx="10841">
                  <c:v>13.070265276867724</c:v>
                </c:pt>
                <c:pt idx="10842">
                  <c:v>13.0702622800762</c:v>
                </c:pt>
                <c:pt idx="10843">
                  <c:v>13.070259299021076</c:v>
                </c:pt>
                <c:pt idx="10844">
                  <c:v>13.070256333701726</c:v>
                </c:pt>
                <c:pt idx="10845">
                  <c:v>13.070253384118001</c:v>
                </c:pt>
                <c:pt idx="10846">
                  <c:v>13.0702504502694</c:v>
                </c:pt>
                <c:pt idx="10847">
                  <c:v>13.070247532155276</c:v>
                </c:pt>
                <c:pt idx="10848">
                  <c:v>13.070244629775004</c:v>
                </c:pt>
                <c:pt idx="10849">
                  <c:v>13.070241743127999</c:v>
                </c:pt>
                <c:pt idx="10850">
                  <c:v>13.070238872213499</c:v>
                </c:pt>
                <c:pt idx="10851">
                  <c:v>13.070236017030776</c:v>
                </c:pt>
                <c:pt idx="10852">
                  <c:v>13.0702331775788</c:v>
                </c:pt>
                <c:pt idx="10853">
                  <c:v>13.070230353856926</c:v>
                </c:pt>
                <c:pt idx="10854">
                  <c:v>13.070227545863904</c:v>
                </c:pt>
                <c:pt idx="10855">
                  <c:v>13.070224753598801</c:v>
                </c:pt>
                <c:pt idx="10856">
                  <c:v>13.0702219770606</c:v>
                </c:pt>
                <c:pt idx="10857">
                  <c:v>13.070219216248129</c:v>
                </c:pt>
                <c:pt idx="10858">
                  <c:v>13.070216471159902</c:v>
                </c:pt>
                <c:pt idx="10859">
                  <c:v>13.070213741794769</c:v>
                </c:pt>
                <c:pt idx="10860">
                  <c:v>13.070211028151698</c:v>
                </c:pt>
                <c:pt idx="10861">
                  <c:v>13.070208330228899</c:v>
                </c:pt>
                <c:pt idx="10862">
                  <c:v>13.070205648025</c:v>
                </c:pt>
                <c:pt idx="10863">
                  <c:v>13.070202981538499</c:v>
                </c:pt>
                <c:pt idx="10864">
                  <c:v>13.070200330767706</c:v>
                </c:pt>
                <c:pt idx="10865">
                  <c:v>13.0701976957111</c:v>
                </c:pt>
                <c:pt idx="10866">
                  <c:v>13.070195076366804</c:v>
                </c:pt>
                <c:pt idx="10867">
                  <c:v>13.070192472733202</c:v>
                </c:pt>
                <c:pt idx="10868">
                  <c:v>13.070189884808423</c:v>
                </c:pt>
                <c:pt idx="10869">
                  <c:v>13.070187312590306</c:v>
                </c:pt>
                <c:pt idx="10870">
                  <c:v>13.07018475607731</c:v>
                </c:pt>
                <c:pt idx="10871">
                  <c:v>13.070182215267172</c:v>
                </c:pt>
                <c:pt idx="10872">
                  <c:v>13.0701796901576</c:v>
                </c:pt>
                <c:pt idx="10873">
                  <c:v>13.070177180746699</c:v>
                </c:pt>
                <c:pt idx="10874">
                  <c:v>13.070174687032299</c:v>
                </c:pt>
                <c:pt idx="10875">
                  <c:v>13.0701722090121</c:v>
                </c:pt>
                <c:pt idx="10876">
                  <c:v>13.0701697466836</c:v>
                </c:pt>
                <c:pt idx="10877">
                  <c:v>13.0701673000446</c:v>
                </c:pt>
                <c:pt idx="10878">
                  <c:v>13.070164869092602</c:v>
                </c:pt>
                <c:pt idx="10879">
                  <c:v>13.070162453825002</c:v>
                </c:pt>
                <c:pt idx="10880">
                  <c:v>13.070160054239199</c:v>
                </c:pt>
                <c:pt idx="10881">
                  <c:v>13.0701576703327</c:v>
                </c:pt>
                <c:pt idx="10882">
                  <c:v>13.070155302102799</c:v>
                </c:pt>
                <c:pt idx="10883">
                  <c:v>13.070152949546626</c:v>
                </c:pt>
                <c:pt idx="10884">
                  <c:v>13.070150612661402</c:v>
                </c:pt>
                <c:pt idx="10885">
                  <c:v>13.070148291444324</c:v>
                </c:pt>
                <c:pt idx="10886">
                  <c:v>13.070145985892299</c:v>
                </c:pt>
                <c:pt idx="10887">
                  <c:v>13.0701436960025</c:v>
                </c:pt>
                <c:pt idx="10888">
                  <c:v>13.070141421771698</c:v>
                </c:pt>
                <c:pt idx="10889">
                  <c:v>13.070139163196902</c:v>
                </c:pt>
                <c:pt idx="10890">
                  <c:v>13.070136920274924</c:v>
                </c:pt>
                <c:pt idx="10891">
                  <c:v>13.070134693002426</c:v>
                </c:pt>
                <c:pt idx="10892">
                  <c:v>13.0701324813762</c:v>
                </c:pt>
                <c:pt idx="10893">
                  <c:v>13.0701302853928</c:v>
                </c:pt>
                <c:pt idx="10894">
                  <c:v>13.0701281050489</c:v>
                </c:pt>
                <c:pt idx="10895">
                  <c:v>13.070125940341001</c:v>
                </c:pt>
                <c:pt idx="10896">
                  <c:v>13.070123791265498</c:v>
                </c:pt>
                <c:pt idx="10897">
                  <c:v>13.070121657818801</c:v>
                </c:pt>
                <c:pt idx="10898">
                  <c:v>13.070119539997426</c:v>
                </c:pt>
                <c:pt idx="10899">
                  <c:v>13.0701174377974</c:v>
                </c:pt>
                <c:pt idx="10900">
                  <c:v>13.070115351215</c:v>
                </c:pt>
                <c:pt idx="10901">
                  <c:v>13.070113280246501</c:v>
                </c:pt>
                <c:pt idx="10902">
                  <c:v>13.070111224888</c:v>
                </c:pt>
                <c:pt idx="10903">
                  <c:v>13.070109185135401</c:v>
                </c:pt>
                <c:pt idx="10904">
                  <c:v>13.070107160984801</c:v>
                </c:pt>
                <c:pt idx="10905">
                  <c:v>13.070105152432101</c:v>
                </c:pt>
                <c:pt idx="10906">
                  <c:v>13.070103159473099</c:v>
                </c:pt>
                <c:pt idx="10907">
                  <c:v>13.070101182103699</c:v>
                </c:pt>
                <c:pt idx="10908">
                  <c:v>13.070099220319626</c:v>
                </c:pt>
                <c:pt idx="10909">
                  <c:v>13.070097274116502</c:v>
                </c:pt>
                <c:pt idx="10910">
                  <c:v>13.070095343490001</c:v>
                </c:pt>
                <c:pt idx="10911">
                  <c:v>13.070093428435801</c:v>
                </c:pt>
                <c:pt idx="10912">
                  <c:v>13.070091528949328</c:v>
                </c:pt>
                <c:pt idx="10913">
                  <c:v>13.070089645025806</c:v>
                </c:pt>
                <c:pt idx="10914">
                  <c:v>13.070087776660976</c:v>
                </c:pt>
                <c:pt idx="10915">
                  <c:v>13.070085923850002</c:v>
                </c:pt>
                <c:pt idx="10916">
                  <c:v>13.070084086588126</c:v>
                </c:pt>
                <c:pt idx="10917">
                  <c:v>13.070082264870702</c:v>
                </c:pt>
                <c:pt idx="10918">
                  <c:v>13.0700804586928</c:v>
                </c:pt>
                <c:pt idx="10919">
                  <c:v>13.0700786680496</c:v>
                </c:pt>
                <c:pt idx="10920">
                  <c:v>13.070076892936004</c:v>
                </c:pt>
                <c:pt idx="10921">
                  <c:v>13.0700751333471</c:v>
                </c:pt>
                <c:pt idx="10922">
                  <c:v>13.070073389277798</c:v>
                </c:pt>
                <c:pt idx="10923">
                  <c:v>13.070071660722901</c:v>
                </c:pt>
                <c:pt idx="10924">
                  <c:v>13.0700699476774</c:v>
                </c:pt>
                <c:pt idx="10925">
                  <c:v>13.070068250135799</c:v>
                </c:pt>
                <c:pt idx="10926">
                  <c:v>13.070066568093004</c:v>
                </c:pt>
                <c:pt idx="10927">
                  <c:v>13.070064901543599</c:v>
                </c:pt>
                <c:pt idx="10928">
                  <c:v>13.070063250482002</c:v>
                </c:pt>
                <c:pt idx="10929">
                  <c:v>13.070061614903</c:v>
                </c:pt>
                <c:pt idx="10930">
                  <c:v>13.0700599948008</c:v>
                </c:pt>
                <c:pt idx="10931">
                  <c:v>13.070058390170001</c:v>
                </c:pt>
                <c:pt idx="10932">
                  <c:v>13.070056801004824</c:v>
                </c:pt>
                <c:pt idx="10933">
                  <c:v>13.070055227299704</c:v>
                </c:pt>
                <c:pt idx="10934">
                  <c:v>13.070053669048702</c:v>
                </c:pt>
                <c:pt idx="10935">
                  <c:v>13.0700521262461</c:v>
                </c:pt>
                <c:pt idx="10936">
                  <c:v>13.070050598886125</c:v>
                </c:pt>
                <c:pt idx="10937">
                  <c:v>13.070049086962404</c:v>
                </c:pt>
                <c:pt idx="10938">
                  <c:v>13.07004759046951</c:v>
                </c:pt>
                <c:pt idx="10939">
                  <c:v>13.070046109401018</c:v>
                </c:pt>
                <c:pt idx="10940">
                  <c:v>13.070044643750904</c:v>
                </c:pt>
                <c:pt idx="10941">
                  <c:v>13.070043193512999</c:v>
                </c:pt>
                <c:pt idx="10942">
                  <c:v>13.070041758681199</c:v>
                </c:pt>
                <c:pt idx="10943">
                  <c:v>13.070040339249237</c:v>
                </c:pt>
                <c:pt idx="10944">
                  <c:v>13.0700389352104</c:v>
                </c:pt>
                <c:pt idx="10945">
                  <c:v>13.070037546558726</c:v>
                </c:pt>
                <c:pt idx="10946">
                  <c:v>13.070036173287574</c:v>
                </c:pt>
                <c:pt idx="10947">
                  <c:v>13.07003481539051</c:v>
                </c:pt>
                <c:pt idx="10948">
                  <c:v>13.0700334728608</c:v>
                </c:pt>
                <c:pt idx="10949">
                  <c:v>13.0700321456921</c:v>
                </c:pt>
                <c:pt idx="10950">
                  <c:v>13.070030833877524</c:v>
                </c:pt>
                <c:pt idx="10951">
                  <c:v>13.070029537410402</c:v>
                </c:pt>
                <c:pt idx="10952">
                  <c:v>13.070028256284004</c:v>
                </c:pt>
                <c:pt idx="10953">
                  <c:v>13.070026990491399</c:v>
                </c:pt>
                <c:pt idx="10954">
                  <c:v>13.070025740025798</c:v>
                </c:pt>
                <c:pt idx="10955">
                  <c:v>13.0700245048801</c:v>
                </c:pt>
                <c:pt idx="10956">
                  <c:v>13.0700232850474</c:v>
                </c:pt>
                <c:pt idx="10957">
                  <c:v>13.0700220805206</c:v>
                </c:pt>
                <c:pt idx="10958">
                  <c:v>13.070020891292501</c:v>
                </c:pt>
                <c:pt idx="10959">
                  <c:v>13.0700197173561</c:v>
                </c:pt>
                <c:pt idx="10960">
                  <c:v>13.070018558704026</c:v>
                </c:pt>
                <c:pt idx="10961">
                  <c:v>13.070017415329026</c:v>
                </c:pt>
                <c:pt idx="10962">
                  <c:v>13.070016287223806</c:v>
                </c:pt>
                <c:pt idx="10963">
                  <c:v>13.070015174380902</c:v>
                </c:pt>
                <c:pt idx="10964">
                  <c:v>13.0700140767928</c:v>
                </c:pt>
                <c:pt idx="10965">
                  <c:v>13.0700129944521</c:v>
                </c:pt>
                <c:pt idx="10966">
                  <c:v>13.070011927351198</c:v>
                </c:pt>
                <c:pt idx="10967">
                  <c:v>13.070010875482502</c:v>
                </c:pt>
                <c:pt idx="10968">
                  <c:v>13.07000983883851</c:v>
                </c:pt>
                <c:pt idx="10969">
                  <c:v>13.070008817410899</c:v>
                </c:pt>
                <c:pt idx="10970">
                  <c:v>13.0700078111925</c:v>
                </c:pt>
                <c:pt idx="10971">
                  <c:v>13.070006820175276</c:v>
                </c:pt>
                <c:pt idx="10972">
                  <c:v>13.070005844351202</c:v>
                </c:pt>
                <c:pt idx="10973">
                  <c:v>13.0700048837125</c:v>
                </c:pt>
                <c:pt idx="10974">
                  <c:v>13.0700039382511</c:v>
                </c:pt>
                <c:pt idx="10975">
                  <c:v>13.070003007959</c:v>
                </c:pt>
                <c:pt idx="10976">
                  <c:v>13.070002092828028</c:v>
                </c:pt>
                <c:pt idx="10977">
                  <c:v>13.070001192849899</c:v>
                </c:pt>
                <c:pt idx="10978">
                  <c:v>13.070000308016599</c:v>
                </c:pt>
                <c:pt idx="10979">
                  <c:v>13.069999438319726</c:v>
                </c:pt>
                <c:pt idx="10980">
                  <c:v>13.069998583751101</c:v>
                </c:pt>
                <c:pt idx="10981">
                  <c:v>13.0699977443021</c:v>
                </c:pt>
                <c:pt idx="10982">
                  <c:v>13.069996919964661</c:v>
                </c:pt>
                <c:pt idx="10983">
                  <c:v>13.06999611072983</c:v>
                </c:pt>
                <c:pt idx="10984">
                  <c:v>13.069995316589448</c:v>
                </c:pt>
                <c:pt idx="10985">
                  <c:v>13.069994537534576</c:v>
                </c:pt>
                <c:pt idx="10986">
                  <c:v>13.0699937735567</c:v>
                </c:pt>
                <c:pt idx="10987">
                  <c:v>13.069993024647324</c:v>
                </c:pt>
                <c:pt idx="10988">
                  <c:v>13.069992290797424</c:v>
                </c:pt>
                <c:pt idx="10989">
                  <c:v>13.069991571998306</c:v>
                </c:pt>
                <c:pt idx="10990">
                  <c:v>13.069990868241323</c:v>
                </c:pt>
                <c:pt idx="10991">
                  <c:v>13.069990179516926</c:v>
                </c:pt>
                <c:pt idx="10992">
                  <c:v>13.069989505816809</c:v>
                </c:pt>
                <c:pt idx="10993">
                  <c:v>13.0699888471315</c:v>
                </c:pt>
                <c:pt idx="10994">
                  <c:v>13.069988203452199</c:v>
                </c:pt>
                <c:pt idx="10995">
                  <c:v>13.069987574769785</c:v>
                </c:pt>
                <c:pt idx="10996">
                  <c:v>13.069986961074624</c:v>
                </c:pt>
                <c:pt idx="10997">
                  <c:v>13.069986362358026</c:v>
                </c:pt>
                <c:pt idx="10998">
                  <c:v>13.0699857786105</c:v>
                </c:pt>
                <c:pt idx="10999">
                  <c:v>13.069985209822748</c:v>
                </c:pt>
                <c:pt idx="11000">
                  <c:v>13.069984655985261</c:v>
                </c:pt>
                <c:pt idx="11001">
                  <c:v>13.069984117088637</c:v>
                </c:pt>
                <c:pt idx="11002">
                  <c:v>13.069983593123336</c:v>
                </c:pt>
                <c:pt idx="11003">
                  <c:v>13.0699830840798</c:v>
                </c:pt>
                <c:pt idx="11004">
                  <c:v>13.069982589948772</c:v>
                </c:pt>
                <c:pt idx="11005">
                  <c:v>13.069982110720026</c:v>
                </c:pt>
                <c:pt idx="11006">
                  <c:v>13.069981646384226</c:v>
                </c:pt>
                <c:pt idx="11007">
                  <c:v>13.069981196931501</c:v>
                </c:pt>
                <c:pt idx="11008">
                  <c:v>13.069980762352101</c:v>
                </c:pt>
                <c:pt idx="11009">
                  <c:v>13.069980342636224</c:v>
                </c:pt>
                <c:pt idx="11010">
                  <c:v>13.0699799377737</c:v>
                </c:pt>
                <c:pt idx="11011">
                  <c:v>13.0699795477548</c:v>
                </c:pt>
                <c:pt idx="11012">
                  <c:v>13.0699791725695</c:v>
                </c:pt>
                <c:pt idx="11013">
                  <c:v>13.069978812207626</c:v>
                </c:pt>
                <c:pt idx="11014">
                  <c:v>13.069978466658998</c:v>
                </c:pt>
                <c:pt idx="11015">
                  <c:v>13.069978135913498</c:v>
                </c:pt>
                <c:pt idx="11016">
                  <c:v>13.069977819961109</c:v>
                </c:pt>
                <c:pt idx="11017">
                  <c:v>13.069977518791276</c:v>
                </c:pt>
                <c:pt idx="11018">
                  <c:v>13.0699772323937</c:v>
                </c:pt>
                <c:pt idx="11019">
                  <c:v>13.069976960758202</c:v>
                </c:pt>
                <c:pt idx="11020">
                  <c:v>13.0699767038742</c:v>
                </c:pt>
                <c:pt idx="11021">
                  <c:v>13.0699764617312</c:v>
                </c:pt>
                <c:pt idx="11022">
                  <c:v>13.069976234318824</c:v>
                </c:pt>
                <c:pt idx="11023">
                  <c:v>13.069976021626324</c:v>
                </c:pt>
                <c:pt idx="11024">
                  <c:v>13.0699758236431</c:v>
                </c:pt>
                <c:pt idx="11025">
                  <c:v>13.069975640358498</c:v>
                </c:pt>
                <c:pt idx="11026">
                  <c:v>13.0699754717619</c:v>
                </c:pt>
                <c:pt idx="11027">
                  <c:v>13.069975317842324</c:v>
                </c:pt>
                <c:pt idx="11028">
                  <c:v>13.069975178589004</c:v>
                </c:pt>
                <c:pt idx="11029">
                  <c:v>13.069975053991101</c:v>
                </c:pt>
                <c:pt idx="11030">
                  <c:v>13.0699749440377</c:v>
                </c:pt>
                <c:pt idx="11031">
                  <c:v>13.0699748487178</c:v>
                </c:pt>
                <c:pt idx="11032">
                  <c:v>13.0699747680203</c:v>
                </c:pt>
                <c:pt idx="11033">
                  <c:v>13.0699747019342</c:v>
                </c:pt>
                <c:pt idx="11034">
                  <c:v>13.069974650448374</c:v>
                </c:pt>
                <c:pt idx="11035">
                  <c:v>13.0699746135514</c:v>
                </c:pt>
                <c:pt idx="11036">
                  <c:v>13.0699745912324</c:v>
                </c:pt>
                <c:pt idx="11037">
                  <c:v>13.069974583479899</c:v>
                </c:pt>
                <c:pt idx="11038">
                  <c:v>13.069974590282674</c:v>
                </c:pt>
                <c:pt idx="11039">
                  <c:v>13.069974611629334</c:v>
                </c:pt>
                <c:pt idx="11040">
                  <c:v>13.069974647508102</c:v>
                </c:pt>
                <c:pt idx="11041">
                  <c:v>13.069974697908027</c:v>
                </c:pt>
                <c:pt idx="11042">
                  <c:v>13.0699747628172</c:v>
                </c:pt>
                <c:pt idx="11043">
                  <c:v>13.069974842224276</c:v>
                </c:pt>
                <c:pt idx="11044">
                  <c:v>13.0699749361175</c:v>
                </c:pt>
                <c:pt idx="11045">
                  <c:v>13.069975044485204</c:v>
                </c:pt>
                <c:pt idx="11046">
                  <c:v>13.069975167315699</c:v>
                </c:pt>
                <c:pt idx="11047">
                  <c:v>13.0699753045973</c:v>
                </c:pt>
                <c:pt idx="11048">
                  <c:v>13.069975456318</c:v>
                </c:pt>
                <c:pt idx="11049">
                  <c:v>13.069975622466099</c:v>
                </c:pt>
                <c:pt idx="11050">
                  <c:v>13.0699758030295</c:v>
                </c:pt>
                <c:pt idx="11051">
                  <c:v>13.0699759979964</c:v>
                </c:pt>
                <c:pt idx="11052">
                  <c:v>13.0699762073548</c:v>
                </c:pt>
                <c:pt idx="11053">
                  <c:v>13.069976431092501</c:v>
                </c:pt>
                <c:pt idx="11054">
                  <c:v>13.0699766691974</c:v>
                </c:pt>
                <c:pt idx="11055">
                  <c:v>13.069976921657499</c:v>
                </c:pt>
                <c:pt idx="11056">
                  <c:v>13.069977188460401</c:v>
                </c:pt>
                <c:pt idx="11057">
                  <c:v>13.069977469594001</c:v>
                </c:pt>
                <c:pt idx="11058">
                  <c:v>13.0699777650459</c:v>
                </c:pt>
                <c:pt idx="11059">
                  <c:v>13.069978074803799</c:v>
                </c:pt>
                <c:pt idx="11060">
                  <c:v>13.0699783988552</c:v>
                </c:pt>
                <c:pt idx="11061">
                  <c:v>13.0699787371878</c:v>
                </c:pt>
                <c:pt idx="11062">
                  <c:v>13.069979089789102</c:v>
                </c:pt>
                <c:pt idx="11063">
                  <c:v>13.0699794566465</c:v>
                </c:pt>
                <c:pt idx="11064">
                  <c:v>13.069979837747438</c:v>
                </c:pt>
                <c:pt idx="11065">
                  <c:v>13.069980233079216</c:v>
                </c:pt>
                <c:pt idx="11066">
                  <c:v>13.069980642629124</c:v>
                </c:pt>
                <c:pt idx="11067">
                  <c:v>13.0699810663845</c:v>
                </c:pt>
                <c:pt idx="11068">
                  <c:v>13.0699815043327</c:v>
                </c:pt>
                <c:pt idx="11069">
                  <c:v>13.069981956460706</c:v>
                </c:pt>
                <c:pt idx="11070">
                  <c:v>13.0699824227558</c:v>
                </c:pt>
                <c:pt idx="11071">
                  <c:v>13.069982903205029</c:v>
                </c:pt>
                <c:pt idx="11072">
                  <c:v>13.069983397795276</c:v>
                </c:pt>
                <c:pt idx="11073">
                  <c:v>13.0699839065137</c:v>
                </c:pt>
                <c:pt idx="11074">
                  <c:v>13.069984429347352</c:v>
                </c:pt>
                <c:pt idx="11075">
                  <c:v>13.069984966282721</c:v>
                </c:pt>
                <c:pt idx="11076">
                  <c:v>13.069985517307096</c:v>
                </c:pt>
                <c:pt idx="11077">
                  <c:v>13.069986082407041</c:v>
                </c:pt>
                <c:pt idx="11078">
                  <c:v>13.069986661569358</c:v>
                </c:pt>
                <c:pt idx="11079">
                  <c:v>13.069987254780832</c:v>
                </c:pt>
                <c:pt idx="11080">
                  <c:v>13.069987862028038</c:v>
                </c:pt>
                <c:pt idx="11081">
                  <c:v>13.0699884832976</c:v>
                </c:pt>
                <c:pt idx="11082">
                  <c:v>13.069989118576338</c:v>
                </c:pt>
                <c:pt idx="11083">
                  <c:v>13.0699897678503</c:v>
                </c:pt>
                <c:pt idx="11084">
                  <c:v>13.0699904311065</c:v>
                </c:pt>
                <c:pt idx="11085">
                  <c:v>13.069991108331099</c:v>
                </c:pt>
                <c:pt idx="11086">
                  <c:v>13.069991799510499</c:v>
                </c:pt>
                <c:pt idx="11087">
                  <c:v>13.069992504631102</c:v>
                </c:pt>
                <c:pt idx="11088">
                  <c:v>13.069993223679306</c:v>
                </c:pt>
                <c:pt idx="11089">
                  <c:v>13.06999395664131</c:v>
                </c:pt>
                <c:pt idx="11090">
                  <c:v>13.069994703503102</c:v>
                </c:pt>
                <c:pt idx="11091">
                  <c:v>13.069995464251098</c:v>
                </c:pt>
                <c:pt idx="11092">
                  <c:v>13.069996238871529</c:v>
                </c:pt>
                <c:pt idx="11093">
                  <c:v>13.06999702735</c:v>
                </c:pt>
                <c:pt idx="11094">
                  <c:v>13.069997829673104</c:v>
                </c:pt>
                <c:pt idx="11095">
                  <c:v>13.069998645826599</c:v>
                </c:pt>
                <c:pt idx="11096">
                  <c:v>13.069999475796402</c:v>
                </c:pt>
                <c:pt idx="11097">
                  <c:v>13.070000319568523</c:v>
                </c:pt>
                <c:pt idx="11098">
                  <c:v>13.0700011771285</c:v>
                </c:pt>
                <c:pt idx="11099">
                  <c:v>13.070002048462626</c:v>
                </c:pt>
                <c:pt idx="11100">
                  <c:v>13.070002933556324</c:v>
                </c:pt>
                <c:pt idx="11101">
                  <c:v>13.0700038323955</c:v>
                </c:pt>
                <c:pt idx="11102">
                  <c:v>13.0700047449658</c:v>
                </c:pt>
                <c:pt idx="11103">
                  <c:v>13.070005671252799</c:v>
                </c:pt>
                <c:pt idx="11104">
                  <c:v>13.070006611242349</c:v>
                </c:pt>
                <c:pt idx="11105">
                  <c:v>13.0700075649195</c:v>
                </c:pt>
                <c:pt idx="11106">
                  <c:v>13.0700085322701</c:v>
                </c:pt>
                <c:pt idx="11107">
                  <c:v>13.07000951327981</c:v>
                </c:pt>
                <c:pt idx="11108">
                  <c:v>13.0700105079335</c:v>
                </c:pt>
                <c:pt idx="11109">
                  <c:v>13.0700115162171</c:v>
                </c:pt>
                <c:pt idx="11110">
                  <c:v>13.07001253811571</c:v>
                </c:pt>
                <c:pt idx="11111">
                  <c:v>13.0700135736144</c:v>
                </c:pt>
                <c:pt idx="11112">
                  <c:v>13.0700146226988</c:v>
                </c:pt>
                <c:pt idx="11113">
                  <c:v>13.070015685354001</c:v>
                </c:pt>
                <c:pt idx="11114">
                  <c:v>13.0700167615651</c:v>
                </c:pt>
                <c:pt idx="11115">
                  <c:v>13.070017851317306</c:v>
                </c:pt>
                <c:pt idx="11116">
                  <c:v>13.0700189545956</c:v>
                </c:pt>
                <c:pt idx="11117">
                  <c:v>13.0700200713851</c:v>
                </c:pt>
                <c:pt idx="11118">
                  <c:v>13.070021201670698</c:v>
                </c:pt>
                <c:pt idx="11119">
                  <c:v>13.070022345437501</c:v>
                </c:pt>
                <c:pt idx="11120">
                  <c:v>13.070023502670301</c:v>
                </c:pt>
                <c:pt idx="11121">
                  <c:v>13.070024673354</c:v>
                </c:pt>
                <c:pt idx="11122">
                  <c:v>13.0700258574734</c:v>
                </c:pt>
                <c:pt idx="11123">
                  <c:v>13.0700270550134</c:v>
                </c:pt>
                <c:pt idx="11124">
                  <c:v>13.0700282659586</c:v>
                </c:pt>
                <c:pt idx="11125">
                  <c:v>13.070029490293798</c:v>
                </c:pt>
                <c:pt idx="11126">
                  <c:v>13.070030728003626</c:v>
                </c:pt>
                <c:pt idx="11127">
                  <c:v>13.0700319790727</c:v>
                </c:pt>
                <c:pt idx="11128">
                  <c:v>13.070033243485502</c:v>
                </c:pt>
                <c:pt idx="11129">
                  <c:v>13.070034521226876</c:v>
                </c:pt>
                <c:pt idx="11130">
                  <c:v>13.070035812281048</c:v>
                </c:pt>
                <c:pt idx="11131">
                  <c:v>13.070037116632276</c:v>
                </c:pt>
                <c:pt idx="11132">
                  <c:v>13.070038434265324</c:v>
                </c:pt>
                <c:pt idx="11133">
                  <c:v>13.0700397651645</c:v>
                </c:pt>
                <c:pt idx="11134">
                  <c:v>13.070041109314101</c:v>
                </c:pt>
                <c:pt idx="11135">
                  <c:v>13.0700424666984</c:v>
                </c:pt>
                <c:pt idx="11136">
                  <c:v>13.070043837301776</c:v>
                </c:pt>
                <c:pt idx="11137">
                  <c:v>13.070045221108106</c:v>
                </c:pt>
                <c:pt idx="11138">
                  <c:v>13.070046618102078</c:v>
                </c:pt>
                <c:pt idx="11139">
                  <c:v>13.070048028267102</c:v>
                </c:pt>
                <c:pt idx="11140">
                  <c:v>13.070049451588021</c:v>
                </c:pt>
                <c:pt idx="11141">
                  <c:v>13.070050888048376</c:v>
                </c:pt>
                <c:pt idx="11142">
                  <c:v>13.070052337632324</c:v>
                </c:pt>
                <c:pt idx="11143">
                  <c:v>13.0700538003238</c:v>
                </c:pt>
                <c:pt idx="11144">
                  <c:v>13.070055276107038</c:v>
                </c:pt>
                <c:pt idx="11145">
                  <c:v>13.070056764965306</c:v>
                </c:pt>
                <c:pt idx="11146">
                  <c:v>13.070058266883002</c:v>
                </c:pt>
                <c:pt idx="11147">
                  <c:v>13.0700597818437</c:v>
                </c:pt>
                <c:pt idx="11148">
                  <c:v>13.0700613098312</c:v>
                </c:pt>
                <c:pt idx="11149">
                  <c:v>13.070062850829421</c:v>
                </c:pt>
                <c:pt idx="11150">
                  <c:v>13.070064404821602</c:v>
                </c:pt>
                <c:pt idx="11151">
                  <c:v>13.070065971791799</c:v>
                </c:pt>
                <c:pt idx="11152">
                  <c:v>13.070067551723502</c:v>
                </c:pt>
                <c:pt idx="11153">
                  <c:v>13.0700691446003</c:v>
                </c:pt>
                <c:pt idx="11154">
                  <c:v>13.0700707504056</c:v>
                </c:pt>
                <c:pt idx="11155">
                  <c:v>13.070072369123</c:v>
                </c:pt>
                <c:pt idx="11156">
                  <c:v>13.070074000736</c:v>
                </c:pt>
                <c:pt idx="11157">
                  <c:v>13.070075645228</c:v>
                </c:pt>
                <c:pt idx="11158">
                  <c:v>13.0700773025823</c:v>
                </c:pt>
                <c:pt idx="11159">
                  <c:v>13.0700789727823</c:v>
                </c:pt>
                <c:pt idx="11160">
                  <c:v>13.070080655811324</c:v>
                </c:pt>
                <c:pt idx="11161">
                  <c:v>13.070082351652626</c:v>
                </c:pt>
                <c:pt idx="11162">
                  <c:v>13.07008406028941</c:v>
                </c:pt>
                <c:pt idx="11163">
                  <c:v>13.0700857817047</c:v>
                </c:pt>
                <c:pt idx="11164">
                  <c:v>13.070087515882074</c:v>
                </c:pt>
                <c:pt idx="11165">
                  <c:v>13.070089262804109</c:v>
                </c:pt>
                <c:pt idx="11166">
                  <c:v>13.070091022454099</c:v>
                </c:pt>
                <c:pt idx="11167">
                  <c:v>13.070092794815302</c:v>
                </c:pt>
                <c:pt idx="11168">
                  <c:v>13.070094579870506</c:v>
                </c:pt>
                <c:pt idx="11169">
                  <c:v>13.070096377602828</c:v>
                </c:pt>
                <c:pt idx="11170">
                  <c:v>13.070098187994798</c:v>
                </c:pt>
                <c:pt idx="11171">
                  <c:v>13.070100011029806</c:v>
                </c:pt>
                <c:pt idx="11172">
                  <c:v>13.070101846690299</c:v>
                </c:pt>
                <c:pt idx="11173">
                  <c:v>13.0701036949594</c:v>
                </c:pt>
                <c:pt idx="11174">
                  <c:v>13.070105555819724</c:v>
                </c:pt>
                <c:pt idx="11175">
                  <c:v>13.070107429254</c:v>
                </c:pt>
                <c:pt idx="11176">
                  <c:v>13.070109315245036</c:v>
                </c:pt>
                <c:pt idx="11177">
                  <c:v>13.070111213775199</c:v>
                </c:pt>
                <c:pt idx="11178">
                  <c:v>13.070113124827499</c:v>
                </c:pt>
                <c:pt idx="11179">
                  <c:v>13.0701150483843</c:v>
                </c:pt>
                <c:pt idx="11180">
                  <c:v>13.070116984428306</c:v>
                </c:pt>
                <c:pt idx="11181">
                  <c:v>13.070118932941902</c:v>
                </c:pt>
                <c:pt idx="11182">
                  <c:v>13.070120893907626</c:v>
                </c:pt>
                <c:pt idx="11183">
                  <c:v>13.070122867307926</c:v>
                </c:pt>
                <c:pt idx="11184">
                  <c:v>13.070124853125327</c:v>
                </c:pt>
                <c:pt idx="11185">
                  <c:v>13.070126851341804</c:v>
                </c:pt>
                <c:pt idx="11186">
                  <c:v>13.0701288619402</c:v>
                </c:pt>
                <c:pt idx="11187">
                  <c:v>13.0701308849025</c:v>
                </c:pt>
                <c:pt idx="11188">
                  <c:v>13.070132920211</c:v>
                </c:pt>
                <c:pt idx="11189">
                  <c:v>13.070134967848126</c:v>
                </c:pt>
                <c:pt idx="11190">
                  <c:v>13.070137027795926</c:v>
                </c:pt>
                <c:pt idx="11191">
                  <c:v>13.070139100036499</c:v>
                </c:pt>
                <c:pt idx="11192">
                  <c:v>13.070141184551998</c:v>
                </c:pt>
                <c:pt idx="11193">
                  <c:v>13.0701432813247</c:v>
                </c:pt>
                <c:pt idx="11194">
                  <c:v>13.070145390336499</c:v>
                </c:pt>
                <c:pt idx="11195">
                  <c:v>13.070147511569528</c:v>
                </c:pt>
                <c:pt idx="11196">
                  <c:v>13.070149645005404</c:v>
                </c:pt>
                <c:pt idx="11197">
                  <c:v>13.0701517906266</c:v>
                </c:pt>
                <c:pt idx="11198">
                  <c:v>13.070153948414699</c:v>
                </c:pt>
                <c:pt idx="11199">
                  <c:v>13.070156118351704</c:v>
                </c:pt>
                <c:pt idx="11200">
                  <c:v>13.070158300419401</c:v>
                </c:pt>
                <c:pt idx="11201">
                  <c:v>13.0701604945996</c:v>
                </c:pt>
                <c:pt idx="11202">
                  <c:v>13.070162700874198</c:v>
                </c:pt>
                <c:pt idx="11203">
                  <c:v>13.070164919224824</c:v>
                </c:pt>
                <c:pt idx="11204">
                  <c:v>13.0701671496332</c:v>
                </c:pt>
                <c:pt idx="11205">
                  <c:v>13.0701693920811</c:v>
                </c:pt>
                <c:pt idx="11206">
                  <c:v>13.07017164655</c:v>
                </c:pt>
                <c:pt idx="11207">
                  <c:v>13.0701739130217</c:v>
                </c:pt>
                <c:pt idx="11208">
                  <c:v>13.0701761914776</c:v>
                </c:pt>
                <c:pt idx="11209">
                  <c:v>13.070178481899298</c:v>
                </c:pt>
                <c:pt idx="11210">
                  <c:v>13.0701807842684</c:v>
                </c:pt>
                <c:pt idx="11211">
                  <c:v>13.070183098566329</c:v>
                </c:pt>
                <c:pt idx="11212">
                  <c:v>13.0701854247743</c:v>
                </c:pt>
                <c:pt idx="11213">
                  <c:v>13.070187762874101</c:v>
                </c:pt>
                <c:pt idx="11214">
                  <c:v>13.070190112846802</c:v>
                </c:pt>
                <c:pt idx="11215">
                  <c:v>13.070192474674</c:v>
                </c:pt>
                <c:pt idx="11216">
                  <c:v>13.070194848336802</c:v>
                </c:pt>
                <c:pt idx="11217">
                  <c:v>13.070197233816709</c:v>
                </c:pt>
                <c:pt idx="11218">
                  <c:v>13.0701996310945</c:v>
                </c:pt>
                <c:pt idx="11219">
                  <c:v>13.0702020401519</c:v>
                </c:pt>
                <c:pt idx="11220">
                  <c:v>13.070204460969904</c:v>
                </c:pt>
                <c:pt idx="11221">
                  <c:v>13.070206893529754</c:v>
                </c:pt>
                <c:pt idx="11222">
                  <c:v>13.070209337812226</c:v>
                </c:pt>
                <c:pt idx="11223">
                  <c:v>13.070211793798601</c:v>
                </c:pt>
                <c:pt idx="11224">
                  <c:v>13.070214261470101</c:v>
                </c:pt>
                <c:pt idx="11225">
                  <c:v>13.0702167408076</c:v>
                </c:pt>
                <c:pt idx="11226">
                  <c:v>13.0702192317921</c:v>
                </c:pt>
                <c:pt idx="11227">
                  <c:v>13.070221734404498</c:v>
                </c:pt>
                <c:pt idx="11228">
                  <c:v>13.0702242486258</c:v>
                </c:pt>
                <c:pt idx="11229">
                  <c:v>13.070226774436801</c:v>
                </c:pt>
                <c:pt idx="11230">
                  <c:v>13.070229311818499</c:v>
                </c:pt>
                <c:pt idx="11231">
                  <c:v>13.070231860751598</c:v>
                </c:pt>
                <c:pt idx="11232">
                  <c:v>13.070234421217</c:v>
                </c:pt>
                <c:pt idx="11233">
                  <c:v>13.070236993195406</c:v>
                </c:pt>
                <c:pt idx="11234">
                  <c:v>13.070239576667628</c:v>
                </c:pt>
                <c:pt idx="11235">
                  <c:v>13.070242171614099</c:v>
                </c:pt>
                <c:pt idx="11236">
                  <c:v>13.070244778015899</c:v>
                </c:pt>
                <c:pt idx="11237">
                  <c:v>13.070247395853302</c:v>
                </c:pt>
                <c:pt idx="11238">
                  <c:v>13.070250025107224</c:v>
                </c:pt>
                <c:pt idx="11239">
                  <c:v>13.070252665758099</c:v>
                </c:pt>
                <c:pt idx="11240">
                  <c:v>13.070255317786406</c:v>
                </c:pt>
                <c:pt idx="11241">
                  <c:v>13.070257981172848</c:v>
                </c:pt>
                <c:pt idx="11242">
                  <c:v>13.070260655897799</c:v>
                </c:pt>
                <c:pt idx="11243">
                  <c:v>13.070263341941699</c:v>
                </c:pt>
                <c:pt idx="11244">
                  <c:v>13.070266039285126</c:v>
                </c:pt>
                <c:pt idx="11245">
                  <c:v>13.070268747908299</c:v>
                </c:pt>
                <c:pt idx="11246">
                  <c:v>13.070271467791425</c:v>
                </c:pt>
                <c:pt idx="11247">
                  <c:v>13.070274198915499</c:v>
                </c:pt>
                <c:pt idx="11248">
                  <c:v>13.0702769412603</c:v>
                </c:pt>
                <c:pt idx="11249">
                  <c:v>13.070279694806199</c:v>
                </c:pt>
                <c:pt idx="11250">
                  <c:v>13.0702824595335</c:v>
                </c:pt>
                <c:pt idx="11251">
                  <c:v>13.070285235422476</c:v>
                </c:pt>
                <c:pt idx="11252">
                  <c:v>13.070288022453099</c:v>
                </c:pt>
                <c:pt idx="11253">
                  <c:v>13.070290820605702</c:v>
                </c:pt>
                <c:pt idx="11254">
                  <c:v>13.070293629860499</c:v>
                </c:pt>
                <c:pt idx="11255">
                  <c:v>13.0702964501974</c:v>
                </c:pt>
                <c:pt idx="11256">
                  <c:v>13.0702992815967</c:v>
                </c:pt>
                <c:pt idx="11257">
                  <c:v>13.070302124038299</c:v>
                </c:pt>
                <c:pt idx="11258">
                  <c:v>13.070304977502326</c:v>
                </c:pt>
                <c:pt idx="11259">
                  <c:v>13.070307841968599</c:v>
                </c:pt>
                <c:pt idx="11260">
                  <c:v>13.0703107174172</c:v>
                </c:pt>
                <c:pt idx="11261">
                  <c:v>13.070313603828099</c:v>
                </c:pt>
                <c:pt idx="11262">
                  <c:v>13.070316501181226</c:v>
                </c:pt>
                <c:pt idx="11263">
                  <c:v>13.0703194094563</c:v>
                </c:pt>
                <c:pt idx="11264">
                  <c:v>13.070322328633299</c:v>
                </c:pt>
                <c:pt idx="11265">
                  <c:v>13.070325258692</c:v>
                </c:pt>
                <c:pt idx="11266">
                  <c:v>13.070328199612092</c:v>
                </c:pt>
                <c:pt idx="11267">
                  <c:v>13.070331151373798</c:v>
                </c:pt>
                <c:pt idx="11268">
                  <c:v>13.070334113956322</c:v>
                </c:pt>
                <c:pt idx="11269">
                  <c:v>13.070337087339604</c:v>
                </c:pt>
                <c:pt idx="11270">
                  <c:v>13.071367123641798</c:v>
                </c:pt>
                <c:pt idx="11271">
                  <c:v>13.071372115738001</c:v>
                </c:pt>
                <c:pt idx="11272">
                  <c:v>13.071377112901398</c:v>
                </c:pt>
                <c:pt idx="11273">
                  <c:v>13.071382115108308</c:v>
                </c:pt>
                <c:pt idx="11274">
                  <c:v>13.071387122334301</c:v>
                </c:pt>
                <c:pt idx="11275">
                  <c:v>13.0713921345559</c:v>
                </c:pt>
                <c:pt idx="11276">
                  <c:v>13.0713971517491</c:v>
                </c:pt>
                <c:pt idx="11277">
                  <c:v>13.071402173889824</c:v>
                </c:pt>
                <c:pt idx="11278">
                  <c:v>13.071407200954226</c:v>
                </c:pt>
                <c:pt idx="11279">
                  <c:v>13.071412232918332</c:v>
                </c:pt>
                <c:pt idx="11280">
                  <c:v>13.071417269758006</c:v>
                </c:pt>
                <c:pt idx="11281">
                  <c:v>13.071422311449776</c:v>
                </c:pt>
                <c:pt idx="11282">
                  <c:v>13.071427357969338</c:v>
                </c:pt>
                <c:pt idx="11283">
                  <c:v>13.071432409292624</c:v>
                </c:pt>
                <c:pt idx="11284">
                  <c:v>13.0714374653961</c:v>
                </c:pt>
                <c:pt idx="11285">
                  <c:v>13.071442526255504</c:v>
                </c:pt>
                <c:pt idx="11286">
                  <c:v>13.071447591847219</c:v>
                </c:pt>
                <c:pt idx="11287">
                  <c:v>13.0714526621468</c:v>
                </c:pt>
                <c:pt idx="11288">
                  <c:v>13.0714577371307</c:v>
                </c:pt>
                <c:pt idx="11289">
                  <c:v>13.071462816775025</c:v>
                </c:pt>
                <c:pt idx="11290">
                  <c:v>13.0714679010553</c:v>
                </c:pt>
                <c:pt idx="11291">
                  <c:v>13.071472989948226</c:v>
                </c:pt>
                <c:pt idx="11292">
                  <c:v>13.071478083429501</c:v>
                </c:pt>
                <c:pt idx="11293">
                  <c:v>13.0714831814752</c:v>
                </c:pt>
                <c:pt idx="11294">
                  <c:v>13.0714882840615</c:v>
                </c:pt>
                <c:pt idx="11295">
                  <c:v>13.071493391164324</c:v>
                </c:pt>
                <c:pt idx="11296">
                  <c:v>13.0714985027598</c:v>
                </c:pt>
                <c:pt idx="11297">
                  <c:v>13.071503618824076</c:v>
                </c:pt>
                <c:pt idx="11298">
                  <c:v>13.0715087393329</c:v>
                </c:pt>
                <c:pt idx="11299">
                  <c:v>13.0715138642627</c:v>
                </c:pt>
                <c:pt idx="11300">
                  <c:v>13.071518993589304</c:v>
                </c:pt>
                <c:pt idx="11301">
                  <c:v>13.071524127288924</c:v>
                </c:pt>
                <c:pt idx="11302">
                  <c:v>13.071529265337499</c:v>
                </c:pt>
                <c:pt idx="11303">
                  <c:v>13.0715344077111</c:v>
                </c:pt>
                <c:pt idx="11304">
                  <c:v>13.071539554386092</c:v>
                </c:pt>
                <c:pt idx="11305">
                  <c:v>13.0715447053378</c:v>
                </c:pt>
                <c:pt idx="11306">
                  <c:v>13.071549860543104</c:v>
                </c:pt>
                <c:pt idx="11307">
                  <c:v>13.071555019977676</c:v>
                </c:pt>
                <c:pt idx="11308">
                  <c:v>13.071560183617548</c:v>
                </c:pt>
                <c:pt idx="11309">
                  <c:v>13.071565351439</c:v>
                </c:pt>
                <c:pt idx="11310">
                  <c:v>13.0715705234179</c:v>
                </c:pt>
                <c:pt idx="11311">
                  <c:v>13.071575699530499</c:v>
                </c:pt>
                <c:pt idx="11312">
                  <c:v>13.071580879752824</c:v>
                </c:pt>
                <c:pt idx="11313">
                  <c:v>13.071586064061025</c:v>
                </c:pt>
                <c:pt idx="11314">
                  <c:v>13.071591252430904</c:v>
                </c:pt>
                <c:pt idx="11315">
                  <c:v>13.0715964448388</c:v>
                </c:pt>
                <c:pt idx="11316">
                  <c:v>13.071601641260798</c:v>
                </c:pt>
                <c:pt idx="11317">
                  <c:v>13.071606841672899</c:v>
                </c:pt>
                <c:pt idx="11318">
                  <c:v>13.0716120460512</c:v>
                </c:pt>
                <c:pt idx="11319">
                  <c:v>13.0716172543718</c:v>
                </c:pt>
                <c:pt idx="11320">
                  <c:v>13.071622466610901</c:v>
                </c:pt>
                <c:pt idx="11321">
                  <c:v>13.071627682744499</c:v>
                </c:pt>
                <c:pt idx="11322">
                  <c:v>13.071632902748824</c:v>
                </c:pt>
                <c:pt idx="11323">
                  <c:v>13.071638126599799</c:v>
                </c:pt>
                <c:pt idx="11324">
                  <c:v>13.071643354273602</c:v>
                </c:pt>
                <c:pt idx="11325">
                  <c:v>13.0716485857464</c:v>
                </c:pt>
                <c:pt idx="11326">
                  <c:v>13.0716538209943</c:v>
                </c:pt>
                <c:pt idx="11327">
                  <c:v>13.0716590599935</c:v>
                </c:pt>
                <c:pt idx="11328">
                  <c:v>13.071664302719904</c:v>
                </c:pt>
                <c:pt idx="11329">
                  <c:v>13.071669549149806</c:v>
                </c:pt>
                <c:pt idx="11330">
                  <c:v>13.0716747992594</c:v>
                </c:pt>
                <c:pt idx="11331">
                  <c:v>13.071680053024721</c:v>
                </c:pt>
                <c:pt idx="11332">
                  <c:v>13.071685310421802</c:v>
                </c:pt>
                <c:pt idx="11333">
                  <c:v>13.071690571427109</c:v>
                </c:pt>
                <c:pt idx="11334">
                  <c:v>13.071695836016326</c:v>
                </c:pt>
                <c:pt idx="11335">
                  <c:v>13.071701104165999</c:v>
                </c:pt>
                <c:pt idx="11336">
                  <c:v>13.071706375852274</c:v>
                </c:pt>
                <c:pt idx="11337">
                  <c:v>13.071711651050999</c:v>
                </c:pt>
                <c:pt idx="11338">
                  <c:v>13.071716929738599</c:v>
                </c:pt>
                <c:pt idx="11339">
                  <c:v>13.0717222118913</c:v>
                </c:pt>
                <c:pt idx="11340">
                  <c:v>13.071727497485099</c:v>
                </c:pt>
                <c:pt idx="11341">
                  <c:v>13.071732786496202</c:v>
                </c:pt>
                <c:pt idx="11342">
                  <c:v>13.071738078900976</c:v>
                </c:pt>
                <c:pt idx="11343">
                  <c:v>13.0717433746753</c:v>
                </c:pt>
                <c:pt idx="11344">
                  <c:v>13.0717486737956</c:v>
                </c:pt>
                <c:pt idx="11345">
                  <c:v>13.071753976238099</c:v>
                </c:pt>
                <c:pt idx="11346">
                  <c:v>13.071759281978904</c:v>
                </c:pt>
                <c:pt idx="11347">
                  <c:v>13.071764590994199</c:v>
                </c:pt>
                <c:pt idx="11348">
                  <c:v>13.0717699032603</c:v>
                </c:pt>
                <c:pt idx="11349">
                  <c:v>13.0717752187534</c:v>
                </c:pt>
                <c:pt idx="11350">
                  <c:v>13.071780537449852</c:v>
                </c:pt>
                <c:pt idx="11351">
                  <c:v>13.071785859325574</c:v>
                </c:pt>
                <c:pt idx="11352">
                  <c:v>13.071791184356901</c:v>
                </c:pt>
                <c:pt idx="11353">
                  <c:v>13.071796512520436</c:v>
                </c:pt>
                <c:pt idx="11354">
                  <c:v>13.071801843791798</c:v>
                </c:pt>
                <c:pt idx="11355">
                  <c:v>13.0718071781478</c:v>
                </c:pt>
                <c:pt idx="11356">
                  <c:v>13.071812515564714</c:v>
                </c:pt>
                <c:pt idx="11357">
                  <c:v>13.071817856018304</c:v>
                </c:pt>
                <c:pt idx="11358">
                  <c:v>13.0718231994853</c:v>
                </c:pt>
                <c:pt idx="11359">
                  <c:v>13.071828545941798</c:v>
                </c:pt>
                <c:pt idx="11360">
                  <c:v>13.071833895364104</c:v>
                </c:pt>
                <c:pt idx="11361">
                  <c:v>13.071839247728741</c:v>
                </c:pt>
                <c:pt idx="11362">
                  <c:v>13.071844603011501</c:v>
                </c:pt>
                <c:pt idx="11363">
                  <c:v>13.071849961189224</c:v>
                </c:pt>
                <c:pt idx="11364">
                  <c:v>13.0718553222379</c:v>
                </c:pt>
                <c:pt idx="11365">
                  <c:v>13.071860686134098</c:v>
                </c:pt>
                <c:pt idx="11366">
                  <c:v>13.071866052853904</c:v>
                </c:pt>
                <c:pt idx="11367">
                  <c:v>13.071871422373652</c:v>
                </c:pt>
                <c:pt idx="11368">
                  <c:v>13.071876794670098</c:v>
                </c:pt>
                <c:pt idx="11369">
                  <c:v>13.071882169719199</c:v>
                </c:pt>
                <c:pt idx="11370">
                  <c:v>13.071887547497402</c:v>
                </c:pt>
                <c:pt idx="11371">
                  <c:v>13.0718929279811</c:v>
                </c:pt>
                <c:pt idx="11372">
                  <c:v>13.071898311146599</c:v>
                </c:pt>
                <c:pt idx="11373">
                  <c:v>13.071903696970399</c:v>
                </c:pt>
                <c:pt idx="11374">
                  <c:v>13.0719090854288</c:v>
                </c:pt>
                <c:pt idx="11375">
                  <c:v>13.0719144764983</c:v>
                </c:pt>
                <c:pt idx="11376">
                  <c:v>13.071919870155202</c:v>
                </c:pt>
                <c:pt idx="11377">
                  <c:v>13.071925266376001</c:v>
                </c:pt>
                <c:pt idx="11378">
                  <c:v>13.071930665137099</c:v>
                </c:pt>
                <c:pt idx="11379">
                  <c:v>13.071936066414899</c:v>
                </c:pt>
                <c:pt idx="11380">
                  <c:v>13.071941470185799</c:v>
                </c:pt>
                <c:pt idx="11381">
                  <c:v>13.071946876426521</c:v>
                </c:pt>
                <c:pt idx="11382">
                  <c:v>13.071952285112999</c:v>
                </c:pt>
                <c:pt idx="11383">
                  <c:v>13.0719576962221</c:v>
                </c:pt>
                <c:pt idx="11384">
                  <c:v>13.071963109730085</c:v>
                </c:pt>
                <c:pt idx="11385">
                  <c:v>13.071968525613901</c:v>
                </c:pt>
                <c:pt idx="11386">
                  <c:v>13.071973943849498</c:v>
                </c:pt>
                <c:pt idx="11387">
                  <c:v>13.071979364413489</c:v>
                </c:pt>
                <c:pt idx="11388">
                  <c:v>13.0719847872826</c:v>
                </c:pt>
                <c:pt idx="11389">
                  <c:v>13.071990212433199</c:v>
                </c:pt>
                <c:pt idx="11390">
                  <c:v>13.0719956398418</c:v>
                </c:pt>
                <c:pt idx="11391">
                  <c:v>13.072001069485006</c:v>
                </c:pt>
                <c:pt idx="11392">
                  <c:v>13.072006501339432</c:v>
                </c:pt>
                <c:pt idx="11393">
                  <c:v>13.072011935381306</c:v>
                </c:pt>
                <c:pt idx="11394">
                  <c:v>13.072017371587506</c:v>
                </c:pt>
                <c:pt idx="11395">
                  <c:v>13.072022809934674</c:v>
                </c:pt>
                <c:pt idx="11396">
                  <c:v>13.072028250399002</c:v>
                </c:pt>
                <c:pt idx="11397">
                  <c:v>13.072033692957406</c:v>
                </c:pt>
                <c:pt idx="11398">
                  <c:v>13.072039137586653</c:v>
                </c:pt>
                <c:pt idx="11399">
                  <c:v>13.072044584262821</c:v>
                </c:pt>
                <c:pt idx="11400">
                  <c:v>13.072050032962824</c:v>
                </c:pt>
                <c:pt idx="11401">
                  <c:v>13.0720554836634</c:v>
                </c:pt>
                <c:pt idx="11402">
                  <c:v>13.072060936341106</c:v>
                </c:pt>
                <c:pt idx="11403">
                  <c:v>13.072066390972624</c:v>
                </c:pt>
                <c:pt idx="11404">
                  <c:v>13.072071847534501</c:v>
                </c:pt>
                <c:pt idx="11405">
                  <c:v>13.0720773060035</c:v>
                </c:pt>
                <c:pt idx="11406">
                  <c:v>13.072082766356306</c:v>
                </c:pt>
                <c:pt idx="11407">
                  <c:v>13.072088228569838</c:v>
                </c:pt>
                <c:pt idx="11408">
                  <c:v>13.072093692620276</c:v>
                </c:pt>
                <c:pt idx="11409">
                  <c:v>13.072099158484829</c:v>
                </c:pt>
                <c:pt idx="11410">
                  <c:v>13.072104626139804</c:v>
                </c:pt>
                <c:pt idx="11411">
                  <c:v>13.072110095562406</c:v>
                </c:pt>
                <c:pt idx="11412">
                  <c:v>13.072115566729106</c:v>
                </c:pt>
                <c:pt idx="11413">
                  <c:v>13.0721210396167</c:v>
                </c:pt>
                <c:pt idx="11414">
                  <c:v>13.072126514202138</c:v>
                </c:pt>
                <c:pt idx="11415">
                  <c:v>13.0721319904618</c:v>
                </c:pt>
                <c:pt idx="11416">
                  <c:v>13.0721374683728</c:v>
                </c:pt>
                <c:pt idx="11417">
                  <c:v>13.072142947912004</c:v>
                </c:pt>
                <c:pt idx="11418">
                  <c:v>13.072148429056</c:v>
                </c:pt>
                <c:pt idx="11419">
                  <c:v>13.0721539117818</c:v>
                </c:pt>
                <c:pt idx="11420">
                  <c:v>13.072159396066176</c:v>
                </c:pt>
                <c:pt idx="11421">
                  <c:v>13.07216488188601</c:v>
                </c:pt>
                <c:pt idx="11422">
                  <c:v>13.072170369218</c:v>
                </c:pt>
                <c:pt idx="11423">
                  <c:v>13.072175858039326</c:v>
                </c:pt>
                <c:pt idx="11424">
                  <c:v>13.072181348326724</c:v>
                </c:pt>
                <c:pt idx="11425">
                  <c:v>13.07218684005711</c:v>
                </c:pt>
                <c:pt idx="11426">
                  <c:v>13.072192333207374</c:v>
                </c:pt>
                <c:pt idx="11427">
                  <c:v>13.072197827754326</c:v>
                </c:pt>
                <c:pt idx="11428">
                  <c:v>13.072203323675099</c:v>
                </c:pt>
                <c:pt idx="11429">
                  <c:v>13.072208820946599</c:v>
                </c:pt>
                <c:pt idx="11430">
                  <c:v>13.072214319545919</c:v>
                </c:pt>
                <c:pt idx="11431">
                  <c:v>13.072219819449792</c:v>
                </c:pt>
                <c:pt idx="11432">
                  <c:v>13.0722253206352</c:v>
                </c:pt>
                <c:pt idx="11433">
                  <c:v>13.072230823079376</c:v>
                </c:pt>
                <c:pt idx="11434">
                  <c:v>13.072236326759354</c:v>
                </c:pt>
                <c:pt idx="11435">
                  <c:v>13.0722418316517</c:v>
                </c:pt>
                <c:pt idx="11436">
                  <c:v>13.072247337734026</c:v>
                </c:pt>
                <c:pt idx="11437">
                  <c:v>13.072252844983106</c:v>
                </c:pt>
                <c:pt idx="11438">
                  <c:v>13.072258353376</c:v>
                </c:pt>
                <c:pt idx="11439">
                  <c:v>13.072263862889899</c:v>
                </c:pt>
                <c:pt idx="11440">
                  <c:v>13.072269373501976</c:v>
                </c:pt>
                <c:pt idx="11441">
                  <c:v>13.072274885189024</c:v>
                </c:pt>
                <c:pt idx="11442">
                  <c:v>13.072280397928528</c:v>
                </c:pt>
                <c:pt idx="11443">
                  <c:v>13.072285911697314</c:v>
                </c:pt>
                <c:pt idx="11444">
                  <c:v>13.072291426472598</c:v>
                </c:pt>
                <c:pt idx="11445">
                  <c:v>13.0722969422317</c:v>
                </c:pt>
                <c:pt idx="11446">
                  <c:v>13.0723024589517</c:v>
                </c:pt>
                <c:pt idx="11447">
                  <c:v>13.072307976610002</c:v>
                </c:pt>
                <c:pt idx="11448">
                  <c:v>13.0723134951833</c:v>
                </c:pt>
                <c:pt idx="11449">
                  <c:v>13.07231901464943</c:v>
                </c:pt>
                <c:pt idx="11450">
                  <c:v>13.072324534985116</c:v>
                </c:pt>
                <c:pt idx="11451">
                  <c:v>13.07233005616783</c:v>
                </c:pt>
                <c:pt idx="11452">
                  <c:v>13.072335578174776</c:v>
                </c:pt>
                <c:pt idx="11453">
                  <c:v>13.0723411009833</c:v>
                </c:pt>
                <c:pt idx="11454">
                  <c:v>13.072346624570702</c:v>
                </c:pt>
                <c:pt idx="11455">
                  <c:v>13.0723521489143</c:v>
                </c:pt>
                <c:pt idx="11456">
                  <c:v>13.0723576739913</c:v>
                </c:pt>
                <c:pt idx="11457">
                  <c:v>13.0723631997792</c:v>
                </c:pt>
                <c:pt idx="11458">
                  <c:v>13.072368726255201</c:v>
                </c:pt>
                <c:pt idx="11459">
                  <c:v>13.072374253396704</c:v>
                </c:pt>
                <c:pt idx="11460">
                  <c:v>13.072379781181198</c:v>
                </c:pt>
                <c:pt idx="11461">
                  <c:v>13.072385309586029</c:v>
                </c:pt>
                <c:pt idx="11462">
                  <c:v>13.072390838588538</c:v>
                </c:pt>
                <c:pt idx="11463">
                  <c:v>13.072396368166032</c:v>
                </c:pt>
                <c:pt idx="11464">
                  <c:v>13.072401898296174</c:v>
                </c:pt>
                <c:pt idx="11465">
                  <c:v>13.072407428956376</c:v>
                </c:pt>
                <c:pt idx="11466">
                  <c:v>13.072412960124106</c:v>
                </c:pt>
                <c:pt idx="11467">
                  <c:v>13.0724184917768</c:v>
                </c:pt>
                <c:pt idx="11468">
                  <c:v>13.072424023892006</c:v>
                </c:pt>
                <c:pt idx="11469">
                  <c:v>13.072429556447492</c:v>
                </c:pt>
                <c:pt idx="11470">
                  <c:v>13.072435089420219</c:v>
                </c:pt>
                <c:pt idx="11471">
                  <c:v>13.072440622788145</c:v>
                </c:pt>
                <c:pt idx="11472">
                  <c:v>13.072446156528708</c:v>
                </c:pt>
                <c:pt idx="11473">
                  <c:v>13.072451690619404</c:v>
                </c:pt>
                <c:pt idx="11474">
                  <c:v>13.072457225038216</c:v>
                </c:pt>
                <c:pt idx="11475">
                  <c:v>13.072462759762438</c:v>
                </c:pt>
                <c:pt idx="11476">
                  <c:v>13.072468294769616</c:v>
                </c:pt>
                <c:pt idx="11477">
                  <c:v>13.072473830037502</c:v>
                </c:pt>
                <c:pt idx="11478">
                  <c:v>13.072479365544076</c:v>
                </c:pt>
                <c:pt idx="11479">
                  <c:v>13.072484901266666</c:v>
                </c:pt>
                <c:pt idx="11480">
                  <c:v>13.072490437182926</c:v>
                </c:pt>
                <c:pt idx="11481">
                  <c:v>13.072495973270724</c:v>
                </c:pt>
                <c:pt idx="11482">
                  <c:v>13.072501509507836</c:v>
                </c:pt>
                <c:pt idx="11483">
                  <c:v>13.0725070458718</c:v>
                </c:pt>
                <c:pt idx="11484">
                  <c:v>13.072512582340714</c:v>
                </c:pt>
                <c:pt idx="11485">
                  <c:v>13.072518118891924</c:v>
                </c:pt>
                <c:pt idx="11486">
                  <c:v>13.072523655503502</c:v>
                </c:pt>
                <c:pt idx="11487">
                  <c:v>13.072529192153302</c:v>
                </c:pt>
                <c:pt idx="11488">
                  <c:v>13.072534728819219</c:v>
                </c:pt>
                <c:pt idx="11489">
                  <c:v>13.072540265478821</c:v>
                </c:pt>
                <c:pt idx="11490">
                  <c:v>13.072545802110024</c:v>
                </c:pt>
                <c:pt idx="11491">
                  <c:v>13.072551338690802</c:v>
                </c:pt>
                <c:pt idx="11492">
                  <c:v>13.072556875199295</c:v>
                </c:pt>
                <c:pt idx="11493">
                  <c:v>13.0725624116128</c:v>
                </c:pt>
                <c:pt idx="11494">
                  <c:v>13.072567947910002</c:v>
                </c:pt>
                <c:pt idx="11495">
                  <c:v>13.072573484068204</c:v>
                </c:pt>
                <c:pt idx="11496">
                  <c:v>13.072579020065804</c:v>
                </c:pt>
                <c:pt idx="11497">
                  <c:v>13.07258455588083</c:v>
                </c:pt>
                <c:pt idx="11498">
                  <c:v>13.072590091490706</c:v>
                </c:pt>
                <c:pt idx="11499">
                  <c:v>13.072595626874104</c:v>
                </c:pt>
                <c:pt idx="11500">
                  <c:v>13.0726011620088</c:v>
                </c:pt>
                <c:pt idx="11501">
                  <c:v>13.072606696873049</c:v>
                </c:pt>
                <c:pt idx="11502">
                  <c:v>13.072612231444538</c:v>
                </c:pt>
                <c:pt idx="11503">
                  <c:v>13.0726177657015</c:v>
                </c:pt>
                <c:pt idx="11504">
                  <c:v>13.072623299622421</c:v>
                </c:pt>
                <c:pt idx="11505">
                  <c:v>13.072628833185025</c:v>
                </c:pt>
                <c:pt idx="11506">
                  <c:v>13.072634366367653</c:v>
                </c:pt>
                <c:pt idx="11507">
                  <c:v>13.072639899148468</c:v>
                </c:pt>
                <c:pt idx="11508">
                  <c:v>13.072645431505421</c:v>
                </c:pt>
                <c:pt idx="11509">
                  <c:v>13.072650963416899</c:v>
                </c:pt>
                <c:pt idx="11510">
                  <c:v>13.07265649486143</c:v>
                </c:pt>
                <c:pt idx="11511">
                  <c:v>13.072662025816626</c:v>
                </c:pt>
                <c:pt idx="11512">
                  <c:v>13.072667556261448</c:v>
                </c:pt>
                <c:pt idx="11513">
                  <c:v>13.0726730861736</c:v>
                </c:pt>
                <c:pt idx="11514">
                  <c:v>13.0726786155317</c:v>
                </c:pt>
                <c:pt idx="11515">
                  <c:v>13.072684144314024</c:v>
                </c:pt>
                <c:pt idx="11516">
                  <c:v>13.072689672499068</c:v>
                </c:pt>
                <c:pt idx="11517">
                  <c:v>13.072695200064736</c:v>
                </c:pt>
                <c:pt idx="11518">
                  <c:v>13.072700726989726</c:v>
                </c:pt>
                <c:pt idx="11519">
                  <c:v>13.072706253252525</c:v>
                </c:pt>
                <c:pt idx="11520">
                  <c:v>13.0727117788312</c:v>
                </c:pt>
                <c:pt idx="11521">
                  <c:v>13.072717303704676</c:v>
                </c:pt>
                <c:pt idx="11522">
                  <c:v>13.072722827851004</c:v>
                </c:pt>
                <c:pt idx="11523">
                  <c:v>13.0727283512488</c:v>
                </c:pt>
                <c:pt idx="11524">
                  <c:v>13.072733873876732</c:v>
                </c:pt>
                <c:pt idx="11525">
                  <c:v>13.072739395713123</c:v>
                </c:pt>
                <c:pt idx="11526">
                  <c:v>13.072744916736454</c:v>
                </c:pt>
                <c:pt idx="11527">
                  <c:v>13.072750436925423</c:v>
                </c:pt>
                <c:pt idx="11528">
                  <c:v>13.072755956258504</c:v>
                </c:pt>
                <c:pt idx="11529">
                  <c:v>13.072761474714399</c:v>
                </c:pt>
                <c:pt idx="11530">
                  <c:v>13.072766992271704</c:v>
                </c:pt>
                <c:pt idx="11531">
                  <c:v>13.072772508909132</c:v>
                </c:pt>
                <c:pt idx="11532">
                  <c:v>13.072778024605</c:v>
                </c:pt>
                <c:pt idx="11533">
                  <c:v>13.072783539338538</c:v>
                </c:pt>
                <c:pt idx="11534">
                  <c:v>13.072789053088107</c:v>
                </c:pt>
                <c:pt idx="11535">
                  <c:v>13.07279456583233</c:v>
                </c:pt>
                <c:pt idx="11536">
                  <c:v>13.072800077550006</c:v>
                </c:pt>
                <c:pt idx="11537">
                  <c:v>13.072805588220104</c:v>
                </c:pt>
                <c:pt idx="11538">
                  <c:v>13.072811097821226</c:v>
                </c:pt>
                <c:pt idx="11539">
                  <c:v>13.072816606332324</c:v>
                </c:pt>
                <c:pt idx="11540">
                  <c:v>13.0728221137321</c:v>
                </c:pt>
                <c:pt idx="11541">
                  <c:v>13.072827619999424</c:v>
                </c:pt>
                <c:pt idx="11542">
                  <c:v>13.0728331251131</c:v>
                </c:pt>
                <c:pt idx="11543">
                  <c:v>13.072838629052224</c:v>
                </c:pt>
                <c:pt idx="11544">
                  <c:v>13.072844131795406</c:v>
                </c:pt>
                <c:pt idx="11545">
                  <c:v>13.072849633321876</c:v>
                </c:pt>
                <c:pt idx="11546">
                  <c:v>13.0728551336104</c:v>
                </c:pt>
                <c:pt idx="11547">
                  <c:v>13.072860632639976</c:v>
                </c:pt>
                <c:pt idx="11548">
                  <c:v>13.072866130389732</c:v>
                </c:pt>
                <c:pt idx="11549">
                  <c:v>13.0728716268383</c:v>
                </c:pt>
                <c:pt idx="11550">
                  <c:v>13.072877121965202</c:v>
                </c:pt>
                <c:pt idx="11551">
                  <c:v>13.072882615749418</c:v>
                </c:pt>
                <c:pt idx="11552">
                  <c:v>13.072888108169504</c:v>
                </c:pt>
                <c:pt idx="11553">
                  <c:v>13.072893599205223</c:v>
                </c:pt>
                <c:pt idx="11554">
                  <c:v>13.072899088835324</c:v>
                </c:pt>
                <c:pt idx="11555">
                  <c:v>13.072904577039138</c:v>
                </c:pt>
                <c:pt idx="11556">
                  <c:v>13.0729100637956</c:v>
                </c:pt>
                <c:pt idx="11557">
                  <c:v>13.072915549084318</c:v>
                </c:pt>
                <c:pt idx="11558">
                  <c:v>13.072921032883899</c:v>
                </c:pt>
                <c:pt idx="11559">
                  <c:v>13.072926515174126</c:v>
                </c:pt>
                <c:pt idx="11560">
                  <c:v>13.072931995934002</c:v>
                </c:pt>
                <c:pt idx="11561">
                  <c:v>13.072937475143029</c:v>
                </c:pt>
                <c:pt idx="11562">
                  <c:v>13.072942952780076</c:v>
                </c:pt>
                <c:pt idx="11563">
                  <c:v>13.0729484288248</c:v>
                </c:pt>
                <c:pt idx="11564">
                  <c:v>13.072953903256501</c:v>
                </c:pt>
                <c:pt idx="11565">
                  <c:v>13.0729593760545</c:v>
                </c:pt>
                <c:pt idx="11566">
                  <c:v>13.07296484719831</c:v>
                </c:pt>
                <c:pt idx="11567">
                  <c:v>13.072970316667076</c:v>
                </c:pt>
                <c:pt idx="11568">
                  <c:v>13.072975784440398</c:v>
                </c:pt>
                <c:pt idx="11569">
                  <c:v>13.072981250497802</c:v>
                </c:pt>
                <c:pt idx="11570">
                  <c:v>13.072986714818821</c:v>
                </c:pt>
                <c:pt idx="11571">
                  <c:v>13.072992177382726</c:v>
                </c:pt>
                <c:pt idx="11572">
                  <c:v>13.072997638169253</c:v>
                </c:pt>
                <c:pt idx="11573">
                  <c:v>13.073003097157599</c:v>
                </c:pt>
                <c:pt idx="11574">
                  <c:v>13.073008554327822</c:v>
                </c:pt>
                <c:pt idx="11575">
                  <c:v>13.073014009659326</c:v>
                </c:pt>
                <c:pt idx="11576">
                  <c:v>13.073019463131548</c:v>
                </c:pt>
                <c:pt idx="11577">
                  <c:v>13.073024914724504</c:v>
                </c:pt>
                <c:pt idx="11578">
                  <c:v>13.0730303644175</c:v>
                </c:pt>
                <c:pt idx="11579">
                  <c:v>13.073035812190406</c:v>
                </c:pt>
                <c:pt idx="11580">
                  <c:v>13.07304125802311</c:v>
                </c:pt>
                <c:pt idx="11581">
                  <c:v>13.073046701894899</c:v>
                </c:pt>
                <c:pt idx="11582">
                  <c:v>13.0730521437858</c:v>
                </c:pt>
                <c:pt idx="11583">
                  <c:v>13.0730575836757</c:v>
                </c:pt>
                <c:pt idx="11584">
                  <c:v>13.073063021544202</c:v>
                </c:pt>
                <c:pt idx="11585">
                  <c:v>13.073068457371299</c:v>
                </c:pt>
                <c:pt idx="11586">
                  <c:v>13.073073891136801</c:v>
                </c:pt>
                <c:pt idx="11587">
                  <c:v>13.073079322820499</c:v>
                </c:pt>
                <c:pt idx="11588">
                  <c:v>13.073084752402426</c:v>
                </c:pt>
                <c:pt idx="11589">
                  <c:v>13.073090179862502</c:v>
                </c:pt>
                <c:pt idx="11590">
                  <c:v>13.0730956051805</c:v>
                </c:pt>
                <c:pt idx="11591">
                  <c:v>13.0731010283367</c:v>
                </c:pt>
                <c:pt idx="11592">
                  <c:v>13.073106449310799</c:v>
                </c:pt>
                <c:pt idx="11593">
                  <c:v>13.073111868083</c:v>
                </c:pt>
                <c:pt idx="11594">
                  <c:v>13.0731172846333</c:v>
                </c:pt>
                <c:pt idx="11595">
                  <c:v>13.073122698941924</c:v>
                </c:pt>
                <c:pt idx="11596">
                  <c:v>13.0731281109887</c:v>
                </c:pt>
                <c:pt idx="11597">
                  <c:v>13.073133520753904</c:v>
                </c:pt>
                <c:pt idx="11598">
                  <c:v>13.0731389282177</c:v>
                </c:pt>
                <c:pt idx="11599">
                  <c:v>13.073144333360338</c:v>
                </c:pt>
                <c:pt idx="11600">
                  <c:v>13.073149736161676</c:v>
                </c:pt>
                <c:pt idx="11601">
                  <c:v>13.073155136602226</c:v>
                </c:pt>
                <c:pt idx="11602">
                  <c:v>13.073160534662374</c:v>
                </c:pt>
                <c:pt idx="11603">
                  <c:v>13.073165930322</c:v>
                </c:pt>
                <c:pt idx="11604">
                  <c:v>13.073171323561548</c:v>
                </c:pt>
                <c:pt idx="11605">
                  <c:v>13.073176714361599</c:v>
                </c:pt>
                <c:pt idx="11606">
                  <c:v>13.073182102702226</c:v>
                </c:pt>
                <c:pt idx="11607">
                  <c:v>13.073187488563899</c:v>
                </c:pt>
                <c:pt idx="11608">
                  <c:v>13.073192871927125</c:v>
                </c:pt>
                <c:pt idx="11609">
                  <c:v>13.073198252771904</c:v>
                </c:pt>
                <c:pt idx="11610">
                  <c:v>13.0732036310791</c:v>
                </c:pt>
                <c:pt idx="11611">
                  <c:v>13.073209006829074</c:v>
                </c:pt>
                <c:pt idx="11612">
                  <c:v>13.0732143800023</c:v>
                </c:pt>
                <c:pt idx="11613">
                  <c:v>13.0732197505793</c:v>
                </c:pt>
                <c:pt idx="11614">
                  <c:v>13.0732251185407</c:v>
                </c:pt>
                <c:pt idx="11615">
                  <c:v>13.073230483867</c:v>
                </c:pt>
                <c:pt idx="11616">
                  <c:v>13.0732358465388</c:v>
                </c:pt>
                <c:pt idx="11617">
                  <c:v>13.0732412065368</c:v>
                </c:pt>
                <c:pt idx="11618">
                  <c:v>13.07324656384171</c:v>
                </c:pt>
                <c:pt idx="11619">
                  <c:v>13.073251918433799</c:v>
                </c:pt>
                <c:pt idx="11620">
                  <c:v>13.073257270294302</c:v>
                </c:pt>
                <c:pt idx="11621">
                  <c:v>13.073262619403724</c:v>
                </c:pt>
                <c:pt idx="11622">
                  <c:v>13.0732679657427</c:v>
                </c:pt>
                <c:pt idx="11623">
                  <c:v>13.073273309292301</c:v>
                </c:pt>
                <c:pt idx="11624">
                  <c:v>13.073278650033098</c:v>
                </c:pt>
                <c:pt idx="11625">
                  <c:v>13.073283987946002</c:v>
                </c:pt>
                <c:pt idx="11626">
                  <c:v>13.073289323011902</c:v>
                </c:pt>
                <c:pt idx="11627">
                  <c:v>13.073294655211599</c:v>
                </c:pt>
                <c:pt idx="11628">
                  <c:v>13.0732999845261</c:v>
                </c:pt>
                <c:pt idx="11629">
                  <c:v>13.0733053109364</c:v>
                </c:pt>
                <c:pt idx="11630">
                  <c:v>13.073310634423304</c:v>
                </c:pt>
                <c:pt idx="11631">
                  <c:v>13.073315954967899</c:v>
                </c:pt>
                <c:pt idx="11632">
                  <c:v>13.073321272551198</c:v>
                </c:pt>
                <c:pt idx="11633">
                  <c:v>13.0733265871543</c:v>
                </c:pt>
                <c:pt idx="11634">
                  <c:v>13.073331898758276</c:v>
                </c:pt>
                <c:pt idx="11635">
                  <c:v>13.073337207344109</c:v>
                </c:pt>
                <c:pt idx="11636">
                  <c:v>13.0733425128928</c:v>
                </c:pt>
                <c:pt idx="11637">
                  <c:v>13.073347815386049</c:v>
                </c:pt>
                <c:pt idx="11638">
                  <c:v>13.0733531148043</c:v>
                </c:pt>
                <c:pt idx="11639">
                  <c:v>13.0733584111294</c:v>
                </c:pt>
                <c:pt idx="11640">
                  <c:v>13.073363704342301</c:v>
                </c:pt>
                <c:pt idx="11641">
                  <c:v>13.0733689944243</c:v>
                </c:pt>
                <c:pt idx="11642">
                  <c:v>13.073374281356701</c:v>
                </c:pt>
                <c:pt idx="11643">
                  <c:v>13.073379565120799</c:v>
                </c:pt>
                <c:pt idx="11644">
                  <c:v>13.073384845697976</c:v>
                </c:pt>
                <c:pt idx="11645">
                  <c:v>13.0733901230694</c:v>
                </c:pt>
                <c:pt idx="11646">
                  <c:v>13.0733953972168</c:v>
                </c:pt>
                <c:pt idx="11647">
                  <c:v>13.073400668121424</c:v>
                </c:pt>
                <c:pt idx="11648">
                  <c:v>13.073405935764876</c:v>
                </c:pt>
                <c:pt idx="11649">
                  <c:v>13.073411200128326</c:v>
                </c:pt>
                <c:pt idx="11650">
                  <c:v>13.073416461193499</c:v>
                </c:pt>
                <c:pt idx="11651">
                  <c:v>13.073421718941924</c:v>
                </c:pt>
                <c:pt idx="11652">
                  <c:v>13.073426973355106</c:v>
                </c:pt>
                <c:pt idx="11653">
                  <c:v>13.073432224414825</c:v>
                </c:pt>
                <c:pt idx="11654">
                  <c:v>13.073437472102427</c:v>
                </c:pt>
                <c:pt idx="11655">
                  <c:v>13.073442716399526</c:v>
                </c:pt>
                <c:pt idx="11656">
                  <c:v>13.073447957288277</c:v>
                </c:pt>
                <c:pt idx="11657">
                  <c:v>13.073453194749726</c:v>
                </c:pt>
                <c:pt idx="11658">
                  <c:v>13.0734584287661</c:v>
                </c:pt>
                <c:pt idx="11659">
                  <c:v>13.073463659319026</c:v>
                </c:pt>
                <c:pt idx="11660">
                  <c:v>13.0734688863902</c:v>
                </c:pt>
                <c:pt idx="11661">
                  <c:v>13.0734741099615</c:v>
                </c:pt>
                <c:pt idx="11662">
                  <c:v>13.0734793300148</c:v>
                </c:pt>
                <c:pt idx="11663">
                  <c:v>13.073484546532052</c:v>
                </c:pt>
                <c:pt idx="11664">
                  <c:v>13.073489759494874</c:v>
                </c:pt>
                <c:pt idx="11665">
                  <c:v>13.073494968885525</c:v>
                </c:pt>
                <c:pt idx="11666">
                  <c:v>13.073500174685504</c:v>
                </c:pt>
                <c:pt idx="11667">
                  <c:v>13.073505376877376</c:v>
                </c:pt>
                <c:pt idx="11668">
                  <c:v>13.073510575442814</c:v>
                </c:pt>
                <c:pt idx="11669">
                  <c:v>13.0735157703638</c:v>
                </c:pt>
                <c:pt idx="11670">
                  <c:v>13.0735209616226</c:v>
                </c:pt>
                <c:pt idx="11671">
                  <c:v>13.073526149201276</c:v>
                </c:pt>
                <c:pt idx="11672">
                  <c:v>13.07353133308203</c:v>
                </c:pt>
                <c:pt idx="11673">
                  <c:v>13.073536513246854</c:v>
                </c:pt>
                <c:pt idx="11674">
                  <c:v>13.073541689677604</c:v>
                </c:pt>
                <c:pt idx="11675">
                  <c:v>13.073546862357349</c:v>
                </c:pt>
                <c:pt idx="11676">
                  <c:v>13.073552031267576</c:v>
                </c:pt>
                <c:pt idx="11677">
                  <c:v>13.073557196390899</c:v>
                </c:pt>
                <c:pt idx="11678">
                  <c:v>13.073562357709761</c:v>
                </c:pt>
                <c:pt idx="11679">
                  <c:v>13.073567515206152</c:v>
                </c:pt>
                <c:pt idx="11680">
                  <c:v>13.0735726688625</c:v>
                </c:pt>
                <c:pt idx="11681">
                  <c:v>13.073577818661432</c:v>
                </c:pt>
                <c:pt idx="11682">
                  <c:v>13.073582964585116</c:v>
                </c:pt>
                <c:pt idx="11683">
                  <c:v>13.073588106616</c:v>
                </c:pt>
                <c:pt idx="11684">
                  <c:v>13.073593244736704</c:v>
                </c:pt>
                <c:pt idx="11685">
                  <c:v>13.073598378929827</c:v>
                </c:pt>
                <c:pt idx="11686">
                  <c:v>13.0736035091775</c:v>
                </c:pt>
                <c:pt idx="11687">
                  <c:v>13.073608635462676</c:v>
                </c:pt>
                <c:pt idx="11688">
                  <c:v>13.073613757767706</c:v>
                </c:pt>
                <c:pt idx="11689">
                  <c:v>13.0736188760754</c:v>
                </c:pt>
                <c:pt idx="11690">
                  <c:v>13.0736239903684</c:v>
                </c:pt>
                <c:pt idx="11691">
                  <c:v>13.073629100629224</c:v>
                </c:pt>
                <c:pt idx="11692">
                  <c:v>13.073634206840854</c:v>
                </c:pt>
                <c:pt idx="11693">
                  <c:v>13.073639308985772</c:v>
                </c:pt>
                <c:pt idx="11694">
                  <c:v>13.07364440704673</c:v>
                </c:pt>
                <c:pt idx="11695">
                  <c:v>13.073649501006576</c:v>
                </c:pt>
                <c:pt idx="11696">
                  <c:v>13.073654590848378</c:v>
                </c:pt>
                <c:pt idx="11697">
                  <c:v>13.073659676554676</c:v>
                </c:pt>
                <c:pt idx="11698">
                  <c:v>13.073664758108524</c:v>
                </c:pt>
                <c:pt idx="11699">
                  <c:v>13.073669835492804</c:v>
                </c:pt>
                <c:pt idx="11700">
                  <c:v>13.073674908690499</c:v>
                </c:pt>
                <c:pt idx="11701">
                  <c:v>13.07367997768471</c:v>
                </c:pt>
                <c:pt idx="11702">
                  <c:v>13.0736850424581</c:v>
                </c:pt>
                <c:pt idx="11703">
                  <c:v>13.073690102994</c:v>
                </c:pt>
                <c:pt idx="11704">
                  <c:v>13.0736951592755</c:v>
                </c:pt>
                <c:pt idx="11705">
                  <c:v>13.073700211285574</c:v>
                </c:pt>
                <c:pt idx="11706">
                  <c:v>13.073705259007458</c:v>
                </c:pt>
                <c:pt idx="11707">
                  <c:v>13.073710302423899</c:v>
                </c:pt>
                <c:pt idx="11708">
                  <c:v>13.0737153415187</c:v>
                </c:pt>
                <c:pt idx="11709">
                  <c:v>13.0737203762747</c:v>
                </c:pt>
                <c:pt idx="11710">
                  <c:v>13.073725406675299</c:v>
                </c:pt>
                <c:pt idx="11711">
                  <c:v>13.073730432703806</c:v>
                </c:pt>
                <c:pt idx="11712">
                  <c:v>13.073735454343424</c:v>
                </c:pt>
                <c:pt idx="11713">
                  <c:v>13.073740471577604</c:v>
                </c:pt>
                <c:pt idx="11714">
                  <c:v>13.073745484389599</c:v>
                </c:pt>
                <c:pt idx="11715">
                  <c:v>13.073750492762899</c:v>
                </c:pt>
                <c:pt idx="11716">
                  <c:v>13.073755496680899</c:v>
                </c:pt>
                <c:pt idx="11717">
                  <c:v>13.0737604961271</c:v>
                </c:pt>
                <c:pt idx="11718">
                  <c:v>13.0737654910851</c:v>
                </c:pt>
                <c:pt idx="11719">
                  <c:v>13.073770481538148</c:v>
                </c:pt>
                <c:pt idx="11720">
                  <c:v>13.073775467470098</c:v>
                </c:pt>
                <c:pt idx="11721">
                  <c:v>13.073780448864404</c:v>
                </c:pt>
                <c:pt idx="11722">
                  <c:v>13.073785425704624</c:v>
                </c:pt>
                <c:pt idx="11723">
                  <c:v>13.0737903979745</c:v>
                </c:pt>
                <c:pt idx="11724">
                  <c:v>13.0737953656578</c:v>
                </c:pt>
                <c:pt idx="11725">
                  <c:v>13.073800328738002</c:v>
                </c:pt>
                <c:pt idx="11726">
                  <c:v>13.0738052871991</c:v>
                </c:pt>
                <c:pt idx="11727">
                  <c:v>13.073810241024702</c:v>
                </c:pt>
                <c:pt idx="11728">
                  <c:v>13.073815190198699</c:v>
                </c:pt>
                <c:pt idx="11729">
                  <c:v>13.073820134704899</c:v>
                </c:pt>
                <c:pt idx="11730">
                  <c:v>13.073825074527226</c:v>
                </c:pt>
                <c:pt idx="11731">
                  <c:v>13.073830009649576</c:v>
                </c:pt>
                <c:pt idx="11732">
                  <c:v>13.073834940055702</c:v>
                </c:pt>
                <c:pt idx="11733">
                  <c:v>13.073839865729832</c:v>
                </c:pt>
                <c:pt idx="11734">
                  <c:v>13.0738447866557</c:v>
                </c:pt>
                <c:pt idx="11735">
                  <c:v>13.073849702817602</c:v>
                </c:pt>
                <c:pt idx="11736">
                  <c:v>13.073854614199426</c:v>
                </c:pt>
                <c:pt idx="11737">
                  <c:v>13.073859520785321</c:v>
                </c:pt>
                <c:pt idx="11738">
                  <c:v>13.0738644225593</c:v>
                </c:pt>
                <c:pt idx="11739">
                  <c:v>13.073869319505814</c:v>
                </c:pt>
                <c:pt idx="11740">
                  <c:v>13.073874211608738</c:v>
                </c:pt>
                <c:pt idx="11741">
                  <c:v>13.073879098852199</c:v>
                </c:pt>
                <c:pt idx="11742">
                  <c:v>13.073883981220799</c:v>
                </c:pt>
                <c:pt idx="11743">
                  <c:v>13.073888858698774</c:v>
                </c:pt>
                <c:pt idx="11744">
                  <c:v>13.0738937312702</c:v>
                </c:pt>
                <c:pt idx="11745">
                  <c:v>13.0738985989195</c:v>
                </c:pt>
                <c:pt idx="11746">
                  <c:v>13.073903461631089</c:v>
                </c:pt>
                <c:pt idx="11747">
                  <c:v>13.073908319389721</c:v>
                </c:pt>
                <c:pt idx="11748">
                  <c:v>13.073913172179099</c:v>
                </c:pt>
                <c:pt idx="11749">
                  <c:v>13.073918019984324</c:v>
                </c:pt>
                <c:pt idx="11750">
                  <c:v>13.0739228627895</c:v>
                </c:pt>
                <c:pt idx="11751">
                  <c:v>13.073927700579398</c:v>
                </c:pt>
                <c:pt idx="11752">
                  <c:v>13.073932533338741</c:v>
                </c:pt>
                <c:pt idx="11753">
                  <c:v>13.0739373610516</c:v>
                </c:pt>
                <c:pt idx="11754">
                  <c:v>13.073942183703</c:v>
                </c:pt>
                <c:pt idx="11755">
                  <c:v>13.073947001277499</c:v>
                </c:pt>
                <c:pt idx="11756">
                  <c:v>13.073951813759924</c:v>
                </c:pt>
                <c:pt idx="11757">
                  <c:v>13.073956621134904</c:v>
                </c:pt>
                <c:pt idx="11758">
                  <c:v>13.073961423387098</c:v>
                </c:pt>
                <c:pt idx="11759">
                  <c:v>13.0739662205015</c:v>
                </c:pt>
                <c:pt idx="11760">
                  <c:v>13.0739710124627</c:v>
                </c:pt>
                <c:pt idx="11761">
                  <c:v>13.073975799255798</c:v>
                </c:pt>
                <c:pt idx="11762">
                  <c:v>13.073980580865626</c:v>
                </c:pt>
                <c:pt idx="11763">
                  <c:v>13.073985357277024</c:v>
                </c:pt>
                <c:pt idx="11764">
                  <c:v>13.0739901284749</c:v>
                </c:pt>
                <c:pt idx="11765">
                  <c:v>13.07399489444451</c:v>
                </c:pt>
                <c:pt idx="11766">
                  <c:v>13.0739996551705</c:v>
                </c:pt>
                <c:pt idx="11767">
                  <c:v>13.074004410638199</c:v>
                </c:pt>
                <c:pt idx="11768">
                  <c:v>13.074009160832601</c:v>
                </c:pt>
                <c:pt idx="11769">
                  <c:v>13.074013905738799</c:v>
                </c:pt>
                <c:pt idx="11770">
                  <c:v>13.074018645342099</c:v>
                </c:pt>
                <c:pt idx="11771">
                  <c:v>13.075006755413806</c:v>
                </c:pt>
                <c:pt idx="11772">
                  <c:v>13.0750097782135</c:v>
                </c:pt>
                <c:pt idx="11773">
                  <c:v>13.0750127930716</c:v>
                </c:pt>
                <c:pt idx="11774">
                  <c:v>13.075015799982102</c:v>
                </c:pt>
                <c:pt idx="11775">
                  <c:v>13.075018798939302</c:v>
                </c:pt>
                <c:pt idx="11776">
                  <c:v>13.075021789937399</c:v>
                </c:pt>
                <c:pt idx="11777">
                  <c:v>13.0750247729706</c:v>
                </c:pt>
                <c:pt idx="11778">
                  <c:v>13.0750277480332</c:v>
                </c:pt>
                <c:pt idx="11779">
                  <c:v>13.075030715119524</c:v>
                </c:pt>
                <c:pt idx="11780">
                  <c:v>13.075033674224125</c:v>
                </c:pt>
                <c:pt idx="11781">
                  <c:v>13.075036625340928</c:v>
                </c:pt>
                <c:pt idx="11782">
                  <c:v>13.075039568464781</c:v>
                </c:pt>
                <c:pt idx="11783">
                  <c:v>13.075042503589966</c:v>
                </c:pt>
                <c:pt idx="11784">
                  <c:v>13.0750454307108</c:v>
                </c:pt>
                <c:pt idx="11785">
                  <c:v>13.075048349822326</c:v>
                </c:pt>
                <c:pt idx="11786">
                  <c:v>13.0750512609188</c:v>
                </c:pt>
                <c:pt idx="11787">
                  <c:v>13.0750541639948</c:v>
                </c:pt>
                <c:pt idx="11788">
                  <c:v>13.075057059045241</c:v>
                </c:pt>
                <c:pt idx="11789">
                  <c:v>13.075059946064426</c:v>
                </c:pt>
                <c:pt idx="11790">
                  <c:v>13.07506282504743</c:v>
                </c:pt>
                <c:pt idx="11791">
                  <c:v>13.075065695988723</c:v>
                </c:pt>
                <c:pt idx="11792">
                  <c:v>13.075068558883341</c:v>
                </c:pt>
                <c:pt idx="11793">
                  <c:v>13.0750714137257</c:v>
                </c:pt>
                <c:pt idx="11794">
                  <c:v>13.075074260511199</c:v>
                </c:pt>
                <c:pt idx="11795">
                  <c:v>13.0750770992345</c:v>
                </c:pt>
                <c:pt idx="11796">
                  <c:v>13.075079929890499</c:v>
                </c:pt>
                <c:pt idx="11797">
                  <c:v>13.075082752474326</c:v>
                </c:pt>
                <c:pt idx="11798">
                  <c:v>13.075085566980826</c:v>
                </c:pt>
                <c:pt idx="11799">
                  <c:v>13.075088373405112</c:v>
                </c:pt>
                <c:pt idx="11800">
                  <c:v>13.075091171742224</c:v>
                </c:pt>
                <c:pt idx="11801">
                  <c:v>13.075093961987324</c:v>
                </c:pt>
                <c:pt idx="11802">
                  <c:v>13.0750967441355</c:v>
                </c:pt>
                <c:pt idx="11803">
                  <c:v>13.075099518182308</c:v>
                </c:pt>
                <c:pt idx="11804">
                  <c:v>13.07510228412233</c:v>
                </c:pt>
                <c:pt idx="11805">
                  <c:v>13.075105041951099</c:v>
                </c:pt>
                <c:pt idx="11806">
                  <c:v>13.075107791664276</c:v>
                </c:pt>
                <c:pt idx="11807">
                  <c:v>13.075110533256726</c:v>
                </c:pt>
                <c:pt idx="11808">
                  <c:v>13.075113266724006</c:v>
                </c:pt>
                <c:pt idx="11809">
                  <c:v>13.075115992061599</c:v>
                </c:pt>
                <c:pt idx="11810">
                  <c:v>13.0751187092648</c:v>
                </c:pt>
                <c:pt idx="11811">
                  <c:v>13.075121418329276</c:v>
                </c:pt>
                <c:pt idx="11812">
                  <c:v>13.075124119250304</c:v>
                </c:pt>
                <c:pt idx="11813">
                  <c:v>13.075126812023758</c:v>
                </c:pt>
                <c:pt idx="11814">
                  <c:v>13.0751294966448</c:v>
                </c:pt>
                <c:pt idx="11815">
                  <c:v>13.075132173109449</c:v>
                </c:pt>
                <c:pt idx="11816">
                  <c:v>13.075134841413076</c:v>
                </c:pt>
                <c:pt idx="11817">
                  <c:v>13.075137501551502</c:v>
                </c:pt>
                <c:pt idx="11818">
                  <c:v>13.075140153520502</c:v>
                </c:pt>
                <c:pt idx="11819">
                  <c:v>13.075142797315802</c:v>
                </c:pt>
                <c:pt idx="11820">
                  <c:v>13.075145432933224</c:v>
                </c:pt>
                <c:pt idx="11821">
                  <c:v>13.075148060368599</c:v>
                </c:pt>
                <c:pt idx="11822">
                  <c:v>13.075150679617726</c:v>
                </c:pt>
                <c:pt idx="11823">
                  <c:v>13.075153290676599</c:v>
                </c:pt>
                <c:pt idx="11824">
                  <c:v>13.07515589354133</c:v>
                </c:pt>
                <c:pt idx="11825">
                  <c:v>13.075158488207499</c:v>
                </c:pt>
                <c:pt idx="11826">
                  <c:v>13.075161074671501</c:v>
                </c:pt>
                <c:pt idx="11827">
                  <c:v>13.075163652929314</c:v>
                </c:pt>
                <c:pt idx="11828">
                  <c:v>13.075166222976724</c:v>
                </c:pt>
                <c:pt idx="11829">
                  <c:v>13.075168784810201</c:v>
                </c:pt>
                <c:pt idx="11830">
                  <c:v>13.0751713384258</c:v>
                </c:pt>
                <c:pt idx="11831">
                  <c:v>13.075173883819801</c:v>
                </c:pt>
                <c:pt idx="11832">
                  <c:v>13.075176420988306</c:v>
                </c:pt>
                <c:pt idx="11833">
                  <c:v>13.075178949927604</c:v>
                </c:pt>
                <c:pt idx="11834">
                  <c:v>13.075181470634099</c:v>
                </c:pt>
                <c:pt idx="11835">
                  <c:v>13.0751839831041</c:v>
                </c:pt>
                <c:pt idx="11836">
                  <c:v>13.075186487334006</c:v>
                </c:pt>
                <c:pt idx="11837">
                  <c:v>13.0751889833201</c:v>
                </c:pt>
                <c:pt idx="11838">
                  <c:v>13.075191471059</c:v>
                </c:pt>
                <c:pt idx="11839">
                  <c:v>13.075193950547026</c:v>
                </c:pt>
                <c:pt idx="11840">
                  <c:v>13.075196421780802</c:v>
                </c:pt>
                <c:pt idx="11841">
                  <c:v>13.075198884756899</c:v>
                </c:pt>
                <c:pt idx="11842">
                  <c:v>13.075201339471899</c:v>
                </c:pt>
                <c:pt idx="11843">
                  <c:v>13.075203785922399</c:v>
                </c:pt>
                <c:pt idx="11844">
                  <c:v>13.075206224105228</c:v>
                </c:pt>
                <c:pt idx="11845">
                  <c:v>13.0752086540167</c:v>
                </c:pt>
                <c:pt idx="11846">
                  <c:v>13.0752110756539</c:v>
                </c:pt>
                <c:pt idx="11847">
                  <c:v>13.075213489013398</c:v>
                </c:pt>
                <c:pt idx="11848">
                  <c:v>13.075215894092199</c:v>
                </c:pt>
                <c:pt idx="11849">
                  <c:v>13.075218290887006</c:v>
                </c:pt>
                <c:pt idx="11850">
                  <c:v>13.0752206793947</c:v>
                </c:pt>
                <c:pt idx="11851">
                  <c:v>13.0752230596123</c:v>
                </c:pt>
                <c:pt idx="11852">
                  <c:v>13.0752254315366</c:v>
                </c:pt>
                <c:pt idx="11853">
                  <c:v>13.0752277951647</c:v>
                </c:pt>
                <c:pt idx="11854">
                  <c:v>13.075230150493599</c:v>
                </c:pt>
                <c:pt idx="11855">
                  <c:v>13.07523249752041</c:v>
                </c:pt>
                <c:pt idx="11856">
                  <c:v>13.075234836242178</c:v>
                </c:pt>
                <c:pt idx="11857">
                  <c:v>13.0752371666557</c:v>
                </c:pt>
                <c:pt idx="11858">
                  <c:v>13.075239488758626</c:v>
                </c:pt>
                <c:pt idx="11859">
                  <c:v>13.075241802548026</c:v>
                </c:pt>
                <c:pt idx="11860">
                  <c:v>13.075244108021026</c:v>
                </c:pt>
                <c:pt idx="11861">
                  <c:v>13.075246405174926</c:v>
                </c:pt>
                <c:pt idx="11862">
                  <c:v>13.075248694007104</c:v>
                </c:pt>
                <c:pt idx="11863">
                  <c:v>13.0752509745148</c:v>
                </c:pt>
                <c:pt idx="11864">
                  <c:v>13.0752532466955</c:v>
                </c:pt>
                <c:pt idx="11865">
                  <c:v>13.075255510546524</c:v>
                </c:pt>
                <c:pt idx="11866">
                  <c:v>13.075257766065302</c:v>
                </c:pt>
                <c:pt idx="11867">
                  <c:v>13.075260013249476</c:v>
                </c:pt>
                <c:pt idx="11868">
                  <c:v>13.075262252096326</c:v>
                </c:pt>
                <c:pt idx="11869">
                  <c:v>13.0752644826036</c:v>
                </c:pt>
                <c:pt idx="11870">
                  <c:v>13.075266704768724</c:v>
                </c:pt>
                <c:pt idx="11871">
                  <c:v>13.075268918589424</c:v>
                </c:pt>
                <c:pt idx="11872">
                  <c:v>13.075271124063399</c:v>
                </c:pt>
                <c:pt idx="11873">
                  <c:v>13.075273321188202</c:v>
                </c:pt>
                <c:pt idx="11874">
                  <c:v>13.075275509961704</c:v>
                </c:pt>
                <c:pt idx="11875">
                  <c:v>13.075277690381499</c:v>
                </c:pt>
                <c:pt idx="11876">
                  <c:v>13.075279862445599</c:v>
                </c:pt>
                <c:pt idx="11877">
                  <c:v>13.075282026151624</c:v>
                </c:pt>
                <c:pt idx="11878">
                  <c:v>13.075284181497604</c:v>
                </c:pt>
                <c:pt idx="11879">
                  <c:v>13.075286328481448</c:v>
                </c:pt>
                <c:pt idx="11880">
                  <c:v>13.075288467100799</c:v>
                </c:pt>
                <c:pt idx="11881">
                  <c:v>13.075290597354076</c:v>
                </c:pt>
                <c:pt idx="11882">
                  <c:v>13.075292719239028</c:v>
                </c:pt>
                <c:pt idx="11883">
                  <c:v>13.07529483275373</c:v>
                </c:pt>
                <c:pt idx="11884">
                  <c:v>13.075296937896216</c:v>
                </c:pt>
                <c:pt idx="11885">
                  <c:v>13.075299034664754</c:v>
                </c:pt>
                <c:pt idx="11886">
                  <c:v>13.075301123057098</c:v>
                </c:pt>
                <c:pt idx="11887">
                  <c:v>13.075303203071902</c:v>
                </c:pt>
                <c:pt idx="11888">
                  <c:v>13.075305274707429</c:v>
                </c:pt>
                <c:pt idx="11889">
                  <c:v>13.075307337961426</c:v>
                </c:pt>
                <c:pt idx="11890">
                  <c:v>13.0753093928325</c:v>
                </c:pt>
                <c:pt idx="11891">
                  <c:v>13.075311439319</c:v>
                </c:pt>
                <c:pt idx="11892">
                  <c:v>13.075313477419202</c:v>
                </c:pt>
                <c:pt idx="11893">
                  <c:v>13.075315507131499</c:v>
                </c:pt>
                <c:pt idx="11894">
                  <c:v>13.075317528454304</c:v>
                </c:pt>
                <c:pt idx="11895">
                  <c:v>13.07531954138631</c:v>
                </c:pt>
                <c:pt idx="11896">
                  <c:v>13.0753215459256</c:v>
                </c:pt>
                <c:pt idx="11897">
                  <c:v>13.075323542070898</c:v>
                </c:pt>
                <c:pt idx="11898">
                  <c:v>13.075325529820899</c:v>
                </c:pt>
                <c:pt idx="11899">
                  <c:v>13.0753275091741</c:v>
                </c:pt>
                <c:pt idx="11900">
                  <c:v>13.075329480129099</c:v>
                </c:pt>
                <c:pt idx="11901">
                  <c:v>13.0753314426846</c:v>
                </c:pt>
                <c:pt idx="11902">
                  <c:v>13.075333396839326</c:v>
                </c:pt>
                <c:pt idx="11903">
                  <c:v>13.075335342592</c:v>
                </c:pt>
                <c:pt idx="11904">
                  <c:v>13.075337279941541</c:v>
                </c:pt>
                <c:pt idx="11905">
                  <c:v>13.075339208886474</c:v>
                </c:pt>
                <c:pt idx="11906">
                  <c:v>13.0753411294255</c:v>
                </c:pt>
                <c:pt idx="11907">
                  <c:v>13.075343041558099</c:v>
                </c:pt>
                <c:pt idx="11908">
                  <c:v>13.075344945282804</c:v>
                </c:pt>
                <c:pt idx="11909">
                  <c:v>13.075346840598709</c:v>
                </c:pt>
                <c:pt idx="11910">
                  <c:v>13.075348727504499</c:v>
                </c:pt>
                <c:pt idx="11911">
                  <c:v>13.0753506059994</c:v>
                </c:pt>
                <c:pt idx="11912">
                  <c:v>13.075352476082626</c:v>
                </c:pt>
                <c:pt idx="11913">
                  <c:v>13.075354337753026</c:v>
                </c:pt>
                <c:pt idx="11914">
                  <c:v>13.075356191009726</c:v>
                </c:pt>
                <c:pt idx="11915">
                  <c:v>13.075358035851902</c:v>
                </c:pt>
                <c:pt idx="11916">
                  <c:v>13.075359872279021</c:v>
                </c:pt>
                <c:pt idx="11917">
                  <c:v>13.075361700289699</c:v>
                </c:pt>
                <c:pt idx="11918">
                  <c:v>13.075363519883824</c:v>
                </c:pt>
                <c:pt idx="11919">
                  <c:v>13.075365331060302</c:v>
                </c:pt>
                <c:pt idx="11920">
                  <c:v>13.075367133818499</c:v>
                </c:pt>
                <c:pt idx="11921">
                  <c:v>13.075368928157999</c:v>
                </c:pt>
                <c:pt idx="11922">
                  <c:v>13.0753707140779</c:v>
                </c:pt>
                <c:pt idx="11923">
                  <c:v>13.075372491577799</c:v>
                </c:pt>
                <c:pt idx="11924">
                  <c:v>13.075374260657204</c:v>
                </c:pt>
                <c:pt idx="11925">
                  <c:v>13.0753760213154</c:v>
                </c:pt>
                <c:pt idx="11926">
                  <c:v>13.0753777735522</c:v>
                </c:pt>
                <c:pt idx="11927">
                  <c:v>13.075379517367052</c:v>
                </c:pt>
                <c:pt idx="11928">
                  <c:v>13.075381252759318</c:v>
                </c:pt>
                <c:pt idx="11929">
                  <c:v>13.075382979728953</c:v>
                </c:pt>
                <c:pt idx="11930">
                  <c:v>13.075384698275416</c:v>
                </c:pt>
                <c:pt idx="11931">
                  <c:v>13.075386408398376</c:v>
                </c:pt>
                <c:pt idx="11932">
                  <c:v>13.0753881100978</c:v>
                </c:pt>
                <c:pt idx="11933">
                  <c:v>13.075389803373326</c:v>
                </c:pt>
                <c:pt idx="11934">
                  <c:v>13.0753914882247</c:v>
                </c:pt>
                <c:pt idx="11935">
                  <c:v>13.075393164651798</c:v>
                </c:pt>
                <c:pt idx="11936">
                  <c:v>13.075394832654727</c:v>
                </c:pt>
                <c:pt idx="11937">
                  <c:v>13.075396492232899</c:v>
                </c:pt>
                <c:pt idx="11938">
                  <c:v>13.0753981433866</c:v>
                </c:pt>
                <c:pt idx="11939">
                  <c:v>13.0753997861157</c:v>
                </c:pt>
                <c:pt idx="11940">
                  <c:v>13.075401420420199</c:v>
                </c:pt>
                <c:pt idx="11941">
                  <c:v>13.07540304630033</c:v>
                </c:pt>
                <c:pt idx="11942">
                  <c:v>13.075404663755776</c:v>
                </c:pt>
                <c:pt idx="11943">
                  <c:v>13.075406272787038</c:v>
                </c:pt>
                <c:pt idx="11944">
                  <c:v>13.07540787339383</c:v>
                </c:pt>
                <c:pt idx="11945">
                  <c:v>13.075409465576502</c:v>
                </c:pt>
                <c:pt idx="11946">
                  <c:v>13.0754110493355</c:v>
                </c:pt>
                <c:pt idx="11947">
                  <c:v>13.075412624670976</c:v>
                </c:pt>
                <c:pt idx="11948">
                  <c:v>13.075414191583041</c:v>
                </c:pt>
                <c:pt idx="11949">
                  <c:v>13.0754157500718</c:v>
                </c:pt>
                <c:pt idx="11950">
                  <c:v>13.075417300138026</c:v>
                </c:pt>
                <c:pt idx="11951">
                  <c:v>13.075418841782026</c:v>
                </c:pt>
                <c:pt idx="11952">
                  <c:v>13.075420375004049</c:v>
                </c:pt>
                <c:pt idx="11953">
                  <c:v>13.07542189980451</c:v>
                </c:pt>
                <c:pt idx="11954">
                  <c:v>13.075423416184023</c:v>
                </c:pt>
                <c:pt idx="11955">
                  <c:v>13.075424924143032</c:v>
                </c:pt>
                <c:pt idx="11956">
                  <c:v>13.075426423682021</c:v>
                </c:pt>
                <c:pt idx="11957">
                  <c:v>13.075427914801514</c:v>
                </c:pt>
                <c:pt idx="11958">
                  <c:v>13.075429397502372</c:v>
                </c:pt>
                <c:pt idx="11959">
                  <c:v>13.07543087178513</c:v>
                </c:pt>
                <c:pt idx="11960">
                  <c:v>13.075432337650168</c:v>
                </c:pt>
                <c:pt idx="11961">
                  <c:v>13.075433795098474</c:v>
                </c:pt>
                <c:pt idx="11962">
                  <c:v>13.07543524413081</c:v>
                </c:pt>
                <c:pt idx="11963">
                  <c:v>13.075436684748004</c:v>
                </c:pt>
                <c:pt idx="11964">
                  <c:v>13.07543811695041</c:v>
                </c:pt>
                <c:pt idx="11965">
                  <c:v>13.075439540739472</c:v>
                </c:pt>
                <c:pt idx="11966">
                  <c:v>13.075440956115576</c:v>
                </c:pt>
                <c:pt idx="11967">
                  <c:v>13.075442363079826</c:v>
                </c:pt>
                <c:pt idx="11968">
                  <c:v>13.075443761633204</c:v>
                </c:pt>
                <c:pt idx="11969">
                  <c:v>13.075445151776774</c:v>
                </c:pt>
                <c:pt idx="11970">
                  <c:v>13.075446533511423</c:v>
                </c:pt>
                <c:pt idx="11971">
                  <c:v>13.075447906837876</c:v>
                </c:pt>
                <c:pt idx="11972">
                  <c:v>13.075449271757666</c:v>
                </c:pt>
                <c:pt idx="11973">
                  <c:v>13.075450628271502</c:v>
                </c:pt>
                <c:pt idx="11974">
                  <c:v>13.07545197638103</c:v>
                </c:pt>
                <c:pt idx="11975">
                  <c:v>13.075453316086961</c:v>
                </c:pt>
                <c:pt idx="11976">
                  <c:v>13.075454647390504</c:v>
                </c:pt>
                <c:pt idx="11977">
                  <c:v>13.075455970293104</c:v>
                </c:pt>
                <c:pt idx="11978">
                  <c:v>13.07545728479611</c:v>
                </c:pt>
                <c:pt idx="11979">
                  <c:v>13.075458590900476</c:v>
                </c:pt>
                <c:pt idx="11980">
                  <c:v>13.075459888607872</c:v>
                </c:pt>
                <c:pt idx="11981">
                  <c:v>13.075461177919276</c:v>
                </c:pt>
                <c:pt idx="11982">
                  <c:v>13.075462458836421</c:v>
                </c:pt>
                <c:pt idx="11983">
                  <c:v>13.0754637313605</c:v>
                </c:pt>
                <c:pt idx="11984">
                  <c:v>13.075464995493341</c:v>
                </c:pt>
                <c:pt idx="11985">
                  <c:v>13.075466251236081</c:v>
                </c:pt>
                <c:pt idx="11986">
                  <c:v>13.0754674985901</c:v>
                </c:pt>
                <c:pt idx="11987">
                  <c:v>13.075468737557404</c:v>
                </c:pt>
                <c:pt idx="11988">
                  <c:v>13.075469968139412</c:v>
                </c:pt>
                <c:pt idx="11989">
                  <c:v>13.075471190337501</c:v>
                </c:pt>
                <c:pt idx="11990">
                  <c:v>13.0754724041537</c:v>
                </c:pt>
                <c:pt idx="11991">
                  <c:v>13.075473609589524</c:v>
                </c:pt>
                <c:pt idx="11992">
                  <c:v>13.075474806646778</c:v>
                </c:pt>
                <c:pt idx="11993">
                  <c:v>13.075475995326824</c:v>
                </c:pt>
                <c:pt idx="11994">
                  <c:v>13.075477175631899</c:v>
                </c:pt>
                <c:pt idx="11995">
                  <c:v>13.075478347563704</c:v>
                </c:pt>
                <c:pt idx="11996">
                  <c:v>13.075479511124165</c:v>
                </c:pt>
                <c:pt idx="11997">
                  <c:v>13.075480666314776</c:v>
                </c:pt>
                <c:pt idx="11998">
                  <c:v>13.075481813137849</c:v>
                </c:pt>
                <c:pt idx="11999">
                  <c:v>13.075482951595149</c:v>
                </c:pt>
                <c:pt idx="12000">
                  <c:v>13.075484081688661</c:v>
                </c:pt>
                <c:pt idx="12001">
                  <c:v>13.075485203420392</c:v>
                </c:pt>
                <c:pt idx="12002">
                  <c:v>13.07548631679243</c:v>
                </c:pt>
                <c:pt idx="12003">
                  <c:v>13.075487421806749</c:v>
                </c:pt>
                <c:pt idx="12004">
                  <c:v>13.075488518465596</c:v>
                </c:pt>
                <c:pt idx="12005">
                  <c:v>13.075489606770876</c:v>
                </c:pt>
                <c:pt idx="12006">
                  <c:v>13.075490686725054</c:v>
                </c:pt>
                <c:pt idx="12007">
                  <c:v>13.075491758330006</c:v>
                </c:pt>
                <c:pt idx="12008">
                  <c:v>13.075492821588414</c:v>
                </c:pt>
                <c:pt idx="12009">
                  <c:v>13.075493876502092</c:v>
                </c:pt>
                <c:pt idx="12010">
                  <c:v>13.075494923073338</c:v>
                </c:pt>
                <c:pt idx="12011">
                  <c:v>13.075495961304721</c:v>
                </c:pt>
                <c:pt idx="12012">
                  <c:v>13.075496991198541</c:v>
                </c:pt>
                <c:pt idx="12013">
                  <c:v>13.075498012757121</c:v>
                </c:pt>
                <c:pt idx="12014">
                  <c:v>13.075499025982946</c:v>
                </c:pt>
                <c:pt idx="12015">
                  <c:v>13.075500030878354</c:v>
                </c:pt>
                <c:pt idx="12016">
                  <c:v>13.075501027445824</c:v>
                </c:pt>
                <c:pt idx="12017">
                  <c:v>13.075502015688127</c:v>
                </c:pt>
                <c:pt idx="12018">
                  <c:v>13.075502995607476</c:v>
                </c:pt>
                <c:pt idx="12019">
                  <c:v>13.075503967206426</c:v>
                </c:pt>
                <c:pt idx="12020">
                  <c:v>13.075504930488107</c:v>
                </c:pt>
                <c:pt idx="12021">
                  <c:v>13.075505885454326</c:v>
                </c:pt>
                <c:pt idx="12022">
                  <c:v>13.075506832108621</c:v>
                </c:pt>
                <c:pt idx="12023">
                  <c:v>13.075507770452926</c:v>
                </c:pt>
                <c:pt idx="12024">
                  <c:v>13.075508700490499</c:v>
                </c:pt>
                <c:pt idx="12025">
                  <c:v>13.075509622224052</c:v>
                </c:pt>
                <c:pt idx="12026">
                  <c:v>13.075510535656058</c:v>
                </c:pt>
                <c:pt idx="12027">
                  <c:v>13.0755114407895</c:v>
                </c:pt>
                <c:pt idx="12028">
                  <c:v>13.075512337627481</c:v>
                </c:pt>
                <c:pt idx="12029">
                  <c:v>13.075513226172404</c:v>
                </c:pt>
                <c:pt idx="12030">
                  <c:v>13.075514106427526</c:v>
                </c:pt>
                <c:pt idx="12031">
                  <c:v>13.075514978395876</c:v>
                </c:pt>
                <c:pt idx="12032">
                  <c:v>13.075515842080106</c:v>
                </c:pt>
                <c:pt idx="12033">
                  <c:v>13.075516697483554</c:v>
                </c:pt>
                <c:pt idx="12034">
                  <c:v>13.075517544608926</c:v>
                </c:pt>
                <c:pt idx="12035">
                  <c:v>13.0755183834594</c:v>
                </c:pt>
                <c:pt idx="12036">
                  <c:v>13.075519214038474</c:v>
                </c:pt>
                <c:pt idx="12037">
                  <c:v>13.075520036348619</c:v>
                </c:pt>
                <c:pt idx="12038">
                  <c:v>13.075520850393326</c:v>
                </c:pt>
                <c:pt idx="12039">
                  <c:v>13.075521656175924</c:v>
                </c:pt>
                <c:pt idx="12040">
                  <c:v>13.075522453699406</c:v>
                </c:pt>
                <c:pt idx="12041">
                  <c:v>13.075523242967106</c:v>
                </c:pt>
                <c:pt idx="12042">
                  <c:v>13.075524023982426</c:v>
                </c:pt>
                <c:pt idx="12043">
                  <c:v>13.075524796748526</c:v>
                </c:pt>
                <c:pt idx="12044">
                  <c:v>13.075525561268726</c:v>
                </c:pt>
                <c:pt idx="12045">
                  <c:v>13.075526317546677</c:v>
                </c:pt>
                <c:pt idx="12046">
                  <c:v>13.075527065585325</c:v>
                </c:pt>
                <c:pt idx="12047">
                  <c:v>13.075527805388525</c:v>
                </c:pt>
                <c:pt idx="12048">
                  <c:v>13.075528536959421</c:v>
                </c:pt>
                <c:pt idx="12049">
                  <c:v>13.075529260301726</c:v>
                </c:pt>
                <c:pt idx="12050">
                  <c:v>13.07552997541903</c:v>
                </c:pt>
                <c:pt idx="12051">
                  <c:v>13.075530682314502</c:v>
                </c:pt>
                <c:pt idx="12052">
                  <c:v>13.0755313809921</c:v>
                </c:pt>
                <c:pt idx="12053">
                  <c:v>13.075532071455529</c:v>
                </c:pt>
                <c:pt idx="12054">
                  <c:v>13.075532753708107</c:v>
                </c:pt>
                <c:pt idx="12055">
                  <c:v>13.075533427753404</c:v>
                </c:pt>
                <c:pt idx="12056">
                  <c:v>13.075534093595778</c:v>
                </c:pt>
                <c:pt idx="12057">
                  <c:v>13.075534751238374</c:v>
                </c:pt>
                <c:pt idx="12058">
                  <c:v>13.07553540068503</c:v>
                </c:pt>
                <c:pt idx="12059">
                  <c:v>13.075536041939772</c:v>
                </c:pt>
                <c:pt idx="12060">
                  <c:v>13.075536675006351</c:v>
                </c:pt>
                <c:pt idx="12061">
                  <c:v>13.075537299888481</c:v>
                </c:pt>
                <c:pt idx="12062">
                  <c:v>13.075537916590095</c:v>
                </c:pt>
                <c:pt idx="12063">
                  <c:v>13.07553852511511</c:v>
                </c:pt>
                <c:pt idx="12064">
                  <c:v>13.075539125467634</c:v>
                </c:pt>
                <c:pt idx="12065">
                  <c:v>13.075539717651449</c:v>
                </c:pt>
                <c:pt idx="12066">
                  <c:v>13.075540301670626</c:v>
                </c:pt>
                <c:pt idx="12067">
                  <c:v>13.075540877529454</c:v>
                </c:pt>
                <c:pt idx="12068">
                  <c:v>13.0755414452313</c:v>
                </c:pt>
                <c:pt idx="12069">
                  <c:v>13.075542004781068</c:v>
                </c:pt>
                <c:pt idx="12070">
                  <c:v>13.075542556182514</c:v>
                </c:pt>
                <c:pt idx="12071">
                  <c:v>13.075543099439521</c:v>
                </c:pt>
                <c:pt idx="12072">
                  <c:v>13.07554363455673</c:v>
                </c:pt>
                <c:pt idx="12073">
                  <c:v>13.075544161538026</c:v>
                </c:pt>
                <c:pt idx="12074">
                  <c:v>13.075544680387916</c:v>
                </c:pt>
                <c:pt idx="12075">
                  <c:v>13.0755451911104</c:v>
                </c:pt>
                <c:pt idx="12076">
                  <c:v>13.075545693710026</c:v>
                </c:pt>
                <c:pt idx="12077">
                  <c:v>13.075546188191026</c:v>
                </c:pt>
                <c:pt idx="12078">
                  <c:v>13.075546674557778</c:v>
                </c:pt>
                <c:pt idx="12079">
                  <c:v>13.075547152814424</c:v>
                </c:pt>
                <c:pt idx="12080">
                  <c:v>13.075547622965829</c:v>
                </c:pt>
                <c:pt idx="12081">
                  <c:v>13.075548085015924</c:v>
                </c:pt>
                <c:pt idx="12082">
                  <c:v>13.075548538969704</c:v>
                </c:pt>
                <c:pt idx="12083">
                  <c:v>13.0755489848311</c:v>
                </c:pt>
                <c:pt idx="12084">
                  <c:v>13.075549422605174</c:v>
                </c:pt>
                <c:pt idx="12085">
                  <c:v>13.07554985229627</c:v>
                </c:pt>
                <c:pt idx="12086">
                  <c:v>13.075550273908878</c:v>
                </c:pt>
                <c:pt idx="12087">
                  <c:v>13.075550687447524</c:v>
                </c:pt>
                <c:pt idx="12088">
                  <c:v>13.075551092917276</c:v>
                </c:pt>
                <c:pt idx="12089">
                  <c:v>13.0755514903224</c:v>
                </c:pt>
                <c:pt idx="12090">
                  <c:v>13.075551879667961</c:v>
                </c:pt>
                <c:pt idx="12091">
                  <c:v>13.075552260958336</c:v>
                </c:pt>
                <c:pt idx="12092">
                  <c:v>13.075552634198448</c:v>
                </c:pt>
                <c:pt idx="12093">
                  <c:v>13.075552999393038</c:v>
                </c:pt>
                <c:pt idx="12094">
                  <c:v>13.075553356547072</c:v>
                </c:pt>
                <c:pt idx="12095">
                  <c:v>13.075553705665024</c:v>
                </c:pt>
                <c:pt idx="12096">
                  <c:v>13.075554046752124</c:v>
                </c:pt>
                <c:pt idx="12097">
                  <c:v>13.075554379813376</c:v>
                </c:pt>
                <c:pt idx="12098">
                  <c:v>13.075554704853102</c:v>
                </c:pt>
                <c:pt idx="12099">
                  <c:v>13.075555021876974</c:v>
                </c:pt>
                <c:pt idx="12100">
                  <c:v>13.075555330889619</c:v>
                </c:pt>
                <c:pt idx="12101">
                  <c:v>13.075555631896025</c:v>
                </c:pt>
                <c:pt idx="12102">
                  <c:v>13.075555924901327</c:v>
                </c:pt>
                <c:pt idx="12103">
                  <c:v>13.075556209910532</c:v>
                </c:pt>
                <c:pt idx="12104">
                  <c:v>13.075556486928752</c:v>
                </c:pt>
                <c:pt idx="12105">
                  <c:v>13.075556755961149</c:v>
                </c:pt>
                <c:pt idx="12106">
                  <c:v>13.075557017012821</c:v>
                </c:pt>
                <c:pt idx="12107">
                  <c:v>13.075557270089103</c:v>
                </c:pt>
                <c:pt idx="12108">
                  <c:v>13.075557515194937</c:v>
                </c:pt>
                <c:pt idx="12109">
                  <c:v>13.075557752335676</c:v>
                </c:pt>
                <c:pt idx="12110">
                  <c:v>13.075557981516702</c:v>
                </c:pt>
                <c:pt idx="12111">
                  <c:v>13.075558202743336</c:v>
                </c:pt>
                <c:pt idx="12112">
                  <c:v>13.07555841602071</c:v>
                </c:pt>
                <c:pt idx="12113">
                  <c:v>13.0755586213541</c:v>
                </c:pt>
                <c:pt idx="12114">
                  <c:v>13.075558818749423</c:v>
                </c:pt>
                <c:pt idx="12115">
                  <c:v>13.075559008211332</c:v>
                </c:pt>
                <c:pt idx="12116">
                  <c:v>13.075559189745524</c:v>
                </c:pt>
                <c:pt idx="12117">
                  <c:v>13.075559363357726</c:v>
                </c:pt>
                <c:pt idx="12118">
                  <c:v>13.075559529053438</c:v>
                </c:pt>
                <c:pt idx="12119">
                  <c:v>13.07555968683771</c:v>
                </c:pt>
                <c:pt idx="12120">
                  <c:v>13.075559836716478</c:v>
                </c:pt>
                <c:pt idx="12121">
                  <c:v>13.075559978695132</c:v>
                </c:pt>
                <c:pt idx="12122">
                  <c:v>13.075560112779323</c:v>
                </c:pt>
                <c:pt idx="12123">
                  <c:v>13.075560238974576</c:v>
                </c:pt>
                <c:pt idx="12124">
                  <c:v>13.075560357286841</c:v>
                </c:pt>
                <c:pt idx="12125">
                  <c:v>13.075560467721306</c:v>
                </c:pt>
                <c:pt idx="12126">
                  <c:v>13.075560570284219</c:v>
                </c:pt>
                <c:pt idx="12127">
                  <c:v>13.0755606649808</c:v>
                </c:pt>
                <c:pt idx="12128">
                  <c:v>13.075560751817276</c:v>
                </c:pt>
                <c:pt idx="12129">
                  <c:v>13.075560830799176</c:v>
                </c:pt>
                <c:pt idx="12130">
                  <c:v>13.075560901932199</c:v>
                </c:pt>
                <c:pt idx="12131">
                  <c:v>13.075560965222406</c:v>
                </c:pt>
                <c:pt idx="12132">
                  <c:v>13.0755610206756</c:v>
                </c:pt>
                <c:pt idx="12133">
                  <c:v>13.075561068297599</c:v>
                </c:pt>
                <c:pt idx="12134">
                  <c:v>13.0755611080944</c:v>
                </c:pt>
                <c:pt idx="12135">
                  <c:v>13.075561140072001</c:v>
                </c:pt>
                <c:pt idx="12136">
                  <c:v>13.0755611642362</c:v>
                </c:pt>
                <c:pt idx="12137">
                  <c:v>13.075561180593098</c:v>
                </c:pt>
                <c:pt idx="12138">
                  <c:v>13.075561189148702</c:v>
                </c:pt>
                <c:pt idx="12139">
                  <c:v>13.0755611899091</c:v>
                </c:pt>
                <c:pt idx="12140">
                  <c:v>13.075561182880399</c:v>
                </c:pt>
                <c:pt idx="12141">
                  <c:v>13.075561168068599</c:v>
                </c:pt>
                <c:pt idx="12142">
                  <c:v>13.075561145479799</c:v>
                </c:pt>
                <c:pt idx="12143">
                  <c:v>13.075561115120324</c:v>
                </c:pt>
                <c:pt idx="12144">
                  <c:v>13.075561076996324</c:v>
                </c:pt>
                <c:pt idx="12145">
                  <c:v>13.0755610311138</c:v>
                </c:pt>
                <c:pt idx="12146">
                  <c:v>13.075560977479345</c:v>
                </c:pt>
                <c:pt idx="12147">
                  <c:v>13.075560916098826</c:v>
                </c:pt>
                <c:pt idx="12148">
                  <c:v>13.075560846978776</c:v>
                </c:pt>
                <c:pt idx="12149">
                  <c:v>13.075560770125406</c:v>
                </c:pt>
                <c:pt idx="12150">
                  <c:v>13.075560685545106</c:v>
                </c:pt>
                <c:pt idx="12151">
                  <c:v>13.075560593244449</c:v>
                </c:pt>
                <c:pt idx="12152">
                  <c:v>13.075560493229416</c:v>
                </c:pt>
                <c:pt idx="12153">
                  <c:v>13.075560385506504</c:v>
                </c:pt>
                <c:pt idx="12154">
                  <c:v>13.075560270082512</c:v>
                </c:pt>
                <c:pt idx="12155">
                  <c:v>13.0755601469635</c:v>
                </c:pt>
                <c:pt idx="12156">
                  <c:v>13.075560016156349</c:v>
                </c:pt>
                <c:pt idx="12157">
                  <c:v>13.07555987766721</c:v>
                </c:pt>
                <c:pt idx="12158">
                  <c:v>13.075559731502738</c:v>
                </c:pt>
                <c:pt idx="12159">
                  <c:v>13.075559577669724</c:v>
                </c:pt>
                <c:pt idx="12160">
                  <c:v>13.075559416174348</c:v>
                </c:pt>
                <c:pt idx="12161">
                  <c:v>13.075559247023545</c:v>
                </c:pt>
                <c:pt idx="12162">
                  <c:v>13.075559070223919</c:v>
                </c:pt>
                <c:pt idx="12163">
                  <c:v>13.075558885782026</c:v>
                </c:pt>
                <c:pt idx="12164">
                  <c:v>13.075558693704822</c:v>
                </c:pt>
                <c:pt idx="12165">
                  <c:v>13.0755584939988</c:v>
                </c:pt>
                <c:pt idx="12166">
                  <c:v>13.075558286670702</c:v>
                </c:pt>
                <c:pt idx="12167">
                  <c:v>13.075558071727524</c:v>
                </c:pt>
                <c:pt idx="12168">
                  <c:v>13.075557849175826</c:v>
                </c:pt>
                <c:pt idx="12169">
                  <c:v>13.075557619022657</c:v>
                </c:pt>
                <c:pt idx="12170">
                  <c:v>13.0755573812744</c:v>
                </c:pt>
                <c:pt idx="12171">
                  <c:v>13.075557135938524</c:v>
                </c:pt>
                <c:pt idx="12172">
                  <c:v>13.075556883021758</c:v>
                </c:pt>
                <c:pt idx="12173">
                  <c:v>13.075556622530708</c:v>
                </c:pt>
                <c:pt idx="12174">
                  <c:v>13.075556354472576</c:v>
                </c:pt>
                <c:pt idx="12175">
                  <c:v>13.075556078854468</c:v>
                </c:pt>
                <c:pt idx="12176">
                  <c:v>13.075555795683076</c:v>
                </c:pt>
                <c:pt idx="12177">
                  <c:v>13.075555504965616</c:v>
                </c:pt>
                <c:pt idx="12178">
                  <c:v>13.075555206709172</c:v>
                </c:pt>
                <c:pt idx="12179">
                  <c:v>13.075554900920524</c:v>
                </c:pt>
                <c:pt idx="12180">
                  <c:v>13.075554587607277</c:v>
                </c:pt>
                <c:pt idx="12181">
                  <c:v>13.075554266776056</c:v>
                </c:pt>
                <c:pt idx="12182">
                  <c:v>13.075553938434124</c:v>
                </c:pt>
                <c:pt idx="12183">
                  <c:v>13.075553602589032</c:v>
                </c:pt>
                <c:pt idx="12184">
                  <c:v>13.075553259247572</c:v>
                </c:pt>
                <c:pt idx="12185">
                  <c:v>13.075552908417038</c:v>
                </c:pt>
                <c:pt idx="12186">
                  <c:v>13.075552550104785</c:v>
                </c:pt>
                <c:pt idx="12187">
                  <c:v>13.075552184317702</c:v>
                </c:pt>
                <c:pt idx="12188">
                  <c:v>13.075551811063828</c:v>
                </c:pt>
                <c:pt idx="12189">
                  <c:v>13.075551430349726</c:v>
                </c:pt>
                <c:pt idx="12190">
                  <c:v>13.075551042183276</c:v>
                </c:pt>
                <c:pt idx="12191">
                  <c:v>13.075550646571402</c:v>
                </c:pt>
                <c:pt idx="12192">
                  <c:v>13.075550243522049</c:v>
                </c:pt>
                <c:pt idx="12193">
                  <c:v>13.075549833042123</c:v>
                </c:pt>
                <c:pt idx="12194">
                  <c:v>13.075549415139148</c:v>
                </c:pt>
                <c:pt idx="12195">
                  <c:v>13.075548989820676</c:v>
                </c:pt>
                <c:pt idx="12196">
                  <c:v>13.075548557094216</c:v>
                </c:pt>
                <c:pt idx="12197">
                  <c:v>13.075548116967374</c:v>
                </c:pt>
                <c:pt idx="12198">
                  <c:v>13.075547669447381</c:v>
                </c:pt>
                <c:pt idx="12199">
                  <c:v>13.075547214542127</c:v>
                </c:pt>
                <c:pt idx="12200">
                  <c:v>13.075546752258832</c:v>
                </c:pt>
                <c:pt idx="12201">
                  <c:v>13.075546282605485</c:v>
                </c:pt>
                <c:pt idx="12202">
                  <c:v>13.075545805589481</c:v>
                </c:pt>
                <c:pt idx="12203">
                  <c:v>13.075545321218376</c:v>
                </c:pt>
                <c:pt idx="12204">
                  <c:v>13.075544829500178</c:v>
                </c:pt>
                <c:pt idx="12205">
                  <c:v>13.075544330442277</c:v>
                </c:pt>
                <c:pt idx="12206">
                  <c:v>13.075543824052406</c:v>
                </c:pt>
                <c:pt idx="12207">
                  <c:v>13.075543310338524</c:v>
                </c:pt>
                <c:pt idx="12208">
                  <c:v>13.075542789308441</c:v>
                </c:pt>
                <c:pt idx="12209">
                  <c:v>13.075542260969657</c:v>
                </c:pt>
                <c:pt idx="12210">
                  <c:v>13.07554172533</c:v>
                </c:pt>
                <c:pt idx="12211">
                  <c:v>13.0755411823976</c:v>
                </c:pt>
                <c:pt idx="12212">
                  <c:v>13.075540632180234</c:v>
                </c:pt>
                <c:pt idx="12213">
                  <c:v>13.075540074685552</c:v>
                </c:pt>
                <c:pt idx="12214">
                  <c:v>13.075539509921592</c:v>
                </c:pt>
                <c:pt idx="12215">
                  <c:v>13.075538937896219</c:v>
                </c:pt>
                <c:pt idx="12216">
                  <c:v>13.075538358617576</c:v>
                </c:pt>
                <c:pt idx="12217">
                  <c:v>13.075537772093424</c:v>
                </c:pt>
                <c:pt idx="12218">
                  <c:v>13.075537178332045</c:v>
                </c:pt>
                <c:pt idx="12219">
                  <c:v>13.075536577341261</c:v>
                </c:pt>
                <c:pt idx="12220">
                  <c:v>13.075535969128854</c:v>
                </c:pt>
                <c:pt idx="12221">
                  <c:v>13.07553535370327</c:v>
                </c:pt>
                <c:pt idx="12222">
                  <c:v>13.075534731072509</c:v>
                </c:pt>
                <c:pt idx="12223">
                  <c:v>13.075534101244576</c:v>
                </c:pt>
                <c:pt idx="12224">
                  <c:v>13.075533464227776</c:v>
                </c:pt>
                <c:pt idx="12225">
                  <c:v>13.075532820030126</c:v>
                </c:pt>
                <c:pt idx="12226">
                  <c:v>13.075532168660049</c:v>
                </c:pt>
                <c:pt idx="12227">
                  <c:v>13.075531510125407</c:v>
                </c:pt>
                <c:pt idx="12228">
                  <c:v>13.075530844434432</c:v>
                </c:pt>
                <c:pt idx="12229">
                  <c:v>13.075530171595426</c:v>
                </c:pt>
                <c:pt idx="12230">
                  <c:v>13.075529491616924</c:v>
                </c:pt>
                <c:pt idx="12231">
                  <c:v>13.075528804507023</c:v>
                </c:pt>
                <c:pt idx="12232">
                  <c:v>13.0755281102739</c:v>
                </c:pt>
                <c:pt idx="12233">
                  <c:v>13.075527408926026</c:v>
                </c:pt>
                <c:pt idx="12234">
                  <c:v>13.0755267004718</c:v>
                </c:pt>
                <c:pt idx="12235">
                  <c:v>13.0755259849195</c:v>
                </c:pt>
                <c:pt idx="12236">
                  <c:v>13.075525262277599</c:v>
                </c:pt>
                <c:pt idx="12237">
                  <c:v>13.075524532554526</c:v>
                </c:pt>
                <c:pt idx="12238">
                  <c:v>13.0755237957585</c:v>
                </c:pt>
                <c:pt idx="12239">
                  <c:v>13.075523051898324</c:v>
                </c:pt>
                <c:pt idx="12240">
                  <c:v>13.075522300982316</c:v>
                </c:pt>
                <c:pt idx="12241">
                  <c:v>13.0755215430188</c:v>
                </c:pt>
                <c:pt idx="12242">
                  <c:v>13.075520778016624</c:v>
                </c:pt>
                <c:pt idx="12243">
                  <c:v>13.07552000598433</c:v>
                </c:pt>
                <c:pt idx="12244">
                  <c:v>13.075519226930124</c:v>
                </c:pt>
                <c:pt idx="12245">
                  <c:v>13.075518440862902</c:v>
                </c:pt>
                <c:pt idx="12246">
                  <c:v>13.075517647791226</c:v>
                </c:pt>
                <c:pt idx="12247">
                  <c:v>13.075516847723858</c:v>
                </c:pt>
                <c:pt idx="12248">
                  <c:v>13.075516040669141</c:v>
                </c:pt>
                <c:pt idx="12249">
                  <c:v>13.075515226635806</c:v>
                </c:pt>
                <c:pt idx="12250">
                  <c:v>13.0755144056328</c:v>
                </c:pt>
                <c:pt idx="12251">
                  <c:v>13.075513577668856</c:v>
                </c:pt>
                <c:pt idx="12252">
                  <c:v>13.0755127427523</c:v>
                </c:pt>
                <c:pt idx="12253">
                  <c:v>13.0755119008923</c:v>
                </c:pt>
                <c:pt idx="12254">
                  <c:v>13.075511052097402</c:v>
                </c:pt>
                <c:pt idx="12255">
                  <c:v>13.075510196376626</c:v>
                </c:pt>
                <c:pt idx="12256">
                  <c:v>13.075509333738768</c:v>
                </c:pt>
                <c:pt idx="12257">
                  <c:v>13.0755084641923</c:v>
                </c:pt>
                <c:pt idx="12258">
                  <c:v>13.075507587746626</c:v>
                </c:pt>
                <c:pt idx="12259">
                  <c:v>13.07550670441031</c:v>
                </c:pt>
                <c:pt idx="12260">
                  <c:v>13.075505814192216</c:v>
                </c:pt>
                <c:pt idx="12261">
                  <c:v>13.075504917101568</c:v>
                </c:pt>
                <c:pt idx="12262">
                  <c:v>13.075504013147007</c:v>
                </c:pt>
                <c:pt idx="12263">
                  <c:v>13.0755031023374</c:v>
                </c:pt>
                <c:pt idx="12264">
                  <c:v>13.075502184682104</c:v>
                </c:pt>
                <c:pt idx="12265">
                  <c:v>13.0755012601901</c:v>
                </c:pt>
                <c:pt idx="12266">
                  <c:v>13.075500328870314</c:v>
                </c:pt>
                <c:pt idx="12267">
                  <c:v>13.075499390731729</c:v>
                </c:pt>
                <c:pt idx="12268">
                  <c:v>13.075498445783326</c:v>
                </c:pt>
                <c:pt idx="12269">
                  <c:v>13.075497494034424</c:v>
                </c:pt>
                <c:pt idx="12270">
                  <c:v>13.075496535494324</c:v>
                </c:pt>
                <c:pt idx="12271">
                  <c:v>13.0730521635193</c:v>
                </c:pt>
                <c:pt idx="12272">
                  <c:v>13.073050135298224</c:v>
                </c:pt>
                <c:pt idx="12273">
                  <c:v>13.073048110910801</c:v>
                </c:pt>
                <c:pt idx="12274">
                  <c:v>13.073046090362476</c:v>
                </c:pt>
                <c:pt idx="12275">
                  <c:v>13.073044073658027</c:v>
                </c:pt>
                <c:pt idx="12276">
                  <c:v>13.073042060802599</c:v>
                </c:pt>
                <c:pt idx="12277">
                  <c:v>13.073040051801376</c:v>
                </c:pt>
                <c:pt idx="12278">
                  <c:v>13.073038046659224</c:v>
                </c:pt>
                <c:pt idx="12279">
                  <c:v>13.073036045381352</c:v>
                </c:pt>
                <c:pt idx="12280">
                  <c:v>13.073034047972326</c:v>
                </c:pt>
                <c:pt idx="12281">
                  <c:v>13.073032054437729</c:v>
                </c:pt>
                <c:pt idx="12282">
                  <c:v>13.073030064781976</c:v>
                </c:pt>
                <c:pt idx="12283">
                  <c:v>13.0730280790102</c:v>
                </c:pt>
                <c:pt idx="12284">
                  <c:v>13.073026097127423</c:v>
                </c:pt>
                <c:pt idx="12285">
                  <c:v>13.073024119138276</c:v>
                </c:pt>
                <c:pt idx="12286">
                  <c:v>13.073022145047799</c:v>
                </c:pt>
                <c:pt idx="12287">
                  <c:v>13.073020174860902</c:v>
                </c:pt>
                <c:pt idx="12288">
                  <c:v>13.073018208582306</c:v>
                </c:pt>
                <c:pt idx="12289">
                  <c:v>13.073016246217009</c:v>
                </c:pt>
                <c:pt idx="12290">
                  <c:v>13.073014287769476</c:v>
                </c:pt>
                <c:pt idx="12291">
                  <c:v>13.07301233324471</c:v>
                </c:pt>
                <c:pt idx="12292">
                  <c:v>13.073010382647302</c:v>
                </c:pt>
                <c:pt idx="12293">
                  <c:v>13.073008435982199</c:v>
                </c:pt>
                <c:pt idx="12294">
                  <c:v>13.0730064932541</c:v>
                </c:pt>
                <c:pt idx="12295">
                  <c:v>13.073004554467634</c:v>
                </c:pt>
                <c:pt idx="12296">
                  <c:v>13.073002619627378</c:v>
                </c:pt>
                <c:pt idx="12297">
                  <c:v>13.073000688737904</c:v>
                </c:pt>
                <c:pt idx="12298">
                  <c:v>13.0729987618042</c:v>
                </c:pt>
                <c:pt idx="12299">
                  <c:v>13.07299683883083</c:v>
                </c:pt>
                <c:pt idx="12300">
                  <c:v>13.072994919822257</c:v>
                </c:pt>
                <c:pt idx="12301">
                  <c:v>13.0729930047828</c:v>
                </c:pt>
                <c:pt idx="12302">
                  <c:v>13.0729910937175</c:v>
                </c:pt>
                <c:pt idx="12303">
                  <c:v>13.0729891866306</c:v>
                </c:pt>
                <c:pt idx="12304">
                  <c:v>13.072987283526826</c:v>
                </c:pt>
                <c:pt idx="12305">
                  <c:v>13.072985384410501</c:v>
                </c:pt>
                <c:pt idx="12306">
                  <c:v>13.072983489286226</c:v>
                </c:pt>
                <c:pt idx="12307">
                  <c:v>13.072981598158426</c:v>
                </c:pt>
                <c:pt idx="12308">
                  <c:v>13.072979711031499</c:v>
                </c:pt>
                <c:pt idx="12309">
                  <c:v>13.072977827910002</c:v>
                </c:pt>
                <c:pt idx="12310">
                  <c:v>13.072975948798099</c:v>
                </c:pt>
                <c:pt idx="12311">
                  <c:v>13.072974073700324</c:v>
                </c:pt>
                <c:pt idx="12312">
                  <c:v>13.0729722026211</c:v>
                </c:pt>
                <c:pt idx="12313">
                  <c:v>13.072970335564802</c:v>
                </c:pt>
                <c:pt idx="12314">
                  <c:v>13.072968472535498</c:v>
                </c:pt>
                <c:pt idx="12315">
                  <c:v>13.072966613537806</c:v>
                </c:pt>
                <c:pt idx="12316">
                  <c:v>13.0729647585758</c:v>
                </c:pt>
                <c:pt idx="12317">
                  <c:v>13.072962907653899</c:v>
                </c:pt>
                <c:pt idx="12318">
                  <c:v>13.072961060776198</c:v>
                </c:pt>
                <c:pt idx="12319">
                  <c:v>13.072959217947295</c:v>
                </c:pt>
                <c:pt idx="12320">
                  <c:v>13.072957379170624</c:v>
                </c:pt>
                <c:pt idx="12321">
                  <c:v>13.0729555444511</c:v>
                </c:pt>
                <c:pt idx="12322">
                  <c:v>13.0729537137927</c:v>
                </c:pt>
                <c:pt idx="12323">
                  <c:v>13.072951887199499</c:v>
                </c:pt>
                <c:pt idx="12324">
                  <c:v>13.0729500646757</c:v>
                </c:pt>
                <c:pt idx="12325">
                  <c:v>13.072948246225376</c:v>
                </c:pt>
                <c:pt idx="12326">
                  <c:v>13.0729464318525</c:v>
                </c:pt>
                <c:pt idx="12327">
                  <c:v>13.072944621561406</c:v>
                </c:pt>
                <c:pt idx="12328">
                  <c:v>13.072942815356132</c:v>
                </c:pt>
                <c:pt idx="12329">
                  <c:v>13.072941013240326</c:v>
                </c:pt>
                <c:pt idx="12330">
                  <c:v>13.072939215218554</c:v>
                </c:pt>
                <c:pt idx="12331">
                  <c:v>13.072937421294199</c:v>
                </c:pt>
                <c:pt idx="12332">
                  <c:v>13.072935631471704</c:v>
                </c:pt>
                <c:pt idx="12333">
                  <c:v>13.072933845755006</c:v>
                </c:pt>
                <c:pt idx="12334">
                  <c:v>13.072932064147826</c:v>
                </c:pt>
                <c:pt idx="12335">
                  <c:v>13.072930286654314</c:v>
                </c:pt>
                <c:pt idx="12336">
                  <c:v>13.072928513278002</c:v>
                </c:pt>
                <c:pt idx="12337">
                  <c:v>13.0729267440231</c:v>
                </c:pt>
                <c:pt idx="12338">
                  <c:v>13.072924978893402</c:v>
                </c:pt>
                <c:pt idx="12339">
                  <c:v>13.0729232178928</c:v>
                </c:pt>
                <c:pt idx="12340">
                  <c:v>13.072921461024848</c:v>
                </c:pt>
                <c:pt idx="12341">
                  <c:v>13.0729197082937</c:v>
                </c:pt>
                <c:pt idx="12342">
                  <c:v>13.072917959703029</c:v>
                </c:pt>
                <c:pt idx="12343">
                  <c:v>13.072916215256445</c:v>
                </c:pt>
                <c:pt idx="12344">
                  <c:v>13.072914474957599</c:v>
                </c:pt>
                <c:pt idx="12345">
                  <c:v>13.072912738810604</c:v>
                </c:pt>
                <c:pt idx="12346">
                  <c:v>13.072911006818902</c:v>
                </c:pt>
                <c:pt idx="12347">
                  <c:v>13.072909278986478</c:v>
                </c:pt>
                <c:pt idx="12348">
                  <c:v>13.072907555316414</c:v>
                </c:pt>
                <c:pt idx="12349">
                  <c:v>13.072905835812724</c:v>
                </c:pt>
                <c:pt idx="12350">
                  <c:v>13.072904120479</c:v>
                </c:pt>
                <c:pt idx="12351">
                  <c:v>13.072902409318926</c:v>
                </c:pt>
                <c:pt idx="12352">
                  <c:v>13.072900702336</c:v>
                </c:pt>
                <c:pt idx="12353">
                  <c:v>13.0728989995338</c:v>
                </c:pt>
                <c:pt idx="12354">
                  <c:v>13.072897300915924</c:v>
                </c:pt>
                <c:pt idx="12355">
                  <c:v>13.072895606485726</c:v>
                </c:pt>
                <c:pt idx="12356">
                  <c:v>13.072893916247049</c:v>
                </c:pt>
                <c:pt idx="12357">
                  <c:v>13.072892230203072</c:v>
                </c:pt>
                <c:pt idx="12358">
                  <c:v>13.072890548357122</c:v>
                </c:pt>
                <c:pt idx="12359">
                  <c:v>13.072888870713102</c:v>
                </c:pt>
                <c:pt idx="12360">
                  <c:v>13.07288719727431</c:v>
                </c:pt>
                <c:pt idx="12361">
                  <c:v>13.072885528044058</c:v>
                </c:pt>
                <c:pt idx="12362">
                  <c:v>13.072883863025504</c:v>
                </c:pt>
                <c:pt idx="12363">
                  <c:v>13.072882202222576</c:v>
                </c:pt>
                <c:pt idx="12364">
                  <c:v>13.072880545638126</c:v>
                </c:pt>
                <c:pt idx="12365">
                  <c:v>13.0728788932757</c:v>
                </c:pt>
                <c:pt idx="12366">
                  <c:v>13.072877245138599</c:v>
                </c:pt>
                <c:pt idx="12367">
                  <c:v>13.0728756012302</c:v>
                </c:pt>
                <c:pt idx="12368">
                  <c:v>13.072873961553698</c:v>
                </c:pt>
                <c:pt idx="12369">
                  <c:v>13.0728723261123</c:v>
                </c:pt>
                <c:pt idx="12370">
                  <c:v>13.072870694909321</c:v>
                </c:pt>
                <c:pt idx="12371">
                  <c:v>13.072869067947806</c:v>
                </c:pt>
                <c:pt idx="12372">
                  <c:v>13.0728674452312</c:v>
                </c:pt>
                <c:pt idx="12373">
                  <c:v>13.0728658267625</c:v>
                </c:pt>
                <c:pt idx="12374">
                  <c:v>13.072864212545154</c:v>
                </c:pt>
                <c:pt idx="12375">
                  <c:v>13.072862602581704</c:v>
                </c:pt>
                <c:pt idx="12376">
                  <c:v>13.0728609968758</c:v>
                </c:pt>
                <c:pt idx="12377">
                  <c:v>13.072859395430402</c:v>
                </c:pt>
                <c:pt idx="12378">
                  <c:v>13.072857798248725</c:v>
                </c:pt>
                <c:pt idx="12379">
                  <c:v>13.072856205333418</c:v>
                </c:pt>
                <c:pt idx="12380">
                  <c:v>13.072854616687966</c:v>
                </c:pt>
                <c:pt idx="12381">
                  <c:v>13.072853032314899</c:v>
                </c:pt>
                <c:pt idx="12382">
                  <c:v>13.072851452217799</c:v>
                </c:pt>
                <c:pt idx="12383">
                  <c:v>13.072849876399458</c:v>
                </c:pt>
                <c:pt idx="12384">
                  <c:v>13.072848304862402</c:v>
                </c:pt>
                <c:pt idx="12385">
                  <c:v>13.072846737610124</c:v>
                </c:pt>
                <c:pt idx="12386">
                  <c:v>13.072845174645376</c:v>
                </c:pt>
                <c:pt idx="12387">
                  <c:v>13.072843615970926</c:v>
                </c:pt>
                <c:pt idx="12388">
                  <c:v>13.072842061590002</c:v>
                </c:pt>
                <c:pt idx="12389">
                  <c:v>13.072840511505078</c:v>
                </c:pt>
                <c:pt idx="12390">
                  <c:v>13.072838965719004</c:v>
                </c:pt>
                <c:pt idx="12391">
                  <c:v>13.072837424234899</c:v>
                </c:pt>
                <c:pt idx="12392">
                  <c:v>13.072835887055502</c:v>
                </c:pt>
                <c:pt idx="12393">
                  <c:v>13.072834354183653</c:v>
                </c:pt>
                <c:pt idx="12394">
                  <c:v>13.072832825621832</c:v>
                </c:pt>
                <c:pt idx="12395">
                  <c:v>13.072831301372799</c:v>
                </c:pt>
                <c:pt idx="12396">
                  <c:v>13.0728297814396</c:v>
                </c:pt>
                <c:pt idx="12397">
                  <c:v>13.0728282658248</c:v>
                </c:pt>
                <c:pt idx="12398">
                  <c:v>13.0728267545311</c:v>
                </c:pt>
                <c:pt idx="12399">
                  <c:v>13.072825247561276</c:v>
                </c:pt>
                <c:pt idx="12400">
                  <c:v>13.072823744917548</c:v>
                </c:pt>
                <c:pt idx="12401">
                  <c:v>13.072822246603106</c:v>
                </c:pt>
                <c:pt idx="12402">
                  <c:v>13.0728207526203</c:v>
                </c:pt>
                <c:pt idx="12403">
                  <c:v>13.0728192629717</c:v>
                </c:pt>
                <c:pt idx="12404">
                  <c:v>13.072817777659926</c:v>
                </c:pt>
                <c:pt idx="12405">
                  <c:v>13.072816296687666</c:v>
                </c:pt>
                <c:pt idx="12406">
                  <c:v>13.072814820057006</c:v>
                </c:pt>
                <c:pt idx="12407">
                  <c:v>13.0728133477709</c:v>
                </c:pt>
                <c:pt idx="12408">
                  <c:v>13.0728118798318</c:v>
                </c:pt>
                <c:pt idx="12409">
                  <c:v>13.072810416242104</c:v>
                </c:pt>
                <c:pt idx="12410">
                  <c:v>13.072808957004376</c:v>
                </c:pt>
                <c:pt idx="12411">
                  <c:v>13.072807502120726</c:v>
                </c:pt>
                <c:pt idx="12412">
                  <c:v>13.072806051594029</c:v>
                </c:pt>
                <c:pt idx="12413">
                  <c:v>13.07280460542643</c:v>
                </c:pt>
                <c:pt idx="12414">
                  <c:v>13.072803163620099</c:v>
                </c:pt>
                <c:pt idx="12415">
                  <c:v>13.072801726177801</c:v>
                </c:pt>
                <c:pt idx="12416">
                  <c:v>13.072800293101826</c:v>
                </c:pt>
                <c:pt idx="12417">
                  <c:v>13.072798864394302</c:v>
                </c:pt>
                <c:pt idx="12418">
                  <c:v>13.072797440057602</c:v>
                </c:pt>
                <c:pt idx="12419">
                  <c:v>13.072796020094104</c:v>
                </c:pt>
                <c:pt idx="12420">
                  <c:v>13.072794604506058</c:v>
                </c:pt>
                <c:pt idx="12421">
                  <c:v>13.072793193295499</c:v>
                </c:pt>
                <c:pt idx="12422">
                  <c:v>13.072791786464904</c:v>
                </c:pt>
                <c:pt idx="12423">
                  <c:v>13.072790384016304</c:v>
                </c:pt>
                <c:pt idx="12424">
                  <c:v>13.0727889859521</c:v>
                </c:pt>
                <c:pt idx="12425">
                  <c:v>13.072787592274429</c:v>
                </c:pt>
                <c:pt idx="12426">
                  <c:v>13.072786202985304</c:v>
                </c:pt>
                <c:pt idx="12427">
                  <c:v>13.072784818086854</c:v>
                </c:pt>
                <c:pt idx="12428">
                  <c:v>13.072783437581109</c:v>
                </c:pt>
                <c:pt idx="12429">
                  <c:v>13.072782061470306</c:v>
                </c:pt>
                <c:pt idx="12430">
                  <c:v>13.072780689756708</c:v>
                </c:pt>
                <c:pt idx="12431">
                  <c:v>13.072779322441924</c:v>
                </c:pt>
                <c:pt idx="12432">
                  <c:v>13.072777959528509</c:v>
                </c:pt>
                <c:pt idx="12433">
                  <c:v>13.072776601018004</c:v>
                </c:pt>
                <c:pt idx="12434">
                  <c:v>13.0727752469127</c:v>
                </c:pt>
                <c:pt idx="12435">
                  <c:v>13.0727738972144</c:v>
                </c:pt>
                <c:pt idx="12436">
                  <c:v>13.072772551925429</c:v>
                </c:pt>
                <c:pt idx="12437">
                  <c:v>13.072771211047106</c:v>
                </c:pt>
                <c:pt idx="12438">
                  <c:v>13.072769874581876</c:v>
                </c:pt>
                <c:pt idx="12439">
                  <c:v>13.0727685425313</c:v>
                </c:pt>
                <c:pt idx="12440">
                  <c:v>13.072767214897524</c:v>
                </c:pt>
                <c:pt idx="12441">
                  <c:v>13.072765891682376</c:v>
                </c:pt>
                <c:pt idx="12442">
                  <c:v>13.072764572887628</c:v>
                </c:pt>
                <c:pt idx="12443">
                  <c:v>13.07276325851501</c:v>
                </c:pt>
                <c:pt idx="12444">
                  <c:v>13.072761948566304</c:v>
                </c:pt>
                <c:pt idx="12445">
                  <c:v>13.072760643043599</c:v>
                </c:pt>
                <c:pt idx="12446">
                  <c:v>13.072759341948426</c:v>
                </c:pt>
                <c:pt idx="12447">
                  <c:v>13.072758045282599</c:v>
                </c:pt>
                <c:pt idx="12448">
                  <c:v>13.072756753047916</c:v>
                </c:pt>
                <c:pt idx="12449">
                  <c:v>13.0727554652458</c:v>
                </c:pt>
                <c:pt idx="12450">
                  <c:v>13.072754181878302</c:v>
                </c:pt>
                <c:pt idx="12451">
                  <c:v>13.07275290294703</c:v>
                </c:pt>
                <c:pt idx="12452">
                  <c:v>13.0727516284533</c:v>
                </c:pt>
                <c:pt idx="12453">
                  <c:v>13.072750358399126</c:v>
                </c:pt>
                <c:pt idx="12454">
                  <c:v>13.072749092786072</c:v>
                </c:pt>
                <c:pt idx="12455">
                  <c:v>13.07274783161551</c:v>
                </c:pt>
                <c:pt idx="12456">
                  <c:v>13.072746574889338</c:v>
                </c:pt>
                <c:pt idx="12457">
                  <c:v>13.072745322608727</c:v>
                </c:pt>
                <c:pt idx="12458">
                  <c:v>13.07274407477551</c:v>
                </c:pt>
                <c:pt idx="12459">
                  <c:v>13.072742831391114</c:v>
                </c:pt>
                <c:pt idx="12460">
                  <c:v>13.072741592457024</c:v>
                </c:pt>
                <c:pt idx="12461">
                  <c:v>13.072740357974808</c:v>
                </c:pt>
                <c:pt idx="12462">
                  <c:v>13.072739127945876</c:v>
                </c:pt>
                <c:pt idx="12463">
                  <c:v>13.072737902371626</c:v>
                </c:pt>
                <c:pt idx="12464">
                  <c:v>13.072736681253502</c:v>
                </c:pt>
                <c:pt idx="12465">
                  <c:v>13.072735464592904</c:v>
                </c:pt>
                <c:pt idx="12466">
                  <c:v>13.07273425239153</c:v>
                </c:pt>
                <c:pt idx="12467">
                  <c:v>13.0727330446501</c:v>
                </c:pt>
                <c:pt idx="12468">
                  <c:v>13.0727318413705</c:v>
                </c:pt>
                <c:pt idx="12469">
                  <c:v>13.0727306425538</c:v>
                </c:pt>
                <c:pt idx="12470">
                  <c:v>13.0727294482015</c:v>
                </c:pt>
                <c:pt idx="12471">
                  <c:v>13.0727282583148</c:v>
                </c:pt>
                <c:pt idx="12472">
                  <c:v>13.072727072895002</c:v>
                </c:pt>
                <c:pt idx="12473">
                  <c:v>13.072725891943314</c:v>
                </c:pt>
                <c:pt idx="12474">
                  <c:v>13.072724715461014</c:v>
                </c:pt>
                <c:pt idx="12475">
                  <c:v>13.072723543449102</c:v>
                </c:pt>
                <c:pt idx="12476">
                  <c:v>13.072722375909176</c:v>
                </c:pt>
                <c:pt idx="12477">
                  <c:v>13.072721212842024</c:v>
                </c:pt>
                <c:pt idx="12478">
                  <c:v>13.072720054249126</c:v>
                </c:pt>
                <c:pt idx="12479">
                  <c:v>13.072718900131498</c:v>
                </c:pt>
                <c:pt idx="12480">
                  <c:v>13.072717750490202</c:v>
                </c:pt>
                <c:pt idx="12481">
                  <c:v>13.072716605326514</c:v>
                </c:pt>
                <c:pt idx="12482">
                  <c:v>13.072715464641202</c:v>
                </c:pt>
                <c:pt idx="12483">
                  <c:v>13.072714328435724</c:v>
                </c:pt>
                <c:pt idx="12484">
                  <c:v>13.072713196710801</c:v>
                </c:pt>
                <c:pt idx="12485">
                  <c:v>13.072712069467809</c:v>
                </c:pt>
                <c:pt idx="12486">
                  <c:v>13.072710946707376</c:v>
                </c:pt>
                <c:pt idx="12487">
                  <c:v>13.07270982843071</c:v>
                </c:pt>
                <c:pt idx="12488">
                  <c:v>13.072708714638702</c:v>
                </c:pt>
                <c:pt idx="12489">
                  <c:v>13.072707605332402</c:v>
                </c:pt>
                <c:pt idx="12490">
                  <c:v>13.072706500512774</c:v>
                </c:pt>
                <c:pt idx="12491">
                  <c:v>13.0727054001804</c:v>
                </c:pt>
                <c:pt idx="12492">
                  <c:v>13.072704304336726</c:v>
                </c:pt>
                <c:pt idx="12493">
                  <c:v>13.072703212982361</c:v>
                </c:pt>
                <c:pt idx="12494">
                  <c:v>13.0727021261178</c:v>
                </c:pt>
                <c:pt idx="12495">
                  <c:v>13.0727010437445</c:v>
                </c:pt>
                <c:pt idx="12496">
                  <c:v>13.072699965863036</c:v>
                </c:pt>
                <c:pt idx="12497">
                  <c:v>13.072698892474024</c:v>
                </c:pt>
                <c:pt idx="12498">
                  <c:v>13.07269782357873</c:v>
                </c:pt>
                <c:pt idx="12499">
                  <c:v>13.072696759177374</c:v>
                </c:pt>
                <c:pt idx="12500">
                  <c:v>13.07269569927101</c:v>
                </c:pt>
                <c:pt idx="12501">
                  <c:v>13.072694643860341</c:v>
                </c:pt>
                <c:pt idx="12502">
                  <c:v>13.072693592946061</c:v>
                </c:pt>
                <c:pt idx="12503">
                  <c:v>13.072692546528781</c:v>
                </c:pt>
                <c:pt idx="12504">
                  <c:v>13.072691504609216</c:v>
                </c:pt>
                <c:pt idx="12505">
                  <c:v>13.072690467188076</c:v>
                </c:pt>
                <c:pt idx="12506">
                  <c:v>13.072689434266081</c:v>
                </c:pt>
                <c:pt idx="12507">
                  <c:v>13.072688405843676</c:v>
                </c:pt>
                <c:pt idx="12508">
                  <c:v>13.072687381921424</c:v>
                </c:pt>
                <c:pt idx="12509">
                  <c:v>13.072686362500368</c:v>
                </c:pt>
                <c:pt idx="12510">
                  <c:v>13.072685347580421</c:v>
                </c:pt>
                <c:pt idx="12511">
                  <c:v>13.07268433716269</c:v>
                </c:pt>
                <c:pt idx="12512">
                  <c:v>13.072683331247237</c:v>
                </c:pt>
                <c:pt idx="12513">
                  <c:v>13.072682329834816</c:v>
                </c:pt>
                <c:pt idx="12514">
                  <c:v>13.072681332925876</c:v>
                </c:pt>
                <c:pt idx="12515">
                  <c:v>13.072680340521021</c:v>
                </c:pt>
                <c:pt idx="12516">
                  <c:v>13.072679352620376</c:v>
                </c:pt>
                <c:pt idx="12517">
                  <c:v>13.0726783692247</c:v>
                </c:pt>
                <c:pt idx="12518">
                  <c:v>13.072677390334302</c:v>
                </c:pt>
                <c:pt idx="12519">
                  <c:v>13.072676415949761</c:v>
                </c:pt>
                <c:pt idx="12520">
                  <c:v>13.072675446071001</c:v>
                </c:pt>
                <c:pt idx="12521">
                  <c:v>13.072674480698799</c:v>
                </c:pt>
                <c:pt idx="12522">
                  <c:v>13.072673519833376</c:v>
                </c:pt>
                <c:pt idx="12523">
                  <c:v>13.072672563475004</c:v>
                </c:pt>
                <c:pt idx="12524">
                  <c:v>13.072671611624004</c:v>
                </c:pt>
                <c:pt idx="12525">
                  <c:v>13.0726706642807</c:v>
                </c:pt>
                <c:pt idx="12526">
                  <c:v>13.072669721445402</c:v>
                </c:pt>
                <c:pt idx="12527">
                  <c:v>13.072668783118299</c:v>
                </c:pt>
                <c:pt idx="12528">
                  <c:v>13.072667849299776</c:v>
                </c:pt>
                <c:pt idx="12529">
                  <c:v>13.072666919989892</c:v>
                </c:pt>
                <c:pt idx="12530">
                  <c:v>13.072665995188729</c:v>
                </c:pt>
                <c:pt idx="12531">
                  <c:v>13.0726650748965</c:v>
                </c:pt>
                <c:pt idx="12532">
                  <c:v>13.072664159113708</c:v>
                </c:pt>
                <c:pt idx="12533">
                  <c:v>13.072663247840104</c:v>
                </c:pt>
                <c:pt idx="12534">
                  <c:v>13.0726623410761</c:v>
                </c:pt>
                <c:pt idx="12535">
                  <c:v>13.072661438821704</c:v>
                </c:pt>
                <c:pt idx="12536">
                  <c:v>13.072660541076926</c:v>
                </c:pt>
                <c:pt idx="12537">
                  <c:v>13.072659647842034</c:v>
                </c:pt>
                <c:pt idx="12538">
                  <c:v>13.072658759116702</c:v>
                </c:pt>
                <c:pt idx="12539">
                  <c:v>13.072657874901452</c:v>
                </c:pt>
                <c:pt idx="12540">
                  <c:v>13.072656995195826</c:v>
                </c:pt>
                <c:pt idx="12541">
                  <c:v>13.072656120000104</c:v>
                </c:pt>
                <c:pt idx="12542">
                  <c:v>13.072655249314376</c:v>
                </c:pt>
                <c:pt idx="12543">
                  <c:v>13.07265438313831</c:v>
                </c:pt>
                <c:pt idx="12544">
                  <c:v>13.072653521472002</c:v>
                </c:pt>
                <c:pt idx="12545">
                  <c:v>13.072652664315402</c:v>
                </c:pt>
                <c:pt idx="12546">
                  <c:v>13.072651811668448</c:v>
                </c:pt>
                <c:pt idx="12547">
                  <c:v>13.072650963530799</c:v>
                </c:pt>
                <c:pt idx="12548">
                  <c:v>13.072650119902749</c:v>
                </c:pt>
                <c:pt idx="12549">
                  <c:v>13.072649280783745</c:v>
                </c:pt>
                <c:pt idx="12550">
                  <c:v>13.0726484461736</c:v>
                </c:pt>
                <c:pt idx="12551">
                  <c:v>13.072647616072524</c:v>
                </c:pt>
                <c:pt idx="12552">
                  <c:v>13.072646790480126</c:v>
                </c:pt>
                <c:pt idx="12553">
                  <c:v>13.072645969396104</c:v>
                </c:pt>
                <c:pt idx="12554">
                  <c:v>13.072645152820376</c:v>
                </c:pt>
                <c:pt idx="12555">
                  <c:v>13.0726443407525</c:v>
                </c:pt>
                <c:pt idx="12556">
                  <c:v>13.072643533192426</c:v>
                </c:pt>
                <c:pt idx="12557">
                  <c:v>13.072642730139776</c:v>
                </c:pt>
                <c:pt idx="12558">
                  <c:v>13.0726419315941</c:v>
                </c:pt>
                <c:pt idx="12559">
                  <c:v>13.072641137555276</c:v>
                </c:pt>
                <c:pt idx="12560">
                  <c:v>13.072640348022826</c:v>
                </c:pt>
                <c:pt idx="12561">
                  <c:v>13.072639562996526</c:v>
                </c:pt>
                <c:pt idx="12562">
                  <c:v>13.0726387824759</c:v>
                </c:pt>
                <c:pt idx="12563">
                  <c:v>13.072638006460723</c:v>
                </c:pt>
                <c:pt idx="12564">
                  <c:v>13.072637234950378</c:v>
                </c:pt>
                <c:pt idx="12565">
                  <c:v>13.072636467944378</c:v>
                </c:pt>
                <c:pt idx="12566">
                  <c:v>13.072635705442408</c:v>
                </c:pt>
                <c:pt idx="12567">
                  <c:v>13.072634947444078</c:v>
                </c:pt>
                <c:pt idx="12568">
                  <c:v>13.072634193948785</c:v>
                </c:pt>
                <c:pt idx="12569">
                  <c:v>13.072633444955899</c:v>
                </c:pt>
                <c:pt idx="12570">
                  <c:v>13.072632700465341</c:v>
                </c:pt>
                <c:pt idx="12571">
                  <c:v>13.0726319604761</c:v>
                </c:pt>
                <c:pt idx="12572">
                  <c:v>13.072631224988072</c:v>
                </c:pt>
                <c:pt idx="12573">
                  <c:v>13.072630494000338</c:v>
                </c:pt>
                <c:pt idx="12574">
                  <c:v>13.072629767512202</c:v>
                </c:pt>
                <c:pt idx="12575">
                  <c:v>13.072629045523406</c:v>
                </c:pt>
                <c:pt idx="12576">
                  <c:v>13.0726283280333</c:v>
                </c:pt>
                <c:pt idx="12577">
                  <c:v>13.072627615041108</c:v>
                </c:pt>
                <c:pt idx="12578">
                  <c:v>13.072626906546176</c:v>
                </c:pt>
                <c:pt idx="12579">
                  <c:v>13.07262620254793</c:v>
                </c:pt>
                <c:pt idx="12580">
                  <c:v>13.072625503045376</c:v>
                </c:pt>
                <c:pt idx="12581">
                  <c:v>13.072624808038126</c:v>
                </c:pt>
                <c:pt idx="12582">
                  <c:v>13.072624117525514</c:v>
                </c:pt>
                <c:pt idx="12583">
                  <c:v>13.0726234315064</c:v>
                </c:pt>
                <c:pt idx="12584">
                  <c:v>13.0726227499804</c:v>
                </c:pt>
                <c:pt idx="12585">
                  <c:v>13.07262207294673</c:v>
                </c:pt>
                <c:pt idx="12586">
                  <c:v>13.072621400404101</c:v>
                </c:pt>
                <c:pt idx="12587">
                  <c:v>13.0726207323523</c:v>
                </c:pt>
                <c:pt idx="12588">
                  <c:v>13.072620068790204</c:v>
                </c:pt>
                <c:pt idx="12589">
                  <c:v>13.072619409717024</c:v>
                </c:pt>
                <c:pt idx="12590">
                  <c:v>13.072618755131799</c:v>
                </c:pt>
                <c:pt idx="12591">
                  <c:v>13.072618105033801</c:v>
                </c:pt>
                <c:pt idx="12592">
                  <c:v>13.072617459422109</c:v>
                </c:pt>
                <c:pt idx="12593">
                  <c:v>13.072616818295788</c:v>
                </c:pt>
                <c:pt idx="12594">
                  <c:v>13.072616181653499</c:v>
                </c:pt>
                <c:pt idx="12595">
                  <c:v>13.072615549495008</c:v>
                </c:pt>
                <c:pt idx="12596">
                  <c:v>13.072614921818802</c:v>
                </c:pt>
                <c:pt idx="12597">
                  <c:v>13.072614298624414</c:v>
                </c:pt>
                <c:pt idx="12598">
                  <c:v>13.072613679910004</c:v>
                </c:pt>
                <c:pt idx="12599">
                  <c:v>13.0726130656753</c:v>
                </c:pt>
                <c:pt idx="12600">
                  <c:v>13.072612455919026</c:v>
                </c:pt>
                <c:pt idx="12601">
                  <c:v>13.07261185064031</c:v>
                </c:pt>
                <c:pt idx="12602">
                  <c:v>13.072611249837626</c:v>
                </c:pt>
                <c:pt idx="12603">
                  <c:v>13.072610653510226</c:v>
                </c:pt>
                <c:pt idx="12604">
                  <c:v>13.072610061656899</c:v>
                </c:pt>
                <c:pt idx="12605">
                  <c:v>13.072609474276502</c:v>
                </c:pt>
                <c:pt idx="12606">
                  <c:v>13.072608891368176</c:v>
                </c:pt>
                <c:pt idx="12607">
                  <c:v>13.072608312930306</c:v>
                </c:pt>
                <c:pt idx="12608">
                  <c:v>13.072607738962128</c:v>
                </c:pt>
                <c:pt idx="12609">
                  <c:v>13.072607169462026</c:v>
                </c:pt>
                <c:pt idx="12610">
                  <c:v>13.07260660442927</c:v>
                </c:pt>
                <c:pt idx="12611">
                  <c:v>13.072606043862216</c:v>
                </c:pt>
                <c:pt idx="12612">
                  <c:v>13.0726054877597</c:v>
                </c:pt>
                <c:pt idx="12613">
                  <c:v>13.072604936120849</c:v>
                </c:pt>
                <c:pt idx="12614">
                  <c:v>13.072604388944054</c:v>
                </c:pt>
                <c:pt idx="12615">
                  <c:v>13.072603846227826</c:v>
                </c:pt>
                <c:pt idx="12616">
                  <c:v>13.072603307971224</c:v>
                </c:pt>
                <c:pt idx="12617">
                  <c:v>13.0726027741728</c:v>
                </c:pt>
                <c:pt idx="12618">
                  <c:v>13.072602244831323</c:v>
                </c:pt>
                <c:pt idx="12619">
                  <c:v>13.072601719945126</c:v>
                </c:pt>
                <c:pt idx="12620">
                  <c:v>13.0726011995131</c:v>
                </c:pt>
                <c:pt idx="12621">
                  <c:v>13.0726006835338</c:v>
                </c:pt>
                <c:pt idx="12622">
                  <c:v>13.072600172005806</c:v>
                </c:pt>
                <c:pt idx="12623">
                  <c:v>13.072599664927758</c:v>
                </c:pt>
                <c:pt idx="12624">
                  <c:v>13.072599162297974</c:v>
                </c:pt>
                <c:pt idx="12625">
                  <c:v>13.0725986641151</c:v>
                </c:pt>
                <c:pt idx="12626">
                  <c:v>13.0725981703778</c:v>
                </c:pt>
                <c:pt idx="12627">
                  <c:v>13.072597681084504</c:v>
                </c:pt>
                <c:pt idx="12628">
                  <c:v>13.072597196233676</c:v>
                </c:pt>
                <c:pt idx="12629">
                  <c:v>13.072596715823872</c:v>
                </c:pt>
                <c:pt idx="12630">
                  <c:v>13.072596239853514</c:v>
                </c:pt>
                <c:pt idx="12631">
                  <c:v>13.072595768320626</c:v>
                </c:pt>
                <c:pt idx="12632">
                  <c:v>13.072595301224416</c:v>
                </c:pt>
                <c:pt idx="12633">
                  <c:v>13.072594838562837</c:v>
                </c:pt>
                <c:pt idx="12634">
                  <c:v>13.072594380334024</c:v>
                </c:pt>
                <c:pt idx="12635">
                  <c:v>13.072593926536802</c:v>
                </c:pt>
                <c:pt idx="12636">
                  <c:v>13.072593477169526</c:v>
                </c:pt>
                <c:pt idx="12637">
                  <c:v>13.072593032230309</c:v>
                </c:pt>
                <c:pt idx="12638">
                  <c:v>13.072592591717576</c:v>
                </c:pt>
                <c:pt idx="12639">
                  <c:v>13.072592155629653</c:v>
                </c:pt>
                <c:pt idx="12640">
                  <c:v>13.072591723964599</c:v>
                </c:pt>
                <c:pt idx="12641">
                  <c:v>13.07259129672113</c:v>
                </c:pt>
                <c:pt idx="12642">
                  <c:v>13.07259087389723</c:v>
                </c:pt>
                <c:pt idx="12643">
                  <c:v>13.072590455490976</c:v>
                </c:pt>
                <c:pt idx="12644">
                  <c:v>13.072590041501021</c:v>
                </c:pt>
                <c:pt idx="12645">
                  <c:v>13.072589631925295</c:v>
                </c:pt>
                <c:pt idx="12646">
                  <c:v>13.072589226762107</c:v>
                </c:pt>
                <c:pt idx="12647">
                  <c:v>13.072588826009392</c:v>
                </c:pt>
                <c:pt idx="12648">
                  <c:v>13.072588429665426</c:v>
                </c:pt>
                <c:pt idx="12649">
                  <c:v>13.072588037728792</c:v>
                </c:pt>
                <c:pt idx="12650">
                  <c:v>13.072587650196876</c:v>
                </c:pt>
                <c:pt idx="12651">
                  <c:v>13.072587267068492</c:v>
                </c:pt>
                <c:pt idx="12652">
                  <c:v>13.072586888341181</c:v>
                </c:pt>
                <c:pt idx="12653">
                  <c:v>13.072586514013434</c:v>
                </c:pt>
                <c:pt idx="12654">
                  <c:v>13.072586144082916</c:v>
                </c:pt>
                <c:pt idx="12655">
                  <c:v>13.072585778548078</c:v>
                </c:pt>
                <c:pt idx="12656">
                  <c:v>13.072585417406653</c:v>
                </c:pt>
                <c:pt idx="12657">
                  <c:v>13.072585060656706</c:v>
                </c:pt>
                <c:pt idx="12658">
                  <c:v>13.072584708296509</c:v>
                </c:pt>
                <c:pt idx="12659">
                  <c:v>13.072584360323829</c:v>
                </c:pt>
                <c:pt idx="12660">
                  <c:v>13.072584016736572</c:v>
                </c:pt>
                <c:pt idx="12661">
                  <c:v>13.072583677532725</c:v>
                </c:pt>
                <c:pt idx="12662">
                  <c:v>13.072583342710224</c:v>
                </c:pt>
                <c:pt idx="12663">
                  <c:v>13.072583012267403</c:v>
                </c:pt>
                <c:pt idx="12664">
                  <c:v>13.072582686201434</c:v>
                </c:pt>
                <c:pt idx="12665">
                  <c:v>13.072582364510502</c:v>
                </c:pt>
                <c:pt idx="12666">
                  <c:v>13.072582047192824</c:v>
                </c:pt>
                <c:pt idx="12667">
                  <c:v>13.072581734245826</c:v>
                </c:pt>
                <c:pt idx="12668">
                  <c:v>13.07258142566771</c:v>
                </c:pt>
                <c:pt idx="12669">
                  <c:v>13.072581121455899</c:v>
                </c:pt>
                <c:pt idx="12670">
                  <c:v>13.072580821608554</c:v>
                </c:pt>
                <c:pt idx="12671">
                  <c:v>13.07258052612327</c:v>
                </c:pt>
                <c:pt idx="12672">
                  <c:v>13.072580234997872</c:v>
                </c:pt>
                <c:pt idx="12673">
                  <c:v>13.072579948230002</c:v>
                </c:pt>
                <c:pt idx="12674">
                  <c:v>13.072579665817599</c:v>
                </c:pt>
                <c:pt idx="12675">
                  <c:v>13.072579387758324</c:v>
                </c:pt>
                <c:pt idx="12676">
                  <c:v>13.072579114050004</c:v>
                </c:pt>
                <c:pt idx="12677">
                  <c:v>13.072578844690099</c:v>
                </c:pt>
                <c:pt idx="12678">
                  <c:v>13.072578579676502</c:v>
                </c:pt>
                <c:pt idx="12679">
                  <c:v>13.072578319006826</c:v>
                </c:pt>
                <c:pt idx="12680">
                  <c:v>13.0725780626787</c:v>
                </c:pt>
                <c:pt idx="12681">
                  <c:v>13.072577810689848</c:v>
                </c:pt>
                <c:pt idx="12682">
                  <c:v>13.072577563037624</c:v>
                </c:pt>
                <c:pt idx="12683">
                  <c:v>13.072577319720049</c:v>
                </c:pt>
                <c:pt idx="12684">
                  <c:v>13.072577080734202</c:v>
                </c:pt>
                <c:pt idx="12685">
                  <c:v>13.072576846078348</c:v>
                </c:pt>
                <c:pt idx="12686">
                  <c:v>13.072576615749414</c:v>
                </c:pt>
                <c:pt idx="12687">
                  <c:v>13.072576389745123</c:v>
                </c:pt>
                <c:pt idx="12688">
                  <c:v>13.072576168063026</c:v>
                </c:pt>
                <c:pt idx="12689">
                  <c:v>13.0725759507008</c:v>
                </c:pt>
                <c:pt idx="12690">
                  <c:v>13.0725757376558</c:v>
                </c:pt>
                <c:pt idx="12691">
                  <c:v>13.072575528925524</c:v>
                </c:pt>
                <c:pt idx="12692">
                  <c:v>13.072575324507406</c:v>
                </c:pt>
                <c:pt idx="12693">
                  <c:v>13.072575124399</c:v>
                </c:pt>
                <c:pt idx="12694">
                  <c:v>13.072574928597724</c:v>
                </c:pt>
                <c:pt idx="12695">
                  <c:v>13.072574737100824</c:v>
                </c:pt>
                <c:pt idx="12696">
                  <c:v>13.072574549906072</c:v>
                </c:pt>
                <c:pt idx="12697">
                  <c:v>13.072574367010304</c:v>
                </c:pt>
                <c:pt idx="12698">
                  <c:v>13.072574188411499</c:v>
                </c:pt>
                <c:pt idx="12699">
                  <c:v>13.072574014106772</c:v>
                </c:pt>
                <c:pt idx="12700">
                  <c:v>13.072573844093199</c:v>
                </c:pt>
                <c:pt idx="12701">
                  <c:v>13.072573678368506</c:v>
                </c:pt>
                <c:pt idx="12702">
                  <c:v>13.072573516929941</c:v>
                </c:pt>
                <c:pt idx="12703">
                  <c:v>13.0725733597745</c:v>
                </c:pt>
                <c:pt idx="12704">
                  <c:v>13.072573206899976</c:v>
                </c:pt>
                <c:pt idx="12705">
                  <c:v>13.072573058303124</c:v>
                </c:pt>
                <c:pt idx="12706">
                  <c:v>13.07257291398173</c:v>
                </c:pt>
                <c:pt idx="12707">
                  <c:v>13.0725727739324</c:v>
                </c:pt>
                <c:pt idx="12708">
                  <c:v>13.072572638153018</c:v>
                </c:pt>
                <c:pt idx="12709">
                  <c:v>13.072572506640341</c:v>
                </c:pt>
                <c:pt idx="12710">
                  <c:v>13.072572379391676</c:v>
                </c:pt>
                <c:pt idx="12711">
                  <c:v>13.072572256404385</c:v>
                </c:pt>
                <c:pt idx="12712">
                  <c:v>13.07257213767531</c:v>
                </c:pt>
                <c:pt idx="12713">
                  <c:v>13.072572023201802</c:v>
                </c:pt>
                <c:pt idx="12714">
                  <c:v>13.072571912981006</c:v>
                </c:pt>
                <c:pt idx="12715">
                  <c:v>13.0725718070101</c:v>
                </c:pt>
                <c:pt idx="12716">
                  <c:v>13.0725717052861</c:v>
                </c:pt>
                <c:pt idx="12717">
                  <c:v>13.072571607806102</c:v>
                </c:pt>
                <c:pt idx="12718">
                  <c:v>13.072571514567354</c:v>
                </c:pt>
                <c:pt idx="12719">
                  <c:v>13.072571425566499</c:v>
                </c:pt>
                <c:pt idx="12720">
                  <c:v>13.0725713408009</c:v>
                </c:pt>
                <c:pt idx="12721">
                  <c:v>13.072571260267702</c:v>
                </c:pt>
                <c:pt idx="12722">
                  <c:v>13.072571183963699</c:v>
                </c:pt>
                <c:pt idx="12723">
                  <c:v>13.072571111885924</c:v>
                </c:pt>
                <c:pt idx="12724">
                  <c:v>13.072571044031401</c:v>
                </c:pt>
                <c:pt idx="12725">
                  <c:v>13.072570980397202</c:v>
                </c:pt>
                <c:pt idx="12726">
                  <c:v>13.072570920980199</c:v>
                </c:pt>
                <c:pt idx="12727">
                  <c:v>13.072570865777324</c:v>
                </c:pt>
                <c:pt idx="12728">
                  <c:v>13.072570814785619</c:v>
                </c:pt>
                <c:pt idx="12729">
                  <c:v>13.0725707680017</c:v>
                </c:pt>
                <c:pt idx="12730">
                  <c:v>13.0725707254228</c:v>
                </c:pt>
                <c:pt idx="12731">
                  <c:v>13.072570687045706</c:v>
                </c:pt>
                <c:pt idx="12732">
                  <c:v>13.072570652867423</c:v>
                </c:pt>
                <c:pt idx="12733">
                  <c:v>13.072570622884404</c:v>
                </c:pt>
                <c:pt idx="12734">
                  <c:v>13.072570597094014</c:v>
                </c:pt>
                <c:pt idx="12735">
                  <c:v>13.072570575492724</c:v>
                </c:pt>
                <c:pt idx="12736">
                  <c:v>13.072570558077476</c:v>
                </c:pt>
                <c:pt idx="12737">
                  <c:v>13.072570544845076</c:v>
                </c:pt>
                <c:pt idx="12738">
                  <c:v>13.072570535792329</c:v>
                </c:pt>
                <c:pt idx="12739">
                  <c:v>13.072570530916018</c:v>
                </c:pt>
                <c:pt idx="12740">
                  <c:v>13.072570530212706</c:v>
                </c:pt>
                <c:pt idx="12741">
                  <c:v>13.072570533679476</c:v>
                </c:pt>
                <c:pt idx="12742">
                  <c:v>13.0725705413127</c:v>
                </c:pt>
                <c:pt idx="12743">
                  <c:v>13.072570553109619</c:v>
                </c:pt>
                <c:pt idx="12744">
                  <c:v>13.072570569066425</c:v>
                </c:pt>
                <c:pt idx="12745">
                  <c:v>13.072570589179804</c:v>
                </c:pt>
                <c:pt idx="12746">
                  <c:v>13.072570613446826</c:v>
                </c:pt>
                <c:pt idx="12747">
                  <c:v>13.072570641863924</c:v>
                </c:pt>
                <c:pt idx="12748">
                  <c:v>13.072570674427824</c:v>
                </c:pt>
                <c:pt idx="12749">
                  <c:v>13.072570711135</c:v>
                </c:pt>
                <c:pt idx="12750">
                  <c:v>13.072570751982306</c:v>
                </c:pt>
                <c:pt idx="12751">
                  <c:v>13.072570796966104</c:v>
                </c:pt>
                <c:pt idx="12752">
                  <c:v>13.072570846083329</c:v>
                </c:pt>
                <c:pt idx="12753">
                  <c:v>13.072570899330104</c:v>
                </c:pt>
                <c:pt idx="12754">
                  <c:v>13.072570956703418</c:v>
                </c:pt>
                <c:pt idx="12755">
                  <c:v>13.072571018199406</c:v>
                </c:pt>
                <c:pt idx="12756">
                  <c:v>13.072571083814999</c:v>
                </c:pt>
                <c:pt idx="12757">
                  <c:v>13.0725711535465</c:v>
                </c:pt>
                <c:pt idx="12758">
                  <c:v>13.072571227390499</c:v>
                </c:pt>
                <c:pt idx="12759">
                  <c:v>13.0725713053435</c:v>
                </c:pt>
                <c:pt idx="12760">
                  <c:v>13.072571387402</c:v>
                </c:pt>
                <c:pt idx="12761">
                  <c:v>13.0725714735623</c:v>
                </c:pt>
                <c:pt idx="12762">
                  <c:v>13.0725715638211</c:v>
                </c:pt>
                <c:pt idx="12763">
                  <c:v>13.0725716581747</c:v>
                </c:pt>
                <c:pt idx="12764">
                  <c:v>13.072571756619499</c:v>
                </c:pt>
                <c:pt idx="12765">
                  <c:v>13.072571859152006</c:v>
                </c:pt>
                <c:pt idx="12766">
                  <c:v>13.072571965768599</c:v>
                </c:pt>
                <c:pt idx="12767">
                  <c:v>13.072572076465825</c:v>
                </c:pt>
                <c:pt idx="12768">
                  <c:v>13.0725721912395</c:v>
                </c:pt>
                <c:pt idx="12769">
                  <c:v>13.072572310086738</c:v>
                </c:pt>
                <c:pt idx="12770">
                  <c:v>13.072572433003323</c:v>
                </c:pt>
                <c:pt idx="12771">
                  <c:v>13.072572559985868</c:v>
                </c:pt>
                <c:pt idx="12772">
                  <c:v>13.0727211968448</c:v>
                </c:pt>
                <c:pt idx="12773">
                  <c:v>13.07272219990903</c:v>
                </c:pt>
                <c:pt idx="12774">
                  <c:v>13.072723205753499</c:v>
                </c:pt>
                <c:pt idx="12775">
                  <c:v>13.072724214372426</c:v>
                </c:pt>
                <c:pt idx="12776">
                  <c:v>13.072725225759402</c:v>
                </c:pt>
                <c:pt idx="12777">
                  <c:v>13.072726239908507</c:v>
                </c:pt>
                <c:pt idx="12778">
                  <c:v>13.07272725681301</c:v>
                </c:pt>
                <c:pt idx="12779">
                  <c:v>13.072728276467029</c:v>
                </c:pt>
                <c:pt idx="12780">
                  <c:v>13.072729298864374</c:v>
                </c:pt>
                <c:pt idx="12781">
                  <c:v>13.072730323998504</c:v>
                </c:pt>
                <c:pt idx="12782">
                  <c:v>13.072731351863728</c:v>
                </c:pt>
                <c:pt idx="12783">
                  <c:v>13.072732382453276</c:v>
                </c:pt>
                <c:pt idx="12784">
                  <c:v>13.072733415761341</c:v>
                </c:pt>
                <c:pt idx="12785">
                  <c:v>13.072734451781216</c:v>
                </c:pt>
                <c:pt idx="12786">
                  <c:v>13.072735490507029</c:v>
                </c:pt>
                <c:pt idx="12787">
                  <c:v>13.072736531932403</c:v>
                </c:pt>
                <c:pt idx="12788">
                  <c:v>13.072737576050825</c:v>
                </c:pt>
                <c:pt idx="12789">
                  <c:v>13.072738622856306</c:v>
                </c:pt>
                <c:pt idx="12790">
                  <c:v>13.072739672342619</c:v>
                </c:pt>
                <c:pt idx="12791">
                  <c:v>13.072740724503102</c:v>
                </c:pt>
                <c:pt idx="12792">
                  <c:v>13.0727417793318</c:v>
                </c:pt>
                <c:pt idx="12793">
                  <c:v>13.072742836822568</c:v>
                </c:pt>
                <c:pt idx="12794">
                  <c:v>13.072743896968628</c:v>
                </c:pt>
                <c:pt idx="12795">
                  <c:v>13.072744959763872</c:v>
                </c:pt>
                <c:pt idx="12796">
                  <c:v>13.072746025202065</c:v>
                </c:pt>
                <c:pt idx="12797">
                  <c:v>13.072747093276714</c:v>
                </c:pt>
                <c:pt idx="12798">
                  <c:v>13.072748163981602</c:v>
                </c:pt>
                <c:pt idx="12799">
                  <c:v>13.072749237310529</c:v>
                </c:pt>
                <c:pt idx="12800">
                  <c:v>13.072750313257025</c:v>
                </c:pt>
                <c:pt idx="12801">
                  <c:v>13.072751391814499</c:v>
                </c:pt>
                <c:pt idx="12802">
                  <c:v>13.072752472977006</c:v>
                </c:pt>
                <c:pt idx="12803">
                  <c:v>13.072753556738126</c:v>
                </c:pt>
                <c:pt idx="12804">
                  <c:v>13.072754643091304</c:v>
                </c:pt>
                <c:pt idx="12805">
                  <c:v>13.072755732030204</c:v>
                </c:pt>
                <c:pt idx="12806">
                  <c:v>13.072756823548778</c:v>
                </c:pt>
                <c:pt idx="12807">
                  <c:v>13.072757917640176</c:v>
                </c:pt>
                <c:pt idx="12808">
                  <c:v>13.072759014298358</c:v>
                </c:pt>
                <c:pt idx="12809">
                  <c:v>13.072760113516599</c:v>
                </c:pt>
                <c:pt idx="12810">
                  <c:v>13.072761215289054</c:v>
                </c:pt>
                <c:pt idx="12811">
                  <c:v>13.072762319608778</c:v>
                </c:pt>
                <c:pt idx="12812">
                  <c:v>13.0727634264695</c:v>
                </c:pt>
                <c:pt idx="12813">
                  <c:v>13.072764535865172</c:v>
                </c:pt>
                <c:pt idx="12814">
                  <c:v>13.072765647788724</c:v>
                </c:pt>
                <c:pt idx="12815">
                  <c:v>13.0727667622344</c:v>
                </c:pt>
                <c:pt idx="12816">
                  <c:v>13.072767879195426</c:v>
                </c:pt>
                <c:pt idx="12817">
                  <c:v>13.072768998665406</c:v>
                </c:pt>
                <c:pt idx="12818">
                  <c:v>13.072770120637999</c:v>
                </c:pt>
                <c:pt idx="12819">
                  <c:v>13.072771245106702</c:v>
                </c:pt>
                <c:pt idx="12820">
                  <c:v>13.072772372065106</c:v>
                </c:pt>
                <c:pt idx="12821">
                  <c:v>13.072773501506704</c:v>
                </c:pt>
                <c:pt idx="12822">
                  <c:v>13.072774633425126</c:v>
                </c:pt>
                <c:pt idx="12823">
                  <c:v>13.072775767813798</c:v>
                </c:pt>
                <c:pt idx="12824">
                  <c:v>13.072776904666426</c:v>
                </c:pt>
                <c:pt idx="12825">
                  <c:v>13.0727780439763</c:v>
                </c:pt>
                <c:pt idx="12826">
                  <c:v>13.0727791857372</c:v>
                </c:pt>
                <c:pt idx="12827">
                  <c:v>13.072780329942526</c:v>
                </c:pt>
                <c:pt idx="12828">
                  <c:v>13.072781476585806</c:v>
                </c:pt>
                <c:pt idx="12829">
                  <c:v>13.072782625660524</c:v>
                </c:pt>
                <c:pt idx="12830">
                  <c:v>13.072783777160321</c:v>
                </c:pt>
                <c:pt idx="12831">
                  <c:v>13.072784931078527</c:v>
                </c:pt>
                <c:pt idx="12832">
                  <c:v>13.072786087408781</c:v>
                </c:pt>
                <c:pt idx="12833">
                  <c:v>13.072787246144378</c:v>
                </c:pt>
                <c:pt idx="12834">
                  <c:v>13.072788407278924</c:v>
                </c:pt>
                <c:pt idx="12835">
                  <c:v>13.072789570806107</c:v>
                </c:pt>
                <c:pt idx="12836">
                  <c:v>13.072790736719023</c:v>
                </c:pt>
                <c:pt idx="12837">
                  <c:v>13.0727919050114</c:v>
                </c:pt>
                <c:pt idx="12838">
                  <c:v>13.072793075676724</c:v>
                </c:pt>
                <c:pt idx="12839">
                  <c:v>13.072794248708492</c:v>
                </c:pt>
                <c:pt idx="12840">
                  <c:v>13.0727954240998</c:v>
                </c:pt>
                <c:pt idx="12841">
                  <c:v>13.072796601844752</c:v>
                </c:pt>
                <c:pt idx="12842">
                  <c:v>13.072797781936099</c:v>
                </c:pt>
                <c:pt idx="12843">
                  <c:v>13.072798964367704</c:v>
                </c:pt>
                <c:pt idx="12844">
                  <c:v>13.072800149133</c:v>
                </c:pt>
                <c:pt idx="12845">
                  <c:v>13.072801336225426</c:v>
                </c:pt>
                <c:pt idx="12846">
                  <c:v>13.07280252563841</c:v>
                </c:pt>
                <c:pt idx="12847">
                  <c:v>13.072803717365106</c:v>
                </c:pt>
                <c:pt idx="12848">
                  <c:v>13.072804911399428</c:v>
                </c:pt>
                <c:pt idx="12849">
                  <c:v>13.072806107734324</c:v>
                </c:pt>
                <c:pt idx="12850">
                  <c:v>13.072807306363504</c:v>
                </c:pt>
                <c:pt idx="12851">
                  <c:v>13.072808507280406</c:v>
                </c:pt>
                <c:pt idx="12852">
                  <c:v>13.072809710478326</c:v>
                </c:pt>
                <c:pt idx="12853">
                  <c:v>13.072810915950702</c:v>
                </c:pt>
                <c:pt idx="12854">
                  <c:v>13.0728121236909</c:v>
                </c:pt>
                <c:pt idx="12855">
                  <c:v>13.0728133336924</c:v>
                </c:pt>
                <c:pt idx="12856">
                  <c:v>13.072814545948752</c:v>
                </c:pt>
                <c:pt idx="12857">
                  <c:v>13.072815760452848</c:v>
                </c:pt>
                <c:pt idx="12858">
                  <c:v>13.07281697719873</c:v>
                </c:pt>
                <c:pt idx="12859">
                  <c:v>13.072818196179099</c:v>
                </c:pt>
                <c:pt idx="12860">
                  <c:v>13.072819417388049</c:v>
                </c:pt>
                <c:pt idx="12861">
                  <c:v>13.0728206408182</c:v>
                </c:pt>
                <c:pt idx="12862">
                  <c:v>13.072821866463602</c:v>
                </c:pt>
                <c:pt idx="12863">
                  <c:v>13.0728230943173</c:v>
                </c:pt>
                <c:pt idx="12864">
                  <c:v>13.0728243243727</c:v>
                </c:pt>
                <c:pt idx="12865">
                  <c:v>13.072825556623332</c:v>
                </c:pt>
                <c:pt idx="12866">
                  <c:v>13.0728267910621</c:v>
                </c:pt>
                <c:pt idx="12867">
                  <c:v>13.0728280276828</c:v>
                </c:pt>
                <c:pt idx="12868">
                  <c:v>13.072829266478704</c:v>
                </c:pt>
                <c:pt idx="12869">
                  <c:v>13.072830507443253</c:v>
                </c:pt>
                <c:pt idx="12870">
                  <c:v>13.072831750569376</c:v>
                </c:pt>
                <c:pt idx="12871">
                  <c:v>13.072832995850726</c:v>
                </c:pt>
                <c:pt idx="12872">
                  <c:v>13.072834243280832</c:v>
                </c:pt>
                <c:pt idx="12873">
                  <c:v>13.0728354928525</c:v>
                </c:pt>
                <c:pt idx="12874">
                  <c:v>13.072836744559504</c:v>
                </c:pt>
                <c:pt idx="12875">
                  <c:v>13.07283799839511</c:v>
                </c:pt>
                <c:pt idx="12876">
                  <c:v>13.072839254352528</c:v>
                </c:pt>
                <c:pt idx="12877">
                  <c:v>13.072840512425158</c:v>
                </c:pt>
                <c:pt idx="12878">
                  <c:v>13.0728417726061</c:v>
                </c:pt>
                <c:pt idx="12879">
                  <c:v>13.072843034889132</c:v>
                </c:pt>
                <c:pt idx="12880">
                  <c:v>13.072844299267203</c:v>
                </c:pt>
                <c:pt idx="12881">
                  <c:v>13.0728455657335</c:v>
                </c:pt>
                <c:pt idx="12882">
                  <c:v>13.072846834281876</c:v>
                </c:pt>
                <c:pt idx="12883">
                  <c:v>13.072848104904899</c:v>
                </c:pt>
                <c:pt idx="12884">
                  <c:v>13.072849377596524</c:v>
                </c:pt>
                <c:pt idx="12885">
                  <c:v>13.072850652349826</c:v>
                </c:pt>
                <c:pt idx="12886">
                  <c:v>13.072851929158</c:v>
                </c:pt>
                <c:pt idx="12887">
                  <c:v>13.072853208014402</c:v>
                </c:pt>
                <c:pt idx="12888">
                  <c:v>13.0728544889124</c:v>
                </c:pt>
                <c:pt idx="12889">
                  <c:v>13.0728557718451</c:v>
                </c:pt>
                <c:pt idx="12890">
                  <c:v>13.07285705680613</c:v>
                </c:pt>
                <c:pt idx="12891">
                  <c:v>13.072858343788226</c:v>
                </c:pt>
                <c:pt idx="12892">
                  <c:v>13.072859632785176</c:v>
                </c:pt>
                <c:pt idx="12893">
                  <c:v>13.072860923789976</c:v>
                </c:pt>
                <c:pt idx="12894">
                  <c:v>13.072862216796045</c:v>
                </c:pt>
                <c:pt idx="12895">
                  <c:v>13.072863511796324</c:v>
                </c:pt>
                <c:pt idx="12896">
                  <c:v>13.072864808784574</c:v>
                </c:pt>
                <c:pt idx="12897">
                  <c:v>13.072866107753702</c:v>
                </c:pt>
                <c:pt idx="12898">
                  <c:v>13.072867408697199</c:v>
                </c:pt>
                <c:pt idx="12899">
                  <c:v>13.0728687116081</c:v>
                </c:pt>
                <c:pt idx="12900">
                  <c:v>13.072870016479976</c:v>
                </c:pt>
                <c:pt idx="12901">
                  <c:v>13.0728713233056</c:v>
                </c:pt>
                <c:pt idx="12902">
                  <c:v>13.072872632078624</c:v>
                </c:pt>
                <c:pt idx="12903">
                  <c:v>13.072873942792198</c:v>
                </c:pt>
                <c:pt idx="12904">
                  <c:v>13.0728752554395</c:v>
                </c:pt>
                <c:pt idx="12905">
                  <c:v>13.072876570013802</c:v>
                </c:pt>
                <c:pt idx="12906">
                  <c:v>13.072877886508406</c:v>
                </c:pt>
                <c:pt idx="12907">
                  <c:v>13.072879204916402</c:v>
                </c:pt>
                <c:pt idx="12908">
                  <c:v>13.072880525231318</c:v>
                </c:pt>
                <c:pt idx="12909">
                  <c:v>13.07288184744611</c:v>
                </c:pt>
                <c:pt idx="12910">
                  <c:v>13.072883171553899</c:v>
                </c:pt>
                <c:pt idx="12911">
                  <c:v>13.072884497548461</c:v>
                </c:pt>
                <c:pt idx="12912">
                  <c:v>13.072885825422352</c:v>
                </c:pt>
                <c:pt idx="12913">
                  <c:v>13.07288715516923</c:v>
                </c:pt>
                <c:pt idx="12914">
                  <c:v>13.0728884867821</c:v>
                </c:pt>
                <c:pt idx="12915">
                  <c:v>13.072889820254376</c:v>
                </c:pt>
                <c:pt idx="12916">
                  <c:v>13.0728911555791</c:v>
                </c:pt>
                <c:pt idx="12917">
                  <c:v>13.072892492749776</c:v>
                </c:pt>
                <c:pt idx="12918">
                  <c:v>13.07289383175933</c:v>
                </c:pt>
                <c:pt idx="12919">
                  <c:v>13.0728951726008</c:v>
                </c:pt>
                <c:pt idx="12920">
                  <c:v>13.072896515268138</c:v>
                </c:pt>
                <c:pt idx="12921">
                  <c:v>13.072897859753526</c:v>
                </c:pt>
                <c:pt idx="12922">
                  <c:v>13.072899206051018</c:v>
                </c:pt>
                <c:pt idx="12923">
                  <c:v>13.072900554153374</c:v>
                </c:pt>
                <c:pt idx="12924">
                  <c:v>13.072901904054</c:v>
                </c:pt>
                <c:pt idx="12925">
                  <c:v>13.072903255746125</c:v>
                </c:pt>
                <c:pt idx="12926">
                  <c:v>13.07290460922273</c:v>
                </c:pt>
                <c:pt idx="12927">
                  <c:v>13.072905964477</c:v>
                </c:pt>
                <c:pt idx="12928">
                  <c:v>13.072907321502402</c:v>
                </c:pt>
                <c:pt idx="12929">
                  <c:v>13.072908680291848</c:v>
                </c:pt>
                <c:pt idx="12930">
                  <c:v>13.072910040838902</c:v>
                </c:pt>
                <c:pt idx="12931">
                  <c:v>13.072911403136398</c:v>
                </c:pt>
                <c:pt idx="12932">
                  <c:v>13.0729127671776</c:v>
                </c:pt>
                <c:pt idx="12933">
                  <c:v>13.0729141329558</c:v>
                </c:pt>
                <c:pt idx="12934">
                  <c:v>13.0729155004641</c:v>
                </c:pt>
                <c:pt idx="12935">
                  <c:v>13.072916869695709</c:v>
                </c:pt>
                <c:pt idx="12936">
                  <c:v>13.0729182406437</c:v>
                </c:pt>
                <c:pt idx="12937">
                  <c:v>13.072919613301424</c:v>
                </c:pt>
                <c:pt idx="12938">
                  <c:v>13.072920987662</c:v>
                </c:pt>
                <c:pt idx="12939">
                  <c:v>13.0729223637186</c:v>
                </c:pt>
                <c:pt idx="12940">
                  <c:v>13.072923741464299</c:v>
                </c:pt>
                <c:pt idx="12941">
                  <c:v>13.072925120892398</c:v>
                </c:pt>
                <c:pt idx="12942">
                  <c:v>13.072926501996102</c:v>
                </c:pt>
                <c:pt idx="12943">
                  <c:v>13.072927884768404</c:v>
                </c:pt>
                <c:pt idx="12944">
                  <c:v>13.072929269202724</c:v>
                </c:pt>
                <c:pt idx="12945">
                  <c:v>13.072930655292026</c:v>
                </c:pt>
                <c:pt idx="12946">
                  <c:v>13.07293204302951</c:v>
                </c:pt>
                <c:pt idx="12947">
                  <c:v>13.072933432408409</c:v>
                </c:pt>
                <c:pt idx="12948">
                  <c:v>13.072934823421829</c:v>
                </c:pt>
                <c:pt idx="12949">
                  <c:v>13.072936216063024</c:v>
                </c:pt>
                <c:pt idx="12950">
                  <c:v>13.072937610324828</c:v>
                </c:pt>
                <c:pt idx="12951">
                  <c:v>13.07293900620081</c:v>
                </c:pt>
                <c:pt idx="12952">
                  <c:v>13.072940403683926</c:v>
                </c:pt>
                <c:pt idx="12953">
                  <c:v>13.072941802767406</c:v>
                </c:pt>
                <c:pt idx="12954">
                  <c:v>13.072943203444424</c:v>
                </c:pt>
                <c:pt idx="12955">
                  <c:v>13.072944605708219</c:v>
                </c:pt>
                <c:pt idx="12956">
                  <c:v>13.072946009551716</c:v>
                </c:pt>
                <c:pt idx="12957">
                  <c:v>13.072947414968125</c:v>
                </c:pt>
                <c:pt idx="12958">
                  <c:v>13.0729488219506</c:v>
                </c:pt>
                <c:pt idx="12959">
                  <c:v>13.072950230492404</c:v>
                </c:pt>
                <c:pt idx="12960">
                  <c:v>13.0729516405867</c:v>
                </c:pt>
                <c:pt idx="12961">
                  <c:v>13.072953052226502</c:v>
                </c:pt>
                <c:pt idx="12962">
                  <c:v>13.0729544654051</c:v>
                </c:pt>
                <c:pt idx="12963">
                  <c:v>13.072955880115501</c:v>
                </c:pt>
                <c:pt idx="12964">
                  <c:v>13.072957296350976</c:v>
                </c:pt>
                <c:pt idx="12965">
                  <c:v>13.072958714104599</c:v>
                </c:pt>
                <c:pt idx="12966">
                  <c:v>13.0729601333695</c:v>
                </c:pt>
                <c:pt idx="12967">
                  <c:v>13.072961554138899</c:v>
                </c:pt>
                <c:pt idx="12968">
                  <c:v>13.072962976406076</c:v>
                </c:pt>
                <c:pt idx="12969">
                  <c:v>13.0729644001637</c:v>
                </c:pt>
                <c:pt idx="12970">
                  <c:v>13.072965825405404</c:v>
                </c:pt>
                <c:pt idx="12971">
                  <c:v>13.072967252124124</c:v>
                </c:pt>
                <c:pt idx="12972">
                  <c:v>13.072968680312998</c:v>
                </c:pt>
                <c:pt idx="12973">
                  <c:v>13.072970109965199</c:v>
                </c:pt>
                <c:pt idx="12974">
                  <c:v>13.072971541073898</c:v>
                </c:pt>
                <c:pt idx="12975">
                  <c:v>13.072972973632202</c:v>
                </c:pt>
                <c:pt idx="12976">
                  <c:v>13.0729744076333</c:v>
                </c:pt>
                <c:pt idx="12977">
                  <c:v>13.072975843070299</c:v>
                </c:pt>
                <c:pt idx="12978">
                  <c:v>13.072977279936326</c:v>
                </c:pt>
                <c:pt idx="12979">
                  <c:v>13.0729787182244</c:v>
                </c:pt>
                <c:pt idx="12980">
                  <c:v>13.072980157928054</c:v>
                </c:pt>
                <c:pt idx="12981">
                  <c:v>13.072981599039824</c:v>
                </c:pt>
                <c:pt idx="12982">
                  <c:v>13.0729830415534</c:v>
                </c:pt>
                <c:pt idx="12983">
                  <c:v>13.072984485461626</c:v>
                </c:pt>
                <c:pt idx="12984">
                  <c:v>13.072985930757724</c:v>
                </c:pt>
                <c:pt idx="12985">
                  <c:v>13.072987377435028</c:v>
                </c:pt>
                <c:pt idx="12986">
                  <c:v>13.072988825486332</c:v>
                </c:pt>
                <c:pt idx="12987">
                  <c:v>13.07299027490483</c:v>
                </c:pt>
                <c:pt idx="12988">
                  <c:v>13.0729917256837</c:v>
                </c:pt>
                <c:pt idx="12989">
                  <c:v>13.072993177816302</c:v>
                </c:pt>
                <c:pt idx="12990">
                  <c:v>13.072994631295504</c:v>
                </c:pt>
                <c:pt idx="12991">
                  <c:v>13.072996086114626</c:v>
                </c:pt>
                <c:pt idx="12992">
                  <c:v>13.072997542266776</c:v>
                </c:pt>
                <c:pt idx="12993">
                  <c:v>13.072998999745014</c:v>
                </c:pt>
                <c:pt idx="12994">
                  <c:v>13.073000458542326</c:v>
                </c:pt>
                <c:pt idx="12995">
                  <c:v>13.0730019186521</c:v>
                </c:pt>
                <c:pt idx="12996">
                  <c:v>13.0730033800674</c:v>
                </c:pt>
                <c:pt idx="12997">
                  <c:v>13.073004842781502</c:v>
                </c:pt>
                <c:pt idx="12998">
                  <c:v>13.073006306787432</c:v>
                </c:pt>
                <c:pt idx="12999">
                  <c:v>13.073007772078</c:v>
                </c:pt>
                <c:pt idx="13000">
                  <c:v>13.073009238647092</c:v>
                </c:pt>
                <c:pt idx="13001">
                  <c:v>13.073010706486899</c:v>
                </c:pt>
                <c:pt idx="13002">
                  <c:v>13.0730121755913</c:v>
                </c:pt>
                <c:pt idx="13003">
                  <c:v>13.0730136459532</c:v>
                </c:pt>
                <c:pt idx="13004">
                  <c:v>13.0730151175658</c:v>
                </c:pt>
                <c:pt idx="13005">
                  <c:v>13.073016590422124</c:v>
                </c:pt>
                <c:pt idx="13006">
                  <c:v>13.073018064515399</c:v>
                </c:pt>
                <c:pt idx="13007">
                  <c:v>13.073019539838816</c:v>
                </c:pt>
                <c:pt idx="13008">
                  <c:v>13.073021016385226</c:v>
                </c:pt>
                <c:pt idx="13009">
                  <c:v>13.0730224941481</c:v>
                </c:pt>
                <c:pt idx="13010">
                  <c:v>13.073023973120399</c:v>
                </c:pt>
                <c:pt idx="13011">
                  <c:v>13.073025453295401</c:v>
                </c:pt>
                <c:pt idx="13012">
                  <c:v>13.073026934666126</c:v>
                </c:pt>
                <c:pt idx="13013">
                  <c:v>13.0730284172258</c:v>
                </c:pt>
                <c:pt idx="13014">
                  <c:v>13.0730299009675</c:v>
                </c:pt>
                <c:pt idx="13015">
                  <c:v>13.0730313858845</c:v>
                </c:pt>
                <c:pt idx="13016">
                  <c:v>13.073032871969966</c:v>
                </c:pt>
                <c:pt idx="13017">
                  <c:v>13.073034359216576</c:v>
                </c:pt>
                <c:pt idx="13018">
                  <c:v>13.073035847618026</c:v>
                </c:pt>
                <c:pt idx="13019">
                  <c:v>13.073037337167385</c:v>
                </c:pt>
                <c:pt idx="13020">
                  <c:v>13.073038827857404</c:v>
                </c:pt>
                <c:pt idx="13021">
                  <c:v>13.073040319681821</c:v>
                </c:pt>
                <c:pt idx="13022">
                  <c:v>13.073041812633226</c:v>
                </c:pt>
                <c:pt idx="13023">
                  <c:v>13.073043306705102</c:v>
                </c:pt>
                <c:pt idx="13024">
                  <c:v>13.0730448018905</c:v>
                </c:pt>
                <c:pt idx="13025">
                  <c:v>13.073046298182858</c:v>
                </c:pt>
                <c:pt idx="13026">
                  <c:v>13.0730477955747</c:v>
                </c:pt>
                <c:pt idx="13027">
                  <c:v>13.07304929405981</c:v>
                </c:pt>
                <c:pt idx="13028">
                  <c:v>13.0730507936309</c:v>
                </c:pt>
                <c:pt idx="13029">
                  <c:v>13.073052294281426</c:v>
                </c:pt>
                <c:pt idx="13030">
                  <c:v>13.0730537960044</c:v>
                </c:pt>
                <c:pt idx="13031">
                  <c:v>13.073055298793006</c:v>
                </c:pt>
                <c:pt idx="13032">
                  <c:v>13.073056802640426</c:v>
                </c:pt>
                <c:pt idx="13033">
                  <c:v>13.073058307539799</c:v>
                </c:pt>
                <c:pt idx="13034">
                  <c:v>13.073059813484448</c:v>
                </c:pt>
                <c:pt idx="13035">
                  <c:v>13.073061320467099</c:v>
                </c:pt>
                <c:pt idx="13036">
                  <c:v>13.073062828481326</c:v>
                </c:pt>
                <c:pt idx="13037">
                  <c:v>13.07306433752033</c:v>
                </c:pt>
                <c:pt idx="13038">
                  <c:v>13.0730658475768</c:v>
                </c:pt>
                <c:pt idx="13039">
                  <c:v>13.073067358644424</c:v>
                </c:pt>
                <c:pt idx="13040">
                  <c:v>13.073068870716099</c:v>
                </c:pt>
                <c:pt idx="13041">
                  <c:v>13.073070383785099</c:v>
                </c:pt>
                <c:pt idx="13042">
                  <c:v>13.0730718978445</c:v>
                </c:pt>
                <c:pt idx="13043">
                  <c:v>13.0730734128876</c:v>
                </c:pt>
                <c:pt idx="13044">
                  <c:v>13.0730749289075</c:v>
                </c:pt>
                <c:pt idx="13045">
                  <c:v>13.073076445897399</c:v>
                </c:pt>
                <c:pt idx="13046">
                  <c:v>13.073077963850498</c:v>
                </c:pt>
                <c:pt idx="13047">
                  <c:v>13.0730794827599</c:v>
                </c:pt>
                <c:pt idx="13048">
                  <c:v>13.0730810026188</c:v>
                </c:pt>
                <c:pt idx="13049">
                  <c:v>13.073082523420426</c:v>
                </c:pt>
                <c:pt idx="13050">
                  <c:v>13.07308404515801</c:v>
                </c:pt>
                <c:pt idx="13051">
                  <c:v>13.073085567824506</c:v>
                </c:pt>
                <c:pt idx="13052">
                  <c:v>13.073087091413402</c:v>
                </c:pt>
                <c:pt idx="13053">
                  <c:v>13.073088615917706</c:v>
                </c:pt>
                <c:pt idx="13054">
                  <c:v>13.073090141330701</c:v>
                </c:pt>
                <c:pt idx="13055">
                  <c:v>13.0730916676455</c:v>
                </c:pt>
                <c:pt idx="13056">
                  <c:v>13.0730931948553</c:v>
                </c:pt>
                <c:pt idx="13057">
                  <c:v>13.0730947229533</c:v>
                </c:pt>
                <c:pt idx="13058">
                  <c:v>13.073096251932824</c:v>
                </c:pt>
                <c:pt idx="13059">
                  <c:v>13.073097781786904</c:v>
                </c:pt>
                <c:pt idx="13060">
                  <c:v>13.073099312508916</c:v>
                </c:pt>
                <c:pt idx="13061">
                  <c:v>13.0731008440917</c:v>
                </c:pt>
                <c:pt idx="13062">
                  <c:v>13.073102376529041</c:v>
                </c:pt>
                <c:pt idx="13063">
                  <c:v>13.073103909813399</c:v>
                </c:pt>
                <c:pt idx="13064">
                  <c:v>13.073105443938701</c:v>
                </c:pt>
                <c:pt idx="13065">
                  <c:v>13.073106978897806</c:v>
                </c:pt>
                <c:pt idx="13066">
                  <c:v>13.073108514684014</c:v>
                </c:pt>
                <c:pt idx="13067">
                  <c:v>13.0731100512903</c:v>
                </c:pt>
                <c:pt idx="13068">
                  <c:v>13.0731115887102</c:v>
                </c:pt>
                <c:pt idx="13069">
                  <c:v>13.073113126936898</c:v>
                </c:pt>
                <c:pt idx="13070">
                  <c:v>13.0731146659634</c:v>
                </c:pt>
                <c:pt idx="13071">
                  <c:v>13.073116205783338</c:v>
                </c:pt>
                <c:pt idx="13072">
                  <c:v>13.0731177463893</c:v>
                </c:pt>
                <c:pt idx="13073">
                  <c:v>13.073119287775</c:v>
                </c:pt>
                <c:pt idx="13074">
                  <c:v>13.073120829933501</c:v>
                </c:pt>
                <c:pt idx="13075">
                  <c:v>13.0731223728581</c:v>
                </c:pt>
                <c:pt idx="13076">
                  <c:v>13.073123916542</c:v>
                </c:pt>
                <c:pt idx="13077">
                  <c:v>13.073125460978398</c:v>
                </c:pt>
                <c:pt idx="13078">
                  <c:v>13.0731270061606</c:v>
                </c:pt>
                <c:pt idx="13079">
                  <c:v>13.073128552081902</c:v>
                </c:pt>
                <c:pt idx="13080">
                  <c:v>13.073130098735326</c:v>
                </c:pt>
                <c:pt idx="13081">
                  <c:v>13.0731316461143</c:v>
                </c:pt>
                <c:pt idx="13082">
                  <c:v>13.073133194212</c:v>
                </c:pt>
                <c:pt idx="13083">
                  <c:v>13.073134743021702</c:v>
                </c:pt>
                <c:pt idx="13084">
                  <c:v>13.073136292536825</c:v>
                </c:pt>
                <c:pt idx="13085">
                  <c:v>13.073137842750199</c:v>
                </c:pt>
                <c:pt idx="13086">
                  <c:v>13.073139393655406</c:v>
                </c:pt>
                <c:pt idx="13087">
                  <c:v>13.073140945245624</c:v>
                </c:pt>
                <c:pt idx="13088">
                  <c:v>13.0731424975141</c:v>
                </c:pt>
                <c:pt idx="13089">
                  <c:v>13.073144050454276</c:v>
                </c:pt>
                <c:pt idx="13090">
                  <c:v>13.0731456040591</c:v>
                </c:pt>
                <c:pt idx="13091">
                  <c:v>13.073147158322024</c:v>
                </c:pt>
                <c:pt idx="13092">
                  <c:v>13.0731487132363</c:v>
                </c:pt>
                <c:pt idx="13093">
                  <c:v>13.073150268795199</c:v>
                </c:pt>
                <c:pt idx="13094">
                  <c:v>13.073151824992101</c:v>
                </c:pt>
                <c:pt idx="13095">
                  <c:v>13.073153381820099</c:v>
                </c:pt>
                <c:pt idx="13096">
                  <c:v>13.073154939272674</c:v>
                </c:pt>
                <c:pt idx="13097">
                  <c:v>13.073156497342802</c:v>
                </c:pt>
                <c:pt idx="13098">
                  <c:v>13.0731580560241</c:v>
                </c:pt>
                <c:pt idx="13099">
                  <c:v>13.073159615309823</c:v>
                </c:pt>
                <c:pt idx="13100">
                  <c:v>13.073161175192901</c:v>
                </c:pt>
                <c:pt idx="13101">
                  <c:v>13.073162735667006</c:v>
                </c:pt>
                <c:pt idx="13102">
                  <c:v>13.073164296725476</c:v>
                </c:pt>
                <c:pt idx="13103">
                  <c:v>13.073165858361326</c:v>
                </c:pt>
                <c:pt idx="13104">
                  <c:v>13.073167420568</c:v>
                </c:pt>
                <c:pt idx="13105">
                  <c:v>13.073168983338901</c:v>
                </c:pt>
                <c:pt idx="13106">
                  <c:v>13.073170546667226</c:v>
                </c:pt>
                <c:pt idx="13107">
                  <c:v>13.073172110546199</c:v>
                </c:pt>
                <c:pt idx="13108">
                  <c:v>13.0731736749694</c:v>
                </c:pt>
                <c:pt idx="13109">
                  <c:v>13.073175239930002</c:v>
                </c:pt>
                <c:pt idx="13110">
                  <c:v>13.073176805421276</c:v>
                </c:pt>
                <c:pt idx="13111">
                  <c:v>13.073178371436498</c:v>
                </c:pt>
                <c:pt idx="13112">
                  <c:v>13.073179937969376</c:v>
                </c:pt>
                <c:pt idx="13113">
                  <c:v>13.0731815050127</c:v>
                </c:pt>
                <c:pt idx="13114">
                  <c:v>13.0731830725601</c:v>
                </c:pt>
                <c:pt idx="13115">
                  <c:v>13.073184640605024</c:v>
                </c:pt>
                <c:pt idx="13116">
                  <c:v>13.073186209140768</c:v>
                </c:pt>
                <c:pt idx="13117">
                  <c:v>13.073187778160309</c:v>
                </c:pt>
                <c:pt idx="13118">
                  <c:v>13.073189347657324</c:v>
                </c:pt>
                <c:pt idx="13119">
                  <c:v>13.073190917625348</c:v>
                </c:pt>
                <c:pt idx="13120">
                  <c:v>13.073192488057202</c:v>
                </c:pt>
                <c:pt idx="13121">
                  <c:v>13.073194058946836</c:v>
                </c:pt>
                <c:pt idx="13122">
                  <c:v>13.073195630287024</c:v>
                </c:pt>
                <c:pt idx="13123">
                  <c:v>13.073197202071604</c:v>
                </c:pt>
                <c:pt idx="13124">
                  <c:v>13.073198774293701</c:v>
                </c:pt>
                <c:pt idx="13125">
                  <c:v>13.0732003469468</c:v>
                </c:pt>
                <c:pt idx="13126">
                  <c:v>13.073201920024299</c:v>
                </c:pt>
                <c:pt idx="13127">
                  <c:v>13.073203493519401</c:v>
                </c:pt>
                <c:pt idx="13128">
                  <c:v>13.0732050674257</c:v>
                </c:pt>
                <c:pt idx="13129">
                  <c:v>13.0732066417364</c:v>
                </c:pt>
                <c:pt idx="13130">
                  <c:v>13.073208216445074</c:v>
                </c:pt>
                <c:pt idx="13131">
                  <c:v>13.073209791544899</c:v>
                </c:pt>
                <c:pt idx="13132">
                  <c:v>13.073211367029399</c:v>
                </c:pt>
                <c:pt idx="13133">
                  <c:v>13.073212942892001</c:v>
                </c:pt>
                <c:pt idx="13134">
                  <c:v>13.073214519126234</c:v>
                </c:pt>
                <c:pt idx="13135">
                  <c:v>13.073216095725074</c:v>
                </c:pt>
                <c:pt idx="13136">
                  <c:v>13.073217672682199</c:v>
                </c:pt>
                <c:pt idx="13137">
                  <c:v>13.0732192499911</c:v>
                </c:pt>
                <c:pt idx="13138">
                  <c:v>13.073220827645224</c:v>
                </c:pt>
                <c:pt idx="13139">
                  <c:v>13.073222405637798</c:v>
                </c:pt>
                <c:pt idx="13140">
                  <c:v>13.073223983962301</c:v>
                </c:pt>
                <c:pt idx="13141">
                  <c:v>13.073225562612301</c:v>
                </c:pt>
                <c:pt idx="13142">
                  <c:v>13.073227141581098</c:v>
                </c:pt>
                <c:pt idx="13143">
                  <c:v>13.073228720862048</c:v>
                </c:pt>
                <c:pt idx="13144">
                  <c:v>13.073230300448976</c:v>
                </c:pt>
                <c:pt idx="13145">
                  <c:v>13.0732318803349</c:v>
                </c:pt>
                <c:pt idx="13146">
                  <c:v>13.073233460513398</c:v>
                </c:pt>
                <c:pt idx="13147">
                  <c:v>13.073235040978</c:v>
                </c:pt>
                <c:pt idx="13148">
                  <c:v>13.073236621722106</c:v>
                </c:pt>
                <c:pt idx="13149">
                  <c:v>13.073238202739304</c:v>
                </c:pt>
                <c:pt idx="13150">
                  <c:v>13.0732397840228</c:v>
                </c:pt>
                <c:pt idx="13151">
                  <c:v>13.0732413655663</c:v>
                </c:pt>
                <c:pt idx="13152">
                  <c:v>13.0732429473631</c:v>
                </c:pt>
                <c:pt idx="13153">
                  <c:v>13.073244529407058</c:v>
                </c:pt>
                <c:pt idx="13154">
                  <c:v>13.073246111690899</c:v>
                </c:pt>
                <c:pt idx="13155">
                  <c:v>13.073247694209021</c:v>
                </c:pt>
                <c:pt idx="13156">
                  <c:v>13.073249276954106</c:v>
                </c:pt>
                <c:pt idx="13157">
                  <c:v>13.073250859920106</c:v>
                </c:pt>
                <c:pt idx="13158">
                  <c:v>13.073252443100499</c:v>
                </c:pt>
                <c:pt idx="13159">
                  <c:v>13.073254026488724</c:v>
                </c:pt>
                <c:pt idx="13160">
                  <c:v>13.073255610078199</c:v>
                </c:pt>
                <c:pt idx="13161">
                  <c:v>13.073257193862602</c:v>
                </c:pt>
                <c:pt idx="13162">
                  <c:v>13.073258777835299</c:v>
                </c:pt>
                <c:pt idx="13163">
                  <c:v>13.073260361989902</c:v>
                </c:pt>
                <c:pt idx="13164">
                  <c:v>13.073261946319898</c:v>
                </c:pt>
                <c:pt idx="13165">
                  <c:v>13.073263530818799</c:v>
                </c:pt>
                <c:pt idx="13166">
                  <c:v>13.073265115480099</c:v>
                </c:pt>
                <c:pt idx="13167">
                  <c:v>13.073266700297498</c:v>
                </c:pt>
                <c:pt idx="13168">
                  <c:v>13.073268285264399</c:v>
                </c:pt>
                <c:pt idx="13169">
                  <c:v>13.0732698703744</c:v>
                </c:pt>
                <c:pt idx="13170">
                  <c:v>13.073271455621001</c:v>
                </c:pt>
                <c:pt idx="13171">
                  <c:v>13.073273040997798</c:v>
                </c:pt>
                <c:pt idx="13172">
                  <c:v>13.0732746264983</c:v>
                </c:pt>
                <c:pt idx="13173">
                  <c:v>13.073276212116276</c:v>
                </c:pt>
                <c:pt idx="13174">
                  <c:v>13.0732777978449</c:v>
                </c:pt>
                <c:pt idx="13175">
                  <c:v>13.073279383678098</c:v>
                </c:pt>
                <c:pt idx="13176">
                  <c:v>13.073280969609376</c:v>
                </c:pt>
                <c:pt idx="13177">
                  <c:v>13.073282555632325</c:v>
                </c:pt>
                <c:pt idx="13178">
                  <c:v>13.073284141740199</c:v>
                </c:pt>
                <c:pt idx="13179">
                  <c:v>13.073285727927002</c:v>
                </c:pt>
                <c:pt idx="13180">
                  <c:v>13.073287314186352</c:v>
                </c:pt>
                <c:pt idx="13181">
                  <c:v>13.073288900511399</c:v>
                </c:pt>
                <c:pt idx="13182">
                  <c:v>13.0732904868962</c:v>
                </c:pt>
                <c:pt idx="13183">
                  <c:v>13.073292073334224</c:v>
                </c:pt>
                <c:pt idx="13184">
                  <c:v>13.0732936598191</c:v>
                </c:pt>
                <c:pt idx="13185">
                  <c:v>13.073295246344324</c:v>
                </c:pt>
                <c:pt idx="13186">
                  <c:v>13.073296832903754</c:v>
                </c:pt>
                <c:pt idx="13187">
                  <c:v>13.073298419490699</c:v>
                </c:pt>
                <c:pt idx="13188">
                  <c:v>13.073300006099</c:v>
                </c:pt>
                <c:pt idx="13189">
                  <c:v>13.0733015927223</c:v>
                </c:pt>
                <c:pt idx="13190">
                  <c:v>13.0733031793543</c:v>
                </c:pt>
                <c:pt idx="13191">
                  <c:v>13.0733047659885</c:v>
                </c:pt>
                <c:pt idx="13192">
                  <c:v>13.073306352618626</c:v>
                </c:pt>
                <c:pt idx="13193">
                  <c:v>13.073307939238306</c:v>
                </c:pt>
                <c:pt idx="13194">
                  <c:v>13.073309525841276</c:v>
                </c:pt>
                <c:pt idx="13195">
                  <c:v>13.073311112421001</c:v>
                </c:pt>
                <c:pt idx="13196">
                  <c:v>13.073312698971399</c:v>
                </c:pt>
                <c:pt idx="13197">
                  <c:v>13.0733142854861</c:v>
                </c:pt>
                <c:pt idx="13198">
                  <c:v>13.0733158719587</c:v>
                </c:pt>
                <c:pt idx="13199">
                  <c:v>13.073317458383</c:v>
                </c:pt>
                <c:pt idx="13200">
                  <c:v>13.0733190447526</c:v>
                </c:pt>
                <c:pt idx="13201">
                  <c:v>13.0733206310612</c:v>
                </c:pt>
                <c:pt idx="13202">
                  <c:v>13.073322217302676</c:v>
                </c:pt>
                <c:pt idx="13203">
                  <c:v>13.073323803470398</c:v>
                </c:pt>
                <c:pt idx="13204">
                  <c:v>13.073325389558301</c:v>
                </c:pt>
                <c:pt idx="13205">
                  <c:v>13.073326975560224</c:v>
                </c:pt>
                <c:pt idx="13206">
                  <c:v>13.0733285614696</c:v>
                </c:pt>
                <c:pt idx="13207">
                  <c:v>13.0733301472804</c:v>
                </c:pt>
                <c:pt idx="13208">
                  <c:v>13.073331732986199</c:v>
                </c:pt>
                <c:pt idx="13209">
                  <c:v>13.07333331858101</c:v>
                </c:pt>
                <c:pt idx="13210">
                  <c:v>13.0733349040581</c:v>
                </c:pt>
                <c:pt idx="13211">
                  <c:v>13.0733364894117</c:v>
                </c:pt>
                <c:pt idx="13212">
                  <c:v>13.0733380746353</c:v>
                </c:pt>
                <c:pt idx="13213">
                  <c:v>13.073339659722826</c:v>
                </c:pt>
                <c:pt idx="13214">
                  <c:v>13.0733412446678</c:v>
                </c:pt>
                <c:pt idx="13215">
                  <c:v>13.07334282946433</c:v>
                </c:pt>
                <c:pt idx="13216">
                  <c:v>13.073344414105804</c:v>
                </c:pt>
                <c:pt idx="13217">
                  <c:v>13.073345998586404</c:v>
                </c:pt>
                <c:pt idx="13218">
                  <c:v>13.073347582899602</c:v>
                </c:pt>
                <c:pt idx="13219">
                  <c:v>13.0733491670394</c:v>
                </c:pt>
                <c:pt idx="13220">
                  <c:v>13.073350750999499</c:v>
                </c:pt>
                <c:pt idx="13221">
                  <c:v>13.0733523347737</c:v>
                </c:pt>
                <c:pt idx="13222">
                  <c:v>13.073353918355902</c:v>
                </c:pt>
                <c:pt idx="13223">
                  <c:v>13.073355501739902</c:v>
                </c:pt>
                <c:pt idx="13224">
                  <c:v>13.073357084919399</c:v>
                </c:pt>
                <c:pt idx="13225">
                  <c:v>13.0733586678884</c:v>
                </c:pt>
                <c:pt idx="13226">
                  <c:v>13.073360250640604</c:v>
                </c:pt>
                <c:pt idx="13227">
                  <c:v>13.073361833169924</c:v>
                </c:pt>
                <c:pt idx="13228">
                  <c:v>13.073363415470148</c:v>
                </c:pt>
                <c:pt idx="13229">
                  <c:v>13.073364997535204</c:v>
                </c:pt>
                <c:pt idx="13230">
                  <c:v>13.073366579359021</c:v>
                </c:pt>
                <c:pt idx="13231">
                  <c:v>13.073368160934981</c:v>
                </c:pt>
                <c:pt idx="13232">
                  <c:v>13.073369742257601</c:v>
                </c:pt>
                <c:pt idx="13233">
                  <c:v>13.073371323320448</c:v>
                </c:pt>
                <c:pt idx="13234">
                  <c:v>13.073372904117498</c:v>
                </c:pt>
                <c:pt idx="13235">
                  <c:v>13.073374484642398</c:v>
                </c:pt>
                <c:pt idx="13236">
                  <c:v>13.0733760648894</c:v>
                </c:pt>
                <c:pt idx="13237">
                  <c:v>13.073377644852098</c:v>
                </c:pt>
                <c:pt idx="13238">
                  <c:v>13.0733792245245</c:v>
                </c:pt>
                <c:pt idx="13239">
                  <c:v>13.073380803900626</c:v>
                </c:pt>
                <c:pt idx="13240">
                  <c:v>13.0733823829742</c:v>
                </c:pt>
                <c:pt idx="13241">
                  <c:v>13.0733839617393</c:v>
                </c:pt>
                <c:pt idx="13242">
                  <c:v>13.0733855401898</c:v>
                </c:pt>
                <c:pt idx="13243">
                  <c:v>13.073387118319626</c:v>
                </c:pt>
                <c:pt idx="13244">
                  <c:v>13.0733886961227</c:v>
                </c:pt>
                <c:pt idx="13245">
                  <c:v>13.073390273593002</c:v>
                </c:pt>
                <c:pt idx="13246">
                  <c:v>13.0733918507245</c:v>
                </c:pt>
                <c:pt idx="13247">
                  <c:v>13.073393427510998</c:v>
                </c:pt>
                <c:pt idx="13248">
                  <c:v>13.0733950039467</c:v>
                </c:pt>
                <c:pt idx="13249">
                  <c:v>13.0733965800255</c:v>
                </c:pt>
                <c:pt idx="13250">
                  <c:v>13.0733981557413</c:v>
                </c:pt>
                <c:pt idx="13251">
                  <c:v>13.0733997310881</c:v>
                </c:pt>
                <c:pt idx="13252">
                  <c:v>13.073401306059926</c:v>
                </c:pt>
                <c:pt idx="13253">
                  <c:v>13.073402880650702</c:v>
                </c:pt>
                <c:pt idx="13254">
                  <c:v>13.073404454854504</c:v>
                </c:pt>
                <c:pt idx="13255">
                  <c:v>13.073406028665472</c:v>
                </c:pt>
                <c:pt idx="13256">
                  <c:v>13.073407602077276</c:v>
                </c:pt>
                <c:pt idx="13257">
                  <c:v>13.073409175084176</c:v>
                </c:pt>
                <c:pt idx="13258">
                  <c:v>13.0734107476801</c:v>
                </c:pt>
                <c:pt idx="13259">
                  <c:v>13.073412319859372</c:v>
                </c:pt>
                <c:pt idx="13260">
                  <c:v>13.073413891615402</c:v>
                </c:pt>
                <c:pt idx="13261">
                  <c:v>13.073415462942902</c:v>
                </c:pt>
                <c:pt idx="13262">
                  <c:v>13.073417033835502</c:v>
                </c:pt>
                <c:pt idx="13263">
                  <c:v>13.0734186042875</c:v>
                </c:pt>
                <c:pt idx="13264">
                  <c:v>13.073420174292799</c:v>
                </c:pt>
                <c:pt idx="13265">
                  <c:v>13.0734217438456</c:v>
                </c:pt>
                <c:pt idx="13266">
                  <c:v>13.073423312939926</c:v>
                </c:pt>
                <c:pt idx="13267">
                  <c:v>13.073424881569776</c:v>
                </c:pt>
                <c:pt idx="13268">
                  <c:v>13.073426449729421</c:v>
                </c:pt>
                <c:pt idx="13269">
                  <c:v>13.0734280174127</c:v>
                </c:pt>
                <c:pt idx="13270">
                  <c:v>13.073429584613899</c:v>
                </c:pt>
                <c:pt idx="13271">
                  <c:v>13.073431151327124</c:v>
                </c:pt>
                <c:pt idx="13272">
                  <c:v>13.073794502530626</c:v>
                </c:pt>
                <c:pt idx="13273">
                  <c:v>13.07379577892771</c:v>
                </c:pt>
                <c:pt idx="13274">
                  <c:v>13.073797053599376</c:v>
                </c:pt>
                <c:pt idx="13275">
                  <c:v>13.0737983265418</c:v>
                </c:pt>
                <c:pt idx="13276">
                  <c:v>13.073799597751504</c:v>
                </c:pt>
                <c:pt idx="13277">
                  <c:v>13.073800867224676</c:v>
                </c:pt>
                <c:pt idx="13278">
                  <c:v>13.073802134957402</c:v>
                </c:pt>
                <c:pt idx="13279">
                  <c:v>13.073803400946202</c:v>
                </c:pt>
                <c:pt idx="13280">
                  <c:v>13.073804665187321</c:v>
                </c:pt>
                <c:pt idx="13281">
                  <c:v>13.073805927676904</c:v>
                </c:pt>
                <c:pt idx="13282">
                  <c:v>13.073807188411401</c:v>
                </c:pt>
                <c:pt idx="13283">
                  <c:v>13.073808447387202</c:v>
                </c:pt>
                <c:pt idx="13284">
                  <c:v>13.0738097046005</c:v>
                </c:pt>
                <c:pt idx="13285">
                  <c:v>13.073810960047799</c:v>
                </c:pt>
                <c:pt idx="13286">
                  <c:v>13.07381221372551</c:v>
                </c:pt>
                <c:pt idx="13287">
                  <c:v>13.0738134656296</c:v>
                </c:pt>
                <c:pt idx="13288">
                  <c:v>13.0738147157568</c:v>
                </c:pt>
                <c:pt idx="13289">
                  <c:v>13.0738159641034</c:v>
                </c:pt>
                <c:pt idx="13290">
                  <c:v>13.073817210665824</c:v>
                </c:pt>
                <c:pt idx="13291">
                  <c:v>13.073818455440501</c:v>
                </c:pt>
                <c:pt idx="13292">
                  <c:v>13.073819698423724</c:v>
                </c:pt>
                <c:pt idx="13293">
                  <c:v>13.0738209396121</c:v>
                </c:pt>
                <c:pt idx="13294">
                  <c:v>13.073822179001899</c:v>
                </c:pt>
                <c:pt idx="13295">
                  <c:v>13.0738234165897</c:v>
                </c:pt>
                <c:pt idx="13296">
                  <c:v>13.073824652371799</c:v>
                </c:pt>
                <c:pt idx="13297">
                  <c:v>13.073825886344904</c:v>
                </c:pt>
                <c:pt idx="13298">
                  <c:v>13.073827118505324</c:v>
                </c:pt>
                <c:pt idx="13299">
                  <c:v>13.073828348849499</c:v>
                </c:pt>
                <c:pt idx="13300">
                  <c:v>13.0738295773741</c:v>
                </c:pt>
                <c:pt idx="13301">
                  <c:v>13.073830804075406</c:v>
                </c:pt>
                <c:pt idx="13302">
                  <c:v>13.073832028950276</c:v>
                </c:pt>
                <c:pt idx="13303">
                  <c:v>13.073833251994802</c:v>
                </c:pt>
                <c:pt idx="13304">
                  <c:v>13.073834473206038</c:v>
                </c:pt>
                <c:pt idx="13305">
                  <c:v>13.073835692579976</c:v>
                </c:pt>
                <c:pt idx="13306">
                  <c:v>13.073836910113426</c:v>
                </c:pt>
                <c:pt idx="13307">
                  <c:v>13.073838125803</c:v>
                </c:pt>
                <c:pt idx="13308">
                  <c:v>13.073839339645474</c:v>
                </c:pt>
                <c:pt idx="13309">
                  <c:v>13.07384055163701</c:v>
                </c:pt>
                <c:pt idx="13310">
                  <c:v>13.073841761774299</c:v>
                </c:pt>
                <c:pt idx="13311">
                  <c:v>13.073842970054224</c:v>
                </c:pt>
                <c:pt idx="13312">
                  <c:v>13.0738441764731</c:v>
                </c:pt>
                <c:pt idx="13313">
                  <c:v>13.0738453810278</c:v>
                </c:pt>
                <c:pt idx="13314">
                  <c:v>13.073846583714802</c:v>
                </c:pt>
                <c:pt idx="13315">
                  <c:v>13.073847784530798</c:v>
                </c:pt>
                <c:pt idx="13316">
                  <c:v>13.073848983472399</c:v>
                </c:pt>
                <c:pt idx="13317">
                  <c:v>13.073850180536398</c:v>
                </c:pt>
                <c:pt idx="13318">
                  <c:v>13.0738513757194</c:v>
                </c:pt>
                <c:pt idx="13319">
                  <c:v>13.073852569018024</c:v>
                </c:pt>
                <c:pt idx="13320">
                  <c:v>13.073853760429101</c:v>
                </c:pt>
                <c:pt idx="13321">
                  <c:v>13.073854949949338</c:v>
                </c:pt>
                <c:pt idx="13322">
                  <c:v>13.07385613757531</c:v>
                </c:pt>
                <c:pt idx="13323">
                  <c:v>13.073857323303702</c:v>
                </c:pt>
                <c:pt idx="13324">
                  <c:v>13.0738585071314</c:v>
                </c:pt>
                <c:pt idx="13325">
                  <c:v>13.073859689055199</c:v>
                </c:pt>
                <c:pt idx="13326">
                  <c:v>13.073860869071799</c:v>
                </c:pt>
                <c:pt idx="13327">
                  <c:v>13.073862047178</c:v>
                </c:pt>
                <c:pt idx="13328">
                  <c:v>13.073863223370401</c:v>
                </c:pt>
                <c:pt idx="13329">
                  <c:v>13.073864397646076</c:v>
                </c:pt>
                <c:pt idx="13330">
                  <c:v>13.073865570001599</c:v>
                </c:pt>
                <c:pt idx="13331">
                  <c:v>13.0738667404339</c:v>
                </c:pt>
                <c:pt idx="13332">
                  <c:v>13.0738679089397</c:v>
                </c:pt>
                <c:pt idx="13333">
                  <c:v>13.073869075515899</c:v>
                </c:pt>
                <c:pt idx="13334">
                  <c:v>13.073870240159399</c:v>
                </c:pt>
                <c:pt idx="13335">
                  <c:v>13.073871402866898</c:v>
                </c:pt>
                <c:pt idx="13336">
                  <c:v>13.073872563635399</c:v>
                </c:pt>
                <c:pt idx="13337">
                  <c:v>13.073873722461698</c:v>
                </c:pt>
                <c:pt idx="13338">
                  <c:v>13.073874879342776</c:v>
                </c:pt>
                <c:pt idx="13339">
                  <c:v>13.073876034275306</c:v>
                </c:pt>
                <c:pt idx="13340">
                  <c:v>13.073877187256301</c:v>
                </c:pt>
                <c:pt idx="13341">
                  <c:v>13.0738783382828</c:v>
                </c:pt>
                <c:pt idx="13342">
                  <c:v>13.073879487351601</c:v>
                </c:pt>
                <c:pt idx="13343">
                  <c:v>13.073880634459716</c:v>
                </c:pt>
                <c:pt idx="13344">
                  <c:v>13.073881779603926</c:v>
                </c:pt>
                <c:pt idx="13345">
                  <c:v>13.073882922781308</c:v>
                </c:pt>
                <c:pt idx="13346">
                  <c:v>13.073884063988826</c:v>
                </c:pt>
                <c:pt idx="13347">
                  <c:v>13.073885203223426</c:v>
                </c:pt>
                <c:pt idx="13348">
                  <c:v>13.073886340482026</c:v>
                </c:pt>
                <c:pt idx="13349">
                  <c:v>13.073887475761802</c:v>
                </c:pt>
                <c:pt idx="13350">
                  <c:v>13.073888609059599</c:v>
                </c:pt>
                <c:pt idx="13351">
                  <c:v>13.073889740372399</c:v>
                </c:pt>
                <c:pt idx="13352">
                  <c:v>13.073890869697404</c:v>
                </c:pt>
                <c:pt idx="13353">
                  <c:v>13.0738919970316</c:v>
                </c:pt>
                <c:pt idx="13354">
                  <c:v>13.073893122371848</c:v>
                </c:pt>
                <c:pt idx="13355">
                  <c:v>13.073894245715502</c:v>
                </c:pt>
                <c:pt idx="13356">
                  <c:v>13.0738953670594</c:v>
                </c:pt>
                <c:pt idx="13357">
                  <c:v>13.073896486400702</c:v>
                </c:pt>
                <c:pt idx="13358">
                  <c:v>13.0738976037365</c:v>
                </c:pt>
                <c:pt idx="13359">
                  <c:v>13.0738987190638</c:v>
                </c:pt>
                <c:pt idx="13360">
                  <c:v>13.073899832379826</c:v>
                </c:pt>
                <c:pt idx="13361">
                  <c:v>13.0739009436816</c:v>
                </c:pt>
                <c:pt idx="13362">
                  <c:v>13.073902052966409</c:v>
                </c:pt>
                <c:pt idx="13363">
                  <c:v>13.073903160231048</c:v>
                </c:pt>
                <c:pt idx="13364">
                  <c:v>13.0739042654731</c:v>
                </c:pt>
                <c:pt idx="13365">
                  <c:v>13.0739053686895</c:v>
                </c:pt>
                <c:pt idx="13366">
                  <c:v>13.0739064698774</c:v>
                </c:pt>
                <c:pt idx="13367">
                  <c:v>13.073907569034002</c:v>
                </c:pt>
                <c:pt idx="13368">
                  <c:v>13.0739086661566</c:v>
                </c:pt>
                <c:pt idx="13369">
                  <c:v>13.0739097612422</c:v>
                </c:pt>
                <c:pt idx="13370">
                  <c:v>13.073910854288332</c:v>
                </c:pt>
                <c:pt idx="13371">
                  <c:v>13.073911945291698</c:v>
                </c:pt>
                <c:pt idx="13372">
                  <c:v>13.073913034250001</c:v>
                </c:pt>
                <c:pt idx="13373">
                  <c:v>13.0739141211602</c:v>
                </c:pt>
                <c:pt idx="13374">
                  <c:v>13.0739152060198</c:v>
                </c:pt>
                <c:pt idx="13375">
                  <c:v>13.073916288825806</c:v>
                </c:pt>
                <c:pt idx="13376">
                  <c:v>13.0739173695757</c:v>
                </c:pt>
                <c:pt idx="13377">
                  <c:v>13.0739184482666</c:v>
                </c:pt>
                <c:pt idx="13378">
                  <c:v>13.073919524895899</c:v>
                </c:pt>
                <c:pt idx="13379">
                  <c:v>13.073920599460926</c:v>
                </c:pt>
                <c:pt idx="13380">
                  <c:v>13.0739216719589</c:v>
                </c:pt>
                <c:pt idx="13381">
                  <c:v>13.0739227423872</c:v>
                </c:pt>
                <c:pt idx="13382">
                  <c:v>13.0739238107431</c:v>
                </c:pt>
                <c:pt idx="13383">
                  <c:v>13.073924877024076</c:v>
                </c:pt>
                <c:pt idx="13384">
                  <c:v>13.0739259412273</c:v>
                </c:pt>
                <c:pt idx="13385">
                  <c:v>13.073927003350301</c:v>
                </c:pt>
                <c:pt idx="13386">
                  <c:v>13.073928063390298</c:v>
                </c:pt>
                <c:pt idx="13387">
                  <c:v>13.0739291213449</c:v>
                </c:pt>
                <c:pt idx="13388">
                  <c:v>13.073930177211302</c:v>
                </c:pt>
                <c:pt idx="13389">
                  <c:v>13.073931230987109</c:v>
                </c:pt>
                <c:pt idx="13390">
                  <c:v>13.073932282669476</c:v>
                </c:pt>
                <c:pt idx="13391">
                  <c:v>13.073933332255899</c:v>
                </c:pt>
                <c:pt idx="13392">
                  <c:v>13.073934379744149</c:v>
                </c:pt>
                <c:pt idx="13393">
                  <c:v>13.073935425131101</c:v>
                </c:pt>
                <c:pt idx="13394">
                  <c:v>13.073936468414599</c:v>
                </c:pt>
                <c:pt idx="13395">
                  <c:v>13.073937509592104</c:v>
                </c:pt>
                <c:pt idx="13396">
                  <c:v>13.073938548661102</c:v>
                </c:pt>
                <c:pt idx="13397">
                  <c:v>13.07393958561901</c:v>
                </c:pt>
                <c:pt idx="13398">
                  <c:v>13.0739406204631</c:v>
                </c:pt>
                <c:pt idx="13399">
                  <c:v>13.0739416531913</c:v>
                </c:pt>
                <c:pt idx="13400">
                  <c:v>13.073942683800899</c:v>
                </c:pt>
                <c:pt idx="13401">
                  <c:v>13.073943712289402</c:v>
                </c:pt>
                <c:pt idx="13402">
                  <c:v>13.0739447386545</c:v>
                </c:pt>
                <c:pt idx="13403">
                  <c:v>13.073945762893699</c:v>
                </c:pt>
                <c:pt idx="13404">
                  <c:v>13.0739467850044</c:v>
                </c:pt>
                <c:pt idx="13405">
                  <c:v>13.073947804984424</c:v>
                </c:pt>
                <c:pt idx="13406">
                  <c:v>13.0739488228312</c:v>
                </c:pt>
                <c:pt idx="13407">
                  <c:v>13.07394983854253</c:v>
                </c:pt>
                <c:pt idx="13408">
                  <c:v>13.0739508521155</c:v>
                </c:pt>
                <c:pt idx="13409">
                  <c:v>13.073951863548302</c:v>
                </c:pt>
                <c:pt idx="13410">
                  <c:v>13.073952872838309</c:v>
                </c:pt>
                <c:pt idx="13411">
                  <c:v>13.073953879983106</c:v>
                </c:pt>
                <c:pt idx="13412">
                  <c:v>13.073954884980402</c:v>
                </c:pt>
                <c:pt idx="13413">
                  <c:v>13.073955887827974</c:v>
                </c:pt>
                <c:pt idx="13414">
                  <c:v>13.073956888523409</c:v>
                </c:pt>
                <c:pt idx="13415">
                  <c:v>13.073957887064276</c:v>
                </c:pt>
                <c:pt idx="13416">
                  <c:v>13.073958883448199</c:v>
                </c:pt>
                <c:pt idx="13417">
                  <c:v>13.07395987767331</c:v>
                </c:pt>
                <c:pt idx="13418">
                  <c:v>13.0739608697367</c:v>
                </c:pt>
                <c:pt idx="13419">
                  <c:v>13.073961859636604</c:v>
                </c:pt>
                <c:pt idx="13420">
                  <c:v>13.0739628473706</c:v>
                </c:pt>
                <c:pt idx="13421">
                  <c:v>13.0739638329363</c:v>
                </c:pt>
                <c:pt idx="13422">
                  <c:v>13.073964816331626</c:v>
                </c:pt>
                <c:pt idx="13423">
                  <c:v>13.0739657975542</c:v>
                </c:pt>
                <c:pt idx="13424">
                  <c:v>13.073966776601926</c:v>
                </c:pt>
                <c:pt idx="13425">
                  <c:v>13.073967753472401</c:v>
                </c:pt>
                <c:pt idx="13426">
                  <c:v>13.073968728163598</c:v>
                </c:pt>
                <c:pt idx="13427">
                  <c:v>13.073969700673301</c:v>
                </c:pt>
                <c:pt idx="13428">
                  <c:v>13.0739706709992</c:v>
                </c:pt>
                <c:pt idx="13429">
                  <c:v>13.0739716391392</c:v>
                </c:pt>
                <c:pt idx="13430">
                  <c:v>13.0739726050912</c:v>
                </c:pt>
                <c:pt idx="13431">
                  <c:v>13.0739735688529</c:v>
                </c:pt>
                <c:pt idx="13432">
                  <c:v>13.073974530422309</c:v>
                </c:pt>
                <c:pt idx="13433">
                  <c:v>13.073975489796998</c:v>
                </c:pt>
                <c:pt idx="13434">
                  <c:v>13.0739764469752</c:v>
                </c:pt>
                <c:pt idx="13435">
                  <c:v>13.073977401954698</c:v>
                </c:pt>
                <c:pt idx="13436">
                  <c:v>13.073978354733301</c:v>
                </c:pt>
                <c:pt idx="13437">
                  <c:v>13.073979305308924</c:v>
                </c:pt>
                <c:pt idx="13438">
                  <c:v>13.073980253679728</c:v>
                </c:pt>
                <c:pt idx="13439">
                  <c:v>13.0739811998431</c:v>
                </c:pt>
                <c:pt idx="13440">
                  <c:v>13.073982143797499</c:v>
                </c:pt>
                <c:pt idx="13441">
                  <c:v>13.0739830855407</c:v>
                </c:pt>
                <c:pt idx="13442">
                  <c:v>13.073984025070599</c:v>
                </c:pt>
                <c:pt idx="13443">
                  <c:v>13.07398496238531</c:v>
                </c:pt>
                <c:pt idx="13444">
                  <c:v>13.073985897482729</c:v>
                </c:pt>
                <c:pt idx="13445">
                  <c:v>13.073986830360758</c:v>
                </c:pt>
                <c:pt idx="13446">
                  <c:v>13.0739877610173</c:v>
                </c:pt>
                <c:pt idx="13447">
                  <c:v>13.073988689450799</c:v>
                </c:pt>
                <c:pt idx="13448">
                  <c:v>13.073989615659036</c:v>
                </c:pt>
                <c:pt idx="13449">
                  <c:v>13.073990539639826</c:v>
                </c:pt>
                <c:pt idx="13450">
                  <c:v>13.073991461391465</c:v>
                </c:pt>
                <c:pt idx="13451">
                  <c:v>13.073992380912101</c:v>
                </c:pt>
                <c:pt idx="13452">
                  <c:v>13.073993298199674</c:v>
                </c:pt>
                <c:pt idx="13453">
                  <c:v>13.073994213252124</c:v>
                </c:pt>
                <c:pt idx="13454">
                  <c:v>13.0739951260677</c:v>
                </c:pt>
                <c:pt idx="13455">
                  <c:v>13.073996036644528</c:v>
                </c:pt>
                <c:pt idx="13456">
                  <c:v>13.073996944980404</c:v>
                </c:pt>
                <c:pt idx="13457">
                  <c:v>13.0739978510738</c:v>
                </c:pt>
                <c:pt idx="13458">
                  <c:v>13.0739987549227</c:v>
                </c:pt>
                <c:pt idx="13459">
                  <c:v>13.073999656525423</c:v>
                </c:pt>
                <c:pt idx="13460">
                  <c:v>13.074000555879724</c:v>
                </c:pt>
                <c:pt idx="13461">
                  <c:v>13.074001452984</c:v>
                </c:pt>
                <c:pt idx="13462">
                  <c:v>13.074002347836499</c:v>
                </c:pt>
                <c:pt idx="13463">
                  <c:v>13.074003240435299</c:v>
                </c:pt>
                <c:pt idx="13464">
                  <c:v>13.074004130778604</c:v>
                </c:pt>
                <c:pt idx="13465">
                  <c:v>13.07400501886471</c:v>
                </c:pt>
                <c:pt idx="13466">
                  <c:v>13.074005904691401</c:v>
                </c:pt>
                <c:pt idx="13467">
                  <c:v>13.074006788257501</c:v>
                </c:pt>
                <c:pt idx="13468">
                  <c:v>13.0740076695608</c:v>
                </c:pt>
                <c:pt idx="13469">
                  <c:v>13.074008548599799</c:v>
                </c:pt>
                <c:pt idx="13470">
                  <c:v>13.0740094253726</c:v>
                </c:pt>
                <c:pt idx="13471">
                  <c:v>13.074010299877624</c:v>
                </c:pt>
                <c:pt idx="13472">
                  <c:v>13.074011172112789</c:v>
                </c:pt>
                <c:pt idx="13473">
                  <c:v>13.0740120420769</c:v>
                </c:pt>
                <c:pt idx="13474">
                  <c:v>13.0740129097678</c:v>
                </c:pt>
                <c:pt idx="13475">
                  <c:v>13.074013775184</c:v>
                </c:pt>
                <c:pt idx="13476">
                  <c:v>13.074014638323806</c:v>
                </c:pt>
                <c:pt idx="13477">
                  <c:v>13.074015499185499</c:v>
                </c:pt>
                <c:pt idx="13478">
                  <c:v>13.074016357767476</c:v>
                </c:pt>
                <c:pt idx="13479">
                  <c:v>13.07401721406811</c:v>
                </c:pt>
                <c:pt idx="13480">
                  <c:v>13.074018068085399</c:v>
                </c:pt>
                <c:pt idx="13481">
                  <c:v>13.074018919818204</c:v>
                </c:pt>
                <c:pt idx="13482">
                  <c:v>13.0740197692646</c:v>
                </c:pt>
                <c:pt idx="13483">
                  <c:v>13.0740206164231</c:v>
                </c:pt>
                <c:pt idx="13484">
                  <c:v>13.074021461291956</c:v>
                </c:pt>
                <c:pt idx="13485">
                  <c:v>13.074022303870001</c:v>
                </c:pt>
                <c:pt idx="13486">
                  <c:v>13.074023144154998</c:v>
                </c:pt>
                <c:pt idx="13487">
                  <c:v>13.074023982145999</c:v>
                </c:pt>
                <c:pt idx="13488">
                  <c:v>13.074024817841076</c:v>
                </c:pt>
                <c:pt idx="13489">
                  <c:v>13.074025651238699</c:v>
                </c:pt>
                <c:pt idx="13490">
                  <c:v>13.074026482337398</c:v>
                </c:pt>
                <c:pt idx="13491">
                  <c:v>13.0740273111356</c:v>
                </c:pt>
                <c:pt idx="13492">
                  <c:v>13.074028137631901</c:v>
                </c:pt>
                <c:pt idx="13493">
                  <c:v>13.074028961824698</c:v>
                </c:pt>
                <c:pt idx="13494">
                  <c:v>13.074029783712398</c:v>
                </c:pt>
                <c:pt idx="13495">
                  <c:v>13.074030603293799</c:v>
                </c:pt>
                <c:pt idx="13496">
                  <c:v>13.0740314205672</c:v>
                </c:pt>
                <c:pt idx="13497">
                  <c:v>13.074032235531106</c:v>
                </c:pt>
                <c:pt idx="13498">
                  <c:v>13.074033048184226</c:v>
                </c:pt>
                <c:pt idx="13499">
                  <c:v>13.074033858525041</c:v>
                </c:pt>
                <c:pt idx="13500">
                  <c:v>13.074034666551899</c:v>
                </c:pt>
                <c:pt idx="13501">
                  <c:v>13.0740354722637</c:v>
                </c:pt>
                <c:pt idx="13502">
                  <c:v>13.074036275659068</c:v>
                </c:pt>
                <c:pt idx="13503">
                  <c:v>13.074037076736102</c:v>
                </c:pt>
                <c:pt idx="13504">
                  <c:v>13.074037875494009</c:v>
                </c:pt>
                <c:pt idx="13505">
                  <c:v>13.0740386719309</c:v>
                </c:pt>
                <c:pt idx="13506">
                  <c:v>13.074039466045702</c:v>
                </c:pt>
                <c:pt idx="13507">
                  <c:v>13.074040257837074</c:v>
                </c:pt>
                <c:pt idx="13508">
                  <c:v>13.0740410473034</c:v>
                </c:pt>
                <c:pt idx="13509">
                  <c:v>13.074041834443706</c:v>
                </c:pt>
                <c:pt idx="13510">
                  <c:v>13.074042619256376</c:v>
                </c:pt>
                <c:pt idx="13511">
                  <c:v>13.074043401740099</c:v>
                </c:pt>
                <c:pt idx="13512">
                  <c:v>13.074044181893701</c:v>
                </c:pt>
                <c:pt idx="13513">
                  <c:v>13.074044959715804</c:v>
                </c:pt>
                <c:pt idx="13514">
                  <c:v>13.0740457352051</c:v>
                </c:pt>
                <c:pt idx="13515">
                  <c:v>13.074046508360428</c:v>
                </c:pt>
                <c:pt idx="13516">
                  <c:v>13.074047279180421</c:v>
                </c:pt>
                <c:pt idx="13517">
                  <c:v>13.074048047663602</c:v>
                </c:pt>
                <c:pt idx="13518">
                  <c:v>13.074048813809124</c:v>
                </c:pt>
                <c:pt idx="13519">
                  <c:v>13.074049577615504</c:v>
                </c:pt>
                <c:pt idx="13520">
                  <c:v>13.0740503390815</c:v>
                </c:pt>
                <c:pt idx="13521">
                  <c:v>13.0740510982061</c:v>
                </c:pt>
                <c:pt idx="13522">
                  <c:v>13.074051854987976</c:v>
                </c:pt>
                <c:pt idx="13523">
                  <c:v>13.0740526094258</c:v>
                </c:pt>
                <c:pt idx="13524">
                  <c:v>13.074053361518498</c:v>
                </c:pt>
                <c:pt idx="13525">
                  <c:v>13.074054111264926</c:v>
                </c:pt>
                <c:pt idx="13526">
                  <c:v>13.074054858664052</c:v>
                </c:pt>
                <c:pt idx="13527">
                  <c:v>13.0740556037142</c:v>
                </c:pt>
                <c:pt idx="13528">
                  <c:v>13.0740563464148</c:v>
                </c:pt>
                <c:pt idx="13529">
                  <c:v>13.0740570867644</c:v>
                </c:pt>
                <c:pt idx="13530">
                  <c:v>13.074057824762004</c:v>
                </c:pt>
                <c:pt idx="13531">
                  <c:v>13.074058560406501</c:v>
                </c:pt>
                <c:pt idx="13532">
                  <c:v>13.074059293696704</c:v>
                </c:pt>
                <c:pt idx="13533">
                  <c:v>13.074060024631498</c:v>
                </c:pt>
                <c:pt idx="13534">
                  <c:v>13.074060753209899</c:v>
                </c:pt>
                <c:pt idx="13535">
                  <c:v>13.074061479430698</c:v>
                </c:pt>
                <c:pt idx="13536">
                  <c:v>13.074062203293</c:v>
                </c:pt>
                <c:pt idx="13537">
                  <c:v>13.0740629247956</c:v>
                </c:pt>
                <c:pt idx="13538">
                  <c:v>13.074063643937601</c:v>
                </c:pt>
                <c:pt idx="13539">
                  <c:v>13.074064360717799</c:v>
                </c:pt>
                <c:pt idx="13540">
                  <c:v>13.0740650751353</c:v>
                </c:pt>
                <c:pt idx="13541">
                  <c:v>13.074065787189101</c:v>
                </c:pt>
                <c:pt idx="13542">
                  <c:v>13.0740664968781</c:v>
                </c:pt>
                <c:pt idx="13543">
                  <c:v>13.074067204201302</c:v>
                </c:pt>
                <c:pt idx="13544">
                  <c:v>13.074067909157799</c:v>
                </c:pt>
                <c:pt idx="13545">
                  <c:v>13.074068611746602</c:v>
                </c:pt>
                <c:pt idx="13546">
                  <c:v>13.074069311966802</c:v>
                </c:pt>
                <c:pt idx="13547">
                  <c:v>13.0740700098173</c:v>
                </c:pt>
                <c:pt idx="13548">
                  <c:v>13.074070705297148</c:v>
                </c:pt>
                <c:pt idx="13549">
                  <c:v>13.0740713984057</c:v>
                </c:pt>
                <c:pt idx="13550">
                  <c:v>13.074072089141801</c:v>
                </c:pt>
                <c:pt idx="13551">
                  <c:v>13.074072777504499</c:v>
                </c:pt>
                <c:pt idx="13552">
                  <c:v>13.074073463492896</c:v>
                </c:pt>
                <c:pt idx="13553">
                  <c:v>13.074074147106399</c:v>
                </c:pt>
                <c:pt idx="13554">
                  <c:v>13.0740748283438</c:v>
                </c:pt>
                <c:pt idx="13555">
                  <c:v>13.0740755072043</c:v>
                </c:pt>
                <c:pt idx="13556">
                  <c:v>13.074076183687099</c:v>
                </c:pt>
                <c:pt idx="13557">
                  <c:v>13.074076857791304</c:v>
                </c:pt>
                <c:pt idx="13558">
                  <c:v>13.074077529516099</c:v>
                </c:pt>
                <c:pt idx="13559">
                  <c:v>13.074078198860548</c:v>
                </c:pt>
                <c:pt idx="13560">
                  <c:v>13.074078865824101</c:v>
                </c:pt>
                <c:pt idx="13561">
                  <c:v>13.074079530405704</c:v>
                </c:pt>
                <c:pt idx="13562">
                  <c:v>13.074080192604599</c:v>
                </c:pt>
                <c:pt idx="13563">
                  <c:v>13.074080852420026</c:v>
                </c:pt>
                <c:pt idx="13564">
                  <c:v>13.0740815098513</c:v>
                </c:pt>
                <c:pt idx="13565">
                  <c:v>13.074082164897501</c:v>
                </c:pt>
                <c:pt idx="13566">
                  <c:v>13.074082817558052</c:v>
                </c:pt>
                <c:pt idx="13567">
                  <c:v>13.074083467831798</c:v>
                </c:pt>
                <c:pt idx="13568">
                  <c:v>13.074084115718406</c:v>
                </c:pt>
                <c:pt idx="13569">
                  <c:v>13.074084761217099</c:v>
                </c:pt>
                <c:pt idx="13570">
                  <c:v>13.074085404327002</c:v>
                </c:pt>
                <c:pt idx="13571">
                  <c:v>13.074086045047729</c:v>
                </c:pt>
                <c:pt idx="13572">
                  <c:v>13.074086683378004</c:v>
                </c:pt>
                <c:pt idx="13573">
                  <c:v>13.074087319317718</c:v>
                </c:pt>
                <c:pt idx="13574">
                  <c:v>13.074087952865726</c:v>
                </c:pt>
                <c:pt idx="13575">
                  <c:v>13.0740885840217</c:v>
                </c:pt>
                <c:pt idx="13576">
                  <c:v>13.074089212785072</c:v>
                </c:pt>
                <c:pt idx="13577">
                  <c:v>13.07408983915481</c:v>
                </c:pt>
                <c:pt idx="13578">
                  <c:v>13.074090463130299</c:v>
                </c:pt>
                <c:pt idx="13579">
                  <c:v>13.074091084711299</c:v>
                </c:pt>
                <c:pt idx="13580">
                  <c:v>13.074091703896848</c:v>
                </c:pt>
                <c:pt idx="13581">
                  <c:v>13.0740923206865</c:v>
                </c:pt>
                <c:pt idx="13582">
                  <c:v>13.074092935079706</c:v>
                </c:pt>
                <c:pt idx="13583">
                  <c:v>13.0740935470757</c:v>
                </c:pt>
                <c:pt idx="13584">
                  <c:v>13.074094156674002</c:v>
                </c:pt>
                <c:pt idx="13585">
                  <c:v>13.074094763873999</c:v>
                </c:pt>
                <c:pt idx="13586">
                  <c:v>13.0740953686752</c:v>
                </c:pt>
                <c:pt idx="13587">
                  <c:v>13.074095971077</c:v>
                </c:pt>
                <c:pt idx="13588">
                  <c:v>13.074096571079027</c:v>
                </c:pt>
                <c:pt idx="13589">
                  <c:v>13.0740971686804</c:v>
                </c:pt>
                <c:pt idx="13590">
                  <c:v>13.074097763880999</c:v>
                </c:pt>
                <c:pt idx="13591">
                  <c:v>13.07409835668</c:v>
                </c:pt>
                <c:pt idx="13592">
                  <c:v>13.074098947077101</c:v>
                </c:pt>
                <c:pt idx="13593">
                  <c:v>13.074099535071802</c:v>
                </c:pt>
                <c:pt idx="13594">
                  <c:v>13.0741001206636</c:v>
                </c:pt>
                <c:pt idx="13595">
                  <c:v>13.074100703851901</c:v>
                </c:pt>
                <c:pt idx="13596">
                  <c:v>13.074101284636399</c:v>
                </c:pt>
                <c:pt idx="13597">
                  <c:v>13.074101863016548</c:v>
                </c:pt>
                <c:pt idx="13598">
                  <c:v>13.074102438992099</c:v>
                </c:pt>
                <c:pt idx="13599">
                  <c:v>13.0741030125624</c:v>
                </c:pt>
                <c:pt idx="13600">
                  <c:v>13.074103583727204</c:v>
                </c:pt>
                <c:pt idx="13601">
                  <c:v>13.074104152486004</c:v>
                </c:pt>
                <c:pt idx="13602">
                  <c:v>13.074104718838306</c:v>
                </c:pt>
                <c:pt idx="13603">
                  <c:v>13.074105282784</c:v>
                </c:pt>
                <c:pt idx="13604">
                  <c:v>13.0741058443224</c:v>
                </c:pt>
                <c:pt idx="13605">
                  <c:v>13.074106403453399</c:v>
                </c:pt>
                <c:pt idx="13606">
                  <c:v>13.074106960176501</c:v>
                </c:pt>
                <c:pt idx="13607">
                  <c:v>13.0741075144914</c:v>
                </c:pt>
                <c:pt idx="13608">
                  <c:v>13.074108066397701</c:v>
                </c:pt>
                <c:pt idx="13609">
                  <c:v>13.074108615895099</c:v>
                </c:pt>
                <c:pt idx="13610">
                  <c:v>13.074109162983399</c:v>
                </c:pt>
                <c:pt idx="13611">
                  <c:v>13.0741097076621</c:v>
                </c:pt>
                <c:pt idx="13612">
                  <c:v>13.074110249931</c:v>
                </c:pt>
                <c:pt idx="13613">
                  <c:v>13.0741107897899</c:v>
                </c:pt>
                <c:pt idx="13614">
                  <c:v>13.074111327238301</c:v>
                </c:pt>
                <c:pt idx="13615">
                  <c:v>13.074111862276098</c:v>
                </c:pt>
                <c:pt idx="13616">
                  <c:v>13.074112394903</c:v>
                </c:pt>
                <c:pt idx="13617">
                  <c:v>13.074112925118801</c:v>
                </c:pt>
                <c:pt idx="13618">
                  <c:v>13.074113452923099</c:v>
                </c:pt>
                <c:pt idx="13619">
                  <c:v>13.0741139783159</c:v>
                </c:pt>
                <c:pt idx="13620">
                  <c:v>13.074114501296799</c:v>
                </c:pt>
                <c:pt idx="13621">
                  <c:v>13.0741150218656</c:v>
                </c:pt>
                <c:pt idx="13622">
                  <c:v>13.0741155400222</c:v>
                </c:pt>
                <c:pt idx="13623">
                  <c:v>13.074116055766424</c:v>
                </c:pt>
                <c:pt idx="13624">
                  <c:v>13.074116569097924</c:v>
                </c:pt>
                <c:pt idx="13625">
                  <c:v>13.074117080016698</c:v>
                </c:pt>
                <c:pt idx="13626">
                  <c:v>13.074117588522499</c:v>
                </c:pt>
                <c:pt idx="13627">
                  <c:v>13.0741180946152</c:v>
                </c:pt>
                <c:pt idx="13628">
                  <c:v>13.074118598294699</c:v>
                </c:pt>
                <c:pt idx="13629">
                  <c:v>13.074119099560702</c:v>
                </c:pt>
                <c:pt idx="13630">
                  <c:v>13.074119598413304</c:v>
                </c:pt>
                <c:pt idx="13631">
                  <c:v>13.074120094852301</c:v>
                </c:pt>
                <c:pt idx="13632">
                  <c:v>13.0741205888776</c:v>
                </c:pt>
                <c:pt idx="13633">
                  <c:v>13.074121080488998</c:v>
                </c:pt>
                <c:pt idx="13634">
                  <c:v>13.0741215696866</c:v>
                </c:pt>
                <c:pt idx="13635">
                  <c:v>13.0741220564702</c:v>
                </c:pt>
                <c:pt idx="13636">
                  <c:v>13.074122540839801</c:v>
                </c:pt>
                <c:pt idx="13637">
                  <c:v>13.074123022795398</c:v>
                </c:pt>
                <c:pt idx="13638">
                  <c:v>13.074123502336798</c:v>
                </c:pt>
                <c:pt idx="13639">
                  <c:v>13.074123979464</c:v>
                </c:pt>
                <c:pt idx="13640">
                  <c:v>13.074124454177101</c:v>
                </c:pt>
                <c:pt idx="13641">
                  <c:v>13.0741249264759</c:v>
                </c:pt>
                <c:pt idx="13642">
                  <c:v>13.0741253963606</c:v>
                </c:pt>
                <c:pt idx="13643">
                  <c:v>13.074125863831098</c:v>
                </c:pt>
                <c:pt idx="13644">
                  <c:v>13.074126328887402</c:v>
                </c:pt>
                <c:pt idx="13645">
                  <c:v>13.074126791529499</c:v>
                </c:pt>
                <c:pt idx="13646">
                  <c:v>13.0741272517576</c:v>
                </c:pt>
                <c:pt idx="13647">
                  <c:v>13.074127709571448</c:v>
                </c:pt>
                <c:pt idx="13648">
                  <c:v>13.074128164971269</c:v>
                </c:pt>
                <c:pt idx="13649">
                  <c:v>13.074128617957401</c:v>
                </c:pt>
                <c:pt idx="13650">
                  <c:v>13.0741290685294</c:v>
                </c:pt>
                <c:pt idx="13651">
                  <c:v>13.074129516687726</c:v>
                </c:pt>
                <c:pt idx="13652">
                  <c:v>13.074129962432201</c:v>
                </c:pt>
                <c:pt idx="13653">
                  <c:v>13.0741304057631</c:v>
                </c:pt>
                <c:pt idx="13654">
                  <c:v>13.0741308466805</c:v>
                </c:pt>
                <c:pt idx="13655">
                  <c:v>13.0741312851844</c:v>
                </c:pt>
                <c:pt idx="13656">
                  <c:v>13.074131721275201</c:v>
                </c:pt>
                <c:pt idx="13657">
                  <c:v>13.0741321549528</c:v>
                </c:pt>
                <c:pt idx="13658">
                  <c:v>13.0741325862174</c:v>
                </c:pt>
                <c:pt idx="13659">
                  <c:v>13.074133015069332</c:v>
                </c:pt>
                <c:pt idx="13660">
                  <c:v>13.074133441508399</c:v>
                </c:pt>
                <c:pt idx="13661">
                  <c:v>13.074133865535099</c:v>
                </c:pt>
                <c:pt idx="13662">
                  <c:v>13.074134287149526</c:v>
                </c:pt>
                <c:pt idx="13663">
                  <c:v>13.074134706351799</c:v>
                </c:pt>
                <c:pt idx="13664">
                  <c:v>13.0741351231423</c:v>
                </c:pt>
                <c:pt idx="13665">
                  <c:v>13.07413553752111</c:v>
                </c:pt>
                <c:pt idx="13666">
                  <c:v>13.074135949488324</c:v>
                </c:pt>
                <c:pt idx="13667">
                  <c:v>13.074136359044529</c:v>
                </c:pt>
                <c:pt idx="13668">
                  <c:v>13.074136766189676</c:v>
                </c:pt>
                <c:pt idx="13669">
                  <c:v>13.074137170924002</c:v>
                </c:pt>
                <c:pt idx="13670">
                  <c:v>13.074137573248125</c:v>
                </c:pt>
                <c:pt idx="13671">
                  <c:v>13.074137973161704</c:v>
                </c:pt>
                <c:pt idx="13672">
                  <c:v>13.074138370665599</c:v>
                </c:pt>
                <c:pt idx="13673">
                  <c:v>13.0741387657599</c:v>
                </c:pt>
                <c:pt idx="13674">
                  <c:v>13.074139158445023</c:v>
                </c:pt>
                <c:pt idx="13675">
                  <c:v>13.074139548720806</c:v>
                </c:pt>
                <c:pt idx="13676">
                  <c:v>13.074139936588216</c:v>
                </c:pt>
                <c:pt idx="13677">
                  <c:v>13.074140322047</c:v>
                </c:pt>
                <c:pt idx="13678">
                  <c:v>13.0741407050979</c:v>
                </c:pt>
                <c:pt idx="13679">
                  <c:v>13.0741410857412</c:v>
                </c:pt>
                <c:pt idx="13680">
                  <c:v>13.074141463977098</c:v>
                </c:pt>
                <c:pt idx="13681">
                  <c:v>13.074141839806106</c:v>
                </c:pt>
                <c:pt idx="13682">
                  <c:v>13.074142213228576</c:v>
                </c:pt>
                <c:pt idx="13683">
                  <c:v>13.074142584244704</c:v>
                </c:pt>
                <c:pt idx="13684">
                  <c:v>13.0741429528551</c:v>
                </c:pt>
                <c:pt idx="13685">
                  <c:v>13.0741433190601</c:v>
                </c:pt>
                <c:pt idx="13686">
                  <c:v>13.074143682860099</c:v>
                </c:pt>
                <c:pt idx="13687">
                  <c:v>13.074144044255602</c:v>
                </c:pt>
                <c:pt idx="13688">
                  <c:v>13.074144403247002</c:v>
                </c:pt>
                <c:pt idx="13689">
                  <c:v>13.074144759834599</c:v>
                </c:pt>
                <c:pt idx="13690">
                  <c:v>13.0741451140191</c:v>
                </c:pt>
                <c:pt idx="13691">
                  <c:v>13.074145465800701</c:v>
                </c:pt>
                <c:pt idx="13692">
                  <c:v>13.074145815180024</c:v>
                </c:pt>
                <c:pt idx="13693">
                  <c:v>13.074146162157501</c:v>
                </c:pt>
                <c:pt idx="13694">
                  <c:v>13.074146506733626</c:v>
                </c:pt>
                <c:pt idx="13695">
                  <c:v>13.074146848909054</c:v>
                </c:pt>
                <c:pt idx="13696">
                  <c:v>13.074147188683799</c:v>
                </c:pt>
                <c:pt idx="13697">
                  <c:v>13.074147526058924</c:v>
                </c:pt>
                <c:pt idx="13698">
                  <c:v>13.0741478610347</c:v>
                </c:pt>
                <c:pt idx="13699">
                  <c:v>13.074148193611698</c:v>
                </c:pt>
                <c:pt idx="13700">
                  <c:v>13.074148523790498</c:v>
                </c:pt>
                <c:pt idx="13701">
                  <c:v>13.074148851571501</c:v>
                </c:pt>
                <c:pt idx="13702">
                  <c:v>13.074149176955499</c:v>
                </c:pt>
                <c:pt idx="13703">
                  <c:v>13.0741494999428</c:v>
                </c:pt>
                <c:pt idx="13704">
                  <c:v>13.074149820534204</c:v>
                </c:pt>
                <c:pt idx="13705">
                  <c:v>13.0741501387302</c:v>
                </c:pt>
                <c:pt idx="13706">
                  <c:v>13.074150454531399</c:v>
                </c:pt>
                <c:pt idx="13707">
                  <c:v>13.074150767938399</c:v>
                </c:pt>
                <c:pt idx="13708">
                  <c:v>13.074151078951799</c:v>
                </c:pt>
                <c:pt idx="13709">
                  <c:v>13.074151387572298</c:v>
                </c:pt>
                <c:pt idx="13710">
                  <c:v>13.074151693800401</c:v>
                </c:pt>
                <c:pt idx="13711">
                  <c:v>13.0741519976369</c:v>
                </c:pt>
                <c:pt idx="13712">
                  <c:v>13.074152299082376</c:v>
                </c:pt>
                <c:pt idx="13713">
                  <c:v>13.074152598137402</c:v>
                </c:pt>
                <c:pt idx="13714">
                  <c:v>13.074152894802706</c:v>
                </c:pt>
                <c:pt idx="13715">
                  <c:v>13.074153189079098</c:v>
                </c:pt>
                <c:pt idx="13716">
                  <c:v>13.074153480967098</c:v>
                </c:pt>
                <c:pt idx="13717">
                  <c:v>13.074153770467399</c:v>
                </c:pt>
                <c:pt idx="13718">
                  <c:v>13.074154057580802</c:v>
                </c:pt>
                <c:pt idx="13719">
                  <c:v>13.074154342308002</c:v>
                </c:pt>
                <c:pt idx="13720">
                  <c:v>13.074154624649704</c:v>
                </c:pt>
                <c:pt idx="13721">
                  <c:v>13.074154904606599</c:v>
                </c:pt>
                <c:pt idx="13722">
                  <c:v>13.074155182179448</c:v>
                </c:pt>
                <c:pt idx="13723">
                  <c:v>13.0741554573691</c:v>
                </c:pt>
                <c:pt idx="13724">
                  <c:v>13.0741557301762</c:v>
                </c:pt>
                <c:pt idx="13725">
                  <c:v>13.074156000601604</c:v>
                </c:pt>
                <c:pt idx="13726">
                  <c:v>13.074156268646076</c:v>
                </c:pt>
                <c:pt idx="13727">
                  <c:v>13.0741565343101</c:v>
                </c:pt>
                <c:pt idx="13728">
                  <c:v>13.074156797594902</c:v>
                </c:pt>
                <c:pt idx="13729">
                  <c:v>13.0741570585011</c:v>
                </c:pt>
                <c:pt idx="13730">
                  <c:v>13.074157317029504</c:v>
                </c:pt>
                <c:pt idx="13731">
                  <c:v>13.074157573181004</c:v>
                </c:pt>
                <c:pt idx="13732">
                  <c:v>13.0741578269563</c:v>
                </c:pt>
                <c:pt idx="13733">
                  <c:v>13.074158078356399</c:v>
                </c:pt>
                <c:pt idx="13734">
                  <c:v>13.074158327381999</c:v>
                </c:pt>
                <c:pt idx="13735">
                  <c:v>13.074158574034</c:v>
                </c:pt>
                <c:pt idx="13736">
                  <c:v>13.0741588183133</c:v>
                </c:pt>
                <c:pt idx="13737">
                  <c:v>13.074159060220801</c:v>
                </c:pt>
                <c:pt idx="13738">
                  <c:v>13.07415929975731</c:v>
                </c:pt>
                <c:pt idx="13739">
                  <c:v>13.074159536923776</c:v>
                </c:pt>
                <c:pt idx="13740">
                  <c:v>13.0741597717209</c:v>
                </c:pt>
                <c:pt idx="13741">
                  <c:v>13.074160004149904</c:v>
                </c:pt>
                <c:pt idx="13742">
                  <c:v>13.074160234211501</c:v>
                </c:pt>
                <c:pt idx="13743">
                  <c:v>13.074160461906798</c:v>
                </c:pt>
                <c:pt idx="13744">
                  <c:v>13.074160687236498</c:v>
                </c:pt>
                <c:pt idx="13745">
                  <c:v>13.0741609102017</c:v>
                </c:pt>
                <c:pt idx="13746">
                  <c:v>13.074161130803398</c:v>
                </c:pt>
                <c:pt idx="13747">
                  <c:v>13.074161349042399</c:v>
                </c:pt>
                <c:pt idx="13748">
                  <c:v>13.074161564919699</c:v>
                </c:pt>
                <c:pt idx="13749">
                  <c:v>13.074161778436398</c:v>
                </c:pt>
                <c:pt idx="13750">
                  <c:v>13.074161989593398</c:v>
                </c:pt>
                <c:pt idx="13751">
                  <c:v>13.074162198391701</c:v>
                </c:pt>
                <c:pt idx="13752">
                  <c:v>13.074162404832299</c:v>
                </c:pt>
                <c:pt idx="13753">
                  <c:v>13.0741626089163</c:v>
                </c:pt>
                <c:pt idx="13754">
                  <c:v>13.074162810644626</c:v>
                </c:pt>
                <c:pt idx="13755">
                  <c:v>13.0741630100183</c:v>
                </c:pt>
                <c:pt idx="13756">
                  <c:v>13.074163207038399</c:v>
                </c:pt>
                <c:pt idx="13757">
                  <c:v>13.074163401705999</c:v>
                </c:pt>
                <c:pt idx="13758">
                  <c:v>13.074163594022099</c:v>
                </c:pt>
                <c:pt idx="13759">
                  <c:v>13.074163783987798</c:v>
                </c:pt>
                <c:pt idx="13760">
                  <c:v>13.0741639716042</c:v>
                </c:pt>
                <c:pt idx="13761">
                  <c:v>13.0741641568723</c:v>
                </c:pt>
                <c:pt idx="13762">
                  <c:v>13.074164339793304</c:v>
                </c:pt>
                <c:pt idx="13763">
                  <c:v>13.074164520368226</c:v>
                </c:pt>
                <c:pt idx="13764">
                  <c:v>13.0741646985981</c:v>
                </c:pt>
                <c:pt idx="13765">
                  <c:v>13.074164874484326</c:v>
                </c:pt>
                <c:pt idx="13766">
                  <c:v>13.0741650480277</c:v>
                </c:pt>
                <c:pt idx="13767">
                  <c:v>13.074165219229506</c:v>
                </c:pt>
                <c:pt idx="13768">
                  <c:v>13.074165388090901</c:v>
                </c:pt>
                <c:pt idx="13769">
                  <c:v>13.074165554613</c:v>
                </c:pt>
                <c:pt idx="13770">
                  <c:v>13.074165718797</c:v>
                </c:pt>
                <c:pt idx="13771">
                  <c:v>13.074165880643999</c:v>
                </c:pt>
                <c:pt idx="13772">
                  <c:v>13.074166040155299</c:v>
                </c:pt>
                <c:pt idx="13773">
                  <c:v>13.073461189353701</c:v>
                </c:pt>
                <c:pt idx="13774">
                  <c:v>13.07345876216</c:v>
                </c:pt>
                <c:pt idx="13775">
                  <c:v>13.073456317424304</c:v>
                </c:pt>
                <c:pt idx="13776">
                  <c:v>13.073453854986832</c:v>
                </c:pt>
                <c:pt idx="13777">
                  <c:v>13.073451374687506</c:v>
                </c:pt>
                <c:pt idx="13778">
                  <c:v>13.073448876365234</c:v>
                </c:pt>
                <c:pt idx="13779">
                  <c:v>13.073446359857281</c:v>
                </c:pt>
                <c:pt idx="13780">
                  <c:v>13.073443824999806</c:v>
                </c:pt>
                <c:pt idx="13781">
                  <c:v>13.073441271628576</c:v>
                </c:pt>
                <c:pt idx="13782">
                  <c:v>13.073438699577506</c:v>
                </c:pt>
                <c:pt idx="13783">
                  <c:v>13.073436108679836</c:v>
                </c:pt>
                <c:pt idx="13784">
                  <c:v>13.073433498767361</c:v>
                </c:pt>
                <c:pt idx="13785">
                  <c:v>13.073430869670824</c:v>
                </c:pt>
                <c:pt idx="13786">
                  <c:v>13.0734282212201</c:v>
                </c:pt>
                <c:pt idx="13787">
                  <c:v>13.073425553243824</c:v>
                </c:pt>
                <c:pt idx="13788">
                  <c:v>13.073422865569349</c:v>
                </c:pt>
                <c:pt idx="13789">
                  <c:v>13.073420158022676</c:v>
                </c:pt>
                <c:pt idx="13790">
                  <c:v>13.07341743042941</c:v>
                </c:pt>
                <c:pt idx="13791">
                  <c:v>13.073414682613</c:v>
                </c:pt>
                <c:pt idx="13792">
                  <c:v>13.0734119143968</c:v>
                </c:pt>
                <c:pt idx="13793">
                  <c:v>13.073409125602106</c:v>
                </c:pt>
                <c:pt idx="13794">
                  <c:v>13.073406316049708</c:v>
                </c:pt>
                <c:pt idx="13795">
                  <c:v>13.0734034855584</c:v>
                </c:pt>
                <c:pt idx="13796">
                  <c:v>13.073400633946834</c:v>
                </c:pt>
                <c:pt idx="13797">
                  <c:v>13.073397761031487</c:v>
                </c:pt>
                <c:pt idx="13798">
                  <c:v>13.073394866628721</c:v>
                </c:pt>
                <c:pt idx="13799">
                  <c:v>13.073391950552498</c:v>
                </c:pt>
                <c:pt idx="13800">
                  <c:v>13.0733890126165</c:v>
                </c:pt>
                <c:pt idx="13801">
                  <c:v>13.073386052632802</c:v>
                </c:pt>
                <c:pt idx="13802">
                  <c:v>13.0733830704123</c:v>
                </c:pt>
                <c:pt idx="13803">
                  <c:v>13.073380065764924</c:v>
                </c:pt>
                <c:pt idx="13804">
                  <c:v>13.073377038498904</c:v>
                </c:pt>
                <c:pt idx="13805">
                  <c:v>13.073373988421798</c:v>
                </c:pt>
                <c:pt idx="13806">
                  <c:v>13.0733709153394</c:v>
                </c:pt>
                <c:pt idx="13807">
                  <c:v>13.0733678190568</c:v>
                </c:pt>
                <c:pt idx="13808">
                  <c:v>13.0733646993774</c:v>
                </c:pt>
                <c:pt idx="13809">
                  <c:v>13.073361556103499</c:v>
                </c:pt>
                <c:pt idx="13810">
                  <c:v>13.073358389036301</c:v>
                </c:pt>
                <c:pt idx="13811">
                  <c:v>13.073355197975699</c:v>
                </c:pt>
                <c:pt idx="13812">
                  <c:v>13.073351982720098</c:v>
                </c:pt>
                <c:pt idx="13813">
                  <c:v>13.073348743066799</c:v>
                </c:pt>
                <c:pt idx="13814">
                  <c:v>13.073345478812</c:v>
                </c:pt>
                <c:pt idx="13815">
                  <c:v>13.073342189750299</c:v>
                </c:pt>
                <c:pt idx="13816">
                  <c:v>13.073338875675224</c:v>
                </c:pt>
                <c:pt idx="13817">
                  <c:v>13.073335536379076</c:v>
                </c:pt>
                <c:pt idx="13818">
                  <c:v>13.0733321716524</c:v>
                </c:pt>
                <c:pt idx="13819">
                  <c:v>13.073328781285076</c:v>
                </c:pt>
                <c:pt idx="13820">
                  <c:v>13.073325365065498</c:v>
                </c:pt>
                <c:pt idx="13821">
                  <c:v>13.073321922780398</c:v>
                </c:pt>
                <c:pt idx="13822">
                  <c:v>13.073318454215601</c:v>
                </c:pt>
                <c:pt idx="13823">
                  <c:v>13.073314959155304</c:v>
                </c:pt>
                <c:pt idx="13824">
                  <c:v>13.073311437382699</c:v>
                </c:pt>
                <c:pt idx="13825">
                  <c:v>13.0733078886794</c:v>
                </c:pt>
                <c:pt idx="13826">
                  <c:v>13.073304312825726</c:v>
                </c:pt>
                <c:pt idx="13827">
                  <c:v>13.073300709600799</c:v>
                </c:pt>
                <c:pt idx="13828">
                  <c:v>13.073297078782323</c:v>
                </c:pt>
                <c:pt idx="13829">
                  <c:v>13.073293420146401</c:v>
                </c:pt>
                <c:pt idx="13830">
                  <c:v>13.073289733468332</c:v>
                </c:pt>
                <c:pt idx="13831">
                  <c:v>13.073286018521458</c:v>
                </c:pt>
                <c:pt idx="13832">
                  <c:v>13.073282275078032</c:v>
                </c:pt>
                <c:pt idx="13833">
                  <c:v>13.073278502908799</c:v>
                </c:pt>
                <c:pt idx="13834">
                  <c:v>13.073274701783699</c:v>
                </c:pt>
                <c:pt idx="13835">
                  <c:v>13.073270871470498</c:v>
                </c:pt>
                <c:pt idx="13836">
                  <c:v>13.073267011736</c:v>
                </c:pt>
                <c:pt idx="13837">
                  <c:v>13.073263122345598</c:v>
                </c:pt>
                <c:pt idx="13838">
                  <c:v>13.073259203063024</c:v>
                </c:pt>
                <c:pt idx="13839">
                  <c:v>13.073255253650904</c:v>
                </c:pt>
                <c:pt idx="13840">
                  <c:v>13.073251273870399</c:v>
                </c:pt>
                <c:pt idx="13841">
                  <c:v>13.073247263481004</c:v>
                </c:pt>
                <c:pt idx="13842">
                  <c:v>13.073243222241199</c:v>
                </c:pt>
                <c:pt idx="13843">
                  <c:v>13.073239149907726</c:v>
                </c:pt>
                <c:pt idx="13844">
                  <c:v>13.073235046236</c:v>
                </c:pt>
                <c:pt idx="13845">
                  <c:v>13.073230910979976</c:v>
                </c:pt>
                <c:pt idx="13846">
                  <c:v>13.073226743892098</c:v>
                </c:pt>
                <c:pt idx="13847">
                  <c:v>13.0732225447235</c:v>
                </c:pt>
                <c:pt idx="13848">
                  <c:v>13.073218313223904</c:v>
                </c:pt>
                <c:pt idx="13849">
                  <c:v>13.073214049141304</c:v>
                </c:pt>
                <c:pt idx="13850">
                  <c:v>13.0732097522224</c:v>
                </c:pt>
                <c:pt idx="13851">
                  <c:v>13.073205422212498</c:v>
                </c:pt>
                <c:pt idx="13852">
                  <c:v>13.0732010588553</c:v>
                </c:pt>
                <c:pt idx="13853">
                  <c:v>13.073196661893</c:v>
                </c:pt>
                <c:pt idx="13854">
                  <c:v>13.073192231066518</c:v>
                </c:pt>
                <c:pt idx="13855">
                  <c:v>13.0731877661147</c:v>
                </c:pt>
                <c:pt idx="13856">
                  <c:v>13.0731832667758</c:v>
                </c:pt>
                <c:pt idx="13857">
                  <c:v>13.073178732785799</c:v>
                </c:pt>
                <c:pt idx="13858">
                  <c:v>13.0731741638796</c:v>
                </c:pt>
                <c:pt idx="13859">
                  <c:v>13.073169559790324</c:v>
                </c:pt>
                <c:pt idx="13860">
                  <c:v>13.073164920249599</c:v>
                </c:pt>
                <c:pt idx="13861">
                  <c:v>13.0731602449878</c:v>
                </c:pt>
                <c:pt idx="13862">
                  <c:v>13.073155533733306</c:v>
                </c:pt>
                <c:pt idx="13863">
                  <c:v>13.073150786213498</c:v>
                </c:pt>
                <c:pt idx="13864">
                  <c:v>13.073146002153702</c:v>
                </c:pt>
                <c:pt idx="13865">
                  <c:v>13.073141181277999</c:v>
                </c:pt>
                <c:pt idx="13866">
                  <c:v>13.073136323308876</c:v>
                </c:pt>
                <c:pt idx="13867">
                  <c:v>13.073131427967002</c:v>
                </c:pt>
                <c:pt idx="13868">
                  <c:v>13.0731264949719</c:v>
                </c:pt>
                <c:pt idx="13869">
                  <c:v>13.073121524041101</c:v>
                </c:pt>
                <c:pt idx="13870">
                  <c:v>13.073116514891014</c:v>
                </c:pt>
                <c:pt idx="13871">
                  <c:v>13.073111467235901</c:v>
                </c:pt>
                <c:pt idx="13872">
                  <c:v>13.073106380788802</c:v>
                </c:pt>
                <c:pt idx="13873">
                  <c:v>13.073101255261276</c:v>
                </c:pt>
                <c:pt idx="13874">
                  <c:v>13.073096090362776</c:v>
                </c:pt>
                <c:pt idx="13875">
                  <c:v>13.073090885801626</c:v>
                </c:pt>
                <c:pt idx="13876">
                  <c:v>13.073085641284226</c:v>
                </c:pt>
                <c:pt idx="13877">
                  <c:v>13.073080356515709</c:v>
                </c:pt>
                <c:pt idx="13878">
                  <c:v>13.073075031199</c:v>
                </c:pt>
                <c:pt idx="13879">
                  <c:v>13.073069665036</c:v>
                </c:pt>
                <c:pt idx="13880">
                  <c:v>13.073064257726616</c:v>
                </c:pt>
                <c:pt idx="13881">
                  <c:v>13.073058808969106</c:v>
                </c:pt>
                <c:pt idx="13882">
                  <c:v>13.073053318460326</c:v>
                </c:pt>
                <c:pt idx="13883">
                  <c:v>13.0730477858952</c:v>
                </c:pt>
                <c:pt idx="13884">
                  <c:v>13.073042210967261</c:v>
                </c:pt>
                <c:pt idx="13885">
                  <c:v>13.073036593367878</c:v>
                </c:pt>
                <c:pt idx="13886">
                  <c:v>13.073030932787216</c:v>
                </c:pt>
                <c:pt idx="13887">
                  <c:v>13.0730252289136</c:v>
                </c:pt>
                <c:pt idx="13888">
                  <c:v>13.073019481433798</c:v>
                </c:pt>
                <c:pt idx="13889">
                  <c:v>13.073013690032598</c:v>
                </c:pt>
                <c:pt idx="13890">
                  <c:v>13.073007854393326</c:v>
                </c:pt>
                <c:pt idx="13891">
                  <c:v>13.073001974197499</c:v>
                </c:pt>
                <c:pt idx="13892">
                  <c:v>13.072996049125132</c:v>
                </c:pt>
                <c:pt idx="13893">
                  <c:v>13.072990078853802</c:v>
                </c:pt>
                <c:pt idx="13894">
                  <c:v>13.072984063060376</c:v>
                </c:pt>
                <c:pt idx="13895">
                  <c:v>13.0729780014192</c:v>
                </c:pt>
                <c:pt idx="13896">
                  <c:v>13.072971893603302</c:v>
                </c:pt>
                <c:pt idx="13897">
                  <c:v>13.072965739283926</c:v>
                </c:pt>
                <c:pt idx="13898">
                  <c:v>13.072959538130426</c:v>
                </c:pt>
                <c:pt idx="13899">
                  <c:v>13.0729532898103</c:v>
                </c:pt>
                <c:pt idx="13900">
                  <c:v>13.072946993989634</c:v>
                </c:pt>
                <c:pt idx="13901">
                  <c:v>13.072940650332304</c:v>
                </c:pt>
                <c:pt idx="13902">
                  <c:v>13.072934258500995</c:v>
                </c:pt>
                <c:pt idx="13903">
                  <c:v>13.072927818155804</c:v>
                </c:pt>
                <c:pt idx="13904">
                  <c:v>13.0729213289559</c:v>
                </c:pt>
                <c:pt idx="13905">
                  <c:v>13.072914790558</c:v>
                </c:pt>
                <c:pt idx="13906">
                  <c:v>13.0729082026175</c:v>
                </c:pt>
                <c:pt idx="13907">
                  <c:v>13.072901564787626</c:v>
                </c:pt>
                <c:pt idx="13908">
                  <c:v>13.072894876720078</c:v>
                </c:pt>
                <c:pt idx="13909">
                  <c:v>13.072888138064332</c:v>
                </c:pt>
                <c:pt idx="13910">
                  <c:v>13.07288134846833</c:v>
                </c:pt>
                <c:pt idx="13911">
                  <c:v>13.072874507578323</c:v>
                </c:pt>
                <c:pt idx="13912">
                  <c:v>13.072867615038374</c:v>
                </c:pt>
                <c:pt idx="13913">
                  <c:v>13.072860670491</c:v>
                </c:pt>
                <c:pt idx="13914">
                  <c:v>13.0728536735767</c:v>
                </c:pt>
                <c:pt idx="13915">
                  <c:v>13.072846623934106</c:v>
                </c:pt>
                <c:pt idx="13916">
                  <c:v>13.072839521200176</c:v>
                </c:pt>
                <c:pt idx="13917">
                  <c:v>13.072832365009754</c:v>
                </c:pt>
                <c:pt idx="13918">
                  <c:v>13.0728251549957</c:v>
                </c:pt>
                <c:pt idx="13919">
                  <c:v>13.072817890789524</c:v>
                </c:pt>
                <c:pt idx="13920">
                  <c:v>13.072810572020376</c:v>
                </c:pt>
                <c:pt idx="13921">
                  <c:v>13.0728031983157</c:v>
                </c:pt>
                <c:pt idx="13922">
                  <c:v>13.072795769300924</c:v>
                </c:pt>
                <c:pt idx="13923">
                  <c:v>13.072788284599724</c:v>
                </c:pt>
                <c:pt idx="13924">
                  <c:v>13.0727807438337</c:v>
                </c:pt>
                <c:pt idx="13925">
                  <c:v>13.0727731466226</c:v>
                </c:pt>
                <c:pt idx="13926">
                  <c:v>13.072765492584304</c:v>
                </c:pt>
                <c:pt idx="13927">
                  <c:v>13.072757781334699</c:v>
                </c:pt>
                <c:pt idx="13928">
                  <c:v>13.072750012487756</c:v>
                </c:pt>
                <c:pt idx="13929">
                  <c:v>13.072742185655224</c:v>
                </c:pt>
                <c:pt idx="13930">
                  <c:v>13.072734300447532</c:v>
                </c:pt>
                <c:pt idx="13931">
                  <c:v>13.072726356472424</c:v>
                </c:pt>
                <c:pt idx="13932">
                  <c:v>13.072718353336199</c:v>
                </c:pt>
                <c:pt idx="13933">
                  <c:v>13.072710290643109</c:v>
                </c:pt>
                <c:pt idx="13934">
                  <c:v>13.072702167994899</c:v>
                </c:pt>
                <c:pt idx="13935">
                  <c:v>13.072693984992204</c:v>
                </c:pt>
                <c:pt idx="13936">
                  <c:v>13.072685741233</c:v>
                </c:pt>
                <c:pt idx="13937">
                  <c:v>13.0726774363134</c:v>
                </c:pt>
                <c:pt idx="13938">
                  <c:v>13.072669069827874</c:v>
                </c:pt>
                <c:pt idx="13939">
                  <c:v>13.07266064136831</c:v>
                </c:pt>
                <c:pt idx="13940">
                  <c:v>13.072652150524824</c:v>
                </c:pt>
                <c:pt idx="13941">
                  <c:v>13.072643596885772</c:v>
                </c:pt>
                <c:pt idx="13942">
                  <c:v>13.072634980037018</c:v>
                </c:pt>
                <c:pt idx="13943">
                  <c:v>13.072626299562781</c:v>
                </c:pt>
                <c:pt idx="13944">
                  <c:v>13.072617555044848</c:v>
                </c:pt>
                <c:pt idx="13945">
                  <c:v>13.072608746063302</c:v>
                </c:pt>
                <c:pt idx="13946">
                  <c:v>13.072599872196241</c:v>
                </c:pt>
                <c:pt idx="13947">
                  <c:v>13.07259093301913</c:v>
                </c:pt>
                <c:pt idx="13948">
                  <c:v>13.072581928105812</c:v>
                </c:pt>
                <c:pt idx="13949">
                  <c:v>13.072572857028172</c:v>
                </c:pt>
                <c:pt idx="13950">
                  <c:v>13.072563719355404</c:v>
                </c:pt>
                <c:pt idx="13951">
                  <c:v>13.072554514655554</c:v>
                </c:pt>
                <c:pt idx="13952">
                  <c:v>13.072545242493424</c:v>
                </c:pt>
                <c:pt idx="13953">
                  <c:v>13.072535902432724</c:v>
                </c:pt>
                <c:pt idx="13954">
                  <c:v>13.0725264940345</c:v>
                </c:pt>
                <c:pt idx="13955">
                  <c:v>13.072517016857876</c:v>
                </c:pt>
                <c:pt idx="13956">
                  <c:v>13.072507470459676</c:v>
                </c:pt>
                <c:pt idx="13957">
                  <c:v>13.072497854394772</c:v>
                </c:pt>
                <c:pt idx="13958">
                  <c:v>13.072488168215624</c:v>
                </c:pt>
                <c:pt idx="13959">
                  <c:v>13.072478411473099</c:v>
                </c:pt>
                <c:pt idx="13960">
                  <c:v>13.0724685837154</c:v>
                </c:pt>
                <c:pt idx="13961">
                  <c:v>13.072458684488726</c:v>
                </c:pt>
                <c:pt idx="13962">
                  <c:v>13.072448713337106</c:v>
                </c:pt>
                <c:pt idx="13963">
                  <c:v>13.07243866980251</c:v>
                </c:pt>
                <c:pt idx="13964">
                  <c:v>13.072428553424425</c:v>
                </c:pt>
                <c:pt idx="13965">
                  <c:v>13.0724183637404</c:v>
                </c:pt>
                <c:pt idx="13966">
                  <c:v>13.072408100285926</c:v>
                </c:pt>
                <c:pt idx="13967">
                  <c:v>13.072397762594001</c:v>
                </c:pt>
                <c:pt idx="13968">
                  <c:v>13.0723873501955</c:v>
                </c:pt>
                <c:pt idx="13969">
                  <c:v>13.072376862619199</c:v>
                </c:pt>
                <c:pt idx="13970">
                  <c:v>13.072366299391502</c:v>
                </c:pt>
                <c:pt idx="13971">
                  <c:v>13.072355660036701</c:v>
                </c:pt>
                <c:pt idx="13972">
                  <c:v>13.072344944076702</c:v>
                </c:pt>
                <c:pt idx="13973">
                  <c:v>13.0723341510314</c:v>
                </c:pt>
                <c:pt idx="13974">
                  <c:v>13.0723232804182</c:v>
                </c:pt>
                <c:pt idx="13975">
                  <c:v>13.072312331752499</c:v>
                </c:pt>
                <c:pt idx="13976">
                  <c:v>13.072301304547199</c:v>
                </c:pt>
                <c:pt idx="13977">
                  <c:v>13.072290198313199</c:v>
                </c:pt>
                <c:pt idx="13978">
                  <c:v>13.0722790125588</c:v>
                </c:pt>
                <c:pt idx="13979">
                  <c:v>13.0722677467902</c:v>
                </c:pt>
                <c:pt idx="13980">
                  <c:v>13.072256400511399</c:v>
                </c:pt>
                <c:pt idx="13981">
                  <c:v>13.072244973224045</c:v>
                </c:pt>
                <c:pt idx="13982">
                  <c:v>13.0722334644271</c:v>
                </c:pt>
                <c:pt idx="13983">
                  <c:v>13.072221873617902</c:v>
                </c:pt>
                <c:pt idx="13984">
                  <c:v>13.072210200291099</c:v>
                </c:pt>
                <c:pt idx="13985">
                  <c:v>13.0721984439389</c:v>
                </c:pt>
                <c:pt idx="13986">
                  <c:v>13.072186604051502</c:v>
                </c:pt>
                <c:pt idx="13987">
                  <c:v>13.072174680116399</c:v>
                </c:pt>
                <c:pt idx="13988">
                  <c:v>13.0721626716191</c:v>
                </c:pt>
                <c:pt idx="13989">
                  <c:v>13.072150578042526</c:v>
                </c:pt>
                <c:pt idx="13990">
                  <c:v>13.072138398867432</c:v>
                </c:pt>
                <c:pt idx="13991">
                  <c:v>13.0721261335718</c:v>
                </c:pt>
                <c:pt idx="13992">
                  <c:v>13.072113781631788</c:v>
                </c:pt>
                <c:pt idx="13993">
                  <c:v>13.072101342521</c:v>
                </c:pt>
                <c:pt idx="13994">
                  <c:v>13.072088815710424</c:v>
                </c:pt>
                <c:pt idx="13995">
                  <c:v>13.072076200669049</c:v>
                </c:pt>
                <c:pt idx="13996">
                  <c:v>13.0720634968627</c:v>
                </c:pt>
                <c:pt idx="13997">
                  <c:v>13.072050703755799</c:v>
                </c:pt>
                <c:pt idx="13998">
                  <c:v>13.072037820809845</c:v>
                </c:pt>
                <c:pt idx="13999">
                  <c:v>13.072024847483776</c:v>
                </c:pt>
                <c:pt idx="14000">
                  <c:v>13.072011783234299</c:v>
                </c:pt>
                <c:pt idx="14001">
                  <c:v>13.071998627515898</c:v>
                </c:pt>
                <c:pt idx="14002">
                  <c:v>13.071985379780322</c:v>
                </c:pt>
                <c:pt idx="14003">
                  <c:v>13.071972039476799</c:v>
                </c:pt>
                <c:pt idx="14004">
                  <c:v>13.071958606052398</c:v>
                </c:pt>
                <c:pt idx="14005">
                  <c:v>13.071945078951501</c:v>
                </c:pt>
                <c:pt idx="14006">
                  <c:v>13.0719314576162</c:v>
                </c:pt>
                <c:pt idx="14007">
                  <c:v>13.071917741485898</c:v>
                </c:pt>
                <c:pt idx="14008">
                  <c:v>13.071903929997799</c:v>
                </c:pt>
                <c:pt idx="14009">
                  <c:v>13.071890022586302</c:v>
                </c:pt>
                <c:pt idx="14010">
                  <c:v>13.071876018683502</c:v>
                </c:pt>
                <c:pt idx="14011">
                  <c:v>13.071861917719</c:v>
                </c:pt>
                <c:pt idx="14012">
                  <c:v>13.0718477191198</c:v>
                </c:pt>
                <c:pt idx="14013">
                  <c:v>13.071833422310448</c:v>
                </c:pt>
                <c:pt idx="14014">
                  <c:v>13.071819026713101</c:v>
                </c:pt>
                <c:pt idx="14015">
                  <c:v>13.071804531747174</c:v>
                </c:pt>
                <c:pt idx="14016">
                  <c:v>13.071789936829452</c:v>
                </c:pt>
                <c:pt idx="14017">
                  <c:v>13.071775241374198</c:v>
                </c:pt>
                <c:pt idx="14018">
                  <c:v>13.071760444793698</c:v>
                </c:pt>
                <c:pt idx="14019">
                  <c:v>13.0717455464971</c:v>
                </c:pt>
                <c:pt idx="14020">
                  <c:v>13.071730545891</c:v>
                </c:pt>
                <c:pt idx="14021">
                  <c:v>13.071715442379601</c:v>
                </c:pt>
                <c:pt idx="14022">
                  <c:v>13.071700235364728</c:v>
                </c:pt>
                <c:pt idx="14023">
                  <c:v>13.071684924245023</c:v>
                </c:pt>
                <c:pt idx="14024">
                  <c:v>13.0716695084168</c:v>
                </c:pt>
                <c:pt idx="14025">
                  <c:v>13.071653987274299</c:v>
                </c:pt>
                <c:pt idx="14026">
                  <c:v>13.0716383602085</c:v>
                </c:pt>
                <c:pt idx="14027">
                  <c:v>13.071622626607899</c:v>
                </c:pt>
                <c:pt idx="14028">
                  <c:v>13.0716067858586</c:v>
                </c:pt>
                <c:pt idx="14029">
                  <c:v>13.071590837344058</c:v>
                </c:pt>
                <c:pt idx="14030">
                  <c:v>13.071574780444401</c:v>
                </c:pt>
                <c:pt idx="14031">
                  <c:v>13.071558614538302</c:v>
                </c:pt>
                <c:pt idx="14032">
                  <c:v>13.071542339001128</c:v>
                </c:pt>
                <c:pt idx="14033">
                  <c:v>13.0715259532051</c:v>
                </c:pt>
                <c:pt idx="14034">
                  <c:v>13.071509456520976</c:v>
                </c:pt>
                <c:pt idx="14035">
                  <c:v>13.071492848315676</c:v>
                </c:pt>
                <c:pt idx="14036">
                  <c:v>13.071476127954202</c:v>
                </c:pt>
                <c:pt idx="14037">
                  <c:v>13.071459294798506</c:v>
                </c:pt>
                <c:pt idx="14038">
                  <c:v>13.071442348208176</c:v>
                </c:pt>
                <c:pt idx="14039">
                  <c:v>13.071425287539602</c:v>
                </c:pt>
                <c:pt idx="14040">
                  <c:v>13.071408112146926</c:v>
                </c:pt>
                <c:pt idx="14041">
                  <c:v>13.071390821381399</c:v>
                </c:pt>
                <c:pt idx="14042">
                  <c:v>13.071373414591372</c:v>
                </c:pt>
                <c:pt idx="14043">
                  <c:v>13.071355891123202</c:v>
                </c:pt>
                <c:pt idx="14044">
                  <c:v>13.0713382503194</c:v>
                </c:pt>
                <c:pt idx="14045">
                  <c:v>13.071320491520448</c:v>
                </c:pt>
                <c:pt idx="14046">
                  <c:v>13.071302614064226</c:v>
                </c:pt>
                <c:pt idx="14047">
                  <c:v>13.071284617285427</c:v>
                </c:pt>
                <c:pt idx="14048">
                  <c:v>13.0712665005159</c:v>
                </c:pt>
                <c:pt idx="14049">
                  <c:v>13.0712482630852</c:v>
                </c:pt>
                <c:pt idx="14050">
                  <c:v>13.071229904320001</c:v>
                </c:pt>
                <c:pt idx="14051">
                  <c:v>13.071211423543748</c:v>
                </c:pt>
                <c:pt idx="14052">
                  <c:v>13.071192820077799</c:v>
                </c:pt>
                <c:pt idx="14053">
                  <c:v>13.071174093240099</c:v>
                </c:pt>
                <c:pt idx="14054">
                  <c:v>13.071155242346</c:v>
                </c:pt>
                <c:pt idx="14055">
                  <c:v>13.071136266708438</c:v>
                </c:pt>
                <c:pt idx="14056">
                  <c:v>13.071117165636498</c:v>
                </c:pt>
                <c:pt idx="14057">
                  <c:v>13.0710979384378</c:v>
                </c:pt>
                <c:pt idx="14058">
                  <c:v>13.071078584416098</c:v>
                </c:pt>
                <c:pt idx="14059">
                  <c:v>13.071059102872798</c:v>
                </c:pt>
                <c:pt idx="14060">
                  <c:v>13.071039493106326</c:v>
                </c:pt>
                <c:pt idx="14061">
                  <c:v>13.071019754412101</c:v>
                </c:pt>
                <c:pt idx="14062">
                  <c:v>13.070999886083102</c:v>
                </c:pt>
                <c:pt idx="14063">
                  <c:v>13.0709798874091</c:v>
                </c:pt>
                <c:pt idx="14064">
                  <c:v>13.070959757677</c:v>
                </c:pt>
                <c:pt idx="14065">
                  <c:v>13.070939496171</c:v>
                </c:pt>
                <c:pt idx="14066">
                  <c:v>13.0709191021722</c:v>
                </c:pt>
                <c:pt idx="14067">
                  <c:v>13.070898574959276</c:v>
                </c:pt>
                <c:pt idx="14068">
                  <c:v>13.070877913807276</c:v>
                </c:pt>
                <c:pt idx="14069">
                  <c:v>13.070857117988806</c:v>
                </c:pt>
                <c:pt idx="14070">
                  <c:v>13.070836186773599</c:v>
                </c:pt>
                <c:pt idx="14071">
                  <c:v>13.070815119428406</c:v>
                </c:pt>
                <c:pt idx="14072">
                  <c:v>13.070793915216926</c:v>
                </c:pt>
                <c:pt idx="14073">
                  <c:v>13.070772573400006</c:v>
                </c:pt>
                <c:pt idx="14074">
                  <c:v>13.070751093235501</c:v>
                </c:pt>
                <c:pt idx="14075">
                  <c:v>13.0707294739784</c:v>
                </c:pt>
                <c:pt idx="14076">
                  <c:v>13.070707714880704</c:v>
                </c:pt>
                <c:pt idx="14077">
                  <c:v>13.070685815191506</c:v>
                </c:pt>
                <c:pt idx="14078">
                  <c:v>13.070663774156801</c:v>
                </c:pt>
                <c:pt idx="14079">
                  <c:v>13.0706415910198</c:v>
                </c:pt>
                <c:pt idx="14080">
                  <c:v>13.0706192650205</c:v>
                </c:pt>
                <c:pt idx="14081">
                  <c:v>13.070596795396026</c:v>
                </c:pt>
                <c:pt idx="14082">
                  <c:v>13.0705741813806</c:v>
                </c:pt>
                <c:pt idx="14083">
                  <c:v>13.0705514222054</c:v>
                </c:pt>
                <c:pt idx="14084">
                  <c:v>13.070528517098404</c:v>
                </c:pt>
                <c:pt idx="14085">
                  <c:v>13.0705054652848</c:v>
                </c:pt>
                <c:pt idx="14086">
                  <c:v>13.070482265986778</c:v>
                </c:pt>
                <c:pt idx="14087">
                  <c:v>13.07045891842311</c:v>
                </c:pt>
                <c:pt idx="14088">
                  <c:v>13.07043542181</c:v>
                </c:pt>
                <c:pt idx="14089">
                  <c:v>13.070411775360499</c:v>
                </c:pt>
                <c:pt idx="14090">
                  <c:v>13.070387978284424</c:v>
                </c:pt>
                <c:pt idx="14091">
                  <c:v>13.070364029788704</c:v>
                </c:pt>
                <c:pt idx="14092">
                  <c:v>13.0703399290771</c:v>
                </c:pt>
                <c:pt idx="14093">
                  <c:v>13.070315675350399</c:v>
                </c:pt>
                <c:pt idx="14094">
                  <c:v>13.070291267806304</c:v>
                </c:pt>
                <c:pt idx="14095">
                  <c:v>13.0702667056393</c:v>
                </c:pt>
                <c:pt idx="14096">
                  <c:v>13.0702419880409</c:v>
                </c:pt>
                <c:pt idx="14097">
                  <c:v>13.070217114199499</c:v>
                </c:pt>
                <c:pt idx="14098">
                  <c:v>13.0701920833004</c:v>
                </c:pt>
                <c:pt idx="14099">
                  <c:v>13.070166894525824</c:v>
                </c:pt>
                <c:pt idx="14100">
                  <c:v>13.070141547054799</c:v>
                </c:pt>
                <c:pt idx="14101">
                  <c:v>13.070116040063199</c:v>
                </c:pt>
                <c:pt idx="14102">
                  <c:v>13.070090372724009</c:v>
                </c:pt>
                <c:pt idx="14103">
                  <c:v>13.070064544206708</c:v>
                </c:pt>
                <c:pt idx="14104">
                  <c:v>13.070038553677724</c:v>
                </c:pt>
                <c:pt idx="14105">
                  <c:v>13.070012400300699</c:v>
                </c:pt>
                <c:pt idx="14106">
                  <c:v>13.069986083235706</c:v>
                </c:pt>
                <c:pt idx="14107">
                  <c:v>13.069959601639924</c:v>
                </c:pt>
                <c:pt idx="14108">
                  <c:v>13.069932954667149</c:v>
                </c:pt>
                <c:pt idx="14109">
                  <c:v>13.069906141467976</c:v>
                </c:pt>
                <c:pt idx="14110">
                  <c:v>13.069879161189904</c:v>
                </c:pt>
                <c:pt idx="14111">
                  <c:v>13.069852012977504</c:v>
                </c:pt>
                <c:pt idx="14112">
                  <c:v>13.0698246959717</c:v>
                </c:pt>
                <c:pt idx="14113">
                  <c:v>13.069797209310712</c:v>
                </c:pt>
                <c:pt idx="14114">
                  <c:v>13.069769552128841</c:v>
                </c:pt>
                <c:pt idx="14115">
                  <c:v>13.0697417235576</c:v>
                </c:pt>
                <c:pt idx="14116">
                  <c:v>13.0697137227256</c:v>
                </c:pt>
                <c:pt idx="14117">
                  <c:v>13.069685548757818</c:v>
                </c:pt>
                <c:pt idx="14118">
                  <c:v>13.069657200775724</c:v>
                </c:pt>
                <c:pt idx="14119">
                  <c:v>13.0696286778981</c:v>
                </c:pt>
                <c:pt idx="14120">
                  <c:v>13.069599979240541</c:v>
                </c:pt>
                <c:pt idx="14121">
                  <c:v>13.069571103914399</c:v>
                </c:pt>
                <c:pt idx="14122">
                  <c:v>13.069542051029176</c:v>
                </c:pt>
                <c:pt idx="14123">
                  <c:v>13.06951281968991</c:v>
                </c:pt>
                <c:pt idx="14124">
                  <c:v>13.069483408998726</c:v>
                </c:pt>
                <c:pt idx="14125">
                  <c:v>13.069453818055226</c:v>
                </c:pt>
                <c:pt idx="14126">
                  <c:v>13.069424045954404</c:v>
                </c:pt>
                <c:pt idx="14127">
                  <c:v>13.069394091789116</c:v>
                </c:pt>
                <c:pt idx="14128">
                  <c:v>13.069363954648002</c:v>
                </c:pt>
                <c:pt idx="14129">
                  <c:v>13.0693336336171</c:v>
                </c:pt>
                <c:pt idx="14130">
                  <c:v>13.069303127778801</c:v>
                </c:pt>
                <c:pt idx="14131">
                  <c:v>13.0692724362122</c:v>
                </c:pt>
                <c:pt idx="14132">
                  <c:v>13.069241557993006</c:v>
                </c:pt>
                <c:pt idx="14133">
                  <c:v>13.069210492193699</c:v>
                </c:pt>
                <c:pt idx="14134">
                  <c:v>13.069179237883509</c:v>
                </c:pt>
                <c:pt idx="14135">
                  <c:v>13.069147794128021</c:v>
                </c:pt>
                <c:pt idx="14136">
                  <c:v>13.069116159989576</c:v>
                </c:pt>
                <c:pt idx="14137">
                  <c:v>13.069084334527492</c:v>
                </c:pt>
                <c:pt idx="14138">
                  <c:v>13.069052316797112</c:v>
                </c:pt>
                <c:pt idx="14139">
                  <c:v>13.069020105850798</c:v>
                </c:pt>
                <c:pt idx="14140">
                  <c:v>13.068987700737701</c:v>
                </c:pt>
                <c:pt idx="14141">
                  <c:v>13.068955100503198</c:v>
                </c:pt>
                <c:pt idx="14142">
                  <c:v>13.0689223041894</c:v>
                </c:pt>
                <c:pt idx="14143">
                  <c:v>13.068889310835004</c:v>
                </c:pt>
                <c:pt idx="14144">
                  <c:v>13.0688561194754</c:v>
                </c:pt>
                <c:pt idx="14145">
                  <c:v>13.068822729142498</c:v>
                </c:pt>
                <c:pt idx="14146">
                  <c:v>13.068789138864824</c:v>
                </c:pt>
                <c:pt idx="14147">
                  <c:v>13.068755347667302</c:v>
                </c:pt>
                <c:pt idx="14148">
                  <c:v>13.068721354571601</c:v>
                </c:pt>
                <c:pt idx="14149">
                  <c:v>13.0686871585961</c:v>
                </c:pt>
                <c:pt idx="14150">
                  <c:v>13.068652758755302</c:v>
                </c:pt>
                <c:pt idx="14151">
                  <c:v>13.0686181540606</c:v>
                </c:pt>
                <c:pt idx="14152">
                  <c:v>13.068583343519904</c:v>
                </c:pt>
                <c:pt idx="14153">
                  <c:v>13.068548326137501</c:v>
                </c:pt>
                <c:pt idx="14154">
                  <c:v>13.068513100914398</c:v>
                </c:pt>
                <c:pt idx="14155">
                  <c:v>13.068477666847899</c:v>
                </c:pt>
                <c:pt idx="14156">
                  <c:v>13.068442022932</c:v>
                </c:pt>
                <c:pt idx="14157">
                  <c:v>13.0684061681571</c:v>
                </c:pt>
                <c:pt idx="14158">
                  <c:v>13.068370101510174</c:v>
                </c:pt>
                <c:pt idx="14159">
                  <c:v>13.068333821974999</c:v>
                </c:pt>
                <c:pt idx="14160">
                  <c:v>13.068297328531099</c:v>
                </c:pt>
                <c:pt idx="14161">
                  <c:v>13.068260620155048</c:v>
                </c:pt>
                <c:pt idx="14162">
                  <c:v>13.068223695819848</c:v>
                </c:pt>
                <c:pt idx="14163">
                  <c:v>13.068186554495076</c:v>
                </c:pt>
                <c:pt idx="14164">
                  <c:v>13.068149195146002</c:v>
                </c:pt>
                <c:pt idx="14165">
                  <c:v>13.068111616735498</c:v>
                </c:pt>
                <c:pt idx="14166">
                  <c:v>13.0680738182221</c:v>
                </c:pt>
                <c:pt idx="14167">
                  <c:v>13.0680357985611</c:v>
                </c:pt>
                <c:pt idx="14168">
                  <c:v>13.067997556704348</c:v>
                </c:pt>
                <c:pt idx="14169">
                  <c:v>13.0679590915995</c:v>
                </c:pt>
                <c:pt idx="14170">
                  <c:v>13.067920402191392</c:v>
                </c:pt>
                <c:pt idx="14171">
                  <c:v>13.0678814874212</c:v>
                </c:pt>
                <c:pt idx="14172">
                  <c:v>13.067842346226008</c:v>
                </c:pt>
                <c:pt idx="14173">
                  <c:v>13.0678029775395</c:v>
                </c:pt>
                <c:pt idx="14174">
                  <c:v>13.067763380292201</c:v>
                </c:pt>
                <c:pt idx="14175">
                  <c:v>13.067723553410501</c:v>
                </c:pt>
                <c:pt idx="14176">
                  <c:v>13.0676834958175</c:v>
                </c:pt>
                <c:pt idx="14177">
                  <c:v>13.067643206432599</c:v>
                </c:pt>
                <c:pt idx="14178">
                  <c:v>13.067602684171501</c:v>
                </c:pt>
                <c:pt idx="14179">
                  <c:v>13.0675619279464</c:v>
                </c:pt>
                <c:pt idx="14180">
                  <c:v>13.067520936665804</c:v>
                </c:pt>
                <c:pt idx="14181">
                  <c:v>13.0674797092346</c:v>
                </c:pt>
                <c:pt idx="14182">
                  <c:v>13.067438244554006</c:v>
                </c:pt>
                <c:pt idx="14183">
                  <c:v>13.067396541521704</c:v>
                </c:pt>
                <c:pt idx="14184">
                  <c:v>13.0673545990315</c:v>
                </c:pt>
                <c:pt idx="14185">
                  <c:v>13.067312415973699</c:v>
                </c:pt>
                <c:pt idx="14186">
                  <c:v>13.067269991234999</c:v>
                </c:pt>
                <c:pt idx="14187">
                  <c:v>13.067227323698399</c:v>
                </c:pt>
                <c:pt idx="14188">
                  <c:v>13.067184412243074</c:v>
                </c:pt>
                <c:pt idx="14189">
                  <c:v>13.067141255744502</c:v>
                </c:pt>
                <c:pt idx="14190">
                  <c:v>13.067097853074706</c:v>
                </c:pt>
                <c:pt idx="14191">
                  <c:v>13.067054203102026</c:v>
                </c:pt>
                <c:pt idx="14192">
                  <c:v>13.067010304690699</c:v>
                </c:pt>
                <c:pt idx="14193">
                  <c:v>13.066966156701804</c:v>
                </c:pt>
                <c:pt idx="14194">
                  <c:v>13.066921757992198</c:v>
                </c:pt>
                <c:pt idx="14195">
                  <c:v>13.066877107415401</c:v>
                </c:pt>
                <c:pt idx="14196">
                  <c:v>13.06683220382113</c:v>
                </c:pt>
                <c:pt idx="14197">
                  <c:v>13.066787046055024</c:v>
                </c:pt>
                <c:pt idx="14198">
                  <c:v>13.066741632959404</c:v>
                </c:pt>
                <c:pt idx="14199">
                  <c:v>13.066695963372799</c:v>
                </c:pt>
                <c:pt idx="14200">
                  <c:v>13.066650036130024</c:v>
                </c:pt>
                <c:pt idx="14201">
                  <c:v>13.066603850061721</c:v>
                </c:pt>
                <c:pt idx="14202">
                  <c:v>13.0665574039951</c:v>
                </c:pt>
                <c:pt idx="14203">
                  <c:v>13.066510696753976</c:v>
                </c:pt>
                <c:pt idx="14204">
                  <c:v>13.066463727157499</c:v>
                </c:pt>
                <c:pt idx="14205">
                  <c:v>13.066416494022041</c:v>
                </c:pt>
                <c:pt idx="14206">
                  <c:v>13.0663689961593</c:v>
                </c:pt>
                <c:pt idx="14207">
                  <c:v>13.066321232377801</c:v>
                </c:pt>
                <c:pt idx="14208">
                  <c:v>13.066273201482099</c:v>
                </c:pt>
                <c:pt idx="14209">
                  <c:v>13.0662249022729</c:v>
                </c:pt>
                <c:pt idx="14210">
                  <c:v>13.066176333547126</c:v>
                </c:pt>
                <c:pt idx="14211">
                  <c:v>13.066127494097801</c:v>
                </c:pt>
                <c:pt idx="14212">
                  <c:v>13.066078382714398</c:v>
                </c:pt>
                <c:pt idx="14213">
                  <c:v>13.066028998182302</c:v>
                </c:pt>
                <c:pt idx="14214">
                  <c:v>13.065979339283349</c:v>
                </c:pt>
                <c:pt idx="14215">
                  <c:v>13.065929404795</c:v>
                </c:pt>
                <c:pt idx="14216">
                  <c:v>13.0658791934917</c:v>
                </c:pt>
                <c:pt idx="14217">
                  <c:v>13.0658287041433</c:v>
                </c:pt>
                <c:pt idx="14218">
                  <c:v>13.065777935516326</c:v>
                </c:pt>
                <c:pt idx="14219">
                  <c:v>13.065726886373104</c:v>
                </c:pt>
                <c:pt idx="14220">
                  <c:v>13.065675555472374</c:v>
                </c:pt>
                <c:pt idx="14221">
                  <c:v>13.065623941568704</c:v>
                </c:pt>
                <c:pt idx="14222">
                  <c:v>13.0655720434131</c:v>
                </c:pt>
                <c:pt idx="14223">
                  <c:v>13.065519859752634</c:v>
                </c:pt>
                <c:pt idx="14224">
                  <c:v>13.065467389330102</c:v>
                </c:pt>
                <c:pt idx="14225">
                  <c:v>13.065414630885281</c:v>
                </c:pt>
                <c:pt idx="14226">
                  <c:v>13.0653615831529</c:v>
                </c:pt>
                <c:pt idx="14227">
                  <c:v>13.065308244864926</c:v>
                </c:pt>
                <c:pt idx="14228">
                  <c:v>13.065254614748778</c:v>
                </c:pt>
                <c:pt idx="14229">
                  <c:v>13.065200691527806</c:v>
                </c:pt>
                <c:pt idx="14230">
                  <c:v>13.065146473922365</c:v>
                </c:pt>
                <c:pt idx="14231">
                  <c:v>13.065091960647599</c:v>
                </c:pt>
                <c:pt idx="14232">
                  <c:v>13.065037150416021</c:v>
                </c:pt>
                <c:pt idx="14233">
                  <c:v>13.064982041935099</c:v>
                </c:pt>
                <c:pt idx="14234">
                  <c:v>13.064926633909376</c:v>
                </c:pt>
                <c:pt idx="14235">
                  <c:v>13.064870925038498</c:v>
                </c:pt>
                <c:pt idx="14236">
                  <c:v>13.064814914018926</c:v>
                </c:pt>
                <c:pt idx="14237">
                  <c:v>13.064758599542802</c:v>
                </c:pt>
                <c:pt idx="14238">
                  <c:v>13.064701980298498</c:v>
                </c:pt>
                <c:pt idx="14239">
                  <c:v>13.064645054970224</c:v>
                </c:pt>
                <c:pt idx="14240">
                  <c:v>13.064587822238376</c:v>
                </c:pt>
                <c:pt idx="14241">
                  <c:v>13.064530280779104</c:v>
                </c:pt>
                <c:pt idx="14242">
                  <c:v>13.064472429265226</c:v>
                </c:pt>
                <c:pt idx="14243">
                  <c:v>13.064414266365123</c:v>
                </c:pt>
                <c:pt idx="14244">
                  <c:v>13.064355790742798</c:v>
                </c:pt>
                <c:pt idx="14245">
                  <c:v>13.0642970010593</c:v>
                </c:pt>
                <c:pt idx="14246">
                  <c:v>13.064237895970702</c:v>
                </c:pt>
                <c:pt idx="14247">
                  <c:v>13.064178474129699</c:v>
                </c:pt>
                <c:pt idx="14248">
                  <c:v>13.064118734184699</c:v>
                </c:pt>
                <c:pt idx="14249">
                  <c:v>13.0640586747801</c:v>
                </c:pt>
                <c:pt idx="14250">
                  <c:v>13.0639982945565</c:v>
                </c:pt>
                <c:pt idx="14251">
                  <c:v>13.063937592150308</c:v>
                </c:pt>
                <c:pt idx="14252">
                  <c:v>13.0638765661937</c:v>
                </c:pt>
                <c:pt idx="14253">
                  <c:v>13.063815215315406</c:v>
                </c:pt>
                <c:pt idx="14254">
                  <c:v>13.063753538139729</c:v>
                </c:pt>
                <c:pt idx="14255">
                  <c:v>13.063691533286748</c:v>
                </c:pt>
                <c:pt idx="14256">
                  <c:v>13.0636291993727</c:v>
                </c:pt>
                <c:pt idx="14257">
                  <c:v>13.063566535010356</c:v>
                </c:pt>
                <c:pt idx="14258">
                  <c:v>13.063503538807478</c:v>
                </c:pt>
                <c:pt idx="14259">
                  <c:v>13.063440209368117</c:v>
                </c:pt>
                <c:pt idx="14260">
                  <c:v>13.0633765452923</c:v>
                </c:pt>
                <c:pt idx="14261">
                  <c:v>13.0633125451764</c:v>
                </c:pt>
                <c:pt idx="14262">
                  <c:v>13.063248207612199</c:v>
                </c:pt>
                <c:pt idx="14263">
                  <c:v>13.06318353118751</c:v>
                </c:pt>
                <c:pt idx="14264">
                  <c:v>13.063118514486014</c:v>
                </c:pt>
                <c:pt idx="14265">
                  <c:v>13.063053156087324</c:v>
                </c:pt>
                <c:pt idx="14266">
                  <c:v>13.062987454567434</c:v>
                </c:pt>
                <c:pt idx="14267">
                  <c:v>13.062921408497299</c:v>
                </c:pt>
                <c:pt idx="14268">
                  <c:v>13.062855016444876</c:v>
                </c:pt>
                <c:pt idx="14269">
                  <c:v>13.062788276973118</c:v>
                </c:pt>
                <c:pt idx="14270">
                  <c:v>13.062721188641101</c:v>
                </c:pt>
                <c:pt idx="14271">
                  <c:v>13.062653750004324</c:v>
                </c:pt>
                <c:pt idx="14272">
                  <c:v>13.062585959613576</c:v>
                </c:pt>
                <c:pt idx="14273">
                  <c:v>13.0298515269631</c:v>
                </c:pt>
                <c:pt idx="14274">
                  <c:v>13.0296371764324</c:v>
                </c:pt>
                <c:pt idx="14275">
                  <c:v>13.029421966312398</c:v>
                </c:pt>
                <c:pt idx="14276">
                  <c:v>13.029205894019</c:v>
                </c:pt>
                <c:pt idx="14277">
                  <c:v>13.0289889569633</c:v>
                </c:pt>
                <c:pt idx="14278">
                  <c:v>13.028771152552025</c:v>
                </c:pt>
                <c:pt idx="14279">
                  <c:v>13.0285524781878</c:v>
                </c:pt>
                <c:pt idx="14280">
                  <c:v>13.0283329312678</c:v>
                </c:pt>
                <c:pt idx="14281">
                  <c:v>13.0281125091853</c:v>
                </c:pt>
                <c:pt idx="14282">
                  <c:v>13.027891209329002</c:v>
                </c:pt>
                <c:pt idx="14283">
                  <c:v>13.0276690290828</c:v>
                </c:pt>
                <c:pt idx="14284">
                  <c:v>13.0274459658264</c:v>
                </c:pt>
                <c:pt idx="14285">
                  <c:v>13.0272220169349</c:v>
                </c:pt>
                <c:pt idx="14286">
                  <c:v>13.026997179778602</c:v>
                </c:pt>
                <c:pt idx="14287">
                  <c:v>13.026771451723601</c:v>
                </c:pt>
                <c:pt idx="14288">
                  <c:v>13.026544830131424</c:v>
                </c:pt>
                <c:pt idx="14289">
                  <c:v>13.026317312359</c:v>
                </c:pt>
                <c:pt idx="14290">
                  <c:v>13.0260888957588</c:v>
                </c:pt>
                <c:pt idx="14291">
                  <c:v>13.025859577678824</c:v>
                </c:pt>
                <c:pt idx="14292">
                  <c:v>13.025629355462424</c:v>
                </c:pt>
                <c:pt idx="14293">
                  <c:v>13.025398226448599</c:v>
                </c:pt>
                <c:pt idx="14294">
                  <c:v>13.0251661879719</c:v>
                </c:pt>
                <c:pt idx="14295">
                  <c:v>13.024933237362102</c:v>
                </c:pt>
                <c:pt idx="14296">
                  <c:v>13.0246993719448</c:v>
                </c:pt>
                <c:pt idx="14297">
                  <c:v>13.0244645890408</c:v>
                </c:pt>
                <c:pt idx="14298">
                  <c:v>13.024228885966798</c:v>
                </c:pt>
                <c:pt idx="14299">
                  <c:v>13.023992260034699</c:v>
                </c:pt>
                <c:pt idx="14300">
                  <c:v>13.023754708552</c:v>
                </c:pt>
                <c:pt idx="14301">
                  <c:v>13.023516228821808</c:v>
                </c:pt>
                <c:pt idx="14302">
                  <c:v>13.0232768181425</c:v>
                </c:pt>
                <c:pt idx="14303">
                  <c:v>13.023036473808421</c:v>
                </c:pt>
                <c:pt idx="14304">
                  <c:v>13.0227951931088</c:v>
                </c:pt>
                <c:pt idx="14305">
                  <c:v>13.022552973329176</c:v>
                </c:pt>
                <c:pt idx="14306">
                  <c:v>13.022309811750002</c:v>
                </c:pt>
                <c:pt idx="14307">
                  <c:v>13.022065705647501</c:v>
                </c:pt>
                <c:pt idx="14308">
                  <c:v>13.021820652293489</c:v>
                </c:pt>
                <c:pt idx="14309">
                  <c:v>13.021574648955401</c:v>
                </c:pt>
                <c:pt idx="14310">
                  <c:v>13.021327692895772</c:v>
                </c:pt>
                <c:pt idx="14311">
                  <c:v>13.021079781373343</c:v>
                </c:pt>
                <c:pt idx="14312">
                  <c:v>13.020830911642006</c:v>
                </c:pt>
                <c:pt idx="14313">
                  <c:v>13.020581080951098</c:v>
                </c:pt>
                <c:pt idx="14314">
                  <c:v>13.0203302865458</c:v>
                </c:pt>
                <c:pt idx="14315">
                  <c:v>13.020078525666699</c:v>
                </c:pt>
                <c:pt idx="14316">
                  <c:v>13.01982579555</c:v>
                </c:pt>
                <c:pt idx="14317">
                  <c:v>13.019572093427676</c:v>
                </c:pt>
                <c:pt idx="14318">
                  <c:v>13.0193174165267</c:v>
                </c:pt>
                <c:pt idx="14319">
                  <c:v>13.019061762070248</c:v>
                </c:pt>
                <c:pt idx="14320">
                  <c:v>13.018805127276998</c:v>
                </c:pt>
                <c:pt idx="14321">
                  <c:v>13.018547509360706</c:v>
                </c:pt>
                <c:pt idx="14322">
                  <c:v>13.018288905531298</c:v>
                </c:pt>
                <c:pt idx="14323">
                  <c:v>13.018029312994001</c:v>
                </c:pt>
                <c:pt idx="14324">
                  <c:v>13.0177687289496</c:v>
                </c:pt>
                <c:pt idx="14325">
                  <c:v>13.0175071505946</c:v>
                </c:pt>
                <c:pt idx="14326">
                  <c:v>13.01724457512131</c:v>
                </c:pt>
                <c:pt idx="14327">
                  <c:v>13.016980999717006</c:v>
                </c:pt>
                <c:pt idx="14328">
                  <c:v>13.016716421565302</c:v>
                </c:pt>
                <c:pt idx="14329">
                  <c:v>13.016450837845154</c:v>
                </c:pt>
                <c:pt idx="14330">
                  <c:v>13.016184245730702</c:v>
                </c:pt>
                <c:pt idx="14331">
                  <c:v>13.015916642392501</c:v>
                </c:pt>
                <c:pt idx="14332">
                  <c:v>13.015648024996199</c:v>
                </c:pt>
                <c:pt idx="14333">
                  <c:v>13.0153783907032</c:v>
                </c:pt>
                <c:pt idx="14334">
                  <c:v>13.015107736670602</c:v>
                </c:pt>
                <c:pt idx="14335">
                  <c:v>13.014836060051101</c:v>
                </c:pt>
                <c:pt idx="14336">
                  <c:v>13.014563357993</c:v>
                </c:pt>
                <c:pt idx="14337">
                  <c:v>13.0142896276403</c:v>
                </c:pt>
                <c:pt idx="14338">
                  <c:v>13.0140148661326</c:v>
                </c:pt>
                <c:pt idx="14339">
                  <c:v>13.013739070605341</c:v>
                </c:pt>
                <c:pt idx="14340">
                  <c:v>13.013462238189403</c:v>
                </c:pt>
                <c:pt idx="14341">
                  <c:v>13.013184366011</c:v>
                </c:pt>
                <c:pt idx="14342">
                  <c:v>13.012905451192999</c:v>
                </c:pt>
                <c:pt idx="14343">
                  <c:v>13.0126254908532</c:v>
                </c:pt>
                <c:pt idx="14344">
                  <c:v>13.012344482105204</c:v>
                </c:pt>
                <c:pt idx="14345">
                  <c:v>13.0120624220582</c:v>
                </c:pt>
                <c:pt idx="14346">
                  <c:v>13.011779307817498</c:v>
                </c:pt>
                <c:pt idx="14347">
                  <c:v>13.0114951364835</c:v>
                </c:pt>
                <c:pt idx="14348">
                  <c:v>13.011209905152798</c:v>
                </c:pt>
                <c:pt idx="14349">
                  <c:v>13.010923610917398</c:v>
                </c:pt>
                <c:pt idx="14350">
                  <c:v>13.010636250865407</c:v>
                </c:pt>
                <c:pt idx="14351">
                  <c:v>13.0103478220797</c:v>
                </c:pt>
                <c:pt idx="14352">
                  <c:v>13.010058321640001</c:v>
                </c:pt>
                <c:pt idx="14353">
                  <c:v>13.009767746621202</c:v>
                </c:pt>
                <c:pt idx="14354">
                  <c:v>13.009476094093976</c:v>
                </c:pt>
                <c:pt idx="14355">
                  <c:v>13.009183361124602</c:v>
                </c:pt>
                <c:pt idx="14356">
                  <c:v>13.0088895447753</c:v>
                </c:pt>
                <c:pt idx="14357">
                  <c:v>13.008594642104002</c:v>
                </c:pt>
                <c:pt idx="14358">
                  <c:v>13.008298650164299</c:v>
                </c:pt>
                <c:pt idx="14359">
                  <c:v>13.0080015660056</c:v>
                </c:pt>
                <c:pt idx="14360">
                  <c:v>13.007703386673001</c:v>
                </c:pt>
                <c:pt idx="14361">
                  <c:v>13.00740410920741</c:v>
                </c:pt>
                <c:pt idx="14362">
                  <c:v>13.0071037306453</c:v>
                </c:pt>
                <c:pt idx="14363">
                  <c:v>13.006802248019406</c:v>
                </c:pt>
                <c:pt idx="14364">
                  <c:v>13.006499658357829</c:v>
                </c:pt>
                <c:pt idx="14365">
                  <c:v>13.006195958684376</c:v>
                </c:pt>
                <c:pt idx="14366">
                  <c:v>13.0058911460189</c:v>
                </c:pt>
                <c:pt idx="14367">
                  <c:v>13.005585217377281</c:v>
                </c:pt>
                <c:pt idx="14368">
                  <c:v>13.005278169770083</c:v>
                </c:pt>
                <c:pt idx="14369">
                  <c:v>13.004970000205301</c:v>
                </c:pt>
                <c:pt idx="14370">
                  <c:v>13.0046607056856</c:v>
                </c:pt>
                <c:pt idx="14371">
                  <c:v>13.0043502832096</c:v>
                </c:pt>
                <c:pt idx="14372">
                  <c:v>13.004038729772098</c:v>
                </c:pt>
                <c:pt idx="14373">
                  <c:v>13.0037260423634</c:v>
                </c:pt>
                <c:pt idx="14374">
                  <c:v>13.003412217969878</c:v>
                </c:pt>
                <c:pt idx="14375">
                  <c:v>13.003097253573308</c:v>
                </c:pt>
                <c:pt idx="14376">
                  <c:v>13.002781146151801</c:v>
                </c:pt>
                <c:pt idx="14377">
                  <c:v>13.002463892679376</c:v>
                </c:pt>
                <c:pt idx="14378">
                  <c:v>13.0021454901251</c:v>
                </c:pt>
                <c:pt idx="14379">
                  <c:v>13.0018259354549</c:v>
                </c:pt>
                <c:pt idx="14380">
                  <c:v>13.00150522563</c:v>
                </c:pt>
                <c:pt idx="14381">
                  <c:v>13.001183357607626</c:v>
                </c:pt>
                <c:pt idx="14382">
                  <c:v>13.0008603283407</c:v>
                </c:pt>
                <c:pt idx="14383">
                  <c:v>13.000536134778436</c:v>
                </c:pt>
                <c:pt idx="14384">
                  <c:v>13.0002107738653</c:v>
                </c:pt>
                <c:pt idx="14385">
                  <c:v>12.999884242542509</c:v>
                </c:pt>
                <c:pt idx="14386">
                  <c:v>12.999556537746454</c:v>
                </c:pt>
                <c:pt idx="14387">
                  <c:v>12.999227656409404</c:v>
                </c:pt>
                <c:pt idx="14388">
                  <c:v>12.998897595460306</c:v>
                </c:pt>
                <c:pt idx="14389">
                  <c:v>12.998566351823326</c:v>
                </c:pt>
                <c:pt idx="14390">
                  <c:v>12.998233922418699</c:v>
                </c:pt>
                <c:pt idx="14391">
                  <c:v>12.997900304162799</c:v>
                </c:pt>
                <c:pt idx="14392">
                  <c:v>12.9975654939677</c:v>
                </c:pt>
                <c:pt idx="14393">
                  <c:v>12.997229488741398</c:v>
                </c:pt>
                <c:pt idx="14394">
                  <c:v>12.996892285388341</c:v>
                </c:pt>
                <c:pt idx="14395">
                  <c:v>12.996553880807976</c:v>
                </c:pt>
                <c:pt idx="14396">
                  <c:v>12.9962142718965</c:v>
                </c:pt>
                <c:pt idx="14397">
                  <c:v>12.995873455545899</c:v>
                </c:pt>
                <c:pt idx="14398">
                  <c:v>12.995531428644124</c:v>
                </c:pt>
                <c:pt idx="14399">
                  <c:v>12.995188188075</c:v>
                </c:pt>
                <c:pt idx="14400">
                  <c:v>12.9948437307183</c:v>
                </c:pt>
                <c:pt idx="14401">
                  <c:v>12.9944980534501</c:v>
                </c:pt>
                <c:pt idx="14402">
                  <c:v>12.994151153142099</c:v>
                </c:pt>
                <c:pt idx="14403">
                  <c:v>12.993803026662199</c:v>
                </c:pt>
                <c:pt idx="14404">
                  <c:v>12.993453670874199</c:v>
                </c:pt>
                <c:pt idx="14405">
                  <c:v>12.9931030826382</c:v>
                </c:pt>
                <c:pt idx="14406">
                  <c:v>12.992751258810006</c:v>
                </c:pt>
                <c:pt idx="14407">
                  <c:v>12.9923981962416</c:v>
                </c:pt>
                <c:pt idx="14408">
                  <c:v>12.992043891781076</c:v>
                </c:pt>
                <c:pt idx="14409">
                  <c:v>12.991688342272299</c:v>
                </c:pt>
                <c:pt idx="14410">
                  <c:v>12.991331544555401</c:v>
                </c:pt>
                <c:pt idx="14411">
                  <c:v>12.990973495466701</c:v>
                </c:pt>
                <c:pt idx="14412">
                  <c:v>12.990614191838302</c:v>
                </c:pt>
                <c:pt idx="14413">
                  <c:v>12.9902536304986</c:v>
                </c:pt>
                <c:pt idx="14414">
                  <c:v>12.9898918082718</c:v>
                </c:pt>
                <c:pt idx="14415">
                  <c:v>12.9895287219786</c:v>
                </c:pt>
                <c:pt idx="14416">
                  <c:v>12.9891643684355</c:v>
                </c:pt>
                <c:pt idx="14417">
                  <c:v>12.988798744455098</c:v>
                </c:pt>
                <c:pt idx="14418">
                  <c:v>12.988431846846327</c:v>
                </c:pt>
                <c:pt idx="14419">
                  <c:v>12.988063672413798</c:v>
                </c:pt>
                <c:pt idx="14420">
                  <c:v>12.987694217958953</c:v>
                </c:pt>
                <c:pt idx="14421">
                  <c:v>12.987323480278272</c:v>
                </c:pt>
                <c:pt idx="14422">
                  <c:v>12.986951456166</c:v>
                </c:pt>
                <c:pt idx="14423">
                  <c:v>12.986578142410901</c:v>
                </c:pt>
                <c:pt idx="14424">
                  <c:v>12.986203535798802</c:v>
                </c:pt>
                <c:pt idx="14425">
                  <c:v>12.985827633111304</c:v>
                </c:pt>
                <c:pt idx="14426">
                  <c:v>12.985450431126576</c:v>
                </c:pt>
                <c:pt idx="14427">
                  <c:v>12.985071926618501</c:v>
                </c:pt>
                <c:pt idx="14428">
                  <c:v>12.9846921163575</c:v>
                </c:pt>
                <c:pt idx="14429">
                  <c:v>12.984310997109899</c:v>
                </c:pt>
                <c:pt idx="14430">
                  <c:v>12.9839285656386</c:v>
                </c:pt>
                <c:pt idx="14431">
                  <c:v>12.983544818702518</c:v>
                </c:pt>
                <c:pt idx="14432">
                  <c:v>12.983159753056199</c:v>
                </c:pt>
                <c:pt idx="14433">
                  <c:v>12.982773365451498</c:v>
                </c:pt>
                <c:pt idx="14434">
                  <c:v>12.982385652635926</c:v>
                </c:pt>
                <c:pt idx="14435">
                  <c:v>12.9819966113531</c:v>
                </c:pt>
                <c:pt idx="14436">
                  <c:v>12.981606238343407</c:v>
                </c:pt>
                <c:pt idx="14437">
                  <c:v>12.981214530342402</c:v>
                </c:pt>
                <c:pt idx="14438">
                  <c:v>12.980821484083201</c:v>
                </c:pt>
                <c:pt idx="14439">
                  <c:v>12.980427096294624</c:v>
                </c:pt>
                <c:pt idx="14440">
                  <c:v>12.980031363701499</c:v>
                </c:pt>
                <c:pt idx="14441">
                  <c:v>12.979634283025554</c:v>
                </c:pt>
                <c:pt idx="14442">
                  <c:v>12.979235850984054</c:v>
                </c:pt>
                <c:pt idx="14443">
                  <c:v>12.978836064291</c:v>
                </c:pt>
                <c:pt idx="14444">
                  <c:v>12.978434919657154</c:v>
                </c:pt>
                <c:pt idx="14445">
                  <c:v>12.978032413788506</c:v>
                </c:pt>
                <c:pt idx="14446">
                  <c:v>12.9776285433884</c:v>
                </c:pt>
                <c:pt idx="14447">
                  <c:v>12.977223305155848</c:v>
                </c:pt>
                <c:pt idx="14448">
                  <c:v>12.976816695786752</c:v>
                </c:pt>
                <c:pt idx="14449">
                  <c:v>12.976408711972599</c:v>
                </c:pt>
                <c:pt idx="14450">
                  <c:v>12.975999350402176</c:v>
                </c:pt>
                <c:pt idx="14451">
                  <c:v>12.975588607759823</c:v>
                </c:pt>
                <c:pt idx="14452">
                  <c:v>12.975176480726599</c:v>
                </c:pt>
                <c:pt idx="14453">
                  <c:v>12.9747629659801</c:v>
                </c:pt>
                <c:pt idx="14454">
                  <c:v>12.974348060194098</c:v>
                </c:pt>
                <c:pt idx="14455">
                  <c:v>12.973931760038798</c:v>
                </c:pt>
                <c:pt idx="14456">
                  <c:v>12.97351406218101</c:v>
                </c:pt>
                <c:pt idx="14457">
                  <c:v>12.973094963283376</c:v>
                </c:pt>
                <c:pt idx="14458">
                  <c:v>12.972674460005599</c:v>
                </c:pt>
                <c:pt idx="14459">
                  <c:v>12.972252549003738</c:v>
                </c:pt>
                <c:pt idx="14460">
                  <c:v>12.971829226929804</c:v>
                </c:pt>
                <c:pt idx="14461">
                  <c:v>12.971404490432899</c:v>
                </c:pt>
                <c:pt idx="14462">
                  <c:v>12.970978336158202</c:v>
                </c:pt>
                <c:pt idx="14463">
                  <c:v>12.9705507607475</c:v>
                </c:pt>
                <c:pt idx="14464">
                  <c:v>12.970121760838776</c:v>
                </c:pt>
                <c:pt idx="14465">
                  <c:v>12.969691333067368</c:v>
                </c:pt>
                <c:pt idx="14466">
                  <c:v>12.969259474063502</c:v>
                </c:pt>
                <c:pt idx="14467">
                  <c:v>12.968826180455601</c:v>
                </c:pt>
                <c:pt idx="14468">
                  <c:v>12.968391448867701</c:v>
                </c:pt>
                <c:pt idx="14469">
                  <c:v>12.967955275920502</c:v>
                </c:pt>
                <c:pt idx="14470">
                  <c:v>12.967517658231309</c:v>
                </c:pt>
                <c:pt idx="14471">
                  <c:v>12.967078592413801</c:v>
                </c:pt>
                <c:pt idx="14472">
                  <c:v>12.966638075078732</c:v>
                </c:pt>
                <c:pt idx="14473">
                  <c:v>12.9661961028325</c:v>
                </c:pt>
                <c:pt idx="14474">
                  <c:v>12.965752672279052</c:v>
                </c:pt>
                <c:pt idx="14475">
                  <c:v>12.965307780018</c:v>
                </c:pt>
                <c:pt idx="14476">
                  <c:v>12.964861422646498</c:v>
                </c:pt>
                <c:pt idx="14477">
                  <c:v>12.964413596757502</c:v>
                </c:pt>
                <c:pt idx="14478">
                  <c:v>12.963964298941054</c:v>
                </c:pt>
                <c:pt idx="14479">
                  <c:v>12.963513525783334</c:v>
                </c:pt>
                <c:pt idx="14480">
                  <c:v>12.963061273867504</c:v>
                </c:pt>
                <c:pt idx="14481">
                  <c:v>12.962607539773666</c:v>
                </c:pt>
                <c:pt idx="14482">
                  <c:v>12.962152320077626</c:v>
                </c:pt>
                <c:pt idx="14483">
                  <c:v>12.9616956113528</c:v>
                </c:pt>
                <c:pt idx="14484">
                  <c:v>12.961237410168804</c:v>
                </c:pt>
                <c:pt idx="14485">
                  <c:v>12.960777713092</c:v>
                </c:pt>
                <c:pt idx="14486">
                  <c:v>12.960316516685538</c:v>
                </c:pt>
                <c:pt idx="14487">
                  <c:v>12.959853817508868</c:v>
                </c:pt>
                <c:pt idx="14488">
                  <c:v>12.959389612118432</c:v>
                </c:pt>
                <c:pt idx="14489">
                  <c:v>12.9589238970674</c:v>
                </c:pt>
                <c:pt idx="14490">
                  <c:v>12.958456668905876</c:v>
                </c:pt>
                <c:pt idx="14491">
                  <c:v>12.957987924180276</c:v>
                </c:pt>
                <c:pt idx="14492">
                  <c:v>12.957517659433806</c:v>
                </c:pt>
                <c:pt idx="14493">
                  <c:v>12.957045871206876</c:v>
                </c:pt>
                <c:pt idx="14494">
                  <c:v>12.956572556036058</c:v>
                </c:pt>
                <c:pt idx="14495">
                  <c:v>12.956097710454706</c:v>
                </c:pt>
                <c:pt idx="14496">
                  <c:v>12.955621330993704</c:v>
                </c:pt>
                <c:pt idx="14497">
                  <c:v>12.95514341418003</c:v>
                </c:pt>
                <c:pt idx="14498">
                  <c:v>12.9546639565374</c:v>
                </c:pt>
                <c:pt idx="14499">
                  <c:v>12.954182954587061</c:v>
                </c:pt>
                <c:pt idx="14500">
                  <c:v>12.953700404846026</c:v>
                </c:pt>
                <c:pt idx="14501">
                  <c:v>12.953216303829354</c:v>
                </c:pt>
                <c:pt idx="14502">
                  <c:v>12.952730648047792</c:v>
                </c:pt>
                <c:pt idx="14503">
                  <c:v>12.952243434009509</c:v>
                </c:pt>
                <c:pt idx="14504">
                  <c:v>12.951754658219524</c:v>
                </c:pt>
                <c:pt idx="14505">
                  <c:v>12.951264317179804</c:v>
                </c:pt>
                <c:pt idx="14506">
                  <c:v>12.950772407389024</c:v>
                </c:pt>
                <c:pt idx="14507">
                  <c:v>12.950278925342699</c:v>
                </c:pt>
                <c:pt idx="14508">
                  <c:v>12.9497838675333</c:v>
                </c:pt>
                <c:pt idx="14509">
                  <c:v>12.949287230450199</c:v>
                </c:pt>
                <c:pt idx="14510">
                  <c:v>12.948789010579899</c:v>
                </c:pt>
                <c:pt idx="14511">
                  <c:v>12.9482892044055</c:v>
                </c:pt>
                <c:pt idx="14512">
                  <c:v>12.947787808407409</c:v>
                </c:pt>
                <c:pt idx="14513">
                  <c:v>12.947284819062421</c:v>
                </c:pt>
                <c:pt idx="14514">
                  <c:v>12.946780232844826</c:v>
                </c:pt>
                <c:pt idx="14515">
                  <c:v>12.9462740462257</c:v>
                </c:pt>
                <c:pt idx="14516">
                  <c:v>12.94576625567333</c:v>
                </c:pt>
                <c:pt idx="14517">
                  <c:v>12.945256857652323</c:v>
                </c:pt>
                <c:pt idx="14518">
                  <c:v>12.944745848624899</c:v>
                </c:pt>
                <c:pt idx="14519">
                  <c:v>12.944233225050398</c:v>
                </c:pt>
                <c:pt idx="14520">
                  <c:v>12.943718983384699</c:v>
                </c:pt>
                <c:pt idx="14521">
                  <c:v>12.943203120080787</c:v>
                </c:pt>
                <c:pt idx="14522">
                  <c:v>12.942685631589436</c:v>
                </c:pt>
                <c:pt idx="14523">
                  <c:v>12.942166514357076</c:v>
                </c:pt>
                <c:pt idx="14524">
                  <c:v>12.941645764828399</c:v>
                </c:pt>
                <c:pt idx="14525">
                  <c:v>12.941123379444999</c:v>
                </c:pt>
                <c:pt idx="14526">
                  <c:v>12.94059935464511</c:v>
                </c:pt>
                <c:pt idx="14527">
                  <c:v>12.940073686864148</c:v>
                </c:pt>
                <c:pt idx="14528">
                  <c:v>12.939546372535336</c:v>
                </c:pt>
                <c:pt idx="14529">
                  <c:v>12.9390174080878</c:v>
                </c:pt>
                <c:pt idx="14530">
                  <c:v>12.938486789949026</c:v>
                </c:pt>
                <c:pt idx="14531">
                  <c:v>12.937954514542804</c:v>
                </c:pt>
                <c:pt idx="14532">
                  <c:v>12.937420578290602</c:v>
                </c:pt>
                <c:pt idx="14533">
                  <c:v>12.936884977610626</c:v>
                </c:pt>
                <c:pt idx="14534">
                  <c:v>12.936347708918499</c:v>
                </c:pt>
                <c:pt idx="14535">
                  <c:v>12.935808768627099</c:v>
                </c:pt>
                <c:pt idx="14536">
                  <c:v>12.935268153146399</c:v>
                </c:pt>
                <c:pt idx="14537">
                  <c:v>12.9347258588835</c:v>
                </c:pt>
                <c:pt idx="14538">
                  <c:v>12.934181882242799</c:v>
                </c:pt>
                <c:pt idx="14539">
                  <c:v>12.933636219626338</c:v>
                </c:pt>
                <c:pt idx="14540">
                  <c:v>12.933088867432099</c:v>
                </c:pt>
                <c:pt idx="14541">
                  <c:v>12.932539822057123</c:v>
                </c:pt>
                <c:pt idx="14542">
                  <c:v>12.931989079894302</c:v>
                </c:pt>
                <c:pt idx="14543">
                  <c:v>12.93143663733481</c:v>
                </c:pt>
                <c:pt idx="14544">
                  <c:v>12.930882490766002</c:v>
                </c:pt>
                <c:pt idx="14545">
                  <c:v>12.9303266365737</c:v>
                </c:pt>
                <c:pt idx="14546">
                  <c:v>12.929769071140306</c:v>
                </c:pt>
                <c:pt idx="14547">
                  <c:v>12.9292097908457</c:v>
                </c:pt>
                <c:pt idx="14548">
                  <c:v>12.9286487920672</c:v>
                </c:pt>
                <c:pt idx="14549">
                  <c:v>12.9280860711795</c:v>
                </c:pt>
                <c:pt idx="14550">
                  <c:v>12.927521624554398</c:v>
                </c:pt>
                <c:pt idx="14551">
                  <c:v>12.9269554485613</c:v>
                </c:pt>
                <c:pt idx="14552">
                  <c:v>12.926387539567141</c:v>
                </c:pt>
                <c:pt idx="14553">
                  <c:v>12.925817893935626</c:v>
                </c:pt>
                <c:pt idx="14554">
                  <c:v>12.925246508028653</c:v>
                </c:pt>
                <c:pt idx="14555">
                  <c:v>12.924673378204799</c:v>
                </c:pt>
                <c:pt idx="14556">
                  <c:v>12.924098500820801</c:v>
                </c:pt>
                <c:pt idx="14557">
                  <c:v>12.923521872230401</c:v>
                </c:pt>
                <c:pt idx="14558">
                  <c:v>12.922943488784799</c:v>
                </c:pt>
                <c:pt idx="14559">
                  <c:v>12.922363346832698</c:v>
                </c:pt>
                <c:pt idx="14560">
                  <c:v>12.921781442720398</c:v>
                </c:pt>
                <c:pt idx="14561">
                  <c:v>12.921197772791601</c:v>
                </c:pt>
                <c:pt idx="14562">
                  <c:v>12.920612333387504</c:v>
                </c:pt>
                <c:pt idx="14563">
                  <c:v>12.920025120846701</c:v>
                </c:pt>
                <c:pt idx="14564">
                  <c:v>12.919436131505872</c:v>
                </c:pt>
                <c:pt idx="14565">
                  <c:v>12.918845361698098</c:v>
                </c:pt>
                <c:pt idx="14566">
                  <c:v>12.9182528077552</c:v>
                </c:pt>
                <c:pt idx="14567">
                  <c:v>12.917658466005999</c:v>
                </c:pt>
                <c:pt idx="14568">
                  <c:v>12.917062332777</c:v>
                </c:pt>
                <c:pt idx="14569">
                  <c:v>12.916464404392199</c:v>
                </c:pt>
                <c:pt idx="14570">
                  <c:v>12.915864677173326</c:v>
                </c:pt>
                <c:pt idx="14571">
                  <c:v>12.915263147439498</c:v>
                </c:pt>
                <c:pt idx="14572">
                  <c:v>12.914659811507823</c:v>
                </c:pt>
                <c:pt idx="14573">
                  <c:v>12.914054665692499</c:v>
                </c:pt>
                <c:pt idx="14574">
                  <c:v>12.913447706306076</c:v>
                </c:pt>
                <c:pt idx="14575">
                  <c:v>12.912838929658102</c:v>
                </c:pt>
                <c:pt idx="14576">
                  <c:v>12.9122283320563</c:v>
                </c:pt>
                <c:pt idx="14577">
                  <c:v>12.9116159098058</c:v>
                </c:pt>
                <c:pt idx="14578">
                  <c:v>12.911001659209402</c:v>
                </c:pt>
                <c:pt idx="14579">
                  <c:v>12.910385576568032</c:v>
                </c:pt>
                <c:pt idx="14580">
                  <c:v>12.909767658179424</c:v>
                </c:pt>
                <c:pt idx="14581">
                  <c:v>12.9091479003401</c:v>
                </c:pt>
                <c:pt idx="14582">
                  <c:v>12.908526299343826</c:v>
                </c:pt>
                <c:pt idx="14583">
                  <c:v>12.907902851482104</c:v>
                </c:pt>
                <c:pt idx="14584">
                  <c:v>12.907277553044199</c:v>
                </c:pt>
                <c:pt idx="14585">
                  <c:v>12.9066504003174</c:v>
                </c:pt>
                <c:pt idx="14586">
                  <c:v>12.906021389586501</c:v>
                </c:pt>
                <c:pt idx="14587">
                  <c:v>12.905390517134474</c:v>
                </c:pt>
                <c:pt idx="14588">
                  <c:v>12.9047577792415</c:v>
                </c:pt>
                <c:pt idx="14589">
                  <c:v>12.9041231721862</c:v>
                </c:pt>
                <c:pt idx="14590">
                  <c:v>12.903486692245107</c:v>
                </c:pt>
                <c:pt idx="14591">
                  <c:v>12.902848335691624</c:v>
                </c:pt>
                <c:pt idx="14592">
                  <c:v>12.9022080987984</c:v>
                </c:pt>
                <c:pt idx="14593">
                  <c:v>12.901565977835</c:v>
                </c:pt>
                <c:pt idx="14594">
                  <c:v>12.900921969069399</c:v>
                </c:pt>
                <c:pt idx="14595">
                  <c:v>12.9002760687671</c:v>
                </c:pt>
                <c:pt idx="14596">
                  <c:v>12.8996282731918</c:v>
                </c:pt>
                <c:pt idx="14597">
                  <c:v>12.898978578605099</c:v>
                </c:pt>
                <c:pt idx="14598">
                  <c:v>12.898326981266498</c:v>
                </c:pt>
                <c:pt idx="14599">
                  <c:v>12.897673477433401</c:v>
                </c:pt>
                <c:pt idx="14600">
                  <c:v>12.897018063361401</c:v>
                </c:pt>
                <c:pt idx="14601">
                  <c:v>12.896360735303899</c:v>
                </c:pt>
                <c:pt idx="14602">
                  <c:v>12.8957014895123</c:v>
                </c:pt>
                <c:pt idx="14603">
                  <c:v>12.89504032223631</c:v>
                </c:pt>
                <c:pt idx="14604">
                  <c:v>12.894377229723</c:v>
                </c:pt>
                <c:pt idx="14605">
                  <c:v>12.89371220821841</c:v>
                </c:pt>
                <c:pt idx="14606">
                  <c:v>12.893045253965832</c:v>
                </c:pt>
                <c:pt idx="14607">
                  <c:v>12.892376363207006</c:v>
                </c:pt>
                <c:pt idx="14608">
                  <c:v>12.891705532181804</c:v>
                </c:pt>
                <c:pt idx="14609">
                  <c:v>12.891032757128349</c:v>
                </c:pt>
                <c:pt idx="14610">
                  <c:v>12.890358034282</c:v>
                </c:pt>
                <c:pt idx="14611">
                  <c:v>12.88968135987751</c:v>
                </c:pt>
                <c:pt idx="14612">
                  <c:v>12.889002730146728</c:v>
                </c:pt>
                <c:pt idx="14613">
                  <c:v>12.888322141320048</c:v>
                </c:pt>
                <c:pt idx="14614">
                  <c:v>12.88763958962665</c:v>
                </c:pt>
                <c:pt idx="14615">
                  <c:v>12.8869550712924</c:v>
                </c:pt>
                <c:pt idx="14616">
                  <c:v>12.8862685825429</c:v>
                </c:pt>
                <c:pt idx="14617">
                  <c:v>12.885580119601192</c:v>
                </c:pt>
                <c:pt idx="14618">
                  <c:v>12.884889678688381</c:v>
                </c:pt>
                <c:pt idx="14619">
                  <c:v>12.884197256024176</c:v>
                </c:pt>
                <c:pt idx="14620">
                  <c:v>12.883502847826778</c:v>
                </c:pt>
                <c:pt idx="14621">
                  <c:v>12.882806450311724</c:v>
                </c:pt>
                <c:pt idx="14622">
                  <c:v>12.882108059694009</c:v>
                </c:pt>
                <c:pt idx="14623">
                  <c:v>12.881407672186045</c:v>
                </c:pt>
                <c:pt idx="14624">
                  <c:v>12.880705283998704</c:v>
                </c:pt>
                <c:pt idx="14625">
                  <c:v>12.880000891341504</c:v>
                </c:pt>
                <c:pt idx="14626">
                  <c:v>12.879294490422026</c:v>
                </c:pt>
                <c:pt idx="14627">
                  <c:v>12.878586077446423</c:v>
                </c:pt>
                <c:pt idx="14628">
                  <c:v>12.877875648618501</c:v>
                </c:pt>
                <c:pt idx="14629">
                  <c:v>12.877163200141499</c:v>
                </c:pt>
                <c:pt idx="14630">
                  <c:v>12.876448728216404</c:v>
                </c:pt>
                <c:pt idx="14631">
                  <c:v>12.875732229042908</c:v>
                </c:pt>
                <c:pt idx="14632">
                  <c:v>12.87501369881833</c:v>
                </c:pt>
                <c:pt idx="14633">
                  <c:v>12.874293133739499</c:v>
                </c:pt>
                <c:pt idx="14634">
                  <c:v>12.873570530001349</c:v>
                </c:pt>
                <c:pt idx="14635">
                  <c:v>12.872845883796504</c:v>
                </c:pt>
                <c:pt idx="14636">
                  <c:v>12.872119191317324</c:v>
                </c:pt>
                <c:pt idx="14637">
                  <c:v>12.871390448753798</c:v>
                </c:pt>
                <c:pt idx="14638">
                  <c:v>12.870659652294721</c:v>
                </c:pt>
                <c:pt idx="14639">
                  <c:v>12.869926798127045</c:v>
                </c:pt>
                <c:pt idx="14640">
                  <c:v>12.869191882436599</c:v>
                </c:pt>
                <c:pt idx="14641">
                  <c:v>12.868454901408048</c:v>
                </c:pt>
                <c:pt idx="14642">
                  <c:v>12.867715851223776</c:v>
                </c:pt>
                <c:pt idx="14643">
                  <c:v>12.866974728065324</c:v>
                </c:pt>
                <c:pt idx="14644">
                  <c:v>12.866231528112976</c:v>
                </c:pt>
                <c:pt idx="14645">
                  <c:v>12.865486247545208</c:v>
                </c:pt>
                <c:pt idx="14646">
                  <c:v>12.864738882538704</c:v>
                </c:pt>
                <c:pt idx="14647">
                  <c:v>12.863989429270006</c:v>
                </c:pt>
                <c:pt idx="14648">
                  <c:v>12.8632378839135</c:v>
                </c:pt>
                <c:pt idx="14649">
                  <c:v>12.862484242642356</c:v>
                </c:pt>
                <c:pt idx="14650">
                  <c:v>12.8617285016278</c:v>
                </c:pt>
                <c:pt idx="14651">
                  <c:v>12.860970657041102</c:v>
                </c:pt>
                <c:pt idx="14652">
                  <c:v>12.8602107050512</c:v>
                </c:pt>
                <c:pt idx="14653">
                  <c:v>12.859448641826132</c:v>
                </c:pt>
                <c:pt idx="14654">
                  <c:v>12.8586844635321</c:v>
                </c:pt>
                <c:pt idx="14655">
                  <c:v>12.857918166335098</c:v>
                </c:pt>
                <c:pt idx="14656">
                  <c:v>12.857149746398926</c:v>
                </c:pt>
                <c:pt idx="14657">
                  <c:v>12.856379199886726</c:v>
                </c:pt>
                <c:pt idx="14658">
                  <c:v>12.855606522960324</c:v>
                </c:pt>
                <c:pt idx="14659">
                  <c:v>12.854831711779704</c:v>
                </c:pt>
                <c:pt idx="14660">
                  <c:v>12.854054762504704</c:v>
                </c:pt>
                <c:pt idx="14661">
                  <c:v>12.853275671293501</c:v>
                </c:pt>
                <c:pt idx="14662">
                  <c:v>12.852494434303226</c:v>
                </c:pt>
                <c:pt idx="14663">
                  <c:v>12.851711047689276</c:v>
                </c:pt>
                <c:pt idx="14664">
                  <c:v>12.850925507606776</c:v>
                </c:pt>
                <c:pt idx="14665">
                  <c:v>12.850137810209585</c:v>
                </c:pt>
                <c:pt idx="14666">
                  <c:v>12.849347951649802</c:v>
                </c:pt>
                <c:pt idx="14667">
                  <c:v>12.8485559280793</c:v>
                </c:pt>
                <c:pt idx="14668">
                  <c:v>12.847761735648501</c:v>
                </c:pt>
                <c:pt idx="14669">
                  <c:v>12.8469653705067</c:v>
                </c:pt>
                <c:pt idx="14670">
                  <c:v>12.846166828802374</c:v>
                </c:pt>
                <c:pt idx="14671">
                  <c:v>12.845366106682604</c:v>
                </c:pt>
                <c:pt idx="14672">
                  <c:v>12.844563200294099</c:v>
                </c:pt>
                <c:pt idx="14673">
                  <c:v>12.843758105781999</c:v>
                </c:pt>
                <c:pt idx="14674">
                  <c:v>12.842950819290706</c:v>
                </c:pt>
                <c:pt idx="14675">
                  <c:v>12.842141336963802</c:v>
                </c:pt>
                <c:pt idx="14676">
                  <c:v>12.8413296549436</c:v>
                </c:pt>
                <c:pt idx="14677">
                  <c:v>12.840515769371798</c:v>
                </c:pt>
                <c:pt idx="14678">
                  <c:v>12.839699676389257</c:v>
                </c:pt>
                <c:pt idx="14679">
                  <c:v>12.838881372135099</c:v>
                </c:pt>
                <c:pt idx="14680">
                  <c:v>12.8380608527488</c:v>
                </c:pt>
                <c:pt idx="14681">
                  <c:v>12.837238114368224</c:v>
                </c:pt>
                <c:pt idx="14682">
                  <c:v>12.836413153130501</c:v>
                </c:pt>
                <c:pt idx="14683">
                  <c:v>12.835585965172006</c:v>
                </c:pt>
                <c:pt idx="14684">
                  <c:v>12.834756546628341</c:v>
                </c:pt>
                <c:pt idx="14685">
                  <c:v>12.833924893634</c:v>
                </c:pt>
                <c:pt idx="14686">
                  <c:v>12.8330910023231</c:v>
                </c:pt>
                <c:pt idx="14687">
                  <c:v>12.832254868828826</c:v>
                </c:pt>
                <c:pt idx="14688">
                  <c:v>12.8314164892834</c:v>
                </c:pt>
                <c:pt idx="14689">
                  <c:v>12.830575859818724</c:v>
                </c:pt>
                <c:pt idx="14690">
                  <c:v>12.829732976565774</c:v>
                </c:pt>
                <c:pt idx="14691">
                  <c:v>12.828887835654324</c:v>
                </c:pt>
                <c:pt idx="14692">
                  <c:v>12.828040433214399</c:v>
                </c:pt>
                <c:pt idx="14693">
                  <c:v>12.827190765374699</c:v>
                </c:pt>
                <c:pt idx="14694">
                  <c:v>12.826338828263404</c:v>
                </c:pt>
                <c:pt idx="14695">
                  <c:v>12.825484618008385</c:v>
                </c:pt>
                <c:pt idx="14696">
                  <c:v>12.824628130735698</c:v>
                </c:pt>
                <c:pt idx="14697">
                  <c:v>12.823769362572499</c:v>
                </c:pt>
                <c:pt idx="14698">
                  <c:v>12.822908309644276</c:v>
                </c:pt>
                <c:pt idx="14699">
                  <c:v>12.822044968076026</c:v>
                </c:pt>
                <c:pt idx="14700">
                  <c:v>12.821179333992299</c:v>
                </c:pt>
                <c:pt idx="14701">
                  <c:v>12.820311403517298</c:v>
                </c:pt>
                <c:pt idx="14702">
                  <c:v>12.819441172774306</c:v>
                </c:pt>
                <c:pt idx="14703">
                  <c:v>12.818568637886402</c:v>
                </c:pt>
                <c:pt idx="14704">
                  <c:v>12.817693794976</c:v>
                </c:pt>
                <c:pt idx="14705">
                  <c:v>12.816816640165024</c:v>
                </c:pt>
                <c:pt idx="14706">
                  <c:v>12.815937169574926</c:v>
                </c:pt>
                <c:pt idx="14707">
                  <c:v>12.815055379326919</c:v>
                </c:pt>
                <c:pt idx="14708">
                  <c:v>12.8141712655412</c:v>
                </c:pt>
                <c:pt idx="14709">
                  <c:v>12.813284824338409</c:v>
                </c:pt>
                <c:pt idx="14710">
                  <c:v>12.812396051838032</c:v>
                </c:pt>
                <c:pt idx="14711">
                  <c:v>12.811504944159324</c:v>
                </c:pt>
                <c:pt idx="14712">
                  <c:v>12.810611497421499</c:v>
                </c:pt>
                <c:pt idx="14713">
                  <c:v>12.809715707743226</c:v>
                </c:pt>
                <c:pt idx="14714">
                  <c:v>12.808817571242599</c:v>
                </c:pt>
                <c:pt idx="14715">
                  <c:v>12.807917084037699</c:v>
                </c:pt>
                <c:pt idx="14716">
                  <c:v>12.807014242246106</c:v>
                </c:pt>
                <c:pt idx="14717">
                  <c:v>12.806109041985374</c:v>
                </c:pt>
                <c:pt idx="14718">
                  <c:v>12.805201479372204</c:v>
                </c:pt>
                <c:pt idx="14719">
                  <c:v>12.8042915505237</c:v>
                </c:pt>
                <c:pt idx="14720">
                  <c:v>12.803379251556304</c:v>
                </c:pt>
                <c:pt idx="14721">
                  <c:v>12.802464578586724</c:v>
                </c:pt>
                <c:pt idx="14722">
                  <c:v>12.80154752773031</c:v>
                </c:pt>
                <c:pt idx="14723">
                  <c:v>12.8006280951035</c:v>
                </c:pt>
                <c:pt idx="14724">
                  <c:v>12.799706276822123</c:v>
                </c:pt>
                <c:pt idx="14725">
                  <c:v>12.798782069001399</c:v>
                </c:pt>
                <c:pt idx="14726">
                  <c:v>12.797855467757087</c:v>
                </c:pt>
                <c:pt idx="14727">
                  <c:v>12.796926469204498</c:v>
                </c:pt>
                <c:pt idx="14728">
                  <c:v>12.795995069458501</c:v>
                </c:pt>
                <c:pt idx="14729">
                  <c:v>12.795061264634498</c:v>
                </c:pt>
                <c:pt idx="14730">
                  <c:v>12.794125050847301</c:v>
                </c:pt>
                <c:pt idx="14731">
                  <c:v>12.793186424211999</c:v>
                </c:pt>
                <c:pt idx="14732">
                  <c:v>12.792245380843299</c:v>
                </c:pt>
                <c:pt idx="14733">
                  <c:v>12.791301916856201</c:v>
                </c:pt>
                <c:pt idx="14734">
                  <c:v>12.790356028365602</c:v>
                </c:pt>
                <c:pt idx="14735">
                  <c:v>12.789407711486318</c:v>
                </c:pt>
                <c:pt idx="14736">
                  <c:v>12.7884569623329</c:v>
                </c:pt>
                <c:pt idx="14737">
                  <c:v>12.7875037770206</c:v>
                </c:pt>
                <c:pt idx="14738">
                  <c:v>12.7865481516644</c:v>
                </c:pt>
                <c:pt idx="14739">
                  <c:v>12.7855900823791</c:v>
                </c:pt>
                <c:pt idx="14740">
                  <c:v>12.7846295652799</c:v>
                </c:pt>
                <c:pt idx="14741">
                  <c:v>12.783666596482076</c:v>
                </c:pt>
                <c:pt idx="14742">
                  <c:v>12.782701172100699</c:v>
                </c:pt>
                <c:pt idx="14743">
                  <c:v>12.781733288251498</c:v>
                </c:pt>
                <c:pt idx="14744">
                  <c:v>12.78076294105</c:v>
                </c:pt>
                <c:pt idx="14745">
                  <c:v>12.779790126611999</c:v>
                </c:pt>
                <c:pt idx="14746">
                  <c:v>12.778814841053398</c:v>
                </c:pt>
                <c:pt idx="14747">
                  <c:v>12.777837080490301</c:v>
                </c:pt>
                <c:pt idx="14748">
                  <c:v>12.776856841039304</c:v>
                </c:pt>
                <c:pt idx="14749">
                  <c:v>12.775874118816899</c:v>
                </c:pt>
                <c:pt idx="14750">
                  <c:v>12.7748889099399</c:v>
                </c:pt>
                <c:pt idx="14751">
                  <c:v>12.773901210525599</c:v>
                </c:pt>
                <c:pt idx="14752">
                  <c:v>12.7729110166913</c:v>
                </c:pt>
                <c:pt idx="14753">
                  <c:v>12.771918324554681</c:v>
                </c:pt>
                <c:pt idx="14754">
                  <c:v>12.770923130234076</c:v>
                </c:pt>
                <c:pt idx="14755">
                  <c:v>12.769925429847801</c:v>
                </c:pt>
                <c:pt idx="14756">
                  <c:v>12.768925219514498</c:v>
                </c:pt>
                <c:pt idx="14757">
                  <c:v>12.767922495353298</c:v>
                </c:pt>
                <c:pt idx="14758">
                  <c:v>12.766917253483706</c:v>
                </c:pt>
                <c:pt idx="14759">
                  <c:v>12.765909490025702</c:v>
                </c:pt>
                <c:pt idx="14760">
                  <c:v>12.7648992010997</c:v>
                </c:pt>
                <c:pt idx="14761">
                  <c:v>12.763886382826326</c:v>
                </c:pt>
                <c:pt idx="14762">
                  <c:v>12.762871031327</c:v>
                </c:pt>
                <c:pt idx="14763">
                  <c:v>12.761853142723298</c:v>
                </c:pt>
                <c:pt idx="14764">
                  <c:v>12.7608327131375</c:v>
                </c:pt>
                <c:pt idx="14765">
                  <c:v>12.759809738692304</c:v>
                </c:pt>
                <c:pt idx="14766">
                  <c:v>12.758784215511104</c:v>
                </c:pt>
                <c:pt idx="14767">
                  <c:v>12.7577561397175</c:v>
                </c:pt>
                <c:pt idx="14768">
                  <c:v>12.756725507436</c:v>
                </c:pt>
                <c:pt idx="14769">
                  <c:v>12.755692314791506</c:v>
                </c:pt>
                <c:pt idx="14770">
                  <c:v>12.754656557909653</c:v>
                </c:pt>
                <c:pt idx="14771">
                  <c:v>12.753618232916224</c:v>
                </c:pt>
                <c:pt idx="14772">
                  <c:v>12.752577335938406</c:v>
                </c:pt>
                <c:pt idx="14773">
                  <c:v>12.7515338631035</c:v>
                </c:pt>
                <c:pt idx="14774">
                  <c:v>12.398095885896</c:v>
                </c:pt>
                <c:pt idx="14775">
                  <c:v>12.396284732489514</c:v>
                </c:pt>
                <c:pt idx="14776">
                  <c:v>12.394470094403102</c:v>
                </c:pt>
                <c:pt idx="14777">
                  <c:v>12.392651968529023</c:v>
                </c:pt>
                <c:pt idx="14778">
                  <c:v>12.39083035176373</c:v>
                </c:pt>
                <c:pt idx="14779">
                  <c:v>12.38900524101</c:v>
                </c:pt>
                <c:pt idx="14780">
                  <c:v>12.387176633175899</c:v>
                </c:pt>
                <c:pt idx="14781">
                  <c:v>12.385344525174776</c:v>
                </c:pt>
                <c:pt idx="14782">
                  <c:v>12.38350891392551</c:v>
                </c:pt>
                <c:pt idx="14783">
                  <c:v>12.381669796352501</c:v>
                </c:pt>
                <c:pt idx="14784">
                  <c:v>12.379827169386004</c:v>
                </c:pt>
                <c:pt idx="14785">
                  <c:v>12.377981029961306</c:v>
                </c:pt>
                <c:pt idx="14786">
                  <c:v>12.376131375019726</c:v>
                </c:pt>
                <c:pt idx="14787">
                  <c:v>12.374278201507799</c:v>
                </c:pt>
                <c:pt idx="14788">
                  <c:v>12.372421506377806</c:v>
                </c:pt>
                <c:pt idx="14789">
                  <c:v>12.370561286588021</c:v>
                </c:pt>
                <c:pt idx="14790">
                  <c:v>12.36869753910163</c:v>
                </c:pt>
                <c:pt idx="14791">
                  <c:v>12.366830260888078</c:v>
                </c:pt>
                <c:pt idx="14792">
                  <c:v>12.364959448922002</c:v>
                </c:pt>
                <c:pt idx="14793">
                  <c:v>12.363085100184502</c:v>
                </c:pt>
                <c:pt idx="14794">
                  <c:v>12.361207211661776</c:v>
                </c:pt>
                <c:pt idx="14795">
                  <c:v>12.359325780345699</c:v>
                </c:pt>
                <c:pt idx="14796">
                  <c:v>12.357440803234436</c:v>
                </c:pt>
                <c:pt idx="14797">
                  <c:v>12.355552277331507</c:v>
                </c:pt>
                <c:pt idx="14798">
                  <c:v>12.35366019964613</c:v>
                </c:pt>
                <c:pt idx="14799">
                  <c:v>12.351764567193626</c:v>
                </c:pt>
                <c:pt idx="14800">
                  <c:v>12.349865376995202</c:v>
                </c:pt>
                <c:pt idx="14801">
                  <c:v>12.347962626077701</c:v>
                </c:pt>
                <c:pt idx="14802">
                  <c:v>12.346056311474022</c:v>
                </c:pt>
                <c:pt idx="14803">
                  <c:v>12.344146430222599</c:v>
                </c:pt>
                <c:pt idx="14804">
                  <c:v>12.342232979368237</c:v>
                </c:pt>
                <c:pt idx="14805">
                  <c:v>12.340315955961101</c:v>
                </c:pt>
                <c:pt idx="14806">
                  <c:v>12.338395357057999</c:v>
                </c:pt>
                <c:pt idx="14807">
                  <c:v>12.336471179721199</c:v>
                </c:pt>
                <c:pt idx="14808">
                  <c:v>12.334543421018999</c:v>
                </c:pt>
                <c:pt idx="14809">
                  <c:v>12.332612078026065</c:v>
                </c:pt>
                <c:pt idx="14810">
                  <c:v>12.3306771478222</c:v>
                </c:pt>
                <c:pt idx="14811">
                  <c:v>12.328738627494401</c:v>
                </c:pt>
                <c:pt idx="14812">
                  <c:v>12.326796514135072</c:v>
                </c:pt>
                <c:pt idx="14813">
                  <c:v>12.324850804842304</c:v>
                </c:pt>
                <c:pt idx="14814">
                  <c:v>12.322901496721199</c:v>
                </c:pt>
                <c:pt idx="14815">
                  <c:v>12.3209485868824</c:v>
                </c:pt>
                <c:pt idx="14816">
                  <c:v>12.3189920724428</c:v>
                </c:pt>
                <c:pt idx="14817">
                  <c:v>12.317031950525276</c:v>
                </c:pt>
                <c:pt idx="14818">
                  <c:v>12.315068218259114</c:v>
                </c:pt>
                <c:pt idx="14819">
                  <c:v>12.313100872779502</c:v>
                </c:pt>
                <c:pt idx="14820">
                  <c:v>12.311129911228226</c:v>
                </c:pt>
                <c:pt idx="14821">
                  <c:v>12.309155330753002</c:v>
                </c:pt>
                <c:pt idx="14822">
                  <c:v>12.3071771285077</c:v>
                </c:pt>
                <c:pt idx="14823">
                  <c:v>12.3051953016527</c:v>
                </c:pt>
                <c:pt idx="14824">
                  <c:v>12.303209847354626</c:v>
                </c:pt>
                <c:pt idx="14825">
                  <c:v>12.301220762785999</c:v>
                </c:pt>
                <c:pt idx="14826">
                  <c:v>12.299228045126201</c:v>
                </c:pt>
                <c:pt idx="14827">
                  <c:v>12.297231691560601</c:v>
                </c:pt>
                <c:pt idx="14828">
                  <c:v>12.295231699281</c:v>
                </c:pt>
                <c:pt idx="14829">
                  <c:v>12.293228065485476</c:v>
                </c:pt>
                <c:pt idx="14830">
                  <c:v>12.291220787378721</c:v>
                </c:pt>
                <c:pt idx="14831">
                  <c:v>12.289209862171798</c:v>
                </c:pt>
                <c:pt idx="14832">
                  <c:v>12.287195287081699</c:v>
                </c:pt>
                <c:pt idx="14833">
                  <c:v>12.285177059332399</c:v>
                </c:pt>
                <c:pt idx="14834">
                  <c:v>12.283155176154098</c:v>
                </c:pt>
                <c:pt idx="14835">
                  <c:v>12.281129634783499</c:v>
                </c:pt>
                <c:pt idx="14836">
                  <c:v>12.279100432463904</c:v>
                </c:pt>
                <c:pt idx="14837">
                  <c:v>12.277067566445</c:v>
                </c:pt>
                <c:pt idx="14838">
                  <c:v>12.275031033983012</c:v>
                </c:pt>
                <c:pt idx="14839">
                  <c:v>12.272990832340406</c:v>
                </c:pt>
                <c:pt idx="14840">
                  <c:v>12.270946958787036</c:v>
                </c:pt>
                <c:pt idx="14841">
                  <c:v>12.268899410598401</c:v>
                </c:pt>
                <c:pt idx="14842">
                  <c:v>12.266848185057198</c:v>
                </c:pt>
                <c:pt idx="14843">
                  <c:v>12.264793279452499</c:v>
                </c:pt>
                <c:pt idx="14844">
                  <c:v>12.262734691080126</c:v>
                </c:pt>
                <c:pt idx="14845">
                  <c:v>12.2606724172424</c:v>
                </c:pt>
                <c:pt idx="14846">
                  <c:v>12.258606455248406</c:v>
                </c:pt>
                <c:pt idx="14847">
                  <c:v>12.25653680241413</c:v>
                </c:pt>
                <c:pt idx="14848">
                  <c:v>12.254463456061499</c:v>
                </c:pt>
                <c:pt idx="14849">
                  <c:v>12.252386413520124</c:v>
                </c:pt>
                <c:pt idx="14850">
                  <c:v>12.250305672125902</c:v>
                </c:pt>
                <c:pt idx="14851">
                  <c:v>12.248221229221189</c:v>
                </c:pt>
                <c:pt idx="14852">
                  <c:v>12.246133082155998</c:v>
                </c:pt>
                <c:pt idx="14853">
                  <c:v>12.244041228286099</c:v>
                </c:pt>
                <c:pt idx="14854">
                  <c:v>12.241945664974581</c:v>
                </c:pt>
                <c:pt idx="14855">
                  <c:v>12.239846389591699</c:v>
                </c:pt>
                <c:pt idx="14856">
                  <c:v>12.237743399513798</c:v>
                </c:pt>
                <c:pt idx="14857">
                  <c:v>12.235636692124524</c:v>
                </c:pt>
                <c:pt idx="14858">
                  <c:v>12.233526264814499</c:v>
                </c:pt>
                <c:pt idx="14859">
                  <c:v>12.231412114981</c:v>
                </c:pt>
                <c:pt idx="14860">
                  <c:v>12.229294240028302</c:v>
                </c:pt>
                <c:pt idx="14861">
                  <c:v>12.2271726373676</c:v>
                </c:pt>
                <c:pt idx="14862">
                  <c:v>12.225047304417204</c:v>
                </c:pt>
                <c:pt idx="14863">
                  <c:v>12.2229182386021</c:v>
                </c:pt>
                <c:pt idx="14864">
                  <c:v>12.220785437354499</c:v>
                </c:pt>
                <c:pt idx="14865">
                  <c:v>12.218648898113399</c:v>
                </c:pt>
                <c:pt idx="14866">
                  <c:v>12.216508618325276</c:v>
                </c:pt>
                <c:pt idx="14867">
                  <c:v>12.2143645954429</c:v>
                </c:pt>
                <c:pt idx="14868">
                  <c:v>12.212216826926802</c:v>
                </c:pt>
                <c:pt idx="14869">
                  <c:v>12.2100653102442</c:v>
                </c:pt>
                <c:pt idx="14870">
                  <c:v>12.207910042869498</c:v>
                </c:pt>
                <c:pt idx="14871">
                  <c:v>12.2057510222843</c:v>
                </c:pt>
                <c:pt idx="14872">
                  <c:v>12.2035882459771</c:v>
                </c:pt>
                <c:pt idx="14873">
                  <c:v>12.201421711443848</c:v>
                </c:pt>
                <c:pt idx="14874">
                  <c:v>12.199251416187501</c:v>
                </c:pt>
                <c:pt idx="14875">
                  <c:v>12.197077357717999</c:v>
                </c:pt>
                <c:pt idx="14876">
                  <c:v>12.194899533552899</c:v>
                </c:pt>
                <c:pt idx="14877">
                  <c:v>12.192717941216499</c:v>
                </c:pt>
                <c:pt idx="14878">
                  <c:v>12.190532578240919</c:v>
                </c:pt>
                <c:pt idx="14879">
                  <c:v>12.188343442164648</c:v>
                </c:pt>
                <c:pt idx="14880">
                  <c:v>12.186150530534499</c:v>
                </c:pt>
                <c:pt idx="14881">
                  <c:v>12.183953840903699</c:v>
                </c:pt>
                <c:pt idx="14882">
                  <c:v>12.181753370833301</c:v>
                </c:pt>
                <c:pt idx="14883">
                  <c:v>12.179549117891424</c:v>
                </c:pt>
                <c:pt idx="14884">
                  <c:v>12.177341079653498</c:v>
                </c:pt>
                <c:pt idx="14885">
                  <c:v>12.175129253702504</c:v>
                </c:pt>
                <c:pt idx="14886">
                  <c:v>12.172913637628676</c:v>
                </c:pt>
                <c:pt idx="14887">
                  <c:v>12.170694229029628</c:v>
                </c:pt>
                <c:pt idx="14888">
                  <c:v>12.168471025510048</c:v>
                </c:pt>
                <c:pt idx="14889">
                  <c:v>12.166244024682976</c:v>
                </c:pt>
                <c:pt idx="14890">
                  <c:v>12.1640132241677</c:v>
                </c:pt>
                <c:pt idx="14891">
                  <c:v>12.161778621591948</c:v>
                </c:pt>
                <c:pt idx="14892">
                  <c:v>12.159540214590526</c:v>
                </c:pt>
                <c:pt idx="14893">
                  <c:v>12.157298000805499</c:v>
                </c:pt>
                <c:pt idx="14894">
                  <c:v>12.155051977886806</c:v>
                </c:pt>
                <c:pt idx="14895">
                  <c:v>12.1528021434917</c:v>
                </c:pt>
                <c:pt idx="14896">
                  <c:v>12.150548495285102</c:v>
                </c:pt>
                <c:pt idx="14897">
                  <c:v>12.148291030939298</c:v>
                </c:pt>
                <c:pt idx="14898">
                  <c:v>12.146029748134398</c:v>
                </c:pt>
                <c:pt idx="14899">
                  <c:v>12.1437646445579</c:v>
                </c:pt>
                <c:pt idx="14900">
                  <c:v>12.1414957179051</c:v>
                </c:pt>
                <c:pt idx="14901">
                  <c:v>12.139222965878488</c:v>
                </c:pt>
                <c:pt idx="14902">
                  <c:v>12.136946386189004</c:v>
                </c:pt>
                <c:pt idx="14903">
                  <c:v>12.134665976554398</c:v>
                </c:pt>
                <c:pt idx="14904">
                  <c:v>12.132381734700401</c:v>
                </c:pt>
                <c:pt idx="14905">
                  <c:v>12.1300936583607</c:v>
                </c:pt>
                <c:pt idx="14906">
                  <c:v>12.127801745276248</c:v>
                </c:pt>
                <c:pt idx="14907">
                  <c:v>12.125505993196199</c:v>
                </c:pt>
                <c:pt idx="14908">
                  <c:v>12.123206399877002</c:v>
                </c:pt>
                <c:pt idx="14909">
                  <c:v>12.120902963082999</c:v>
                </c:pt>
                <c:pt idx="14910">
                  <c:v>12.118595680586498</c:v>
                </c:pt>
                <c:pt idx="14911">
                  <c:v>12.116284550167476</c:v>
                </c:pt>
                <c:pt idx="14912">
                  <c:v>12.113969569613499</c:v>
                </c:pt>
                <c:pt idx="14913">
                  <c:v>12.111650736720399</c:v>
                </c:pt>
                <c:pt idx="14914">
                  <c:v>12.109328049291348</c:v>
                </c:pt>
                <c:pt idx="14915">
                  <c:v>12.1070015051379</c:v>
                </c:pt>
                <c:pt idx="14916">
                  <c:v>12.10467110207899</c:v>
                </c:pt>
                <c:pt idx="14917">
                  <c:v>12.102336837942078</c:v>
                </c:pt>
                <c:pt idx="14918">
                  <c:v>12.099998710561399</c:v>
                </c:pt>
                <c:pt idx="14919">
                  <c:v>12.097656717780502</c:v>
                </c:pt>
                <c:pt idx="14920">
                  <c:v>12.095310857449824</c:v>
                </c:pt>
                <c:pt idx="14921">
                  <c:v>12.0929611274283</c:v>
                </c:pt>
                <c:pt idx="14922">
                  <c:v>12.090607525582724</c:v>
                </c:pt>
                <c:pt idx="14923">
                  <c:v>12.0882500497877</c:v>
                </c:pt>
                <c:pt idx="14924">
                  <c:v>12.085888697926112</c:v>
                </c:pt>
                <c:pt idx="14925">
                  <c:v>12.083523467888501</c:v>
                </c:pt>
                <c:pt idx="14926">
                  <c:v>12.081154357573904</c:v>
                </c:pt>
                <c:pt idx="14927">
                  <c:v>12.078781364889</c:v>
                </c:pt>
                <c:pt idx="14928">
                  <c:v>12.076404487749041</c:v>
                </c:pt>
                <c:pt idx="14929">
                  <c:v>12.07402372407639</c:v>
                </c:pt>
                <c:pt idx="14930">
                  <c:v>12.07163907180303</c:v>
                </c:pt>
                <c:pt idx="14931">
                  <c:v>12.069250528867476</c:v>
                </c:pt>
                <c:pt idx="14932">
                  <c:v>12.0668580932174</c:v>
                </c:pt>
                <c:pt idx="14933">
                  <c:v>12.0644617628083</c:v>
                </c:pt>
                <c:pt idx="14934">
                  <c:v>12.06206153560403</c:v>
                </c:pt>
                <c:pt idx="14935">
                  <c:v>12.059657409576024</c:v>
                </c:pt>
                <c:pt idx="14936">
                  <c:v>12.0572493827048</c:v>
                </c:pt>
                <c:pt idx="14937">
                  <c:v>12.054837452978402</c:v>
                </c:pt>
                <c:pt idx="14938">
                  <c:v>12.052421618393502</c:v>
                </c:pt>
                <c:pt idx="14939">
                  <c:v>12.0500018769548</c:v>
                </c:pt>
                <c:pt idx="14940">
                  <c:v>12.047578226675299</c:v>
                </c:pt>
                <c:pt idx="14941">
                  <c:v>12.045150665576401</c:v>
                </c:pt>
                <c:pt idx="14942">
                  <c:v>12.042719191687604</c:v>
                </c:pt>
                <c:pt idx="14943">
                  <c:v>12.040283803047</c:v>
                </c:pt>
                <c:pt idx="14944">
                  <c:v>12.0378444977006</c:v>
                </c:pt>
                <c:pt idx="14945">
                  <c:v>12.03540127370341</c:v>
                </c:pt>
                <c:pt idx="14946">
                  <c:v>12.032954129117799</c:v>
                </c:pt>
                <c:pt idx="14947">
                  <c:v>12.030503062015498</c:v>
                </c:pt>
                <c:pt idx="14948">
                  <c:v>12.028048070476148</c:v>
                </c:pt>
                <c:pt idx="14949">
                  <c:v>12.025589152588068</c:v>
                </c:pt>
                <c:pt idx="14950">
                  <c:v>12.023126306447304</c:v>
                </c:pt>
                <c:pt idx="14951">
                  <c:v>12.020659530159326</c:v>
                </c:pt>
                <c:pt idx="14952">
                  <c:v>12.018188821837301</c:v>
                </c:pt>
                <c:pt idx="14953">
                  <c:v>12.01571417960341</c:v>
                </c:pt>
                <c:pt idx="14954">
                  <c:v>12.0132356015877</c:v>
                </c:pt>
                <c:pt idx="14955">
                  <c:v>12.0107530859294</c:v>
                </c:pt>
                <c:pt idx="14956">
                  <c:v>12.008266630775799</c:v>
                </c:pt>
                <c:pt idx="14957">
                  <c:v>12.005776234282919</c:v>
                </c:pt>
                <c:pt idx="14958">
                  <c:v>12.003281894615</c:v>
                </c:pt>
                <c:pt idx="14959">
                  <c:v>12.000783609945406</c:v>
                </c:pt>
                <c:pt idx="14960">
                  <c:v>11.9982813784556</c:v>
                </c:pt>
                <c:pt idx="14961">
                  <c:v>11.995775198335902</c:v>
                </c:pt>
                <c:pt idx="14962">
                  <c:v>11.993265067785099</c:v>
                </c:pt>
                <c:pt idx="14963">
                  <c:v>11.990750985010799</c:v>
                </c:pt>
                <c:pt idx="14964">
                  <c:v>11.988232948229006</c:v>
                </c:pt>
                <c:pt idx="14965">
                  <c:v>11.985710955664509</c:v>
                </c:pt>
                <c:pt idx="14966">
                  <c:v>11.983185005550602</c:v>
                </c:pt>
                <c:pt idx="14967">
                  <c:v>11.980655096129732</c:v>
                </c:pt>
                <c:pt idx="14968">
                  <c:v>11.978121225652298</c:v>
                </c:pt>
                <c:pt idx="14969">
                  <c:v>11.975583392378358</c:v>
                </c:pt>
                <c:pt idx="14970">
                  <c:v>11.973041594575626</c:v>
                </c:pt>
                <c:pt idx="14971">
                  <c:v>11.970495830521758</c:v>
                </c:pt>
                <c:pt idx="14972">
                  <c:v>11.967946098501876</c:v>
                </c:pt>
                <c:pt idx="14973">
                  <c:v>11.965392396811026</c:v>
                </c:pt>
                <c:pt idx="14974">
                  <c:v>11.962834723752406</c:v>
                </c:pt>
                <c:pt idx="14975">
                  <c:v>11.960273077638202</c:v>
                </c:pt>
                <c:pt idx="14976">
                  <c:v>11.957707456789526</c:v>
                </c:pt>
                <c:pt idx="14977">
                  <c:v>11.955137859536192</c:v>
                </c:pt>
                <c:pt idx="14978">
                  <c:v>11.952564284216518</c:v>
                </c:pt>
                <c:pt idx="14979">
                  <c:v>11.949986729178304</c:v>
                </c:pt>
                <c:pt idx="14980">
                  <c:v>11.9474051927782</c:v>
                </c:pt>
                <c:pt idx="14981">
                  <c:v>11.9448196733813</c:v>
                </c:pt>
                <c:pt idx="14982">
                  <c:v>11.942230169361904</c:v>
                </c:pt>
                <c:pt idx="14983">
                  <c:v>11.939636679103407</c:v>
                </c:pt>
                <c:pt idx="14984">
                  <c:v>11.937039200997306</c:v>
                </c:pt>
                <c:pt idx="14985">
                  <c:v>11.934437733445424</c:v>
                </c:pt>
                <c:pt idx="14986">
                  <c:v>11.931832274857404</c:v>
                </c:pt>
                <c:pt idx="14987">
                  <c:v>11.929222823652401</c:v>
                </c:pt>
                <c:pt idx="14988">
                  <c:v>11.926609378258426</c:v>
                </c:pt>
                <c:pt idx="14989">
                  <c:v>11.923991937112499</c:v>
                </c:pt>
                <c:pt idx="14990">
                  <c:v>11.921370498660901</c:v>
                </c:pt>
                <c:pt idx="14991">
                  <c:v>11.918745061358498</c:v>
                </c:pt>
                <c:pt idx="14992">
                  <c:v>11.9161156236697</c:v>
                </c:pt>
                <c:pt idx="14993">
                  <c:v>11.913482184067774</c:v>
                </c:pt>
                <c:pt idx="14994">
                  <c:v>11.9108447410349</c:v>
                </c:pt>
                <c:pt idx="14995">
                  <c:v>11.908203293062799</c:v>
                </c:pt>
                <c:pt idx="14996">
                  <c:v>11.905557838652074</c:v>
                </c:pt>
                <c:pt idx="14997">
                  <c:v>11.902908376311904</c:v>
                </c:pt>
                <c:pt idx="14998">
                  <c:v>11.9002549045618</c:v>
                </c:pt>
                <c:pt idx="14999">
                  <c:v>11.897597421929676</c:v>
                </c:pt>
                <c:pt idx="15000">
                  <c:v>11.8949359269526</c:v>
                </c:pt>
                <c:pt idx="15001">
                  <c:v>11.892270418177</c:v>
                </c:pt>
                <c:pt idx="15002">
                  <c:v>11.889600894158574</c:v>
                </c:pt>
                <c:pt idx="15003">
                  <c:v>11.886927353462006</c:v>
                </c:pt>
                <c:pt idx="15004">
                  <c:v>11.8842497946615</c:v>
                </c:pt>
                <c:pt idx="15005">
                  <c:v>11.881568216340424</c:v>
                </c:pt>
                <c:pt idx="15006">
                  <c:v>11.878882617091104</c:v>
                </c:pt>
                <c:pt idx="15007">
                  <c:v>11.876192995515726</c:v>
                </c:pt>
                <c:pt idx="15008">
                  <c:v>11.87349935022541</c:v>
                </c:pt>
                <c:pt idx="15009">
                  <c:v>11.870801679840024</c:v>
                </c:pt>
                <c:pt idx="15010">
                  <c:v>11.868099982990101</c:v>
                </c:pt>
                <c:pt idx="15011">
                  <c:v>11.865394258314554</c:v>
                </c:pt>
                <c:pt idx="15012">
                  <c:v>11.862684504461603</c:v>
                </c:pt>
                <c:pt idx="15013">
                  <c:v>11.859970720089002</c:v>
                </c:pt>
                <c:pt idx="15014">
                  <c:v>11.857252903864326</c:v>
                </c:pt>
                <c:pt idx="15015">
                  <c:v>11.854531054464072</c:v>
                </c:pt>
                <c:pt idx="15016">
                  <c:v>11.851805170573799</c:v>
                </c:pt>
                <c:pt idx="15017">
                  <c:v>11.8490752508895</c:v>
                </c:pt>
                <c:pt idx="15018">
                  <c:v>11.8463412941157</c:v>
                </c:pt>
                <c:pt idx="15019">
                  <c:v>11.843603298966826</c:v>
                </c:pt>
                <c:pt idx="15020">
                  <c:v>11.840861264166399</c:v>
                </c:pt>
                <c:pt idx="15021">
                  <c:v>11.838115188447848</c:v>
                </c:pt>
                <c:pt idx="15022">
                  <c:v>11.835365070553799</c:v>
                </c:pt>
                <c:pt idx="15023">
                  <c:v>11.8326109092365</c:v>
                </c:pt>
                <c:pt idx="15024">
                  <c:v>11.829852703257499</c:v>
                </c:pt>
                <c:pt idx="15025">
                  <c:v>11.827090451388306</c:v>
                </c:pt>
                <c:pt idx="15026">
                  <c:v>11.824324152409501</c:v>
                </c:pt>
                <c:pt idx="15027">
                  <c:v>11.821553805111501</c:v>
                </c:pt>
                <c:pt idx="15028">
                  <c:v>11.818779408294198</c:v>
                </c:pt>
                <c:pt idx="15029">
                  <c:v>11.8160009607671</c:v>
                </c:pt>
                <c:pt idx="15030">
                  <c:v>11.813218461349299</c:v>
                </c:pt>
                <c:pt idx="15031">
                  <c:v>11.810431908869576</c:v>
                </c:pt>
                <c:pt idx="15032">
                  <c:v>11.807641302165926</c:v>
                </c:pt>
                <c:pt idx="15033">
                  <c:v>11.804846640086724</c:v>
                </c:pt>
                <c:pt idx="15034">
                  <c:v>11.802047921489434</c:v>
                </c:pt>
                <c:pt idx="15035">
                  <c:v>11.799245145241001</c:v>
                </c:pt>
                <c:pt idx="15036">
                  <c:v>11.7964383102188</c:v>
                </c:pt>
                <c:pt idx="15037">
                  <c:v>11.793627415309302</c:v>
                </c:pt>
                <c:pt idx="15038">
                  <c:v>11.7908124594088</c:v>
                </c:pt>
                <c:pt idx="15039">
                  <c:v>11.787993441423398</c:v>
                </c:pt>
                <c:pt idx="15040">
                  <c:v>11.7851703602689</c:v>
                </c:pt>
                <c:pt idx="15041">
                  <c:v>11.782343214870799</c:v>
                </c:pt>
                <c:pt idx="15042">
                  <c:v>11.779512004164324</c:v>
                </c:pt>
                <c:pt idx="15043">
                  <c:v>11.776676727094499</c:v>
                </c:pt>
                <c:pt idx="15044">
                  <c:v>11.7738373826162</c:v>
                </c:pt>
                <c:pt idx="15045">
                  <c:v>11.770993969694098</c:v>
                </c:pt>
                <c:pt idx="15046">
                  <c:v>11.768146487302499</c:v>
                </c:pt>
                <c:pt idx="15047">
                  <c:v>11.765294934425826</c:v>
                </c:pt>
                <c:pt idx="15048">
                  <c:v>11.762439310058074</c:v>
                </c:pt>
                <c:pt idx="15049">
                  <c:v>11.759579613202806</c:v>
                </c:pt>
                <c:pt idx="15050">
                  <c:v>11.7567158428743</c:v>
                </c:pt>
                <c:pt idx="15051">
                  <c:v>11.753847998096004</c:v>
                </c:pt>
                <c:pt idx="15052">
                  <c:v>11.7509760779015</c:v>
                </c:pt>
                <c:pt idx="15053">
                  <c:v>11.748100081334018</c:v>
                </c:pt>
                <c:pt idx="15054">
                  <c:v>11.745220007447401</c:v>
                </c:pt>
                <c:pt idx="15055">
                  <c:v>11.7423358553045</c:v>
                </c:pt>
                <c:pt idx="15056">
                  <c:v>11.739447623978499</c:v>
                </c:pt>
                <c:pt idx="15057">
                  <c:v>11.736555312552699</c:v>
                </c:pt>
                <c:pt idx="15058">
                  <c:v>11.733658920119998</c:v>
                </c:pt>
                <c:pt idx="15059">
                  <c:v>11.7307584457837</c:v>
                </c:pt>
                <c:pt idx="15060">
                  <c:v>11.727853888656901</c:v>
                </c:pt>
                <c:pt idx="15061">
                  <c:v>11.724945247862401</c:v>
                </c:pt>
                <c:pt idx="15062">
                  <c:v>11.7220325225334</c:v>
                </c:pt>
                <c:pt idx="15063">
                  <c:v>11.719115711812998</c:v>
                </c:pt>
                <c:pt idx="15064">
                  <c:v>11.716194814854306</c:v>
                </c:pt>
                <c:pt idx="15065">
                  <c:v>11.713269830820501</c:v>
                </c:pt>
                <c:pt idx="15066">
                  <c:v>11.710340758884699</c:v>
                </c:pt>
                <c:pt idx="15067">
                  <c:v>11.7074075982304</c:v>
                </c:pt>
                <c:pt idx="15068">
                  <c:v>11.704470348050901</c:v>
                </c:pt>
                <c:pt idx="15069">
                  <c:v>11.7015290075495</c:v>
                </c:pt>
                <c:pt idx="15070">
                  <c:v>11.6985835759401</c:v>
                </c:pt>
                <c:pt idx="15071">
                  <c:v>11.69563405244627</c:v>
                </c:pt>
                <c:pt idx="15072">
                  <c:v>11.692680436301718</c:v>
                </c:pt>
                <c:pt idx="15073">
                  <c:v>11.689722726750301</c:v>
                </c:pt>
                <c:pt idx="15074">
                  <c:v>11.686760923046499</c:v>
                </c:pt>
                <c:pt idx="15075">
                  <c:v>11.6837950244546</c:v>
                </c:pt>
                <c:pt idx="15076">
                  <c:v>11.680825030248799</c:v>
                </c:pt>
                <c:pt idx="15077">
                  <c:v>11.677850939714</c:v>
                </c:pt>
                <c:pt idx="15078">
                  <c:v>11.6748727521449</c:v>
                </c:pt>
                <c:pt idx="15079">
                  <c:v>11.671890466846699</c:v>
                </c:pt>
                <c:pt idx="15080">
                  <c:v>11.668904083134699</c:v>
                </c:pt>
                <c:pt idx="15081">
                  <c:v>11.665913600334401</c:v>
                </c:pt>
                <c:pt idx="15082">
                  <c:v>11.662919017781809</c:v>
                </c:pt>
                <c:pt idx="15083">
                  <c:v>11.6599203348225</c:v>
                </c:pt>
                <c:pt idx="15084">
                  <c:v>11.656917550813302</c:v>
                </c:pt>
                <c:pt idx="15085">
                  <c:v>11.6539106651206</c:v>
                </c:pt>
                <c:pt idx="15086">
                  <c:v>11.650899677121426</c:v>
                </c:pt>
                <c:pt idx="15087">
                  <c:v>11.6478845862028</c:v>
                </c:pt>
                <c:pt idx="15088">
                  <c:v>11.644865391762398</c:v>
                </c:pt>
                <c:pt idx="15089">
                  <c:v>11.641842093208099</c:v>
                </c:pt>
                <c:pt idx="15090">
                  <c:v>11.638814689958098</c:v>
                </c:pt>
                <c:pt idx="15091">
                  <c:v>11.6357831814409</c:v>
                </c:pt>
                <c:pt idx="15092">
                  <c:v>11.6327475670955</c:v>
                </c:pt>
                <c:pt idx="15093">
                  <c:v>11.6297078463712</c:v>
                </c:pt>
                <c:pt idx="15094">
                  <c:v>11.626664018727809</c:v>
                </c:pt>
                <c:pt idx="15095">
                  <c:v>11.623616083635</c:v>
                </c:pt>
                <c:pt idx="15096">
                  <c:v>11.620564040573598</c:v>
                </c:pt>
                <c:pt idx="15097">
                  <c:v>11.617507889034499</c:v>
                </c:pt>
                <c:pt idx="15098">
                  <c:v>11.614447628519002</c:v>
                </c:pt>
                <c:pt idx="15099">
                  <c:v>11.611383258538902</c:v>
                </c:pt>
                <c:pt idx="15100">
                  <c:v>11.608314778616398</c:v>
                </c:pt>
                <c:pt idx="15101">
                  <c:v>11.605242188284302</c:v>
                </c:pt>
                <c:pt idx="15102">
                  <c:v>11.602165487085699</c:v>
                </c:pt>
                <c:pt idx="15103">
                  <c:v>11.599084674574321</c:v>
                </c:pt>
                <c:pt idx="15104">
                  <c:v>11.5959997503141</c:v>
                </c:pt>
                <c:pt idx="15105">
                  <c:v>11.59291071388</c:v>
                </c:pt>
                <c:pt idx="15106">
                  <c:v>11.5898175648571</c:v>
                </c:pt>
                <c:pt idx="15107">
                  <c:v>11.586720302841</c:v>
                </c:pt>
                <c:pt idx="15108">
                  <c:v>11.583618927438099</c:v>
                </c:pt>
                <c:pt idx="15109">
                  <c:v>11.580513438265276</c:v>
                </c:pt>
                <c:pt idx="15110">
                  <c:v>11.577403834949758</c:v>
                </c:pt>
                <c:pt idx="15111">
                  <c:v>11.574290117129324</c:v>
                </c:pt>
                <c:pt idx="15112">
                  <c:v>11.571172284452699</c:v>
                </c:pt>
                <c:pt idx="15113">
                  <c:v>11.568050336579002</c:v>
                </c:pt>
                <c:pt idx="15114">
                  <c:v>11.5649242731778</c:v>
                </c:pt>
                <c:pt idx="15115">
                  <c:v>11.561794093929736</c:v>
                </c:pt>
                <c:pt idx="15116">
                  <c:v>11.558659798525104</c:v>
                </c:pt>
                <c:pt idx="15117">
                  <c:v>11.555521386666276</c:v>
                </c:pt>
                <c:pt idx="15118">
                  <c:v>11.552378858064802</c:v>
                </c:pt>
                <c:pt idx="15119">
                  <c:v>11.549232212444029</c:v>
                </c:pt>
                <c:pt idx="15120">
                  <c:v>11.546081449537098</c:v>
                </c:pt>
                <c:pt idx="15121">
                  <c:v>11.542926569088626</c:v>
                </c:pt>
                <c:pt idx="15122">
                  <c:v>11.539767570853099</c:v>
                </c:pt>
                <c:pt idx="15123">
                  <c:v>11.5366044545965</c:v>
                </c:pt>
                <c:pt idx="15124">
                  <c:v>11.5334372200948</c:v>
                </c:pt>
                <c:pt idx="15125">
                  <c:v>11.530265867135148</c:v>
                </c:pt>
                <c:pt idx="15126">
                  <c:v>11.5270903955153</c:v>
                </c:pt>
                <c:pt idx="15127">
                  <c:v>11.5239108050437</c:v>
                </c:pt>
                <c:pt idx="15128">
                  <c:v>11.520727095539501</c:v>
                </c:pt>
                <c:pt idx="15129">
                  <c:v>11.517539266832626</c:v>
                </c:pt>
                <c:pt idx="15130">
                  <c:v>11.514347318763924</c:v>
                </c:pt>
                <c:pt idx="15131">
                  <c:v>11.511151251184801</c:v>
                </c:pt>
                <c:pt idx="15132">
                  <c:v>11.507951063957488</c:v>
                </c:pt>
                <c:pt idx="15133">
                  <c:v>11.504746756955306</c:v>
                </c:pt>
                <c:pt idx="15134">
                  <c:v>11.5015383300618</c:v>
                </c:pt>
                <c:pt idx="15135">
                  <c:v>11.498325783171616</c:v>
                </c:pt>
                <c:pt idx="15136">
                  <c:v>11.4951091161908</c:v>
                </c:pt>
                <c:pt idx="15137">
                  <c:v>11.4918883290352</c:v>
                </c:pt>
                <c:pt idx="15138">
                  <c:v>11.488663421631998</c:v>
                </c:pt>
                <c:pt idx="15139">
                  <c:v>11.485434393919576</c:v>
                </c:pt>
                <c:pt idx="15140">
                  <c:v>11.482201245846309</c:v>
                </c:pt>
                <c:pt idx="15141">
                  <c:v>11.478963977372098</c:v>
                </c:pt>
                <c:pt idx="15142">
                  <c:v>11.475722588467825</c:v>
                </c:pt>
                <c:pt idx="15143">
                  <c:v>11.47247707911473</c:v>
                </c:pt>
                <c:pt idx="15144">
                  <c:v>11.469227449305199</c:v>
                </c:pt>
                <c:pt idx="15145">
                  <c:v>11.465973699042706</c:v>
                </c:pt>
                <c:pt idx="15146">
                  <c:v>11.462715828341524</c:v>
                </c:pt>
                <c:pt idx="15147">
                  <c:v>11.459453837226695</c:v>
                </c:pt>
                <c:pt idx="15148">
                  <c:v>11.456187725733924</c:v>
                </c:pt>
                <c:pt idx="15149">
                  <c:v>11.4529174939108</c:v>
                </c:pt>
                <c:pt idx="15150">
                  <c:v>11.449643141815001</c:v>
                </c:pt>
                <c:pt idx="15151">
                  <c:v>11.446364669515498</c:v>
                </c:pt>
                <c:pt idx="15152">
                  <c:v>11.4430820770921</c:v>
                </c:pt>
                <c:pt idx="15153">
                  <c:v>11.4397953646357</c:v>
                </c:pt>
                <c:pt idx="15154">
                  <c:v>11.436504532248399</c:v>
                </c:pt>
                <c:pt idx="15155">
                  <c:v>11.4332095800424</c:v>
                </c:pt>
                <c:pt idx="15156">
                  <c:v>11.4299105081421</c:v>
                </c:pt>
                <c:pt idx="15157">
                  <c:v>11.426607316682126</c:v>
                </c:pt>
                <c:pt idx="15158">
                  <c:v>11.4233000058084</c:v>
                </c:pt>
                <c:pt idx="15159">
                  <c:v>11.419988575677802</c:v>
                </c:pt>
                <c:pt idx="15160">
                  <c:v>11.4166730264582</c:v>
                </c:pt>
                <c:pt idx="15161">
                  <c:v>11.413353358328624</c:v>
                </c:pt>
                <c:pt idx="15162">
                  <c:v>11.410029571479004</c:v>
                </c:pt>
                <c:pt idx="15163">
                  <c:v>11.406701666110498</c:v>
                </c:pt>
                <c:pt idx="15164">
                  <c:v>11.403369642435299</c:v>
                </c:pt>
                <c:pt idx="15165">
                  <c:v>11.4000335006765</c:v>
                </c:pt>
                <c:pt idx="15166">
                  <c:v>11.396693241068506</c:v>
                </c:pt>
                <c:pt idx="15167">
                  <c:v>11.3933488638566</c:v>
                </c:pt>
                <c:pt idx="15168">
                  <c:v>11.3900003692975</c:v>
                </c:pt>
                <c:pt idx="15169">
                  <c:v>11.38664775765873</c:v>
                </c:pt>
                <c:pt idx="15170">
                  <c:v>11.3832910292187</c:v>
                </c:pt>
                <c:pt idx="15171">
                  <c:v>11.379930184267709</c:v>
                </c:pt>
                <c:pt idx="15172">
                  <c:v>11.37656522310651</c:v>
                </c:pt>
                <c:pt idx="15173">
                  <c:v>11.373196146047349</c:v>
                </c:pt>
                <c:pt idx="15174">
                  <c:v>11.369822953413276</c:v>
                </c:pt>
                <c:pt idx="15175">
                  <c:v>11.366445645538874</c:v>
                </c:pt>
                <c:pt idx="15176">
                  <c:v>11.363064222769841</c:v>
                </c:pt>
                <c:pt idx="15177">
                  <c:v>11.359678685462702</c:v>
                </c:pt>
                <c:pt idx="15178">
                  <c:v>11.356289033985799</c:v>
                </c:pt>
                <c:pt idx="15179">
                  <c:v>11.352895268717754</c:v>
                </c:pt>
                <c:pt idx="15180">
                  <c:v>11.349497390049128</c:v>
                </c:pt>
                <c:pt idx="15181">
                  <c:v>11.346095398381324</c:v>
                </c:pt>
                <c:pt idx="15182">
                  <c:v>11.342689294127572</c:v>
                </c:pt>
                <c:pt idx="15183">
                  <c:v>11.339279077711099</c:v>
                </c:pt>
                <c:pt idx="15184">
                  <c:v>11.335864749567676</c:v>
                </c:pt>
                <c:pt idx="15185">
                  <c:v>11.332446310143496</c:v>
                </c:pt>
                <c:pt idx="15186">
                  <c:v>11.3290237598959</c:v>
                </c:pt>
                <c:pt idx="15187">
                  <c:v>11.325597099294368</c:v>
                </c:pt>
                <c:pt idx="15188">
                  <c:v>11.322166328818406</c:v>
                </c:pt>
                <c:pt idx="15189">
                  <c:v>11.3187314489599</c:v>
                </c:pt>
                <c:pt idx="15190">
                  <c:v>11.315292460221499</c:v>
                </c:pt>
                <c:pt idx="15191">
                  <c:v>11.311849363116902</c:v>
                </c:pt>
                <c:pt idx="15192">
                  <c:v>11.3084021581715</c:v>
                </c:pt>
                <c:pt idx="15193">
                  <c:v>11.304950845921702</c:v>
                </c:pt>
                <c:pt idx="15194">
                  <c:v>11.3014954269154</c:v>
                </c:pt>
                <c:pt idx="15195">
                  <c:v>11.298035901711698</c:v>
                </c:pt>
                <c:pt idx="15196">
                  <c:v>11.294572270881</c:v>
                </c:pt>
                <c:pt idx="15197">
                  <c:v>11.2911045350051</c:v>
                </c:pt>
                <c:pt idx="15198">
                  <c:v>11.287632694676899</c:v>
                </c:pt>
                <c:pt idx="15199">
                  <c:v>11.284156750500999</c:v>
                </c:pt>
                <c:pt idx="15200">
                  <c:v>11.280676703092848</c:v>
                </c:pt>
                <c:pt idx="15201">
                  <c:v>11.277192553079924</c:v>
                </c:pt>
                <c:pt idx="15202">
                  <c:v>11.2737043011001</c:v>
                </c:pt>
                <c:pt idx="15203">
                  <c:v>11.270211947803601</c:v>
                </c:pt>
                <c:pt idx="15204">
                  <c:v>11.266715493851301</c:v>
                </c:pt>
                <c:pt idx="15205">
                  <c:v>11.2632149399158</c:v>
                </c:pt>
                <c:pt idx="15206">
                  <c:v>11.259710286681004</c:v>
                </c:pt>
                <c:pt idx="15207">
                  <c:v>11.256201534842004</c:v>
                </c:pt>
                <c:pt idx="15208">
                  <c:v>11.252688685105626</c:v>
                </c:pt>
                <c:pt idx="15209">
                  <c:v>11.249171738189698</c:v>
                </c:pt>
                <c:pt idx="15210">
                  <c:v>11.2456506948238</c:v>
                </c:pt>
                <c:pt idx="15211">
                  <c:v>11.2421255557488</c:v>
                </c:pt>
                <c:pt idx="15212">
                  <c:v>11.238596321716798</c:v>
                </c:pt>
                <c:pt idx="15213">
                  <c:v>11.235062993491498</c:v>
                </c:pt>
                <c:pt idx="15214">
                  <c:v>11.231525571848101</c:v>
                </c:pt>
                <c:pt idx="15215">
                  <c:v>11.2279840575729</c:v>
                </c:pt>
                <c:pt idx="15216">
                  <c:v>11.224438451464099</c:v>
                </c:pt>
                <c:pt idx="15217">
                  <c:v>11.220888754330788</c:v>
                </c:pt>
                <c:pt idx="15218">
                  <c:v>11.2173349669942</c:v>
                </c:pt>
                <c:pt idx="15219">
                  <c:v>11.2137770902863</c:v>
                </c:pt>
                <c:pt idx="15220">
                  <c:v>11.210215125050729</c:v>
                </c:pt>
                <c:pt idx="15221">
                  <c:v>11.206649072143318</c:v>
                </c:pt>
                <c:pt idx="15222">
                  <c:v>11.2030789324299</c:v>
                </c:pt>
                <c:pt idx="15223">
                  <c:v>11.199504706789329</c:v>
                </c:pt>
                <c:pt idx="15224">
                  <c:v>11.1959263961107</c:v>
                </c:pt>
                <c:pt idx="15225">
                  <c:v>11.192344001295499</c:v>
                </c:pt>
                <c:pt idx="15226">
                  <c:v>11.1887575232562</c:v>
                </c:pt>
                <c:pt idx="15227">
                  <c:v>11.185166962916902</c:v>
                </c:pt>
                <c:pt idx="15228">
                  <c:v>11.181572321213299</c:v>
                </c:pt>
                <c:pt idx="15229">
                  <c:v>11.177973599092301</c:v>
                </c:pt>
                <c:pt idx="15230">
                  <c:v>11.174370797512687</c:v>
                </c:pt>
                <c:pt idx="15231">
                  <c:v>11.170763917444702</c:v>
                </c:pt>
                <c:pt idx="15232">
                  <c:v>11.167152959869776</c:v>
                </c:pt>
                <c:pt idx="15233">
                  <c:v>11.163537925781124</c:v>
                </c:pt>
                <c:pt idx="15234">
                  <c:v>11.159918816183502</c:v>
                </c:pt>
                <c:pt idx="15235">
                  <c:v>11.1562956320933</c:v>
                </c:pt>
                <c:pt idx="15236">
                  <c:v>11.1526683745381</c:v>
                </c:pt>
                <c:pt idx="15237">
                  <c:v>11.149037044557501</c:v>
                </c:pt>
                <c:pt idx="15238">
                  <c:v>11.145401643202099</c:v>
                </c:pt>
                <c:pt idx="15239">
                  <c:v>11.141762171534461</c:v>
                </c:pt>
                <c:pt idx="15240">
                  <c:v>11.138118630628901</c:v>
                </c:pt>
                <c:pt idx="15241">
                  <c:v>11.134471021570429</c:v>
                </c:pt>
                <c:pt idx="15242">
                  <c:v>11.130819345456798</c:v>
                </c:pt>
                <c:pt idx="15243">
                  <c:v>11.127163603396298</c:v>
                </c:pt>
                <c:pt idx="15244">
                  <c:v>11.1235037965094</c:v>
                </c:pt>
                <c:pt idx="15245">
                  <c:v>11.119839925928018</c:v>
                </c:pt>
                <c:pt idx="15246">
                  <c:v>11.116171992795298</c:v>
                </c:pt>
                <c:pt idx="15247">
                  <c:v>11.112499998266937</c:v>
                </c:pt>
                <c:pt idx="15248">
                  <c:v>11.10882394350879</c:v>
                </c:pt>
                <c:pt idx="15249">
                  <c:v>11.105143829700006</c:v>
                </c:pt>
                <c:pt idx="15250">
                  <c:v>11.101459658030002</c:v>
                </c:pt>
                <c:pt idx="15251">
                  <c:v>11.097771429699998</c:v>
                </c:pt>
                <c:pt idx="15252">
                  <c:v>11.094079145923548</c:v>
                </c:pt>
                <c:pt idx="15253">
                  <c:v>11.090382807925323</c:v>
                </c:pt>
                <c:pt idx="15254">
                  <c:v>11.08668241694143</c:v>
                </c:pt>
                <c:pt idx="15255">
                  <c:v>11.0829779742197</c:v>
                </c:pt>
                <c:pt idx="15256">
                  <c:v>11.079269481020098</c:v>
                </c:pt>
                <c:pt idx="15257">
                  <c:v>11.075556938613852</c:v>
                </c:pt>
                <c:pt idx="15258">
                  <c:v>11.071840348283304</c:v>
                </c:pt>
                <c:pt idx="15259">
                  <c:v>11.0681197113236</c:v>
                </c:pt>
                <c:pt idx="15260">
                  <c:v>11.064395029040501</c:v>
                </c:pt>
                <c:pt idx="15261">
                  <c:v>11.060666302751899</c:v>
                </c:pt>
                <c:pt idx="15262">
                  <c:v>11.056933533787381</c:v>
                </c:pt>
                <c:pt idx="15263">
                  <c:v>11.053196723487712</c:v>
                </c:pt>
                <c:pt idx="15264">
                  <c:v>11.049455873205806</c:v>
                </c:pt>
                <c:pt idx="15265">
                  <c:v>11.045710984306202</c:v>
                </c:pt>
                <c:pt idx="15266">
                  <c:v>11.041962058165</c:v>
                </c:pt>
                <c:pt idx="15267">
                  <c:v>11.038209096169799</c:v>
                </c:pt>
                <c:pt idx="15268">
                  <c:v>11.034452099720102</c:v>
                </c:pt>
                <c:pt idx="15269">
                  <c:v>11.0306910702271</c:v>
                </c:pt>
                <c:pt idx="15270">
                  <c:v>11.026926009113501</c:v>
                </c:pt>
                <c:pt idx="15271">
                  <c:v>11.023156917813704</c:v>
                </c:pt>
                <c:pt idx="15272">
                  <c:v>11.019383797773999</c:v>
                </c:pt>
                <c:pt idx="15273">
                  <c:v>11.015606650452327</c:v>
                </c:pt>
                <c:pt idx="15274">
                  <c:v>5.9065772769633398</c:v>
                </c:pt>
                <c:pt idx="15275">
                  <c:v>5.9011922117853102</c:v>
                </c:pt>
                <c:pt idx="15276">
                  <c:v>5.8958090408798398</c:v>
                </c:pt>
                <c:pt idx="15277">
                  <c:v>5.8904277716395885</c:v>
                </c:pt>
                <c:pt idx="15278">
                  <c:v>5.8850484114527024</c:v>
                </c:pt>
                <c:pt idx="15279">
                  <c:v>5.8796709677024701</c:v>
                </c:pt>
                <c:pt idx="15280">
                  <c:v>5.87429544776783</c:v>
                </c:pt>
                <c:pt idx="15281">
                  <c:v>5.8689218590228656</c:v>
                </c:pt>
                <c:pt idx="15282">
                  <c:v>5.8635502088369673</c:v>
                </c:pt>
                <c:pt idx="15283">
                  <c:v>5.8581805045750084</c:v>
                </c:pt>
                <c:pt idx="15284">
                  <c:v>5.8528127535969245</c:v>
                </c:pt>
                <c:pt idx="15285">
                  <c:v>5.8474469632578385</c:v>
                </c:pt>
                <c:pt idx="15286">
                  <c:v>5.8420831409082465</c:v>
                </c:pt>
                <c:pt idx="15287">
                  <c:v>5.8367212938938655</c:v>
                </c:pt>
                <c:pt idx="15288">
                  <c:v>5.8313614295552902</c:v>
                </c:pt>
                <c:pt idx="15289">
                  <c:v>5.82600355522868</c:v>
                </c:pt>
                <c:pt idx="15290">
                  <c:v>5.8206476782450345</c:v>
                </c:pt>
                <c:pt idx="15291">
                  <c:v>5.8152938059306134</c:v>
                </c:pt>
                <c:pt idx="15292">
                  <c:v>5.8099419456066101</c:v>
                </c:pt>
                <c:pt idx="15293">
                  <c:v>5.8045921045893714</c:v>
                </c:pt>
                <c:pt idx="15294">
                  <c:v>5.7992442901902734</c:v>
                </c:pt>
                <c:pt idx="15295">
                  <c:v>5.7938985097156603</c:v>
                </c:pt>
                <c:pt idx="15296">
                  <c:v>5.7885547704669245</c:v>
                </c:pt>
                <c:pt idx="15297">
                  <c:v>5.7832130797404302</c:v>
                </c:pt>
                <c:pt idx="15298">
                  <c:v>5.7778734448274314</c:v>
                </c:pt>
                <c:pt idx="15299">
                  <c:v>5.7725358730141201</c:v>
                </c:pt>
                <c:pt idx="15300">
                  <c:v>5.76720037158164</c:v>
                </c:pt>
                <c:pt idx="15301">
                  <c:v>5.7618669478059346</c:v>
                </c:pt>
                <c:pt idx="15302">
                  <c:v>5.7565356089579245</c:v>
                </c:pt>
                <c:pt idx="15303">
                  <c:v>5.7512063623032414</c:v>
                </c:pt>
                <c:pt idx="15304">
                  <c:v>5.7458792151023834</c:v>
                </c:pt>
                <c:pt idx="15305">
                  <c:v>5.7405541746106001</c:v>
                </c:pt>
                <c:pt idx="15306">
                  <c:v>5.7352312480779855</c:v>
                </c:pt>
                <c:pt idx="15307">
                  <c:v>5.7299104427493495</c:v>
                </c:pt>
                <c:pt idx="15308">
                  <c:v>5.7245917658641901</c:v>
                </c:pt>
                <c:pt idx="15309">
                  <c:v>5.7192752246567302</c:v>
                </c:pt>
                <c:pt idx="15310">
                  <c:v>5.7139608263558666</c:v>
                </c:pt>
                <c:pt idx="15311">
                  <c:v>5.7086485781851701</c:v>
                </c:pt>
                <c:pt idx="15312">
                  <c:v>5.7033384873628918</c:v>
                </c:pt>
                <c:pt idx="15313">
                  <c:v>5.6980305611016355</c:v>
                </c:pt>
                <c:pt idx="15314">
                  <c:v>5.6927248066089557</c:v>
                </c:pt>
                <c:pt idx="15315">
                  <c:v>5.6874212310868932</c:v>
                </c:pt>
                <c:pt idx="15316">
                  <c:v>5.6821198417318755</c:v>
                </c:pt>
                <c:pt idx="15317">
                  <c:v>5.6768206457349599</c:v>
                </c:pt>
                <c:pt idx="15318">
                  <c:v>5.6715236502816424</c:v>
                </c:pt>
                <c:pt idx="15319">
                  <c:v>5.6662288625519297</c:v>
                </c:pt>
                <c:pt idx="15320">
                  <c:v>5.6609362897203255</c:v>
                </c:pt>
                <c:pt idx="15321">
                  <c:v>5.6556459389558356</c:v>
                </c:pt>
                <c:pt idx="15322">
                  <c:v>5.6503578174216855</c:v>
                </c:pt>
                <c:pt idx="15323">
                  <c:v>5.6450719322756955</c:v>
                </c:pt>
                <c:pt idx="15324">
                  <c:v>5.6397882906698902</c:v>
                </c:pt>
                <c:pt idx="15325">
                  <c:v>5.6345068997507255</c:v>
                </c:pt>
                <c:pt idx="15326">
                  <c:v>5.6292277666590298</c:v>
                </c:pt>
                <c:pt idx="15327">
                  <c:v>5.6239508985298245</c:v>
                </c:pt>
                <c:pt idx="15328">
                  <c:v>5.6186763024925597</c:v>
                </c:pt>
                <c:pt idx="15329">
                  <c:v>5.6134039856708124</c:v>
                </c:pt>
                <c:pt idx="15330">
                  <c:v>5.6081339551824385</c:v>
                </c:pt>
                <c:pt idx="15331">
                  <c:v>5.6028662181395745</c:v>
                </c:pt>
                <c:pt idx="15332">
                  <c:v>5.5976007816484996</c:v>
                </c:pt>
                <c:pt idx="15333">
                  <c:v>5.5923376528096798</c:v>
                </c:pt>
                <c:pt idx="15334">
                  <c:v>5.5870768387176808</c:v>
                </c:pt>
                <c:pt idx="15335">
                  <c:v>5.5818183464614295</c:v>
                </c:pt>
                <c:pt idx="15336">
                  <c:v>5.5765621831237508</c:v>
                </c:pt>
                <c:pt idx="15337">
                  <c:v>5.5713083557813743</c:v>
                </c:pt>
                <c:pt idx="15338">
                  <c:v>5.5660568715053769</c:v>
                </c:pt>
                <c:pt idx="15339">
                  <c:v>5.5608077373611895</c:v>
                </c:pt>
                <c:pt idx="15340">
                  <c:v>5.5555609604075755</c:v>
                </c:pt>
                <c:pt idx="15341">
                  <c:v>5.5503165476976832</c:v>
                </c:pt>
                <c:pt idx="15342">
                  <c:v>5.5450745062787332</c:v>
                </c:pt>
                <c:pt idx="15343">
                  <c:v>5.5398348431917697</c:v>
                </c:pt>
                <c:pt idx="15344">
                  <c:v>5.5345975654716399</c:v>
                </c:pt>
                <c:pt idx="15345">
                  <c:v>5.5293626801473534</c:v>
                </c:pt>
                <c:pt idx="15346">
                  <c:v>5.5241301942416801</c:v>
                </c:pt>
                <c:pt idx="15347">
                  <c:v>5.5189001147713324</c:v>
                </c:pt>
                <c:pt idx="15348">
                  <c:v>5.51367244874685</c:v>
                </c:pt>
                <c:pt idx="15349">
                  <c:v>5.5084472031726524</c:v>
                </c:pt>
                <c:pt idx="15350">
                  <c:v>5.5032243850468134</c:v>
                </c:pt>
                <c:pt idx="15351">
                  <c:v>5.4980040013614202</c:v>
                </c:pt>
                <c:pt idx="15352">
                  <c:v>5.4927860591021975</c:v>
                </c:pt>
                <c:pt idx="15353">
                  <c:v>5.4875705652486397</c:v>
                </c:pt>
                <c:pt idx="15354">
                  <c:v>5.4823575267739955</c:v>
                </c:pt>
                <c:pt idx="15355">
                  <c:v>5.4771469506451975</c:v>
                </c:pt>
                <c:pt idx="15356">
                  <c:v>5.4719388438228824</c:v>
                </c:pt>
                <c:pt idx="15357">
                  <c:v>5.4667332132613113</c:v>
                </c:pt>
                <c:pt idx="15358">
                  <c:v>5.4615300659084545</c:v>
                </c:pt>
                <c:pt idx="15359">
                  <c:v>5.4563294087058924</c:v>
                </c:pt>
                <c:pt idx="15360">
                  <c:v>5.4511312485887045</c:v>
                </c:pt>
                <c:pt idx="15361">
                  <c:v>5.4459355924857356</c:v>
                </c:pt>
                <c:pt idx="15362">
                  <c:v>5.4407424473192734</c:v>
                </c:pt>
                <c:pt idx="15363">
                  <c:v>5.4355518200051085</c:v>
                </c:pt>
                <c:pt idx="15364">
                  <c:v>5.4303637174527619</c:v>
                </c:pt>
                <c:pt idx="15365">
                  <c:v>5.4251781465648197</c:v>
                </c:pt>
                <c:pt idx="15366">
                  <c:v>5.4199951142379001</c:v>
                </c:pt>
                <c:pt idx="15367">
                  <c:v>5.4148146273616655</c:v>
                </c:pt>
                <c:pt idx="15368">
                  <c:v>5.4096366928194914</c:v>
                </c:pt>
                <c:pt idx="15369">
                  <c:v>5.4044613174878702</c:v>
                </c:pt>
                <c:pt idx="15370">
                  <c:v>5.3992885082369355</c:v>
                </c:pt>
                <c:pt idx="15371">
                  <c:v>5.3941182719300924</c:v>
                </c:pt>
                <c:pt idx="15372">
                  <c:v>5.3889506154242497</c:v>
                </c:pt>
                <c:pt idx="15373">
                  <c:v>5.38378554556936</c:v>
                </c:pt>
                <c:pt idx="15374">
                  <c:v>5.3786230692089099</c:v>
                </c:pt>
                <c:pt idx="15375">
                  <c:v>5.3734631931797239</c:v>
                </c:pt>
                <c:pt idx="15376">
                  <c:v>5.3683059243114855</c:v>
                </c:pt>
                <c:pt idx="15377">
                  <c:v>5.3631512694276937</c:v>
                </c:pt>
                <c:pt idx="15378">
                  <c:v>5.3579992353449475</c:v>
                </c:pt>
                <c:pt idx="15379">
                  <c:v>5.3528498288727056</c:v>
                </c:pt>
                <c:pt idx="15380">
                  <c:v>5.3477030568139146</c:v>
                </c:pt>
                <c:pt idx="15381">
                  <c:v>5.3425589259646404</c:v>
                </c:pt>
                <c:pt idx="15382">
                  <c:v>5.33741744311408</c:v>
                </c:pt>
                <c:pt idx="15383">
                  <c:v>5.3322786150446237</c:v>
                </c:pt>
                <c:pt idx="15384">
                  <c:v>5.3271424485315375</c:v>
                </c:pt>
                <c:pt idx="15385">
                  <c:v>5.3220089503435295</c:v>
                </c:pt>
                <c:pt idx="15386">
                  <c:v>5.3168781272421404</c:v>
                </c:pt>
                <c:pt idx="15387">
                  <c:v>5.3117499859821171</c:v>
                </c:pt>
                <c:pt idx="15388">
                  <c:v>5.3066245333108597</c:v>
                </c:pt>
                <c:pt idx="15389">
                  <c:v>5.3015017759693324</c:v>
                </c:pt>
                <c:pt idx="15390">
                  <c:v>5.2963817206911123</c:v>
                </c:pt>
                <c:pt idx="15391">
                  <c:v>5.2912643742029024</c:v>
                </c:pt>
                <c:pt idx="15392">
                  <c:v>5.2861497432242279</c:v>
                </c:pt>
                <c:pt idx="15393">
                  <c:v>5.2810378344675302</c:v>
                </c:pt>
                <c:pt idx="15394">
                  <c:v>5.2759286546384097</c:v>
                </c:pt>
                <c:pt idx="15395">
                  <c:v>5.2708222104351314</c:v>
                </c:pt>
                <c:pt idx="15396">
                  <c:v>5.2657185085488685</c:v>
                </c:pt>
                <c:pt idx="15397">
                  <c:v>5.2606175556636714</c:v>
                </c:pt>
                <c:pt idx="15398">
                  <c:v>5.2555193584563655</c:v>
                </c:pt>
                <c:pt idx="15399">
                  <c:v>5.25042392359674</c:v>
                </c:pt>
                <c:pt idx="15400">
                  <c:v>5.2453312577471465</c:v>
                </c:pt>
                <c:pt idx="15401">
                  <c:v>5.2402413675628834</c:v>
                </c:pt>
                <c:pt idx="15402">
                  <c:v>5.2351542596918845</c:v>
                </c:pt>
                <c:pt idx="15403">
                  <c:v>5.2300699407749924</c:v>
                </c:pt>
                <c:pt idx="15404">
                  <c:v>5.2249884174453847</c:v>
                </c:pt>
                <c:pt idx="15405">
                  <c:v>5.2199096963295597</c:v>
                </c:pt>
                <c:pt idx="15406">
                  <c:v>5.2148337840460099</c:v>
                </c:pt>
                <c:pt idx="15407">
                  <c:v>5.2097606872062814</c:v>
                </c:pt>
                <c:pt idx="15408">
                  <c:v>5.2046904124144424</c:v>
                </c:pt>
                <c:pt idx="15409">
                  <c:v>5.1996229662671603</c:v>
                </c:pt>
                <c:pt idx="15410">
                  <c:v>5.1945583553537356</c:v>
                </c:pt>
                <c:pt idx="15411">
                  <c:v>5.1894965862560785</c:v>
                </c:pt>
                <c:pt idx="15412">
                  <c:v>5.1844376655485345</c:v>
                </c:pt>
                <c:pt idx="15413">
                  <c:v>5.1793815997980799</c:v>
                </c:pt>
                <c:pt idx="15414">
                  <c:v>5.1743283955642134</c:v>
                </c:pt>
                <c:pt idx="15415">
                  <c:v>5.1692780593987795</c:v>
                </c:pt>
                <c:pt idx="15416">
                  <c:v>5.1642305978462506</c:v>
                </c:pt>
                <c:pt idx="15417">
                  <c:v>5.1591860174437265</c:v>
                </c:pt>
                <c:pt idx="15418">
                  <c:v>5.1541443247202645</c:v>
                </c:pt>
                <c:pt idx="15419">
                  <c:v>5.1491055261977339</c:v>
                </c:pt>
                <c:pt idx="15420">
                  <c:v>5.1440696283903975</c:v>
                </c:pt>
                <c:pt idx="15421">
                  <c:v>5.1390366378046197</c:v>
                </c:pt>
                <c:pt idx="15422">
                  <c:v>5.1340065609393655</c:v>
                </c:pt>
                <c:pt idx="15423">
                  <c:v>5.1289794042858698</c:v>
                </c:pt>
                <c:pt idx="15424">
                  <c:v>5.1239551743276746</c:v>
                </c:pt>
                <c:pt idx="15425">
                  <c:v>5.1189338775406545</c:v>
                </c:pt>
                <c:pt idx="15426">
                  <c:v>5.1139155203930402</c:v>
                </c:pt>
                <c:pt idx="15427">
                  <c:v>5.1089001093452655</c:v>
                </c:pt>
                <c:pt idx="15428">
                  <c:v>5.1038876508498445</c:v>
                </c:pt>
                <c:pt idx="15429">
                  <c:v>5.0988781513518102</c:v>
                </c:pt>
                <c:pt idx="15430">
                  <c:v>5.0938716172881975</c:v>
                </c:pt>
                <c:pt idx="15431">
                  <c:v>5.0888680550883434</c:v>
                </c:pt>
                <c:pt idx="15432">
                  <c:v>5.0838674711737104</c:v>
                </c:pt>
                <c:pt idx="15433">
                  <c:v>5.0788698719579299</c:v>
                </c:pt>
                <c:pt idx="15434">
                  <c:v>5.0738752638467695</c:v>
                </c:pt>
                <c:pt idx="15435">
                  <c:v>5.0688836532380845</c:v>
                </c:pt>
                <c:pt idx="15436">
                  <c:v>5.0638950465218775</c:v>
                </c:pt>
                <c:pt idx="15437">
                  <c:v>5.0589094500801801</c:v>
                </c:pt>
                <c:pt idx="15438">
                  <c:v>5.0539268702870581</c:v>
                </c:pt>
                <c:pt idx="15439">
                  <c:v>5.0489473135088403</c:v>
                </c:pt>
                <c:pt idx="15440">
                  <c:v>5.0439707861035314</c:v>
                </c:pt>
                <c:pt idx="15441">
                  <c:v>5.0389972944213834</c:v>
                </c:pt>
                <c:pt idx="15442">
                  <c:v>5.0340268448045098</c:v>
                </c:pt>
                <c:pt idx="15443">
                  <c:v>5.0290594435871103</c:v>
                </c:pt>
                <c:pt idx="15444">
                  <c:v>5.0240950970951861</c:v>
                </c:pt>
                <c:pt idx="15445">
                  <c:v>5.0191338116469275</c:v>
                </c:pt>
                <c:pt idx="15446">
                  <c:v>5.0141755935520855</c:v>
                </c:pt>
                <c:pt idx="15447">
                  <c:v>5.0092204491125933</c:v>
                </c:pt>
                <c:pt idx="15448">
                  <c:v>5.0042683846220992</c:v>
                </c:pt>
                <c:pt idx="15449">
                  <c:v>4.9993194063660198</c:v>
                </c:pt>
                <c:pt idx="15450">
                  <c:v>4.9943735206219699</c:v>
                </c:pt>
                <c:pt idx="15451">
                  <c:v>4.9894307336590824</c:v>
                </c:pt>
                <c:pt idx="15452">
                  <c:v>4.9844910517383401</c:v>
                </c:pt>
                <c:pt idx="15453">
                  <c:v>4.9795544811126655</c:v>
                </c:pt>
                <c:pt idx="15454">
                  <c:v>4.9746210280263599</c:v>
                </c:pt>
                <c:pt idx="15455">
                  <c:v>4.9696906987159899</c:v>
                </c:pt>
                <c:pt idx="15456">
                  <c:v>4.9647634994095524</c:v>
                </c:pt>
                <c:pt idx="15457">
                  <c:v>4.95983943632669</c:v>
                </c:pt>
                <c:pt idx="15458">
                  <c:v>4.9549185156789255</c:v>
                </c:pt>
                <c:pt idx="15459">
                  <c:v>4.9500007436694604</c:v>
                </c:pt>
                <c:pt idx="15460">
                  <c:v>4.9450861264929697</c:v>
                </c:pt>
                <c:pt idx="15461">
                  <c:v>4.9401746703358755</c:v>
                </c:pt>
                <c:pt idx="15462">
                  <c:v>4.9352663813764179</c:v>
                </c:pt>
                <c:pt idx="15463">
                  <c:v>4.9303612657839659</c:v>
                </c:pt>
                <c:pt idx="15464">
                  <c:v>4.9254593297198399</c:v>
                </c:pt>
                <c:pt idx="15465">
                  <c:v>4.920560579336879</c:v>
                </c:pt>
                <c:pt idx="15466">
                  <c:v>4.9156650207795813</c:v>
                </c:pt>
                <c:pt idx="15467">
                  <c:v>4.9107726601836434</c:v>
                </c:pt>
                <c:pt idx="15468">
                  <c:v>4.90588350367653</c:v>
                </c:pt>
                <c:pt idx="15469">
                  <c:v>4.9009975573771465</c:v>
                </c:pt>
                <c:pt idx="15470">
                  <c:v>4.8961148273957882</c:v>
                </c:pt>
                <c:pt idx="15471">
                  <c:v>4.8912353198345997</c:v>
                </c:pt>
                <c:pt idx="15472">
                  <c:v>4.8863590407865702</c:v>
                </c:pt>
                <c:pt idx="15473">
                  <c:v>4.8814859963365045</c:v>
                </c:pt>
                <c:pt idx="15474">
                  <c:v>4.8766161925606353</c:v>
                </c:pt>
                <c:pt idx="15475">
                  <c:v>4.8717496355262524</c:v>
                </c:pt>
                <c:pt idx="15476">
                  <c:v>4.8668863312924655</c:v>
                </c:pt>
                <c:pt idx="15477">
                  <c:v>4.8620262859094785</c:v>
                </c:pt>
                <c:pt idx="15478">
                  <c:v>4.8571695054188702</c:v>
                </c:pt>
                <c:pt idx="15479">
                  <c:v>4.8523159958535702</c:v>
                </c:pt>
                <c:pt idx="15480">
                  <c:v>4.8474657632377856</c:v>
                </c:pt>
                <c:pt idx="15481">
                  <c:v>4.8426188135870696</c:v>
                </c:pt>
                <c:pt idx="15482">
                  <c:v>4.8377751529081898</c:v>
                </c:pt>
                <c:pt idx="15483">
                  <c:v>4.8329347871991795</c:v>
                </c:pt>
                <c:pt idx="15484">
                  <c:v>4.8280977224493196</c:v>
                </c:pt>
                <c:pt idx="15485">
                  <c:v>4.8232639646391524</c:v>
                </c:pt>
                <c:pt idx="15486">
                  <c:v>4.8184335197402675</c:v>
                </c:pt>
                <c:pt idx="15487">
                  <c:v>4.8136063937156734</c:v>
                </c:pt>
                <c:pt idx="15488">
                  <c:v>4.8087825925193499</c:v>
                </c:pt>
                <c:pt idx="15489">
                  <c:v>4.80396212209655</c:v>
                </c:pt>
                <c:pt idx="15490">
                  <c:v>4.7991449883835999</c:v>
                </c:pt>
                <c:pt idx="15491">
                  <c:v>4.7943311973079545</c:v>
                </c:pt>
                <c:pt idx="15492">
                  <c:v>4.7895207547882004</c:v>
                </c:pt>
                <c:pt idx="15493">
                  <c:v>4.7847136667339445</c:v>
                </c:pt>
                <c:pt idx="15494">
                  <c:v>4.7799099390459396</c:v>
                </c:pt>
                <c:pt idx="15495">
                  <c:v>4.7751095776158845</c:v>
                </c:pt>
                <c:pt idx="15496">
                  <c:v>4.7703125883267097</c:v>
                </c:pt>
                <c:pt idx="15497">
                  <c:v>4.7655189770520447</c:v>
                </c:pt>
                <c:pt idx="15498">
                  <c:v>4.7607287496569395</c:v>
                </c:pt>
                <c:pt idx="15499">
                  <c:v>4.7559419119970086</c:v>
                </c:pt>
                <c:pt idx="15500">
                  <c:v>4.7511584699190701</c:v>
                </c:pt>
                <c:pt idx="15501">
                  <c:v>4.7463784292609024</c:v>
                </c:pt>
                <c:pt idx="15502">
                  <c:v>4.7416017958511132</c:v>
                </c:pt>
                <c:pt idx="15503">
                  <c:v>4.7368285755091124</c:v>
                </c:pt>
                <c:pt idx="15504">
                  <c:v>4.7320587740456004</c:v>
                </c:pt>
                <c:pt idx="15505">
                  <c:v>4.7272923972618814</c:v>
                </c:pt>
                <c:pt idx="15506">
                  <c:v>4.7225294509501401</c:v>
                </c:pt>
                <c:pt idx="15507">
                  <c:v>4.7177699408934801</c:v>
                </c:pt>
                <c:pt idx="15508">
                  <c:v>4.7130138728658055</c:v>
                </c:pt>
                <c:pt idx="15509">
                  <c:v>4.7082612526318934</c:v>
                </c:pt>
                <c:pt idx="15510">
                  <c:v>4.7035120859471524</c:v>
                </c:pt>
                <c:pt idx="15511">
                  <c:v>4.6987663785579645</c:v>
                </c:pt>
                <c:pt idx="15512">
                  <c:v>4.6940241362014232</c:v>
                </c:pt>
                <c:pt idx="15513">
                  <c:v>4.6892853646055297</c:v>
                </c:pt>
                <c:pt idx="15514">
                  <c:v>4.6845500694885827</c:v>
                </c:pt>
                <c:pt idx="15515">
                  <c:v>4.6798182565601696</c:v>
                </c:pt>
                <c:pt idx="15516">
                  <c:v>4.6750899315201098</c:v>
                </c:pt>
                <c:pt idx="15517">
                  <c:v>4.6703651000591924</c:v>
                </c:pt>
                <c:pt idx="15518">
                  <c:v>4.6656437678587075</c:v>
                </c:pt>
                <c:pt idx="15519">
                  <c:v>4.6609259405907206</c:v>
                </c:pt>
                <c:pt idx="15520">
                  <c:v>4.6562116239180797</c:v>
                </c:pt>
                <c:pt idx="15521">
                  <c:v>4.6515008234938895</c:v>
                </c:pt>
                <c:pt idx="15522">
                  <c:v>4.6467935449621534</c:v>
                </c:pt>
                <c:pt idx="15523">
                  <c:v>4.6420897939572896</c:v>
                </c:pt>
                <c:pt idx="15524">
                  <c:v>4.6373895761044279</c:v>
                </c:pt>
                <c:pt idx="15525">
                  <c:v>4.6326928970193704</c:v>
                </c:pt>
                <c:pt idx="15526">
                  <c:v>4.6279997623081055</c:v>
                </c:pt>
                <c:pt idx="15527">
                  <c:v>4.6233101775674017</c:v>
                </c:pt>
                <c:pt idx="15528">
                  <c:v>4.6186241483847201</c:v>
                </c:pt>
                <c:pt idx="15529">
                  <c:v>4.6139416803375495</c:v>
                </c:pt>
                <c:pt idx="15530">
                  <c:v>4.6092627789942524</c:v>
                </c:pt>
                <c:pt idx="15531">
                  <c:v>4.604587449913379</c:v>
                </c:pt>
                <c:pt idx="15532">
                  <c:v>4.5999156986443497</c:v>
                </c:pt>
                <c:pt idx="15533">
                  <c:v>4.5952475307265601</c:v>
                </c:pt>
                <c:pt idx="15534">
                  <c:v>4.5905829516900765</c:v>
                </c:pt>
                <c:pt idx="15535">
                  <c:v>4.5859219670553255</c:v>
                </c:pt>
                <c:pt idx="15536">
                  <c:v>4.5812645823332465</c:v>
                </c:pt>
                <c:pt idx="15537">
                  <c:v>4.5766108030247734</c:v>
                </c:pt>
                <c:pt idx="15538">
                  <c:v>4.5719606346217034</c:v>
                </c:pt>
                <c:pt idx="15539">
                  <c:v>4.5673140826057645</c:v>
                </c:pt>
                <c:pt idx="15540">
                  <c:v>4.5626711524493402</c:v>
                </c:pt>
                <c:pt idx="15541">
                  <c:v>4.5580318496148955</c:v>
                </c:pt>
                <c:pt idx="15542">
                  <c:v>4.5533961795553495</c:v>
                </c:pt>
                <c:pt idx="15543">
                  <c:v>4.5487641477137899</c:v>
                </c:pt>
                <c:pt idx="15544">
                  <c:v>4.5441357595236385</c:v>
                </c:pt>
                <c:pt idx="15545">
                  <c:v>4.53951102040857</c:v>
                </c:pt>
                <c:pt idx="15546">
                  <c:v>4.5348899357824797</c:v>
                </c:pt>
                <c:pt idx="15547">
                  <c:v>4.5302725110495103</c:v>
                </c:pt>
                <c:pt idx="15548">
                  <c:v>4.5256587516040101</c:v>
                </c:pt>
                <c:pt idx="15549">
                  <c:v>4.52104866283051</c:v>
                </c:pt>
                <c:pt idx="15550">
                  <c:v>4.5164422501037302</c:v>
                </c:pt>
                <c:pt idx="15551">
                  <c:v>4.5118395187885785</c:v>
                </c:pt>
                <c:pt idx="15552">
                  <c:v>4.5072404742400813</c:v>
                </c:pt>
                <c:pt idx="15553">
                  <c:v>4.5026451218034333</c:v>
                </c:pt>
                <c:pt idx="15554">
                  <c:v>4.4980534668138903</c:v>
                </c:pt>
                <c:pt idx="15555">
                  <c:v>4.4934655145969096</c:v>
                </c:pt>
                <c:pt idx="15556">
                  <c:v>4.4888812704679655</c:v>
                </c:pt>
                <c:pt idx="15557">
                  <c:v>4.4843007397326824</c:v>
                </c:pt>
                <c:pt idx="15558">
                  <c:v>4.4797239276866998</c:v>
                </c:pt>
                <c:pt idx="15559">
                  <c:v>4.4751508396155675</c:v>
                </c:pt>
                <c:pt idx="15560">
                  <c:v>4.4705814807952002</c:v>
                </c:pt>
                <c:pt idx="15561">
                  <c:v>4.466015856491202</c:v>
                </c:pt>
                <c:pt idx="15562">
                  <c:v>4.4614539719595401</c:v>
                </c:pt>
                <c:pt idx="15563">
                  <c:v>4.4568958324457455</c:v>
                </c:pt>
                <c:pt idx="15564">
                  <c:v>4.4523414431856834</c:v>
                </c:pt>
                <c:pt idx="15565">
                  <c:v>4.4477908094049301</c:v>
                </c:pt>
                <c:pt idx="15566">
                  <c:v>4.4432439363192024</c:v>
                </c:pt>
                <c:pt idx="15567">
                  <c:v>4.4387008291340404</c:v>
                </c:pt>
                <c:pt idx="15568">
                  <c:v>4.4341614930450106</c:v>
                </c:pt>
                <c:pt idx="15569">
                  <c:v>4.4296259332373404</c:v>
                </c:pt>
                <c:pt idx="15570">
                  <c:v>4.4250941548864855</c:v>
                </c:pt>
                <c:pt idx="15571">
                  <c:v>4.4205661631575897</c:v>
                </c:pt>
                <c:pt idx="15572">
                  <c:v>4.4160419632056502</c:v>
                </c:pt>
                <c:pt idx="15573">
                  <c:v>4.4115215601755775</c:v>
                </c:pt>
                <c:pt idx="15574">
                  <c:v>4.4070049592020855</c:v>
                </c:pt>
                <c:pt idx="15575">
                  <c:v>4.4024921654097424</c:v>
                </c:pt>
                <c:pt idx="15576">
                  <c:v>4.3979831839128813</c:v>
                </c:pt>
                <c:pt idx="15577">
                  <c:v>4.3934780198156496</c:v>
                </c:pt>
                <c:pt idx="15578">
                  <c:v>4.388976678211935</c:v>
                </c:pt>
                <c:pt idx="15579">
                  <c:v>4.3844791641856098</c:v>
                </c:pt>
                <c:pt idx="15580">
                  <c:v>4.3799854828099498</c:v>
                </c:pt>
                <c:pt idx="15581">
                  <c:v>4.3754956391481965</c:v>
                </c:pt>
                <c:pt idx="15582">
                  <c:v>4.3710096382532901</c:v>
                </c:pt>
                <c:pt idx="15583">
                  <c:v>4.3665274851678504</c:v>
                </c:pt>
                <c:pt idx="15584">
                  <c:v>4.3620491849242677</c:v>
                </c:pt>
                <c:pt idx="15585">
                  <c:v>4.3575747425443865</c:v>
                </c:pt>
                <c:pt idx="15586">
                  <c:v>4.3531041630400775</c:v>
                </c:pt>
                <c:pt idx="15587">
                  <c:v>4.3486374514126434</c:v>
                </c:pt>
                <c:pt idx="15588">
                  <c:v>4.3441746126530365</c:v>
                </c:pt>
                <c:pt idx="15589">
                  <c:v>4.3397156517419297</c:v>
                </c:pt>
                <c:pt idx="15590">
                  <c:v>4.33526057364955</c:v>
                </c:pt>
                <c:pt idx="15591">
                  <c:v>4.3308093833357502</c:v>
                </c:pt>
                <c:pt idx="15592">
                  <c:v>4.3263620857499934</c:v>
                </c:pt>
                <c:pt idx="15593">
                  <c:v>4.3219186858312604</c:v>
                </c:pt>
                <c:pt idx="15594">
                  <c:v>4.3174791885081802</c:v>
                </c:pt>
                <c:pt idx="15595">
                  <c:v>4.3130435986988802</c:v>
                </c:pt>
                <c:pt idx="15596">
                  <c:v>4.3086119213110496</c:v>
                </c:pt>
                <c:pt idx="15597">
                  <c:v>4.3041841612418645</c:v>
                </c:pt>
                <c:pt idx="15598">
                  <c:v>4.2997603233781998</c:v>
                </c:pt>
                <c:pt idx="15599">
                  <c:v>4.2953404125960102</c:v>
                </c:pt>
                <c:pt idx="15600">
                  <c:v>4.2909244337612096</c:v>
                </c:pt>
                <c:pt idx="15601">
                  <c:v>4.2865123917289401</c:v>
                </c:pt>
                <c:pt idx="15602">
                  <c:v>4.2821042913438401</c:v>
                </c:pt>
                <c:pt idx="15603">
                  <c:v>4.2777001374400099</c:v>
                </c:pt>
                <c:pt idx="15604">
                  <c:v>4.2732999348410532</c:v>
                </c:pt>
                <c:pt idx="15605">
                  <c:v>4.26890368835973</c:v>
                </c:pt>
                <c:pt idx="15606">
                  <c:v>4.2645114027986075</c:v>
                </c:pt>
                <c:pt idx="15607">
                  <c:v>4.2601230829494003</c:v>
                </c:pt>
                <c:pt idx="15608">
                  <c:v>4.2557387335932502</c:v>
                </c:pt>
                <c:pt idx="15609">
                  <c:v>4.2513583595007001</c:v>
                </c:pt>
                <c:pt idx="15610">
                  <c:v>4.2469819654316199</c:v>
                </c:pt>
                <c:pt idx="15611">
                  <c:v>4.2426095561352675</c:v>
                </c:pt>
                <c:pt idx="15612">
                  <c:v>4.2382411363502124</c:v>
                </c:pt>
                <c:pt idx="15613">
                  <c:v>4.2338767108043909</c:v>
                </c:pt>
                <c:pt idx="15614">
                  <c:v>4.2295162842148599</c:v>
                </c:pt>
                <c:pt idx="15615">
                  <c:v>4.2251598612882288</c:v>
                </c:pt>
                <c:pt idx="15616">
                  <c:v>4.2208074467204275</c:v>
                </c:pt>
                <c:pt idx="15617">
                  <c:v>4.2164590451963324</c:v>
                </c:pt>
                <c:pt idx="15618">
                  <c:v>4.2121146613902738</c:v>
                </c:pt>
                <c:pt idx="15619">
                  <c:v>4.2077742999660295</c:v>
                </c:pt>
                <c:pt idx="15620">
                  <c:v>4.2034379655762297</c:v>
                </c:pt>
                <c:pt idx="15621">
                  <c:v>4.1991056628629355</c:v>
                </c:pt>
                <c:pt idx="15622">
                  <c:v>4.1947773964574369</c:v>
                </c:pt>
                <c:pt idx="15623">
                  <c:v>4.1904531709803097</c:v>
                </c:pt>
                <c:pt idx="15624">
                  <c:v>4.1861329910410303</c:v>
                </c:pt>
                <c:pt idx="15625">
                  <c:v>4.1818168612384143</c:v>
                </c:pt>
                <c:pt idx="15626">
                  <c:v>4.1775047861606796</c:v>
                </c:pt>
                <c:pt idx="15627">
                  <c:v>4.1731967703847603</c:v>
                </c:pt>
                <c:pt idx="15628">
                  <c:v>4.168892818476932</c:v>
                </c:pt>
                <c:pt idx="15629">
                  <c:v>4.1645929349928545</c:v>
                </c:pt>
                <c:pt idx="15630">
                  <c:v>4.1602971244768314</c:v>
                </c:pt>
                <c:pt idx="15631">
                  <c:v>4.1560053914625898</c:v>
                </c:pt>
                <c:pt idx="15632">
                  <c:v>4.1517177404728702</c:v>
                </c:pt>
                <c:pt idx="15633">
                  <c:v>4.1474341760193907</c:v>
                </c:pt>
                <c:pt idx="15634">
                  <c:v>4.1431547026033702</c:v>
                </c:pt>
                <c:pt idx="15635">
                  <c:v>4.1388793247144724</c:v>
                </c:pt>
                <c:pt idx="15636">
                  <c:v>4.1346080468317465</c:v>
                </c:pt>
                <c:pt idx="15637">
                  <c:v>4.1303408734233198</c:v>
                </c:pt>
                <c:pt idx="15638">
                  <c:v>4.1260778089461745</c:v>
                </c:pt>
                <c:pt idx="15639">
                  <c:v>4.121818857846435</c:v>
                </c:pt>
                <c:pt idx="15640">
                  <c:v>4.1175640245593765</c:v>
                </c:pt>
                <c:pt idx="15641">
                  <c:v>4.11331331350884</c:v>
                </c:pt>
                <c:pt idx="15642">
                  <c:v>4.1090667291079601</c:v>
                </c:pt>
                <c:pt idx="15643">
                  <c:v>4.1048242757587143</c:v>
                </c:pt>
                <c:pt idx="15644">
                  <c:v>4.1005859578522488</c:v>
                </c:pt>
                <c:pt idx="15645">
                  <c:v>4.0963517797685203</c:v>
                </c:pt>
                <c:pt idx="15646">
                  <c:v>4.0921217458762476</c:v>
                </c:pt>
                <c:pt idx="15647">
                  <c:v>4.0878958605333056</c:v>
                </c:pt>
                <c:pt idx="15648">
                  <c:v>4.0836741280864475</c:v>
                </c:pt>
                <c:pt idx="15649">
                  <c:v>4.0794565528712798</c:v>
                </c:pt>
                <c:pt idx="15650">
                  <c:v>4.0752431392124038</c:v>
                </c:pt>
                <c:pt idx="15651">
                  <c:v>4.0710338914229824</c:v>
                </c:pt>
                <c:pt idx="15652">
                  <c:v>4.0668288138055297</c:v>
                </c:pt>
                <c:pt idx="15653">
                  <c:v>4.0626279106511003</c:v>
                </c:pt>
                <c:pt idx="15654">
                  <c:v>4.05843118623969</c:v>
                </c:pt>
                <c:pt idx="15655">
                  <c:v>4.05423864484011</c:v>
                </c:pt>
                <c:pt idx="15656">
                  <c:v>4.05005029071003</c:v>
                </c:pt>
                <c:pt idx="15657">
                  <c:v>4.0458661280959065</c:v>
                </c:pt>
                <c:pt idx="15658">
                  <c:v>4.0416861612330424</c:v>
                </c:pt>
                <c:pt idx="15659">
                  <c:v>4.0375103943454675</c:v>
                </c:pt>
                <c:pt idx="15660">
                  <c:v>4.0333388316460885</c:v>
                </c:pt>
                <c:pt idx="15661">
                  <c:v>4.0291714773365355</c:v>
                </c:pt>
                <c:pt idx="15662">
                  <c:v>4.0250083356072155</c:v>
                </c:pt>
                <c:pt idx="15663">
                  <c:v>4.0208494106372799</c:v>
                </c:pt>
                <c:pt idx="15664">
                  <c:v>4.0166947065946514</c:v>
                </c:pt>
                <c:pt idx="15665">
                  <c:v>4.0125442276358578</c:v>
                </c:pt>
                <c:pt idx="15666">
                  <c:v>4.0083979779065695</c:v>
                </c:pt>
                <c:pt idx="15667">
                  <c:v>4.0042559615405455</c:v>
                </c:pt>
                <c:pt idx="15668">
                  <c:v>4.0001181826607404</c:v>
                </c:pt>
                <c:pt idx="15669">
                  <c:v>3.9959846453785599</c:v>
                </c:pt>
                <c:pt idx="15670">
                  <c:v>3.9918553537941621</c:v>
                </c:pt>
                <c:pt idx="15671">
                  <c:v>3.9877303119965459</c:v>
                </c:pt>
                <c:pt idx="15672">
                  <c:v>3.9836095240629801</c:v>
                </c:pt>
                <c:pt idx="15673">
                  <c:v>3.9794929940597132</c:v>
                </c:pt>
                <c:pt idx="15674">
                  <c:v>3.9753807260416698</c:v>
                </c:pt>
                <c:pt idx="15675">
                  <c:v>3.9712727240521377</c:v>
                </c:pt>
                <c:pt idx="15676">
                  <c:v>3.9671689921232267</c:v>
                </c:pt>
                <c:pt idx="15677">
                  <c:v>3.9630695342756197</c:v>
                </c:pt>
                <c:pt idx="15678">
                  <c:v>3.9589743545185998</c:v>
                </c:pt>
                <c:pt idx="15679">
                  <c:v>3.9548834568500397</c:v>
                </c:pt>
                <c:pt idx="15680">
                  <c:v>3.9507968452564448</c:v>
                </c:pt>
                <c:pt idx="15681">
                  <c:v>3.9467145237127701</c:v>
                </c:pt>
                <c:pt idx="15682">
                  <c:v>3.9426364961826987</c:v>
                </c:pt>
                <c:pt idx="15683">
                  <c:v>3.9385627666183902</c:v>
                </c:pt>
                <c:pt idx="15684">
                  <c:v>3.9344933389605501</c:v>
                </c:pt>
                <c:pt idx="15685">
                  <c:v>3.9304282171384397</c:v>
                </c:pt>
                <c:pt idx="15686">
                  <c:v>3.9263674050698367</c:v>
                </c:pt>
                <c:pt idx="15687">
                  <c:v>3.92231090666106</c:v>
                </c:pt>
                <c:pt idx="15688">
                  <c:v>3.9182587258069077</c:v>
                </c:pt>
                <c:pt idx="15689">
                  <c:v>3.91421086639071</c:v>
                </c:pt>
                <c:pt idx="15690">
                  <c:v>3.9101673322842867</c:v>
                </c:pt>
                <c:pt idx="15691">
                  <c:v>3.90612812734792</c:v>
                </c:pt>
                <c:pt idx="15692">
                  <c:v>3.9020932554303802</c:v>
                </c:pt>
                <c:pt idx="15693">
                  <c:v>3.8980627203688658</c:v>
                </c:pt>
                <c:pt idx="15694">
                  <c:v>3.8940365259891787</c:v>
                </c:pt>
                <c:pt idx="15695">
                  <c:v>3.89001467610536</c:v>
                </c:pt>
                <c:pt idx="15696">
                  <c:v>3.8859971745200101</c:v>
                </c:pt>
                <c:pt idx="15697">
                  <c:v>3.8819840250241398</c:v>
                </c:pt>
                <c:pt idx="15698">
                  <c:v>3.8779752313971798</c:v>
                </c:pt>
                <c:pt idx="15699">
                  <c:v>3.8739707974069812</c:v>
                </c:pt>
                <c:pt idx="15700">
                  <c:v>3.8699707268097501</c:v>
                </c:pt>
                <c:pt idx="15701">
                  <c:v>3.8659750233501367</c:v>
                </c:pt>
                <c:pt idx="15702">
                  <c:v>3.8619836907612197</c:v>
                </c:pt>
                <c:pt idx="15703">
                  <c:v>3.8579967327643612</c:v>
                </c:pt>
                <c:pt idx="15704">
                  <c:v>3.8540141530692744</c:v>
                </c:pt>
                <c:pt idx="15705">
                  <c:v>3.8500359553741967</c:v>
                </c:pt>
                <c:pt idx="15706">
                  <c:v>3.8460621433655424</c:v>
                </c:pt>
                <c:pt idx="15707">
                  <c:v>3.8420927207181768</c:v>
                </c:pt>
                <c:pt idx="15708">
                  <c:v>3.8381276910952398</c:v>
                </c:pt>
                <c:pt idx="15709">
                  <c:v>3.8341670581482101</c:v>
                </c:pt>
                <c:pt idx="15710">
                  <c:v>3.8302108255169101</c:v>
                </c:pt>
                <c:pt idx="15711">
                  <c:v>3.8262589968294081</c:v>
                </c:pt>
                <c:pt idx="15712">
                  <c:v>3.8223115757022401</c:v>
                </c:pt>
                <c:pt idx="15713">
                  <c:v>3.8183685657400077</c:v>
                </c:pt>
                <c:pt idx="15714">
                  <c:v>3.8144299705357367</c:v>
                </c:pt>
                <c:pt idx="15715">
                  <c:v>3.8104957936707367</c:v>
                </c:pt>
                <c:pt idx="15716">
                  <c:v>3.8065660387145277</c:v>
                </c:pt>
                <c:pt idx="15717">
                  <c:v>3.8026407092248773</c:v>
                </c:pt>
                <c:pt idx="15718">
                  <c:v>3.7987198087480012</c:v>
                </c:pt>
                <c:pt idx="15719">
                  <c:v>3.794803340818</c:v>
                </c:pt>
                <c:pt idx="15720">
                  <c:v>3.7908913089575358</c:v>
                </c:pt>
                <c:pt idx="15721">
                  <c:v>3.7869837166773475</c:v>
                </c:pt>
                <c:pt idx="15722">
                  <c:v>3.7830805674764574</c:v>
                </c:pt>
                <c:pt idx="15723">
                  <c:v>3.779181864842025</c:v>
                </c:pt>
                <c:pt idx="15724">
                  <c:v>3.7752876122495</c:v>
                </c:pt>
                <c:pt idx="15725">
                  <c:v>3.7713978131625412</c:v>
                </c:pt>
                <c:pt idx="15726">
                  <c:v>3.7675124710329491</c:v>
                </c:pt>
                <c:pt idx="15727">
                  <c:v>3.7636315893006489</c:v>
                </c:pt>
                <c:pt idx="15728">
                  <c:v>3.7597551713938167</c:v>
                </c:pt>
                <c:pt idx="15729">
                  <c:v>3.7558832207288977</c:v>
                </c:pt>
                <c:pt idx="15730">
                  <c:v>3.7520157407103212</c:v>
                </c:pt>
                <c:pt idx="15731">
                  <c:v>3.74815273473072</c:v>
                </c:pt>
                <c:pt idx="15732">
                  <c:v>3.7442942061709767</c:v>
                </c:pt>
                <c:pt idx="15733">
                  <c:v>3.7404401583998999</c:v>
                </c:pt>
                <c:pt idx="15734">
                  <c:v>3.73659059477469</c:v>
                </c:pt>
                <c:pt idx="15735">
                  <c:v>3.7327455186405101</c:v>
                </c:pt>
                <c:pt idx="15736">
                  <c:v>3.7289049333306701</c:v>
                </c:pt>
                <c:pt idx="15737">
                  <c:v>3.7250688421666012</c:v>
                </c:pt>
                <c:pt idx="15738">
                  <c:v>3.7212372484579008</c:v>
                </c:pt>
                <c:pt idx="15739">
                  <c:v>3.7174101555020402</c:v>
                </c:pt>
                <c:pt idx="15740">
                  <c:v>3.7135875665849438</c:v>
                </c:pt>
                <c:pt idx="15741">
                  <c:v>3.7097694849802187</c:v>
                </c:pt>
                <c:pt idx="15742">
                  <c:v>3.705955913949869</c:v>
                </c:pt>
                <c:pt idx="15743">
                  <c:v>3.70214685674389</c:v>
                </c:pt>
                <c:pt idx="15744">
                  <c:v>3.6983423166001868</c:v>
                </c:pt>
                <c:pt idx="15745">
                  <c:v>3.6945422967448867</c:v>
                </c:pt>
                <c:pt idx="15746">
                  <c:v>3.6907468003920898</c:v>
                </c:pt>
                <c:pt idx="15747">
                  <c:v>3.6869558307439667</c:v>
                </c:pt>
                <c:pt idx="15748">
                  <c:v>3.6831693909907202</c:v>
                </c:pt>
                <c:pt idx="15749">
                  <c:v>3.6793874843105701</c:v>
                </c:pt>
                <c:pt idx="15750">
                  <c:v>3.6756101138697481</c:v>
                </c:pt>
                <c:pt idx="15751">
                  <c:v>3.6718372828226289</c:v>
                </c:pt>
                <c:pt idx="15752">
                  <c:v>3.66806899431133</c:v>
                </c:pt>
                <c:pt idx="15753">
                  <c:v>3.6643052514662657</c:v>
                </c:pt>
                <c:pt idx="15754">
                  <c:v>3.6605460574056212</c:v>
                </c:pt>
                <c:pt idx="15755">
                  <c:v>3.6567914152357077</c:v>
                </c:pt>
                <c:pt idx="15756">
                  <c:v>3.6530413280508101</c:v>
                </c:pt>
                <c:pt idx="15757">
                  <c:v>3.6492957989331298</c:v>
                </c:pt>
                <c:pt idx="15758">
                  <c:v>3.6455548309528898</c:v>
                </c:pt>
                <c:pt idx="15759">
                  <c:v>3.6418184271682152</c:v>
                </c:pt>
                <c:pt idx="15760">
                  <c:v>3.6380865906253601</c:v>
                </c:pt>
                <c:pt idx="15761">
                  <c:v>3.6343593243582566</c:v>
                </c:pt>
                <c:pt idx="15762">
                  <c:v>3.6306366313890988</c:v>
                </c:pt>
                <c:pt idx="15763">
                  <c:v>3.6269185147277598</c:v>
                </c:pt>
                <c:pt idx="15764">
                  <c:v>3.6232049773722048</c:v>
                </c:pt>
                <c:pt idx="15765">
                  <c:v>3.6194960223082187</c:v>
                </c:pt>
                <c:pt idx="15766">
                  <c:v>3.6157916525096612</c:v>
                </c:pt>
                <c:pt idx="15767">
                  <c:v>3.61209187093817</c:v>
                </c:pt>
                <c:pt idx="15768">
                  <c:v>3.6083966805433612</c:v>
                </c:pt>
                <c:pt idx="15769">
                  <c:v>3.6047060842627601</c:v>
                </c:pt>
                <c:pt idx="15770">
                  <c:v>3.6010200850217799</c:v>
                </c:pt>
                <c:pt idx="15771">
                  <c:v>3.5973386857337277</c:v>
                </c:pt>
                <c:pt idx="15772">
                  <c:v>3.5936618892998067</c:v>
                </c:pt>
                <c:pt idx="15773">
                  <c:v>3.5899896986091302</c:v>
                </c:pt>
                <c:pt idx="15774">
                  <c:v>3.5863221165386268</c:v>
                </c:pt>
                <c:pt idx="15775">
                  <c:v>2.8134317532854212</c:v>
                </c:pt>
                <c:pt idx="15776">
                  <c:v>2.8109914147885378</c:v>
                </c:pt>
                <c:pt idx="15777">
                  <c:v>2.8085560159448177</c:v>
                </c:pt>
                <c:pt idx="15778">
                  <c:v>2.8061255564812599</c:v>
                </c:pt>
                <c:pt idx="15779">
                  <c:v>2.8037000361127302</c:v>
                </c:pt>
                <c:pt idx="15780">
                  <c:v>2.8012794545420667</c:v>
                </c:pt>
                <c:pt idx="15781">
                  <c:v>2.7988638114600701</c:v>
                </c:pt>
                <c:pt idx="15782">
                  <c:v>2.7964531065454588</c:v>
                </c:pt>
                <c:pt idx="15783">
                  <c:v>2.7940473394649277</c:v>
                </c:pt>
                <c:pt idx="15784">
                  <c:v>2.7916465098730967</c:v>
                </c:pt>
                <c:pt idx="15785">
                  <c:v>2.7892506174126002</c:v>
                </c:pt>
                <c:pt idx="15786">
                  <c:v>2.78685966171401</c:v>
                </c:pt>
                <c:pt idx="15787">
                  <c:v>2.7844736423958802</c:v>
                </c:pt>
                <c:pt idx="15788">
                  <c:v>2.7820925590647501</c:v>
                </c:pt>
                <c:pt idx="15789">
                  <c:v>2.77971641131515</c:v>
                </c:pt>
                <c:pt idx="15790">
                  <c:v>2.7773451987295998</c:v>
                </c:pt>
                <c:pt idx="15791">
                  <c:v>2.7749789208786177</c:v>
                </c:pt>
                <c:pt idx="15792">
                  <c:v>2.7726175773207702</c:v>
                </c:pt>
                <c:pt idx="15793">
                  <c:v>2.7702611676025812</c:v>
                </c:pt>
                <c:pt idx="15794">
                  <c:v>2.7679096912585801</c:v>
                </c:pt>
                <c:pt idx="15795">
                  <c:v>2.7655631478114335</c:v>
                </c:pt>
                <c:pt idx="15796">
                  <c:v>2.7632215367716664</c:v>
                </c:pt>
                <c:pt idx="15797">
                  <c:v>2.7608848576380041</c:v>
                </c:pt>
                <c:pt idx="15798">
                  <c:v>2.7585531098970399</c:v>
                </c:pt>
                <c:pt idx="15799">
                  <c:v>2.7562262930236567</c:v>
                </c:pt>
                <c:pt idx="15800">
                  <c:v>2.7539044064806202</c:v>
                </c:pt>
                <c:pt idx="15801">
                  <c:v>2.7515874497187598</c:v>
                </c:pt>
                <c:pt idx="15802">
                  <c:v>2.7492754221770599</c:v>
                </c:pt>
                <c:pt idx="15803">
                  <c:v>2.7469683232824997</c:v>
                </c:pt>
                <c:pt idx="15804">
                  <c:v>2.7446661524501899</c:v>
                </c:pt>
                <c:pt idx="15805">
                  <c:v>2.742368909083269</c:v>
                </c:pt>
                <c:pt idx="15806">
                  <c:v>2.7400765925731201</c:v>
                </c:pt>
                <c:pt idx="15807">
                  <c:v>2.7377892022990609</c:v>
                </c:pt>
                <c:pt idx="15808">
                  <c:v>2.7355067376285098</c:v>
                </c:pt>
                <c:pt idx="15809">
                  <c:v>2.7332291979171601</c:v>
                </c:pt>
                <c:pt idx="15810">
                  <c:v>2.7309565825086999</c:v>
                </c:pt>
                <c:pt idx="15811">
                  <c:v>2.728688890735</c:v>
                </c:pt>
                <c:pt idx="15812">
                  <c:v>2.7264261219160302</c:v>
                </c:pt>
                <c:pt idx="15813">
                  <c:v>2.7241682753599412</c:v>
                </c:pt>
                <c:pt idx="15814">
                  <c:v>2.7219153503629889</c:v>
                </c:pt>
                <c:pt idx="15815">
                  <c:v>2.7196673462095702</c:v>
                </c:pt>
                <c:pt idx="15816">
                  <c:v>2.7174242621724081</c:v>
                </c:pt>
                <c:pt idx="15817">
                  <c:v>2.7151860975120612</c:v>
                </c:pt>
                <c:pt idx="15818">
                  <c:v>2.71295285147764</c:v>
                </c:pt>
                <c:pt idx="15819">
                  <c:v>2.7107245233062298</c:v>
                </c:pt>
                <c:pt idx="15820">
                  <c:v>2.7085011122231299</c:v>
                </c:pt>
                <c:pt idx="15821">
                  <c:v>2.7062826174418597</c:v>
                </c:pt>
                <c:pt idx="15822">
                  <c:v>2.7040690381641301</c:v>
                </c:pt>
                <c:pt idx="15823">
                  <c:v>2.7018603735798767</c:v>
                </c:pt>
                <c:pt idx="15824">
                  <c:v>2.6996566228672587</c:v>
                </c:pt>
                <c:pt idx="15825">
                  <c:v>2.6974577851926402</c:v>
                </c:pt>
                <c:pt idx="15826">
                  <c:v>2.69526385971063</c:v>
                </c:pt>
                <c:pt idx="15827">
                  <c:v>2.6930748455640812</c:v>
                </c:pt>
                <c:pt idx="15828">
                  <c:v>2.6908907418841248</c:v>
                </c:pt>
                <c:pt idx="15829">
                  <c:v>2.688711547790088</c:v>
                </c:pt>
                <c:pt idx="15830">
                  <c:v>2.6865372623895447</c:v>
                </c:pt>
                <c:pt idx="15831">
                  <c:v>2.6843678847784211</c:v>
                </c:pt>
                <c:pt idx="15832">
                  <c:v>2.6822034140409077</c:v>
                </c:pt>
                <c:pt idx="15833">
                  <c:v>2.6800438492494698</c:v>
                </c:pt>
                <c:pt idx="15834">
                  <c:v>2.6778891894648167</c:v>
                </c:pt>
                <c:pt idx="15835">
                  <c:v>2.6757394337360467</c:v>
                </c:pt>
                <c:pt idx="15836">
                  <c:v>2.673594581100518</c:v>
                </c:pt>
                <c:pt idx="15837">
                  <c:v>2.6714546305837681</c:v>
                </c:pt>
                <c:pt idx="15838">
                  <c:v>2.6693195812000212</c:v>
                </c:pt>
                <c:pt idx="15839">
                  <c:v>2.6671894319514786</c:v>
                </c:pt>
                <c:pt idx="15840">
                  <c:v>2.6650641818287997</c:v>
                </c:pt>
                <c:pt idx="15841">
                  <c:v>2.6629438298110597</c:v>
                </c:pt>
                <c:pt idx="15842">
                  <c:v>2.6608283748656301</c:v>
                </c:pt>
                <c:pt idx="15843">
                  <c:v>2.6587178159482301</c:v>
                </c:pt>
                <c:pt idx="15844">
                  <c:v>2.6566121520029999</c:v>
                </c:pt>
                <c:pt idx="15845">
                  <c:v>2.6545113819624579</c:v>
                </c:pt>
                <c:pt idx="15846">
                  <c:v>2.6524155047473799</c:v>
                </c:pt>
                <c:pt idx="15847">
                  <c:v>2.6503245192671612</c:v>
                </c:pt>
                <c:pt idx="15848">
                  <c:v>2.6482384244194077</c:v>
                </c:pt>
                <c:pt idx="15849">
                  <c:v>2.64615721909027</c:v>
                </c:pt>
                <c:pt idx="15850">
                  <c:v>2.64408090215424</c:v>
                </c:pt>
                <c:pt idx="15851">
                  <c:v>2.6420094724742587</c:v>
                </c:pt>
                <c:pt idx="15852">
                  <c:v>2.6399429289017187</c:v>
                </c:pt>
                <c:pt idx="15853">
                  <c:v>2.6378812702764689</c:v>
                </c:pt>
                <c:pt idx="15854">
                  <c:v>2.6358244954267067</c:v>
                </c:pt>
                <c:pt idx="15855">
                  <c:v>2.6337726031692577</c:v>
                </c:pt>
                <c:pt idx="15856">
                  <c:v>2.6317255923093401</c:v>
                </c:pt>
                <c:pt idx="15857">
                  <c:v>2.6296834616406102</c:v>
                </c:pt>
                <c:pt idx="15858">
                  <c:v>2.62764620994527</c:v>
                </c:pt>
                <c:pt idx="15859">
                  <c:v>2.6256138359939798</c:v>
                </c:pt>
                <c:pt idx="15860">
                  <c:v>2.6235863385459717</c:v>
                </c:pt>
                <c:pt idx="15861">
                  <c:v>2.6215637163488501</c:v>
                </c:pt>
                <c:pt idx="15862">
                  <c:v>2.6195459681389197</c:v>
                </c:pt>
                <c:pt idx="15863">
                  <c:v>2.617533092640933</c:v>
                </c:pt>
                <c:pt idx="15864">
                  <c:v>2.6155250885680901</c:v>
                </c:pt>
                <c:pt idx="15865">
                  <c:v>2.6135219546223558</c:v>
                </c:pt>
                <c:pt idx="15866">
                  <c:v>2.61152368949397</c:v>
                </c:pt>
                <c:pt idx="15867">
                  <c:v>2.6095302918620726</c:v>
                </c:pt>
                <c:pt idx="15868">
                  <c:v>2.6075417603940489</c:v>
                </c:pt>
                <c:pt idx="15869">
                  <c:v>2.6055580937460587</c:v>
                </c:pt>
                <c:pt idx="15870">
                  <c:v>2.6035792905628812</c:v>
                </c:pt>
                <c:pt idx="15871">
                  <c:v>2.6016053494777598</c:v>
                </c:pt>
                <c:pt idx="15872">
                  <c:v>2.59963626911266</c:v>
                </c:pt>
                <c:pt idx="15873">
                  <c:v>2.5976720480781101</c:v>
                </c:pt>
                <c:pt idx="15874">
                  <c:v>2.5957126849732481</c:v>
                </c:pt>
                <c:pt idx="15875">
                  <c:v>2.5937581783859902</c:v>
                </c:pt>
                <c:pt idx="15876">
                  <c:v>2.5918085268926867</c:v>
                </c:pt>
                <c:pt idx="15877">
                  <c:v>2.5898637290585067</c:v>
                </c:pt>
                <c:pt idx="15878">
                  <c:v>2.5879237834372453</c:v>
                </c:pt>
                <c:pt idx="15879">
                  <c:v>2.5859886885712799</c:v>
                </c:pt>
                <c:pt idx="15880">
                  <c:v>2.5840584429918301</c:v>
                </c:pt>
                <c:pt idx="15881">
                  <c:v>2.5821330452187099</c:v>
                </c:pt>
                <c:pt idx="15882">
                  <c:v>2.5802124937604467</c:v>
                </c:pt>
                <c:pt idx="15883">
                  <c:v>2.5782967871142901</c:v>
                </c:pt>
                <c:pt idx="15884">
                  <c:v>2.5763859237661881</c:v>
                </c:pt>
                <c:pt idx="15885">
                  <c:v>2.5744799021909399</c:v>
                </c:pt>
                <c:pt idx="15886">
                  <c:v>2.5725787208518787</c:v>
                </c:pt>
                <c:pt idx="15887">
                  <c:v>2.5706823782012398</c:v>
                </c:pt>
                <c:pt idx="15888">
                  <c:v>2.5687908726800157</c:v>
                </c:pt>
                <c:pt idx="15889">
                  <c:v>2.5669042027178448</c:v>
                </c:pt>
                <c:pt idx="15890">
                  <c:v>2.5650223667332677</c:v>
                </c:pt>
                <c:pt idx="15891">
                  <c:v>2.5631453631335988</c:v>
                </c:pt>
                <c:pt idx="15892">
                  <c:v>2.5612731903149277</c:v>
                </c:pt>
                <c:pt idx="15893">
                  <c:v>2.5594058466621399</c:v>
                </c:pt>
                <c:pt idx="15894">
                  <c:v>2.5575433305489477</c:v>
                </c:pt>
                <c:pt idx="15895">
                  <c:v>2.5556856403379098</c:v>
                </c:pt>
                <c:pt idx="15896">
                  <c:v>2.5538327743804001</c:v>
                </c:pt>
                <c:pt idx="15897">
                  <c:v>2.5519847310166601</c:v>
                </c:pt>
                <c:pt idx="15898">
                  <c:v>2.5501415085757801</c:v>
                </c:pt>
                <c:pt idx="15899">
                  <c:v>2.5483031053756999</c:v>
                </c:pt>
                <c:pt idx="15900">
                  <c:v>2.5464695197232481</c:v>
                </c:pt>
                <c:pt idx="15901">
                  <c:v>2.5446407499142198</c:v>
                </c:pt>
                <c:pt idx="15902">
                  <c:v>2.5428167942331577</c:v>
                </c:pt>
                <c:pt idx="15903">
                  <c:v>2.5409976509536412</c:v>
                </c:pt>
                <c:pt idx="15904">
                  <c:v>2.5391833183380799</c:v>
                </c:pt>
                <c:pt idx="15905">
                  <c:v>2.5373737946378698</c:v>
                </c:pt>
                <c:pt idx="15906">
                  <c:v>2.5355690780933302</c:v>
                </c:pt>
                <c:pt idx="15907">
                  <c:v>2.5337691669337197</c:v>
                </c:pt>
                <c:pt idx="15908">
                  <c:v>2.5319740593772702</c:v>
                </c:pt>
                <c:pt idx="15909">
                  <c:v>2.5301837536311802</c:v>
                </c:pt>
                <c:pt idx="15910">
                  <c:v>2.5283982478916447</c:v>
                </c:pt>
                <c:pt idx="15911">
                  <c:v>2.5266175403437199</c:v>
                </c:pt>
                <c:pt idx="15912">
                  <c:v>2.5248416291616977</c:v>
                </c:pt>
                <c:pt idx="15913">
                  <c:v>2.5230705125087001</c:v>
                </c:pt>
                <c:pt idx="15914">
                  <c:v>2.5213041885369818</c:v>
                </c:pt>
                <c:pt idx="15915">
                  <c:v>2.5195426553876588</c:v>
                </c:pt>
                <c:pt idx="15916">
                  <c:v>2.5177859111910998</c:v>
                </c:pt>
                <c:pt idx="15917">
                  <c:v>2.5160339540666197</c:v>
                </c:pt>
                <c:pt idx="15918">
                  <c:v>2.5142867821226011</c:v>
                </c:pt>
                <c:pt idx="15919">
                  <c:v>2.5125443934564977</c:v>
                </c:pt>
                <c:pt idx="15920">
                  <c:v>2.5108067861548777</c:v>
                </c:pt>
                <c:pt idx="15921">
                  <c:v>2.5090739582934001</c:v>
                </c:pt>
                <c:pt idx="15922">
                  <c:v>2.5073459079367999</c:v>
                </c:pt>
                <c:pt idx="15923">
                  <c:v>2.5056226331389406</c:v>
                </c:pt>
                <c:pt idx="15924">
                  <c:v>2.5039041319429289</c:v>
                </c:pt>
                <c:pt idx="15925">
                  <c:v>2.50219040238074</c:v>
                </c:pt>
                <c:pt idx="15926">
                  <c:v>2.50048144247378</c:v>
                </c:pt>
                <c:pt idx="15927">
                  <c:v>2.4987772502325023</c:v>
                </c:pt>
                <c:pt idx="15928">
                  <c:v>2.4970778236564599</c:v>
                </c:pt>
                <c:pt idx="15929">
                  <c:v>2.4953831607345398</c:v>
                </c:pt>
                <c:pt idx="15930">
                  <c:v>2.4936932594447199</c:v>
                </c:pt>
                <c:pt idx="15931">
                  <c:v>2.492008117754172</c:v>
                </c:pt>
                <c:pt idx="15932">
                  <c:v>2.4903277336194498</c:v>
                </c:pt>
                <c:pt idx="15933">
                  <c:v>2.4886521049860777</c:v>
                </c:pt>
                <c:pt idx="15934">
                  <c:v>2.4869812297890102</c:v>
                </c:pt>
                <c:pt idx="15935">
                  <c:v>2.4853151059523699</c:v>
                </c:pt>
                <c:pt idx="15936">
                  <c:v>2.4836537313895799</c:v>
                </c:pt>
                <c:pt idx="15937">
                  <c:v>2.4819971040033102</c:v>
                </c:pt>
                <c:pt idx="15938">
                  <c:v>2.4803452216855302</c:v>
                </c:pt>
                <c:pt idx="15939">
                  <c:v>2.4786980823175</c:v>
                </c:pt>
                <c:pt idx="15940">
                  <c:v>2.4770556837697395</c:v>
                </c:pt>
                <c:pt idx="15941">
                  <c:v>2.4754180239022152</c:v>
                </c:pt>
                <c:pt idx="15942">
                  <c:v>2.4737851005641267</c:v>
                </c:pt>
                <c:pt idx="15943">
                  <c:v>2.4721569115939577</c:v>
                </c:pt>
                <c:pt idx="15944">
                  <c:v>2.47053345481969</c:v>
                </c:pt>
                <c:pt idx="15945">
                  <c:v>2.4689147280585648</c:v>
                </c:pt>
                <c:pt idx="15946">
                  <c:v>2.4673007291172002</c:v>
                </c:pt>
                <c:pt idx="15947">
                  <c:v>2.4656914557916498</c:v>
                </c:pt>
                <c:pt idx="15948">
                  <c:v>2.4640869058673602</c:v>
                </c:pt>
                <c:pt idx="15949">
                  <c:v>2.46248707711917</c:v>
                </c:pt>
                <c:pt idx="15950">
                  <c:v>2.4608919673113689</c:v>
                </c:pt>
                <c:pt idx="15951">
                  <c:v>2.4593015741975699</c:v>
                </c:pt>
                <c:pt idx="15952">
                  <c:v>2.4577158955210101</c:v>
                </c:pt>
                <c:pt idx="15953">
                  <c:v>2.4561349290142367</c:v>
                </c:pt>
                <c:pt idx="15954">
                  <c:v>2.4545586723993598</c:v>
                </c:pt>
                <c:pt idx="15955">
                  <c:v>2.4529871233878731</c:v>
                </c:pt>
                <c:pt idx="15956">
                  <c:v>2.4514202796809101</c:v>
                </c:pt>
                <c:pt idx="15957">
                  <c:v>2.4498581389689367</c:v>
                </c:pt>
                <c:pt idx="15958">
                  <c:v>2.4483006989320812</c:v>
                </c:pt>
                <c:pt idx="15959">
                  <c:v>2.4467479572398667</c:v>
                </c:pt>
                <c:pt idx="15960">
                  <c:v>2.4451999115515002</c:v>
                </c:pt>
                <c:pt idx="15961">
                  <c:v>2.4436565595156199</c:v>
                </c:pt>
                <c:pt idx="15962">
                  <c:v>2.4421178987705012</c:v>
                </c:pt>
                <c:pt idx="15963">
                  <c:v>2.4405839269439702</c:v>
                </c:pt>
                <c:pt idx="15964">
                  <c:v>2.43905464165345</c:v>
                </c:pt>
                <c:pt idx="15965">
                  <c:v>2.4375300405059845</c:v>
                </c:pt>
                <c:pt idx="15966">
                  <c:v>2.4360101210980649</c:v>
                </c:pt>
                <c:pt idx="15967">
                  <c:v>2.4344948810161702</c:v>
                </c:pt>
                <c:pt idx="15968">
                  <c:v>2.43298431783606</c:v>
                </c:pt>
                <c:pt idx="15969">
                  <c:v>2.4314784291232208</c:v>
                </c:pt>
                <c:pt idx="15970">
                  <c:v>2.4299772124330898</c:v>
                </c:pt>
                <c:pt idx="15971">
                  <c:v>2.4284806653103299</c:v>
                </c:pt>
                <c:pt idx="15972">
                  <c:v>2.4269887852895877</c:v>
                </c:pt>
                <c:pt idx="15973">
                  <c:v>2.4255015698951201</c:v>
                </c:pt>
                <c:pt idx="15974">
                  <c:v>2.4240190166409201</c:v>
                </c:pt>
                <c:pt idx="15975">
                  <c:v>2.4225411230306526</c:v>
                </c:pt>
                <c:pt idx="15976">
                  <c:v>2.4210678865578399</c:v>
                </c:pt>
                <c:pt idx="15977">
                  <c:v>2.4195993047055997</c:v>
                </c:pt>
                <c:pt idx="15978">
                  <c:v>2.4181353749469001</c:v>
                </c:pt>
                <c:pt idx="15979">
                  <c:v>2.4166760947444352</c:v>
                </c:pt>
                <c:pt idx="15980">
                  <c:v>2.4152214615508067</c:v>
                </c:pt>
                <c:pt idx="15981">
                  <c:v>2.41377147280825</c:v>
                </c:pt>
                <c:pt idx="15982">
                  <c:v>2.412326125948852</c:v>
                </c:pt>
                <c:pt idx="15983">
                  <c:v>2.4108854183946735</c:v>
                </c:pt>
                <c:pt idx="15984">
                  <c:v>2.4094493475574499</c:v>
                </c:pt>
                <c:pt idx="15985">
                  <c:v>2.4080179108387667</c:v>
                </c:pt>
                <c:pt idx="15986">
                  <c:v>2.4065911056301599</c:v>
                </c:pt>
                <c:pt idx="15987">
                  <c:v>2.4051689293129987</c:v>
                </c:pt>
                <c:pt idx="15988">
                  <c:v>2.4037513792585501</c:v>
                </c:pt>
                <c:pt idx="15989">
                  <c:v>2.4023384528279612</c:v>
                </c:pt>
                <c:pt idx="15990">
                  <c:v>2.4009301473723665</c:v>
                </c:pt>
                <c:pt idx="15991">
                  <c:v>2.3995264602326101</c:v>
                </c:pt>
                <c:pt idx="15992">
                  <c:v>2.3981273887398</c:v>
                </c:pt>
                <c:pt idx="15993">
                  <c:v>2.3967329302147236</c:v>
                </c:pt>
                <c:pt idx="15994">
                  <c:v>2.3953430819683668</c:v>
                </c:pt>
                <c:pt idx="15995">
                  <c:v>2.3939578413014848</c:v>
                </c:pt>
                <c:pt idx="15996">
                  <c:v>2.3925772055048578</c:v>
                </c:pt>
                <c:pt idx="15997">
                  <c:v>2.3912011718593997</c:v>
                </c:pt>
                <c:pt idx="15998">
                  <c:v>2.3898297376359401</c:v>
                </c:pt>
                <c:pt idx="15999">
                  <c:v>2.3884629000953677</c:v>
                </c:pt>
                <c:pt idx="16000">
                  <c:v>2.3871006564886099</c:v>
                </c:pt>
                <c:pt idx="16001">
                  <c:v>2.3857430040566467</c:v>
                </c:pt>
                <c:pt idx="16002">
                  <c:v>2.3843899400305402</c:v>
                </c:pt>
                <c:pt idx="16003">
                  <c:v>2.3830414616314202</c:v>
                </c:pt>
                <c:pt idx="16004">
                  <c:v>2.3816975660705402</c:v>
                </c:pt>
                <c:pt idx="16005">
                  <c:v>2.3803582505492198</c:v>
                </c:pt>
                <c:pt idx="16006">
                  <c:v>2.37902351225895</c:v>
                </c:pt>
                <c:pt idx="16007">
                  <c:v>2.3776933483813618</c:v>
                </c:pt>
                <c:pt idx="16008">
                  <c:v>2.37636775608811</c:v>
                </c:pt>
                <c:pt idx="16009">
                  <c:v>2.3750467325412177</c:v>
                </c:pt>
                <c:pt idx="16010">
                  <c:v>2.3737302748927602</c:v>
                </c:pt>
                <c:pt idx="16011">
                  <c:v>2.3724183802849748</c:v>
                </c:pt>
                <c:pt idx="16012">
                  <c:v>2.3711110458504612</c:v>
                </c:pt>
                <c:pt idx="16013">
                  <c:v>2.3698082687118101</c:v>
                </c:pt>
                <c:pt idx="16014">
                  <c:v>2.3685100459820299</c:v>
                </c:pt>
                <c:pt idx="16015">
                  <c:v>2.3672163747642267</c:v>
                </c:pt>
                <c:pt idx="16016">
                  <c:v>2.3659272521519661</c:v>
                </c:pt>
                <c:pt idx="16017">
                  <c:v>2.3646426752287466</c:v>
                </c:pt>
                <c:pt idx="16018">
                  <c:v>2.36336264106883</c:v>
                </c:pt>
                <c:pt idx="16019">
                  <c:v>2.3620871467363402</c:v>
                </c:pt>
                <c:pt idx="16020">
                  <c:v>2.3608161892859267</c:v>
                </c:pt>
                <c:pt idx="16021">
                  <c:v>2.35954976576252</c:v>
                </c:pt>
                <c:pt idx="16022">
                  <c:v>2.3582878732013901</c:v>
                </c:pt>
                <c:pt idx="16023">
                  <c:v>2.35703050862816</c:v>
                </c:pt>
                <c:pt idx="16024">
                  <c:v>2.355777669058797</c:v>
                </c:pt>
                <c:pt idx="16025">
                  <c:v>2.3545293514997598</c:v>
                </c:pt>
                <c:pt idx="16026">
                  <c:v>2.3532855529477201</c:v>
                </c:pt>
                <c:pt idx="16027">
                  <c:v>2.3520462703898448</c:v>
                </c:pt>
                <c:pt idx="16028">
                  <c:v>2.3508115008038577</c:v>
                </c:pt>
                <c:pt idx="16029">
                  <c:v>2.3495812411577157</c:v>
                </c:pt>
                <c:pt idx="16030">
                  <c:v>2.3483554884098177</c:v>
                </c:pt>
                <c:pt idx="16031">
                  <c:v>2.3471342395092201</c:v>
                </c:pt>
                <c:pt idx="16032">
                  <c:v>2.3459174913953098</c:v>
                </c:pt>
                <c:pt idx="16033">
                  <c:v>2.3447052409980098</c:v>
                </c:pt>
                <c:pt idx="16034">
                  <c:v>2.3434974852377399</c:v>
                </c:pt>
                <c:pt idx="16035">
                  <c:v>2.3422942210254298</c:v>
                </c:pt>
                <c:pt idx="16036">
                  <c:v>2.3410954452625701</c:v>
                </c:pt>
                <c:pt idx="16037">
                  <c:v>2.3399011548411797</c:v>
                </c:pt>
                <c:pt idx="16038">
                  <c:v>2.3387113466438398</c:v>
                </c:pt>
                <c:pt idx="16039">
                  <c:v>2.33752601754371</c:v>
                </c:pt>
                <c:pt idx="16040">
                  <c:v>2.3363451644044932</c:v>
                </c:pt>
                <c:pt idx="16041">
                  <c:v>2.3351687840806767</c:v>
                </c:pt>
                <c:pt idx="16042">
                  <c:v>2.3339968734171102</c:v>
                </c:pt>
                <c:pt idx="16043">
                  <c:v>2.3328294292493932</c:v>
                </c:pt>
                <c:pt idx="16044">
                  <c:v>2.3316664484038689</c:v>
                </c:pt>
                <c:pt idx="16045">
                  <c:v>2.3305079276974299</c:v>
                </c:pt>
                <c:pt idx="16046">
                  <c:v>2.3293538639375901</c:v>
                </c:pt>
                <c:pt idx="16047">
                  <c:v>2.3282042539226802</c:v>
                </c:pt>
                <c:pt idx="16048">
                  <c:v>2.3270590944416667</c:v>
                </c:pt>
                <c:pt idx="16049">
                  <c:v>2.3259183822742378</c:v>
                </c:pt>
                <c:pt idx="16050">
                  <c:v>2.3247821141908567</c:v>
                </c:pt>
                <c:pt idx="16051">
                  <c:v>2.3236502869527</c:v>
                </c:pt>
                <c:pt idx="16052">
                  <c:v>2.3225228973116701</c:v>
                </c:pt>
                <c:pt idx="16053">
                  <c:v>2.3213999420105011</c:v>
                </c:pt>
                <c:pt idx="16054">
                  <c:v>2.3202814177827</c:v>
                </c:pt>
                <c:pt idx="16055">
                  <c:v>2.3191673213525799</c:v>
                </c:pt>
                <c:pt idx="16056">
                  <c:v>2.3180576494352367</c:v>
                </c:pt>
                <c:pt idx="16057">
                  <c:v>2.3169523987366767</c:v>
                </c:pt>
                <c:pt idx="16058">
                  <c:v>2.3158515659536967</c:v>
                </c:pt>
                <c:pt idx="16059">
                  <c:v>2.3147551477739388</c:v>
                </c:pt>
                <c:pt idx="16060">
                  <c:v>2.3136631408759798</c:v>
                </c:pt>
                <c:pt idx="16061">
                  <c:v>2.3125755419292378</c:v>
                </c:pt>
                <c:pt idx="16062">
                  <c:v>2.3114923475940987</c:v>
                </c:pt>
                <c:pt idx="16063">
                  <c:v>2.3104135545217797</c:v>
                </c:pt>
                <c:pt idx="16064">
                  <c:v>2.3093391593545101</c:v>
                </c:pt>
                <c:pt idx="16065">
                  <c:v>2.30826915872542</c:v>
                </c:pt>
                <c:pt idx="16066">
                  <c:v>2.30720354925865</c:v>
                </c:pt>
                <c:pt idx="16067">
                  <c:v>2.3061423275692547</c:v>
                </c:pt>
                <c:pt idx="16068">
                  <c:v>2.3050854902633788</c:v>
                </c:pt>
                <c:pt idx="16069">
                  <c:v>2.3040330339381168</c:v>
                </c:pt>
                <c:pt idx="16070">
                  <c:v>2.30298495518156</c:v>
                </c:pt>
                <c:pt idx="16071">
                  <c:v>2.3019412505728698</c:v>
                </c:pt>
                <c:pt idx="16072">
                  <c:v>2.30090191668226</c:v>
                </c:pt>
                <c:pt idx="16073">
                  <c:v>2.2998669500710198</c:v>
                </c:pt>
                <c:pt idx="16074">
                  <c:v>2.298836347291549</c:v>
                </c:pt>
                <c:pt idx="16075">
                  <c:v>2.2978101048871999</c:v>
                </c:pt>
                <c:pt idx="16076">
                  <c:v>2.2967882193926501</c:v>
                </c:pt>
                <c:pt idx="16077">
                  <c:v>2.2957706873335701</c:v>
                </c:pt>
                <c:pt idx="16078">
                  <c:v>2.2947575052268001</c:v>
                </c:pt>
                <c:pt idx="16079">
                  <c:v>2.29374866958034</c:v>
                </c:pt>
                <c:pt idx="16080">
                  <c:v>2.2927441768933599</c:v>
                </c:pt>
                <c:pt idx="16081">
                  <c:v>2.2917440236562268</c:v>
                </c:pt>
                <c:pt idx="16082">
                  <c:v>2.2907482063505</c:v>
                </c:pt>
                <c:pt idx="16083">
                  <c:v>2.2897567214489611</c:v>
                </c:pt>
                <c:pt idx="16084">
                  <c:v>2.2887695654156248</c:v>
                </c:pt>
                <c:pt idx="16085">
                  <c:v>2.2877867347057212</c:v>
                </c:pt>
                <c:pt idx="16086">
                  <c:v>2.2868082257657667</c:v>
                </c:pt>
                <c:pt idx="16087">
                  <c:v>2.2858340350336102</c:v>
                </c:pt>
                <c:pt idx="16088">
                  <c:v>2.2848641589383418</c:v>
                </c:pt>
                <c:pt idx="16089">
                  <c:v>2.2838985939002598</c:v>
                </c:pt>
                <c:pt idx="16090">
                  <c:v>2.2829373363312002</c:v>
                </c:pt>
                <c:pt idx="16091">
                  <c:v>2.2819803826341611</c:v>
                </c:pt>
                <c:pt idx="16092">
                  <c:v>2.2810277292035499</c:v>
                </c:pt>
                <c:pt idx="16093">
                  <c:v>2.2800793724251802</c:v>
                </c:pt>
                <c:pt idx="16094">
                  <c:v>2.2791353086761812</c:v>
                </c:pt>
                <c:pt idx="16095">
                  <c:v>2.2781955343251101</c:v>
                </c:pt>
                <c:pt idx="16096">
                  <c:v>2.2772600457319889</c:v>
                </c:pt>
                <c:pt idx="16097">
                  <c:v>2.2763288392481167</c:v>
                </c:pt>
                <c:pt idx="16098">
                  <c:v>2.2754019112164601</c:v>
                </c:pt>
                <c:pt idx="16099">
                  <c:v>2.2744792579712612</c:v>
                </c:pt>
                <c:pt idx="16100">
                  <c:v>2.2735608758383212</c:v>
                </c:pt>
                <c:pt idx="16101">
                  <c:v>2.2726467611348578</c:v>
                </c:pt>
                <c:pt idx="16102">
                  <c:v>2.2717369101697398</c:v>
                </c:pt>
                <c:pt idx="16103">
                  <c:v>2.2708313192431877</c:v>
                </c:pt>
                <c:pt idx="16104">
                  <c:v>2.2699299846470602</c:v>
                </c:pt>
                <c:pt idx="16105">
                  <c:v>2.2690329026647502</c:v>
                </c:pt>
                <c:pt idx="16106">
                  <c:v>2.2681400695712002</c:v>
                </c:pt>
                <c:pt idx="16107">
                  <c:v>2.2672514816329636</c:v>
                </c:pt>
                <c:pt idx="16108">
                  <c:v>2.2663671351080867</c:v>
                </c:pt>
                <c:pt idx="16109">
                  <c:v>2.2654870262464448</c:v>
                </c:pt>
                <c:pt idx="16110">
                  <c:v>2.2646111512892899</c:v>
                </c:pt>
                <c:pt idx="16111">
                  <c:v>2.2637395064697499</c:v>
                </c:pt>
                <c:pt idx="16112">
                  <c:v>2.2628720880123812</c:v>
                </c:pt>
                <c:pt idx="16113">
                  <c:v>2.2620088921336277</c:v>
                </c:pt>
                <c:pt idx="16114">
                  <c:v>2.2611499150415102</c:v>
                </c:pt>
                <c:pt idx="16115">
                  <c:v>2.2602951529357802</c:v>
                </c:pt>
                <c:pt idx="16116">
                  <c:v>2.25944460200787</c:v>
                </c:pt>
                <c:pt idx="16117">
                  <c:v>2.2585982584410753</c:v>
                </c:pt>
                <c:pt idx="16118">
                  <c:v>2.2577561184102</c:v>
                </c:pt>
                <c:pt idx="16119">
                  <c:v>2.2569181780821199</c:v>
                </c:pt>
                <c:pt idx="16120">
                  <c:v>2.2560844336152552</c:v>
                </c:pt>
                <c:pt idx="16121">
                  <c:v>2.2552548811600301</c:v>
                </c:pt>
                <c:pt idx="16122">
                  <c:v>2.2544295168584698</c:v>
                </c:pt>
                <c:pt idx="16123">
                  <c:v>2.2536083368445587</c:v>
                </c:pt>
                <c:pt idx="16124">
                  <c:v>2.25279133724412</c:v>
                </c:pt>
                <c:pt idx="16125">
                  <c:v>2.2519785141747977</c:v>
                </c:pt>
                <c:pt idx="16126">
                  <c:v>2.2511698637461501</c:v>
                </c:pt>
                <c:pt idx="16127">
                  <c:v>2.2503653820596199</c:v>
                </c:pt>
                <c:pt idx="16128">
                  <c:v>2.2495650652085502</c:v>
                </c:pt>
                <c:pt idx="16129">
                  <c:v>2.2487689092781977</c:v>
                </c:pt>
                <c:pt idx="16130">
                  <c:v>2.2479769103458298</c:v>
                </c:pt>
                <c:pt idx="16131">
                  <c:v>2.2471890644806018</c:v>
                </c:pt>
                <c:pt idx="16132">
                  <c:v>2.24640536774357</c:v>
                </c:pt>
                <c:pt idx="16133">
                  <c:v>2.2456258161879812</c:v>
                </c:pt>
                <c:pt idx="16134">
                  <c:v>2.2448504058589198</c:v>
                </c:pt>
                <c:pt idx="16135">
                  <c:v>2.2440791327935599</c:v>
                </c:pt>
                <c:pt idx="16136">
                  <c:v>2.2433119930211012</c:v>
                </c:pt>
                <c:pt idx="16137">
                  <c:v>2.2425489825627398</c:v>
                </c:pt>
                <c:pt idx="16138">
                  <c:v>2.2417900974318412</c:v>
                </c:pt>
                <c:pt idx="16139">
                  <c:v>2.2410353336337767</c:v>
                </c:pt>
                <c:pt idx="16140">
                  <c:v>2.2402846871660689</c:v>
                </c:pt>
                <c:pt idx="16141">
                  <c:v>2.2395381540182377</c:v>
                </c:pt>
                <c:pt idx="16142">
                  <c:v>2.2387957301721402</c:v>
                </c:pt>
                <c:pt idx="16143">
                  <c:v>2.2380574116015999</c:v>
                </c:pt>
                <c:pt idx="16144">
                  <c:v>2.2373231942726801</c:v>
                </c:pt>
                <c:pt idx="16145">
                  <c:v>2.23659307414361</c:v>
                </c:pt>
                <c:pt idx="16146">
                  <c:v>2.2358670471648101</c:v>
                </c:pt>
                <c:pt idx="16147">
                  <c:v>2.2351451092789167</c:v>
                </c:pt>
                <c:pt idx="16148">
                  <c:v>2.2344272564208212</c:v>
                </c:pt>
                <c:pt idx="16149">
                  <c:v>2.2337134845175699</c:v>
                </c:pt>
                <c:pt idx="16150">
                  <c:v>2.2330037894885599</c:v>
                </c:pt>
                <c:pt idx="16151">
                  <c:v>2.2322981672454398</c:v>
                </c:pt>
                <c:pt idx="16152">
                  <c:v>2.2315966136921301</c:v>
                </c:pt>
                <c:pt idx="16153">
                  <c:v>2.230899124724834</c:v>
                </c:pt>
                <c:pt idx="16154">
                  <c:v>2.2302056962321877</c:v>
                </c:pt>
                <c:pt idx="16155">
                  <c:v>2.22951632409502</c:v>
                </c:pt>
                <c:pt idx="16156">
                  <c:v>2.2288310041866448</c:v>
                </c:pt>
                <c:pt idx="16157">
                  <c:v>2.2281497323726218</c:v>
                </c:pt>
                <c:pt idx="16158">
                  <c:v>2.2274725045109602</c:v>
                </c:pt>
                <c:pt idx="16159">
                  <c:v>2.2267993164521402</c:v>
                </c:pt>
                <c:pt idx="16160">
                  <c:v>2.2261301640389499</c:v>
                </c:pt>
                <c:pt idx="16161">
                  <c:v>2.22546504310669</c:v>
                </c:pt>
                <c:pt idx="16162">
                  <c:v>2.22480394948307</c:v>
                </c:pt>
                <c:pt idx="16163">
                  <c:v>2.2241468789882801</c:v>
                </c:pt>
                <c:pt idx="16164">
                  <c:v>2.2234938274350218</c:v>
                </c:pt>
                <c:pt idx="16165">
                  <c:v>2.2228447906283901</c:v>
                </c:pt>
                <c:pt idx="16166">
                  <c:v>2.2221997643661848</c:v>
                </c:pt>
                <c:pt idx="16167">
                  <c:v>2.2215587444385401</c:v>
                </c:pt>
                <c:pt idx="16168">
                  <c:v>2.2209217266283292</c:v>
                </c:pt>
                <c:pt idx="16169">
                  <c:v>2.2202887067107602</c:v>
                </c:pt>
                <c:pt idx="16170">
                  <c:v>2.2196596804538236</c:v>
                </c:pt>
                <c:pt idx="16171">
                  <c:v>2.2190346436181199</c:v>
                </c:pt>
                <c:pt idx="16172">
                  <c:v>2.2184135919566699</c:v>
                </c:pt>
                <c:pt idx="16173">
                  <c:v>2.2177965212152699</c:v>
                </c:pt>
                <c:pt idx="16174">
                  <c:v>2.2171834271323689</c:v>
                </c:pt>
                <c:pt idx="16175">
                  <c:v>2.21657430543894</c:v>
                </c:pt>
                <c:pt idx="16176">
                  <c:v>2.2159691518588267</c:v>
                </c:pt>
                <c:pt idx="16177">
                  <c:v>2.2153679621084499</c:v>
                </c:pt>
                <c:pt idx="16178">
                  <c:v>2.2147707318970018</c:v>
                </c:pt>
                <c:pt idx="16179">
                  <c:v>2.2141774569262802</c:v>
                </c:pt>
                <c:pt idx="16180">
                  <c:v>2.2135881328909801</c:v>
                </c:pt>
                <c:pt idx="16181">
                  <c:v>2.2130027554785099</c:v>
                </c:pt>
                <c:pt idx="16182">
                  <c:v>2.2124213203689997</c:v>
                </c:pt>
                <c:pt idx="16183">
                  <c:v>2.2118438232354367</c:v>
                </c:pt>
                <c:pt idx="16184">
                  <c:v>2.21127025974359</c:v>
                </c:pt>
                <c:pt idx="16185">
                  <c:v>2.2107006255520498</c:v>
                </c:pt>
                <c:pt idx="16186">
                  <c:v>2.2101349163122812</c:v>
                </c:pt>
                <c:pt idx="16187">
                  <c:v>2.20957312766854</c:v>
                </c:pt>
                <c:pt idx="16188">
                  <c:v>2.20901525525804</c:v>
                </c:pt>
                <c:pt idx="16189">
                  <c:v>2.20846129471084</c:v>
                </c:pt>
                <c:pt idx="16190">
                  <c:v>2.2079112416499798</c:v>
                </c:pt>
                <c:pt idx="16191">
                  <c:v>2.2073650916911602</c:v>
                </c:pt>
                <c:pt idx="16192">
                  <c:v>2.2068228404434298</c:v>
                </c:pt>
                <c:pt idx="16193">
                  <c:v>2.2062844835085187</c:v>
                </c:pt>
                <c:pt idx="16194">
                  <c:v>2.2057500164812098</c:v>
                </c:pt>
                <c:pt idx="16195">
                  <c:v>2.2052194349492367</c:v>
                </c:pt>
                <c:pt idx="16196">
                  <c:v>2.20469273449342</c:v>
                </c:pt>
                <c:pt idx="16197">
                  <c:v>2.2041699106875212</c:v>
                </c:pt>
                <c:pt idx="16198">
                  <c:v>2.20365095909836</c:v>
                </c:pt>
                <c:pt idx="16199">
                  <c:v>2.2031358752858612</c:v>
                </c:pt>
                <c:pt idx="16200">
                  <c:v>2.202624654803</c:v>
                </c:pt>
                <c:pt idx="16201">
                  <c:v>2.2021172931957702</c:v>
                </c:pt>
                <c:pt idx="16202">
                  <c:v>2.2016137860033802</c:v>
                </c:pt>
                <c:pt idx="16203">
                  <c:v>2.2011141287581002</c:v>
                </c:pt>
                <c:pt idx="16204">
                  <c:v>2.2006183169853601</c:v>
                </c:pt>
                <c:pt idx="16205">
                  <c:v>2.2001263462037448</c:v>
                </c:pt>
                <c:pt idx="16206">
                  <c:v>2.19963821192494</c:v>
                </c:pt>
                <c:pt idx="16207">
                  <c:v>2.1991539096539587</c:v>
                </c:pt>
                <c:pt idx="16208">
                  <c:v>2.1986734348888719</c:v>
                </c:pt>
                <c:pt idx="16209">
                  <c:v>2.1981967831211802</c:v>
                </c:pt>
                <c:pt idx="16210">
                  <c:v>2.1977239498353618</c:v>
                </c:pt>
                <c:pt idx="16211">
                  <c:v>2.1972549305092577</c:v>
                </c:pt>
                <c:pt idx="16212">
                  <c:v>2.1967897206140901</c:v>
                </c:pt>
                <c:pt idx="16213">
                  <c:v>2.1963283156142177</c:v>
                </c:pt>
                <c:pt idx="16214">
                  <c:v>2.1958707109674012</c:v>
                </c:pt>
                <c:pt idx="16215">
                  <c:v>2.1954169021246597</c:v>
                </c:pt>
                <c:pt idx="16216">
                  <c:v>2.1949668845303698</c:v>
                </c:pt>
                <c:pt idx="16217">
                  <c:v>2.1945206536222899</c:v>
                </c:pt>
                <c:pt idx="16218">
                  <c:v>2.1940782048315102</c:v>
                </c:pt>
                <c:pt idx="16219">
                  <c:v>2.19363953358254</c:v>
                </c:pt>
                <c:pt idx="16220">
                  <c:v>2.1932046352932777</c:v>
                </c:pt>
                <c:pt idx="16221">
                  <c:v>2.1927735053750399</c:v>
                </c:pt>
                <c:pt idx="16222">
                  <c:v>2.1923461392325767</c:v>
                </c:pt>
                <c:pt idx="16223">
                  <c:v>2.1919225322641398</c:v>
                </c:pt>
                <c:pt idx="16224">
                  <c:v>2.1915026798613799</c:v>
                </c:pt>
                <c:pt idx="16225">
                  <c:v>2.1910865774094801</c:v>
                </c:pt>
                <c:pt idx="16226">
                  <c:v>2.1906742202871201</c:v>
                </c:pt>
                <c:pt idx="16227">
                  <c:v>2.1902656038664867</c:v>
                </c:pt>
                <c:pt idx="16228">
                  <c:v>2.1898607235133398</c:v>
                </c:pt>
                <c:pt idx="16229">
                  <c:v>2.1894595745869601</c:v>
                </c:pt>
                <c:pt idx="16230">
                  <c:v>2.1890621524402198</c:v>
                </c:pt>
                <c:pt idx="16231">
                  <c:v>2.1886684524195501</c:v>
                </c:pt>
                <c:pt idx="16232">
                  <c:v>2.1882784698650197</c:v>
                </c:pt>
                <c:pt idx="16233">
                  <c:v>2.1878922001103418</c:v>
                </c:pt>
                <c:pt idx="16234">
                  <c:v>2.1875096384827559</c:v>
                </c:pt>
                <c:pt idx="16235">
                  <c:v>2.1871307803032889</c:v>
                </c:pt>
                <c:pt idx="16236">
                  <c:v>2.18675562088653</c:v>
                </c:pt>
                <c:pt idx="16237">
                  <c:v>2.1863841555408801</c:v>
                </c:pt>
                <c:pt idx="16238">
                  <c:v>2.1860163795683398</c:v>
                </c:pt>
                <c:pt idx="16239">
                  <c:v>2.1856522882646701</c:v>
                </c:pt>
                <c:pt idx="16240">
                  <c:v>2.1852918769194019</c:v>
                </c:pt>
                <c:pt idx="16241">
                  <c:v>2.1849351408157012</c:v>
                </c:pt>
                <c:pt idx="16242">
                  <c:v>2.1845820752306602</c:v>
                </c:pt>
                <c:pt idx="16243">
                  <c:v>2.18423267543508</c:v>
                </c:pt>
                <c:pt idx="16244">
                  <c:v>2.1838869366935798</c:v>
                </c:pt>
                <c:pt idx="16245">
                  <c:v>2.1835448542646012</c:v>
                </c:pt>
                <c:pt idx="16246">
                  <c:v>2.1832064234004198</c:v>
                </c:pt>
                <c:pt idx="16247">
                  <c:v>2.1828716393471788</c:v>
                </c:pt>
                <c:pt idx="16248">
                  <c:v>2.1825404973448777</c:v>
                </c:pt>
                <c:pt idx="16249">
                  <c:v>2.1822129926274401</c:v>
                </c:pt>
                <c:pt idx="16250">
                  <c:v>2.1818891204226398</c:v>
                </c:pt>
                <c:pt idx="16251">
                  <c:v>2.18156887595224</c:v>
                </c:pt>
                <c:pt idx="16252">
                  <c:v>2.18125225443189</c:v>
                </c:pt>
                <c:pt idx="16253">
                  <c:v>2.1809392510712526</c:v>
                </c:pt>
                <c:pt idx="16254">
                  <c:v>2.1806298610738302</c:v>
                </c:pt>
                <c:pt idx="16255">
                  <c:v>2.1803240796373649</c:v>
                </c:pt>
                <c:pt idx="16256">
                  <c:v>2.1800219019532698</c:v>
                </c:pt>
                <c:pt idx="16257">
                  <c:v>2.1797233232073299</c:v>
                </c:pt>
                <c:pt idx="16258">
                  <c:v>2.1794283385791378</c:v>
                </c:pt>
                <c:pt idx="16259">
                  <c:v>2.1791369432424412</c:v>
                </c:pt>
                <c:pt idx="16260">
                  <c:v>2.1788491323650168</c:v>
                </c:pt>
                <c:pt idx="16261">
                  <c:v>2.17856490110877</c:v>
                </c:pt>
                <c:pt idx="16262">
                  <c:v>2.1782842446296899</c:v>
                </c:pt>
                <c:pt idx="16263">
                  <c:v>2.1780071580778899</c:v>
                </c:pt>
                <c:pt idx="16264">
                  <c:v>2.1777336365976612</c:v>
                </c:pt>
                <c:pt idx="16265">
                  <c:v>2.1774636753274001</c:v>
                </c:pt>
                <c:pt idx="16266">
                  <c:v>2.1771972693997212</c:v>
                </c:pt>
                <c:pt idx="16267">
                  <c:v>2.17693441394142</c:v>
                </c:pt>
                <c:pt idx="16268">
                  <c:v>2.1766751040734524</c:v>
                </c:pt>
                <c:pt idx="16269">
                  <c:v>2.1764193349111567</c:v>
                </c:pt>
                <c:pt idx="16270">
                  <c:v>2.1761671015639399</c:v>
                </c:pt>
                <c:pt idx="16271">
                  <c:v>2.1759183991355067</c:v>
                </c:pt>
                <c:pt idx="16272">
                  <c:v>2.1756732227239199</c:v>
                </c:pt>
                <c:pt idx="16273">
                  <c:v>2.1754315674214855</c:v>
                </c:pt>
                <c:pt idx="16274">
                  <c:v>2.1751934283147398</c:v>
                </c:pt>
                <c:pt idx="16275">
                  <c:v>2.2119883468784098</c:v>
                </c:pt>
                <c:pt idx="16276">
                  <c:v>2.2124640216008467</c:v>
                </c:pt>
                <c:pt idx="16277">
                  <c:v>2.2129418419447799</c:v>
                </c:pt>
                <c:pt idx="16278">
                  <c:v>2.2134218021072818</c:v>
                </c:pt>
                <c:pt idx="16279">
                  <c:v>2.2139038962840001</c:v>
                </c:pt>
                <c:pt idx="16280">
                  <c:v>2.2143881186693899</c:v>
                </c:pt>
                <c:pt idx="16281">
                  <c:v>2.2148744634564999</c:v>
                </c:pt>
                <c:pt idx="16282">
                  <c:v>2.2153629248370867</c:v>
                </c:pt>
                <c:pt idx="16283">
                  <c:v>2.2158534970016577</c:v>
                </c:pt>
                <c:pt idx="16284">
                  <c:v>2.2163461741394377</c:v>
                </c:pt>
                <c:pt idx="16285">
                  <c:v>2.2168409504383977</c:v>
                </c:pt>
                <c:pt idx="16286">
                  <c:v>2.2173378200852802</c:v>
                </c:pt>
                <c:pt idx="16287">
                  <c:v>2.2178367772656289</c:v>
                </c:pt>
                <c:pt idx="16288">
                  <c:v>2.2183378161637202</c:v>
                </c:pt>
                <c:pt idx="16289">
                  <c:v>2.2188409309627777</c:v>
                </c:pt>
                <c:pt idx="16290">
                  <c:v>2.2193461158447767</c:v>
                </c:pt>
                <c:pt idx="16291">
                  <c:v>2.2198533649905787</c:v>
                </c:pt>
                <c:pt idx="16292">
                  <c:v>2.22036267257988</c:v>
                </c:pt>
                <c:pt idx="16293">
                  <c:v>2.2208740327913317</c:v>
                </c:pt>
                <c:pt idx="16294">
                  <c:v>2.2213874398023412</c:v>
                </c:pt>
                <c:pt idx="16295">
                  <c:v>2.2219028877894602</c:v>
                </c:pt>
                <c:pt idx="16296">
                  <c:v>2.2224203709280004</c:v>
                </c:pt>
                <c:pt idx="16297">
                  <c:v>2.2229398833923453</c:v>
                </c:pt>
                <c:pt idx="16298">
                  <c:v>2.2234614193557198</c:v>
                </c:pt>
                <c:pt idx="16299">
                  <c:v>2.2239849729905461</c:v>
                </c:pt>
                <c:pt idx="16300">
                  <c:v>2.2245105384680053</c:v>
                </c:pt>
                <c:pt idx="16301">
                  <c:v>2.22503810995843</c:v>
                </c:pt>
                <c:pt idx="16302">
                  <c:v>2.2255676816312699</c:v>
                </c:pt>
                <c:pt idx="16303">
                  <c:v>2.2260992476549548</c:v>
                </c:pt>
                <c:pt idx="16304">
                  <c:v>2.2266328021968902</c:v>
                </c:pt>
                <c:pt idx="16305">
                  <c:v>2.2271683394237587</c:v>
                </c:pt>
                <c:pt idx="16306">
                  <c:v>2.2277058535012402</c:v>
                </c:pt>
                <c:pt idx="16307">
                  <c:v>2.2282453385941667</c:v>
                </c:pt>
                <c:pt idx="16308">
                  <c:v>2.228786788866568</c:v>
                </c:pt>
                <c:pt idx="16309">
                  <c:v>2.2293301984814615</c:v>
                </c:pt>
                <c:pt idx="16310">
                  <c:v>2.2298755616011801</c:v>
                </c:pt>
                <c:pt idx="16311">
                  <c:v>2.2304228723873618</c:v>
                </c:pt>
                <c:pt idx="16312">
                  <c:v>2.2309721250005587</c:v>
                </c:pt>
                <c:pt idx="16313">
                  <c:v>2.2315233136008277</c:v>
                </c:pt>
                <c:pt idx="16314">
                  <c:v>2.2320764323473199</c:v>
                </c:pt>
                <c:pt idx="16315">
                  <c:v>2.2326314753984877</c:v>
                </c:pt>
                <c:pt idx="16316">
                  <c:v>2.2331884369120698</c:v>
                </c:pt>
                <c:pt idx="16317">
                  <c:v>2.2337473110450898</c:v>
                </c:pt>
                <c:pt idx="16318">
                  <c:v>2.2343080919538787</c:v>
                </c:pt>
                <c:pt idx="16319">
                  <c:v>2.23487077379411</c:v>
                </c:pt>
                <c:pt idx="16320">
                  <c:v>2.23543535072079</c:v>
                </c:pt>
                <c:pt idx="16321">
                  <c:v>2.2360018168883098</c:v>
                </c:pt>
                <c:pt idx="16322">
                  <c:v>2.2365701664504201</c:v>
                </c:pt>
                <c:pt idx="16323">
                  <c:v>2.2371403935602787</c:v>
                </c:pt>
                <c:pt idx="16324">
                  <c:v>2.2377124923704499</c:v>
                </c:pt>
                <c:pt idx="16325">
                  <c:v>2.2382864570329559</c:v>
                </c:pt>
                <c:pt idx="16326">
                  <c:v>2.2388622816991677</c:v>
                </c:pt>
                <c:pt idx="16327">
                  <c:v>2.2394399605200901</c:v>
                </c:pt>
                <c:pt idx="16328">
                  <c:v>2.2400194876460602</c:v>
                </c:pt>
                <c:pt idx="16329">
                  <c:v>2.2406008572270379</c:v>
                </c:pt>
                <c:pt idx="16330">
                  <c:v>2.2411840634123297</c:v>
                </c:pt>
                <c:pt idx="16331">
                  <c:v>2.2417691003508797</c:v>
                </c:pt>
                <c:pt idx="16332">
                  <c:v>2.2423559621912501</c:v>
                </c:pt>
                <c:pt idx="16333">
                  <c:v>2.2429446430814601</c:v>
                </c:pt>
                <c:pt idx="16334">
                  <c:v>2.2435351371691401</c:v>
                </c:pt>
                <c:pt idx="16335">
                  <c:v>2.2441274386015579</c:v>
                </c:pt>
                <c:pt idx="16336">
                  <c:v>2.2447215415255242</c:v>
                </c:pt>
                <c:pt idx="16337">
                  <c:v>2.2453174400874758</c:v>
                </c:pt>
                <c:pt idx="16338">
                  <c:v>2.2459151284335701</c:v>
                </c:pt>
                <c:pt idx="16339">
                  <c:v>2.2465146007096801</c:v>
                </c:pt>
                <c:pt idx="16340">
                  <c:v>2.2471158510612645</c:v>
                </c:pt>
                <c:pt idx="16341">
                  <c:v>2.2477188736334202</c:v>
                </c:pt>
                <c:pt idx="16342">
                  <c:v>2.2483236625711758</c:v>
                </c:pt>
                <c:pt idx="16343">
                  <c:v>2.2489302120190517</c:v>
                </c:pt>
                <c:pt idx="16344">
                  <c:v>2.2495385161214618</c:v>
                </c:pt>
                <c:pt idx="16345">
                  <c:v>2.25014856902254</c:v>
                </c:pt>
                <c:pt idx="16346">
                  <c:v>2.25076036486628</c:v>
                </c:pt>
                <c:pt idx="16347">
                  <c:v>2.2513738977964173</c:v>
                </c:pt>
                <c:pt idx="16348">
                  <c:v>2.2519891619564212</c:v>
                </c:pt>
                <c:pt idx="16349">
                  <c:v>2.2526061514897378</c:v>
                </c:pt>
                <c:pt idx="16350">
                  <c:v>2.2532248605396212</c:v>
                </c:pt>
                <c:pt idx="16351">
                  <c:v>2.2538452832491167</c:v>
                </c:pt>
                <c:pt idx="16352">
                  <c:v>2.2544674137612577</c:v>
                </c:pt>
                <c:pt idx="16353">
                  <c:v>2.2550912462189689</c:v>
                </c:pt>
                <c:pt idx="16354">
                  <c:v>2.2557167747649602</c:v>
                </c:pt>
                <c:pt idx="16355">
                  <c:v>2.2563439935420377</c:v>
                </c:pt>
                <c:pt idx="16356">
                  <c:v>2.2569728966929201</c:v>
                </c:pt>
                <c:pt idx="16357">
                  <c:v>2.2576034783602301</c:v>
                </c:pt>
                <c:pt idx="16358">
                  <c:v>2.2582357326866211</c:v>
                </c:pt>
                <c:pt idx="16359">
                  <c:v>2.2588696538147577</c:v>
                </c:pt>
                <c:pt idx="16360">
                  <c:v>2.2595052358872998</c:v>
                </c:pt>
                <c:pt idx="16361">
                  <c:v>2.2601424730469502</c:v>
                </c:pt>
                <c:pt idx="16362">
                  <c:v>2.2607813594365047</c:v>
                </c:pt>
                <c:pt idx="16363">
                  <c:v>2.2614218891986599</c:v>
                </c:pt>
                <c:pt idx="16364">
                  <c:v>2.2620640564764889</c:v>
                </c:pt>
                <c:pt idx="16365">
                  <c:v>2.2627078554128612</c:v>
                </c:pt>
                <c:pt idx="16366">
                  <c:v>2.2633532801510245</c:v>
                </c:pt>
                <c:pt idx="16367">
                  <c:v>2.2640003248341198</c:v>
                </c:pt>
                <c:pt idx="16368">
                  <c:v>2.2646489836056567</c:v>
                </c:pt>
                <c:pt idx="16369">
                  <c:v>2.2652992506092002</c:v>
                </c:pt>
                <c:pt idx="16370">
                  <c:v>2.2659511199884901</c:v>
                </c:pt>
                <c:pt idx="16371">
                  <c:v>2.2666045858875212</c:v>
                </c:pt>
                <c:pt idx="16372">
                  <c:v>2.2672596424504889</c:v>
                </c:pt>
                <c:pt idx="16373">
                  <c:v>2.2679162838217612</c:v>
                </c:pt>
                <c:pt idx="16374">
                  <c:v>2.2685745041460712</c:v>
                </c:pt>
                <c:pt idx="16375">
                  <c:v>2.2692342975683211</c:v>
                </c:pt>
                <c:pt idx="16376">
                  <c:v>2.26989565823372</c:v>
                </c:pt>
                <c:pt idx="16377">
                  <c:v>2.2705585802878598</c:v>
                </c:pt>
                <c:pt idx="16378">
                  <c:v>2.2712230578765795</c:v>
                </c:pt>
                <c:pt idx="16379">
                  <c:v>2.2718890851459799</c:v>
                </c:pt>
                <c:pt idx="16380">
                  <c:v>2.2725566562426698</c:v>
                </c:pt>
                <c:pt idx="16381">
                  <c:v>2.2732257653135202</c:v>
                </c:pt>
                <c:pt idx="16382">
                  <c:v>2.2738964065058198</c:v>
                </c:pt>
                <c:pt idx="16383">
                  <c:v>2.2745685739672501</c:v>
                </c:pt>
                <c:pt idx="16384">
                  <c:v>2.2752422618459001</c:v>
                </c:pt>
                <c:pt idx="16385">
                  <c:v>2.2759174642903202</c:v>
                </c:pt>
                <c:pt idx="16386">
                  <c:v>2.2765941754494801</c:v>
                </c:pt>
                <c:pt idx="16387">
                  <c:v>2.2772723894728397</c:v>
                </c:pt>
                <c:pt idx="16388">
                  <c:v>2.2779521005103298</c:v>
                </c:pt>
                <c:pt idx="16389">
                  <c:v>2.2786333027124157</c:v>
                </c:pt>
                <c:pt idx="16390">
                  <c:v>2.27931599022995</c:v>
                </c:pt>
                <c:pt idx="16391">
                  <c:v>2.2800001572145412</c:v>
                </c:pt>
                <c:pt idx="16392">
                  <c:v>2.2806857978181401</c:v>
                </c:pt>
                <c:pt idx="16393">
                  <c:v>2.2813729061933801</c:v>
                </c:pt>
                <c:pt idx="16394">
                  <c:v>2.2820614764934302</c:v>
                </c:pt>
                <c:pt idx="16395">
                  <c:v>2.2827515028721255</c:v>
                </c:pt>
                <c:pt idx="16396">
                  <c:v>2.2834429794837177</c:v>
                </c:pt>
                <c:pt idx="16397">
                  <c:v>2.2841359004834012</c:v>
                </c:pt>
                <c:pt idx="16398">
                  <c:v>2.2848302600267818</c:v>
                </c:pt>
                <c:pt idx="16399">
                  <c:v>2.285526052270185</c:v>
                </c:pt>
                <c:pt idx="16400">
                  <c:v>2.2862232713706012</c:v>
                </c:pt>
                <c:pt idx="16401">
                  <c:v>2.2869219114858401</c:v>
                </c:pt>
                <c:pt idx="16402">
                  <c:v>2.2876219667743261</c:v>
                </c:pt>
                <c:pt idx="16403">
                  <c:v>2.2883234313951202</c:v>
                </c:pt>
                <c:pt idx="16404">
                  <c:v>2.28902629950823</c:v>
                </c:pt>
                <c:pt idx="16405">
                  <c:v>2.2897305652743558</c:v>
                </c:pt>
                <c:pt idx="16406">
                  <c:v>2.2904362228548099</c:v>
                </c:pt>
                <c:pt idx="16407">
                  <c:v>2.2911432664120164</c:v>
                </c:pt>
                <c:pt idx="16408">
                  <c:v>2.291851690108869</c:v>
                </c:pt>
                <c:pt idx="16409">
                  <c:v>2.29256148810944</c:v>
                </c:pt>
                <c:pt idx="16410">
                  <c:v>2.29327265457834</c:v>
                </c:pt>
                <c:pt idx="16411">
                  <c:v>2.2939851836812197</c:v>
                </c:pt>
                <c:pt idx="16412">
                  <c:v>2.29469906958454</c:v>
                </c:pt>
                <c:pt idx="16413">
                  <c:v>2.29541430645568</c:v>
                </c:pt>
                <c:pt idx="16414">
                  <c:v>2.2961308884629767</c:v>
                </c:pt>
                <c:pt idx="16415">
                  <c:v>2.2968488097754767</c:v>
                </c:pt>
                <c:pt idx="16416">
                  <c:v>2.2975680645635199</c:v>
                </c:pt>
                <c:pt idx="16417">
                  <c:v>2.2982886469981301</c:v>
                </c:pt>
                <c:pt idx="16418">
                  <c:v>2.2990105512514618</c:v>
                </c:pt>
                <c:pt idx="16419">
                  <c:v>2.2997337714965247</c:v>
                </c:pt>
                <c:pt idx="16420">
                  <c:v>2.3004583019073799</c:v>
                </c:pt>
                <c:pt idx="16421">
                  <c:v>2.3011841366592587</c:v>
                </c:pt>
                <c:pt idx="16422">
                  <c:v>2.30191126992827</c:v>
                </c:pt>
                <c:pt idx="16423">
                  <c:v>2.3026396958916187</c:v>
                </c:pt>
                <c:pt idx="16424">
                  <c:v>2.3033694087276202</c:v>
                </c:pt>
                <c:pt idx="16425">
                  <c:v>2.30410040261564</c:v>
                </c:pt>
                <c:pt idx="16426">
                  <c:v>2.30483267173617</c:v>
                </c:pt>
                <c:pt idx="16427">
                  <c:v>2.3055662102708268</c:v>
                </c:pt>
                <c:pt idx="16428">
                  <c:v>2.3063010124023782</c:v>
                </c:pt>
                <c:pt idx="16429">
                  <c:v>2.3070370723146612</c:v>
                </c:pt>
                <c:pt idx="16430">
                  <c:v>2.3077743841928302</c:v>
                </c:pt>
                <c:pt idx="16431">
                  <c:v>2.3085129422231301</c:v>
                </c:pt>
                <c:pt idx="16432">
                  <c:v>2.3092527405930197</c:v>
                </c:pt>
                <c:pt idx="16433">
                  <c:v>2.3099937734911999</c:v>
                </c:pt>
                <c:pt idx="16434">
                  <c:v>2.3107360351075901</c:v>
                </c:pt>
                <c:pt idx="16435">
                  <c:v>2.311479519633354</c:v>
                </c:pt>
                <c:pt idx="16436">
                  <c:v>2.31222422126101</c:v>
                </c:pt>
                <c:pt idx="16437">
                  <c:v>2.3129701341841771</c:v>
                </c:pt>
                <c:pt idx="16438">
                  <c:v>2.3137172525980612</c:v>
                </c:pt>
                <c:pt idx="16439">
                  <c:v>2.3144655706988315</c:v>
                </c:pt>
                <c:pt idx="16440">
                  <c:v>2.3152150826843267</c:v>
                </c:pt>
                <c:pt idx="16441">
                  <c:v>2.3159657827534987</c:v>
                </c:pt>
                <c:pt idx="16442">
                  <c:v>2.3167176651067587</c:v>
                </c:pt>
                <c:pt idx="16443">
                  <c:v>2.31747072394591</c:v>
                </c:pt>
                <c:pt idx="16444">
                  <c:v>2.3182249534741377</c:v>
                </c:pt>
                <c:pt idx="16445">
                  <c:v>2.3189803478960402</c:v>
                </c:pt>
                <c:pt idx="16446">
                  <c:v>2.3197369014176399</c:v>
                </c:pt>
                <c:pt idx="16447">
                  <c:v>2.3204946082464448</c:v>
                </c:pt>
                <c:pt idx="16448">
                  <c:v>2.3212534625913301</c:v>
                </c:pt>
                <c:pt idx="16449">
                  <c:v>2.3220134586627701</c:v>
                </c:pt>
                <c:pt idx="16450">
                  <c:v>2.3227745906726698</c:v>
                </c:pt>
                <c:pt idx="16451">
                  <c:v>2.3235368528344988</c:v>
                </c:pt>
                <c:pt idx="16452">
                  <c:v>2.3243002393630667</c:v>
                </c:pt>
                <c:pt idx="16453">
                  <c:v>2.3250647444750201</c:v>
                </c:pt>
                <c:pt idx="16454">
                  <c:v>2.3258303623883498</c:v>
                </c:pt>
                <c:pt idx="16455">
                  <c:v>2.3265970873227002</c:v>
                </c:pt>
                <c:pt idx="16456">
                  <c:v>2.3273649134993</c:v>
                </c:pt>
                <c:pt idx="16457">
                  <c:v>2.3281338351409699</c:v>
                </c:pt>
                <c:pt idx="16458">
                  <c:v>2.3289038464721612</c:v>
                </c:pt>
                <c:pt idx="16459">
                  <c:v>2.3296749417189799</c:v>
                </c:pt>
                <c:pt idx="16460">
                  <c:v>2.3304471151091284</c:v>
                </c:pt>
                <c:pt idx="16461">
                  <c:v>2.3312203608721598</c:v>
                </c:pt>
                <c:pt idx="16462">
                  <c:v>2.3319946732390378</c:v>
                </c:pt>
                <c:pt idx="16463">
                  <c:v>2.3327700464426702</c:v>
                </c:pt>
                <c:pt idx="16464">
                  <c:v>2.3335464747175267</c:v>
                </c:pt>
                <c:pt idx="16465">
                  <c:v>2.3343239522999202</c:v>
                </c:pt>
                <c:pt idx="16466">
                  <c:v>2.3351024734278147</c:v>
                </c:pt>
                <c:pt idx="16467">
                  <c:v>2.3358820323410967</c:v>
                </c:pt>
                <c:pt idx="16468">
                  <c:v>2.3366626232812169</c:v>
                </c:pt>
                <c:pt idx="16469">
                  <c:v>2.3374442404917199</c:v>
                </c:pt>
                <c:pt idx="16470">
                  <c:v>2.3382268782176299</c:v>
                </c:pt>
                <c:pt idx="16471">
                  <c:v>2.3390105307060267</c:v>
                </c:pt>
                <c:pt idx="16472">
                  <c:v>2.3397951922057567</c:v>
                </c:pt>
                <c:pt idx="16473">
                  <c:v>2.3405808569676294</c:v>
                </c:pt>
                <c:pt idx="16474">
                  <c:v>2.3413675192441077</c:v>
                </c:pt>
                <c:pt idx="16475">
                  <c:v>2.3421551732897732</c:v>
                </c:pt>
                <c:pt idx="16476">
                  <c:v>2.3429438133611367</c:v>
                </c:pt>
                <c:pt idx="16477">
                  <c:v>2.34373343371642</c:v>
                </c:pt>
                <c:pt idx="16478">
                  <c:v>2.3445240286159712</c:v>
                </c:pt>
                <c:pt idx="16479">
                  <c:v>2.3453155923219402</c:v>
                </c:pt>
                <c:pt idx="16480">
                  <c:v>2.3461081190985995</c:v>
                </c:pt>
                <c:pt idx="16481">
                  <c:v>2.3469016032122467</c:v>
                </c:pt>
                <c:pt idx="16482">
                  <c:v>2.3476960389310002</c:v>
                </c:pt>
                <c:pt idx="16483">
                  <c:v>2.3484914205250997</c:v>
                </c:pt>
                <c:pt idx="16484">
                  <c:v>2.3492877422668412</c:v>
                </c:pt>
                <c:pt idx="16485">
                  <c:v>2.3500849984305598</c:v>
                </c:pt>
                <c:pt idx="16486">
                  <c:v>2.3508831832926367</c:v>
                </c:pt>
                <c:pt idx="16487">
                  <c:v>2.3516822911315867</c:v>
                </c:pt>
                <c:pt idx="16488">
                  <c:v>2.3524823162279787</c:v>
                </c:pt>
                <c:pt idx="16489">
                  <c:v>2.3532832528645202</c:v>
                </c:pt>
                <c:pt idx="16490">
                  <c:v>2.3540850953259977</c:v>
                </c:pt>
                <c:pt idx="16491">
                  <c:v>2.3548878378994798</c:v>
                </c:pt>
                <c:pt idx="16492">
                  <c:v>2.3556914748740567</c:v>
                </c:pt>
                <c:pt idx="16493">
                  <c:v>2.3564960005410787</c:v>
                </c:pt>
                <c:pt idx="16494">
                  <c:v>2.3573014091940667</c:v>
                </c:pt>
                <c:pt idx="16495">
                  <c:v>2.3581076951287567</c:v>
                </c:pt>
                <c:pt idx="16496">
                  <c:v>2.3589148526431098</c:v>
                </c:pt>
                <c:pt idx="16497">
                  <c:v>2.3597228760373299</c:v>
                </c:pt>
                <c:pt idx="16498">
                  <c:v>2.3605317596138899</c:v>
                </c:pt>
                <c:pt idx="16499">
                  <c:v>2.36134149767752</c:v>
                </c:pt>
                <c:pt idx="16500">
                  <c:v>2.3621520845352326</c:v>
                </c:pt>
                <c:pt idx="16501">
                  <c:v>2.3629635144964398</c:v>
                </c:pt>
                <c:pt idx="16502">
                  <c:v>2.3637757818727212</c:v>
                </c:pt>
                <c:pt idx="16503">
                  <c:v>2.3645888809780797</c:v>
                </c:pt>
                <c:pt idx="16504">
                  <c:v>2.3654028061288481</c:v>
                </c:pt>
                <c:pt idx="16505">
                  <c:v>2.3662175516438397</c:v>
                </c:pt>
                <c:pt idx="16506">
                  <c:v>2.36703311184404</c:v>
                </c:pt>
                <c:pt idx="16507">
                  <c:v>2.3678494810529997</c:v>
                </c:pt>
                <c:pt idx="16508">
                  <c:v>2.3686666535966268</c:v>
                </c:pt>
                <c:pt idx="16509">
                  <c:v>2.3694846238032481</c:v>
                </c:pt>
                <c:pt idx="16510">
                  <c:v>2.3703033860037177</c:v>
                </c:pt>
                <c:pt idx="16511">
                  <c:v>2.3711229345311979</c:v>
                </c:pt>
                <c:pt idx="16512">
                  <c:v>2.3719432637215268</c:v>
                </c:pt>
                <c:pt idx="16513">
                  <c:v>2.3727643679128398</c:v>
                </c:pt>
                <c:pt idx="16514">
                  <c:v>2.3735862414459445</c:v>
                </c:pt>
                <c:pt idx="16515">
                  <c:v>2.3744088786639868</c:v>
                </c:pt>
                <c:pt idx="16516">
                  <c:v>2.3752322739128777</c:v>
                </c:pt>
                <c:pt idx="16517">
                  <c:v>2.3760564215409081</c:v>
                </c:pt>
                <c:pt idx="16518">
                  <c:v>2.3768813158990767</c:v>
                </c:pt>
                <c:pt idx="16519">
                  <c:v>2.3777069513408398</c:v>
                </c:pt>
                <c:pt idx="16520">
                  <c:v>2.3785333222223364</c:v>
                </c:pt>
                <c:pt idx="16521">
                  <c:v>2.3793604229022387</c:v>
                </c:pt>
                <c:pt idx="16522">
                  <c:v>2.3801882477420229</c:v>
                </c:pt>
                <c:pt idx="16523">
                  <c:v>2.38101679110556</c:v>
                </c:pt>
                <c:pt idx="16524">
                  <c:v>2.3818460473596477</c:v>
                </c:pt>
                <c:pt idx="16525">
                  <c:v>2.3826760108735967</c:v>
                </c:pt>
                <c:pt idx="16526">
                  <c:v>2.3835066760195001</c:v>
                </c:pt>
                <c:pt idx="16527">
                  <c:v>2.3843380371720699</c:v>
                </c:pt>
                <c:pt idx="16528">
                  <c:v>2.3851700887088301</c:v>
                </c:pt>
                <c:pt idx="16529">
                  <c:v>2.3860028250099967</c:v>
                </c:pt>
                <c:pt idx="16530">
                  <c:v>2.3868362404585599</c:v>
                </c:pt>
                <c:pt idx="16531">
                  <c:v>2.3876703294402777</c:v>
                </c:pt>
                <c:pt idx="16532">
                  <c:v>2.3885050863437267</c:v>
                </c:pt>
                <c:pt idx="16533">
                  <c:v>2.3893405055602277</c:v>
                </c:pt>
                <c:pt idx="16534">
                  <c:v>2.3901765814839599</c:v>
                </c:pt>
                <c:pt idx="16535">
                  <c:v>2.39101330851194</c:v>
                </c:pt>
                <c:pt idx="16536">
                  <c:v>2.3918506810439681</c:v>
                </c:pt>
                <c:pt idx="16537">
                  <c:v>2.3926886934828189</c:v>
                </c:pt>
                <c:pt idx="16538">
                  <c:v>2.3935273402341402</c:v>
                </c:pt>
                <c:pt idx="16539">
                  <c:v>2.3943666157063199</c:v>
                </c:pt>
                <c:pt idx="16540">
                  <c:v>2.3952065143107752</c:v>
                </c:pt>
                <c:pt idx="16541">
                  <c:v>2.3960470304619177</c:v>
                </c:pt>
                <c:pt idx="16542">
                  <c:v>2.3968881585769597</c:v>
                </c:pt>
                <c:pt idx="16543">
                  <c:v>2.3977298930761197</c:v>
                </c:pt>
                <c:pt idx="16544">
                  <c:v>2.3985722283826201</c:v>
                </c:pt>
                <c:pt idx="16545">
                  <c:v>2.3994151589226398</c:v>
                </c:pt>
                <c:pt idx="16546">
                  <c:v>2.4002586791253777</c:v>
                </c:pt>
                <c:pt idx="16547">
                  <c:v>2.4011027834230267</c:v>
                </c:pt>
                <c:pt idx="16548">
                  <c:v>2.4019474662508467</c:v>
                </c:pt>
                <c:pt idx="16549">
                  <c:v>2.4027927220471099</c:v>
                </c:pt>
                <c:pt idx="16550">
                  <c:v>2.4036385452531799</c:v>
                </c:pt>
                <c:pt idx="16551">
                  <c:v>2.4044849303134797</c:v>
                </c:pt>
                <c:pt idx="16552">
                  <c:v>2.4053318716755689</c:v>
                </c:pt>
                <c:pt idx="16553">
                  <c:v>2.4061793637899798</c:v>
                </c:pt>
                <c:pt idx="16554">
                  <c:v>2.4070274011105801</c:v>
                </c:pt>
                <c:pt idx="16555">
                  <c:v>2.4078759780942187</c:v>
                </c:pt>
                <c:pt idx="16556">
                  <c:v>2.4087250892009702</c:v>
                </c:pt>
                <c:pt idx="16557">
                  <c:v>2.4095747288940412</c:v>
                </c:pt>
                <c:pt idx="16558">
                  <c:v>2.4104248916398197</c:v>
                </c:pt>
                <c:pt idx="16559">
                  <c:v>2.4112755719079502</c:v>
                </c:pt>
                <c:pt idx="16560">
                  <c:v>2.4121267641712398</c:v>
                </c:pt>
                <c:pt idx="16561">
                  <c:v>2.4129784629057167</c:v>
                </c:pt>
                <c:pt idx="16562">
                  <c:v>2.41383066259074</c:v>
                </c:pt>
                <c:pt idx="16563">
                  <c:v>2.4146833577088067</c:v>
                </c:pt>
                <c:pt idx="16564">
                  <c:v>2.4155365427458002</c:v>
                </c:pt>
                <c:pt idx="16565">
                  <c:v>2.4163902121907901</c:v>
                </c:pt>
                <c:pt idx="16566">
                  <c:v>2.4172443605362597</c:v>
                </c:pt>
                <c:pt idx="16567">
                  <c:v>2.4180989822779302</c:v>
                </c:pt>
                <c:pt idx="16568">
                  <c:v>2.4189540719149099</c:v>
                </c:pt>
                <c:pt idx="16569">
                  <c:v>2.4198096239495732</c:v>
                </c:pt>
                <c:pt idx="16570">
                  <c:v>2.4206656328878777</c:v>
                </c:pt>
                <c:pt idx="16571">
                  <c:v>2.4215220932388379</c:v>
                </c:pt>
                <c:pt idx="16572">
                  <c:v>2.4223789995151352</c:v>
                </c:pt>
                <c:pt idx="16573">
                  <c:v>2.4232363462328048</c:v>
                </c:pt>
                <c:pt idx="16574">
                  <c:v>2.4240941279111099</c:v>
                </c:pt>
                <c:pt idx="16575">
                  <c:v>2.4249523390729988</c:v>
                </c:pt>
                <c:pt idx="16576">
                  <c:v>2.4258109742448326</c:v>
                </c:pt>
                <c:pt idx="16577">
                  <c:v>2.4266700279563702</c:v>
                </c:pt>
                <c:pt idx="16578">
                  <c:v>2.4275294947408397</c:v>
                </c:pt>
                <c:pt idx="16579">
                  <c:v>2.42838936913506</c:v>
                </c:pt>
                <c:pt idx="16580">
                  <c:v>2.4292496456792967</c:v>
                </c:pt>
                <c:pt idx="16581">
                  <c:v>2.4301103189174089</c:v>
                </c:pt>
                <c:pt idx="16582">
                  <c:v>2.4309713833966877</c:v>
                </c:pt>
                <c:pt idx="16583">
                  <c:v>2.4318328336680821</c:v>
                </c:pt>
                <c:pt idx="16584">
                  <c:v>2.4326946642861977</c:v>
                </c:pt>
                <c:pt idx="16585">
                  <c:v>2.43355686980903</c:v>
                </c:pt>
                <c:pt idx="16586">
                  <c:v>2.4344194447982481</c:v>
                </c:pt>
                <c:pt idx="16587">
                  <c:v>2.4352823838192332</c:v>
                </c:pt>
                <c:pt idx="16588">
                  <c:v>2.4361456814409777</c:v>
                </c:pt>
                <c:pt idx="16589">
                  <c:v>2.4370093322359798</c:v>
                </c:pt>
                <c:pt idx="16590">
                  <c:v>2.4378733307805467</c:v>
                </c:pt>
                <c:pt idx="16591">
                  <c:v>2.4387376716546298</c:v>
                </c:pt>
                <c:pt idx="16592">
                  <c:v>2.4396023494418335</c:v>
                </c:pt>
                <c:pt idx="16593">
                  <c:v>2.4404673587296002</c:v>
                </c:pt>
                <c:pt idx="16594">
                  <c:v>2.4413326941088767</c:v>
                </c:pt>
                <c:pt idx="16595">
                  <c:v>2.4421983501745701</c:v>
                </c:pt>
                <c:pt idx="16596">
                  <c:v>2.4430643215251902</c:v>
                </c:pt>
                <c:pt idx="16597">
                  <c:v>2.4439306027631011</c:v>
                </c:pt>
                <c:pt idx="16598">
                  <c:v>2.4447971884943889</c:v>
                </c:pt>
                <c:pt idx="16599">
                  <c:v>2.4456640733289277</c:v>
                </c:pt>
                <c:pt idx="16600">
                  <c:v>2.4465312518805629</c:v>
                </c:pt>
                <c:pt idx="16601">
                  <c:v>2.4473987187666926</c:v>
                </c:pt>
                <c:pt idx="16602">
                  <c:v>2.4482664686087587</c:v>
                </c:pt>
                <c:pt idx="16603">
                  <c:v>2.4491344960320602</c:v>
                </c:pt>
                <c:pt idx="16604">
                  <c:v>2.4500027956656667</c:v>
                </c:pt>
                <c:pt idx="16605">
                  <c:v>2.4508713621425899</c:v>
                </c:pt>
                <c:pt idx="16606">
                  <c:v>2.4517401900996934</c:v>
                </c:pt>
                <c:pt idx="16607">
                  <c:v>2.4526092741778927</c:v>
                </c:pt>
                <c:pt idx="16608">
                  <c:v>2.453478609021809</c:v>
                </c:pt>
                <c:pt idx="16609">
                  <c:v>2.4543481892801968</c:v>
                </c:pt>
                <c:pt idx="16610">
                  <c:v>2.4552180096057152</c:v>
                </c:pt>
                <c:pt idx="16611">
                  <c:v>2.4560880646549768</c:v>
                </c:pt>
                <c:pt idx="16612">
                  <c:v>2.4569583490885081</c:v>
                </c:pt>
                <c:pt idx="16613">
                  <c:v>2.4578288575710401</c:v>
                </c:pt>
                <c:pt idx="16614">
                  <c:v>2.4586995847710997</c:v>
                </c:pt>
                <c:pt idx="16615">
                  <c:v>2.4595705253613702</c:v>
                </c:pt>
                <c:pt idx="16616">
                  <c:v>2.4604416740185577</c:v>
                </c:pt>
                <c:pt idx="16617">
                  <c:v>2.4613130254234301</c:v>
                </c:pt>
                <c:pt idx="16618">
                  <c:v>2.4621845742608102</c:v>
                </c:pt>
                <c:pt idx="16619">
                  <c:v>2.4630563152196077</c:v>
                </c:pt>
                <c:pt idx="16620">
                  <c:v>2.4639282429929241</c:v>
                </c:pt>
                <c:pt idx="16621">
                  <c:v>2.4648003522777602</c:v>
                </c:pt>
                <c:pt idx="16622">
                  <c:v>2.4656726377754867</c:v>
                </c:pt>
                <c:pt idx="16623">
                  <c:v>2.4665450941915177</c:v>
                </c:pt>
                <c:pt idx="16624">
                  <c:v>2.4674177162354889</c:v>
                </c:pt>
                <c:pt idx="16625">
                  <c:v>2.4682904986210299</c:v>
                </c:pt>
                <c:pt idx="16626">
                  <c:v>2.4691634360661867</c:v>
                </c:pt>
                <c:pt idx="16627">
                  <c:v>2.4700365232930777</c:v>
                </c:pt>
                <c:pt idx="16628">
                  <c:v>2.4709097550280998</c:v>
                </c:pt>
                <c:pt idx="16629">
                  <c:v>2.4717831260018177</c:v>
                </c:pt>
                <c:pt idx="16630">
                  <c:v>2.4726566309490732</c:v>
                </c:pt>
                <c:pt idx="16631">
                  <c:v>2.4735302646090802</c:v>
                </c:pt>
                <c:pt idx="16632">
                  <c:v>2.4744040217251198</c:v>
                </c:pt>
                <c:pt idx="16633">
                  <c:v>2.4752778970448777</c:v>
                </c:pt>
                <c:pt idx="16634">
                  <c:v>2.4761518853203799</c:v>
                </c:pt>
                <c:pt idx="16635">
                  <c:v>2.4770259813079001</c:v>
                </c:pt>
                <c:pt idx="16636">
                  <c:v>2.4779001797680587</c:v>
                </c:pt>
                <c:pt idx="16637">
                  <c:v>2.4787744754658667</c:v>
                </c:pt>
                <c:pt idx="16638">
                  <c:v>2.4796488631706102</c:v>
                </c:pt>
                <c:pt idx="16639">
                  <c:v>2.4805233376561202</c:v>
                </c:pt>
                <c:pt idx="16640">
                  <c:v>2.4813978937003802</c:v>
                </c:pt>
                <c:pt idx="16641">
                  <c:v>2.48227252608593</c:v>
                </c:pt>
                <c:pt idx="16642">
                  <c:v>2.4831472295997199</c:v>
                </c:pt>
                <c:pt idx="16643">
                  <c:v>2.4840219990330987</c:v>
                </c:pt>
                <c:pt idx="16644">
                  <c:v>2.4848968291818667</c:v>
                </c:pt>
                <c:pt idx="16645">
                  <c:v>2.4857717148462899</c:v>
                </c:pt>
                <c:pt idx="16646">
                  <c:v>2.4866466508311187</c:v>
                </c:pt>
                <c:pt idx="16647">
                  <c:v>2.4875216319455857</c:v>
                </c:pt>
                <c:pt idx="16648">
                  <c:v>2.4883966530033601</c:v>
                </c:pt>
                <c:pt idx="16649">
                  <c:v>2.4892717088227889</c:v>
                </c:pt>
                <c:pt idx="16650">
                  <c:v>2.4901467942265301</c:v>
                </c:pt>
                <c:pt idx="16651">
                  <c:v>2.4910219040419999</c:v>
                </c:pt>
                <c:pt idx="16652">
                  <c:v>2.4918970331010377</c:v>
                </c:pt>
                <c:pt idx="16653">
                  <c:v>2.4927721762401367</c:v>
                </c:pt>
                <c:pt idx="16654">
                  <c:v>2.4936473283002867</c:v>
                </c:pt>
                <c:pt idx="16655">
                  <c:v>2.4945224841271587</c:v>
                </c:pt>
                <c:pt idx="16656">
                  <c:v>2.4953976385710002</c:v>
                </c:pt>
                <c:pt idx="16657">
                  <c:v>2.4962727864866667</c:v>
                </c:pt>
                <c:pt idx="16658">
                  <c:v>2.4971479227337197</c:v>
                </c:pt>
                <c:pt idx="16659">
                  <c:v>2.4980230421763618</c:v>
                </c:pt>
                <c:pt idx="16660">
                  <c:v>2.4988981396833148</c:v>
                </c:pt>
                <c:pt idx="16661">
                  <c:v>2.4997732101283101</c:v>
                </c:pt>
                <c:pt idx="16662">
                  <c:v>2.5006482483894601</c:v>
                </c:pt>
                <c:pt idx="16663">
                  <c:v>2.5015232493497201</c:v>
                </c:pt>
                <c:pt idx="16664">
                  <c:v>2.5023982078967899</c:v>
                </c:pt>
                <c:pt idx="16665">
                  <c:v>2.5032731189230599</c:v>
                </c:pt>
                <c:pt idx="16666">
                  <c:v>2.5041479773257</c:v>
                </c:pt>
                <c:pt idx="16667">
                  <c:v>2.5050227780066612</c:v>
                </c:pt>
                <c:pt idx="16668">
                  <c:v>2.5058975158726202</c:v>
                </c:pt>
                <c:pt idx="16669">
                  <c:v>2.5067721858350978</c:v>
                </c:pt>
                <c:pt idx="16670">
                  <c:v>2.5076467828104412</c:v>
                </c:pt>
                <c:pt idx="16671">
                  <c:v>2.5085213017197412</c:v>
                </c:pt>
                <c:pt idx="16672">
                  <c:v>2.5093957374889899</c:v>
                </c:pt>
                <c:pt idx="16673">
                  <c:v>2.5102700850490187</c:v>
                </c:pt>
                <c:pt idx="16674">
                  <c:v>2.5111443393354977</c:v>
                </c:pt>
                <c:pt idx="16675">
                  <c:v>2.5120184952889639</c:v>
                </c:pt>
                <c:pt idx="16676">
                  <c:v>2.5128925478549999</c:v>
                </c:pt>
                <c:pt idx="16677">
                  <c:v>2.5137664919838167</c:v>
                </c:pt>
                <c:pt idx="16678">
                  <c:v>2.5146403226307377</c:v>
                </c:pt>
                <c:pt idx="16679">
                  <c:v>2.5155140347559901</c:v>
                </c:pt>
                <c:pt idx="16680">
                  <c:v>2.5163876233246967</c:v>
                </c:pt>
                <c:pt idx="16681">
                  <c:v>2.5172610833069999</c:v>
                </c:pt>
                <c:pt idx="16682">
                  <c:v>2.5181344096779612</c:v>
                </c:pt>
                <c:pt idx="16683">
                  <c:v>2.5190075974176498</c:v>
                </c:pt>
                <c:pt idx="16684">
                  <c:v>2.5198806415111301</c:v>
                </c:pt>
                <c:pt idx="16685">
                  <c:v>2.5207535369484901</c:v>
                </c:pt>
                <c:pt idx="16686">
                  <c:v>2.52162627872484</c:v>
                </c:pt>
                <c:pt idx="16687">
                  <c:v>2.5224988618403201</c:v>
                </c:pt>
                <c:pt idx="16688">
                  <c:v>2.5233712813001516</c:v>
                </c:pt>
                <c:pt idx="16689">
                  <c:v>2.5242435321145198</c:v>
                </c:pt>
                <c:pt idx="16690">
                  <c:v>2.5251156092988567</c:v>
                </c:pt>
                <c:pt idx="16691">
                  <c:v>2.5259875078736012</c:v>
                </c:pt>
                <c:pt idx="16692">
                  <c:v>2.5268592228642377</c:v>
                </c:pt>
                <c:pt idx="16693">
                  <c:v>2.5277307493015333</c:v>
                </c:pt>
                <c:pt idx="16694">
                  <c:v>2.5286020822211102</c:v>
                </c:pt>
                <c:pt idx="16695">
                  <c:v>2.5294732166640701</c:v>
                </c:pt>
                <c:pt idx="16696">
                  <c:v>2.5303441476765012</c:v>
                </c:pt>
                <c:pt idx="16697">
                  <c:v>2.5312148703096198</c:v>
                </c:pt>
                <c:pt idx="16698">
                  <c:v>2.5320853796199367</c:v>
                </c:pt>
                <c:pt idx="16699">
                  <c:v>2.5329556706690952</c:v>
                </c:pt>
                <c:pt idx="16700">
                  <c:v>2.5338257385240501</c:v>
                </c:pt>
                <c:pt idx="16701">
                  <c:v>2.5346955782568199</c:v>
                </c:pt>
                <c:pt idx="16702">
                  <c:v>2.5355651849447338</c:v>
                </c:pt>
                <c:pt idx="16703">
                  <c:v>2.5364345536705102</c:v>
                </c:pt>
                <c:pt idx="16704">
                  <c:v>2.5373036795219099</c:v>
                </c:pt>
                <c:pt idx="16705">
                  <c:v>2.5381725575921052</c:v>
                </c:pt>
                <c:pt idx="16706">
                  <c:v>2.5390411829795267</c:v>
                </c:pt>
                <c:pt idx="16707">
                  <c:v>2.5399095507879412</c:v>
                </c:pt>
                <c:pt idx="16708">
                  <c:v>2.5407776561264255</c:v>
                </c:pt>
                <c:pt idx="16709">
                  <c:v>2.5416454941092099</c:v>
                </c:pt>
                <c:pt idx="16710">
                  <c:v>2.5425130598563292</c:v>
                </c:pt>
                <c:pt idx="16711">
                  <c:v>2.5433803484926973</c:v>
                </c:pt>
                <c:pt idx="16712">
                  <c:v>2.5442473551486877</c:v>
                </c:pt>
                <c:pt idx="16713">
                  <c:v>2.5451140749603489</c:v>
                </c:pt>
                <c:pt idx="16714">
                  <c:v>2.5459805030687797</c:v>
                </c:pt>
                <c:pt idx="16715">
                  <c:v>2.5468466346206893</c:v>
                </c:pt>
                <c:pt idx="16716">
                  <c:v>2.5477124647682468</c:v>
                </c:pt>
                <c:pt idx="16717">
                  <c:v>2.5485779886688502</c:v>
                </c:pt>
                <c:pt idx="16718">
                  <c:v>2.5494432014855</c:v>
                </c:pt>
                <c:pt idx="16719">
                  <c:v>2.5503080983866302</c:v>
                </c:pt>
                <c:pt idx="16720">
                  <c:v>2.5511726745461267</c:v>
                </c:pt>
                <c:pt idx="16721">
                  <c:v>2.5520369251433968</c:v>
                </c:pt>
                <c:pt idx="16722">
                  <c:v>2.5529008453633302</c:v>
                </c:pt>
                <c:pt idx="16723">
                  <c:v>2.5537644303963098</c:v>
                </c:pt>
                <c:pt idx="16724">
                  <c:v>2.5546276754382777</c:v>
                </c:pt>
                <c:pt idx="16725">
                  <c:v>2.5554905756906998</c:v>
                </c:pt>
                <c:pt idx="16726">
                  <c:v>2.5563531263605777</c:v>
                </c:pt>
                <c:pt idx="16727">
                  <c:v>2.5572153226605399</c:v>
                </c:pt>
                <c:pt idx="16728">
                  <c:v>2.5580771598086987</c:v>
                </c:pt>
                <c:pt idx="16729">
                  <c:v>2.5589386330287827</c:v>
                </c:pt>
                <c:pt idx="16730">
                  <c:v>2.5597997375502599</c:v>
                </c:pt>
                <c:pt idx="16731">
                  <c:v>2.5606604686079812</c:v>
                </c:pt>
                <c:pt idx="16732">
                  <c:v>2.5615208214426057</c:v>
                </c:pt>
                <c:pt idx="16733">
                  <c:v>2.5623807913003289</c:v>
                </c:pt>
                <c:pt idx="16734">
                  <c:v>2.5632403734330067</c:v>
                </c:pt>
                <c:pt idx="16735">
                  <c:v>2.5640995630982797</c:v>
                </c:pt>
                <c:pt idx="16736">
                  <c:v>2.5649583555593498</c:v>
                </c:pt>
                <c:pt idx="16737">
                  <c:v>2.5658167460851202</c:v>
                </c:pt>
                <c:pt idx="16738">
                  <c:v>2.5666747299502277</c:v>
                </c:pt>
                <c:pt idx="16739">
                  <c:v>2.5675323024350618</c:v>
                </c:pt>
                <c:pt idx="16740">
                  <c:v>2.5683894588256089</c:v>
                </c:pt>
                <c:pt idx="16741">
                  <c:v>2.5692461944136609</c:v>
                </c:pt>
                <c:pt idx="16742">
                  <c:v>2.5701025044969401</c:v>
                </c:pt>
                <c:pt idx="16743">
                  <c:v>2.5709583843786152</c:v>
                </c:pt>
                <c:pt idx="16744">
                  <c:v>2.5718138293679398</c:v>
                </c:pt>
                <c:pt idx="16745">
                  <c:v>2.5726688347796403</c:v>
                </c:pt>
                <c:pt idx="16746">
                  <c:v>2.5735233959346302</c:v>
                </c:pt>
                <c:pt idx="16747">
                  <c:v>2.5743775081592499</c:v>
                </c:pt>
                <c:pt idx="16748">
                  <c:v>2.5752311667859202</c:v>
                </c:pt>
                <c:pt idx="16749">
                  <c:v>2.57608436715282</c:v>
                </c:pt>
                <c:pt idx="16750">
                  <c:v>2.5769371046039877</c:v>
                </c:pt>
                <c:pt idx="16751">
                  <c:v>2.5777893744893201</c:v>
                </c:pt>
                <c:pt idx="16752">
                  <c:v>2.5786411721646068</c:v>
                </c:pt>
                <c:pt idx="16753">
                  <c:v>2.5794924929915197</c:v>
                </c:pt>
                <c:pt idx="16754">
                  <c:v>2.5803433323376201</c:v>
                </c:pt>
                <c:pt idx="16755">
                  <c:v>2.5811936855764248</c:v>
                </c:pt>
                <c:pt idx="16756">
                  <c:v>2.5820435480872699</c:v>
                </c:pt>
                <c:pt idx="16757">
                  <c:v>2.5828929152555777</c:v>
                </c:pt>
                <c:pt idx="16758">
                  <c:v>2.5837417824726647</c:v>
                </c:pt>
                <c:pt idx="16759">
                  <c:v>2.5845901451356612</c:v>
                </c:pt>
                <c:pt idx="16760">
                  <c:v>2.5854379986479636</c:v>
                </c:pt>
                <c:pt idx="16761">
                  <c:v>2.5862853384186577</c:v>
                </c:pt>
                <c:pt idx="16762">
                  <c:v>2.5871321598630601</c:v>
                </c:pt>
                <c:pt idx="16763">
                  <c:v>2.5879784584024059</c:v>
                </c:pt>
                <c:pt idx="16764">
                  <c:v>2.58882422946383</c:v>
                </c:pt>
                <c:pt idx="16765">
                  <c:v>2.5896694684807398</c:v>
                </c:pt>
                <c:pt idx="16766">
                  <c:v>2.5905141708924582</c:v>
                </c:pt>
                <c:pt idx="16767">
                  <c:v>2.591358332144269</c:v>
                </c:pt>
                <c:pt idx="16768">
                  <c:v>2.5922019476878</c:v>
                </c:pt>
                <c:pt idx="16769">
                  <c:v>2.5930450129804798</c:v>
                </c:pt>
                <c:pt idx="16770">
                  <c:v>2.59388752348598</c:v>
                </c:pt>
                <c:pt idx="16771">
                  <c:v>2.5947294746740397</c:v>
                </c:pt>
                <c:pt idx="16772">
                  <c:v>2.5955708620205402</c:v>
                </c:pt>
                <c:pt idx="16773">
                  <c:v>2.5964116810074498</c:v>
                </c:pt>
                <c:pt idx="16774">
                  <c:v>2.5972519271229402</c:v>
                </c:pt>
                <c:pt idx="16775">
                  <c:v>2.5980915958612401</c:v>
                </c:pt>
                <c:pt idx="16776">
                  <c:v>2.77970627676812</c:v>
                </c:pt>
                <c:pt idx="16777">
                  <c:v>2.7802752399779402</c:v>
                </c:pt>
                <c:pt idx="16778">
                  <c:v>2.7808427115727499</c:v>
                </c:pt>
                <c:pt idx="16779">
                  <c:v>2.78140868892417</c:v>
                </c:pt>
                <c:pt idx="16780">
                  <c:v>2.7819731694120899</c:v>
                </c:pt>
                <c:pt idx="16781">
                  <c:v>2.7825361504247899</c:v>
                </c:pt>
                <c:pt idx="16782">
                  <c:v>2.78309762935889</c:v>
                </c:pt>
                <c:pt idx="16783">
                  <c:v>2.7836576036193699</c:v>
                </c:pt>
                <c:pt idx="16784">
                  <c:v>2.7842160706195802</c:v>
                </c:pt>
                <c:pt idx="16785">
                  <c:v>2.7847730277812359</c:v>
                </c:pt>
                <c:pt idx="16786">
                  <c:v>2.7853284725343812</c:v>
                </c:pt>
                <c:pt idx="16787">
                  <c:v>2.7858824023175499</c:v>
                </c:pt>
                <c:pt idx="16788">
                  <c:v>2.7864348145775812</c:v>
                </c:pt>
                <c:pt idx="16789">
                  <c:v>2.7869857067696802</c:v>
                </c:pt>
                <c:pt idx="16790">
                  <c:v>2.7875350763575688</c:v>
                </c:pt>
                <c:pt idx="16791">
                  <c:v>2.7880829208131197</c:v>
                </c:pt>
                <c:pt idx="16792">
                  <c:v>2.788629237616953</c:v>
                </c:pt>
                <c:pt idx="16793">
                  <c:v>2.7891740242577812</c:v>
                </c:pt>
                <c:pt idx="16794">
                  <c:v>2.7897172782329993</c:v>
                </c:pt>
                <c:pt idx="16795">
                  <c:v>2.7902589970480567</c:v>
                </c:pt>
                <c:pt idx="16796">
                  <c:v>2.790799178217326</c:v>
                </c:pt>
                <c:pt idx="16797">
                  <c:v>2.79133781926312</c:v>
                </c:pt>
                <c:pt idx="16798">
                  <c:v>2.7918749177165201</c:v>
                </c:pt>
                <c:pt idx="16799">
                  <c:v>2.7924104711168867</c:v>
                </c:pt>
                <c:pt idx="16800">
                  <c:v>2.7929444770120599</c:v>
                </c:pt>
                <c:pt idx="16801">
                  <c:v>2.7934769329583098</c:v>
                </c:pt>
                <c:pt idx="16802">
                  <c:v>2.7940078365203802</c:v>
                </c:pt>
                <c:pt idx="16803">
                  <c:v>2.7945371852714818</c:v>
                </c:pt>
                <c:pt idx="16804">
                  <c:v>2.7950649767931597</c:v>
                </c:pt>
                <c:pt idx="16805">
                  <c:v>2.7955912086756758</c:v>
                </c:pt>
                <c:pt idx="16806">
                  <c:v>2.7961158785174689</c:v>
                </c:pt>
                <c:pt idx="16807">
                  <c:v>2.7966389839256167</c:v>
                </c:pt>
                <c:pt idx="16808">
                  <c:v>2.7971605225157212</c:v>
                </c:pt>
                <c:pt idx="16809">
                  <c:v>2.7976804919117102</c:v>
                </c:pt>
                <c:pt idx="16810">
                  <c:v>2.7981988897461201</c:v>
                </c:pt>
                <c:pt idx="16811">
                  <c:v>2.7987157136599099</c:v>
                </c:pt>
                <c:pt idx="16812">
                  <c:v>2.7992309613025612</c:v>
                </c:pt>
                <c:pt idx="16813">
                  <c:v>2.7997446303320301</c:v>
                </c:pt>
                <c:pt idx="16814">
                  <c:v>2.8002567184148077</c:v>
                </c:pt>
                <c:pt idx="16815">
                  <c:v>2.8007672232258667</c:v>
                </c:pt>
                <c:pt idx="16816">
                  <c:v>2.8012761424486987</c:v>
                </c:pt>
                <c:pt idx="16817">
                  <c:v>2.80178347377531</c:v>
                </c:pt>
                <c:pt idx="16818">
                  <c:v>2.8022892149062177</c:v>
                </c:pt>
                <c:pt idx="16819">
                  <c:v>2.8027933635504598</c:v>
                </c:pt>
                <c:pt idx="16820">
                  <c:v>2.80329591742563</c:v>
                </c:pt>
                <c:pt idx="16821">
                  <c:v>2.8037968742578001</c:v>
                </c:pt>
                <c:pt idx="16822">
                  <c:v>2.8042962317816298</c:v>
                </c:pt>
                <c:pt idx="16823">
                  <c:v>2.8047939877402701</c:v>
                </c:pt>
                <c:pt idx="16824">
                  <c:v>2.8052901398854377</c:v>
                </c:pt>
                <c:pt idx="16825">
                  <c:v>2.8057846859774402</c:v>
                </c:pt>
                <c:pt idx="16826">
                  <c:v>2.8062776237850167</c:v>
                </c:pt>
                <c:pt idx="16827">
                  <c:v>2.8067689510855667</c:v>
                </c:pt>
                <c:pt idx="16828">
                  <c:v>2.8072586656650067</c:v>
                </c:pt>
                <c:pt idx="16829">
                  <c:v>2.8077467653178299</c:v>
                </c:pt>
                <c:pt idx="16830">
                  <c:v>2.8082332478470957</c:v>
                </c:pt>
                <c:pt idx="16831">
                  <c:v>2.8087181110643198</c:v>
                </c:pt>
                <c:pt idx="16832">
                  <c:v>2.8092013527897901</c:v>
                </c:pt>
                <c:pt idx="16833">
                  <c:v>2.8096829708522377</c:v>
                </c:pt>
                <c:pt idx="16834">
                  <c:v>2.8101629630889726</c:v>
                </c:pt>
                <c:pt idx="16835">
                  <c:v>2.8106413273459867</c:v>
                </c:pt>
                <c:pt idx="16836">
                  <c:v>2.81111806147773</c:v>
                </c:pt>
                <c:pt idx="16837">
                  <c:v>2.8115931633473101</c:v>
                </c:pt>
                <c:pt idx="16838">
                  <c:v>2.8120666308263824</c:v>
                </c:pt>
                <c:pt idx="16839">
                  <c:v>2.81253846179533</c:v>
                </c:pt>
                <c:pt idx="16840">
                  <c:v>2.81300865414295</c:v>
                </c:pt>
                <c:pt idx="16841">
                  <c:v>2.8134772057667501</c:v>
                </c:pt>
                <c:pt idx="16842">
                  <c:v>2.8139441145728377</c:v>
                </c:pt>
                <c:pt idx="16843">
                  <c:v>2.8144093784759101</c:v>
                </c:pt>
                <c:pt idx="16844">
                  <c:v>2.8148729953992291</c:v>
                </c:pt>
                <c:pt idx="16845">
                  <c:v>2.8153349632748768</c:v>
                </c:pt>
                <c:pt idx="16846">
                  <c:v>2.8157952800432606</c:v>
                </c:pt>
                <c:pt idx="16847">
                  <c:v>2.8162539436535923</c:v>
                </c:pt>
                <c:pt idx="16848">
                  <c:v>2.8167109520637577</c:v>
                </c:pt>
                <c:pt idx="16849">
                  <c:v>2.8171663032400587</c:v>
                </c:pt>
                <c:pt idx="16850">
                  <c:v>2.8176199951576177</c:v>
                </c:pt>
                <c:pt idx="16851">
                  <c:v>2.818072025800094</c:v>
                </c:pt>
                <c:pt idx="16852">
                  <c:v>2.8185223931598609</c:v>
                </c:pt>
                <c:pt idx="16853">
                  <c:v>2.8189710952379299</c:v>
                </c:pt>
                <c:pt idx="16854">
                  <c:v>2.8194181300437551</c:v>
                </c:pt>
                <c:pt idx="16855">
                  <c:v>2.8198634955957971</c:v>
                </c:pt>
                <c:pt idx="16856">
                  <c:v>2.8203071899209302</c:v>
                </c:pt>
                <c:pt idx="16857">
                  <c:v>2.8207492110546197</c:v>
                </c:pt>
                <c:pt idx="16858">
                  <c:v>2.8211895570411412</c:v>
                </c:pt>
                <c:pt idx="16859">
                  <c:v>2.8216282259333667</c:v>
                </c:pt>
                <c:pt idx="16860">
                  <c:v>2.8220652157928368</c:v>
                </c:pt>
                <c:pt idx="16861">
                  <c:v>2.8225005246897967</c:v>
                </c:pt>
                <c:pt idx="16862">
                  <c:v>2.8229341507030599</c:v>
                </c:pt>
                <c:pt idx="16863">
                  <c:v>2.8233660919201902</c:v>
                </c:pt>
                <c:pt idx="16864">
                  <c:v>2.8237963464374447</c:v>
                </c:pt>
                <c:pt idx="16865">
                  <c:v>2.8242249123595702</c:v>
                </c:pt>
                <c:pt idx="16866">
                  <c:v>2.8246517878002599</c:v>
                </c:pt>
                <c:pt idx="16867">
                  <c:v>2.8250769708817067</c:v>
                </c:pt>
                <c:pt idx="16868">
                  <c:v>2.8255004597348377</c:v>
                </c:pt>
                <c:pt idx="16869">
                  <c:v>2.8259222524992702</c:v>
                </c:pt>
                <c:pt idx="16870">
                  <c:v>2.8263423473232767</c:v>
                </c:pt>
                <c:pt idx="16871">
                  <c:v>2.8267607423638701</c:v>
                </c:pt>
                <c:pt idx="16872">
                  <c:v>2.8271774357866999</c:v>
                </c:pt>
                <c:pt idx="16873">
                  <c:v>2.8275924257661398</c:v>
                </c:pt>
                <c:pt idx="16874">
                  <c:v>2.8280057104852587</c:v>
                </c:pt>
                <c:pt idx="16875">
                  <c:v>2.8284172881358201</c:v>
                </c:pt>
                <c:pt idx="16876">
                  <c:v>2.8288271569182877</c:v>
                </c:pt>
                <c:pt idx="16877">
                  <c:v>2.8292353150418177</c:v>
                </c:pt>
                <c:pt idx="16878">
                  <c:v>2.8296417607243298</c:v>
                </c:pt>
                <c:pt idx="16879">
                  <c:v>2.8300464921923467</c:v>
                </c:pt>
                <c:pt idx="16880">
                  <c:v>2.8304495076811977</c:v>
                </c:pt>
                <c:pt idx="16881">
                  <c:v>2.8308508054348334</c:v>
                </c:pt>
                <c:pt idx="16882">
                  <c:v>2.8312503837060481</c:v>
                </c:pt>
                <c:pt idx="16883">
                  <c:v>2.8316482407562567</c:v>
                </c:pt>
                <c:pt idx="16884">
                  <c:v>2.8320443748555522</c:v>
                </c:pt>
                <c:pt idx="16885">
                  <c:v>2.8324387842828767</c:v>
                </c:pt>
                <c:pt idx="16886">
                  <c:v>2.8328314673257777</c:v>
                </c:pt>
                <c:pt idx="16887">
                  <c:v>2.8332224222805777</c:v>
                </c:pt>
                <c:pt idx="16888">
                  <c:v>2.8336116474523618</c:v>
                </c:pt>
                <c:pt idx="16889">
                  <c:v>2.8339991411547998</c:v>
                </c:pt>
                <c:pt idx="16890">
                  <c:v>2.8343849017104898</c:v>
                </c:pt>
                <c:pt idx="16891">
                  <c:v>2.8347689274506167</c:v>
                </c:pt>
                <c:pt idx="16892">
                  <c:v>2.8351512167151798</c:v>
                </c:pt>
                <c:pt idx="16893">
                  <c:v>2.8355317678528684</c:v>
                </c:pt>
                <c:pt idx="16894">
                  <c:v>2.8359105792210477</c:v>
                </c:pt>
                <c:pt idx="16895">
                  <c:v>2.8362876491859867</c:v>
                </c:pt>
                <c:pt idx="16896">
                  <c:v>2.8366629761225313</c:v>
                </c:pt>
                <c:pt idx="16897">
                  <c:v>2.8370365584144412</c:v>
                </c:pt>
                <c:pt idx="16898">
                  <c:v>2.8374083944539552</c:v>
                </c:pt>
                <c:pt idx="16899">
                  <c:v>2.83777848264238</c:v>
                </c:pt>
                <c:pt idx="16900">
                  <c:v>2.8381468213894867</c:v>
                </c:pt>
                <c:pt idx="16901">
                  <c:v>2.8385134091139577</c:v>
                </c:pt>
                <c:pt idx="16902">
                  <c:v>2.8388782442431575</c:v>
                </c:pt>
                <c:pt idx="16903">
                  <c:v>2.8392413252132513</c:v>
                </c:pt>
                <c:pt idx="16904">
                  <c:v>2.8396026504691481</c:v>
                </c:pt>
                <c:pt idx="16905">
                  <c:v>2.8399622184644677</c:v>
                </c:pt>
                <c:pt idx="16906">
                  <c:v>2.8403200276615812</c:v>
                </c:pt>
                <c:pt idx="16907">
                  <c:v>2.8406760765316301</c:v>
                </c:pt>
                <c:pt idx="16908">
                  <c:v>2.8410303635545677</c:v>
                </c:pt>
                <c:pt idx="16909">
                  <c:v>2.8413828872190399</c:v>
                </c:pt>
                <c:pt idx="16910">
                  <c:v>2.8417336460225089</c:v>
                </c:pt>
                <c:pt idx="16911">
                  <c:v>2.8420826384710787</c:v>
                </c:pt>
                <c:pt idx="16912">
                  <c:v>2.842429863079754</c:v>
                </c:pt>
                <c:pt idx="16913">
                  <c:v>2.8427753183723001</c:v>
                </c:pt>
                <c:pt idx="16914">
                  <c:v>2.8431190028811382</c:v>
                </c:pt>
                <c:pt idx="16915">
                  <c:v>2.8434609151474701</c:v>
                </c:pt>
                <c:pt idx="16916">
                  <c:v>2.8438010537213612</c:v>
                </c:pt>
                <c:pt idx="16917">
                  <c:v>2.8441394171615801</c:v>
                </c:pt>
                <c:pt idx="16918">
                  <c:v>2.8444760040356667</c:v>
                </c:pt>
                <c:pt idx="16919">
                  <c:v>2.8448108129199299</c:v>
                </c:pt>
                <c:pt idx="16920">
                  <c:v>2.8451438423994602</c:v>
                </c:pt>
                <c:pt idx="16921">
                  <c:v>2.845475091068054</c:v>
                </c:pt>
                <c:pt idx="16922">
                  <c:v>2.8458045575284499</c:v>
                </c:pt>
                <c:pt idx="16923">
                  <c:v>2.846132240391988</c:v>
                </c:pt>
                <c:pt idx="16924">
                  <c:v>2.8464581382787091</c:v>
                </c:pt>
                <c:pt idx="16925">
                  <c:v>2.8467822498178199</c:v>
                </c:pt>
                <c:pt idx="16926">
                  <c:v>2.8471045736468299</c:v>
                </c:pt>
                <c:pt idx="16927">
                  <c:v>2.8474251084123212</c:v>
                </c:pt>
                <c:pt idx="16928">
                  <c:v>2.8477438527695202</c:v>
                </c:pt>
                <c:pt idx="16929">
                  <c:v>2.8480608053824801</c:v>
                </c:pt>
                <c:pt idx="16930">
                  <c:v>2.8483759649240477</c:v>
                </c:pt>
                <c:pt idx="16931">
                  <c:v>2.8486893300757967</c:v>
                </c:pt>
                <c:pt idx="16932">
                  <c:v>2.8490008995281024</c:v>
                </c:pt>
                <c:pt idx="16933">
                  <c:v>2.84931067198018</c:v>
                </c:pt>
                <c:pt idx="16934">
                  <c:v>2.8496186461398767</c:v>
                </c:pt>
                <c:pt idx="16935">
                  <c:v>2.84992482072396</c:v>
                </c:pt>
                <c:pt idx="16936">
                  <c:v>2.8502291944578713</c:v>
                </c:pt>
                <c:pt idx="16937">
                  <c:v>2.8505317660760117</c:v>
                </c:pt>
                <c:pt idx="16938">
                  <c:v>2.850832534321214</c:v>
                </c:pt>
                <c:pt idx="16939">
                  <c:v>2.8511314979455298</c:v>
                </c:pt>
                <c:pt idx="16940">
                  <c:v>2.8514286557094377</c:v>
                </c:pt>
                <c:pt idx="16941">
                  <c:v>2.8517240063824012</c:v>
                </c:pt>
                <c:pt idx="16942">
                  <c:v>2.8520175487425412</c:v>
                </c:pt>
                <c:pt idx="16943">
                  <c:v>2.8523092815768387</c:v>
                </c:pt>
                <c:pt idx="16944">
                  <c:v>2.8525992036810397</c:v>
                </c:pt>
                <c:pt idx="16945">
                  <c:v>2.8528873138596245</c:v>
                </c:pt>
                <c:pt idx="16946">
                  <c:v>2.8531736109259902</c:v>
                </c:pt>
                <c:pt idx="16947">
                  <c:v>2.8534580937020881</c:v>
                </c:pt>
                <c:pt idx="16948">
                  <c:v>2.8537407610189098</c:v>
                </c:pt>
                <c:pt idx="16949">
                  <c:v>2.8540216117159898</c:v>
                </c:pt>
                <c:pt idx="16950">
                  <c:v>2.85430064464181</c:v>
                </c:pt>
                <c:pt idx="16951">
                  <c:v>2.8545778586535602</c:v>
                </c:pt>
                <c:pt idx="16952">
                  <c:v>2.8548532526172199</c:v>
                </c:pt>
                <c:pt idx="16953">
                  <c:v>2.8551268254075599</c:v>
                </c:pt>
                <c:pt idx="16954">
                  <c:v>2.8553985759081377</c:v>
                </c:pt>
                <c:pt idx="16955">
                  <c:v>2.8556685030112421</c:v>
                </c:pt>
                <c:pt idx="16956">
                  <c:v>2.8559366056180777</c:v>
                </c:pt>
                <c:pt idx="16957">
                  <c:v>2.8562028826384367</c:v>
                </c:pt>
                <c:pt idx="16958">
                  <c:v>2.8564673329910177</c:v>
                </c:pt>
                <c:pt idx="16959">
                  <c:v>2.8567299556032522</c:v>
                </c:pt>
                <c:pt idx="16960">
                  <c:v>2.8569907494114202</c:v>
                </c:pt>
                <c:pt idx="16961">
                  <c:v>2.8572497133604267</c:v>
                </c:pt>
                <c:pt idx="16962">
                  <c:v>2.85750684640412</c:v>
                </c:pt>
                <c:pt idx="16963">
                  <c:v>2.8577621475050199</c:v>
                </c:pt>
                <c:pt idx="16964">
                  <c:v>2.8580156156344767</c:v>
                </c:pt>
                <c:pt idx="16965">
                  <c:v>2.8582672497726</c:v>
                </c:pt>
                <c:pt idx="16966">
                  <c:v>2.8585170489082601</c:v>
                </c:pt>
                <c:pt idx="16967">
                  <c:v>2.8587650120391177</c:v>
                </c:pt>
                <c:pt idx="16968">
                  <c:v>2.8590111381716077</c:v>
                </c:pt>
                <c:pt idx="16969">
                  <c:v>2.8592554263208729</c:v>
                </c:pt>
                <c:pt idx="16970">
                  <c:v>2.8594978755110501</c:v>
                </c:pt>
                <c:pt idx="16971">
                  <c:v>2.8597384847746947</c:v>
                </c:pt>
                <c:pt idx="16972">
                  <c:v>2.8599772531534797</c:v>
                </c:pt>
                <c:pt idx="16973">
                  <c:v>2.8602141796975902</c:v>
                </c:pt>
                <c:pt idx="16974">
                  <c:v>2.8604492634661067</c:v>
                </c:pt>
                <c:pt idx="16975">
                  <c:v>2.8606825035268777</c:v>
                </c:pt>
                <c:pt idx="16976">
                  <c:v>2.8609138989564982</c:v>
                </c:pt>
                <c:pt idx="16977">
                  <c:v>2.8611434488402598</c:v>
                </c:pt>
                <c:pt idx="16978">
                  <c:v>2.8613711522723855</c:v>
                </c:pt>
                <c:pt idx="16979">
                  <c:v>2.8615970083556612</c:v>
                </c:pt>
                <c:pt idx="16980">
                  <c:v>2.8618210162017901</c:v>
                </c:pt>
                <c:pt idx="16981">
                  <c:v>2.8620431749311552</c:v>
                </c:pt>
                <c:pt idx="16982">
                  <c:v>2.8622634836729977</c:v>
                </c:pt>
                <c:pt idx="16983">
                  <c:v>2.8624819415652198</c:v>
                </c:pt>
                <c:pt idx="16984">
                  <c:v>2.8626985477544702</c:v>
                </c:pt>
                <c:pt idx="16985">
                  <c:v>2.8629133013962198</c:v>
                </c:pt>
                <c:pt idx="16986">
                  <c:v>2.8631262016546812</c:v>
                </c:pt>
                <c:pt idx="16987">
                  <c:v>2.863337247702848</c:v>
                </c:pt>
                <c:pt idx="16988">
                  <c:v>2.86354643872227</c:v>
                </c:pt>
                <c:pt idx="16989">
                  <c:v>2.8637537739035799</c:v>
                </c:pt>
                <c:pt idx="16990">
                  <c:v>2.8639592524459689</c:v>
                </c:pt>
                <c:pt idx="16991">
                  <c:v>2.8641628735573001</c:v>
                </c:pt>
                <c:pt idx="16992">
                  <c:v>2.86436463645438</c:v>
                </c:pt>
                <c:pt idx="16993">
                  <c:v>2.864564540362649</c:v>
                </c:pt>
                <c:pt idx="16994">
                  <c:v>2.8647625845162277</c:v>
                </c:pt>
                <c:pt idx="16995">
                  <c:v>2.8649587681581599</c:v>
                </c:pt>
                <c:pt idx="16996">
                  <c:v>2.8651530905400677</c:v>
                </c:pt>
                <c:pt idx="16997">
                  <c:v>2.8653455509224002</c:v>
                </c:pt>
                <c:pt idx="16998">
                  <c:v>2.8655361485742898</c:v>
                </c:pt>
                <c:pt idx="16999">
                  <c:v>2.8657248827736601</c:v>
                </c:pt>
                <c:pt idx="17000">
                  <c:v>2.8659117528071758</c:v>
                </c:pt>
                <c:pt idx="17001">
                  <c:v>2.8660967579700802</c:v>
                </c:pt>
                <c:pt idx="17002">
                  <c:v>2.8662798975665598</c:v>
                </c:pt>
                <c:pt idx="17003">
                  <c:v>2.8664611709094268</c:v>
                </c:pt>
                <c:pt idx="17004">
                  <c:v>2.8666405773202377</c:v>
                </c:pt>
                <c:pt idx="17005">
                  <c:v>2.8668181161292021</c:v>
                </c:pt>
                <c:pt idx="17006">
                  <c:v>2.8669937866754802</c:v>
                </c:pt>
                <c:pt idx="17007">
                  <c:v>2.8671675883066499</c:v>
                </c:pt>
                <c:pt idx="17008">
                  <c:v>2.8673395203791299</c:v>
                </c:pt>
                <c:pt idx="17009">
                  <c:v>2.86750958225816</c:v>
                </c:pt>
                <c:pt idx="17010">
                  <c:v>2.8676777733175802</c:v>
                </c:pt>
                <c:pt idx="17011">
                  <c:v>2.8678440929399902</c:v>
                </c:pt>
                <c:pt idx="17012">
                  <c:v>2.8680085405166702</c:v>
                </c:pt>
                <c:pt idx="17013">
                  <c:v>2.8681711154476202</c:v>
                </c:pt>
                <c:pt idx="17014">
                  <c:v>2.868331817141605</c:v>
                </c:pt>
                <c:pt idx="17015">
                  <c:v>2.8684906450159202</c:v>
                </c:pt>
                <c:pt idx="17016">
                  <c:v>2.8686475984967998</c:v>
                </c:pt>
                <c:pt idx="17017">
                  <c:v>2.8688026770190187</c:v>
                </c:pt>
                <c:pt idx="17018">
                  <c:v>2.8689558800260877</c:v>
                </c:pt>
                <c:pt idx="17019">
                  <c:v>2.8691072069702299</c:v>
                </c:pt>
                <c:pt idx="17020">
                  <c:v>2.8692566573123299</c:v>
                </c:pt>
                <c:pt idx="17021">
                  <c:v>2.869404230522</c:v>
                </c:pt>
                <c:pt idx="17022">
                  <c:v>2.8695499260775077</c:v>
                </c:pt>
                <c:pt idx="17023">
                  <c:v>2.8696937434658198</c:v>
                </c:pt>
                <c:pt idx="17024">
                  <c:v>2.8698356821825999</c:v>
                </c:pt>
                <c:pt idx="17025">
                  <c:v>2.8699757417321612</c:v>
                </c:pt>
                <c:pt idx="17026">
                  <c:v>2.8701139216275</c:v>
                </c:pt>
                <c:pt idx="17027">
                  <c:v>2.8702502213903198</c:v>
                </c:pt>
                <c:pt idx="17028">
                  <c:v>2.8703846405509612</c:v>
                </c:pt>
                <c:pt idx="17029">
                  <c:v>2.87051717864846</c:v>
                </c:pt>
                <c:pt idx="17030">
                  <c:v>2.8706478352304767</c:v>
                </c:pt>
                <c:pt idx="17031">
                  <c:v>2.8707766098534067</c:v>
                </c:pt>
                <c:pt idx="17032">
                  <c:v>2.87090350208224</c:v>
                </c:pt>
                <c:pt idx="17033">
                  <c:v>2.8710285114906577</c:v>
                </c:pt>
                <c:pt idx="17034">
                  <c:v>2.8711516376609798</c:v>
                </c:pt>
                <c:pt idx="17035">
                  <c:v>2.8712728801841663</c:v>
                </c:pt>
                <c:pt idx="17036">
                  <c:v>2.87139223865994</c:v>
                </c:pt>
                <c:pt idx="17037">
                  <c:v>2.8715097126964801</c:v>
                </c:pt>
                <c:pt idx="17038">
                  <c:v>2.8716253019107367</c:v>
                </c:pt>
                <c:pt idx="17039">
                  <c:v>2.8717390059282777</c:v>
                </c:pt>
                <c:pt idx="17040">
                  <c:v>2.8718508243832912</c:v>
                </c:pt>
                <c:pt idx="17041">
                  <c:v>2.8719607569186998</c:v>
                </c:pt>
                <c:pt idx="17042">
                  <c:v>2.8720688031857926</c:v>
                </c:pt>
                <c:pt idx="17043">
                  <c:v>2.8721749628448787</c:v>
                </c:pt>
                <c:pt idx="17044">
                  <c:v>2.8722792355644926</c:v>
                </c:pt>
                <c:pt idx="17045">
                  <c:v>2.8723816210220998</c:v>
                </c:pt>
                <c:pt idx="17046">
                  <c:v>2.8724821189035481</c:v>
                </c:pt>
                <c:pt idx="17047">
                  <c:v>2.8725807289035501</c:v>
                </c:pt>
                <c:pt idx="17048">
                  <c:v>2.8726774507251767</c:v>
                </c:pt>
                <c:pt idx="17049">
                  <c:v>2.8727722840802481</c:v>
                </c:pt>
                <c:pt idx="17050">
                  <c:v>2.8728652286892045</c:v>
                </c:pt>
                <c:pt idx="17051">
                  <c:v>2.8729562842810568</c:v>
                </c:pt>
                <c:pt idx="17052">
                  <c:v>2.8730454505933567</c:v>
                </c:pt>
                <c:pt idx="17053">
                  <c:v>2.873132727372353</c:v>
                </c:pt>
                <c:pt idx="17054">
                  <c:v>2.8732181143727167</c:v>
                </c:pt>
                <c:pt idx="17055">
                  <c:v>2.8733016113579812</c:v>
                </c:pt>
                <c:pt idx="17056">
                  <c:v>2.8733832181000012</c:v>
                </c:pt>
                <c:pt idx="17057">
                  <c:v>2.8734629343792912</c:v>
                </c:pt>
                <c:pt idx="17058">
                  <c:v>2.8735407599850999</c:v>
                </c:pt>
                <c:pt idx="17059">
                  <c:v>2.8736166947149977</c:v>
                </c:pt>
                <c:pt idx="17060">
                  <c:v>2.8736907383752999</c:v>
                </c:pt>
                <c:pt idx="17061">
                  <c:v>2.8737628907807977</c:v>
                </c:pt>
                <c:pt idx="17062">
                  <c:v>2.8738331517548867</c:v>
                </c:pt>
                <c:pt idx="17063">
                  <c:v>2.87390152112952</c:v>
                </c:pt>
                <c:pt idx="17064">
                  <c:v>2.8739679987451798</c:v>
                </c:pt>
                <c:pt idx="17065">
                  <c:v>2.87403258445093</c:v>
                </c:pt>
                <c:pt idx="17066">
                  <c:v>2.8740952781043498</c:v>
                </c:pt>
                <c:pt idx="17067">
                  <c:v>2.8741560795715877</c:v>
                </c:pt>
                <c:pt idx="17068">
                  <c:v>2.8742149887273212</c:v>
                </c:pt>
                <c:pt idx="17069">
                  <c:v>2.874272005454694</c:v>
                </c:pt>
                <c:pt idx="17070">
                  <c:v>2.8743271296455677</c:v>
                </c:pt>
                <c:pt idx="17071">
                  <c:v>2.8743803612001102</c:v>
                </c:pt>
                <c:pt idx="17072">
                  <c:v>2.8744317000271402</c:v>
                </c:pt>
                <c:pt idx="17073">
                  <c:v>2.8744811460439501</c:v>
                </c:pt>
                <c:pt idx="17074">
                  <c:v>2.8745286991763797</c:v>
                </c:pt>
                <c:pt idx="17075">
                  <c:v>2.8745743593587267</c:v>
                </c:pt>
                <c:pt idx="17076">
                  <c:v>2.8746181265337913</c:v>
                </c:pt>
                <c:pt idx="17077">
                  <c:v>2.8746600006530367</c:v>
                </c:pt>
                <c:pt idx="17078">
                  <c:v>2.8746999816761867</c:v>
                </c:pt>
                <c:pt idx="17079">
                  <c:v>2.8747380695715798</c:v>
                </c:pt>
                <c:pt idx="17080">
                  <c:v>2.8747742643160201</c:v>
                </c:pt>
                <c:pt idx="17081">
                  <c:v>2.8748085658947731</c:v>
                </c:pt>
                <c:pt idx="17082">
                  <c:v>2.8748409743016747</c:v>
                </c:pt>
                <c:pt idx="17083">
                  <c:v>2.8748714895389567</c:v>
                </c:pt>
                <c:pt idx="17084">
                  <c:v>2.8749001116173201</c:v>
                </c:pt>
                <c:pt idx="17085">
                  <c:v>2.8749268405559412</c:v>
                </c:pt>
                <c:pt idx="17086">
                  <c:v>2.8749516763824299</c:v>
                </c:pt>
                <c:pt idx="17087">
                  <c:v>2.87497461913292</c:v>
                </c:pt>
                <c:pt idx="17088">
                  <c:v>2.8749956688519602</c:v>
                </c:pt>
                <c:pt idx="17089">
                  <c:v>2.8750148255925199</c:v>
                </c:pt>
                <c:pt idx="17090">
                  <c:v>2.8750320894160577</c:v>
                </c:pt>
                <c:pt idx="17091">
                  <c:v>2.8750474603924387</c:v>
                </c:pt>
                <c:pt idx="17092">
                  <c:v>2.8750609385999577</c:v>
                </c:pt>
                <c:pt idx="17093">
                  <c:v>2.8750725241253567</c:v>
                </c:pt>
                <c:pt idx="17094">
                  <c:v>2.8750822170637824</c:v>
                </c:pt>
                <c:pt idx="17095">
                  <c:v>2.8750900175188567</c:v>
                </c:pt>
                <c:pt idx="17096">
                  <c:v>2.8750959256024977</c:v>
                </c:pt>
                <c:pt idx="17097">
                  <c:v>2.8750999414351277</c:v>
                </c:pt>
                <c:pt idx="17098">
                  <c:v>2.8751020651455397</c:v>
                </c:pt>
                <c:pt idx="17099">
                  <c:v>2.8751022968709199</c:v>
                </c:pt>
                <c:pt idx="17100">
                  <c:v>2.8751006367568577</c:v>
                </c:pt>
                <c:pt idx="17101">
                  <c:v>2.8750970849573401</c:v>
                </c:pt>
                <c:pt idx="17102">
                  <c:v>2.8750916416347101</c:v>
                </c:pt>
                <c:pt idx="17103">
                  <c:v>2.8750843069596987</c:v>
                </c:pt>
                <c:pt idx="17104">
                  <c:v>2.8750750811114267</c:v>
                </c:pt>
                <c:pt idx="17105">
                  <c:v>2.8750639642773477</c:v>
                </c:pt>
                <c:pt idx="17106">
                  <c:v>2.8750509566533187</c:v>
                </c:pt>
                <c:pt idx="17107">
                  <c:v>2.8750360584435102</c:v>
                </c:pt>
                <c:pt idx="17108">
                  <c:v>2.8750192698604597</c:v>
                </c:pt>
                <c:pt idx="17109">
                  <c:v>2.8750005911250787</c:v>
                </c:pt>
                <c:pt idx="17110">
                  <c:v>2.87498002246658</c:v>
                </c:pt>
                <c:pt idx="17111">
                  <c:v>2.87495756412252</c:v>
                </c:pt>
                <c:pt idx="17112">
                  <c:v>2.8749332163387997</c:v>
                </c:pt>
                <c:pt idx="17113">
                  <c:v>2.8749069793696367</c:v>
                </c:pt>
                <c:pt idx="17114">
                  <c:v>2.8748788534775587</c:v>
                </c:pt>
                <c:pt idx="17115">
                  <c:v>2.8748488389333922</c:v>
                </c:pt>
                <c:pt idx="17116">
                  <c:v>2.8748169360163667</c:v>
                </c:pt>
                <c:pt idx="17117">
                  <c:v>2.8747831450138577</c:v>
                </c:pt>
                <c:pt idx="17118">
                  <c:v>2.8747474662216477</c:v>
                </c:pt>
                <c:pt idx="17119">
                  <c:v>2.8747098999437504</c:v>
                </c:pt>
                <c:pt idx="17120">
                  <c:v>2.8746704464925799</c:v>
                </c:pt>
                <c:pt idx="17121">
                  <c:v>2.8746291061886367</c:v>
                </c:pt>
                <c:pt idx="17122">
                  <c:v>2.8745858793608567</c:v>
                </c:pt>
                <c:pt idx="17123">
                  <c:v>2.8745407663464002</c:v>
                </c:pt>
                <c:pt idx="17124">
                  <c:v>2.8744937674906099</c:v>
                </c:pt>
                <c:pt idx="17125">
                  <c:v>2.8744448831471967</c:v>
                </c:pt>
                <c:pt idx="17126">
                  <c:v>2.8743941136780777</c:v>
                </c:pt>
                <c:pt idx="17127">
                  <c:v>2.8743414594534067</c:v>
                </c:pt>
                <c:pt idx="17128">
                  <c:v>2.8742869208515667</c:v>
                </c:pt>
                <c:pt idx="17129">
                  <c:v>2.8742304982591778</c:v>
                </c:pt>
                <c:pt idx="17130">
                  <c:v>2.8741721920711067</c:v>
                </c:pt>
                <c:pt idx="17131">
                  <c:v>2.8741120026904299</c:v>
                </c:pt>
                <c:pt idx="17132">
                  <c:v>2.8740499305283818</c:v>
                </c:pt>
                <c:pt idx="17133">
                  <c:v>2.8739859760045787</c:v>
                </c:pt>
                <c:pt idx="17134">
                  <c:v>2.8739201395465988</c:v>
                </c:pt>
                <c:pt idx="17135">
                  <c:v>2.8738524215903567</c:v>
                </c:pt>
                <c:pt idx="17136">
                  <c:v>2.87378282257998</c:v>
                </c:pt>
                <c:pt idx="17137">
                  <c:v>2.8737113429677055</c:v>
                </c:pt>
                <c:pt idx="17138">
                  <c:v>2.873637983213869</c:v>
                </c:pt>
                <c:pt idx="17139">
                  <c:v>2.87356274378726</c:v>
                </c:pt>
                <c:pt idx="17140">
                  <c:v>2.8734856251645327</c:v>
                </c:pt>
                <c:pt idx="17141">
                  <c:v>2.8734066278306467</c:v>
                </c:pt>
                <c:pt idx="17142">
                  <c:v>2.8733257522786899</c:v>
                </c:pt>
                <c:pt idx="17143">
                  <c:v>2.8732429990098085</c:v>
                </c:pt>
                <c:pt idx="17144">
                  <c:v>2.87315836853357</c:v>
                </c:pt>
                <c:pt idx="17145">
                  <c:v>2.8730718613672601</c:v>
                </c:pt>
                <c:pt idx="17146">
                  <c:v>2.8729834780365877</c:v>
                </c:pt>
                <c:pt idx="17147">
                  <c:v>2.8728932190752348</c:v>
                </c:pt>
                <c:pt idx="17148">
                  <c:v>2.8728010850251424</c:v>
                </c:pt>
                <c:pt idx="17149">
                  <c:v>2.8727070764362277</c:v>
                </c:pt>
                <c:pt idx="17150">
                  <c:v>2.8726111938664967</c:v>
                </c:pt>
                <c:pt idx="17151">
                  <c:v>2.8725134378821777</c:v>
                </c:pt>
                <c:pt idx="17152">
                  <c:v>2.8724138090574387</c:v>
                </c:pt>
                <c:pt idx="17153">
                  <c:v>2.8723123079746067</c:v>
                </c:pt>
                <c:pt idx="17154">
                  <c:v>2.8722089352240086</c:v>
                </c:pt>
                <c:pt idx="17155">
                  <c:v>2.8721036914042379</c:v>
                </c:pt>
                <c:pt idx="17156">
                  <c:v>2.87199657712172</c:v>
                </c:pt>
                <c:pt idx="17157">
                  <c:v>2.87188759299096</c:v>
                </c:pt>
                <c:pt idx="17158">
                  <c:v>2.8717767396345977</c:v>
                </c:pt>
                <c:pt idx="17159">
                  <c:v>2.871664017683254</c:v>
                </c:pt>
                <c:pt idx="17160">
                  <c:v>2.8715494277756317</c:v>
                </c:pt>
                <c:pt idx="17161">
                  <c:v>2.8714329705584367</c:v>
                </c:pt>
                <c:pt idx="17162">
                  <c:v>2.8713146466863457</c:v>
                </c:pt>
                <c:pt idx="17163">
                  <c:v>2.8711944568220202</c:v>
                </c:pt>
                <c:pt idx="17164">
                  <c:v>2.8710724016362281</c:v>
                </c:pt>
                <c:pt idx="17165">
                  <c:v>2.8709484818077367</c:v>
                </c:pt>
                <c:pt idx="17166">
                  <c:v>2.8708226980231681</c:v>
                </c:pt>
                <c:pt idx="17167">
                  <c:v>2.8706950509772877</c:v>
                </c:pt>
                <c:pt idx="17168">
                  <c:v>2.8705655413726698</c:v>
                </c:pt>
                <c:pt idx="17169">
                  <c:v>2.87043416991997</c:v>
                </c:pt>
                <c:pt idx="17170">
                  <c:v>2.8703009373377797</c:v>
                </c:pt>
                <c:pt idx="17171">
                  <c:v>2.8701658443526101</c:v>
                </c:pt>
                <c:pt idx="17172">
                  <c:v>2.8700288916989587</c:v>
                </c:pt>
                <c:pt idx="17173">
                  <c:v>2.8698900801192377</c:v>
                </c:pt>
                <c:pt idx="17174">
                  <c:v>2.8697494103637609</c:v>
                </c:pt>
                <c:pt idx="17175">
                  <c:v>2.8696068831908552</c:v>
                </c:pt>
                <c:pt idx="17176">
                  <c:v>2.869462499366672</c:v>
                </c:pt>
                <c:pt idx="17177">
                  <c:v>2.8693162596653612</c:v>
                </c:pt>
                <c:pt idx="17178">
                  <c:v>2.8691681648687504</c:v>
                </c:pt>
                <c:pt idx="17179">
                  <c:v>2.8690182157669102</c:v>
                </c:pt>
                <c:pt idx="17180">
                  <c:v>2.8688664131574777</c:v>
                </c:pt>
                <c:pt idx="17181">
                  <c:v>2.8687127578461982</c:v>
                </c:pt>
                <c:pt idx="17182">
                  <c:v>2.8685572506464889</c:v>
                </c:pt>
                <c:pt idx="17183">
                  <c:v>2.86839989237974</c:v>
                </c:pt>
                <c:pt idx="17184">
                  <c:v>2.8682406838752152</c:v>
                </c:pt>
                <c:pt idx="17185">
                  <c:v>2.8680796259700387</c:v>
                </c:pt>
                <c:pt idx="17186">
                  <c:v>2.8679167195090498</c:v>
                </c:pt>
                <c:pt idx="17187">
                  <c:v>2.8677519653450201</c:v>
                </c:pt>
                <c:pt idx="17188">
                  <c:v>2.8675853643385198</c:v>
                </c:pt>
                <c:pt idx="17189">
                  <c:v>2.8674169173579402</c:v>
                </c:pt>
                <c:pt idx="17190">
                  <c:v>2.8672466252794377</c:v>
                </c:pt>
                <c:pt idx="17191">
                  <c:v>2.8670744889870812</c:v>
                </c:pt>
                <c:pt idx="17192">
                  <c:v>2.8669005093725701</c:v>
                </c:pt>
                <c:pt idx="17193">
                  <c:v>2.8667246873355299</c:v>
                </c:pt>
                <c:pt idx="17194">
                  <c:v>2.866547023783252</c:v>
                </c:pt>
                <c:pt idx="17195">
                  <c:v>2.8663675196309599</c:v>
                </c:pt>
                <c:pt idx="17196">
                  <c:v>2.86618617580142</c:v>
                </c:pt>
                <c:pt idx="17197">
                  <c:v>2.8660029932252313</c:v>
                </c:pt>
                <c:pt idx="17198">
                  <c:v>2.8658179728409201</c:v>
                </c:pt>
                <c:pt idx="17199">
                  <c:v>2.8656311155944301</c:v>
                </c:pt>
                <c:pt idx="17200">
                  <c:v>2.8654424224396227</c:v>
                </c:pt>
                <c:pt idx="17201">
                  <c:v>2.8652518943381367</c:v>
                </c:pt>
                <c:pt idx="17202">
                  <c:v>2.8650595322591577</c:v>
                </c:pt>
                <c:pt idx="17203">
                  <c:v>2.8648653371796367</c:v>
                </c:pt>
                <c:pt idx="17204">
                  <c:v>2.8646693100843077</c:v>
                </c:pt>
                <c:pt idx="17205">
                  <c:v>2.8644714519654499</c:v>
                </c:pt>
                <c:pt idx="17206">
                  <c:v>2.8642717638230999</c:v>
                </c:pt>
                <c:pt idx="17207">
                  <c:v>2.8640702466649612</c:v>
                </c:pt>
                <c:pt idx="17208">
                  <c:v>2.86386690150638</c:v>
                </c:pt>
                <c:pt idx="17209">
                  <c:v>2.8636617293703699</c:v>
                </c:pt>
                <c:pt idx="17210">
                  <c:v>2.8634547312876002</c:v>
                </c:pt>
                <c:pt idx="17211">
                  <c:v>2.8632459082963102</c:v>
                </c:pt>
                <c:pt idx="17212">
                  <c:v>2.8630352614425036</c:v>
                </c:pt>
                <c:pt idx="17213">
                  <c:v>2.8628227917795797</c:v>
                </c:pt>
                <c:pt idx="17214">
                  <c:v>2.8626085003687645</c:v>
                </c:pt>
                <c:pt idx="17215">
                  <c:v>2.8623923882788787</c:v>
                </c:pt>
                <c:pt idx="17216">
                  <c:v>2.86217445658614</c:v>
                </c:pt>
                <c:pt idx="17217">
                  <c:v>2.8619547063745299</c:v>
                </c:pt>
                <c:pt idx="17218">
                  <c:v>2.8617331387355498</c:v>
                </c:pt>
                <c:pt idx="17219">
                  <c:v>2.86150975476825</c:v>
                </c:pt>
                <c:pt idx="17220">
                  <c:v>2.8612845555792701</c:v>
                </c:pt>
                <c:pt idx="17221">
                  <c:v>2.8610575422828002</c:v>
                </c:pt>
                <c:pt idx="17222">
                  <c:v>2.8608287160005301</c:v>
                </c:pt>
                <c:pt idx="17223">
                  <c:v>2.8605980778617401</c:v>
                </c:pt>
                <c:pt idx="17224">
                  <c:v>2.8603656290031663</c:v>
                </c:pt>
                <c:pt idx="17225">
                  <c:v>2.8601313705691802</c:v>
                </c:pt>
                <c:pt idx="17226">
                  <c:v>2.8598953037114967</c:v>
                </c:pt>
                <c:pt idx="17227">
                  <c:v>2.8596574295894075</c:v>
                </c:pt>
                <c:pt idx="17228">
                  <c:v>2.8594177493698067</c:v>
                </c:pt>
                <c:pt idx="17229">
                  <c:v>2.8591762642268277</c:v>
                </c:pt>
                <c:pt idx="17230">
                  <c:v>2.8589329753422477</c:v>
                </c:pt>
                <c:pt idx="17231">
                  <c:v>2.8586878839052567</c:v>
                </c:pt>
                <c:pt idx="17232">
                  <c:v>2.8584409911125177</c:v>
                </c:pt>
                <c:pt idx="17233">
                  <c:v>2.85819229816811</c:v>
                </c:pt>
                <c:pt idx="17234">
                  <c:v>2.8579418062835398</c:v>
                </c:pt>
                <c:pt idx="17235">
                  <c:v>2.85768951667777</c:v>
                </c:pt>
                <c:pt idx="17236">
                  <c:v>2.8574354305771577</c:v>
                </c:pt>
                <c:pt idx="17237">
                  <c:v>2.8571795492154699</c:v>
                </c:pt>
                <c:pt idx="17238">
                  <c:v>2.8569218738338624</c:v>
                </c:pt>
                <c:pt idx="17239">
                  <c:v>2.8566624056809236</c:v>
                </c:pt>
                <c:pt idx="17240">
                  <c:v>2.8564011460126197</c:v>
                </c:pt>
                <c:pt idx="17241">
                  <c:v>2.8561380960921667</c:v>
                </c:pt>
                <c:pt idx="17242">
                  <c:v>2.8558732571902787</c:v>
                </c:pt>
                <c:pt idx="17243">
                  <c:v>2.8556066305849352</c:v>
                </c:pt>
                <c:pt idx="17244">
                  <c:v>2.8553382175616</c:v>
                </c:pt>
                <c:pt idx="17245">
                  <c:v>2.8550680194128115</c:v>
                </c:pt>
                <c:pt idx="17246">
                  <c:v>2.8547960374387387</c:v>
                </c:pt>
                <c:pt idx="17247">
                  <c:v>2.8545222729466202</c:v>
                </c:pt>
                <c:pt idx="17248">
                  <c:v>2.8542467272510677</c:v>
                </c:pt>
                <c:pt idx="17249">
                  <c:v>2.8539694016740667</c:v>
                </c:pt>
                <c:pt idx="17250">
                  <c:v>2.8536902975447997</c:v>
                </c:pt>
                <c:pt idx="17251">
                  <c:v>2.8534094161997348</c:v>
                </c:pt>
                <c:pt idx="17252">
                  <c:v>2.8531267589827758</c:v>
                </c:pt>
                <c:pt idx="17253">
                  <c:v>2.8528423272446246</c:v>
                </c:pt>
                <c:pt idx="17254">
                  <c:v>2.8525561223438323</c:v>
                </c:pt>
                <c:pt idx="17255">
                  <c:v>2.8522681456457932</c:v>
                </c:pt>
                <c:pt idx="17256">
                  <c:v>2.8519783985232348</c:v>
                </c:pt>
                <c:pt idx="17257">
                  <c:v>2.8516868823561197</c:v>
                </c:pt>
                <c:pt idx="17258">
                  <c:v>2.8513935985315402</c:v>
                </c:pt>
                <c:pt idx="17259">
                  <c:v>2.8510985484438667</c:v>
                </c:pt>
                <c:pt idx="17260">
                  <c:v>2.8508017334946567</c:v>
                </c:pt>
                <c:pt idx="17261">
                  <c:v>2.8505031550926101</c:v>
                </c:pt>
                <c:pt idx="17262">
                  <c:v>2.8502028146535938</c:v>
                </c:pt>
                <c:pt idx="17263">
                  <c:v>2.8499007136007397</c:v>
                </c:pt>
                <c:pt idx="17264">
                  <c:v>2.8495968533641598</c:v>
                </c:pt>
                <c:pt idx="17265">
                  <c:v>2.8492912353812101</c:v>
                </c:pt>
                <c:pt idx="17266">
                  <c:v>2.8489838610963889</c:v>
                </c:pt>
                <c:pt idx="17267">
                  <c:v>2.8486747319611898</c:v>
                </c:pt>
                <c:pt idx="17268">
                  <c:v>2.8483638494344099</c:v>
                </c:pt>
                <c:pt idx="17269">
                  <c:v>2.8480512149817998</c:v>
                </c:pt>
                <c:pt idx="17270">
                  <c:v>2.8477368300762498</c:v>
                </c:pt>
                <c:pt idx="17271">
                  <c:v>2.84742069619772</c:v>
                </c:pt>
                <c:pt idx="17272">
                  <c:v>2.8471028148332587</c:v>
                </c:pt>
                <c:pt idx="17273">
                  <c:v>2.8467831874769498</c:v>
                </c:pt>
                <c:pt idx="17274">
                  <c:v>2.8464618156299397</c:v>
                </c:pt>
                <c:pt idx="17275">
                  <c:v>2.8461387008004202</c:v>
                </c:pt>
                <c:pt idx="17276">
                  <c:v>2.08952666310471</c:v>
                </c:pt>
                <c:pt idx="17277">
                  <c:v>2.0888497340523799</c:v>
                </c:pt>
                <c:pt idx="17278">
                  <c:v>2.0881739019820018</c:v>
                </c:pt>
                <c:pt idx="17279">
                  <c:v>2.0874991688814464</c:v>
                </c:pt>
                <c:pt idx="17280">
                  <c:v>2.0868255367336377</c:v>
                </c:pt>
                <c:pt idx="17281">
                  <c:v>2.0861530075166099</c:v>
                </c:pt>
                <c:pt idx="17282">
                  <c:v>2.0854815832032467</c:v>
                </c:pt>
                <c:pt idx="17283">
                  <c:v>2.0848112657615236</c:v>
                </c:pt>
                <c:pt idx="17284">
                  <c:v>2.08414205715422</c:v>
                </c:pt>
                <c:pt idx="17285">
                  <c:v>2.0834739593393499</c:v>
                </c:pt>
                <c:pt idx="17286">
                  <c:v>2.0828069742697126</c:v>
                </c:pt>
                <c:pt idx="17287">
                  <c:v>2.0821411038932167</c:v>
                </c:pt>
                <c:pt idx="17288">
                  <c:v>2.0814763501525899</c:v>
                </c:pt>
                <c:pt idx="17289">
                  <c:v>2.0808127149856102</c:v>
                </c:pt>
                <c:pt idx="17290">
                  <c:v>2.0801502003250012</c:v>
                </c:pt>
                <c:pt idx="17291">
                  <c:v>2.0794888080984197</c:v>
                </c:pt>
                <c:pt idx="17292">
                  <c:v>2.0788285402284798</c:v>
                </c:pt>
                <c:pt idx="17293">
                  <c:v>2.0781693986327401</c:v>
                </c:pt>
                <c:pt idx="17294">
                  <c:v>2.0775113852236902</c:v>
                </c:pt>
                <c:pt idx="17295">
                  <c:v>2.0768545019087377</c:v>
                </c:pt>
                <c:pt idx="17296">
                  <c:v>2.0761987505902799</c:v>
                </c:pt>
                <c:pt idx="17297">
                  <c:v>2.0755441331655367</c:v>
                </c:pt>
                <c:pt idx="17298">
                  <c:v>2.07489065152674</c:v>
                </c:pt>
                <c:pt idx="17299">
                  <c:v>2.0742383075609698</c:v>
                </c:pt>
                <c:pt idx="17300">
                  <c:v>2.07358710315025</c:v>
                </c:pt>
                <c:pt idx="17301">
                  <c:v>2.0729370401715252</c:v>
                </c:pt>
                <c:pt idx="17302">
                  <c:v>2.0722881204965367</c:v>
                </c:pt>
                <c:pt idx="17303">
                  <c:v>2.0716403459920998</c:v>
                </c:pt>
                <c:pt idx="17304">
                  <c:v>2.0709937185197802</c:v>
                </c:pt>
                <c:pt idx="17305">
                  <c:v>2.0703482399360467</c:v>
                </c:pt>
                <c:pt idx="17306">
                  <c:v>2.0697039120923457</c:v>
                </c:pt>
                <c:pt idx="17307">
                  <c:v>2.0690607368348277</c:v>
                </c:pt>
                <c:pt idx="17308">
                  <c:v>2.0684187160047198</c:v>
                </c:pt>
                <c:pt idx="17309">
                  <c:v>2.0677778514380138</c:v>
                </c:pt>
                <c:pt idx="17310">
                  <c:v>2.067138144965488</c:v>
                </c:pt>
                <c:pt idx="17311">
                  <c:v>2.0664995984129457</c:v>
                </c:pt>
                <c:pt idx="17312">
                  <c:v>2.0658622136009077</c:v>
                </c:pt>
                <c:pt idx="17313">
                  <c:v>2.0652259923448777</c:v>
                </c:pt>
                <c:pt idx="17314">
                  <c:v>2.0645909364551098</c:v>
                </c:pt>
                <c:pt idx="17315">
                  <c:v>2.0639570477367655</c:v>
                </c:pt>
                <c:pt idx="17316">
                  <c:v>2.0633243279897284</c:v>
                </c:pt>
                <c:pt idx="17317">
                  <c:v>2.0626927790088168</c:v>
                </c:pt>
                <c:pt idx="17318">
                  <c:v>2.0620624025837127</c:v>
                </c:pt>
                <c:pt idx="17319">
                  <c:v>2.0614332004988798</c:v>
                </c:pt>
                <c:pt idx="17320">
                  <c:v>2.0608051745335567</c:v>
                </c:pt>
                <c:pt idx="17321">
                  <c:v>2.06017832646189</c:v>
                </c:pt>
                <c:pt idx="17322">
                  <c:v>2.0595526580527701</c:v>
                </c:pt>
                <c:pt idx="17323">
                  <c:v>2.0589281710699301</c:v>
                </c:pt>
                <c:pt idx="17324">
                  <c:v>2.0583048672719566</c:v>
                </c:pt>
                <c:pt idx="17325">
                  <c:v>2.0576827484120912</c:v>
                </c:pt>
                <c:pt idx="17326">
                  <c:v>2.0570618162385101</c:v>
                </c:pt>
                <c:pt idx="17327">
                  <c:v>2.0564420724941552</c:v>
                </c:pt>
                <c:pt idx="17328">
                  <c:v>2.0558235189168399</c:v>
                </c:pt>
                <c:pt idx="17329">
                  <c:v>2.0552061572389677</c:v>
                </c:pt>
                <c:pt idx="17330">
                  <c:v>2.0545899891878667</c:v>
                </c:pt>
                <c:pt idx="17331">
                  <c:v>2.0539750164856301</c:v>
                </c:pt>
                <c:pt idx="17332">
                  <c:v>2.0533612408491266</c:v>
                </c:pt>
                <c:pt idx="17333">
                  <c:v>2.0527486639898513</c:v>
                </c:pt>
                <c:pt idx="17334">
                  <c:v>2.0521372876144452</c:v>
                </c:pt>
                <c:pt idx="17335">
                  <c:v>2.0515271134238424</c:v>
                </c:pt>
                <c:pt idx="17336">
                  <c:v>2.0509181431140977</c:v>
                </c:pt>
                <c:pt idx="17337">
                  <c:v>2.0503103783758401</c:v>
                </c:pt>
                <c:pt idx="17338">
                  <c:v>2.0497038208944902</c:v>
                </c:pt>
                <c:pt idx="17339">
                  <c:v>2.0490984723502477</c:v>
                </c:pt>
                <c:pt idx="17340">
                  <c:v>2.0484943344180397</c:v>
                </c:pt>
                <c:pt idx="17341">
                  <c:v>2.047891408767573</c:v>
                </c:pt>
                <c:pt idx="17342">
                  <c:v>2.0472896970631598</c:v>
                </c:pt>
                <c:pt idx="17343">
                  <c:v>2.0466892009640398</c:v>
                </c:pt>
                <c:pt idx="17344">
                  <c:v>2.0460899221240587</c:v>
                </c:pt>
                <c:pt idx="17345">
                  <c:v>2.0454918621918412</c:v>
                </c:pt>
                <c:pt idx="17346">
                  <c:v>2.0448950228106799</c:v>
                </c:pt>
                <c:pt idx="17347">
                  <c:v>2.0442994056186667</c:v>
                </c:pt>
                <c:pt idx="17348">
                  <c:v>2.0437050122485698</c:v>
                </c:pt>
                <c:pt idx="17349">
                  <c:v>2.0431118443278975</c:v>
                </c:pt>
                <c:pt idx="17350">
                  <c:v>2.0425199034787367</c:v>
                </c:pt>
                <c:pt idx="17351">
                  <c:v>2.0419291913181197</c:v>
                </c:pt>
                <c:pt idx="17352">
                  <c:v>2.0413397094576418</c:v>
                </c:pt>
                <c:pt idx="17353">
                  <c:v>2.0407514595035199</c:v>
                </c:pt>
                <c:pt idx="17354">
                  <c:v>2.0401644430568702</c:v>
                </c:pt>
                <c:pt idx="17355">
                  <c:v>2.03957866171335</c:v>
                </c:pt>
                <c:pt idx="17356">
                  <c:v>2.0389941170633601</c:v>
                </c:pt>
                <c:pt idx="17357">
                  <c:v>2.0384108106919898</c:v>
                </c:pt>
                <c:pt idx="17358">
                  <c:v>2.0378287441790102</c:v>
                </c:pt>
                <c:pt idx="17359">
                  <c:v>2.0372479190988209</c:v>
                </c:pt>
                <c:pt idx="17360">
                  <c:v>2.036668337020632</c:v>
                </c:pt>
                <c:pt idx="17361">
                  <c:v>2.0360899995082113</c:v>
                </c:pt>
                <c:pt idx="17362">
                  <c:v>2.03551290812009</c:v>
                </c:pt>
                <c:pt idx="17363">
                  <c:v>2.0349370644093212</c:v>
                </c:pt>
                <c:pt idx="17364">
                  <c:v>2.0343624699237126</c:v>
                </c:pt>
                <c:pt idx="17365">
                  <c:v>2.0337891262058387</c:v>
                </c:pt>
                <c:pt idx="17366">
                  <c:v>2.0332170347927598</c:v>
                </c:pt>
                <c:pt idx="17367">
                  <c:v>2.0326461972162395</c:v>
                </c:pt>
                <c:pt idx="17368">
                  <c:v>2.0320766150028367</c:v>
                </c:pt>
                <c:pt idx="17369">
                  <c:v>2.0315082896735577</c:v>
                </c:pt>
                <c:pt idx="17370">
                  <c:v>2.0309412227441799</c:v>
                </c:pt>
                <c:pt idx="17371">
                  <c:v>2.0303754157250578</c:v>
                </c:pt>
                <c:pt idx="17372">
                  <c:v>2.0298108701212598</c:v>
                </c:pt>
                <c:pt idx="17373">
                  <c:v>2.0292475874324412</c:v>
                </c:pt>
                <c:pt idx="17374">
                  <c:v>2.0286855691529002</c:v>
                </c:pt>
                <c:pt idx="17375">
                  <c:v>2.0281248167716157</c:v>
                </c:pt>
                <c:pt idx="17376">
                  <c:v>2.0275653317720699</c:v>
                </c:pt>
                <c:pt idx="17377">
                  <c:v>2.0270071156325402</c:v>
                </c:pt>
                <c:pt idx="17378">
                  <c:v>2.0264501698258126</c:v>
                </c:pt>
                <c:pt idx="17379">
                  <c:v>2.0258944958193998</c:v>
                </c:pt>
                <c:pt idx="17380">
                  <c:v>2.0253400950752867</c:v>
                </c:pt>
                <c:pt idx="17381">
                  <c:v>2.0247869690501901</c:v>
                </c:pt>
                <c:pt idx="17382">
                  <c:v>2.02423511919539</c:v>
                </c:pt>
                <c:pt idx="17383">
                  <c:v>2.0236845469568423</c:v>
                </c:pt>
                <c:pt idx="17384">
                  <c:v>2.0231352537749889</c:v>
                </c:pt>
                <c:pt idx="17385">
                  <c:v>2.0225872410849917</c:v>
                </c:pt>
                <c:pt idx="17386">
                  <c:v>2.02204051031655</c:v>
                </c:pt>
                <c:pt idx="17387">
                  <c:v>2.02149506289404</c:v>
                </c:pt>
                <c:pt idx="17388">
                  <c:v>2.0209509002363601</c:v>
                </c:pt>
                <c:pt idx="17389">
                  <c:v>2.0204080237570397</c:v>
                </c:pt>
                <c:pt idx="17390">
                  <c:v>2.0198664348641371</c:v>
                </c:pt>
                <c:pt idx="17391">
                  <c:v>2.0193261349605067</c:v>
                </c:pt>
                <c:pt idx="17392">
                  <c:v>2.0187871254433101</c:v>
                </c:pt>
                <c:pt idx="17393">
                  <c:v>2.0182494077044377</c:v>
                </c:pt>
                <c:pt idx="17394">
                  <c:v>2.0177129831304077</c:v>
                </c:pt>
                <c:pt idx="17395">
                  <c:v>2.0171778531022402</c:v>
                </c:pt>
                <c:pt idx="17396">
                  <c:v>2.0166440189955397</c:v>
                </c:pt>
                <c:pt idx="17397">
                  <c:v>2.0161114821805302</c:v>
                </c:pt>
                <c:pt idx="17398">
                  <c:v>2.0155802440219812</c:v>
                </c:pt>
                <c:pt idx="17399">
                  <c:v>2.015050305879214</c:v>
                </c:pt>
                <c:pt idx="17400">
                  <c:v>2.0145216691062302</c:v>
                </c:pt>
                <c:pt idx="17401">
                  <c:v>2.0139943350514202</c:v>
                </c:pt>
                <c:pt idx="17402">
                  <c:v>2.0134683050578577</c:v>
                </c:pt>
                <c:pt idx="17403">
                  <c:v>2.0129435804631481</c:v>
                </c:pt>
                <c:pt idx="17404">
                  <c:v>2.0124201625995397</c:v>
                </c:pt>
                <c:pt idx="17405">
                  <c:v>2.0118980527936667</c:v>
                </c:pt>
                <c:pt idx="17406">
                  <c:v>2.0113772523668612</c:v>
                </c:pt>
                <c:pt idx="17407">
                  <c:v>2.0108577626349602</c:v>
                </c:pt>
                <c:pt idx="17408">
                  <c:v>2.0103395849083299</c:v>
                </c:pt>
                <c:pt idx="17409">
                  <c:v>2.0098227204919499</c:v>
                </c:pt>
                <c:pt idx="17410">
                  <c:v>2.0093071706852998</c:v>
                </c:pt>
                <c:pt idx="17411">
                  <c:v>2.0087929367824202</c:v>
                </c:pt>
                <c:pt idx="17412">
                  <c:v>2.00828002007187</c:v>
                </c:pt>
                <c:pt idx="17413">
                  <c:v>2.0077684218367997</c:v>
                </c:pt>
                <c:pt idx="17414">
                  <c:v>2.0072581433548424</c:v>
                </c:pt>
                <c:pt idx="17415">
                  <c:v>2.0067491858982263</c:v>
                </c:pt>
                <c:pt idx="17416">
                  <c:v>2.0062415507337397</c:v>
                </c:pt>
                <c:pt idx="17417">
                  <c:v>2.0057352391225498</c:v>
                </c:pt>
                <c:pt idx="17418">
                  <c:v>2.0052302523205436</c:v>
                </c:pt>
                <c:pt idx="17419">
                  <c:v>2.0047265915779957</c:v>
                </c:pt>
                <c:pt idx="17420">
                  <c:v>2.0042242581397689</c:v>
                </c:pt>
                <c:pt idx="17421">
                  <c:v>2.0037232532452602</c:v>
                </c:pt>
                <c:pt idx="17422">
                  <c:v>2.0032235781284604</c:v>
                </c:pt>
                <c:pt idx="17423">
                  <c:v>2.00272523401769</c:v>
                </c:pt>
                <c:pt idx="17424">
                  <c:v>2.0022282221359902</c:v>
                </c:pt>
                <c:pt idx="17425">
                  <c:v>2.0017325437008102</c:v>
                </c:pt>
                <c:pt idx="17426">
                  <c:v>2.0012381999241367</c:v>
                </c:pt>
                <c:pt idx="17427">
                  <c:v>2.0007451920125301</c:v>
                </c:pt>
                <c:pt idx="17428">
                  <c:v>2.0002535211669699</c:v>
                </c:pt>
                <c:pt idx="17429">
                  <c:v>1.9997631885830198</c:v>
                </c:pt>
                <c:pt idx="17430">
                  <c:v>1.9992741954507198</c:v>
                </c:pt>
                <c:pt idx="17431">
                  <c:v>1.9987865429546399</c:v>
                </c:pt>
                <c:pt idx="17432">
                  <c:v>1.9983002322738499</c:v>
                </c:pt>
                <c:pt idx="17433">
                  <c:v>1.99781526458193</c:v>
                </c:pt>
                <c:pt idx="17434">
                  <c:v>1.9973316410469462</c:v>
                </c:pt>
                <c:pt idx="17435">
                  <c:v>1.99684936283152</c:v>
                </c:pt>
                <c:pt idx="17436">
                  <c:v>1.9963684310927141</c:v>
                </c:pt>
                <c:pt idx="17437">
                  <c:v>1.9958888469821099</c:v>
                </c:pt>
                <c:pt idx="17438">
                  <c:v>1.9954106116458199</c:v>
                </c:pt>
                <c:pt idx="17439">
                  <c:v>1.9949337262244298</c:v>
                </c:pt>
                <c:pt idx="17440">
                  <c:v>1.9944581918530313</c:v>
                </c:pt>
                <c:pt idx="17441">
                  <c:v>1.9939840096611399</c:v>
                </c:pt>
                <c:pt idx="17442">
                  <c:v>1.9935111807729098</c:v>
                </c:pt>
                <c:pt idx="17443">
                  <c:v>1.9930397063068699</c:v>
                </c:pt>
                <c:pt idx="17444">
                  <c:v>1.9925695873760798</c:v>
                </c:pt>
                <c:pt idx="17445">
                  <c:v>1.9921008250881</c:v>
                </c:pt>
                <c:pt idx="17446">
                  <c:v>1.9916334205449298</c:v>
                </c:pt>
                <c:pt idx="17447">
                  <c:v>1.9911673748431387</c:v>
                </c:pt>
                <c:pt idx="17448">
                  <c:v>1.9907026890737121</c:v>
                </c:pt>
                <c:pt idx="17449">
                  <c:v>1.9902393643221299</c:v>
                </c:pt>
                <c:pt idx="17450">
                  <c:v>1.9897774016683987</c:v>
                </c:pt>
                <c:pt idx="17451">
                  <c:v>1.9893168021869698</c:v>
                </c:pt>
                <c:pt idx="17452">
                  <c:v>1.9888575669468149</c:v>
                </c:pt>
                <c:pt idx="17453">
                  <c:v>1.9883996970112652</c:v>
                </c:pt>
                <c:pt idx="17454">
                  <c:v>1.9879431934383298</c:v>
                </c:pt>
                <c:pt idx="17455">
                  <c:v>1.9874880572803362</c:v>
                </c:pt>
                <c:pt idx="17456">
                  <c:v>1.9870342895841546</c:v>
                </c:pt>
                <c:pt idx="17457">
                  <c:v>1.9865818913911599</c:v>
                </c:pt>
                <c:pt idx="17458">
                  <c:v>1.9861308637371087</c:v>
                </c:pt>
                <c:pt idx="17459">
                  <c:v>1.9856812076522945</c:v>
                </c:pt>
                <c:pt idx="17460">
                  <c:v>1.9852329241615254</c:v>
                </c:pt>
                <c:pt idx="17461">
                  <c:v>1.9847860142839577</c:v>
                </c:pt>
                <c:pt idx="17462">
                  <c:v>1.9843404790333621</c:v>
                </c:pt>
                <c:pt idx="17463">
                  <c:v>1.9838963194178545</c:v>
                </c:pt>
                <c:pt idx="17464">
                  <c:v>1.9834535364401586</c:v>
                </c:pt>
                <c:pt idx="17465">
                  <c:v>1.9830121310973323</c:v>
                </c:pt>
                <c:pt idx="17466">
                  <c:v>1.9825721043809721</c:v>
                </c:pt>
                <c:pt idx="17467">
                  <c:v>1.9821334572771052</c:v>
                </c:pt>
                <c:pt idx="17468">
                  <c:v>1.9816961907663098</c:v>
                </c:pt>
                <c:pt idx="17469">
                  <c:v>1.9812603058235199</c:v>
                </c:pt>
                <c:pt idx="17470">
                  <c:v>1.9808258034182189</c:v>
                </c:pt>
                <c:pt idx="17471">
                  <c:v>1.9803926845142799</c:v>
                </c:pt>
                <c:pt idx="17472">
                  <c:v>1.9799609500701152</c:v>
                </c:pt>
                <c:pt idx="17473">
                  <c:v>1.9795306010385598</c:v>
                </c:pt>
                <c:pt idx="17474">
                  <c:v>1.9791016383669198</c:v>
                </c:pt>
                <c:pt idx="17475">
                  <c:v>1.9786740629969699</c:v>
                </c:pt>
                <c:pt idx="17476">
                  <c:v>1.9782478758649287</c:v>
                </c:pt>
                <c:pt idx="17477">
                  <c:v>1.9778230779014745</c:v>
                </c:pt>
                <c:pt idx="17478">
                  <c:v>1.9773996700317962</c:v>
                </c:pt>
                <c:pt idx="17479">
                  <c:v>1.9769776531754757</c:v>
                </c:pt>
                <c:pt idx="17480">
                  <c:v>1.9765570282466232</c:v>
                </c:pt>
                <c:pt idx="17481">
                  <c:v>1.9761377961536899</c:v>
                </c:pt>
                <c:pt idx="17482">
                  <c:v>1.9757199577997362</c:v>
                </c:pt>
                <c:pt idx="17483">
                  <c:v>1.9753035140821862</c:v>
                </c:pt>
                <c:pt idx="17484">
                  <c:v>1.9748884658929677</c:v>
                </c:pt>
                <c:pt idx="17485">
                  <c:v>1.9744748141184099</c:v>
                </c:pt>
                <c:pt idx="17486">
                  <c:v>1.9740625596393677</c:v>
                </c:pt>
                <c:pt idx="17487">
                  <c:v>1.9736517033310799</c:v>
                </c:pt>
                <c:pt idx="17488">
                  <c:v>1.9732422460633199</c:v>
                </c:pt>
                <c:pt idx="17489">
                  <c:v>1.9728341887002598</c:v>
                </c:pt>
                <c:pt idx="17490">
                  <c:v>1.9724275321005587</c:v>
                </c:pt>
                <c:pt idx="17491">
                  <c:v>1.9720222771172862</c:v>
                </c:pt>
                <c:pt idx="17492">
                  <c:v>1.9716184245980641</c:v>
                </c:pt>
                <c:pt idx="17493">
                  <c:v>1.9712159753848377</c:v>
                </c:pt>
                <c:pt idx="17494">
                  <c:v>1.9708149303141098</c:v>
                </c:pt>
                <c:pt idx="17495">
                  <c:v>1.9704152902168277</c:v>
                </c:pt>
                <c:pt idx="17496">
                  <c:v>1.9700170559183321</c:v>
                </c:pt>
                <c:pt idx="17497">
                  <c:v>1.9696202282384547</c:v>
                </c:pt>
                <c:pt idx="17498">
                  <c:v>1.9692248079915298</c:v>
                </c:pt>
                <c:pt idx="17499">
                  <c:v>1.9688307959862699</c:v>
                </c:pt>
                <c:pt idx="17500">
                  <c:v>1.9684381930258799</c:v>
                </c:pt>
                <c:pt idx="17501">
                  <c:v>1.9680469999080341</c:v>
                </c:pt>
                <c:pt idx="17502">
                  <c:v>1.9676572174247962</c:v>
                </c:pt>
                <c:pt idx="17503">
                  <c:v>1.9672688463627699</c:v>
                </c:pt>
                <c:pt idx="17504">
                  <c:v>1.9668818875029557</c:v>
                </c:pt>
                <c:pt idx="17505">
                  <c:v>1.9664963416208499</c:v>
                </c:pt>
                <c:pt idx="17506">
                  <c:v>1.9661122094863741</c:v>
                </c:pt>
                <c:pt idx="17507">
                  <c:v>1.9657294918638757</c:v>
                </c:pt>
                <c:pt idx="17508">
                  <c:v>1.9653481895122487</c:v>
                </c:pt>
                <c:pt idx="17509">
                  <c:v>1.9649683031847498</c:v>
                </c:pt>
                <c:pt idx="17510">
                  <c:v>1.9645898336291499</c:v>
                </c:pt>
                <c:pt idx="17511">
                  <c:v>1.9642127815876587</c:v>
                </c:pt>
                <c:pt idx="17512">
                  <c:v>1.9638371477969199</c:v>
                </c:pt>
                <c:pt idx="17513">
                  <c:v>1.9634629329880777</c:v>
                </c:pt>
                <c:pt idx="17514">
                  <c:v>1.9630901378866898</c:v>
                </c:pt>
                <c:pt idx="17515">
                  <c:v>1.96271876321281</c:v>
                </c:pt>
                <c:pt idx="17516">
                  <c:v>1.9623488096809121</c:v>
                </c:pt>
                <c:pt idx="17517">
                  <c:v>1.9619802779999242</c:v>
                </c:pt>
                <c:pt idx="17518">
                  <c:v>1.96161316887332</c:v>
                </c:pt>
                <c:pt idx="17519">
                  <c:v>1.9612474829989077</c:v>
                </c:pt>
                <c:pt idx="17520">
                  <c:v>1.9608832210690299</c:v>
                </c:pt>
                <c:pt idx="17521">
                  <c:v>1.9605203837704657</c:v>
                </c:pt>
                <c:pt idx="17522">
                  <c:v>1.9601589717844905</c:v>
                </c:pt>
                <c:pt idx="17523">
                  <c:v>1.9597989857867577</c:v>
                </c:pt>
                <c:pt idx="17524">
                  <c:v>1.9594404264474599</c:v>
                </c:pt>
                <c:pt idx="17525">
                  <c:v>1.9590832944312377</c:v>
                </c:pt>
                <c:pt idx="17526">
                  <c:v>1.9587275903971562</c:v>
                </c:pt>
                <c:pt idx="17527">
                  <c:v>1.9583733149987921</c:v>
                </c:pt>
                <c:pt idx="17528">
                  <c:v>1.9580204688841099</c:v>
                </c:pt>
                <c:pt idx="17529">
                  <c:v>1.9576690526956346</c:v>
                </c:pt>
                <c:pt idx="17530">
                  <c:v>1.9573190670703198</c:v>
                </c:pt>
                <c:pt idx="17531">
                  <c:v>1.9569705126395298</c:v>
                </c:pt>
                <c:pt idx="17532">
                  <c:v>1.9566233900291514</c:v>
                </c:pt>
                <c:pt idx="17533">
                  <c:v>1.9562776998595599</c:v>
                </c:pt>
                <c:pt idx="17534">
                  <c:v>1.9559334427455162</c:v>
                </c:pt>
                <c:pt idx="17535">
                  <c:v>1.9555906192963162</c:v>
                </c:pt>
                <c:pt idx="17536">
                  <c:v>1.9552492301157098</c:v>
                </c:pt>
                <c:pt idx="17537">
                  <c:v>1.9549092758018998</c:v>
                </c:pt>
                <c:pt idx="17538">
                  <c:v>1.9545707569475799</c:v>
                </c:pt>
                <c:pt idx="17539">
                  <c:v>1.9542336741398998</c:v>
                </c:pt>
                <c:pt idx="17540">
                  <c:v>1.9538980279604847</c:v>
                </c:pt>
                <c:pt idx="17541">
                  <c:v>1.9535638189854352</c:v>
                </c:pt>
                <c:pt idx="17542">
                  <c:v>1.9532310477853452</c:v>
                </c:pt>
                <c:pt idx="17543">
                  <c:v>1.9528997149252398</c:v>
                </c:pt>
                <c:pt idx="17544">
                  <c:v>1.9525698209646598</c:v>
                </c:pt>
                <c:pt idx="17545">
                  <c:v>1.9522413664576077</c:v>
                </c:pt>
                <c:pt idx="17546">
                  <c:v>1.9519143519525362</c:v>
                </c:pt>
                <c:pt idx="17547">
                  <c:v>1.9515887779924357</c:v>
                </c:pt>
                <c:pt idx="17548">
                  <c:v>1.9512646451147246</c:v>
                </c:pt>
                <c:pt idx="17549">
                  <c:v>1.9509419538513699</c:v>
                </c:pt>
                <c:pt idx="17550">
                  <c:v>1.9506207047287221</c:v>
                </c:pt>
                <c:pt idx="17551">
                  <c:v>1.9503008982676662</c:v>
                </c:pt>
                <c:pt idx="17552">
                  <c:v>1.9499825349836193</c:v>
                </c:pt>
                <c:pt idx="17553">
                  <c:v>1.9496656153863552</c:v>
                </c:pt>
                <c:pt idx="17554">
                  <c:v>1.9493501399803161</c:v>
                </c:pt>
                <c:pt idx="17555">
                  <c:v>1.9490361092642399</c:v>
                </c:pt>
                <c:pt idx="17556">
                  <c:v>1.9487235237315141</c:v>
                </c:pt>
                <c:pt idx="17557">
                  <c:v>1.9484123838698899</c:v>
                </c:pt>
                <c:pt idx="17558">
                  <c:v>1.9481026901617287</c:v>
                </c:pt>
                <c:pt idx="17559">
                  <c:v>1.9477944430837657</c:v>
                </c:pt>
                <c:pt idx="17560">
                  <c:v>1.9474876431073298</c:v>
                </c:pt>
                <c:pt idx="17561">
                  <c:v>1.9471822906981862</c:v>
                </c:pt>
                <c:pt idx="17562">
                  <c:v>1.9468783863166299</c:v>
                </c:pt>
                <c:pt idx="17563">
                  <c:v>1.9465759304174277</c:v>
                </c:pt>
                <c:pt idx="17564">
                  <c:v>1.9462749234498586</c:v>
                </c:pt>
                <c:pt idx="17565">
                  <c:v>1.9459753658576862</c:v>
                </c:pt>
                <c:pt idx="17566">
                  <c:v>1.9456772580792152</c:v>
                </c:pt>
                <c:pt idx="17567">
                  <c:v>1.9453806005472398</c:v>
                </c:pt>
                <c:pt idx="17568">
                  <c:v>1.9450853936890298</c:v>
                </c:pt>
                <c:pt idx="17569">
                  <c:v>1.9447916379263852</c:v>
                </c:pt>
                <c:pt idx="17570">
                  <c:v>1.9444993336756298</c:v>
                </c:pt>
                <c:pt idx="17571">
                  <c:v>1.9442084813475677</c:v>
                </c:pt>
                <c:pt idx="17572">
                  <c:v>1.9439190813475198</c:v>
                </c:pt>
                <c:pt idx="17573">
                  <c:v>1.9436311340753498</c:v>
                </c:pt>
                <c:pt idx="17574">
                  <c:v>1.9433446399253962</c:v>
                </c:pt>
                <c:pt idx="17575">
                  <c:v>1.94305959928656</c:v>
                </c:pt>
                <c:pt idx="17576">
                  <c:v>1.9427760125421834</c:v>
                </c:pt>
                <c:pt idx="17577">
                  <c:v>1.9424938800702298</c:v>
                </c:pt>
                <c:pt idx="17578">
                  <c:v>1.9422132022431098</c:v>
                </c:pt>
                <c:pt idx="17579">
                  <c:v>1.9419339794277899</c:v>
                </c:pt>
                <c:pt idx="17580">
                  <c:v>1.9416562119857399</c:v>
                </c:pt>
                <c:pt idx="17581">
                  <c:v>1.9413799002729757</c:v>
                </c:pt>
                <c:pt idx="17582">
                  <c:v>1.9411050446400477</c:v>
                </c:pt>
                <c:pt idx="17583">
                  <c:v>1.9408316454319845</c:v>
                </c:pt>
                <c:pt idx="17584">
                  <c:v>1.9405597029884398</c:v>
                </c:pt>
                <c:pt idx="17585">
                  <c:v>1.9402892176435198</c:v>
                </c:pt>
                <c:pt idx="17586">
                  <c:v>1.9400201897258977</c:v>
                </c:pt>
                <c:pt idx="17587">
                  <c:v>1.9397526195587786</c:v>
                </c:pt>
                <c:pt idx="17588">
                  <c:v>1.9394865074599057</c:v>
                </c:pt>
                <c:pt idx="17589">
                  <c:v>1.9392218537415962</c:v>
                </c:pt>
                <c:pt idx="17590">
                  <c:v>1.9389586587106662</c:v>
                </c:pt>
                <c:pt idx="17591">
                  <c:v>1.9386969226685187</c:v>
                </c:pt>
                <c:pt idx="17592">
                  <c:v>1.9384366459110398</c:v>
                </c:pt>
                <c:pt idx="17593">
                  <c:v>1.9381778287287672</c:v>
                </c:pt>
                <c:pt idx="17594">
                  <c:v>1.9379204714066398</c:v>
                </c:pt>
                <c:pt idx="17595">
                  <c:v>1.9376645742243257</c:v>
                </c:pt>
                <c:pt idx="17596">
                  <c:v>1.9374101374559398</c:v>
                </c:pt>
                <c:pt idx="17597">
                  <c:v>1.9371571613701941</c:v>
                </c:pt>
                <c:pt idx="17598">
                  <c:v>1.9369056462303098</c:v>
                </c:pt>
                <c:pt idx="17599">
                  <c:v>1.9366555922941378</c:v>
                </c:pt>
                <c:pt idx="17600">
                  <c:v>1.9364069998140598</c:v>
                </c:pt>
                <c:pt idx="17601">
                  <c:v>1.9361598690370321</c:v>
                </c:pt>
                <c:pt idx="17602">
                  <c:v>1.9359142002045446</c:v>
                </c:pt>
                <c:pt idx="17603">
                  <c:v>1.9356699935527462</c:v>
                </c:pt>
                <c:pt idx="17604">
                  <c:v>1.9354272493122762</c:v>
                </c:pt>
                <c:pt idx="17605">
                  <c:v>1.93518596770838</c:v>
                </c:pt>
                <c:pt idx="17606">
                  <c:v>1.9349461489608699</c:v>
                </c:pt>
                <c:pt idx="17607">
                  <c:v>1.9347077932841452</c:v>
                </c:pt>
                <c:pt idx="17608">
                  <c:v>1.9344709008872321</c:v>
                </c:pt>
                <c:pt idx="17609">
                  <c:v>1.9342354719736521</c:v>
                </c:pt>
                <c:pt idx="17610">
                  <c:v>1.9340015067415741</c:v>
                </c:pt>
                <c:pt idx="17611">
                  <c:v>1.9337690053837462</c:v>
                </c:pt>
                <c:pt idx="17612">
                  <c:v>1.9335379680875386</c:v>
                </c:pt>
                <c:pt idx="17613">
                  <c:v>1.9333083950348391</c:v>
                </c:pt>
                <c:pt idx="17614">
                  <c:v>1.9330802864022298</c:v>
                </c:pt>
                <c:pt idx="17615">
                  <c:v>1.9328536423608098</c:v>
                </c:pt>
                <c:pt idx="17616">
                  <c:v>1.9326284630763377</c:v>
                </c:pt>
                <c:pt idx="17617">
                  <c:v>1.9324047487091145</c:v>
                </c:pt>
                <c:pt idx="17618">
                  <c:v>1.9321824994141399</c:v>
                </c:pt>
                <c:pt idx="17619">
                  <c:v>1.9319617153409214</c:v>
                </c:pt>
                <c:pt idx="17620">
                  <c:v>1.9317423966336862</c:v>
                </c:pt>
                <c:pt idx="17621">
                  <c:v>1.9315245434311752</c:v>
                </c:pt>
                <c:pt idx="17622">
                  <c:v>1.9313081558668199</c:v>
                </c:pt>
                <c:pt idx="17623">
                  <c:v>1.9310932340686198</c:v>
                </c:pt>
                <c:pt idx="17624">
                  <c:v>1.9308797781592362</c:v>
                </c:pt>
                <c:pt idx="17625">
                  <c:v>1.9306677882559498</c:v>
                </c:pt>
                <c:pt idx="17626">
                  <c:v>1.9304572644706641</c:v>
                </c:pt>
                <c:pt idx="17627">
                  <c:v>1.9302482069098799</c:v>
                </c:pt>
                <c:pt idx="17628">
                  <c:v>1.9300406156748098</c:v>
                </c:pt>
                <c:pt idx="17629">
                  <c:v>1.9298344908612359</c:v>
                </c:pt>
                <c:pt idx="17630">
                  <c:v>1.9296298325596046</c:v>
                </c:pt>
                <c:pt idx="17631">
                  <c:v>1.9294266408550333</c:v>
                </c:pt>
                <c:pt idx="17632">
                  <c:v>1.9292249158272252</c:v>
                </c:pt>
                <c:pt idx="17633">
                  <c:v>1.9290246575505514</c:v>
                </c:pt>
                <c:pt idx="17634">
                  <c:v>1.9288258660940998</c:v>
                </c:pt>
                <c:pt idx="17635">
                  <c:v>1.9286285415215221</c:v>
                </c:pt>
                <c:pt idx="17636">
                  <c:v>1.9284326838911299</c:v>
                </c:pt>
                <c:pt idx="17637">
                  <c:v>1.9282382932559752</c:v>
                </c:pt>
                <c:pt idx="17638">
                  <c:v>1.9280453696637454</c:v>
                </c:pt>
                <c:pt idx="17639">
                  <c:v>1.9278539131566899</c:v>
                </c:pt>
                <c:pt idx="17640">
                  <c:v>1.9276639237718887</c:v>
                </c:pt>
                <c:pt idx="17641">
                  <c:v>1.9274754015409798</c:v>
                </c:pt>
                <c:pt idx="17642">
                  <c:v>1.9272883464903299</c:v>
                </c:pt>
                <c:pt idx="17643">
                  <c:v>1.9271027586409557</c:v>
                </c:pt>
                <c:pt idx="17644">
                  <c:v>1.9269186380085799</c:v>
                </c:pt>
                <c:pt idx="17645">
                  <c:v>1.9267359846036021</c:v>
                </c:pt>
                <c:pt idx="17646">
                  <c:v>1.9265547984310598</c:v>
                </c:pt>
                <c:pt idx="17647">
                  <c:v>1.9263750794907741</c:v>
                </c:pt>
                <c:pt idx="17648">
                  <c:v>1.9261968277771662</c:v>
                </c:pt>
                <c:pt idx="17649">
                  <c:v>1.9260200432794257</c:v>
                </c:pt>
                <c:pt idx="17650">
                  <c:v>1.9258447259814198</c:v>
                </c:pt>
                <c:pt idx="17651">
                  <c:v>1.92567087586171</c:v>
                </c:pt>
                <c:pt idx="17652">
                  <c:v>1.9254984928935357</c:v>
                </c:pt>
                <c:pt idx="17653">
                  <c:v>1.9253275770449152</c:v>
                </c:pt>
                <c:pt idx="17654">
                  <c:v>1.9251581282785493</c:v>
                </c:pt>
                <c:pt idx="17655">
                  <c:v>1.9249901465517987</c:v>
                </c:pt>
                <c:pt idx="17656">
                  <c:v>1.9248236318168299</c:v>
                </c:pt>
                <c:pt idx="17657">
                  <c:v>1.9246585840205161</c:v>
                </c:pt>
                <c:pt idx="17658">
                  <c:v>1.9244950031043762</c:v>
                </c:pt>
                <c:pt idx="17659">
                  <c:v>1.9243328890047877</c:v>
                </c:pt>
                <c:pt idx="17660">
                  <c:v>1.92417224165274</c:v>
                </c:pt>
                <c:pt idx="17661">
                  <c:v>1.9240130609740391</c:v>
                </c:pt>
                <c:pt idx="17662">
                  <c:v>1.9238553468891857</c:v>
                </c:pt>
                <c:pt idx="17663">
                  <c:v>1.9236990993134546</c:v>
                </c:pt>
                <c:pt idx="17664">
                  <c:v>1.9235443181568752</c:v>
                </c:pt>
                <c:pt idx="17665">
                  <c:v>1.923391003324163</c:v>
                </c:pt>
                <c:pt idx="17666">
                  <c:v>1.9232391547148762</c:v>
                </c:pt>
                <c:pt idx="17667">
                  <c:v>1.9230887722232499</c:v>
                </c:pt>
                <c:pt idx="17668">
                  <c:v>1.9229398557383162</c:v>
                </c:pt>
                <c:pt idx="17669">
                  <c:v>1.9227924051438998</c:v>
                </c:pt>
                <c:pt idx="17670">
                  <c:v>1.9226464203185401</c:v>
                </c:pt>
                <c:pt idx="17671">
                  <c:v>1.9225019011355677</c:v>
                </c:pt>
                <c:pt idx="17672">
                  <c:v>1.9223588474631019</c:v>
                </c:pt>
                <c:pt idx="17673">
                  <c:v>1.9222172591640299</c:v>
                </c:pt>
                <c:pt idx="17674">
                  <c:v>1.9220771360960525</c:v>
                </c:pt>
                <c:pt idx="17675">
                  <c:v>1.9219384781115598</c:v>
                </c:pt>
                <c:pt idx="17676">
                  <c:v>1.9218012850578314</c:v>
                </c:pt>
                <c:pt idx="17677">
                  <c:v>1.9216655567769498</c:v>
                </c:pt>
                <c:pt idx="17678">
                  <c:v>1.9215312931056792</c:v>
                </c:pt>
                <c:pt idx="17679">
                  <c:v>1.9213984938757398</c:v>
                </c:pt>
                <c:pt idx="17680">
                  <c:v>1.9212671589135077</c:v>
                </c:pt>
                <c:pt idx="17681">
                  <c:v>1.9211372880402462</c:v>
                </c:pt>
                <c:pt idx="17682">
                  <c:v>1.9210088810720398</c:v>
                </c:pt>
                <c:pt idx="17683">
                  <c:v>1.9208819378197499</c:v>
                </c:pt>
                <c:pt idx="17684">
                  <c:v>1.9207564580890857</c:v>
                </c:pt>
                <c:pt idx="17685">
                  <c:v>1.9206324416805787</c:v>
                </c:pt>
                <c:pt idx="17686">
                  <c:v>1.9205098883895462</c:v>
                </c:pt>
                <c:pt idx="17687">
                  <c:v>1.9203887980062087</c:v>
                </c:pt>
                <c:pt idx="17688">
                  <c:v>1.9202691703155499</c:v>
                </c:pt>
                <c:pt idx="17689">
                  <c:v>1.9201510050974462</c:v>
                </c:pt>
                <c:pt idx="17690">
                  <c:v>1.9200343021265998</c:v>
                </c:pt>
                <c:pt idx="17691">
                  <c:v>1.9199190611725399</c:v>
                </c:pt>
                <c:pt idx="17692">
                  <c:v>1.9198052819996745</c:v>
                </c:pt>
                <c:pt idx="17693">
                  <c:v>1.9196929643672687</c:v>
                </c:pt>
                <c:pt idx="17694">
                  <c:v>1.9195821080293998</c:v>
                </c:pt>
                <c:pt idx="17695">
                  <c:v>1.9194727127350562</c:v>
                </c:pt>
                <c:pt idx="17696">
                  <c:v>1.9193647782280943</c:v>
                </c:pt>
                <c:pt idx="17697">
                  <c:v>1.9192583042472187</c:v>
                </c:pt>
                <c:pt idx="17698">
                  <c:v>1.9191532905259947</c:v>
                </c:pt>
                <c:pt idx="17699">
                  <c:v>1.9190497367929198</c:v>
                </c:pt>
                <c:pt idx="17700">
                  <c:v>1.9189476427713199</c:v>
                </c:pt>
                <c:pt idx="17701">
                  <c:v>1.9188470081794398</c:v>
                </c:pt>
                <c:pt idx="17702">
                  <c:v>1.9187478327304177</c:v>
                </c:pt>
                <c:pt idx="17703">
                  <c:v>1.9186501161322587</c:v>
                </c:pt>
                <c:pt idx="17704">
                  <c:v>1.9185538580878798</c:v>
                </c:pt>
                <c:pt idx="17705">
                  <c:v>1.9184590582951278</c:v>
                </c:pt>
                <c:pt idx="17706">
                  <c:v>1.91836571644674</c:v>
                </c:pt>
                <c:pt idx="17707">
                  <c:v>1.9182738322303399</c:v>
                </c:pt>
                <c:pt idx="17708">
                  <c:v>1.9181834053285201</c:v>
                </c:pt>
                <c:pt idx="17709">
                  <c:v>1.9180944354187299</c:v>
                </c:pt>
                <c:pt idx="17710">
                  <c:v>1.9180069221734177</c:v>
                </c:pt>
                <c:pt idx="17711">
                  <c:v>1.9179208652598745</c:v>
                </c:pt>
                <c:pt idx="17712">
                  <c:v>1.9178362643404152</c:v>
                </c:pt>
                <c:pt idx="17713">
                  <c:v>1.9177531190722399</c:v>
                </c:pt>
                <c:pt idx="17714">
                  <c:v>1.9176714291074857</c:v>
                </c:pt>
                <c:pt idx="17715">
                  <c:v>1.9175911940932662</c:v>
                </c:pt>
                <c:pt idx="17716">
                  <c:v>1.9175124136716377</c:v>
                </c:pt>
                <c:pt idx="17717">
                  <c:v>1.9174350874795545</c:v>
                </c:pt>
                <c:pt idx="17718">
                  <c:v>1.9173592151490246</c:v>
                </c:pt>
                <c:pt idx="17719">
                  <c:v>1.9172847963069857</c:v>
                </c:pt>
                <c:pt idx="17720">
                  <c:v>1.9172118305753099</c:v>
                </c:pt>
                <c:pt idx="17721">
                  <c:v>1.9171403175708557</c:v>
                </c:pt>
                <c:pt idx="17722">
                  <c:v>1.9170702569054949</c:v>
                </c:pt>
                <c:pt idx="17723">
                  <c:v>1.9170016481860357</c:v>
                </c:pt>
                <c:pt idx="17724">
                  <c:v>1.9169344910142943</c:v>
                </c:pt>
                <c:pt idx="17725">
                  <c:v>1.9168687849870798</c:v>
                </c:pt>
                <c:pt idx="17726">
                  <c:v>1.916804529696198</c:v>
                </c:pt>
                <c:pt idx="17727">
                  <c:v>1.9167417247284186</c:v>
                </c:pt>
                <c:pt idx="17728">
                  <c:v>1.9166803696655721</c:v>
                </c:pt>
                <c:pt idx="17729">
                  <c:v>1.9166204640844478</c:v>
                </c:pt>
                <c:pt idx="17730">
                  <c:v>1.9165620075568799</c:v>
                </c:pt>
                <c:pt idx="17731">
                  <c:v>1.9165049996497199</c:v>
                </c:pt>
                <c:pt idx="17732">
                  <c:v>1.916449439924828</c:v>
                </c:pt>
                <c:pt idx="17733">
                  <c:v>1.9163953279390598</c:v>
                </c:pt>
                <c:pt idx="17734">
                  <c:v>1.9163426632443799</c:v>
                </c:pt>
                <c:pt idx="17735">
                  <c:v>1.9162914453877398</c:v>
                </c:pt>
                <c:pt idx="17736">
                  <c:v>1.9162416739111199</c:v>
                </c:pt>
                <c:pt idx="17737">
                  <c:v>1.9161933483515698</c:v>
                </c:pt>
                <c:pt idx="17738">
                  <c:v>1.9161464682412161</c:v>
                </c:pt>
                <c:pt idx="17739">
                  <c:v>1.9161010331071398</c:v>
                </c:pt>
                <c:pt idx="17740">
                  <c:v>1.9160570424716141</c:v>
                </c:pt>
                <c:pt idx="17741">
                  <c:v>1.9160144958518599</c:v>
                </c:pt>
                <c:pt idx="17742">
                  <c:v>1.9159733927602443</c:v>
                </c:pt>
                <c:pt idx="17743">
                  <c:v>1.9159337327041819</c:v>
                </c:pt>
                <c:pt idx="17744">
                  <c:v>1.9158955151861845</c:v>
                </c:pt>
                <c:pt idx="17745">
                  <c:v>1.91585873970381</c:v>
                </c:pt>
                <c:pt idx="17746">
                  <c:v>1.9158234057496828</c:v>
                </c:pt>
                <c:pt idx="17747">
                  <c:v>1.9157895128116298</c:v>
                </c:pt>
                <c:pt idx="17748">
                  <c:v>1.9157570603724499</c:v>
                </c:pt>
                <c:pt idx="17749">
                  <c:v>1.915726047910113</c:v>
                </c:pt>
                <c:pt idx="17750">
                  <c:v>1.9156964748977099</c:v>
                </c:pt>
                <c:pt idx="17751">
                  <c:v>1.9156683408033757</c:v>
                </c:pt>
                <c:pt idx="17752">
                  <c:v>1.9156416450904128</c:v>
                </c:pt>
                <c:pt idx="17753">
                  <c:v>1.9156163872172633</c:v>
                </c:pt>
                <c:pt idx="17754">
                  <c:v>1.9155925666374298</c:v>
                </c:pt>
                <c:pt idx="17755">
                  <c:v>1.9155701827995957</c:v>
                </c:pt>
                <c:pt idx="17756">
                  <c:v>1.9155492351475643</c:v>
                </c:pt>
                <c:pt idx="17757">
                  <c:v>1.9155297231202957</c:v>
                </c:pt>
                <c:pt idx="17758">
                  <c:v>1.9155116461518762</c:v>
                </c:pt>
                <c:pt idx="17759">
                  <c:v>1.9154950036715499</c:v>
                </c:pt>
                <c:pt idx="17760">
                  <c:v>1.9154797951037157</c:v>
                </c:pt>
                <c:pt idx="17761">
                  <c:v>1.9154660198679352</c:v>
                </c:pt>
                <c:pt idx="17762">
                  <c:v>1.9154536773789457</c:v>
                </c:pt>
                <c:pt idx="17763">
                  <c:v>1.9154427670466498</c:v>
                </c:pt>
                <c:pt idx="17764">
                  <c:v>1.9154332882761045</c:v>
                </c:pt>
                <c:pt idx="17765">
                  <c:v>1.9154252404675833</c:v>
                </c:pt>
                <c:pt idx="17766">
                  <c:v>1.9154186230165287</c:v>
                </c:pt>
                <c:pt idx="17767">
                  <c:v>1.9154134353135499</c:v>
                </c:pt>
                <c:pt idx="17768">
                  <c:v>1.915409676744483</c:v>
                </c:pt>
                <c:pt idx="17769">
                  <c:v>1.9154073466903998</c:v>
                </c:pt>
                <c:pt idx="17770">
                  <c:v>1.9154064445274752</c:v>
                </c:pt>
                <c:pt idx="17771">
                  <c:v>1.9154069696272193</c:v>
                </c:pt>
                <c:pt idx="17772">
                  <c:v>1.9154089213562497</c:v>
                </c:pt>
                <c:pt idx="17773">
                  <c:v>1.9154122990764462</c:v>
                </c:pt>
                <c:pt idx="17774">
                  <c:v>1.9154171021449578</c:v>
                </c:pt>
                <c:pt idx="17775">
                  <c:v>1.9154233299141057</c:v>
                </c:pt>
                <c:pt idx="17776">
                  <c:v>1.9154309817314898</c:v>
                </c:pt>
                <c:pt idx="17777">
                  <c:v>1.9600568089204977</c:v>
                </c:pt>
                <c:pt idx="17778">
                  <c:v>1.9603912035199631</c:v>
                </c:pt>
                <c:pt idx="17779">
                  <c:v>1.9607267190166298</c:v>
                </c:pt>
                <c:pt idx="17780">
                  <c:v>1.9610633537398352</c:v>
                </c:pt>
                <c:pt idx="17781">
                  <c:v>1.9614011060158199</c:v>
                </c:pt>
                <c:pt idx="17782">
                  <c:v>1.9617399741676398</c:v>
                </c:pt>
                <c:pt idx="17783">
                  <c:v>1.96207995651525</c:v>
                </c:pt>
                <c:pt idx="17784">
                  <c:v>1.9624210513754352</c:v>
                </c:pt>
                <c:pt idx="17785">
                  <c:v>1.9627632570619233</c:v>
                </c:pt>
                <c:pt idx="17786">
                  <c:v>1.9631065718853093</c:v>
                </c:pt>
                <c:pt idx="17787">
                  <c:v>1.96345099415305</c:v>
                </c:pt>
                <c:pt idx="17788">
                  <c:v>1.9637965221695162</c:v>
                </c:pt>
                <c:pt idx="17789">
                  <c:v>1.9641431542360541</c:v>
                </c:pt>
                <c:pt idx="17790">
                  <c:v>1.9644908886508099</c:v>
                </c:pt>
                <c:pt idx="17791">
                  <c:v>1.9648397237089799</c:v>
                </c:pt>
                <c:pt idx="17792">
                  <c:v>1.9651896577026033</c:v>
                </c:pt>
                <c:pt idx="17793">
                  <c:v>1.9655406889207099</c:v>
                </c:pt>
                <c:pt idx="17794">
                  <c:v>1.9658928156492457</c:v>
                </c:pt>
                <c:pt idx="17795">
                  <c:v>1.9662460361711493</c:v>
                </c:pt>
                <c:pt idx="17796">
                  <c:v>1.9666003487662587</c:v>
                </c:pt>
                <c:pt idx="17797">
                  <c:v>1.9669557517114387</c:v>
                </c:pt>
                <c:pt idx="17798">
                  <c:v>1.9673122432804957</c:v>
                </c:pt>
                <c:pt idx="17799">
                  <c:v>1.9676698217442699</c:v>
                </c:pt>
                <c:pt idx="17800">
                  <c:v>1.9680284853705399</c:v>
                </c:pt>
                <c:pt idx="17801">
                  <c:v>1.9683882324240998</c:v>
                </c:pt>
                <c:pt idx="17802">
                  <c:v>1.9687490611667893</c:v>
                </c:pt>
                <c:pt idx="17803">
                  <c:v>1.9691109698573823</c:v>
                </c:pt>
                <c:pt idx="17804">
                  <c:v>1.9694739567517421</c:v>
                </c:pt>
                <c:pt idx="17805">
                  <c:v>1.9698380201027399</c:v>
                </c:pt>
                <c:pt idx="17806">
                  <c:v>1.9702031581602799</c:v>
                </c:pt>
                <c:pt idx="17807">
                  <c:v>1.9705693691713377</c:v>
                </c:pt>
                <c:pt idx="17808">
                  <c:v>1.9709366513798745</c:v>
                </c:pt>
                <c:pt idx="17809">
                  <c:v>1.9713050030269998</c:v>
                </c:pt>
                <c:pt idx="17810">
                  <c:v>1.9716744223508098</c:v>
                </c:pt>
                <c:pt idx="17811">
                  <c:v>1.9720449075865401</c:v>
                </c:pt>
                <c:pt idx="17812">
                  <c:v>1.9724164569664382</c:v>
                </c:pt>
                <c:pt idx="17813">
                  <c:v>1.9727890687198999</c:v>
                </c:pt>
                <c:pt idx="17814">
                  <c:v>1.9731627410733998</c:v>
                </c:pt>
                <c:pt idx="17815">
                  <c:v>1.9735374722505099</c:v>
                </c:pt>
                <c:pt idx="17816">
                  <c:v>1.9739132604719298</c:v>
                </c:pt>
                <c:pt idx="17817">
                  <c:v>1.9742901039554499</c:v>
                </c:pt>
                <c:pt idx="17818">
                  <c:v>1.97466800091602</c:v>
                </c:pt>
                <c:pt idx="17819">
                  <c:v>1.9750469495656877</c:v>
                </c:pt>
                <c:pt idx="17820">
                  <c:v>1.9754269481136757</c:v>
                </c:pt>
                <c:pt idx="17821">
                  <c:v>1.97580799476637</c:v>
                </c:pt>
                <c:pt idx="17822">
                  <c:v>1.9761900877272398</c:v>
                </c:pt>
                <c:pt idx="17823">
                  <c:v>1.9765732251970098</c:v>
                </c:pt>
                <c:pt idx="17824">
                  <c:v>1.9769574053735293</c:v>
                </c:pt>
                <c:pt idx="17825">
                  <c:v>1.9773426264517961</c:v>
                </c:pt>
                <c:pt idx="17826">
                  <c:v>1.9777288866240457</c:v>
                </c:pt>
                <c:pt idx="17827">
                  <c:v>1.9781161840797521</c:v>
                </c:pt>
                <c:pt idx="17828">
                  <c:v>1.9785045170054445</c:v>
                </c:pt>
                <c:pt idx="17829">
                  <c:v>1.9788938835850298</c:v>
                </c:pt>
                <c:pt idx="17830">
                  <c:v>1.9792842819995198</c:v>
                </c:pt>
                <c:pt idx="17831">
                  <c:v>1.9796757104271845</c:v>
                </c:pt>
                <c:pt idx="17832">
                  <c:v>1.98006816704356</c:v>
                </c:pt>
                <c:pt idx="17833">
                  <c:v>1.9804616500213552</c:v>
                </c:pt>
                <c:pt idx="17834">
                  <c:v>1.9808561575305998</c:v>
                </c:pt>
                <c:pt idx="17835">
                  <c:v>1.9812516877385198</c:v>
                </c:pt>
                <c:pt idx="17836">
                  <c:v>1.9816482388096457</c:v>
                </c:pt>
                <c:pt idx="17837">
                  <c:v>1.9820458089057902</c:v>
                </c:pt>
                <c:pt idx="17838">
                  <c:v>1.9824443961859362</c:v>
                </c:pt>
                <c:pt idx="17839">
                  <c:v>1.9828439988065401</c:v>
                </c:pt>
                <c:pt idx="17840">
                  <c:v>1.9832446149211598</c:v>
                </c:pt>
                <c:pt idx="17841">
                  <c:v>1.9836462426808057</c:v>
                </c:pt>
                <c:pt idx="17842">
                  <c:v>1.9840488802337393</c:v>
                </c:pt>
                <c:pt idx="17843">
                  <c:v>1.9844525257254841</c:v>
                </c:pt>
                <c:pt idx="17844">
                  <c:v>1.98485717729897</c:v>
                </c:pt>
                <c:pt idx="17845">
                  <c:v>1.9852628330944198</c:v>
                </c:pt>
                <c:pt idx="17846">
                  <c:v>1.9856694912494239</c:v>
                </c:pt>
                <c:pt idx="17847">
                  <c:v>1.9860771498989516</c:v>
                </c:pt>
                <c:pt idx="17848">
                  <c:v>1.9864858071751699</c:v>
                </c:pt>
                <c:pt idx="17849">
                  <c:v>1.9868954612078191</c:v>
                </c:pt>
                <c:pt idx="17850">
                  <c:v>1.9873061101238498</c:v>
                </c:pt>
                <c:pt idx="17851">
                  <c:v>1.9877177520476954</c:v>
                </c:pt>
                <c:pt idx="17852">
                  <c:v>1.9881303851011198</c:v>
                </c:pt>
                <c:pt idx="17853">
                  <c:v>1.9885440074032998</c:v>
                </c:pt>
                <c:pt idx="17854">
                  <c:v>1.9889586170707998</c:v>
                </c:pt>
                <c:pt idx="17855">
                  <c:v>1.989374212217603</c:v>
                </c:pt>
                <c:pt idx="17856">
                  <c:v>1.9897907909551531</c:v>
                </c:pt>
                <c:pt idx="17857">
                  <c:v>1.9902083513922477</c:v>
                </c:pt>
                <c:pt idx="17858">
                  <c:v>1.9906268916351362</c:v>
                </c:pt>
                <c:pt idx="17859">
                  <c:v>1.9910464097875586</c:v>
                </c:pt>
                <c:pt idx="17860">
                  <c:v>1.9914669039506199</c:v>
                </c:pt>
                <c:pt idx="17861">
                  <c:v>1.9918883722229752</c:v>
                </c:pt>
                <c:pt idx="17862">
                  <c:v>1.9923108127006699</c:v>
                </c:pt>
                <c:pt idx="17863">
                  <c:v>1.9927342234772598</c:v>
                </c:pt>
                <c:pt idx="17864">
                  <c:v>1.9931586026437786</c:v>
                </c:pt>
                <c:pt idx="17865">
                  <c:v>1.9935839482887221</c:v>
                </c:pt>
                <c:pt idx="17866">
                  <c:v>1.9940102584980899</c:v>
                </c:pt>
                <c:pt idx="17867">
                  <c:v>1.9944375313554341</c:v>
                </c:pt>
                <c:pt idx="17868">
                  <c:v>1.9948657649417447</c:v>
                </c:pt>
                <c:pt idx="17869">
                  <c:v>1.9952949573355352</c:v>
                </c:pt>
                <c:pt idx="17870">
                  <c:v>1.9957251066129398</c:v>
                </c:pt>
                <c:pt idx="17871">
                  <c:v>1.9961562108475219</c:v>
                </c:pt>
                <c:pt idx="17872">
                  <c:v>1.9965882681104299</c:v>
                </c:pt>
                <c:pt idx="17873">
                  <c:v>1.9970212764703652</c:v>
                </c:pt>
                <c:pt idx="17874">
                  <c:v>1.9974552339936</c:v>
                </c:pt>
                <c:pt idx="17875">
                  <c:v>1.9978901387438999</c:v>
                </c:pt>
                <c:pt idx="17876">
                  <c:v>1.9983259887827201</c:v>
                </c:pt>
                <c:pt idx="17877">
                  <c:v>1.9987627821689662</c:v>
                </c:pt>
                <c:pt idx="17878">
                  <c:v>1.9992005169592699</c:v>
                </c:pt>
                <c:pt idx="17879">
                  <c:v>1.9996391912077498</c:v>
                </c:pt>
                <c:pt idx="17880">
                  <c:v>2.0000788029661898</c:v>
                </c:pt>
                <c:pt idx="17881">
                  <c:v>2.0005193502839602</c:v>
                </c:pt>
                <c:pt idx="17882">
                  <c:v>2.00096083120805</c:v>
                </c:pt>
                <c:pt idx="17883">
                  <c:v>2.00140324378311</c:v>
                </c:pt>
                <c:pt idx="17884">
                  <c:v>2.0018465860513901</c:v>
                </c:pt>
                <c:pt idx="17885">
                  <c:v>2.0022908560528099</c:v>
                </c:pt>
                <c:pt idx="17886">
                  <c:v>2.0027360518249457</c:v>
                </c:pt>
                <c:pt idx="17887">
                  <c:v>2.0031821714029689</c:v>
                </c:pt>
                <c:pt idx="17888">
                  <c:v>2.0036292128197699</c:v>
                </c:pt>
                <c:pt idx="17889">
                  <c:v>2.00407717410596</c:v>
                </c:pt>
                <c:pt idx="17890">
                  <c:v>2.00452605328978</c:v>
                </c:pt>
                <c:pt idx="17891">
                  <c:v>2.0049758483971818</c:v>
                </c:pt>
                <c:pt idx="17892">
                  <c:v>2.0054265574517212</c:v>
                </c:pt>
                <c:pt idx="17893">
                  <c:v>2.0058781784748367</c:v>
                </c:pt>
                <c:pt idx="17894">
                  <c:v>2.0063307094855802</c:v>
                </c:pt>
                <c:pt idx="17895">
                  <c:v>2.0067841485007012</c:v>
                </c:pt>
                <c:pt idx="17896">
                  <c:v>2.0072384935347367</c:v>
                </c:pt>
                <c:pt idx="17897">
                  <c:v>2.0076937425999981</c:v>
                </c:pt>
                <c:pt idx="17898">
                  <c:v>2.00814989370634</c:v>
                </c:pt>
                <c:pt idx="17899">
                  <c:v>2.0086069448616501</c:v>
                </c:pt>
                <c:pt idx="17900">
                  <c:v>2.0090648940714302</c:v>
                </c:pt>
                <c:pt idx="17901">
                  <c:v>2.0095237393389498</c:v>
                </c:pt>
                <c:pt idx="17902">
                  <c:v>2.0099834786652999</c:v>
                </c:pt>
                <c:pt idx="17903">
                  <c:v>2.0104441100493187</c:v>
                </c:pt>
                <c:pt idx="17904">
                  <c:v>2.0109056314876677</c:v>
                </c:pt>
                <c:pt idx="17905">
                  <c:v>2.0113680409747987</c:v>
                </c:pt>
                <c:pt idx="17906">
                  <c:v>2.0118313365029898</c:v>
                </c:pt>
                <c:pt idx="17907">
                  <c:v>2.0122955160623199</c:v>
                </c:pt>
                <c:pt idx="17908">
                  <c:v>2.0127605776406901</c:v>
                </c:pt>
                <c:pt idx="17909">
                  <c:v>2.0132265192238377</c:v>
                </c:pt>
                <c:pt idx="17910">
                  <c:v>2.0136933387953899</c:v>
                </c:pt>
                <c:pt idx="17911">
                  <c:v>2.0141610343367597</c:v>
                </c:pt>
                <c:pt idx="17912">
                  <c:v>2.0146296038272267</c:v>
                </c:pt>
                <c:pt idx="17913">
                  <c:v>2.0150990452439799</c:v>
                </c:pt>
                <c:pt idx="17914">
                  <c:v>2.0155693565620498</c:v>
                </c:pt>
                <c:pt idx="17915">
                  <c:v>2.0160405357543367</c:v>
                </c:pt>
                <c:pt idx="17916">
                  <c:v>2.0165125807916797</c:v>
                </c:pt>
                <c:pt idx="17917">
                  <c:v>2.0169854896427384</c:v>
                </c:pt>
                <c:pt idx="17918">
                  <c:v>2.0174592602742187</c:v>
                </c:pt>
                <c:pt idx="17919">
                  <c:v>2.0179338906505602</c:v>
                </c:pt>
                <c:pt idx="17920">
                  <c:v>2.0184093787342277</c:v>
                </c:pt>
                <c:pt idx="17921">
                  <c:v>2.0188857224856198</c:v>
                </c:pt>
                <c:pt idx="17922">
                  <c:v>2.0193629198630281</c:v>
                </c:pt>
                <c:pt idx="17923">
                  <c:v>2.0198409688227867</c:v>
                </c:pt>
                <c:pt idx="17924">
                  <c:v>2.0203198673190412</c:v>
                </c:pt>
                <c:pt idx="17925">
                  <c:v>2.0207996133039798</c:v>
                </c:pt>
                <c:pt idx="17926">
                  <c:v>2.02128020472778</c:v>
                </c:pt>
                <c:pt idx="17927">
                  <c:v>2.0217616395385467</c:v>
                </c:pt>
                <c:pt idx="17928">
                  <c:v>2.0222439156824077</c:v>
                </c:pt>
                <c:pt idx="17929">
                  <c:v>2.0227270311034702</c:v>
                </c:pt>
                <c:pt idx="17930">
                  <c:v>2.0232109837438377</c:v>
                </c:pt>
                <c:pt idx="17931">
                  <c:v>2.0236957715436401</c:v>
                </c:pt>
                <c:pt idx="17932">
                  <c:v>2.024181392441045</c:v>
                </c:pt>
                <c:pt idx="17933">
                  <c:v>2.0246678443721202</c:v>
                </c:pt>
                <c:pt idx="17934">
                  <c:v>2.0251551252711377</c:v>
                </c:pt>
                <c:pt idx="17935">
                  <c:v>2.0256432330703587</c:v>
                </c:pt>
                <c:pt idx="17936">
                  <c:v>2.02613216570004</c:v>
                </c:pt>
                <c:pt idx="17937">
                  <c:v>2.0266219210885277</c:v>
                </c:pt>
                <c:pt idx="17938">
                  <c:v>2.0271124971622498</c:v>
                </c:pt>
                <c:pt idx="17939">
                  <c:v>2.0276038918457</c:v>
                </c:pt>
                <c:pt idx="17940">
                  <c:v>2.0280961030614502</c:v>
                </c:pt>
                <c:pt idx="17941">
                  <c:v>2.0285891287301498</c:v>
                </c:pt>
                <c:pt idx="17942">
                  <c:v>2.0290829667705799</c:v>
                </c:pt>
                <c:pt idx="17943">
                  <c:v>2.0295776150995901</c:v>
                </c:pt>
                <c:pt idx="17944">
                  <c:v>2.03007307163218</c:v>
                </c:pt>
                <c:pt idx="17945">
                  <c:v>2.0305693342814397</c:v>
                </c:pt>
                <c:pt idx="17946">
                  <c:v>2.0310664009585899</c:v>
                </c:pt>
                <c:pt idx="17947">
                  <c:v>2.0315642695730798</c:v>
                </c:pt>
                <c:pt idx="17948">
                  <c:v>2.0320629380323587</c:v>
                </c:pt>
                <c:pt idx="17949">
                  <c:v>2.0325624042421127</c:v>
                </c:pt>
                <c:pt idx="17950">
                  <c:v>2.0330626661062077</c:v>
                </c:pt>
                <c:pt idx="17951">
                  <c:v>2.0335637215266402</c:v>
                </c:pt>
                <c:pt idx="17952">
                  <c:v>2.03406556840359</c:v>
                </c:pt>
                <c:pt idx="17953">
                  <c:v>2.0345682046354399</c:v>
                </c:pt>
                <c:pt idx="17954">
                  <c:v>2.0350716281187577</c:v>
                </c:pt>
                <c:pt idx="17955">
                  <c:v>2.0355758367483268</c:v>
                </c:pt>
                <c:pt idx="17956">
                  <c:v>2.0360808284171301</c:v>
                </c:pt>
                <c:pt idx="17957">
                  <c:v>2.03658660101636</c:v>
                </c:pt>
                <c:pt idx="17958">
                  <c:v>2.0370931524354812</c:v>
                </c:pt>
                <c:pt idx="17959">
                  <c:v>2.03760048056211</c:v>
                </c:pt>
                <c:pt idx="17960">
                  <c:v>2.0381085832821997</c:v>
                </c:pt>
                <c:pt idx="17961">
                  <c:v>2.0386174584799002</c:v>
                </c:pt>
                <c:pt idx="17962">
                  <c:v>2.03912710403764</c:v>
                </c:pt>
                <c:pt idx="17963">
                  <c:v>2.0396375178360899</c:v>
                </c:pt>
                <c:pt idx="17964">
                  <c:v>2.0401486977542387</c:v>
                </c:pt>
                <c:pt idx="17965">
                  <c:v>2.0406606416693212</c:v>
                </c:pt>
                <c:pt idx="17966">
                  <c:v>2.041173347456926</c:v>
                </c:pt>
                <c:pt idx="17967">
                  <c:v>2.0416868129907799</c:v>
                </c:pt>
                <c:pt idx="17968">
                  <c:v>2.0422010361431377</c:v>
                </c:pt>
                <c:pt idx="17969">
                  <c:v>2.0427160147844399</c:v>
                </c:pt>
                <c:pt idx="17970">
                  <c:v>2.0432317467835208</c:v>
                </c:pt>
                <c:pt idx="17971">
                  <c:v>2.0437482300073602</c:v>
                </c:pt>
                <c:pt idx="17972">
                  <c:v>2.0442654623215502</c:v>
                </c:pt>
                <c:pt idx="17973">
                  <c:v>2.0447834415898698</c:v>
                </c:pt>
                <c:pt idx="17974">
                  <c:v>2.0453021656744999</c:v>
                </c:pt>
                <c:pt idx="17975">
                  <c:v>2.0458216324359499</c:v>
                </c:pt>
                <c:pt idx="17976">
                  <c:v>2.0463418397331377</c:v>
                </c:pt>
                <c:pt idx="17977">
                  <c:v>2.0468627854233588</c:v>
                </c:pt>
                <c:pt idx="17978">
                  <c:v>2.04738446736232</c:v>
                </c:pt>
                <c:pt idx="17979">
                  <c:v>2.04790688340398</c:v>
                </c:pt>
                <c:pt idx="17980">
                  <c:v>2.0484300314009412</c:v>
                </c:pt>
                <c:pt idx="17981">
                  <c:v>2.0489539092040268</c:v>
                </c:pt>
                <c:pt idx="17982">
                  <c:v>2.04947851466259</c:v>
                </c:pt>
                <c:pt idx="17983">
                  <c:v>2.0500038456243601</c:v>
                </c:pt>
                <c:pt idx="17984">
                  <c:v>2.0505298999355199</c:v>
                </c:pt>
                <c:pt idx="17985">
                  <c:v>2.0510566754406767</c:v>
                </c:pt>
                <c:pt idx="17986">
                  <c:v>2.0515841699829602</c:v>
                </c:pt>
                <c:pt idx="17987">
                  <c:v>2.0521123814038567</c:v>
                </c:pt>
                <c:pt idx="17988">
                  <c:v>2.0526413075434187</c:v>
                </c:pt>
                <c:pt idx="17989">
                  <c:v>2.0531709462401202</c:v>
                </c:pt>
                <c:pt idx="17990">
                  <c:v>2.0537012953309612</c:v>
                </c:pt>
                <c:pt idx="17991">
                  <c:v>2.0542323526513848</c:v>
                </c:pt>
                <c:pt idx="17992">
                  <c:v>2.05476411603536</c:v>
                </c:pt>
                <c:pt idx="17993">
                  <c:v>2.0552965833153998</c:v>
                </c:pt>
                <c:pt idx="17994">
                  <c:v>2.0558297523225386</c:v>
                </c:pt>
                <c:pt idx="17995">
                  <c:v>2.0563636208862177</c:v>
                </c:pt>
                <c:pt idx="17996">
                  <c:v>2.0568981868345526</c:v>
                </c:pt>
                <c:pt idx="17997">
                  <c:v>2.05743344799422</c:v>
                </c:pt>
                <c:pt idx="17998">
                  <c:v>2.0579694021902877</c:v>
                </c:pt>
                <c:pt idx="17999">
                  <c:v>2.0585060472465391</c:v>
                </c:pt>
                <c:pt idx="18000">
                  <c:v>2.0590433809851567</c:v>
                </c:pt>
                <c:pt idx="18001">
                  <c:v>2.0595814012271401</c:v>
                </c:pt>
                <c:pt idx="18002">
                  <c:v>2.0601201057918699</c:v>
                </c:pt>
                <c:pt idx="18003">
                  <c:v>2.0606594924973902</c:v>
                </c:pt>
                <c:pt idx="18004">
                  <c:v>2.0611995591603689</c:v>
                </c:pt>
                <c:pt idx="18005">
                  <c:v>2.0617403035959798</c:v>
                </c:pt>
                <c:pt idx="18006">
                  <c:v>2.0622817236181668</c:v>
                </c:pt>
                <c:pt idx="18007">
                  <c:v>2.0628238170393902</c:v>
                </c:pt>
                <c:pt idx="18008">
                  <c:v>2.0633665816707802</c:v>
                </c:pt>
                <c:pt idx="18009">
                  <c:v>2.0639100153221164</c:v>
                </c:pt>
                <c:pt idx="18010">
                  <c:v>2.06445411580173</c:v>
                </c:pt>
                <c:pt idx="18011">
                  <c:v>2.0649988809167801</c:v>
                </c:pt>
                <c:pt idx="18012">
                  <c:v>2.0655443084729903</c:v>
                </c:pt>
                <c:pt idx="18013">
                  <c:v>2.0660903962746797</c:v>
                </c:pt>
                <c:pt idx="18014">
                  <c:v>2.0666371421250402</c:v>
                </c:pt>
                <c:pt idx="18015">
                  <c:v>2.0671845438258418</c:v>
                </c:pt>
                <c:pt idx="18016">
                  <c:v>2.0677325991774875</c:v>
                </c:pt>
                <c:pt idx="18017">
                  <c:v>2.06828130597918</c:v>
                </c:pt>
                <c:pt idx="18018">
                  <c:v>2.0688306620288599</c:v>
                </c:pt>
                <c:pt idx="18019">
                  <c:v>2.0693806651231199</c:v>
                </c:pt>
                <c:pt idx="18020">
                  <c:v>2.0699313130573418</c:v>
                </c:pt>
                <c:pt idx="18021">
                  <c:v>2.0704826036255177</c:v>
                </c:pt>
                <c:pt idx="18022">
                  <c:v>2.0710345346205701</c:v>
                </c:pt>
                <c:pt idx="18023">
                  <c:v>2.0715871038340588</c:v>
                </c:pt>
                <c:pt idx="18024">
                  <c:v>2.0721403090563197</c:v>
                </c:pt>
                <c:pt idx="18025">
                  <c:v>2.0726941480765002</c:v>
                </c:pt>
                <c:pt idx="18026">
                  <c:v>2.0732486186824799</c:v>
                </c:pt>
                <c:pt idx="18027">
                  <c:v>2.0738037186609612</c:v>
                </c:pt>
                <c:pt idx="18028">
                  <c:v>2.0743594457974002</c:v>
                </c:pt>
                <c:pt idx="18029">
                  <c:v>2.0749157978761099</c:v>
                </c:pt>
                <c:pt idx="18030">
                  <c:v>2.0754727726801798</c:v>
                </c:pt>
                <c:pt idx="18031">
                  <c:v>2.0760303679915202</c:v>
                </c:pt>
                <c:pt idx="18032">
                  <c:v>2.0765885815908867</c:v>
                </c:pt>
                <c:pt idx="18033">
                  <c:v>2.0771474112578598</c:v>
                </c:pt>
                <c:pt idx="18034">
                  <c:v>2.0777068547708701</c:v>
                </c:pt>
                <c:pt idx="18035">
                  <c:v>2.0782669099071787</c:v>
                </c:pt>
                <c:pt idx="18036">
                  <c:v>2.0788275744429412</c:v>
                </c:pt>
                <c:pt idx="18037">
                  <c:v>2.07938884615315</c:v>
                </c:pt>
                <c:pt idx="18038">
                  <c:v>2.0799507228117</c:v>
                </c:pt>
                <c:pt idx="18039">
                  <c:v>2.0805132021914075</c:v>
                </c:pt>
                <c:pt idx="18040">
                  <c:v>2.08107628206379</c:v>
                </c:pt>
                <c:pt idx="18041">
                  <c:v>2.0816399601995599</c:v>
                </c:pt>
                <c:pt idx="18042">
                  <c:v>2.0822042343681177</c:v>
                </c:pt>
                <c:pt idx="18043">
                  <c:v>2.0827691023378998</c:v>
                </c:pt>
                <c:pt idx="18044">
                  <c:v>2.0833345618762373</c:v>
                </c:pt>
                <c:pt idx="18045">
                  <c:v>2.0839006107492302</c:v>
                </c:pt>
                <c:pt idx="18046">
                  <c:v>2.0844672467222618</c:v>
                </c:pt>
                <c:pt idx="18047">
                  <c:v>2.0850344675593586</c:v>
                </c:pt>
                <c:pt idx="18048">
                  <c:v>2.0856022710236277</c:v>
                </c:pt>
                <c:pt idx="18049">
                  <c:v>2.0861706548772001</c:v>
                </c:pt>
                <c:pt idx="18050">
                  <c:v>2.0867396168810699</c:v>
                </c:pt>
                <c:pt idx="18051">
                  <c:v>2.0873091547952698</c:v>
                </c:pt>
                <c:pt idx="18052">
                  <c:v>2.0878792663788199</c:v>
                </c:pt>
                <c:pt idx="18053">
                  <c:v>2.0884499493897177</c:v>
                </c:pt>
                <c:pt idx="18054">
                  <c:v>2.0890212015850618</c:v>
                </c:pt>
                <c:pt idx="18055">
                  <c:v>2.08959302072074</c:v>
                </c:pt>
                <c:pt idx="18056">
                  <c:v>2.09016540455193</c:v>
                </c:pt>
                <c:pt idx="18057">
                  <c:v>2.0907383508327002</c:v>
                </c:pt>
                <c:pt idx="18058">
                  <c:v>2.0913118573161857</c:v>
                </c:pt>
                <c:pt idx="18059">
                  <c:v>2.0918859217544967</c:v>
                </c:pt>
                <c:pt idx="18060">
                  <c:v>2.0924605418989701</c:v>
                </c:pt>
                <c:pt idx="18061">
                  <c:v>2.09303571549985</c:v>
                </c:pt>
                <c:pt idx="18062">
                  <c:v>2.0936114403065402</c:v>
                </c:pt>
                <c:pt idx="18063">
                  <c:v>2.0941877140674818</c:v>
                </c:pt>
                <c:pt idx="18064">
                  <c:v>2.09476453453015</c:v>
                </c:pt>
                <c:pt idx="18065">
                  <c:v>2.0953418994412667</c:v>
                </c:pt>
                <c:pt idx="18066">
                  <c:v>2.0959198065465601</c:v>
                </c:pt>
                <c:pt idx="18067">
                  <c:v>2.0964982535908767</c:v>
                </c:pt>
                <c:pt idx="18068">
                  <c:v>2.0970772383181999</c:v>
                </c:pt>
                <c:pt idx="18069">
                  <c:v>2.0976567584716252</c:v>
                </c:pt>
                <c:pt idx="18070">
                  <c:v>2.0982368117934</c:v>
                </c:pt>
                <c:pt idx="18071">
                  <c:v>2.0988173960249301</c:v>
                </c:pt>
                <c:pt idx="18072">
                  <c:v>2.0993985089067402</c:v>
                </c:pt>
                <c:pt idx="18073">
                  <c:v>2.0999801481785498</c:v>
                </c:pt>
                <c:pt idx="18074">
                  <c:v>2.10056231157923</c:v>
                </c:pt>
                <c:pt idx="18075">
                  <c:v>2.1011449968468399</c:v>
                </c:pt>
                <c:pt idx="18076">
                  <c:v>2.1017282017186201</c:v>
                </c:pt>
                <c:pt idx="18077">
                  <c:v>2.1023119239310102</c:v>
                </c:pt>
                <c:pt idx="18078">
                  <c:v>2.1028961612196397</c:v>
                </c:pt>
                <c:pt idx="18079">
                  <c:v>2.1034809113193802</c:v>
                </c:pt>
                <c:pt idx="18080">
                  <c:v>2.1040661719642597</c:v>
                </c:pt>
                <c:pt idx="18081">
                  <c:v>2.1046519408876212</c:v>
                </c:pt>
                <c:pt idx="18082">
                  <c:v>2.1052382158219802</c:v>
                </c:pt>
                <c:pt idx="18083">
                  <c:v>2.1058249944990877</c:v>
                </c:pt>
                <c:pt idx="18084">
                  <c:v>2.1064122746499998</c:v>
                </c:pt>
                <c:pt idx="18085">
                  <c:v>2.1070000540050202</c:v>
                </c:pt>
                <c:pt idx="18086">
                  <c:v>2.10758833029365</c:v>
                </c:pt>
                <c:pt idx="18087">
                  <c:v>2.1081771012447601</c:v>
                </c:pt>
                <c:pt idx="18088">
                  <c:v>2.1087663645864612</c:v>
                </c:pt>
                <c:pt idx="18089">
                  <c:v>2.1093561180461502</c:v>
                </c:pt>
                <c:pt idx="18090">
                  <c:v>2.1099463593505399</c:v>
                </c:pt>
                <c:pt idx="18091">
                  <c:v>2.1105370862256612</c:v>
                </c:pt>
                <c:pt idx="18092">
                  <c:v>2.1111282963968301</c:v>
                </c:pt>
                <c:pt idx="18093">
                  <c:v>2.1117199875887187</c:v>
                </c:pt>
                <c:pt idx="18094">
                  <c:v>2.1123121575253099</c:v>
                </c:pt>
                <c:pt idx="18095">
                  <c:v>2.1129048039299501</c:v>
                </c:pt>
                <c:pt idx="18096">
                  <c:v>2.1134979245253098</c:v>
                </c:pt>
                <c:pt idx="18097">
                  <c:v>2.1140915170334402</c:v>
                </c:pt>
                <c:pt idx="18098">
                  <c:v>2.1146855791757377</c:v>
                </c:pt>
                <c:pt idx="18099">
                  <c:v>2.1152801086729998</c:v>
                </c:pt>
                <c:pt idx="18100">
                  <c:v>2.1158751032453567</c:v>
                </c:pt>
                <c:pt idx="18101">
                  <c:v>2.1164705606124099</c:v>
                </c:pt>
                <c:pt idx="18102">
                  <c:v>2.1170664784930797</c:v>
                </c:pt>
                <c:pt idx="18103">
                  <c:v>2.1176628546057197</c:v>
                </c:pt>
                <c:pt idx="18104">
                  <c:v>2.1182596866681167</c:v>
                </c:pt>
                <c:pt idx="18105">
                  <c:v>2.11885697239746</c:v>
                </c:pt>
                <c:pt idx="18106">
                  <c:v>2.1194547095103902</c:v>
                </c:pt>
                <c:pt idx="18107">
                  <c:v>2.1200528957229499</c:v>
                </c:pt>
                <c:pt idx="18108">
                  <c:v>2.1206515287506602</c:v>
                </c:pt>
                <c:pt idx="18109">
                  <c:v>2.1212506063084997</c:v>
                </c:pt>
                <c:pt idx="18110">
                  <c:v>2.1218501261108624</c:v>
                </c:pt>
                <c:pt idx="18111">
                  <c:v>2.1224500858717397</c:v>
                </c:pt>
                <c:pt idx="18112">
                  <c:v>2.1230504833044277</c:v>
                </c:pt>
                <c:pt idx="18113">
                  <c:v>2.1236513161218298</c:v>
                </c:pt>
                <c:pt idx="18114">
                  <c:v>2.1242525820363212</c:v>
                </c:pt>
                <c:pt idx="18115">
                  <c:v>2.1248542787597402</c:v>
                </c:pt>
                <c:pt idx="18116">
                  <c:v>2.1254564040034967</c:v>
                </c:pt>
                <c:pt idx="18117">
                  <c:v>2.1260589554784977</c:v>
                </c:pt>
                <c:pt idx="18118">
                  <c:v>2.1266619308951777</c:v>
                </c:pt>
                <c:pt idx="18119">
                  <c:v>2.1272653279634901</c:v>
                </c:pt>
                <c:pt idx="18120">
                  <c:v>2.1278691443929802</c:v>
                </c:pt>
                <c:pt idx="18121">
                  <c:v>2.1284733778926612</c:v>
                </c:pt>
                <c:pt idx="18122">
                  <c:v>2.1290780261712077</c:v>
                </c:pt>
                <c:pt idx="18123">
                  <c:v>2.12968308693682</c:v>
                </c:pt>
                <c:pt idx="18124">
                  <c:v>2.1302885578972499</c:v>
                </c:pt>
                <c:pt idx="18125">
                  <c:v>2.1308944367598577</c:v>
                </c:pt>
                <c:pt idx="18126">
                  <c:v>2.1315007212316299</c:v>
                </c:pt>
                <c:pt idx="18127">
                  <c:v>2.1321074090190977</c:v>
                </c:pt>
                <c:pt idx="18128">
                  <c:v>2.13271449782843</c:v>
                </c:pt>
                <c:pt idx="18129">
                  <c:v>2.1333219853654448</c:v>
                </c:pt>
                <c:pt idx="18130">
                  <c:v>2.1339298693354802</c:v>
                </c:pt>
                <c:pt idx="18131">
                  <c:v>2.1345381474436498</c:v>
                </c:pt>
                <c:pt idx="18132">
                  <c:v>2.1351468173946198</c:v>
                </c:pt>
                <c:pt idx="18133">
                  <c:v>2.1357558768927301</c:v>
                </c:pt>
                <c:pt idx="18134">
                  <c:v>2.1363653236419777</c:v>
                </c:pt>
                <c:pt idx="18135">
                  <c:v>2.1369751553460277</c:v>
                </c:pt>
                <c:pt idx="18136">
                  <c:v>2.1375853697082197</c:v>
                </c:pt>
                <c:pt idx="18137">
                  <c:v>2.1381959644315902</c:v>
                </c:pt>
                <c:pt idx="18138">
                  <c:v>2.1388069372187952</c:v>
                </c:pt>
                <c:pt idx="18139">
                  <c:v>2.1394182857723698</c:v>
                </c:pt>
                <c:pt idx="18140">
                  <c:v>2.1400300077943655</c:v>
                </c:pt>
                <c:pt idx="18141">
                  <c:v>2.1406421009865477</c:v>
                </c:pt>
                <c:pt idx="18142">
                  <c:v>2.1412545630505799</c:v>
                </c:pt>
                <c:pt idx="18143">
                  <c:v>2.14186739168772</c:v>
                </c:pt>
                <c:pt idx="18144">
                  <c:v>2.14248058459901</c:v>
                </c:pt>
                <c:pt idx="18145">
                  <c:v>2.1430941394852199</c:v>
                </c:pt>
                <c:pt idx="18146">
                  <c:v>2.1437080540468898</c:v>
                </c:pt>
                <c:pt idx="18147">
                  <c:v>2.1443223259843402</c:v>
                </c:pt>
                <c:pt idx="18148">
                  <c:v>2.1449369529976567</c:v>
                </c:pt>
                <c:pt idx="18149">
                  <c:v>2.1455519327866002</c:v>
                </c:pt>
                <c:pt idx="18150">
                  <c:v>2.1461672630509212</c:v>
                </c:pt>
                <c:pt idx="18151">
                  <c:v>2.1467829414900201</c:v>
                </c:pt>
                <c:pt idx="18152">
                  <c:v>2.1473989658031498</c:v>
                </c:pt>
                <c:pt idx="18153">
                  <c:v>2.1480153336893797</c:v>
                </c:pt>
                <c:pt idx="18154">
                  <c:v>2.1486320428476158</c:v>
                </c:pt>
                <c:pt idx="18155">
                  <c:v>2.1492490909764501</c:v>
                </c:pt>
                <c:pt idx="18156">
                  <c:v>2.1498664757745467</c:v>
                </c:pt>
                <c:pt idx="18157">
                  <c:v>2.1504841949402778</c:v>
                </c:pt>
                <c:pt idx="18158">
                  <c:v>2.1511022461718898</c:v>
                </c:pt>
                <c:pt idx="18159">
                  <c:v>2.1517206271674802</c:v>
                </c:pt>
                <c:pt idx="18160">
                  <c:v>2.1523393356250198</c:v>
                </c:pt>
                <c:pt idx="18161">
                  <c:v>2.1529583692423797</c:v>
                </c:pt>
                <c:pt idx="18162">
                  <c:v>2.1535777257173558</c:v>
                </c:pt>
                <c:pt idx="18163">
                  <c:v>2.1541974027474695</c:v>
                </c:pt>
                <c:pt idx="18164">
                  <c:v>2.1548173980302998</c:v>
                </c:pt>
                <c:pt idx="18165">
                  <c:v>2.1554377092633601</c:v>
                </c:pt>
                <c:pt idx="18166">
                  <c:v>2.1560583341439332</c:v>
                </c:pt>
                <c:pt idx="18167">
                  <c:v>2.1566792703694597</c:v>
                </c:pt>
                <c:pt idx="18168">
                  <c:v>2.1573005156370648</c:v>
                </c:pt>
                <c:pt idx="18169">
                  <c:v>2.1579220676438702</c:v>
                </c:pt>
                <c:pt idx="18170">
                  <c:v>2.1585439240870987</c:v>
                </c:pt>
                <c:pt idx="18171">
                  <c:v>2.1591660826638077</c:v>
                </c:pt>
                <c:pt idx="18172">
                  <c:v>2.1597885410710402</c:v>
                </c:pt>
                <c:pt idx="18173">
                  <c:v>2.1604112970058402</c:v>
                </c:pt>
                <c:pt idx="18174">
                  <c:v>2.1610343481652117</c:v>
                </c:pt>
                <c:pt idx="18175">
                  <c:v>2.1616576922460999</c:v>
                </c:pt>
                <c:pt idx="18176">
                  <c:v>2.1622813269456</c:v>
                </c:pt>
                <c:pt idx="18177">
                  <c:v>2.1629052499606698</c:v>
                </c:pt>
                <c:pt idx="18178">
                  <c:v>2.1635294589883958</c:v>
                </c:pt>
                <c:pt idx="18179">
                  <c:v>2.1641539517257002</c:v>
                </c:pt>
                <c:pt idx="18180">
                  <c:v>2.1647787258697702</c:v>
                </c:pt>
                <c:pt idx="18181">
                  <c:v>2.1654037791177099</c:v>
                </c:pt>
                <c:pt idx="18182">
                  <c:v>2.1660291091666797</c:v>
                </c:pt>
                <c:pt idx="18183">
                  <c:v>2.1666547137139101</c:v>
                </c:pt>
                <c:pt idx="18184">
                  <c:v>2.1672805904567012</c:v>
                </c:pt>
                <c:pt idx="18185">
                  <c:v>2.1679067370924265</c:v>
                </c:pt>
                <c:pt idx="18186">
                  <c:v>2.1685331513184618</c:v>
                </c:pt>
                <c:pt idx="18187">
                  <c:v>2.1691598308323812</c:v>
                </c:pt>
                <c:pt idx="18188">
                  <c:v>2.1697867733318201</c:v>
                </c:pt>
                <c:pt idx="18189">
                  <c:v>2.1704139765145301</c:v>
                </c:pt>
                <c:pt idx="18190">
                  <c:v>2.1710414380783467</c:v>
                </c:pt>
                <c:pt idx="18191">
                  <c:v>2.1716691557212267</c:v>
                </c:pt>
                <c:pt idx="18192">
                  <c:v>2.1722971271412788</c:v>
                </c:pt>
                <c:pt idx="18193">
                  <c:v>2.17292535003673</c:v>
                </c:pt>
                <c:pt idx="18194">
                  <c:v>2.1735538221059612</c:v>
                </c:pt>
                <c:pt idx="18195">
                  <c:v>2.1741825410475473</c:v>
                </c:pt>
                <c:pt idx="18196">
                  <c:v>2.1748115045600702</c:v>
                </c:pt>
                <c:pt idx="18197">
                  <c:v>2.1754407103425</c:v>
                </c:pt>
                <c:pt idx="18198">
                  <c:v>2.1760701560938367</c:v>
                </c:pt>
                <c:pt idx="18199">
                  <c:v>2.1766998395133177</c:v>
                </c:pt>
                <c:pt idx="18200">
                  <c:v>2.1773297583004374</c:v>
                </c:pt>
                <c:pt idx="18201">
                  <c:v>2.1779599101546188</c:v>
                </c:pt>
                <c:pt idx="18202">
                  <c:v>2.1785902927758802</c:v>
                </c:pt>
                <c:pt idx="18203">
                  <c:v>2.1792209038641777</c:v>
                </c:pt>
                <c:pt idx="18204">
                  <c:v>2.1798517411198599</c:v>
                </c:pt>
                <c:pt idx="18205">
                  <c:v>2.1804828022433802</c:v>
                </c:pt>
                <c:pt idx="18206">
                  <c:v>2.1811140849355257</c:v>
                </c:pt>
                <c:pt idx="18207">
                  <c:v>2.1817455868972302</c:v>
                </c:pt>
                <c:pt idx="18208">
                  <c:v>2.1823773058298199</c:v>
                </c:pt>
                <c:pt idx="18209">
                  <c:v>2.18300923943481</c:v>
                </c:pt>
                <c:pt idx="18210">
                  <c:v>2.183641385414</c:v>
                </c:pt>
                <c:pt idx="18211">
                  <c:v>2.1842737414694957</c:v>
                </c:pt>
                <c:pt idx="18212">
                  <c:v>2.1849063053035702</c:v>
                </c:pt>
                <c:pt idx="18213">
                  <c:v>2.1855390746190002</c:v>
                </c:pt>
                <c:pt idx="18214">
                  <c:v>2.1861720471187298</c:v>
                </c:pt>
                <c:pt idx="18215">
                  <c:v>2.18680522050605</c:v>
                </c:pt>
                <c:pt idx="18216">
                  <c:v>2.1874385924845812</c:v>
                </c:pt>
                <c:pt idx="18217">
                  <c:v>2.1880721607582587</c:v>
                </c:pt>
                <c:pt idx="18218">
                  <c:v>2.1887059230313701</c:v>
                </c:pt>
                <c:pt idx="18219">
                  <c:v>2.1893398770085652</c:v>
                </c:pt>
                <c:pt idx="18220">
                  <c:v>2.1899740203947702</c:v>
                </c:pt>
                <c:pt idx="18221">
                  <c:v>2.1906083508954</c:v>
                </c:pt>
                <c:pt idx="18222">
                  <c:v>2.1912428662161387</c:v>
                </c:pt>
                <c:pt idx="18223">
                  <c:v>2.1918775640630868</c:v>
                </c:pt>
                <c:pt idx="18224">
                  <c:v>2.19251244214274</c:v>
                </c:pt>
                <c:pt idx="18225">
                  <c:v>2.1931474981619612</c:v>
                </c:pt>
                <c:pt idx="18226">
                  <c:v>2.1937827298280399</c:v>
                </c:pt>
                <c:pt idx="18227">
                  <c:v>2.1944181348486245</c:v>
                </c:pt>
                <c:pt idx="18228">
                  <c:v>2.1950537109319499</c:v>
                </c:pt>
                <c:pt idx="18229">
                  <c:v>2.1956894557864302</c:v>
                </c:pt>
                <c:pt idx="18230">
                  <c:v>2.1963253671210698</c:v>
                </c:pt>
                <c:pt idx="18231">
                  <c:v>2.1969614426452999</c:v>
                </c:pt>
                <c:pt idx="18232">
                  <c:v>2.1975976800689812</c:v>
                </c:pt>
                <c:pt idx="18233">
                  <c:v>2.1982340771024758</c:v>
                </c:pt>
                <c:pt idx="18234">
                  <c:v>2.1988706314564399</c:v>
                </c:pt>
                <c:pt idx="18235">
                  <c:v>2.199507340842326</c:v>
                </c:pt>
                <c:pt idx="18236">
                  <c:v>2.2001442029717491</c:v>
                </c:pt>
                <c:pt idx="18237">
                  <c:v>2.2007812155570075</c:v>
                </c:pt>
                <c:pt idx="18238">
                  <c:v>2.2014183763107598</c:v>
                </c:pt>
                <c:pt idx="18239">
                  <c:v>2.20205568294636</c:v>
                </c:pt>
                <c:pt idx="18240">
                  <c:v>2.2026931331775277</c:v>
                </c:pt>
                <c:pt idx="18241">
                  <c:v>2.2033307247185689</c:v>
                </c:pt>
                <c:pt idx="18242">
                  <c:v>2.2039684552842198</c:v>
                </c:pt>
                <c:pt idx="18243">
                  <c:v>2.2046063225899002</c:v>
                </c:pt>
                <c:pt idx="18244">
                  <c:v>2.2052443243514999</c:v>
                </c:pt>
                <c:pt idx="18245">
                  <c:v>2.2058824582854601</c:v>
                </c:pt>
                <c:pt idx="18246">
                  <c:v>2.2065207221088001</c:v>
                </c:pt>
                <c:pt idx="18247">
                  <c:v>2.20715911353911</c:v>
                </c:pt>
                <c:pt idx="18248">
                  <c:v>2.2077976302945612</c:v>
                </c:pt>
                <c:pt idx="18249">
                  <c:v>2.2084362700938698</c:v>
                </c:pt>
                <c:pt idx="18250">
                  <c:v>2.20907503065642</c:v>
                </c:pt>
                <c:pt idx="18251">
                  <c:v>2.2097139097021601</c:v>
                </c:pt>
                <c:pt idx="18252">
                  <c:v>2.2103529049516277</c:v>
                </c:pt>
                <c:pt idx="18253">
                  <c:v>2.2109920141260102</c:v>
                </c:pt>
                <c:pt idx="18254">
                  <c:v>2.2116312349471099</c:v>
                </c:pt>
                <c:pt idx="18255">
                  <c:v>2.2122705651373802</c:v>
                </c:pt>
                <c:pt idx="18256">
                  <c:v>2.21291000241987</c:v>
                </c:pt>
                <c:pt idx="18257">
                  <c:v>2.2135495445183402</c:v>
                </c:pt>
                <c:pt idx="18258">
                  <c:v>2.2141891891571399</c:v>
                </c:pt>
                <c:pt idx="18259">
                  <c:v>2.2148289340613667</c:v>
                </c:pt>
                <c:pt idx="18260">
                  <c:v>2.2154687769567198</c:v>
                </c:pt>
                <c:pt idx="18261">
                  <c:v>2.2161087155696197</c:v>
                </c:pt>
                <c:pt idx="18262">
                  <c:v>2.2167487476271699</c:v>
                </c:pt>
                <c:pt idx="18263">
                  <c:v>2.2173888708571612</c:v>
                </c:pt>
                <c:pt idx="18264">
                  <c:v>2.21802908298808</c:v>
                </c:pt>
                <c:pt idx="18265">
                  <c:v>2.2186693817491587</c:v>
                </c:pt>
                <c:pt idx="18266">
                  <c:v>2.2193097648703612</c:v>
                </c:pt>
                <c:pt idx="18267">
                  <c:v>2.2199502300822798</c:v>
                </c:pt>
                <c:pt idx="18268">
                  <c:v>2.2205907751164475</c:v>
                </c:pt>
                <c:pt idx="18269">
                  <c:v>2.2212313977048099</c:v>
                </c:pt>
                <c:pt idx="18270">
                  <c:v>2.2218720955804399</c:v>
                </c:pt>
                <c:pt idx="18271">
                  <c:v>2.2225128664769818</c:v>
                </c:pt>
                <c:pt idx="18272">
                  <c:v>2.2231537081288009</c:v>
                </c:pt>
                <c:pt idx="18273">
                  <c:v>2.2237946182711581</c:v>
                </c:pt>
                <c:pt idx="18274">
                  <c:v>2.2244355946399499</c:v>
                </c:pt>
                <c:pt idx="18275">
                  <c:v>2.2250766349720799</c:v>
                </c:pt>
                <c:pt idx="18276">
                  <c:v>2.2257177370051218</c:v>
                </c:pt>
                <c:pt idx="18277">
                  <c:v>2.3824589132764427</c:v>
                </c:pt>
                <c:pt idx="18278">
                  <c:v>2.3830471388799501</c:v>
                </c:pt>
                <c:pt idx="18279">
                  <c:v>2.3836349008762401</c:v>
                </c:pt>
                <c:pt idx="18280">
                  <c:v>2.38422219744213</c:v>
                </c:pt>
                <c:pt idx="18281">
                  <c:v>2.3848090267569599</c:v>
                </c:pt>
                <c:pt idx="18282">
                  <c:v>2.3853953870026401</c:v>
                </c:pt>
                <c:pt idx="18283">
                  <c:v>2.3859812763636699</c:v>
                </c:pt>
                <c:pt idx="18284">
                  <c:v>2.3865666930271177</c:v>
                </c:pt>
                <c:pt idx="18285">
                  <c:v>2.38715163518272</c:v>
                </c:pt>
                <c:pt idx="18286">
                  <c:v>2.3877361010227212</c:v>
                </c:pt>
                <c:pt idx="18287">
                  <c:v>2.3883200887420539</c:v>
                </c:pt>
                <c:pt idx="18288">
                  <c:v>2.38890359653811</c:v>
                </c:pt>
                <c:pt idx="18289">
                  <c:v>2.38948662261113</c:v>
                </c:pt>
                <c:pt idx="18290">
                  <c:v>2.3900691651637627</c:v>
                </c:pt>
                <c:pt idx="18291">
                  <c:v>2.3906512224015102</c:v>
                </c:pt>
                <c:pt idx="18292">
                  <c:v>2.3912327925322598</c:v>
                </c:pt>
                <c:pt idx="18293">
                  <c:v>2.3918138737666967</c:v>
                </c:pt>
                <c:pt idx="18294">
                  <c:v>2.3923944643181168</c:v>
                </c:pt>
                <c:pt idx="18295">
                  <c:v>2.3929745624024612</c:v>
                </c:pt>
                <c:pt idx="18296">
                  <c:v>2.3935541662383</c:v>
                </c:pt>
                <c:pt idx="18297">
                  <c:v>2.3941332740469412</c:v>
                </c:pt>
                <c:pt idx="18298">
                  <c:v>2.3947118840522799</c:v>
                </c:pt>
                <c:pt idx="18299">
                  <c:v>2.3952899944809367</c:v>
                </c:pt>
                <c:pt idx="18300">
                  <c:v>2.3958676035621767</c:v>
                </c:pt>
                <c:pt idx="18301">
                  <c:v>2.3964447095279993</c:v>
                </c:pt>
                <c:pt idx="18302">
                  <c:v>2.3970213106130398</c:v>
                </c:pt>
                <c:pt idx="18303">
                  <c:v>2.3975974050546398</c:v>
                </c:pt>
                <c:pt idx="18304">
                  <c:v>2.3981729910928578</c:v>
                </c:pt>
                <c:pt idx="18305">
                  <c:v>2.3987480669704677</c:v>
                </c:pt>
                <c:pt idx="18306">
                  <c:v>2.3993226309329301</c:v>
                </c:pt>
                <c:pt idx="18307">
                  <c:v>2.3998966812284177</c:v>
                </c:pt>
                <c:pt idx="18308">
                  <c:v>2.4004702161078701</c:v>
                </c:pt>
                <c:pt idx="18309">
                  <c:v>2.4010432338248595</c:v>
                </c:pt>
                <c:pt idx="18310">
                  <c:v>2.4016157326359</c:v>
                </c:pt>
                <c:pt idx="18311">
                  <c:v>2.4021877107999612</c:v>
                </c:pt>
                <c:pt idx="18312">
                  <c:v>2.4027591665789587</c:v>
                </c:pt>
                <c:pt idx="18313">
                  <c:v>2.4033300982375359</c:v>
                </c:pt>
                <c:pt idx="18314">
                  <c:v>2.4039005040429471</c:v>
                </c:pt>
                <c:pt idx="18315">
                  <c:v>2.4044703822653601</c:v>
                </c:pt>
                <c:pt idx="18316">
                  <c:v>2.4050397311777001</c:v>
                </c:pt>
                <c:pt idx="18317">
                  <c:v>2.4056085490555987</c:v>
                </c:pt>
                <c:pt idx="18318">
                  <c:v>2.4061768341774998</c:v>
                </c:pt>
                <c:pt idx="18319">
                  <c:v>2.4067445848246067</c:v>
                </c:pt>
                <c:pt idx="18320">
                  <c:v>2.4073117992809618</c:v>
                </c:pt>
                <c:pt idx="18321">
                  <c:v>2.4078784758332352</c:v>
                </c:pt>
                <c:pt idx="18322">
                  <c:v>2.4084446127711998</c:v>
                </c:pt>
                <c:pt idx="18323">
                  <c:v>2.4090102083871412</c:v>
                </c:pt>
                <c:pt idx="18324">
                  <c:v>2.4095752609762799</c:v>
                </c:pt>
                <c:pt idx="18325">
                  <c:v>2.4101397688366655</c:v>
                </c:pt>
                <c:pt idx="18326">
                  <c:v>2.4107037302690477</c:v>
                </c:pt>
                <c:pt idx="18327">
                  <c:v>2.4112671435771778</c:v>
                </c:pt>
                <c:pt idx="18328">
                  <c:v>2.41183000706752</c:v>
                </c:pt>
                <c:pt idx="18329">
                  <c:v>2.4123923190493777</c:v>
                </c:pt>
                <c:pt idx="18330">
                  <c:v>2.4129540778349599</c:v>
                </c:pt>
                <c:pt idx="18331">
                  <c:v>2.4135152817392198</c:v>
                </c:pt>
                <c:pt idx="18332">
                  <c:v>2.4140759290800045</c:v>
                </c:pt>
                <c:pt idx="18333">
                  <c:v>2.4146360181781277</c:v>
                </c:pt>
                <c:pt idx="18334">
                  <c:v>2.4151955473570612</c:v>
                </c:pt>
                <c:pt idx="18335">
                  <c:v>2.4157545149432567</c:v>
                </c:pt>
                <c:pt idx="18336">
                  <c:v>2.416312919266042</c:v>
                </c:pt>
                <c:pt idx="18337">
                  <c:v>2.4168707586576401</c:v>
                </c:pt>
                <c:pt idx="18338">
                  <c:v>2.4174280314530368</c:v>
                </c:pt>
                <c:pt idx="18339">
                  <c:v>2.41798473599022</c:v>
                </c:pt>
                <c:pt idx="18340">
                  <c:v>2.4185408706100198</c:v>
                </c:pt>
                <c:pt idx="18341">
                  <c:v>2.4190964336561445</c:v>
                </c:pt>
                <c:pt idx="18342">
                  <c:v>2.4196514234753104</c:v>
                </c:pt>
                <c:pt idx="18343">
                  <c:v>2.4202058384170302</c:v>
                </c:pt>
                <c:pt idx="18344">
                  <c:v>2.4207596768337067</c:v>
                </c:pt>
                <c:pt idx="18345">
                  <c:v>2.4213129370807387</c:v>
                </c:pt>
                <c:pt idx="18346">
                  <c:v>2.4218656175164277</c:v>
                </c:pt>
                <c:pt idx="18347">
                  <c:v>2.4224177165019802</c:v>
                </c:pt>
                <c:pt idx="18348">
                  <c:v>2.42296923240152</c:v>
                </c:pt>
                <c:pt idx="18349">
                  <c:v>2.4235201635821602</c:v>
                </c:pt>
                <c:pt idx="18350">
                  <c:v>2.4240705084139202</c:v>
                </c:pt>
                <c:pt idx="18351">
                  <c:v>2.4246202652697399</c:v>
                </c:pt>
                <c:pt idx="18352">
                  <c:v>2.4251694325255677</c:v>
                </c:pt>
                <c:pt idx="18353">
                  <c:v>2.4257180085602701</c:v>
                </c:pt>
                <c:pt idx="18354">
                  <c:v>2.4262659917556388</c:v>
                </c:pt>
                <c:pt idx="18355">
                  <c:v>2.4268133804965797</c:v>
                </c:pt>
                <c:pt idx="18356">
                  <c:v>2.4273601731707677</c:v>
                </c:pt>
                <c:pt idx="18357">
                  <c:v>2.4279063681689812</c:v>
                </c:pt>
                <c:pt idx="18358">
                  <c:v>2.42845196388493</c:v>
                </c:pt>
                <c:pt idx="18359">
                  <c:v>2.4289969587153726</c:v>
                </c:pt>
                <c:pt idx="18360">
                  <c:v>2.4295413510599202</c:v>
                </c:pt>
                <c:pt idx="18361">
                  <c:v>2.4300851393213168</c:v>
                </c:pt>
                <c:pt idx="18362">
                  <c:v>2.4306283219052567</c:v>
                </c:pt>
                <c:pt idx="18363">
                  <c:v>2.43117089722046</c:v>
                </c:pt>
                <c:pt idx="18364">
                  <c:v>2.4317128636785768</c:v>
                </c:pt>
                <c:pt idx="18365">
                  <c:v>2.4322542196943777</c:v>
                </c:pt>
                <c:pt idx="18366">
                  <c:v>2.4327949636855797</c:v>
                </c:pt>
                <c:pt idx="18367">
                  <c:v>2.4333350940729401</c:v>
                </c:pt>
                <c:pt idx="18368">
                  <c:v>2.4338746092802377</c:v>
                </c:pt>
                <c:pt idx="18369">
                  <c:v>2.4344135077343201</c:v>
                </c:pt>
                <c:pt idx="18370">
                  <c:v>2.4349517878650202</c:v>
                </c:pt>
                <c:pt idx="18371">
                  <c:v>2.4354894481052467</c:v>
                </c:pt>
                <c:pt idx="18372">
                  <c:v>2.4360264868909587</c:v>
                </c:pt>
                <c:pt idx="18373">
                  <c:v>2.4365629026611377</c:v>
                </c:pt>
                <c:pt idx="18374">
                  <c:v>2.4370986938578567</c:v>
                </c:pt>
                <c:pt idx="18375">
                  <c:v>2.4376338589262212</c:v>
                </c:pt>
                <c:pt idx="18376">
                  <c:v>2.4381683963143987</c:v>
                </c:pt>
                <c:pt idx="18377">
                  <c:v>2.4387023044736567</c:v>
                </c:pt>
                <c:pt idx="18378">
                  <c:v>2.4392355818583198</c:v>
                </c:pt>
                <c:pt idx="18379">
                  <c:v>2.4397682269257777</c:v>
                </c:pt>
                <c:pt idx="18380">
                  <c:v>2.4403002381365648</c:v>
                </c:pt>
                <c:pt idx="18381">
                  <c:v>2.4408316139541677</c:v>
                </c:pt>
                <c:pt idx="18382">
                  <c:v>2.4413623528453412</c:v>
                </c:pt>
                <c:pt idx="18383">
                  <c:v>2.4418924532797881</c:v>
                </c:pt>
                <c:pt idx="18384">
                  <c:v>2.4424219137304797</c:v>
                </c:pt>
                <c:pt idx="18385">
                  <c:v>2.4429507326732867</c:v>
                </c:pt>
                <c:pt idx="18386">
                  <c:v>2.4434789085873412</c:v>
                </c:pt>
                <c:pt idx="18387">
                  <c:v>2.4440064399548063</c:v>
                </c:pt>
                <c:pt idx="18388">
                  <c:v>2.4445333252611001</c:v>
                </c:pt>
                <c:pt idx="18389">
                  <c:v>2.4450595629945799</c:v>
                </c:pt>
                <c:pt idx="18390">
                  <c:v>2.4455851516468599</c:v>
                </c:pt>
                <c:pt idx="18391">
                  <c:v>2.4461100897126302</c:v>
                </c:pt>
                <c:pt idx="18392">
                  <c:v>2.4466343756897597</c:v>
                </c:pt>
                <c:pt idx="18393">
                  <c:v>2.4471580080792399</c:v>
                </c:pt>
                <c:pt idx="18394">
                  <c:v>2.4476809853851997</c:v>
                </c:pt>
                <c:pt idx="18395">
                  <c:v>2.4482033061149302</c:v>
                </c:pt>
                <c:pt idx="18396">
                  <c:v>2.4487249687788801</c:v>
                </c:pt>
                <c:pt idx="18397">
                  <c:v>2.4492459718906368</c:v>
                </c:pt>
                <c:pt idx="18398">
                  <c:v>2.4497663139670198</c:v>
                </c:pt>
                <c:pt idx="18399">
                  <c:v>2.4502859935279178</c:v>
                </c:pt>
                <c:pt idx="18400">
                  <c:v>2.4508050090964777</c:v>
                </c:pt>
                <c:pt idx="18401">
                  <c:v>2.4513233591989798</c:v>
                </c:pt>
                <c:pt idx="18402">
                  <c:v>2.4518410423648827</c:v>
                </c:pt>
                <c:pt idx="18403">
                  <c:v>2.4523580571268577</c:v>
                </c:pt>
                <c:pt idx="18404">
                  <c:v>2.4528744020207567</c:v>
                </c:pt>
                <c:pt idx="18405">
                  <c:v>2.4533900755856202</c:v>
                </c:pt>
                <c:pt idx="18406">
                  <c:v>2.4539050763636987</c:v>
                </c:pt>
                <c:pt idx="18407">
                  <c:v>2.45441940290043</c:v>
                </c:pt>
                <c:pt idx="18408">
                  <c:v>2.4549330537444698</c:v>
                </c:pt>
                <c:pt idx="18409">
                  <c:v>2.4554460274476777</c:v>
                </c:pt>
                <c:pt idx="18410">
                  <c:v>2.4559583225651767</c:v>
                </c:pt>
                <c:pt idx="18411">
                  <c:v>2.4564699376551902</c:v>
                </c:pt>
                <c:pt idx="18412">
                  <c:v>2.4569808712793901</c:v>
                </c:pt>
                <c:pt idx="18413">
                  <c:v>2.4574911220024012</c:v>
                </c:pt>
                <c:pt idx="18414">
                  <c:v>2.4580006883922398</c:v>
                </c:pt>
                <c:pt idx="18415">
                  <c:v>2.4585095690201677</c:v>
                </c:pt>
                <c:pt idx="18416">
                  <c:v>2.4590177624606402</c:v>
                </c:pt>
                <c:pt idx="18417">
                  <c:v>2.4595252672913612</c:v>
                </c:pt>
                <c:pt idx="18418">
                  <c:v>2.4600320820933099</c:v>
                </c:pt>
                <c:pt idx="18419">
                  <c:v>2.4605382054507099</c:v>
                </c:pt>
                <c:pt idx="18420">
                  <c:v>2.4610436359510177</c:v>
                </c:pt>
                <c:pt idx="18421">
                  <c:v>2.4615483721849998</c:v>
                </c:pt>
                <c:pt idx="18422">
                  <c:v>2.4620524127466177</c:v>
                </c:pt>
                <c:pt idx="18423">
                  <c:v>2.4625557562332077</c:v>
                </c:pt>
                <c:pt idx="18424">
                  <c:v>2.4630584012452768</c:v>
                </c:pt>
                <c:pt idx="18425">
                  <c:v>2.4635603463866991</c:v>
                </c:pt>
                <c:pt idx="18426">
                  <c:v>2.46406159026448</c:v>
                </c:pt>
                <c:pt idx="18427">
                  <c:v>2.4645621314891177</c:v>
                </c:pt>
                <c:pt idx="18428">
                  <c:v>2.4650619686742798</c:v>
                </c:pt>
                <c:pt idx="18429">
                  <c:v>2.4655611004369402</c:v>
                </c:pt>
                <c:pt idx="18430">
                  <c:v>2.4660595253973598</c:v>
                </c:pt>
                <c:pt idx="18431">
                  <c:v>2.4665572421791602</c:v>
                </c:pt>
                <c:pt idx="18432">
                  <c:v>2.4670542494091801</c:v>
                </c:pt>
                <c:pt idx="18433">
                  <c:v>2.4675505457177018</c:v>
                </c:pt>
                <c:pt idx="18434">
                  <c:v>2.4680461297380845</c:v>
                </c:pt>
                <c:pt idx="18435">
                  <c:v>2.4685410001073991</c:v>
                </c:pt>
                <c:pt idx="18436">
                  <c:v>2.4690351554655598</c:v>
                </c:pt>
                <c:pt idx="18437">
                  <c:v>2.46952859445619</c:v>
                </c:pt>
                <c:pt idx="18438">
                  <c:v>2.47002131572606</c:v>
                </c:pt>
                <c:pt idx="18439">
                  <c:v>2.4705133179253211</c:v>
                </c:pt>
                <c:pt idx="18440">
                  <c:v>2.4710045997074399</c:v>
                </c:pt>
                <c:pt idx="18441">
                  <c:v>2.4714951597292281</c:v>
                </c:pt>
                <c:pt idx="18442">
                  <c:v>2.47198499665094</c:v>
                </c:pt>
                <c:pt idx="18443">
                  <c:v>2.4724741091359967</c:v>
                </c:pt>
                <c:pt idx="18444">
                  <c:v>2.4729624958512733</c:v>
                </c:pt>
                <c:pt idx="18445">
                  <c:v>2.47345015546709</c:v>
                </c:pt>
                <c:pt idx="18446">
                  <c:v>2.4739370866569836</c:v>
                </c:pt>
                <c:pt idx="18447">
                  <c:v>2.4744232880978201</c:v>
                </c:pt>
                <c:pt idx="18448">
                  <c:v>2.4749087584700402</c:v>
                </c:pt>
                <c:pt idx="18449">
                  <c:v>2.4753934964572877</c:v>
                </c:pt>
                <c:pt idx="18450">
                  <c:v>2.47587750074665</c:v>
                </c:pt>
                <c:pt idx="18451">
                  <c:v>2.4763607700285477</c:v>
                </c:pt>
                <c:pt idx="18452">
                  <c:v>2.4768433029968224</c:v>
                </c:pt>
                <c:pt idx="18453">
                  <c:v>2.4773250983487398</c:v>
                </c:pt>
                <c:pt idx="18454">
                  <c:v>2.4778061547848367</c:v>
                </c:pt>
                <c:pt idx="18455">
                  <c:v>2.4782864710091377</c:v>
                </c:pt>
                <c:pt idx="18456">
                  <c:v>2.4787660457290701</c:v>
                </c:pt>
                <c:pt idx="18457">
                  <c:v>2.4792448776554101</c:v>
                </c:pt>
                <c:pt idx="18458">
                  <c:v>2.47972296550236</c:v>
                </c:pt>
                <c:pt idx="18459">
                  <c:v>2.4802003079875612</c:v>
                </c:pt>
                <c:pt idx="18460">
                  <c:v>2.48067690383201</c:v>
                </c:pt>
                <c:pt idx="18461">
                  <c:v>2.4811527517601699</c:v>
                </c:pt>
                <c:pt idx="18462">
                  <c:v>2.4816278504998999</c:v>
                </c:pt>
                <c:pt idx="18463">
                  <c:v>2.4821021987824801</c:v>
                </c:pt>
                <c:pt idx="18464">
                  <c:v>2.4825757953426399</c:v>
                </c:pt>
                <c:pt idx="18465">
                  <c:v>2.4830486389184987</c:v>
                </c:pt>
                <c:pt idx="18466">
                  <c:v>2.4835207282516958</c:v>
                </c:pt>
                <c:pt idx="18467">
                  <c:v>2.4839920620871236</c:v>
                </c:pt>
                <c:pt idx="18468">
                  <c:v>2.4844626391732421</c:v>
                </c:pt>
                <c:pt idx="18469">
                  <c:v>2.4849324582621612</c:v>
                </c:pt>
                <c:pt idx="18470">
                  <c:v>2.4854015181089899</c:v>
                </c:pt>
                <c:pt idx="18471">
                  <c:v>2.4858698174726301</c:v>
                </c:pt>
                <c:pt idx="18472">
                  <c:v>2.4863373551153418</c:v>
                </c:pt>
                <c:pt idx="18473">
                  <c:v>2.4868041298027377</c:v>
                </c:pt>
                <c:pt idx="18474">
                  <c:v>2.4872701403041</c:v>
                </c:pt>
                <c:pt idx="18475">
                  <c:v>2.4877353853920212</c:v>
                </c:pt>
                <c:pt idx="18476">
                  <c:v>2.4881998638426248</c:v>
                </c:pt>
                <c:pt idx="18477">
                  <c:v>2.4886635744354102</c:v>
                </c:pt>
                <c:pt idx="18478">
                  <c:v>2.4891265159535099</c:v>
                </c:pt>
                <c:pt idx="18479">
                  <c:v>2.4895886871834199</c:v>
                </c:pt>
                <c:pt idx="18480">
                  <c:v>2.4900500869151467</c:v>
                </c:pt>
                <c:pt idx="18481">
                  <c:v>2.4905107139422</c:v>
                </c:pt>
                <c:pt idx="18482">
                  <c:v>2.4909705670615612</c:v>
                </c:pt>
                <c:pt idx="18483">
                  <c:v>2.4914296450736577</c:v>
                </c:pt>
                <c:pt idx="18484">
                  <c:v>2.4918879467825299</c:v>
                </c:pt>
                <c:pt idx="18485">
                  <c:v>2.4923454709955681</c:v>
                </c:pt>
                <c:pt idx="18486">
                  <c:v>2.4928022165238009</c:v>
                </c:pt>
                <c:pt idx="18487">
                  <c:v>2.4932581821817177</c:v>
                </c:pt>
                <c:pt idx="18488">
                  <c:v>2.4937133667872602</c:v>
                </c:pt>
                <c:pt idx="18489">
                  <c:v>2.4941677691618902</c:v>
                </c:pt>
                <c:pt idx="18490">
                  <c:v>2.49462138813064</c:v>
                </c:pt>
                <c:pt idx="18491">
                  <c:v>2.4950742225220499</c:v>
                </c:pt>
                <c:pt idx="18492">
                  <c:v>2.4955262711681399</c:v>
                </c:pt>
                <c:pt idx="18493">
                  <c:v>2.4959775329044902</c:v>
                </c:pt>
                <c:pt idx="18494">
                  <c:v>2.4964280065701767</c:v>
                </c:pt>
                <c:pt idx="18495">
                  <c:v>2.4968776910078567</c:v>
                </c:pt>
                <c:pt idx="18496">
                  <c:v>2.4973265850636599</c:v>
                </c:pt>
                <c:pt idx="18497">
                  <c:v>2.4977746875872899</c:v>
                </c:pt>
                <c:pt idx="18498">
                  <c:v>2.4982219974319602</c:v>
                </c:pt>
                <c:pt idx="18499">
                  <c:v>2.498668513454434</c:v>
                </c:pt>
                <c:pt idx="18500">
                  <c:v>2.4991142345151101</c:v>
                </c:pt>
                <c:pt idx="18501">
                  <c:v>2.4995591594777578</c:v>
                </c:pt>
                <c:pt idx="18502">
                  <c:v>2.5000032872098599</c:v>
                </c:pt>
                <c:pt idx="18503">
                  <c:v>2.50044661658236</c:v>
                </c:pt>
                <c:pt idx="18504">
                  <c:v>2.5008891464697998</c:v>
                </c:pt>
                <c:pt idx="18505">
                  <c:v>2.5013308757502699</c:v>
                </c:pt>
                <c:pt idx="18506">
                  <c:v>2.5017718033054299</c:v>
                </c:pt>
                <c:pt idx="18507">
                  <c:v>2.50221192802048</c:v>
                </c:pt>
                <c:pt idx="18508">
                  <c:v>2.5026512487842401</c:v>
                </c:pt>
                <c:pt idx="18509">
                  <c:v>2.5030897644890602</c:v>
                </c:pt>
                <c:pt idx="18510">
                  <c:v>2.50352747403086</c:v>
                </c:pt>
                <c:pt idx="18511">
                  <c:v>2.5039643763091801</c:v>
                </c:pt>
                <c:pt idx="18512">
                  <c:v>2.5044004702271199</c:v>
                </c:pt>
                <c:pt idx="18513">
                  <c:v>2.5048357546913689</c:v>
                </c:pt>
                <c:pt idx="18514">
                  <c:v>2.5052702286121202</c:v>
                </c:pt>
                <c:pt idx="18515">
                  <c:v>2.5057038909033098</c:v>
                </c:pt>
                <c:pt idx="18516">
                  <c:v>2.5061367404824151</c:v>
                </c:pt>
                <c:pt idx="18517">
                  <c:v>2.5065687762703202</c:v>
                </c:pt>
                <c:pt idx="18518">
                  <c:v>2.50699999719183</c:v>
                </c:pt>
                <c:pt idx="18519">
                  <c:v>2.5074304021751299</c:v>
                </c:pt>
                <c:pt idx="18520">
                  <c:v>2.50785999015207</c:v>
                </c:pt>
                <c:pt idx="18521">
                  <c:v>2.5082887600580999</c:v>
                </c:pt>
                <c:pt idx="18522">
                  <c:v>2.5087167108322812</c:v>
                </c:pt>
                <c:pt idx="18523">
                  <c:v>2.5091438414172802</c:v>
                </c:pt>
                <c:pt idx="18524">
                  <c:v>2.5095701507594002</c:v>
                </c:pt>
                <c:pt idx="18525">
                  <c:v>2.50999563780853</c:v>
                </c:pt>
                <c:pt idx="18526">
                  <c:v>2.5104203015181987</c:v>
                </c:pt>
                <c:pt idx="18527">
                  <c:v>2.51084414084555</c:v>
                </c:pt>
                <c:pt idx="18528">
                  <c:v>2.5112671547513701</c:v>
                </c:pt>
                <c:pt idx="18529">
                  <c:v>2.5116893422000399</c:v>
                </c:pt>
                <c:pt idx="18530">
                  <c:v>2.5121107021595899</c:v>
                </c:pt>
                <c:pt idx="18531">
                  <c:v>2.5125312336016998</c:v>
                </c:pt>
                <c:pt idx="18532">
                  <c:v>2.5129509355016326</c:v>
                </c:pt>
                <c:pt idx="18533">
                  <c:v>2.5133698068383898</c:v>
                </c:pt>
                <c:pt idx="18534">
                  <c:v>2.5137878465945218</c:v>
                </c:pt>
                <c:pt idx="18535">
                  <c:v>2.5142050537561667</c:v>
                </c:pt>
                <c:pt idx="18536">
                  <c:v>2.5146214273132768</c:v>
                </c:pt>
                <c:pt idx="18537">
                  <c:v>2.5150369662593701</c:v>
                </c:pt>
                <c:pt idx="18538">
                  <c:v>2.5154516695915787</c:v>
                </c:pt>
                <c:pt idx="18539">
                  <c:v>2.5158655363106948</c:v>
                </c:pt>
                <c:pt idx="18540">
                  <c:v>2.5162785654212767</c:v>
                </c:pt>
                <c:pt idx="18541">
                  <c:v>2.5166907559314002</c:v>
                </c:pt>
                <c:pt idx="18542">
                  <c:v>2.5171021068528399</c:v>
                </c:pt>
                <c:pt idx="18543">
                  <c:v>2.51751261720108</c:v>
                </c:pt>
                <c:pt idx="18544">
                  <c:v>2.5179222859952302</c:v>
                </c:pt>
                <c:pt idx="18545">
                  <c:v>2.51833111225808</c:v>
                </c:pt>
                <c:pt idx="18546">
                  <c:v>2.5187390950160999</c:v>
                </c:pt>
                <c:pt idx="18547">
                  <c:v>2.5191462332993977</c:v>
                </c:pt>
                <c:pt idx="18548">
                  <c:v>2.5195525261417777</c:v>
                </c:pt>
                <c:pt idx="18549">
                  <c:v>2.5199579725807677</c:v>
                </c:pt>
                <c:pt idx="18550">
                  <c:v>2.5203625716575089</c:v>
                </c:pt>
                <c:pt idx="18551">
                  <c:v>2.52076632241678</c:v>
                </c:pt>
                <c:pt idx="18552">
                  <c:v>2.5211692239071901</c:v>
                </c:pt>
                <c:pt idx="18553">
                  <c:v>2.5215712751809489</c:v>
                </c:pt>
                <c:pt idx="18554">
                  <c:v>2.521972475293857</c:v>
                </c:pt>
                <c:pt idx="18555">
                  <c:v>2.5223728233056577</c:v>
                </c:pt>
                <c:pt idx="18556">
                  <c:v>2.52277231827957</c:v>
                </c:pt>
                <c:pt idx="18557">
                  <c:v>2.5231709592825786</c:v>
                </c:pt>
                <c:pt idx="18558">
                  <c:v>2.5235687453853357</c:v>
                </c:pt>
                <c:pt idx="18559">
                  <c:v>2.5239656756622102</c:v>
                </c:pt>
                <c:pt idx="18560">
                  <c:v>2.5243617491913874</c:v>
                </c:pt>
                <c:pt idx="18561">
                  <c:v>2.5247569650544799</c:v>
                </c:pt>
                <c:pt idx="18562">
                  <c:v>2.5251513223371402</c:v>
                </c:pt>
                <c:pt idx="18563">
                  <c:v>2.5255448201284798</c:v>
                </c:pt>
                <c:pt idx="18564">
                  <c:v>2.525937457521473</c:v>
                </c:pt>
                <c:pt idx="18565">
                  <c:v>2.5263292336126302</c:v>
                </c:pt>
                <c:pt idx="18566">
                  <c:v>2.5267201475024255</c:v>
                </c:pt>
                <c:pt idx="18567">
                  <c:v>2.5271101982947699</c:v>
                </c:pt>
                <c:pt idx="18568">
                  <c:v>2.5274993850975402</c:v>
                </c:pt>
                <c:pt idx="18569">
                  <c:v>2.5278877070222245</c:v>
                </c:pt>
                <c:pt idx="18570">
                  <c:v>2.5282751631839187</c:v>
                </c:pt>
                <c:pt idx="18571">
                  <c:v>2.5286617527017246</c:v>
                </c:pt>
                <c:pt idx="18572">
                  <c:v>2.5290474746981331</c:v>
                </c:pt>
                <c:pt idx="18573">
                  <c:v>2.52943232829971</c:v>
                </c:pt>
                <c:pt idx="18574">
                  <c:v>2.5298163126364601</c:v>
                </c:pt>
                <c:pt idx="18575">
                  <c:v>2.5301994268422798</c:v>
                </c:pt>
                <c:pt idx="18576">
                  <c:v>2.5305816700547501</c:v>
                </c:pt>
                <c:pt idx="18577">
                  <c:v>2.5309630414152</c:v>
                </c:pt>
                <c:pt idx="18578">
                  <c:v>2.5313435400686797</c:v>
                </c:pt>
                <c:pt idx="18579">
                  <c:v>2.53172316516401</c:v>
                </c:pt>
                <c:pt idx="18580">
                  <c:v>2.5321019158536977</c:v>
                </c:pt>
                <c:pt idx="18581">
                  <c:v>2.5324797912940777</c:v>
                </c:pt>
                <c:pt idx="18582">
                  <c:v>2.5328567906451767</c:v>
                </c:pt>
                <c:pt idx="18583">
                  <c:v>2.5332329130707367</c:v>
                </c:pt>
                <c:pt idx="18584">
                  <c:v>2.5336081577383198</c:v>
                </c:pt>
                <c:pt idx="18585">
                  <c:v>2.5339825238191787</c:v>
                </c:pt>
                <c:pt idx="18586">
                  <c:v>2.5343560104883598</c:v>
                </c:pt>
                <c:pt idx="18587">
                  <c:v>2.5347286169246477</c:v>
                </c:pt>
                <c:pt idx="18588">
                  <c:v>2.5351003423105802</c:v>
                </c:pt>
                <c:pt idx="18589">
                  <c:v>2.5354711858324501</c:v>
                </c:pt>
                <c:pt idx="18590">
                  <c:v>2.5358411466803199</c:v>
                </c:pt>
                <c:pt idx="18591">
                  <c:v>2.5362102240479993</c:v>
                </c:pt>
                <c:pt idx="18592">
                  <c:v>2.5365784171330552</c:v>
                </c:pt>
                <c:pt idx="18593">
                  <c:v>2.5369457251369067</c:v>
                </c:pt>
                <c:pt idx="18594">
                  <c:v>2.5373121472645801</c:v>
                </c:pt>
                <c:pt idx="18595">
                  <c:v>2.5376776827249699</c:v>
                </c:pt>
                <c:pt idx="18596">
                  <c:v>2.5380423307306947</c:v>
                </c:pt>
                <c:pt idx="18597">
                  <c:v>2.5384060904982393</c:v>
                </c:pt>
                <c:pt idx="18598">
                  <c:v>2.5387689612477877</c:v>
                </c:pt>
                <c:pt idx="18599">
                  <c:v>2.5391309422032302</c:v>
                </c:pt>
                <c:pt idx="18600">
                  <c:v>2.5394920325923498</c:v>
                </c:pt>
                <c:pt idx="18601">
                  <c:v>2.5398522316466368</c:v>
                </c:pt>
                <c:pt idx="18602">
                  <c:v>2.5402115386014446</c:v>
                </c:pt>
                <c:pt idx="18603">
                  <c:v>2.5405699526957202</c:v>
                </c:pt>
                <c:pt idx="18604">
                  <c:v>2.5409274731724212</c:v>
                </c:pt>
                <c:pt idx="18605">
                  <c:v>2.5412840992781267</c:v>
                </c:pt>
                <c:pt idx="18606">
                  <c:v>2.5416398302632777</c:v>
                </c:pt>
                <c:pt idx="18607">
                  <c:v>2.5419946653821057</c:v>
                </c:pt>
                <c:pt idx="18608">
                  <c:v>2.5423486038924987</c:v>
                </c:pt>
                <c:pt idx="18609">
                  <c:v>2.5427016450563489</c:v>
                </c:pt>
                <c:pt idx="18610">
                  <c:v>2.5430537881391002</c:v>
                </c:pt>
                <c:pt idx="18611">
                  <c:v>2.54340503241021</c:v>
                </c:pt>
                <c:pt idx="18612">
                  <c:v>2.5437553771427899</c:v>
                </c:pt>
                <c:pt idx="18613">
                  <c:v>2.5441048216137698</c:v>
                </c:pt>
                <c:pt idx="18614">
                  <c:v>2.5444533651038777</c:v>
                </c:pt>
                <c:pt idx="18615">
                  <c:v>2.5448010068977012</c:v>
                </c:pt>
                <c:pt idx="18616">
                  <c:v>2.5451477462835048</c:v>
                </c:pt>
                <c:pt idx="18617">
                  <c:v>2.5454935825534002</c:v>
                </c:pt>
                <c:pt idx="18618">
                  <c:v>2.54583851500337</c:v>
                </c:pt>
                <c:pt idx="18619">
                  <c:v>2.5461825429331202</c:v>
                </c:pt>
                <c:pt idx="18620">
                  <c:v>2.5465256656461501</c:v>
                </c:pt>
                <c:pt idx="18621">
                  <c:v>2.5468678824498197</c:v>
                </c:pt>
                <c:pt idx="18622">
                  <c:v>2.54720919265525</c:v>
                </c:pt>
                <c:pt idx="18623">
                  <c:v>2.5475495955774012</c:v>
                </c:pt>
                <c:pt idx="18624">
                  <c:v>2.5478890905349698</c:v>
                </c:pt>
                <c:pt idx="18625">
                  <c:v>2.5482276768505612</c:v>
                </c:pt>
                <c:pt idx="18626">
                  <c:v>2.5485653538505102</c:v>
                </c:pt>
                <c:pt idx="18627">
                  <c:v>2.54890212086499</c:v>
                </c:pt>
                <c:pt idx="18628">
                  <c:v>2.5492379772280001</c:v>
                </c:pt>
                <c:pt idx="18629">
                  <c:v>2.5495729222772998</c:v>
                </c:pt>
                <c:pt idx="18630">
                  <c:v>2.5499069553545302</c:v>
                </c:pt>
                <c:pt idx="18631">
                  <c:v>2.5502400758050867</c:v>
                </c:pt>
                <c:pt idx="18632">
                  <c:v>2.55057228297823</c:v>
                </c:pt>
                <c:pt idx="18633">
                  <c:v>2.5509035762269812</c:v>
                </c:pt>
                <c:pt idx="18634">
                  <c:v>2.5512339549082177</c:v>
                </c:pt>
                <c:pt idx="18635">
                  <c:v>2.5515634183826399</c:v>
                </c:pt>
                <c:pt idx="18636">
                  <c:v>2.5518919660147397</c:v>
                </c:pt>
                <c:pt idx="18637">
                  <c:v>2.5522195971728268</c:v>
                </c:pt>
                <c:pt idx="18638">
                  <c:v>2.5525463112290567</c:v>
                </c:pt>
                <c:pt idx="18639">
                  <c:v>2.5528721075593968</c:v>
                </c:pt>
                <c:pt idx="18640">
                  <c:v>2.55319698554365</c:v>
                </c:pt>
                <c:pt idx="18641">
                  <c:v>2.5535209445654012</c:v>
                </c:pt>
                <c:pt idx="18642">
                  <c:v>2.5538439840120777</c:v>
                </c:pt>
                <c:pt idx="18643">
                  <c:v>2.5541661032749468</c:v>
                </c:pt>
                <c:pt idx="18644">
                  <c:v>2.5544873017491101</c:v>
                </c:pt>
                <c:pt idx="18645">
                  <c:v>2.5548075788334499</c:v>
                </c:pt>
                <c:pt idx="18646">
                  <c:v>2.5551269339306977</c:v>
                </c:pt>
                <c:pt idx="18647">
                  <c:v>2.5554453664474677</c:v>
                </c:pt>
                <c:pt idx="18648">
                  <c:v>2.5557628757940987</c:v>
                </c:pt>
                <c:pt idx="18649">
                  <c:v>2.5560794613847952</c:v>
                </c:pt>
                <c:pt idx="18650">
                  <c:v>2.5563951226377197</c:v>
                </c:pt>
                <c:pt idx="18651">
                  <c:v>2.5567098589746302</c:v>
                </c:pt>
                <c:pt idx="18652">
                  <c:v>2.5570236698212998</c:v>
                </c:pt>
                <c:pt idx="18653">
                  <c:v>2.5573365546072773</c:v>
                </c:pt>
                <c:pt idx="18654">
                  <c:v>2.5576485127658577</c:v>
                </c:pt>
                <c:pt idx="18655">
                  <c:v>2.5579595437343698</c:v>
                </c:pt>
                <c:pt idx="18656">
                  <c:v>2.5582696469537867</c:v>
                </c:pt>
                <c:pt idx="18657">
                  <c:v>2.5585788218689998</c:v>
                </c:pt>
                <c:pt idx="18658">
                  <c:v>2.5588870679287301</c:v>
                </c:pt>
                <c:pt idx="18659">
                  <c:v>2.5591943845855099</c:v>
                </c:pt>
                <c:pt idx="18660">
                  <c:v>2.5595007712957298</c:v>
                </c:pt>
                <c:pt idx="18661">
                  <c:v>2.5598062275196187</c:v>
                </c:pt>
                <c:pt idx="18662">
                  <c:v>2.5601107527212661</c:v>
                </c:pt>
                <c:pt idx="18663">
                  <c:v>2.5604143463684412</c:v>
                </c:pt>
                <c:pt idx="18664">
                  <c:v>2.5607170079330213</c:v>
                </c:pt>
                <c:pt idx="18665">
                  <c:v>2.5610187368904498</c:v>
                </c:pt>
                <c:pt idx="18666">
                  <c:v>2.56131953272024</c:v>
                </c:pt>
                <c:pt idx="18667">
                  <c:v>2.5616193949055988</c:v>
                </c:pt>
                <c:pt idx="18668">
                  <c:v>2.56191832293361</c:v>
                </c:pt>
                <c:pt idx="18669">
                  <c:v>2.5622163162951987</c:v>
                </c:pt>
                <c:pt idx="18670">
                  <c:v>2.56251337448515</c:v>
                </c:pt>
                <c:pt idx="18671">
                  <c:v>2.5628094970020467</c:v>
                </c:pt>
                <c:pt idx="18672">
                  <c:v>2.5631046833483602</c:v>
                </c:pt>
                <c:pt idx="18673">
                  <c:v>2.5633989330303599</c:v>
                </c:pt>
                <c:pt idx="18674">
                  <c:v>2.5636922455581899</c:v>
                </c:pt>
                <c:pt idx="18675">
                  <c:v>2.5639846204458201</c:v>
                </c:pt>
                <c:pt idx="18676">
                  <c:v>2.5642760572110812</c:v>
                </c:pt>
                <c:pt idx="18677">
                  <c:v>2.5645665553756012</c:v>
                </c:pt>
                <c:pt idx="18678">
                  <c:v>2.5648561144648481</c:v>
                </c:pt>
                <c:pt idx="18679">
                  <c:v>2.5651447340083</c:v>
                </c:pt>
                <c:pt idx="18680">
                  <c:v>2.5654324135389968</c:v>
                </c:pt>
                <c:pt idx="18681">
                  <c:v>2.5657191525940601</c:v>
                </c:pt>
                <c:pt idx="18682">
                  <c:v>2.5660049507143201</c:v>
                </c:pt>
                <c:pt idx="18683">
                  <c:v>2.5662898074444902</c:v>
                </c:pt>
                <c:pt idx="18684">
                  <c:v>2.5665737223331502</c:v>
                </c:pt>
                <c:pt idx="18685">
                  <c:v>2.5668566949326777</c:v>
                </c:pt>
                <c:pt idx="18686">
                  <c:v>2.5671387247994009</c:v>
                </c:pt>
                <c:pt idx="18687">
                  <c:v>2.56741981149327</c:v>
                </c:pt>
                <c:pt idx="18688">
                  <c:v>2.5676999545783299</c:v>
                </c:pt>
                <c:pt idx="18689">
                  <c:v>2.5679791536223586</c:v>
                </c:pt>
                <c:pt idx="18690">
                  <c:v>2.5682574081968998</c:v>
                </c:pt>
                <c:pt idx="18691">
                  <c:v>2.5685347178775619</c:v>
                </c:pt>
                <c:pt idx="18692">
                  <c:v>2.5688110822434402</c:v>
                </c:pt>
                <c:pt idx="18693">
                  <c:v>2.5690865008778898</c:v>
                </c:pt>
                <c:pt idx="18694">
                  <c:v>2.56936097336783</c:v>
                </c:pt>
                <c:pt idx="18695">
                  <c:v>2.5696344993041267</c:v>
                </c:pt>
                <c:pt idx="18696">
                  <c:v>2.5699070782814917</c:v>
                </c:pt>
                <c:pt idx="18697">
                  <c:v>2.5701787098983599</c:v>
                </c:pt>
                <c:pt idx="18698">
                  <c:v>2.5704493937571797</c:v>
                </c:pt>
                <c:pt idx="18699">
                  <c:v>2.5707191294642167</c:v>
                </c:pt>
                <c:pt idx="18700">
                  <c:v>2.57098791662948</c:v>
                </c:pt>
                <c:pt idx="18701">
                  <c:v>2.5712557548668578</c:v>
                </c:pt>
                <c:pt idx="18702">
                  <c:v>2.5715226437941467</c:v>
                </c:pt>
                <c:pt idx="18703">
                  <c:v>2.5717885830329199</c:v>
                </c:pt>
                <c:pt idx="18704">
                  <c:v>2.5720535722085978</c:v>
                </c:pt>
                <c:pt idx="18705">
                  <c:v>2.5723176109505101</c:v>
                </c:pt>
                <c:pt idx="18706">
                  <c:v>2.5725806988917399</c:v>
                </c:pt>
                <c:pt idx="18707">
                  <c:v>2.5728428356691992</c:v>
                </c:pt>
                <c:pt idx="18708">
                  <c:v>2.57310402092389</c:v>
                </c:pt>
                <c:pt idx="18709">
                  <c:v>2.5733642543002802</c:v>
                </c:pt>
                <c:pt idx="18710">
                  <c:v>2.5736235354469099</c:v>
                </c:pt>
                <c:pt idx="18711">
                  <c:v>2.5738818640161099</c:v>
                </c:pt>
                <c:pt idx="18712">
                  <c:v>2.5741392396640799</c:v>
                </c:pt>
                <c:pt idx="18713">
                  <c:v>2.5743956620507999</c:v>
                </c:pt>
                <c:pt idx="18714">
                  <c:v>2.5746511308401567</c:v>
                </c:pt>
                <c:pt idx="18715">
                  <c:v>2.5749056456998267</c:v>
                </c:pt>
                <c:pt idx="18716">
                  <c:v>2.5751592063013602</c:v>
                </c:pt>
                <c:pt idx="18717">
                  <c:v>2.5754118123201</c:v>
                </c:pt>
                <c:pt idx="18718">
                  <c:v>2.575663463435252</c:v>
                </c:pt>
                <c:pt idx="18719">
                  <c:v>2.5759141593299701</c:v>
                </c:pt>
                <c:pt idx="18720">
                  <c:v>2.5761638996910277</c:v>
                </c:pt>
                <c:pt idx="18721">
                  <c:v>2.5764126842091457</c:v>
                </c:pt>
                <c:pt idx="18722">
                  <c:v>2.5766605125790267</c:v>
                </c:pt>
                <c:pt idx="18723">
                  <c:v>2.5769073844989387</c:v>
                </c:pt>
                <c:pt idx="18724">
                  <c:v>2.5771532996711501</c:v>
                </c:pt>
                <c:pt idx="18725">
                  <c:v>2.5773982578017818</c:v>
                </c:pt>
                <c:pt idx="18726">
                  <c:v>2.57764225860062</c:v>
                </c:pt>
                <c:pt idx="18727">
                  <c:v>2.57788530178152</c:v>
                </c:pt>
                <c:pt idx="18728">
                  <c:v>2.5781273870620618</c:v>
                </c:pt>
                <c:pt idx="18729">
                  <c:v>2.5783685141635178</c:v>
                </c:pt>
                <c:pt idx="18730">
                  <c:v>2.5786086828112778</c:v>
                </c:pt>
                <c:pt idx="18731">
                  <c:v>2.5788478927343701</c:v>
                </c:pt>
                <c:pt idx="18732">
                  <c:v>2.5790861436656667</c:v>
                </c:pt>
                <c:pt idx="18733">
                  <c:v>2.5793234353419399</c:v>
                </c:pt>
                <c:pt idx="18734">
                  <c:v>2.5795597675037198</c:v>
                </c:pt>
                <c:pt idx="18735">
                  <c:v>2.5797951398954178</c:v>
                </c:pt>
                <c:pt idx="18736">
                  <c:v>2.5800295522652612</c:v>
                </c:pt>
                <c:pt idx="18737">
                  <c:v>2.5802630043652877</c:v>
                </c:pt>
                <c:pt idx="18738">
                  <c:v>2.5804954959513902</c:v>
                </c:pt>
                <c:pt idx="18739">
                  <c:v>2.58072702678326</c:v>
                </c:pt>
                <c:pt idx="18740">
                  <c:v>2.5809575966244402</c:v>
                </c:pt>
                <c:pt idx="18741">
                  <c:v>2.5811872052422786</c:v>
                </c:pt>
                <c:pt idx="18742">
                  <c:v>2.5814158524079289</c:v>
                </c:pt>
                <c:pt idx="18743">
                  <c:v>2.5816435378963898</c:v>
                </c:pt>
                <c:pt idx="18744">
                  <c:v>2.5818702614865412</c:v>
                </c:pt>
                <c:pt idx="18745">
                  <c:v>2.5820960229609802</c:v>
                </c:pt>
                <c:pt idx="18746">
                  <c:v>2.5823208221062002</c:v>
                </c:pt>
                <c:pt idx="18747">
                  <c:v>2.5825446587124889</c:v>
                </c:pt>
                <c:pt idx="18748">
                  <c:v>2.5827675325738877</c:v>
                </c:pt>
                <c:pt idx="18749">
                  <c:v>2.5829894434883998</c:v>
                </c:pt>
                <c:pt idx="18750">
                  <c:v>2.5832103912577402</c:v>
                </c:pt>
                <c:pt idx="18751">
                  <c:v>2.5834303756874655</c:v>
                </c:pt>
                <c:pt idx="18752">
                  <c:v>2.5836493965868788</c:v>
                </c:pt>
                <c:pt idx="18753">
                  <c:v>2.5838674537692468</c:v>
                </c:pt>
                <c:pt idx="18754">
                  <c:v>2.5840845470516047</c:v>
                </c:pt>
                <c:pt idx="18755">
                  <c:v>2.5843006762546001</c:v>
                </c:pt>
                <c:pt idx="18756">
                  <c:v>2.5845158412030012</c:v>
                </c:pt>
                <c:pt idx="18757">
                  <c:v>2.584730041725213</c:v>
                </c:pt>
                <c:pt idx="18758">
                  <c:v>2.5849432776534012</c:v>
                </c:pt>
                <c:pt idx="18759">
                  <c:v>2.5851555488236801</c:v>
                </c:pt>
                <c:pt idx="18760">
                  <c:v>2.5853668550758901</c:v>
                </c:pt>
                <c:pt idx="18761">
                  <c:v>2.58557719625369</c:v>
                </c:pt>
                <c:pt idx="18762">
                  <c:v>2.5857865722045412</c:v>
                </c:pt>
                <c:pt idx="18763">
                  <c:v>2.5859949827797202</c:v>
                </c:pt>
                <c:pt idx="18764">
                  <c:v>2.5862024278342313</c:v>
                </c:pt>
                <c:pt idx="18765">
                  <c:v>2.58640890722707</c:v>
                </c:pt>
                <c:pt idx="18766">
                  <c:v>2.5866144208207977</c:v>
                </c:pt>
                <c:pt idx="18767">
                  <c:v>2.5868189684819201</c:v>
                </c:pt>
                <c:pt idx="18768">
                  <c:v>2.5870225500807202</c:v>
                </c:pt>
                <c:pt idx="18769">
                  <c:v>2.5872251654912102</c:v>
                </c:pt>
                <c:pt idx="18770">
                  <c:v>2.5874268145912902</c:v>
                </c:pt>
                <c:pt idx="18771">
                  <c:v>2.5876274972626012</c:v>
                </c:pt>
                <c:pt idx="18772">
                  <c:v>2.5878272133905602</c:v>
                </c:pt>
                <c:pt idx="18773">
                  <c:v>2.5880259628644402</c:v>
                </c:pt>
                <c:pt idx="18774">
                  <c:v>2.5882237455772446</c:v>
                </c:pt>
                <c:pt idx="18775">
                  <c:v>2.5884205614257212</c:v>
                </c:pt>
                <c:pt idx="18776">
                  <c:v>2.5886164103105598</c:v>
                </c:pt>
                <c:pt idx="18777">
                  <c:v>2.5888112921361248</c:v>
                </c:pt>
                <c:pt idx="18778">
                  <c:v>2.40701331103564</c:v>
                </c:pt>
                <c:pt idx="18779">
                  <c:v>2.4066370916459898</c:v>
                </c:pt>
                <c:pt idx="18780">
                  <c:v>2.4062608815949598</c:v>
                </c:pt>
                <c:pt idx="18781">
                  <c:v>2.4058846818828901</c:v>
                </c:pt>
                <c:pt idx="18782">
                  <c:v>2.4055084935085138</c:v>
                </c:pt>
                <c:pt idx="18783">
                  <c:v>2.4051323174691301</c:v>
                </c:pt>
                <c:pt idx="18784">
                  <c:v>2.4047561547602667</c:v>
                </c:pt>
                <c:pt idx="18785">
                  <c:v>2.4043800063760212</c:v>
                </c:pt>
                <c:pt idx="18786">
                  <c:v>2.4040038733088167</c:v>
                </c:pt>
                <c:pt idx="18787">
                  <c:v>2.4036277565496289</c:v>
                </c:pt>
                <c:pt idx="18788">
                  <c:v>2.4032516570876812</c:v>
                </c:pt>
                <c:pt idx="18789">
                  <c:v>2.4028755759107567</c:v>
                </c:pt>
                <c:pt idx="18790">
                  <c:v>2.4024995140050387</c:v>
                </c:pt>
                <c:pt idx="18791">
                  <c:v>2.4021234723550502</c:v>
                </c:pt>
                <c:pt idx="18792">
                  <c:v>2.4017474519437987</c:v>
                </c:pt>
                <c:pt idx="18793">
                  <c:v>2.40137145375268</c:v>
                </c:pt>
                <c:pt idx="18794">
                  <c:v>2.4009954787614802</c:v>
                </c:pt>
                <c:pt idx="18795">
                  <c:v>2.4006195279484399</c:v>
                </c:pt>
                <c:pt idx="18796">
                  <c:v>2.4002436022901668</c:v>
                </c:pt>
                <c:pt idx="18797">
                  <c:v>2.3998677027617101</c:v>
                </c:pt>
                <c:pt idx="18798">
                  <c:v>2.3994918303364901</c:v>
                </c:pt>
                <c:pt idx="18799">
                  <c:v>2.39911598598635</c:v>
                </c:pt>
                <c:pt idx="18800">
                  <c:v>2.3987401706815477</c:v>
                </c:pt>
                <c:pt idx="18801">
                  <c:v>2.39836438539071</c:v>
                </c:pt>
                <c:pt idx="18802">
                  <c:v>2.3979886310808767</c:v>
                </c:pt>
                <c:pt idx="18803">
                  <c:v>2.3976129087175302</c:v>
                </c:pt>
                <c:pt idx="18804">
                  <c:v>2.3972372192644702</c:v>
                </c:pt>
                <c:pt idx="18805">
                  <c:v>2.3968615636839177</c:v>
                </c:pt>
                <c:pt idx="18806">
                  <c:v>2.3964859429365597</c:v>
                </c:pt>
                <c:pt idx="18807">
                  <c:v>2.3961103579813612</c:v>
                </c:pt>
                <c:pt idx="18808">
                  <c:v>2.39573480977575</c:v>
                </c:pt>
                <c:pt idx="18809">
                  <c:v>2.3953592992755377</c:v>
                </c:pt>
                <c:pt idx="18810">
                  <c:v>2.3949838274349098</c:v>
                </c:pt>
                <c:pt idx="18811">
                  <c:v>2.3946083952064368</c:v>
                </c:pt>
                <c:pt idx="18812">
                  <c:v>2.3942330035410997</c:v>
                </c:pt>
                <c:pt idx="18813">
                  <c:v>2.3938576533882081</c:v>
                </c:pt>
                <c:pt idx="18814">
                  <c:v>2.3934823456955998</c:v>
                </c:pt>
                <c:pt idx="18815">
                  <c:v>2.3931070814092799</c:v>
                </c:pt>
                <c:pt idx="18816">
                  <c:v>2.3927318614737798</c:v>
                </c:pt>
                <c:pt idx="18817">
                  <c:v>2.3923566868319877</c:v>
                </c:pt>
                <c:pt idx="18818">
                  <c:v>2.3919815584251802</c:v>
                </c:pt>
                <c:pt idx="18819">
                  <c:v>2.39160647719293</c:v>
                </c:pt>
                <c:pt idx="18820">
                  <c:v>2.39123144407331</c:v>
                </c:pt>
                <c:pt idx="18821">
                  <c:v>2.3908564600026767</c:v>
                </c:pt>
                <c:pt idx="18822">
                  <c:v>2.3904815259158068</c:v>
                </c:pt>
                <c:pt idx="18823">
                  <c:v>2.3901066427458302</c:v>
                </c:pt>
                <c:pt idx="18824">
                  <c:v>2.3897318114242498</c:v>
                </c:pt>
                <c:pt idx="18825">
                  <c:v>2.3893570328809499</c:v>
                </c:pt>
                <c:pt idx="18826">
                  <c:v>2.3889823080441701</c:v>
                </c:pt>
                <c:pt idx="18827">
                  <c:v>2.3886076378405399</c:v>
                </c:pt>
                <c:pt idx="18828">
                  <c:v>2.3882330231950397</c:v>
                </c:pt>
                <c:pt idx="18829">
                  <c:v>2.3878584650310177</c:v>
                </c:pt>
                <c:pt idx="18830">
                  <c:v>2.3874839642702077</c:v>
                </c:pt>
                <c:pt idx="18831">
                  <c:v>2.3871095218326812</c:v>
                </c:pt>
                <c:pt idx="18832">
                  <c:v>2.3867351386368867</c:v>
                </c:pt>
                <c:pt idx="18833">
                  <c:v>2.3863608155996467</c:v>
                </c:pt>
                <c:pt idx="18834">
                  <c:v>2.38598655363612</c:v>
                </c:pt>
                <c:pt idx="18835">
                  <c:v>2.3856123536598313</c:v>
                </c:pt>
                <c:pt idx="18836">
                  <c:v>2.3852382165827399</c:v>
                </c:pt>
                <c:pt idx="18837">
                  <c:v>2.3848641433150277</c:v>
                </c:pt>
                <c:pt idx="18838">
                  <c:v>2.38449013476533</c:v>
                </c:pt>
                <c:pt idx="18839">
                  <c:v>2.3841161918406302</c:v>
                </c:pt>
                <c:pt idx="18840">
                  <c:v>2.3837423154462467</c:v>
                </c:pt>
                <c:pt idx="18841">
                  <c:v>2.3833685064858599</c:v>
                </c:pt>
                <c:pt idx="18842">
                  <c:v>2.3829947658615489</c:v>
                </c:pt>
                <c:pt idx="18843">
                  <c:v>2.3826210944735977</c:v>
                </c:pt>
                <c:pt idx="18844">
                  <c:v>2.3822474932208277</c:v>
                </c:pt>
                <c:pt idx="18845">
                  <c:v>2.3818739630004178</c:v>
                </c:pt>
                <c:pt idx="18846">
                  <c:v>2.3815005047077</c:v>
                </c:pt>
                <c:pt idx="18847">
                  <c:v>2.3811271192365102</c:v>
                </c:pt>
                <c:pt idx="18848">
                  <c:v>2.380753807479</c:v>
                </c:pt>
                <c:pt idx="18849">
                  <c:v>2.3803805703256802</c:v>
                </c:pt>
                <c:pt idx="18850">
                  <c:v>2.3800074086654002</c:v>
                </c:pt>
                <c:pt idx="18851">
                  <c:v>2.3796343233853468</c:v>
                </c:pt>
                <c:pt idx="18852">
                  <c:v>2.3792613153710827</c:v>
                </c:pt>
                <c:pt idx="18853">
                  <c:v>2.3788883855064977</c:v>
                </c:pt>
                <c:pt idx="18854">
                  <c:v>2.3785155346737947</c:v>
                </c:pt>
                <c:pt idx="18855">
                  <c:v>2.3781427637536567</c:v>
                </c:pt>
                <c:pt idx="18856">
                  <c:v>2.3777700736249199</c:v>
                </c:pt>
                <c:pt idx="18857">
                  <c:v>2.3773974651648797</c:v>
                </c:pt>
                <c:pt idx="18858">
                  <c:v>2.3770249392491567</c:v>
                </c:pt>
                <c:pt idx="18859">
                  <c:v>2.3766524967516798</c:v>
                </c:pt>
                <c:pt idx="18860">
                  <c:v>2.3762801385448427</c:v>
                </c:pt>
                <c:pt idx="18861">
                  <c:v>2.3759078654992587</c:v>
                </c:pt>
                <c:pt idx="18862">
                  <c:v>2.3755356784838377</c:v>
                </c:pt>
                <c:pt idx="18863">
                  <c:v>2.3751635783659801</c:v>
                </c:pt>
                <c:pt idx="18864">
                  <c:v>2.374791566011345</c:v>
                </c:pt>
                <c:pt idx="18865">
                  <c:v>2.3744196422838577</c:v>
                </c:pt>
                <c:pt idx="18866">
                  <c:v>2.3740478080459502</c:v>
                </c:pt>
                <c:pt idx="18867">
                  <c:v>2.3736760641582526</c:v>
                </c:pt>
                <c:pt idx="18868">
                  <c:v>2.3733044114798667</c:v>
                </c:pt>
                <c:pt idx="18869">
                  <c:v>2.3729328508680787</c:v>
                </c:pt>
                <c:pt idx="18870">
                  <c:v>2.3725613831785552</c:v>
                </c:pt>
                <c:pt idx="18871">
                  <c:v>2.3721900092654398</c:v>
                </c:pt>
                <c:pt idx="18872">
                  <c:v>2.3718187299809967</c:v>
                </c:pt>
                <c:pt idx="18873">
                  <c:v>2.3714475461759701</c:v>
                </c:pt>
                <c:pt idx="18874">
                  <c:v>2.37107645869939</c:v>
                </c:pt>
                <c:pt idx="18875">
                  <c:v>2.3707054683986177</c:v>
                </c:pt>
                <c:pt idx="18876">
                  <c:v>2.3703345761194012</c:v>
                </c:pt>
                <c:pt idx="18877">
                  <c:v>2.3699637827057298</c:v>
                </c:pt>
                <c:pt idx="18878">
                  <c:v>2.3695930890000101</c:v>
                </c:pt>
                <c:pt idx="18879">
                  <c:v>2.36922249584295</c:v>
                </c:pt>
                <c:pt idx="18880">
                  <c:v>2.3688520040735352</c:v>
                </c:pt>
                <c:pt idx="18881">
                  <c:v>2.3684816145292578</c:v>
                </c:pt>
                <c:pt idx="18882">
                  <c:v>2.3681113280457402</c:v>
                </c:pt>
                <c:pt idx="18883">
                  <c:v>2.3677411454570212</c:v>
                </c:pt>
                <c:pt idx="18884">
                  <c:v>2.3673710675955029</c:v>
                </c:pt>
                <c:pt idx="18885">
                  <c:v>2.3670010952917901</c:v>
                </c:pt>
                <c:pt idx="18886">
                  <c:v>2.3666312293750398</c:v>
                </c:pt>
                <c:pt idx="18887">
                  <c:v>2.36626147067255</c:v>
                </c:pt>
                <c:pt idx="18888">
                  <c:v>2.3658918200100301</c:v>
                </c:pt>
                <c:pt idx="18889">
                  <c:v>2.3655222782115182</c:v>
                </c:pt>
                <c:pt idx="18890">
                  <c:v>2.3651528460993001</c:v>
                </c:pt>
                <c:pt idx="18891">
                  <c:v>2.36478352449413</c:v>
                </c:pt>
                <c:pt idx="18892">
                  <c:v>2.36441431421499</c:v>
                </c:pt>
                <c:pt idx="18893">
                  <c:v>2.3640452160792167</c:v>
                </c:pt>
                <c:pt idx="18894">
                  <c:v>2.3636762309025099</c:v>
                </c:pt>
                <c:pt idx="18895">
                  <c:v>2.3633073594988399</c:v>
                </c:pt>
                <c:pt idx="18896">
                  <c:v>2.3629386026805399</c:v>
                </c:pt>
                <c:pt idx="18897">
                  <c:v>2.3625699612582767</c:v>
                </c:pt>
                <c:pt idx="18898">
                  <c:v>2.3622014360410177</c:v>
                </c:pt>
                <c:pt idx="18899">
                  <c:v>2.3618330278361102</c:v>
                </c:pt>
                <c:pt idx="18900">
                  <c:v>2.3614647374491597</c:v>
                </c:pt>
                <c:pt idx="18901">
                  <c:v>2.3610965656841598</c:v>
                </c:pt>
                <c:pt idx="18902">
                  <c:v>2.3607285133433997</c:v>
                </c:pt>
                <c:pt idx="18903">
                  <c:v>2.3603605812275092</c:v>
                </c:pt>
                <c:pt idx="18904">
                  <c:v>2.3599927701354302</c:v>
                </c:pt>
                <c:pt idx="18905">
                  <c:v>2.3596250808644577</c:v>
                </c:pt>
                <c:pt idx="18906">
                  <c:v>2.3592575142101775</c:v>
                </c:pt>
                <c:pt idx="18907">
                  <c:v>2.3588900709666101</c:v>
                </c:pt>
                <c:pt idx="18908">
                  <c:v>2.3585227519259586</c:v>
                </c:pt>
                <c:pt idx="18909">
                  <c:v>2.3581555578787587</c:v>
                </c:pt>
                <c:pt idx="18910">
                  <c:v>2.3577884896140167</c:v>
                </c:pt>
                <c:pt idx="18911">
                  <c:v>2.3574215479189857</c:v>
                </c:pt>
                <c:pt idx="18912">
                  <c:v>2.3570547335791368</c:v>
                </c:pt>
                <c:pt idx="18913">
                  <c:v>2.3566880473784977</c:v>
                </c:pt>
                <c:pt idx="18914">
                  <c:v>2.356321490099234</c:v>
                </c:pt>
                <c:pt idx="18915">
                  <c:v>2.3559550625219599</c:v>
                </c:pt>
                <c:pt idx="18916">
                  <c:v>2.3555887654254999</c:v>
                </c:pt>
                <c:pt idx="18917">
                  <c:v>2.3552225995870777</c:v>
                </c:pt>
                <c:pt idx="18918">
                  <c:v>2.3548565657822778</c:v>
                </c:pt>
                <c:pt idx="18919">
                  <c:v>2.3544906647849397</c:v>
                </c:pt>
                <c:pt idx="18920">
                  <c:v>2.3541248973672602</c:v>
                </c:pt>
                <c:pt idx="18921">
                  <c:v>2.3537592642997787</c:v>
                </c:pt>
                <c:pt idx="18922">
                  <c:v>2.3533937663514006</c:v>
                </c:pt>
                <c:pt idx="18923">
                  <c:v>2.3530284042891347</c:v>
                </c:pt>
                <c:pt idx="18924">
                  <c:v>2.3526631788787045</c:v>
                </c:pt>
                <c:pt idx="18925">
                  <c:v>2.3522980908838398</c:v>
                </c:pt>
                <c:pt idx="18926">
                  <c:v>2.3519331410668101</c:v>
                </c:pt>
                <c:pt idx="18927">
                  <c:v>2.3515683301879977</c:v>
                </c:pt>
                <c:pt idx="18928">
                  <c:v>2.3512036590062526</c:v>
                </c:pt>
                <c:pt idx="18929">
                  <c:v>2.3508391282787917</c:v>
                </c:pt>
                <c:pt idx="18930">
                  <c:v>2.3504747387611</c:v>
                </c:pt>
                <c:pt idx="18931">
                  <c:v>2.3501104912069501</c:v>
                </c:pt>
                <c:pt idx="18932">
                  <c:v>2.3497463863684978</c:v>
                </c:pt>
                <c:pt idx="18933">
                  <c:v>2.3493824249962367</c:v>
                </c:pt>
                <c:pt idx="18934">
                  <c:v>2.3490186078390067</c:v>
                </c:pt>
                <c:pt idx="18935">
                  <c:v>2.3486549356438609</c:v>
                </c:pt>
                <c:pt idx="18936">
                  <c:v>2.34829140915642</c:v>
                </c:pt>
                <c:pt idx="18937">
                  <c:v>2.3479280291203599</c:v>
                </c:pt>
                <c:pt idx="18938">
                  <c:v>2.3475647962778612</c:v>
                </c:pt>
                <c:pt idx="18939">
                  <c:v>2.3472017113693959</c:v>
                </c:pt>
                <c:pt idx="18940">
                  <c:v>2.3468387751336977</c:v>
                </c:pt>
                <c:pt idx="18941">
                  <c:v>2.3464759883079997</c:v>
                </c:pt>
                <c:pt idx="18942">
                  <c:v>2.3461133516277402</c:v>
                </c:pt>
                <c:pt idx="18943">
                  <c:v>2.3457508658266901</c:v>
                </c:pt>
                <c:pt idx="18944">
                  <c:v>2.345388531637</c:v>
                </c:pt>
                <c:pt idx="18945">
                  <c:v>2.3450263497891277</c:v>
                </c:pt>
                <c:pt idx="18946">
                  <c:v>2.3446643210118787</c:v>
                </c:pt>
                <c:pt idx="18947">
                  <c:v>2.3443024460324002</c:v>
                </c:pt>
                <c:pt idx="18948">
                  <c:v>2.34394072557614</c:v>
                </c:pt>
                <c:pt idx="18949">
                  <c:v>2.3435791603669212</c:v>
                </c:pt>
                <c:pt idx="18950">
                  <c:v>2.3432177511269292</c:v>
                </c:pt>
                <c:pt idx="18951">
                  <c:v>2.3428564985764977</c:v>
                </c:pt>
                <c:pt idx="18952">
                  <c:v>2.3424954034345715</c:v>
                </c:pt>
                <c:pt idx="18953">
                  <c:v>2.3421344664183401</c:v>
                </c:pt>
                <c:pt idx="18954">
                  <c:v>2.3417736882431797</c:v>
                </c:pt>
                <c:pt idx="18955">
                  <c:v>2.34141306962298</c:v>
                </c:pt>
                <c:pt idx="18956">
                  <c:v>2.3410526112698422</c:v>
                </c:pt>
                <c:pt idx="18957">
                  <c:v>2.3406923138944067</c:v>
                </c:pt>
                <c:pt idx="18958">
                  <c:v>2.3403321782054012</c:v>
                </c:pt>
                <c:pt idx="18959">
                  <c:v>2.3399722049100427</c:v>
                </c:pt>
                <c:pt idx="18960">
                  <c:v>2.3396123947138086</c:v>
                </c:pt>
                <c:pt idx="18961">
                  <c:v>2.3392527483207397</c:v>
                </c:pt>
                <c:pt idx="18962">
                  <c:v>2.3388932664328599</c:v>
                </c:pt>
                <c:pt idx="18963">
                  <c:v>2.3385339497507798</c:v>
                </c:pt>
                <c:pt idx="18964">
                  <c:v>2.3381747989734012</c:v>
                </c:pt>
                <c:pt idx="18965">
                  <c:v>2.3378158147979597</c:v>
                </c:pt>
                <c:pt idx="18966">
                  <c:v>2.3374569979200177</c:v>
                </c:pt>
                <c:pt idx="18967">
                  <c:v>2.3370983490335187</c:v>
                </c:pt>
                <c:pt idx="18968">
                  <c:v>2.3367398688307399</c:v>
                </c:pt>
                <c:pt idx="18969">
                  <c:v>2.3363815580022802</c:v>
                </c:pt>
                <c:pt idx="18970">
                  <c:v>2.3360234172370578</c:v>
                </c:pt>
                <c:pt idx="18971">
                  <c:v>2.3356654472224667</c:v>
                </c:pt>
                <c:pt idx="18972">
                  <c:v>2.3353076486441098</c:v>
                </c:pt>
                <c:pt idx="18973">
                  <c:v>2.3349500221859798</c:v>
                </c:pt>
                <c:pt idx="18974">
                  <c:v>2.3345925685304612</c:v>
                </c:pt>
                <c:pt idx="18975">
                  <c:v>2.3342352883582067</c:v>
                </c:pt>
                <c:pt idx="18976">
                  <c:v>2.333878182348275</c:v>
                </c:pt>
                <c:pt idx="18977">
                  <c:v>2.3335212511781602</c:v>
                </c:pt>
                <c:pt idx="18978">
                  <c:v>2.3331644955234787</c:v>
                </c:pt>
                <c:pt idx="18979">
                  <c:v>2.3328079160583681</c:v>
                </c:pt>
                <c:pt idx="18980">
                  <c:v>2.3324515134553567</c:v>
                </c:pt>
                <c:pt idx="18981">
                  <c:v>2.3320952883851787</c:v>
                </c:pt>
                <c:pt idx="18982">
                  <c:v>2.3317392415170364</c:v>
                </c:pt>
                <c:pt idx="18983">
                  <c:v>2.3313833735183587</c:v>
                </c:pt>
                <c:pt idx="18984">
                  <c:v>2.3310276850551177</c:v>
                </c:pt>
                <c:pt idx="18985">
                  <c:v>2.3306721767914977</c:v>
                </c:pt>
                <c:pt idx="18986">
                  <c:v>2.3303168493900799</c:v>
                </c:pt>
                <c:pt idx="18987">
                  <c:v>2.3299617035118101</c:v>
                </c:pt>
                <c:pt idx="18988">
                  <c:v>2.3296067398159868</c:v>
                </c:pt>
                <c:pt idx="18989">
                  <c:v>2.32925195896027</c:v>
                </c:pt>
                <c:pt idx="18990">
                  <c:v>2.3288973616006698</c:v>
                </c:pt>
                <c:pt idx="18991">
                  <c:v>2.3285429483915698</c:v>
                </c:pt>
                <c:pt idx="18992">
                  <c:v>2.3281887199856999</c:v>
                </c:pt>
                <c:pt idx="18993">
                  <c:v>2.3278346770341698</c:v>
                </c:pt>
                <c:pt idx="18994">
                  <c:v>2.3274808201864299</c:v>
                </c:pt>
                <c:pt idx="18995">
                  <c:v>2.3271271500903516</c:v>
                </c:pt>
                <c:pt idx="18996">
                  <c:v>2.3267736673920201</c:v>
                </c:pt>
                <c:pt idx="18997">
                  <c:v>2.3264203727360999</c:v>
                </c:pt>
                <c:pt idx="18998">
                  <c:v>2.3260672667654698</c:v>
                </c:pt>
                <c:pt idx="18999">
                  <c:v>2.3257143501214212</c:v>
                </c:pt>
                <c:pt idx="19000">
                  <c:v>2.3253616234435968</c:v>
                </c:pt>
                <c:pt idx="19001">
                  <c:v>2.3250090873700677</c:v>
                </c:pt>
                <c:pt idx="19002">
                  <c:v>2.3246567425371802</c:v>
                </c:pt>
                <c:pt idx="19003">
                  <c:v>2.3243045895797301</c:v>
                </c:pt>
                <c:pt idx="19004">
                  <c:v>2.3239526291307957</c:v>
                </c:pt>
                <c:pt idx="19005">
                  <c:v>2.3236008618220212</c:v>
                </c:pt>
                <c:pt idx="19006">
                  <c:v>2.3232492882831397</c:v>
                </c:pt>
                <c:pt idx="19007">
                  <c:v>2.32289790914247</c:v>
                </c:pt>
                <c:pt idx="19008">
                  <c:v>2.3225467250266467</c:v>
                </c:pt>
                <c:pt idx="19009">
                  <c:v>2.32219573656067</c:v>
                </c:pt>
                <c:pt idx="19010">
                  <c:v>2.3218449443679101</c:v>
                </c:pt>
                <c:pt idx="19011">
                  <c:v>2.3214943490701501</c:v>
                </c:pt>
                <c:pt idx="19012">
                  <c:v>2.3211439512875098</c:v>
                </c:pt>
                <c:pt idx="19013">
                  <c:v>2.3207937516385457</c:v>
                </c:pt>
                <c:pt idx="19014">
                  <c:v>2.3204437507400701</c:v>
                </c:pt>
                <c:pt idx="19015">
                  <c:v>2.3200939492074499</c:v>
                </c:pt>
                <c:pt idx="19016">
                  <c:v>2.31974434765432</c:v>
                </c:pt>
                <c:pt idx="19017">
                  <c:v>2.3193949466927299</c:v>
                </c:pt>
                <c:pt idx="19018">
                  <c:v>2.3190457469330967</c:v>
                </c:pt>
                <c:pt idx="19019">
                  <c:v>2.31869674898426</c:v>
                </c:pt>
                <c:pt idx="19020">
                  <c:v>2.3183479534533977</c:v>
                </c:pt>
                <c:pt idx="19021">
                  <c:v>2.3179993609461298</c:v>
                </c:pt>
                <c:pt idx="19022">
                  <c:v>2.31765097206641</c:v>
                </c:pt>
                <c:pt idx="19023">
                  <c:v>2.3173027874166201</c:v>
                </c:pt>
                <c:pt idx="19024">
                  <c:v>2.3169548075975199</c:v>
                </c:pt>
                <c:pt idx="19025">
                  <c:v>2.3166070332081885</c:v>
                </c:pt>
                <c:pt idx="19026">
                  <c:v>2.3162594648463379</c:v>
                </c:pt>
                <c:pt idx="19027">
                  <c:v>2.3159121031077681</c:v>
                </c:pt>
                <c:pt idx="19028">
                  <c:v>2.3155649485868799</c:v>
                </c:pt>
                <c:pt idx="19029">
                  <c:v>2.31521800187635</c:v>
                </c:pt>
                <c:pt idx="19030">
                  <c:v>2.3148712635673201</c:v>
                </c:pt>
                <c:pt idx="19031">
                  <c:v>2.3145247342493298</c:v>
                </c:pt>
                <c:pt idx="19032">
                  <c:v>2.3141784145102409</c:v>
                </c:pt>
                <c:pt idx="19033">
                  <c:v>2.3138323049365197</c:v>
                </c:pt>
                <c:pt idx="19034">
                  <c:v>2.3134864061127467</c:v>
                </c:pt>
                <c:pt idx="19035">
                  <c:v>2.3131407186221202</c:v>
                </c:pt>
                <c:pt idx="19036">
                  <c:v>2.3127952430461467</c:v>
                </c:pt>
                <c:pt idx="19037">
                  <c:v>2.3124499799647178</c:v>
                </c:pt>
                <c:pt idx="19038">
                  <c:v>2.3121049299563468</c:v>
                </c:pt>
                <c:pt idx="19039">
                  <c:v>2.3117600935975977</c:v>
                </c:pt>
                <c:pt idx="19040">
                  <c:v>2.3114154714636732</c:v>
                </c:pt>
                <c:pt idx="19041">
                  <c:v>2.3110710641282126</c:v>
                </c:pt>
                <c:pt idx="19042">
                  <c:v>2.31072687216317</c:v>
                </c:pt>
                <c:pt idx="19043">
                  <c:v>2.3103828961388526</c:v>
                </c:pt>
                <c:pt idx="19044">
                  <c:v>2.3100391366241526</c:v>
                </c:pt>
                <c:pt idx="19045">
                  <c:v>2.3096955941862767</c:v>
                </c:pt>
                <c:pt idx="19046">
                  <c:v>2.3093522693908377</c:v>
                </c:pt>
                <c:pt idx="19047">
                  <c:v>2.3090091628019001</c:v>
                </c:pt>
                <c:pt idx="19048">
                  <c:v>2.3086662749819098</c:v>
                </c:pt>
                <c:pt idx="19049">
                  <c:v>2.30832360649178</c:v>
                </c:pt>
                <c:pt idx="19050">
                  <c:v>2.3079811578908012</c:v>
                </c:pt>
                <c:pt idx="19051">
                  <c:v>2.3076389297367177</c:v>
                </c:pt>
                <c:pt idx="19052">
                  <c:v>2.3072969225856701</c:v>
                </c:pt>
                <c:pt idx="19053">
                  <c:v>2.3069551369922281</c:v>
                </c:pt>
                <c:pt idx="19054">
                  <c:v>2.3066135735094577</c:v>
                </c:pt>
                <c:pt idx="19055">
                  <c:v>2.3062722326887006</c:v>
                </c:pt>
                <c:pt idx="19056">
                  <c:v>2.3059311150799102</c:v>
                </c:pt>
                <c:pt idx="19057">
                  <c:v>2.3055902212312902</c:v>
                </c:pt>
                <c:pt idx="19058">
                  <c:v>2.3052495516895877</c:v>
                </c:pt>
                <c:pt idx="19059">
                  <c:v>2.3049091069999599</c:v>
                </c:pt>
                <c:pt idx="19060">
                  <c:v>2.304568887706</c:v>
                </c:pt>
                <c:pt idx="19061">
                  <c:v>2.3042288943496967</c:v>
                </c:pt>
                <c:pt idx="19062">
                  <c:v>2.3038891274715398</c:v>
                </c:pt>
                <c:pt idx="19063">
                  <c:v>2.3035495876104002</c:v>
                </c:pt>
                <c:pt idx="19064">
                  <c:v>2.3032102753036199</c:v>
                </c:pt>
                <c:pt idx="19065">
                  <c:v>2.3028711910869597</c:v>
                </c:pt>
                <c:pt idx="19066">
                  <c:v>2.3025323354946368</c:v>
                </c:pt>
                <c:pt idx="19067">
                  <c:v>2.3021937090593099</c:v>
                </c:pt>
                <c:pt idx="19068">
                  <c:v>2.3018553123120578</c:v>
                </c:pt>
                <c:pt idx="19069">
                  <c:v>2.3015171457824812</c:v>
                </c:pt>
                <c:pt idx="19070">
                  <c:v>2.3011792099985198</c:v>
                </c:pt>
                <c:pt idx="19071">
                  <c:v>2.30084150548663</c:v>
                </c:pt>
                <c:pt idx="19072">
                  <c:v>2.3005040327717001</c:v>
                </c:pt>
                <c:pt idx="19073">
                  <c:v>2.3001667923770812</c:v>
                </c:pt>
                <c:pt idx="19074">
                  <c:v>2.2998297848245501</c:v>
                </c:pt>
                <c:pt idx="19075">
                  <c:v>2.2994930106343698</c:v>
                </c:pt>
                <c:pt idx="19076">
                  <c:v>2.2991564703252387</c:v>
                </c:pt>
                <c:pt idx="19077">
                  <c:v>2.29882016441432</c:v>
                </c:pt>
                <c:pt idx="19078">
                  <c:v>2.2984840934172301</c:v>
                </c:pt>
                <c:pt idx="19079">
                  <c:v>2.2981482578480499</c:v>
                </c:pt>
                <c:pt idx="19080">
                  <c:v>2.2978126582193212</c:v>
                </c:pt>
                <c:pt idx="19081">
                  <c:v>2.2974772950420412</c:v>
                </c:pt>
                <c:pt idx="19082">
                  <c:v>2.2971421688256699</c:v>
                </c:pt>
                <c:pt idx="19083">
                  <c:v>2.2968072800781587</c:v>
                </c:pt>
                <c:pt idx="19084">
                  <c:v>2.2964726293058573</c:v>
                </c:pt>
                <c:pt idx="19085">
                  <c:v>2.2961382170137599</c:v>
                </c:pt>
                <c:pt idx="19086">
                  <c:v>2.29580404370508</c:v>
                </c:pt>
                <c:pt idx="19087">
                  <c:v>2.2954701098816597</c:v>
                </c:pt>
                <c:pt idx="19088">
                  <c:v>2.2951364160437997</c:v>
                </c:pt>
                <c:pt idx="19089">
                  <c:v>2.2948029626902398</c:v>
                </c:pt>
                <c:pt idx="19090">
                  <c:v>2.2944697503182301</c:v>
                </c:pt>
                <c:pt idx="19091">
                  <c:v>2.2941367794234959</c:v>
                </c:pt>
                <c:pt idx="19092">
                  <c:v>2.2938040505001602</c:v>
                </c:pt>
                <c:pt idx="19093">
                  <c:v>2.2934715640409982</c:v>
                </c:pt>
                <c:pt idx="19094">
                  <c:v>2.2931393205370889</c:v>
                </c:pt>
                <c:pt idx="19095">
                  <c:v>2.2928073204780577</c:v>
                </c:pt>
                <c:pt idx="19096">
                  <c:v>2.29247556435209</c:v>
                </c:pt>
                <c:pt idx="19097">
                  <c:v>2.2921440526457801</c:v>
                </c:pt>
                <c:pt idx="19098">
                  <c:v>2.2918127858442077</c:v>
                </c:pt>
                <c:pt idx="19099">
                  <c:v>2.2914817644310048</c:v>
                </c:pt>
                <c:pt idx="19100">
                  <c:v>2.29115098888817</c:v>
                </c:pt>
                <c:pt idx="19101">
                  <c:v>2.2908204596963602</c:v>
                </c:pt>
                <c:pt idx="19102">
                  <c:v>2.2904901773346098</c:v>
                </c:pt>
                <c:pt idx="19103">
                  <c:v>2.2901601422805418</c:v>
                </c:pt>
                <c:pt idx="19104">
                  <c:v>2.2898303550101002</c:v>
                </c:pt>
                <c:pt idx="19105">
                  <c:v>2.2895008159979882</c:v>
                </c:pt>
                <c:pt idx="19106">
                  <c:v>2.2891715257171819</c:v>
                </c:pt>
                <c:pt idx="19107">
                  <c:v>2.2888424846392081</c:v>
                </c:pt>
                <c:pt idx="19108">
                  <c:v>2.2885136932343202</c:v>
                </c:pt>
                <c:pt idx="19109">
                  <c:v>2.2881851519709939</c:v>
                </c:pt>
                <c:pt idx="19110">
                  <c:v>2.2878568613162602</c:v>
                </c:pt>
                <c:pt idx="19111">
                  <c:v>2.2875288217358012</c:v>
                </c:pt>
                <c:pt idx="19112">
                  <c:v>2.2872010336936999</c:v>
                </c:pt>
                <c:pt idx="19113">
                  <c:v>2.2868734976525902</c:v>
                </c:pt>
                <c:pt idx="19114">
                  <c:v>2.2865462140736197</c:v>
                </c:pt>
                <c:pt idx="19115">
                  <c:v>2.28621918341643</c:v>
                </c:pt>
                <c:pt idx="19116">
                  <c:v>2.2858924061391988</c:v>
                </c:pt>
                <c:pt idx="19117">
                  <c:v>2.2855658826986298</c:v>
                </c:pt>
                <c:pt idx="19118">
                  <c:v>2.28523961354992</c:v>
                </c:pt>
                <c:pt idx="19119">
                  <c:v>2.2849135991468299</c:v>
                </c:pt>
                <c:pt idx="19120">
                  <c:v>2.2845878399416448</c:v>
                </c:pt>
                <c:pt idx="19121">
                  <c:v>2.28426233638507</c:v>
                </c:pt>
                <c:pt idx="19122">
                  <c:v>2.2839370889265878</c:v>
                </c:pt>
                <c:pt idx="19123">
                  <c:v>2.2836120980137999</c:v>
                </c:pt>
                <c:pt idx="19124">
                  <c:v>2.2832873640933418</c:v>
                </c:pt>
                <c:pt idx="19125">
                  <c:v>2.2829628876099601</c:v>
                </c:pt>
                <c:pt idx="19126">
                  <c:v>2.2826386690071998</c:v>
                </c:pt>
                <c:pt idx="19127">
                  <c:v>2.2823147087270881</c:v>
                </c:pt>
                <c:pt idx="19128">
                  <c:v>2.2819910072100158</c:v>
                </c:pt>
                <c:pt idx="19129">
                  <c:v>2.2816675648950899</c:v>
                </c:pt>
                <c:pt idx="19130">
                  <c:v>2.2813443822200212</c:v>
                </c:pt>
                <c:pt idx="19131">
                  <c:v>2.2810214596208902</c:v>
                </c:pt>
                <c:pt idx="19132">
                  <c:v>2.2806987975324695</c:v>
                </c:pt>
                <c:pt idx="19133">
                  <c:v>2.2803763963878811</c:v>
                </c:pt>
                <c:pt idx="19134">
                  <c:v>2.2800542566190689</c:v>
                </c:pt>
                <c:pt idx="19135">
                  <c:v>2.2797323786562802</c:v>
                </c:pt>
                <c:pt idx="19136">
                  <c:v>2.2794107629284812</c:v>
                </c:pt>
                <c:pt idx="19137">
                  <c:v>2.2790894098631167</c:v>
                </c:pt>
                <c:pt idx="19138">
                  <c:v>2.2787683198862387</c:v>
                </c:pt>
                <c:pt idx="19139">
                  <c:v>2.2784474934223877</c:v>
                </c:pt>
                <c:pt idx="19140">
                  <c:v>2.2781269308947198</c:v>
                </c:pt>
                <c:pt idx="19141">
                  <c:v>2.27780663272494</c:v>
                </c:pt>
                <c:pt idx="19142">
                  <c:v>2.2774865993333102</c:v>
                </c:pt>
                <c:pt idx="19143">
                  <c:v>2.2771668311386701</c:v>
                </c:pt>
                <c:pt idx="19144">
                  <c:v>2.2768473285584268</c:v>
                </c:pt>
                <c:pt idx="19145">
                  <c:v>2.27652809200855</c:v>
                </c:pt>
                <c:pt idx="19146">
                  <c:v>2.2762091219035767</c:v>
                </c:pt>
                <c:pt idx="19147">
                  <c:v>2.2758904186566502</c:v>
                </c:pt>
                <c:pt idx="19148">
                  <c:v>2.2755719826794611</c:v>
                </c:pt>
                <c:pt idx="19149">
                  <c:v>2.2752538143822587</c:v>
                </c:pt>
                <c:pt idx="19150">
                  <c:v>2.2749359141739198</c:v>
                </c:pt>
                <c:pt idx="19151">
                  <c:v>2.2746182824618799</c:v>
                </c:pt>
                <c:pt idx="19152">
                  <c:v>2.27430091965216</c:v>
                </c:pt>
                <c:pt idx="19153">
                  <c:v>2.2739838261493612</c:v>
                </c:pt>
                <c:pt idx="19154">
                  <c:v>2.2736670023566812</c:v>
                </c:pt>
                <c:pt idx="19155">
                  <c:v>2.2733504486758802</c:v>
                </c:pt>
                <c:pt idx="19156">
                  <c:v>2.2730341655073958</c:v>
                </c:pt>
                <c:pt idx="19157">
                  <c:v>2.2727181532500667</c:v>
                </c:pt>
                <c:pt idx="19158">
                  <c:v>2.2724024123015787</c:v>
                </c:pt>
                <c:pt idx="19159">
                  <c:v>2.2720869430580577</c:v>
                </c:pt>
                <c:pt idx="19160">
                  <c:v>2.2717717459142612</c:v>
                </c:pt>
                <c:pt idx="19161">
                  <c:v>2.2714568212635267</c:v>
                </c:pt>
                <c:pt idx="19162">
                  <c:v>2.2711421694978378</c:v>
                </c:pt>
                <c:pt idx="19163">
                  <c:v>2.2708277910077812</c:v>
                </c:pt>
                <c:pt idx="19164">
                  <c:v>2.2705136861825248</c:v>
                </c:pt>
                <c:pt idx="19165">
                  <c:v>2.2701998554098002</c:v>
                </c:pt>
                <c:pt idx="19166">
                  <c:v>2.2698862990760702</c:v>
                </c:pt>
                <c:pt idx="19167">
                  <c:v>2.2695730175663646</c:v>
                </c:pt>
                <c:pt idx="19168">
                  <c:v>2.2692600112641799</c:v>
                </c:pt>
                <c:pt idx="19169">
                  <c:v>2.268947280551922</c:v>
                </c:pt>
                <c:pt idx="19170">
                  <c:v>2.2686348258103459</c:v>
                </c:pt>
                <c:pt idx="19171">
                  <c:v>2.2683226474189579</c:v>
                </c:pt>
                <c:pt idx="19172">
                  <c:v>2.2680107457558689</c:v>
                </c:pt>
                <c:pt idx="19173">
                  <c:v>2.2676991211977802</c:v>
                </c:pt>
                <c:pt idx="19174">
                  <c:v>2.2673877741201647</c:v>
                </c:pt>
                <c:pt idx="19175">
                  <c:v>2.2670767048968412</c:v>
                </c:pt>
                <c:pt idx="19176">
                  <c:v>2.2667659139005587</c:v>
                </c:pt>
                <c:pt idx="19177">
                  <c:v>2.2664554015025398</c:v>
                </c:pt>
                <c:pt idx="19178">
                  <c:v>2.2661451680726601</c:v>
                </c:pt>
                <c:pt idx="19179">
                  <c:v>2.2658352139794502</c:v>
                </c:pt>
                <c:pt idx="19180">
                  <c:v>2.26552553959008</c:v>
                </c:pt>
                <c:pt idx="19181">
                  <c:v>2.2652161452703612</c:v>
                </c:pt>
                <c:pt idx="19182">
                  <c:v>2.2649070313847499</c:v>
                </c:pt>
                <c:pt idx="19183">
                  <c:v>2.2645981982963646</c:v>
                </c:pt>
                <c:pt idx="19184">
                  <c:v>2.2642896463668611</c:v>
                </c:pt>
                <c:pt idx="19185">
                  <c:v>2.263981375956778</c:v>
                </c:pt>
                <c:pt idx="19186">
                  <c:v>2.2636733874250212</c:v>
                </c:pt>
                <c:pt idx="19187">
                  <c:v>2.2633656811293812</c:v>
                </c:pt>
                <c:pt idx="19188">
                  <c:v>2.2630582574262212</c:v>
                </c:pt>
                <c:pt idx="19189">
                  <c:v>2.2627511166705299</c:v>
                </c:pt>
                <c:pt idx="19190">
                  <c:v>2.2624442592160099</c:v>
                </c:pt>
                <c:pt idx="19191">
                  <c:v>2.2621376854150212</c:v>
                </c:pt>
                <c:pt idx="19192">
                  <c:v>2.2618313956185001</c:v>
                </c:pt>
                <c:pt idx="19193">
                  <c:v>2.2615253901762</c:v>
                </c:pt>
                <c:pt idx="19194">
                  <c:v>2.2612196694364299</c:v>
                </c:pt>
                <c:pt idx="19195">
                  <c:v>2.2609142337462402</c:v>
                </c:pt>
                <c:pt idx="19196">
                  <c:v>2.26060908345127</c:v>
                </c:pt>
                <c:pt idx="19197">
                  <c:v>2.2603042188959774</c:v>
                </c:pt>
                <c:pt idx="19198">
                  <c:v>2.2599996404232399</c:v>
                </c:pt>
                <c:pt idx="19199">
                  <c:v>2.2596953483749402</c:v>
                </c:pt>
                <c:pt idx="19200">
                  <c:v>2.2593913430914689</c:v>
                </c:pt>
                <c:pt idx="19201">
                  <c:v>2.2590876249118277</c:v>
                </c:pt>
                <c:pt idx="19202">
                  <c:v>2.2587841941738867</c:v>
                </c:pt>
                <c:pt idx="19203">
                  <c:v>2.2584810512140812</c:v>
                </c:pt>
                <c:pt idx="19204">
                  <c:v>2.2581781963675698</c:v>
                </c:pt>
                <c:pt idx="19205">
                  <c:v>2.2578756299681761</c:v>
                </c:pt>
                <c:pt idx="19206">
                  <c:v>2.2575733523485759</c:v>
                </c:pt>
                <c:pt idx="19207">
                  <c:v>2.2572713638398301</c:v>
                </c:pt>
                <c:pt idx="19208">
                  <c:v>2.2569696647720101</c:v>
                </c:pt>
                <c:pt idx="19209">
                  <c:v>2.2566682554737367</c:v>
                </c:pt>
                <c:pt idx="19210">
                  <c:v>2.2563671362723601</c:v>
                </c:pt>
                <c:pt idx="19211">
                  <c:v>2.25606630749393</c:v>
                </c:pt>
                <c:pt idx="19212">
                  <c:v>2.2557657694632387</c:v>
                </c:pt>
                <c:pt idx="19213">
                  <c:v>2.2554655225037377</c:v>
                </c:pt>
                <c:pt idx="19214">
                  <c:v>2.2551655669376802</c:v>
                </c:pt>
                <c:pt idx="19215">
                  <c:v>2.2548659030858627</c:v>
                </c:pt>
                <c:pt idx="19216">
                  <c:v>2.2545665312680701</c:v>
                </c:pt>
                <c:pt idx="19217">
                  <c:v>2.2542674518025412</c:v>
                </c:pt>
                <c:pt idx="19218">
                  <c:v>2.2539686650063602</c:v>
                </c:pt>
                <c:pt idx="19219">
                  <c:v>2.2536701711953202</c:v>
                </c:pt>
                <c:pt idx="19220">
                  <c:v>2.2533719706839812</c:v>
                </c:pt>
                <c:pt idx="19221">
                  <c:v>2.2530740637855602</c:v>
                </c:pt>
                <c:pt idx="19222">
                  <c:v>2.25277645081204</c:v>
                </c:pt>
                <c:pt idx="19223">
                  <c:v>2.252479132074134</c:v>
                </c:pt>
                <c:pt idx="19224">
                  <c:v>2.2521821078813602</c:v>
                </c:pt>
                <c:pt idx="19225">
                  <c:v>2.25188537854183</c:v>
                </c:pt>
                <c:pt idx="19226">
                  <c:v>2.2515889443625001</c:v>
                </c:pt>
                <c:pt idx="19227">
                  <c:v>2.2512928056490598</c:v>
                </c:pt>
                <c:pt idx="19228">
                  <c:v>2.250996962705949</c:v>
                </c:pt>
                <c:pt idx="19229">
                  <c:v>2.2507014158362399</c:v>
                </c:pt>
                <c:pt idx="19230">
                  <c:v>2.2504061653419498</c:v>
                </c:pt>
                <c:pt idx="19231">
                  <c:v>2.2501112115237212</c:v>
                </c:pt>
                <c:pt idx="19232">
                  <c:v>2.2498165546809612</c:v>
                </c:pt>
                <c:pt idx="19233">
                  <c:v>2.24952219511185</c:v>
                </c:pt>
                <c:pt idx="19234">
                  <c:v>2.2492281331133377</c:v>
                </c:pt>
                <c:pt idx="19235">
                  <c:v>2.248934368981208</c:v>
                </c:pt>
                <c:pt idx="19236">
                  <c:v>2.2486409030096977</c:v>
                </c:pt>
                <c:pt idx="19237">
                  <c:v>2.2483477354922812</c:v>
                </c:pt>
                <c:pt idx="19238">
                  <c:v>2.2480548667208402</c:v>
                </c:pt>
                <c:pt idx="19239">
                  <c:v>2.2477622969861759</c:v>
                </c:pt>
                <c:pt idx="19240">
                  <c:v>2.2474700265777812</c:v>
                </c:pt>
                <c:pt idx="19241">
                  <c:v>2.2471780557840648</c:v>
                </c:pt>
                <c:pt idx="19242">
                  <c:v>2.24688638489202</c:v>
                </c:pt>
                <c:pt idx="19243">
                  <c:v>2.2465950141876001</c:v>
                </c:pt>
                <c:pt idx="19244">
                  <c:v>2.2463039439554402</c:v>
                </c:pt>
                <c:pt idx="19245">
                  <c:v>2.2460131744789797</c:v>
                </c:pt>
                <c:pt idx="19246">
                  <c:v>2.2457227060404819</c:v>
                </c:pt>
                <c:pt idx="19247">
                  <c:v>2.2454325389208698</c:v>
                </c:pt>
                <c:pt idx="19248">
                  <c:v>2.2451426734000597</c:v>
                </c:pt>
                <c:pt idx="19249">
                  <c:v>2.24485310975661</c:v>
                </c:pt>
                <c:pt idx="19250">
                  <c:v>2.2445638482680006</c:v>
                </c:pt>
                <c:pt idx="19251">
                  <c:v>2.2442748892102302</c:v>
                </c:pt>
                <c:pt idx="19252">
                  <c:v>2.2439862328585418</c:v>
                </c:pt>
                <c:pt idx="19253">
                  <c:v>2.2436978794865889</c:v>
                </c:pt>
                <c:pt idx="19254">
                  <c:v>2.2434098293670002</c:v>
                </c:pt>
                <c:pt idx="19255">
                  <c:v>2.2431220827712846</c:v>
                </c:pt>
                <c:pt idx="19256">
                  <c:v>2.24283463996955</c:v>
                </c:pt>
                <c:pt idx="19257">
                  <c:v>2.2425475012309612</c:v>
                </c:pt>
                <c:pt idx="19258">
                  <c:v>2.2422606668232667</c:v>
                </c:pt>
                <c:pt idx="19259">
                  <c:v>2.2419741370132198</c:v>
                </c:pt>
                <c:pt idx="19260">
                  <c:v>2.2416879120662898</c:v>
                </c:pt>
                <c:pt idx="19261">
                  <c:v>2.2414019922468098</c:v>
                </c:pt>
                <c:pt idx="19262">
                  <c:v>2.2411163778179608</c:v>
                </c:pt>
                <c:pt idx="19263">
                  <c:v>2.2408310690416018</c:v>
                </c:pt>
                <c:pt idx="19264">
                  <c:v>2.2405460661785899</c:v>
                </c:pt>
                <c:pt idx="19265">
                  <c:v>2.2402613694886</c:v>
                </c:pt>
                <c:pt idx="19266">
                  <c:v>2.2399769792300797</c:v>
                </c:pt>
                <c:pt idx="19267">
                  <c:v>2.2396928956603301</c:v>
                </c:pt>
                <c:pt idx="19268">
                  <c:v>2.2394091190354777</c:v>
                </c:pt>
                <c:pt idx="19269">
                  <c:v>2.2391256496105498</c:v>
                </c:pt>
                <c:pt idx="19270">
                  <c:v>2.2388424876393467</c:v>
                </c:pt>
                <c:pt idx="19271">
                  <c:v>2.2385596333745377</c:v>
                </c:pt>
                <c:pt idx="19272">
                  <c:v>2.2382770870677002</c:v>
                </c:pt>
                <c:pt idx="19273">
                  <c:v>2.2379948489691865</c:v>
                </c:pt>
                <c:pt idx="19274">
                  <c:v>2.2377129193281378</c:v>
                </c:pt>
                <c:pt idx="19275">
                  <c:v>2.2374312983928109</c:v>
                </c:pt>
                <c:pt idx="19276">
                  <c:v>2.23714998640998</c:v>
                </c:pt>
                <c:pt idx="19277">
                  <c:v>2.2368689836255324</c:v>
                </c:pt>
                <c:pt idx="19278">
                  <c:v>2.1765990112644999</c:v>
                </c:pt>
                <c:pt idx="19279">
                  <c:v>2.1764010883473812</c:v>
                </c:pt>
                <c:pt idx="19280">
                  <c:v>2.1762035064395997</c:v>
                </c:pt>
                <c:pt idx="19281">
                  <c:v>2.1760062655681978</c:v>
                </c:pt>
                <c:pt idx="19282">
                  <c:v>2.1758093657595388</c:v>
                </c:pt>
                <c:pt idx="19283">
                  <c:v>2.1756128070393301</c:v>
                </c:pt>
                <c:pt idx="19284">
                  <c:v>2.1754165894326598</c:v>
                </c:pt>
                <c:pt idx="19285">
                  <c:v>2.1752207129639602</c:v>
                </c:pt>
                <c:pt idx="19286">
                  <c:v>2.1750251776569902</c:v>
                </c:pt>
                <c:pt idx="19287">
                  <c:v>2.1748299835349187</c:v>
                </c:pt>
                <c:pt idx="19288">
                  <c:v>2.1746351306202367</c:v>
                </c:pt>
                <c:pt idx="19289">
                  <c:v>2.1744406189348187</c:v>
                </c:pt>
                <c:pt idx="19290">
                  <c:v>2.1742464484998667</c:v>
                </c:pt>
                <c:pt idx="19291">
                  <c:v>2.1740526193359577</c:v>
                </c:pt>
                <c:pt idx="19292">
                  <c:v>2.1738591314630367</c:v>
                </c:pt>
                <c:pt idx="19293">
                  <c:v>2.1736659849004387</c:v>
                </c:pt>
                <c:pt idx="19294">
                  <c:v>2.1734731796667797</c:v>
                </c:pt>
                <c:pt idx="19295">
                  <c:v>2.1732807157801202</c:v>
                </c:pt>
                <c:pt idx="19296">
                  <c:v>2.1730885932578468</c:v>
                </c:pt>
                <c:pt idx="19297">
                  <c:v>2.17289681211673</c:v>
                </c:pt>
                <c:pt idx="19298">
                  <c:v>2.17270537237287</c:v>
                </c:pt>
                <c:pt idx="19299">
                  <c:v>2.1725142740417902</c:v>
                </c:pt>
                <c:pt idx="19300">
                  <c:v>2.1723235171383402</c:v>
                </c:pt>
                <c:pt idx="19301">
                  <c:v>2.1721331016767502</c:v>
                </c:pt>
                <c:pt idx="19302">
                  <c:v>2.1719430276706198</c:v>
                </c:pt>
                <c:pt idx="19303">
                  <c:v>2.1717532951329201</c:v>
                </c:pt>
                <c:pt idx="19304">
                  <c:v>2.17156390407599</c:v>
                </c:pt>
                <c:pt idx="19305">
                  <c:v>2.1713748545115412</c:v>
                </c:pt>
                <c:pt idx="19306">
                  <c:v>2.1711861464506601</c:v>
                </c:pt>
                <c:pt idx="19307">
                  <c:v>2.1709977799038001</c:v>
                </c:pt>
                <c:pt idx="19308">
                  <c:v>2.1708097548807999</c:v>
                </c:pt>
                <c:pt idx="19309">
                  <c:v>2.1706220713908597</c:v>
                </c:pt>
                <c:pt idx="19310">
                  <c:v>2.1704347294425612</c:v>
                </c:pt>
                <c:pt idx="19311">
                  <c:v>2.1702477290438367</c:v>
                </c:pt>
                <c:pt idx="19312">
                  <c:v>2.1700610702020802</c:v>
                </c:pt>
                <c:pt idx="19313">
                  <c:v>2.1698747529239659</c:v>
                </c:pt>
                <c:pt idx="19314">
                  <c:v>2.1696887772155202</c:v>
                </c:pt>
                <c:pt idx="19315">
                  <c:v>2.1695031430822702</c:v>
                </c:pt>
                <c:pt idx="19316">
                  <c:v>2.1693178505291009</c:v>
                </c:pt>
                <c:pt idx="19317">
                  <c:v>2.1691328995601098</c:v>
                </c:pt>
                <c:pt idx="19318">
                  <c:v>2.16894829017901</c:v>
                </c:pt>
                <c:pt idx="19319">
                  <c:v>2.1687640223887401</c:v>
                </c:pt>
                <c:pt idx="19320">
                  <c:v>2.1685800961916812</c:v>
                </c:pt>
                <c:pt idx="19321">
                  <c:v>2.1683965115895689</c:v>
                </c:pt>
                <c:pt idx="19322">
                  <c:v>2.1682132685835089</c:v>
                </c:pt>
                <c:pt idx="19323">
                  <c:v>2.1680303671740391</c:v>
                </c:pt>
                <c:pt idx="19324">
                  <c:v>2.1678478073610012</c:v>
                </c:pt>
                <c:pt idx="19325">
                  <c:v>2.1676655891437187</c:v>
                </c:pt>
                <c:pt idx="19326">
                  <c:v>2.1674837125208812</c:v>
                </c:pt>
                <c:pt idx="19327">
                  <c:v>2.1673021774904959</c:v>
                </c:pt>
                <c:pt idx="19328">
                  <c:v>2.1671209840499412</c:v>
                </c:pt>
                <c:pt idx="19329">
                  <c:v>2.1669401321961077</c:v>
                </c:pt>
                <c:pt idx="19330">
                  <c:v>2.1667596219251677</c:v>
                </c:pt>
                <c:pt idx="19331">
                  <c:v>2.1665794532327101</c:v>
                </c:pt>
                <c:pt idx="19332">
                  <c:v>2.1663996261136997</c:v>
                </c:pt>
                <c:pt idx="19333">
                  <c:v>2.1662201405625212</c:v>
                </c:pt>
                <c:pt idx="19334">
                  <c:v>2.1660409965728777</c:v>
                </c:pt>
                <c:pt idx="19335">
                  <c:v>2.1658621941379477</c:v>
                </c:pt>
                <c:pt idx="19336">
                  <c:v>2.1656837332502477</c:v>
                </c:pt>
                <c:pt idx="19337">
                  <c:v>2.16550561390167</c:v>
                </c:pt>
                <c:pt idx="19338">
                  <c:v>2.1653278360835402</c:v>
                </c:pt>
                <c:pt idx="19339">
                  <c:v>2.16515039978652</c:v>
                </c:pt>
                <c:pt idx="19340">
                  <c:v>2.16497330500072</c:v>
                </c:pt>
                <c:pt idx="19341">
                  <c:v>2.1647965517156358</c:v>
                </c:pt>
                <c:pt idx="19342">
                  <c:v>2.1646201399199998</c:v>
                </c:pt>
                <c:pt idx="19343">
                  <c:v>2.1644440696022</c:v>
                </c:pt>
                <c:pt idx="19344">
                  <c:v>2.16426834074983</c:v>
                </c:pt>
                <c:pt idx="19345">
                  <c:v>2.1640929533499298</c:v>
                </c:pt>
                <c:pt idx="19346">
                  <c:v>2.1639179073889419</c:v>
                </c:pt>
                <c:pt idx="19347">
                  <c:v>2.1637432028526447</c:v>
                </c:pt>
                <c:pt idx="19348">
                  <c:v>2.1635688397261998</c:v>
                </c:pt>
                <c:pt idx="19349">
                  <c:v>2.1633948179943774</c:v>
                </c:pt>
                <c:pt idx="19350">
                  <c:v>2.1632211376409689</c:v>
                </c:pt>
                <c:pt idx="19351">
                  <c:v>2.1630477986494818</c:v>
                </c:pt>
                <c:pt idx="19352">
                  <c:v>2.1628748010026202</c:v>
                </c:pt>
                <c:pt idx="19353">
                  <c:v>2.16270214468264</c:v>
                </c:pt>
                <c:pt idx="19354">
                  <c:v>2.16252982967106</c:v>
                </c:pt>
                <c:pt idx="19355">
                  <c:v>2.1623578559488301</c:v>
                </c:pt>
                <c:pt idx="19356">
                  <c:v>2.1621862234963212</c:v>
                </c:pt>
                <c:pt idx="19357">
                  <c:v>2.1620149322932467</c:v>
                </c:pt>
                <c:pt idx="19358">
                  <c:v>2.1618439823187567</c:v>
                </c:pt>
                <c:pt idx="19359">
                  <c:v>2.1616733735514102</c:v>
                </c:pt>
                <c:pt idx="19360">
                  <c:v>2.1615031059690999</c:v>
                </c:pt>
                <c:pt idx="19361">
                  <c:v>2.1613331795491502</c:v>
                </c:pt>
                <c:pt idx="19362">
                  <c:v>2.1611635942682788</c:v>
                </c:pt>
                <c:pt idx="19363">
                  <c:v>2.1609943501026359</c:v>
                </c:pt>
                <c:pt idx="19364">
                  <c:v>2.1608254470275812</c:v>
                </c:pt>
                <c:pt idx="19365">
                  <c:v>2.1606568850181587</c:v>
                </c:pt>
                <c:pt idx="19366">
                  <c:v>2.1604886640485987</c:v>
                </c:pt>
                <c:pt idx="19367">
                  <c:v>2.1603207840926291</c:v>
                </c:pt>
                <c:pt idx="19368">
                  <c:v>2.1601532451232202</c:v>
                </c:pt>
                <c:pt idx="19369">
                  <c:v>2.1599860471129748</c:v>
                </c:pt>
                <c:pt idx="19370">
                  <c:v>2.1598191900336081</c:v>
                </c:pt>
                <c:pt idx="19371">
                  <c:v>2.1596526738565567</c:v>
                </c:pt>
                <c:pt idx="19372">
                  <c:v>2.1594864985523801</c:v>
                </c:pt>
                <c:pt idx="19373">
                  <c:v>2.1593206640911302</c:v>
                </c:pt>
                <c:pt idx="19374">
                  <c:v>2.1591551704422587</c:v>
                </c:pt>
                <c:pt idx="19375">
                  <c:v>2.1589900175746002</c:v>
                </c:pt>
                <c:pt idx="19376">
                  <c:v>2.1588252054563899</c:v>
                </c:pt>
                <c:pt idx="19377">
                  <c:v>2.1586607340552577</c:v>
                </c:pt>
                <c:pt idx="19378">
                  <c:v>2.1584966033381967</c:v>
                </c:pt>
                <c:pt idx="19379">
                  <c:v>2.1583328132716799</c:v>
                </c:pt>
                <c:pt idx="19380">
                  <c:v>2.1581693638214499</c:v>
                </c:pt>
                <c:pt idx="19381">
                  <c:v>2.1580062549527401</c:v>
                </c:pt>
                <c:pt idx="19382">
                  <c:v>2.1578434866301177</c:v>
                </c:pt>
                <c:pt idx="19383">
                  <c:v>2.1576810588176558</c:v>
                </c:pt>
                <c:pt idx="19384">
                  <c:v>2.1575189714785701</c:v>
                </c:pt>
                <c:pt idx="19385">
                  <c:v>2.1573572245757702</c:v>
                </c:pt>
                <c:pt idx="19386">
                  <c:v>2.1571958180714059</c:v>
                </c:pt>
                <c:pt idx="19387">
                  <c:v>2.1570347519270081</c:v>
                </c:pt>
                <c:pt idx="19388">
                  <c:v>2.1568740261034387</c:v>
                </c:pt>
                <c:pt idx="19389">
                  <c:v>2.1567136405611902</c:v>
                </c:pt>
                <c:pt idx="19390">
                  <c:v>2.15655359525993</c:v>
                </c:pt>
                <c:pt idx="19391">
                  <c:v>2.1563938901587867</c:v>
                </c:pt>
                <c:pt idx="19392">
                  <c:v>2.1562345252162798</c:v>
                </c:pt>
                <c:pt idx="19393">
                  <c:v>2.15607550039031</c:v>
                </c:pt>
                <c:pt idx="19394">
                  <c:v>2.1559168156381787</c:v>
                </c:pt>
                <c:pt idx="19395">
                  <c:v>2.1557584709165787</c:v>
                </c:pt>
                <c:pt idx="19396">
                  <c:v>2.1556004661815797</c:v>
                </c:pt>
                <c:pt idx="19397">
                  <c:v>2.155442801388634</c:v>
                </c:pt>
                <c:pt idx="19398">
                  <c:v>2.1552854764926597</c:v>
                </c:pt>
                <c:pt idx="19399">
                  <c:v>2.1551284914478477</c:v>
                </c:pt>
                <c:pt idx="19400">
                  <c:v>2.1549718462078857</c:v>
                </c:pt>
                <c:pt idx="19401">
                  <c:v>2.1548155407256999</c:v>
                </c:pt>
                <c:pt idx="19402">
                  <c:v>2.1546595749537967</c:v>
                </c:pt>
                <c:pt idx="19403">
                  <c:v>2.1545039488439612</c:v>
                </c:pt>
                <c:pt idx="19404">
                  <c:v>2.1543486623473402</c:v>
                </c:pt>
                <c:pt idx="19405">
                  <c:v>2.1541937154145412</c:v>
                </c:pt>
                <c:pt idx="19406">
                  <c:v>2.1540391079955299</c:v>
                </c:pt>
                <c:pt idx="19407">
                  <c:v>2.1538848400396402</c:v>
                </c:pt>
                <c:pt idx="19408">
                  <c:v>2.1537309114956011</c:v>
                </c:pt>
                <c:pt idx="19409">
                  <c:v>2.1535773223115782</c:v>
                </c:pt>
                <c:pt idx="19410">
                  <c:v>2.1534240724350018</c:v>
                </c:pt>
                <c:pt idx="19411">
                  <c:v>2.1532711618127602</c:v>
                </c:pt>
                <c:pt idx="19412">
                  <c:v>2.1531185903911898</c:v>
                </c:pt>
                <c:pt idx="19413">
                  <c:v>2.1529663581159202</c:v>
                </c:pt>
                <c:pt idx="19414">
                  <c:v>2.15281446493197</c:v>
                </c:pt>
                <c:pt idx="19415">
                  <c:v>2.1526629107837221</c:v>
                </c:pt>
                <c:pt idx="19416">
                  <c:v>2.15251169561513</c:v>
                </c:pt>
                <c:pt idx="19417">
                  <c:v>2.1523608193692167</c:v>
                </c:pt>
                <c:pt idx="19418">
                  <c:v>2.1522102819886197</c:v>
                </c:pt>
                <c:pt idx="19419">
                  <c:v>2.152060083415229</c:v>
                </c:pt>
                <c:pt idx="19420">
                  <c:v>2.1519102235904701</c:v>
                </c:pt>
                <c:pt idx="19421">
                  <c:v>2.1517607024549612</c:v>
                </c:pt>
                <c:pt idx="19422">
                  <c:v>2.1516115199487778</c:v>
                </c:pt>
                <c:pt idx="19423">
                  <c:v>2.1514626760114277</c:v>
                </c:pt>
                <c:pt idx="19424">
                  <c:v>2.1513141705817298</c:v>
                </c:pt>
                <c:pt idx="19425">
                  <c:v>2.1511660035978877</c:v>
                </c:pt>
                <c:pt idx="19426">
                  <c:v>2.1510181749974997</c:v>
                </c:pt>
                <c:pt idx="19427">
                  <c:v>2.1508706847175301</c:v>
                </c:pt>
                <c:pt idx="19428">
                  <c:v>2.1507235326943412</c:v>
                </c:pt>
                <c:pt idx="19429">
                  <c:v>2.1505767188635811</c:v>
                </c:pt>
                <c:pt idx="19430">
                  <c:v>2.1504302431603812</c:v>
                </c:pt>
                <c:pt idx="19431">
                  <c:v>2.1502841055192077</c:v>
                </c:pt>
                <c:pt idx="19432">
                  <c:v>2.1501383058738877</c:v>
                </c:pt>
                <c:pt idx="19433">
                  <c:v>2.1499928441576412</c:v>
                </c:pt>
                <c:pt idx="19434">
                  <c:v>2.1498477203029802</c:v>
                </c:pt>
                <c:pt idx="19435">
                  <c:v>2.1497029342419101</c:v>
                </c:pt>
                <c:pt idx="19436">
                  <c:v>2.1495584859057177</c:v>
                </c:pt>
                <c:pt idx="19437">
                  <c:v>2.1494143752251</c:v>
                </c:pt>
                <c:pt idx="19438">
                  <c:v>2.14927060213008</c:v>
                </c:pt>
                <c:pt idx="19439">
                  <c:v>2.1491271665501248</c:v>
                </c:pt>
                <c:pt idx="19440">
                  <c:v>2.1489840684139758</c:v>
                </c:pt>
                <c:pt idx="19441">
                  <c:v>2.1488413076497102</c:v>
                </c:pt>
                <c:pt idx="19442">
                  <c:v>2.1486988841849701</c:v>
                </c:pt>
                <c:pt idx="19443">
                  <c:v>2.1485567979466018</c:v>
                </c:pt>
                <c:pt idx="19444">
                  <c:v>2.1484150488607612</c:v>
                </c:pt>
                <c:pt idx="19445">
                  <c:v>2.1482736368531197</c:v>
                </c:pt>
                <c:pt idx="19446">
                  <c:v>2.1481325618486662</c:v>
                </c:pt>
                <c:pt idx="19447">
                  <c:v>2.1479918237716489</c:v>
                </c:pt>
                <c:pt idx="19448">
                  <c:v>2.1478514225457501</c:v>
                </c:pt>
                <c:pt idx="19449">
                  <c:v>2.1477113580941158</c:v>
                </c:pt>
                <c:pt idx="19450">
                  <c:v>2.1475716303389802</c:v>
                </c:pt>
                <c:pt idx="19451">
                  <c:v>2.1474322392022298</c:v>
                </c:pt>
                <c:pt idx="19452">
                  <c:v>2.1472931846049299</c:v>
                </c:pt>
                <c:pt idx="19453">
                  <c:v>2.147154466467585</c:v>
                </c:pt>
                <c:pt idx="19454">
                  <c:v>2.1470160847099202</c:v>
                </c:pt>
                <c:pt idx="19455">
                  <c:v>2.1468780392511526</c:v>
                </c:pt>
                <c:pt idx="19456">
                  <c:v>2.146740330009854</c:v>
                </c:pt>
                <c:pt idx="19457">
                  <c:v>2.1466029569038767</c:v>
                </c:pt>
                <c:pt idx="19458">
                  <c:v>2.1464659198504377</c:v>
                </c:pt>
                <c:pt idx="19459">
                  <c:v>2.1463292187661418</c:v>
                </c:pt>
                <c:pt idx="19460">
                  <c:v>2.1461928535668102</c:v>
                </c:pt>
                <c:pt idx="19461">
                  <c:v>2.1460568241678177</c:v>
                </c:pt>
                <c:pt idx="19462">
                  <c:v>2.1459211304837598</c:v>
                </c:pt>
                <c:pt idx="19463">
                  <c:v>2.1457857724285812</c:v>
                </c:pt>
                <c:pt idx="19464">
                  <c:v>2.1456507499156001</c:v>
                </c:pt>
                <c:pt idx="19465">
                  <c:v>2.1455160628575158</c:v>
                </c:pt>
                <c:pt idx="19466">
                  <c:v>2.1453817111662055</c:v>
                </c:pt>
                <c:pt idx="19467">
                  <c:v>2.1452476947530377</c:v>
                </c:pt>
                <c:pt idx="19468">
                  <c:v>2.1451140135287701</c:v>
                </c:pt>
                <c:pt idx="19469">
                  <c:v>2.1449806674033889</c:v>
                </c:pt>
                <c:pt idx="19470">
                  <c:v>2.14484765628614</c:v>
                </c:pt>
                <c:pt idx="19471">
                  <c:v>2.1447149800858298</c:v>
                </c:pt>
                <c:pt idx="19472">
                  <c:v>2.1445826387104412</c:v>
                </c:pt>
                <c:pt idx="19473">
                  <c:v>2.1444506320673202</c:v>
                </c:pt>
                <c:pt idx="19474">
                  <c:v>2.14431896006315</c:v>
                </c:pt>
                <c:pt idx="19475">
                  <c:v>2.1441876226040071</c:v>
                </c:pt>
                <c:pt idx="19476">
                  <c:v>2.1440566195951467</c:v>
                </c:pt>
                <c:pt idx="19477">
                  <c:v>2.1439259509413882</c:v>
                </c:pt>
                <c:pt idx="19478">
                  <c:v>2.1437956165465812</c:v>
                </c:pt>
                <c:pt idx="19479">
                  <c:v>2.1436656163141867</c:v>
                </c:pt>
                <c:pt idx="19480">
                  <c:v>2.1435359501468612</c:v>
                </c:pt>
                <c:pt idx="19481">
                  <c:v>2.1434066179465412</c:v>
                </c:pt>
                <c:pt idx="19482">
                  <c:v>2.14327761961458</c:v>
                </c:pt>
                <c:pt idx="19483">
                  <c:v>2.1431489550516098</c:v>
                </c:pt>
                <c:pt idx="19484">
                  <c:v>2.1430206241576002</c:v>
                </c:pt>
                <c:pt idx="19485">
                  <c:v>2.1428926268317987</c:v>
                </c:pt>
                <c:pt idx="19486">
                  <c:v>2.1427649629728402</c:v>
                </c:pt>
                <c:pt idx="19487">
                  <c:v>2.1426376324786198</c:v>
                </c:pt>
                <c:pt idx="19488">
                  <c:v>2.1425106352463699</c:v>
                </c:pt>
                <c:pt idx="19489">
                  <c:v>2.1423839711726602</c:v>
                </c:pt>
                <c:pt idx="19490">
                  <c:v>2.1422576401533302</c:v>
                </c:pt>
                <c:pt idx="19491">
                  <c:v>2.1421316420835899</c:v>
                </c:pt>
                <c:pt idx="19492">
                  <c:v>2.1420059768578477</c:v>
                </c:pt>
                <c:pt idx="19493">
                  <c:v>2.14188064436998</c:v>
                </c:pt>
                <c:pt idx="19494">
                  <c:v>2.1417556445130477</c:v>
                </c:pt>
                <c:pt idx="19495">
                  <c:v>2.1416309771795001</c:v>
                </c:pt>
                <c:pt idx="19496">
                  <c:v>2.1415066422610489</c:v>
                </c:pt>
                <c:pt idx="19497">
                  <c:v>2.1413826396486377</c:v>
                </c:pt>
                <c:pt idx="19498">
                  <c:v>2.1412589692326987</c:v>
                </c:pt>
                <c:pt idx="19499">
                  <c:v>2.14113563090282</c:v>
                </c:pt>
                <c:pt idx="19500">
                  <c:v>2.14101262454792</c:v>
                </c:pt>
                <c:pt idx="19501">
                  <c:v>2.1408899500562399</c:v>
                </c:pt>
                <c:pt idx="19502">
                  <c:v>2.1407676073152899</c:v>
                </c:pt>
                <c:pt idx="19503">
                  <c:v>2.1406455962119</c:v>
                </c:pt>
                <c:pt idx="19504">
                  <c:v>2.1405239166322012</c:v>
                </c:pt>
                <c:pt idx="19505">
                  <c:v>2.1404025684616048</c:v>
                </c:pt>
                <c:pt idx="19506">
                  <c:v>2.1402815515847786</c:v>
                </c:pt>
                <c:pt idx="19507">
                  <c:v>2.1401608658857012</c:v>
                </c:pt>
                <c:pt idx="19508">
                  <c:v>2.1400405112477099</c:v>
                </c:pt>
                <c:pt idx="19509">
                  <c:v>2.13992048755336</c:v>
                </c:pt>
                <c:pt idx="19510">
                  <c:v>2.1398007946844997</c:v>
                </c:pt>
                <c:pt idx="19511">
                  <c:v>2.1396814325222597</c:v>
                </c:pt>
                <c:pt idx="19512">
                  <c:v>2.13956240094707</c:v>
                </c:pt>
                <c:pt idx="19513">
                  <c:v>2.1394436998386075</c:v>
                </c:pt>
                <c:pt idx="19514">
                  <c:v>2.1393253290759597</c:v>
                </c:pt>
                <c:pt idx="19515">
                  <c:v>2.1392072885372801</c:v>
                </c:pt>
                <c:pt idx="19516">
                  <c:v>2.1390895781001502</c:v>
                </c:pt>
                <c:pt idx="19517">
                  <c:v>2.13897219764138</c:v>
                </c:pt>
                <c:pt idx="19518">
                  <c:v>2.1388551470370598</c:v>
                </c:pt>
                <c:pt idx="19519">
                  <c:v>2.1387384261625599</c:v>
                </c:pt>
                <c:pt idx="19520">
                  <c:v>2.13862203489251</c:v>
                </c:pt>
                <c:pt idx="19521">
                  <c:v>2.1385059731008167</c:v>
                </c:pt>
                <c:pt idx="19522">
                  <c:v>2.1383902406606818</c:v>
                </c:pt>
                <c:pt idx="19523">
                  <c:v>2.13827483744444</c:v>
                </c:pt>
                <c:pt idx="19524">
                  <c:v>2.1381597633239</c:v>
                </c:pt>
                <c:pt idx="19525">
                  <c:v>2.1380450181699877</c:v>
                </c:pt>
                <c:pt idx="19526">
                  <c:v>2.1379306018529758</c:v>
                </c:pt>
                <c:pt idx="19527">
                  <c:v>2.1378165142422199</c:v>
                </c:pt>
                <c:pt idx="19528">
                  <c:v>2.1377027552066012</c:v>
                </c:pt>
                <c:pt idx="19529">
                  <c:v>2.13758932461405</c:v>
                </c:pt>
                <c:pt idx="19530">
                  <c:v>2.13747622233184</c:v>
                </c:pt>
                <c:pt idx="19531">
                  <c:v>2.1373634482265218</c:v>
                </c:pt>
                <c:pt idx="19532">
                  <c:v>2.1372510021637501</c:v>
                </c:pt>
                <c:pt idx="19533">
                  <c:v>2.1371388840086301</c:v>
                </c:pt>
                <c:pt idx="19534">
                  <c:v>2.1370270936253801</c:v>
                </c:pt>
                <c:pt idx="19535">
                  <c:v>2.1369156308775197</c:v>
                </c:pt>
                <c:pt idx="19536">
                  <c:v>2.1368044956277767</c:v>
                </c:pt>
                <c:pt idx="19537">
                  <c:v>2.1366936877381777</c:v>
                </c:pt>
                <c:pt idx="19538">
                  <c:v>2.1365832070699402</c:v>
                </c:pt>
                <c:pt idx="19539">
                  <c:v>2.1364730534834977</c:v>
                </c:pt>
                <c:pt idx="19540">
                  <c:v>2.1363632268386197</c:v>
                </c:pt>
                <c:pt idx="19541">
                  <c:v>2.1362537269942177</c:v>
                </c:pt>
                <c:pt idx="19542">
                  <c:v>2.1361445538084998</c:v>
                </c:pt>
                <c:pt idx="19543">
                  <c:v>2.1360357071388467</c:v>
                </c:pt>
                <c:pt idx="19544">
                  <c:v>2.1359271868419412</c:v>
                </c:pt>
                <c:pt idx="19545">
                  <c:v>2.1358189927735967</c:v>
                </c:pt>
                <c:pt idx="19546">
                  <c:v>2.1357111247889997</c:v>
                </c:pt>
                <c:pt idx="19547">
                  <c:v>2.1356035827424202</c:v>
                </c:pt>
                <c:pt idx="19548">
                  <c:v>2.1354963664874211</c:v>
                </c:pt>
                <c:pt idx="19549">
                  <c:v>2.1353894758767598</c:v>
                </c:pt>
                <c:pt idx="19550">
                  <c:v>2.13528291076245</c:v>
                </c:pt>
                <c:pt idx="19551">
                  <c:v>2.1351766709956901</c:v>
                </c:pt>
                <c:pt idx="19552">
                  <c:v>2.1350707564269489</c:v>
                </c:pt>
                <c:pt idx="19553">
                  <c:v>2.1349651669057677</c:v>
                </c:pt>
                <c:pt idx="19554">
                  <c:v>2.1348599022810997</c:v>
                </c:pt>
                <c:pt idx="19555">
                  <c:v>2.1347549624009812</c:v>
                </c:pt>
                <c:pt idx="19556">
                  <c:v>2.1346503471126699</c:v>
                </c:pt>
                <c:pt idx="19557">
                  <c:v>2.1345460562626601</c:v>
                </c:pt>
                <c:pt idx="19558">
                  <c:v>2.1344420896966367</c:v>
                </c:pt>
                <c:pt idx="19559">
                  <c:v>2.1343384472595002</c:v>
                </c:pt>
                <c:pt idx="19560">
                  <c:v>2.1342351287953298</c:v>
                </c:pt>
                <c:pt idx="19561">
                  <c:v>2.13413213414742</c:v>
                </c:pt>
                <c:pt idx="19562">
                  <c:v>2.1340294631582326</c:v>
                </c:pt>
                <c:pt idx="19563">
                  <c:v>2.1339271156695401</c:v>
                </c:pt>
                <c:pt idx="19564">
                  <c:v>2.1338250915221399</c:v>
                </c:pt>
                <c:pt idx="19565">
                  <c:v>2.1337233905561299</c:v>
                </c:pt>
                <c:pt idx="19566">
                  <c:v>2.1336220126107599</c:v>
                </c:pt>
                <c:pt idx="19567">
                  <c:v>2.1335209575245271</c:v>
                </c:pt>
                <c:pt idx="19568">
                  <c:v>2.1334202251349801</c:v>
                </c:pt>
                <c:pt idx="19569">
                  <c:v>2.1333198152790098</c:v>
                </c:pt>
                <c:pt idx="19570">
                  <c:v>2.1332197277926248</c:v>
                </c:pt>
                <c:pt idx="19571">
                  <c:v>2.1331199625109618</c:v>
                </c:pt>
                <c:pt idx="19572">
                  <c:v>2.1330205192683702</c:v>
                </c:pt>
                <c:pt idx="19573">
                  <c:v>2.1329213978984498</c:v>
                </c:pt>
                <c:pt idx="19574">
                  <c:v>2.1328225982338767</c:v>
                </c:pt>
                <c:pt idx="19575">
                  <c:v>2.1327241201065599</c:v>
                </c:pt>
                <c:pt idx="19576">
                  <c:v>2.1326259633475178</c:v>
                </c:pt>
                <c:pt idx="19577">
                  <c:v>2.1325281277870198</c:v>
                </c:pt>
                <c:pt idx="19578">
                  <c:v>2.1324306132544177</c:v>
                </c:pt>
                <c:pt idx="19579">
                  <c:v>2.1323334195782526</c:v>
                </c:pt>
                <c:pt idx="19580">
                  <c:v>2.1322365465863604</c:v>
                </c:pt>
                <c:pt idx="19581">
                  <c:v>2.13213999410543</c:v>
                </c:pt>
                <c:pt idx="19582">
                  <c:v>2.1320437619616199</c:v>
                </c:pt>
                <c:pt idx="19583">
                  <c:v>2.1319478499801101</c:v>
                </c:pt>
                <c:pt idx="19584">
                  <c:v>2.1318522579852197</c:v>
                </c:pt>
                <c:pt idx="19585">
                  <c:v>2.1317569858004677</c:v>
                </c:pt>
                <c:pt idx="19586">
                  <c:v>2.1316620332484484</c:v>
                </c:pt>
                <c:pt idx="19587">
                  <c:v>2.1315674001510998</c:v>
                </c:pt>
                <c:pt idx="19588">
                  <c:v>2.1314730863292177</c:v>
                </c:pt>
                <c:pt idx="19589">
                  <c:v>2.1313790916029602</c:v>
                </c:pt>
                <c:pt idx="19590">
                  <c:v>2.1312854157915067</c:v>
                </c:pt>
                <c:pt idx="19591">
                  <c:v>2.1311920587132702</c:v>
                </c:pt>
                <c:pt idx="19592">
                  <c:v>2.1310990201857467</c:v>
                </c:pt>
                <c:pt idx="19593">
                  <c:v>2.1310063000255677</c:v>
                </c:pt>
                <c:pt idx="19594">
                  <c:v>2.13091389804852</c:v>
                </c:pt>
                <c:pt idx="19595">
                  <c:v>2.1308218140695101</c:v>
                </c:pt>
                <c:pt idx="19596">
                  <c:v>2.1307300479026074</c:v>
                </c:pt>
                <c:pt idx="19597">
                  <c:v>2.1306385993608377</c:v>
                </c:pt>
                <c:pt idx="19598">
                  <c:v>2.1305474682566401</c:v>
                </c:pt>
                <c:pt idx="19599">
                  <c:v>2.1304566544013599</c:v>
                </c:pt>
                <c:pt idx="19600">
                  <c:v>2.1303661576055499</c:v>
                </c:pt>
                <c:pt idx="19601">
                  <c:v>2.1302759776788367</c:v>
                </c:pt>
                <c:pt idx="19602">
                  <c:v>2.1301861144300198</c:v>
                </c:pt>
                <c:pt idx="19603">
                  <c:v>2.1300965676669703</c:v>
                </c:pt>
                <c:pt idx="19604">
                  <c:v>2.1300073371966199</c:v>
                </c:pt>
                <c:pt idx="19605">
                  <c:v>2.12991842282515</c:v>
                </c:pt>
                <c:pt idx="19606">
                  <c:v>2.1298298243577398</c:v>
                </c:pt>
                <c:pt idx="19607">
                  <c:v>2.1297415415987002</c:v>
                </c:pt>
                <c:pt idx="19608">
                  <c:v>2.12965357435146</c:v>
                </c:pt>
                <c:pt idx="19609">
                  <c:v>2.1295659224185397</c:v>
                </c:pt>
                <c:pt idx="19610">
                  <c:v>2.1294785856015599</c:v>
                </c:pt>
                <c:pt idx="19611">
                  <c:v>2.1293915637012559</c:v>
                </c:pt>
                <c:pt idx="19612">
                  <c:v>2.1293048565174146</c:v>
                </c:pt>
                <c:pt idx="19613">
                  <c:v>2.1292184638488281</c:v>
                </c:pt>
                <c:pt idx="19614">
                  <c:v>2.1291323854937199</c:v>
                </c:pt>
                <c:pt idx="19615">
                  <c:v>2.1290466212490267</c:v>
                </c:pt>
                <c:pt idx="19616">
                  <c:v>2.1289611709109759</c:v>
                </c:pt>
                <c:pt idx="19617">
                  <c:v>2.1288760342747177</c:v>
                </c:pt>
                <c:pt idx="19618">
                  <c:v>2.1287912111347289</c:v>
                </c:pt>
                <c:pt idx="19619">
                  <c:v>2.1287067012843193</c:v>
                </c:pt>
                <c:pt idx="19620">
                  <c:v>2.1286225045159699</c:v>
                </c:pt>
                <c:pt idx="19621">
                  <c:v>2.1285386206213359</c:v>
                </c:pt>
                <c:pt idx="19622">
                  <c:v>2.12845504939094</c:v>
                </c:pt>
                <c:pt idx="19623">
                  <c:v>2.1283717906146089</c:v>
                </c:pt>
                <c:pt idx="19624">
                  <c:v>2.1282888440810002</c:v>
                </c:pt>
                <c:pt idx="19625">
                  <c:v>2.1282062095780301</c:v>
                </c:pt>
                <c:pt idx="19626">
                  <c:v>2.1281238868926247</c:v>
                </c:pt>
                <c:pt idx="19627">
                  <c:v>2.1280418758106201</c:v>
                </c:pt>
                <c:pt idx="19628">
                  <c:v>2.1279601761171802</c:v>
                </c:pt>
                <c:pt idx="19629">
                  <c:v>2.1278787875963432</c:v>
                </c:pt>
                <c:pt idx="19630">
                  <c:v>2.1277977100312158</c:v>
                </c:pt>
                <c:pt idx="19631">
                  <c:v>2.1277169432039602</c:v>
                </c:pt>
                <c:pt idx="19632">
                  <c:v>2.1276364868958701</c:v>
                </c:pt>
                <c:pt idx="19633">
                  <c:v>2.1275563408872609</c:v>
                </c:pt>
                <c:pt idx="19634">
                  <c:v>2.1274765049573818</c:v>
                </c:pt>
                <c:pt idx="19635">
                  <c:v>2.1273969788846419</c:v>
                </c:pt>
                <c:pt idx="19636">
                  <c:v>2.1273177624464998</c:v>
                </c:pt>
                <c:pt idx="19637">
                  <c:v>2.1272388554192401</c:v>
                </c:pt>
                <c:pt idx="19638">
                  <c:v>2.1271602575785891</c:v>
                </c:pt>
                <c:pt idx="19639">
                  <c:v>2.1270819686988802</c:v>
                </c:pt>
                <c:pt idx="19640">
                  <c:v>2.1270039885537702</c:v>
                </c:pt>
                <c:pt idx="19641">
                  <c:v>2.1269263169158199</c:v>
                </c:pt>
                <c:pt idx="19642">
                  <c:v>2.126848953556614</c:v>
                </c:pt>
                <c:pt idx="19643">
                  <c:v>2.1267718982468602</c:v>
                </c:pt>
                <c:pt idx="19644">
                  <c:v>2.12669515075613</c:v>
                </c:pt>
                <c:pt idx="19645">
                  <c:v>2.1266187108531467</c:v>
                </c:pt>
                <c:pt idx="19646">
                  <c:v>2.1265425783056</c:v>
                </c:pt>
                <c:pt idx="19647">
                  <c:v>2.1264667528801899</c:v>
                </c:pt>
                <c:pt idx="19648">
                  <c:v>2.1263912343426612</c:v>
                </c:pt>
                <c:pt idx="19649">
                  <c:v>2.1263160224577402</c:v>
                </c:pt>
                <c:pt idx="19650">
                  <c:v>2.1262411169891577</c:v>
                </c:pt>
                <c:pt idx="19651">
                  <c:v>2.1261665176996898</c:v>
                </c:pt>
                <c:pt idx="19652">
                  <c:v>2.1260922243510798</c:v>
                </c:pt>
                <c:pt idx="19653">
                  <c:v>2.1260182367040787</c:v>
                </c:pt>
                <c:pt idx="19654">
                  <c:v>2.1259445545184499</c:v>
                </c:pt>
                <c:pt idx="19655">
                  <c:v>2.1258711775529773</c:v>
                </c:pt>
                <c:pt idx="19656">
                  <c:v>2.1257981055653201</c:v>
                </c:pt>
                <c:pt idx="19657">
                  <c:v>2.1257253383123289</c:v>
                </c:pt>
                <c:pt idx="19658">
                  <c:v>2.1256528755496267</c:v>
                </c:pt>
                <c:pt idx="19659">
                  <c:v>2.125580717032062</c:v>
                </c:pt>
                <c:pt idx="19660">
                  <c:v>2.1255088625131702</c:v>
                </c:pt>
                <c:pt idx="19661">
                  <c:v>2.1254373117457699</c:v>
                </c:pt>
                <c:pt idx="19662">
                  <c:v>2.1253660644815002</c:v>
                </c:pt>
                <c:pt idx="19663">
                  <c:v>2.12529512047099</c:v>
                </c:pt>
                <c:pt idx="19664">
                  <c:v>2.1252244794638577</c:v>
                </c:pt>
                <c:pt idx="19665">
                  <c:v>2.1251541412087298</c:v>
                </c:pt>
                <c:pt idx="19666">
                  <c:v>2.12508410545315</c:v>
                </c:pt>
                <c:pt idx="19667">
                  <c:v>2.1250143719436498</c:v>
                </c:pt>
                <c:pt idx="19668">
                  <c:v>2.1249449404257499</c:v>
                </c:pt>
                <c:pt idx="19669">
                  <c:v>2.1248758106439101</c:v>
                </c:pt>
                <c:pt idx="19670">
                  <c:v>2.1248069823415601</c:v>
                </c:pt>
                <c:pt idx="19671">
                  <c:v>2.1247384552611002</c:v>
                </c:pt>
                <c:pt idx="19672">
                  <c:v>2.1246702291438377</c:v>
                </c:pt>
                <c:pt idx="19673">
                  <c:v>2.1246023037301467</c:v>
                </c:pt>
                <c:pt idx="19674">
                  <c:v>2.1245346787592618</c:v>
                </c:pt>
                <c:pt idx="19675">
                  <c:v>2.1244673539693202</c:v>
                </c:pt>
                <c:pt idx="19676">
                  <c:v>2.12440032909754</c:v>
                </c:pt>
                <c:pt idx="19677">
                  <c:v>2.1243336038800202</c:v>
                </c:pt>
                <c:pt idx="19678">
                  <c:v>2.1242671780517899</c:v>
                </c:pt>
                <c:pt idx="19679">
                  <c:v>2.1242010513468612</c:v>
                </c:pt>
                <c:pt idx="19680">
                  <c:v>2.1241352234981101</c:v>
                </c:pt>
                <c:pt idx="19681">
                  <c:v>2.12406969423744</c:v>
                </c:pt>
                <c:pt idx="19682">
                  <c:v>2.1240044632956301</c:v>
                </c:pt>
                <c:pt idx="19683">
                  <c:v>2.1239395304024544</c:v>
                </c:pt>
                <c:pt idx="19684">
                  <c:v>2.1238748952864412</c:v>
                </c:pt>
                <c:pt idx="19685">
                  <c:v>2.1238105576753292</c:v>
                </c:pt>
                <c:pt idx="19686">
                  <c:v>2.1237465172955012</c:v>
                </c:pt>
                <c:pt idx="19687">
                  <c:v>2.1236827738724964</c:v>
                </c:pt>
                <c:pt idx="19688">
                  <c:v>2.1236193271305699</c:v>
                </c:pt>
                <c:pt idx="19689">
                  <c:v>2.12355617679306</c:v>
                </c:pt>
                <c:pt idx="19690">
                  <c:v>2.1234933225821657</c:v>
                </c:pt>
                <c:pt idx="19691">
                  <c:v>2.123430764218929</c:v>
                </c:pt>
                <c:pt idx="19692">
                  <c:v>2.1233685014233612</c:v>
                </c:pt>
                <c:pt idx="19693">
                  <c:v>2.1233065339144401</c:v>
                </c:pt>
                <c:pt idx="19694">
                  <c:v>2.1232448614099759</c:v>
                </c:pt>
                <c:pt idx="19695">
                  <c:v>2.1231834836266401</c:v>
                </c:pt>
                <c:pt idx="19696">
                  <c:v>2.1231224002801401</c:v>
                </c:pt>
                <c:pt idx="19697">
                  <c:v>2.1230616110849811</c:v>
                </c:pt>
                <c:pt idx="19698">
                  <c:v>2.1230011157545801</c:v>
                </c:pt>
                <c:pt idx="19699">
                  <c:v>2.1229409140012567</c:v>
                </c:pt>
                <c:pt idx="19700">
                  <c:v>2.1228810055362901</c:v>
                </c:pt>
                <c:pt idx="19701">
                  <c:v>2.1228213900697197</c:v>
                </c:pt>
                <c:pt idx="19702">
                  <c:v>2.1227620673105698</c:v>
                </c:pt>
                <c:pt idx="19703">
                  <c:v>2.1227030369667199</c:v>
                </c:pt>
                <c:pt idx="19704">
                  <c:v>2.1226442987449401</c:v>
                </c:pt>
                <c:pt idx="19705">
                  <c:v>2.1225858523508698</c:v>
                </c:pt>
                <c:pt idx="19706">
                  <c:v>2.1225276974890499</c:v>
                </c:pt>
                <c:pt idx="19707">
                  <c:v>2.1224698338628567</c:v>
                </c:pt>
                <c:pt idx="19708">
                  <c:v>2.1224122611746199</c:v>
                </c:pt>
                <c:pt idx="19709">
                  <c:v>2.1223549791254501</c:v>
                </c:pt>
                <c:pt idx="19710">
                  <c:v>2.1222979874153802</c:v>
                </c:pt>
                <c:pt idx="19711">
                  <c:v>2.1222412857432777</c:v>
                </c:pt>
                <c:pt idx="19712">
                  <c:v>2.1221848738069604</c:v>
                </c:pt>
                <c:pt idx="19713">
                  <c:v>2.1221287513029847</c:v>
                </c:pt>
                <c:pt idx="19714">
                  <c:v>2.1220729179267868</c:v>
                </c:pt>
                <c:pt idx="19715">
                  <c:v>2.1220173733728198</c:v>
                </c:pt>
                <c:pt idx="19716">
                  <c:v>2.1219621173342067</c:v>
                </c:pt>
                <c:pt idx="19717">
                  <c:v>2.1219071495030302</c:v>
                </c:pt>
                <c:pt idx="19718">
                  <c:v>2.1218524695701393</c:v>
                </c:pt>
                <c:pt idx="19719">
                  <c:v>2.1217980772254048</c:v>
                </c:pt>
                <c:pt idx="19720">
                  <c:v>2.12174397215726</c:v>
                </c:pt>
                <c:pt idx="19721">
                  <c:v>2.1216901540532587</c:v>
                </c:pt>
                <c:pt idx="19722">
                  <c:v>2.1216366225996599</c:v>
                </c:pt>
                <c:pt idx="19723">
                  <c:v>2.1215833774816186</c:v>
                </c:pt>
                <c:pt idx="19724">
                  <c:v>2.1215304183830299</c:v>
                </c:pt>
                <c:pt idx="19725">
                  <c:v>2.1214777449867812</c:v>
                </c:pt>
                <c:pt idx="19726">
                  <c:v>2.1214253569744499</c:v>
                </c:pt>
                <c:pt idx="19727">
                  <c:v>2.1213732540265782</c:v>
                </c:pt>
                <c:pt idx="19728">
                  <c:v>2.1213214358223986</c:v>
                </c:pt>
                <c:pt idx="19729">
                  <c:v>2.1212699020400398</c:v>
                </c:pt>
                <c:pt idx="19730">
                  <c:v>2.1212186523565202</c:v>
                </c:pt>
                <c:pt idx="19731">
                  <c:v>2.1211676864475812</c:v>
                </c:pt>
                <c:pt idx="19732">
                  <c:v>2.1211170039878002</c:v>
                </c:pt>
                <c:pt idx="19733">
                  <c:v>2.1210666046506397</c:v>
                </c:pt>
                <c:pt idx="19734">
                  <c:v>2.12101648810832</c:v>
                </c:pt>
                <c:pt idx="19735">
                  <c:v>2.1209666540318901</c:v>
                </c:pt>
                <c:pt idx="19736">
                  <c:v>2.1209171020912412</c:v>
                </c:pt>
                <c:pt idx="19737">
                  <c:v>2.1208678319549898</c:v>
                </c:pt>
                <c:pt idx="19738">
                  <c:v>2.1208188432906798</c:v>
                </c:pt>
                <c:pt idx="19739">
                  <c:v>2.1207701357645798</c:v>
                </c:pt>
                <c:pt idx="19740">
                  <c:v>2.1207217090418089</c:v>
                </c:pt>
                <c:pt idx="19741">
                  <c:v>2.1206735627862012</c:v>
                </c:pt>
                <c:pt idx="19742">
                  <c:v>2.1206256966605102</c:v>
                </c:pt>
                <c:pt idx="19743">
                  <c:v>2.1205781103262198</c:v>
                </c:pt>
                <c:pt idx="19744">
                  <c:v>2.1205308034436299</c:v>
                </c:pt>
                <c:pt idx="19745">
                  <c:v>2.1204837756718202</c:v>
                </c:pt>
                <c:pt idx="19746">
                  <c:v>2.1204370266686698</c:v>
                </c:pt>
                <c:pt idx="19747">
                  <c:v>2.1203905560908689</c:v>
                </c:pt>
                <c:pt idx="19748">
                  <c:v>2.1203443635937997</c:v>
                </c:pt>
                <c:pt idx="19749">
                  <c:v>2.1202984488317802</c:v>
                </c:pt>
                <c:pt idx="19750">
                  <c:v>2.1202528114578101</c:v>
                </c:pt>
                <c:pt idx="19751">
                  <c:v>2.1202074511237101</c:v>
                </c:pt>
                <c:pt idx="19752">
                  <c:v>2.1201623674800412</c:v>
                </c:pt>
                <c:pt idx="19753">
                  <c:v>2.1201175601762245</c:v>
                </c:pt>
                <c:pt idx="19754">
                  <c:v>2.1200730288602898</c:v>
                </c:pt>
                <c:pt idx="19755">
                  <c:v>2.12002877317925</c:v>
                </c:pt>
                <c:pt idx="19756">
                  <c:v>2.1199847927787601</c:v>
                </c:pt>
                <c:pt idx="19757">
                  <c:v>2.1199410873032667</c:v>
                </c:pt>
                <c:pt idx="19758">
                  <c:v>2.1198976563960099</c:v>
                </c:pt>
                <c:pt idx="19759">
                  <c:v>2.1198544996989281</c:v>
                </c:pt>
                <c:pt idx="19760">
                  <c:v>2.11981161685289</c:v>
                </c:pt>
                <c:pt idx="19761">
                  <c:v>2.1197690074972901</c:v>
                </c:pt>
                <c:pt idx="19762">
                  <c:v>2.1197266712704401</c:v>
                </c:pt>
                <c:pt idx="19763">
                  <c:v>2.1196846078093698</c:v>
                </c:pt>
                <c:pt idx="19764">
                  <c:v>2.1196428167498444</c:v>
                </c:pt>
                <c:pt idx="19765">
                  <c:v>2.1196012977265002</c:v>
                </c:pt>
                <c:pt idx="19766">
                  <c:v>2.1195600503725212</c:v>
                </c:pt>
                <c:pt idx="19767">
                  <c:v>2.1195190743199799</c:v>
                </c:pt>
                <c:pt idx="19768">
                  <c:v>2.1194783691996517</c:v>
                </c:pt>
                <c:pt idx="19769">
                  <c:v>2.1194379346411587</c:v>
                </c:pt>
                <c:pt idx="19770">
                  <c:v>2.1193977702727089</c:v>
                </c:pt>
                <c:pt idx="19771">
                  <c:v>2.1193578757212901</c:v>
                </c:pt>
                <c:pt idx="19772">
                  <c:v>2.1193182506127402</c:v>
                </c:pt>
                <c:pt idx="19773">
                  <c:v>2.1192788945715377</c:v>
                </c:pt>
                <c:pt idx="19774">
                  <c:v>2.1192398072209202</c:v>
                </c:pt>
                <c:pt idx="19775">
                  <c:v>2.1192009881828597</c:v>
                </c:pt>
                <c:pt idx="19776">
                  <c:v>2.1191624370780535</c:v>
                </c:pt>
                <c:pt idx="19777">
                  <c:v>2.1191241535260001</c:v>
                </c:pt>
                <c:pt idx="19778">
                  <c:v>2.1190861371447967</c:v>
                </c:pt>
                <c:pt idx="19779">
                  <c:v>2.1167554032688285</c:v>
                </c:pt>
                <c:pt idx="19780">
                  <c:v>2.1167689706769877</c:v>
                </c:pt>
                <c:pt idx="19781">
                  <c:v>2.1167826646964101</c:v>
                </c:pt>
                <c:pt idx="19782">
                  <c:v>2.1167964845993197</c:v>
                </c:pt>
                <c:pt idx="19783">
                  <c:v>2.1168104296565606</c:v>
                </c:pt>
                <c:pt idx="19784">
                  <c:v>2.1168244991378167</c:v>
                </c:pt>
                <c:pt idx="19785">
                  <c:v>2.11683869231137</c:v>
                </c:pt>
                <c:pt idx="19786">
                  <c:v>2.1168530084442367</c:v>
                </c:pt>
                <c:pt idx="19787">
                  <c:v>2.1168674468022477</c:v>
                </c:pt>
                <c:pt idx="19788">
                  <c:v>2.1168820066498517</c:v>
                </c:pt>
                <c:pt idx="19789">
                  <c:v>2.11689668725039</c:v>
                </c:pt>
                <c:pt idx="19790">
                  <c:v>2.11691148786575</c:v>
                </c:pt>
                <c:pt idx="19791">
                  <c:v>2.1169264077566701</c:v>
                </c:pt>
                <c:pt idx="19792">
                  <c:v>2.1169414461825999</c:v>
                </c:pt>
                <c:pt idx="19793">
                  <c:v>2.1169566024017397</c:v>
                </c:pt>
                <c:pt idx="19794">
                  <c:v>2.1169718756710201</c:v>
                </c:pt>
                <c:pt idx="19795">
                  <c:v>2.1169872652461201</c:v>
                </c:pt>
                <c:pt idx="19796">
                  <c:v>2.1170027703814802</c:v>
                </c:pt>
                <c:pt idx="19797">
                  <c:v>2.1170183903302378</c:v>
                </c:pt>
                <c:pt idx="19798">
                  <c:v>2.11703412434438</c:v>
                </c:pt>
                <c:pt idx="19799">
                  <c:v>2.1170499716745477</c:v>
                </c:pt>
                <c:pt idx="19800">
                  <c:v>2.1170659315701967</c:v>
                </c:pt>
                <c:pt idx="19801">
                  <c:v>2.1170820032795477</c:v>
                </c:pt>
                <c:pt idx="19802">
                  <c:v>2.1170981860495277</c:v>
                </c:pt>
                <c:pt idx="19803">
                  <c:v>2.1171144791258798</c:v>
                </c:pt>
                <c:pt idx="19804">
                  <c:v>2.1171308817531012</c:v>
                </c:pt>
                <c:pt idx="19805">
                  <c:v>2.1171473931744198</c:v>
                </c:pt>
                <c:pt idx="19806">
                  <c:v>2.1171640126319438</c:v>
                </c:pt>
                <c:pt idx="19807">
                  <c:v>2.1171807393663609</c:v>
                </c:pt>
                <c:pt idx="19808">
                  <c:v>2.117197572617354</c:v>
                </c:pt>
                <c:pt idx="19809">
                  <c:v>2.11721451162314</c:v>
                </c:pt>
                <c:pt idx="19810">
                  <c:v>2.117231555621053</c:v>
                </c:pt>
                <c:pt idx="19811">
                  <c:v>2.1172487038468377</c:v>
                </c:pt>
                <c:pt idx="19812">
                  <c:v>2.1172659555353301</c:v>
                </c:pt>
                <c:pt idx="19813">
                  <c:v>2.1172833099199599</c:v>
                </c:pt>
                <c:pt idx="19814">
                  <c:v>2.1173007662330412</c:v>
                </c:pt>
                <c:pt idx="19815">
                  <c:v>2.1173183237055997</c:v>
                </c:pt>
                <c:pt idx="19816">
                  <c:v>2.1173359815675812</c:v>
                </c:pt>
                <c:pt idx="19817">
                  <c:v>2.1173537390475898</c:v>
                </c:pt>
                <c:pt idx="19818">
                  <c:v>2.1173715953731498</c:v>
                </c:pt>
                <c:pt idx="19819">
                  <c:v>2.1173895497705457</c:v>
                </c:pt>
                <c:pt idx="19820">
                  <c:v>2.11740760146479</c:v>
                </c:pt>
                <c:pt idx="19821">
                  <c:v>2.1174257496798399</c:v>
                </c:pt>
                <c:pt idx="19822">
                  <c:v>2.1174439936383767</c:v>
                </c:pt>
                <c:pt idx="19823">
                  <c:v>2.11746233256192</c:v>
                </c:pt>
                <c:pt idx="19824">
                  <c:v>2.1174807656708099</c:v>
                </c:pt>
                <c:pt idx="19825">
                  <c:v>2.1174992921842</c:v>
                </c:pt>
                <c:pt idx="19826">
                  <c:v>2.1175179113200602</c:v>
                </c:pt>
                <c:pt idx="19827">
                  <c:v>2.1175366222952001</c:v>
                </c:pt>
                <c:pt idx="19828">
                  <c:v>2.117555424325217</c:v>
                </c:pt>
                <c:pt idx="19829">
                  <c:v>2.1175743166246601</c:v>
                </c:pt>
                <c:pt idx="19830">
                  <c:v>2.1175932984067618</c:v>
                </c:pt>
                <c:pt idx="19831">
                  <c:v>2.1176123688835902</c:v>
                </c:pt>
                <c:pt idx="19832">
                  <c:v>2.1176315272662212</c:v>
                </c:pt>
                <c:pt idx="19833">
                  <c:v>2.1176507727644212</c:v>
                </c:pt>
                <c:pt idx="19834">
                  <c:v>2.1176701045868267</c:v>
                </c:pt>
                <c:pt idx="19835">
                  <c:v>2.1176895219409801</c:v>
                </c:pt>
                <c:pt idx="19836">
                  <c:v>2.1177090240332177</c:v>
                </c:pt>
                <c:pt idx="19837">
                  <c:v>2.1177286100687467</c:v>
                </c:pt>
                <c:pt idx="19838">
                  <c:v>2.1177482792516398</c:v>
                </c:pt>
                <c:pt idx="19839">
                  <c:v>2.1177680307848177</c:v>
                </c:pt>
                <c:pt idx="19840">
                  <c:v>2.1177878638700602</c:v>
                </c:pt>
                <c:pt idx="19841">
                  <c:v>2.1178077777080402</c:v>
                </c:pt>
                <c:pt idx="19842">
                  <c:v>2.1178277714982299</c:v>
                </c:pt>
                <c:pt idx="19843">
                  <c:v>2.1178478444390598</c:v>
                </c:pt>
                <c:pt idx="19844">
                  <c:v>2.1178679957277997</c:v>
                </c:pt>
                <c:pt idx="19845">
                  <c:v>2.1178882245605677</c:v>
                </c:pt>
                <c:pt idx="19846">
                  <c:v>2.1179085301324099</c:v>
                </c:pt>
                <c:pt idx="19847">
                  <c:v>2.11792891163722</c:v>
                </c:pt>
                <c:pt idx="19848">
                  <c:v>2.1179493682678001</c:v>
                </c:pt>
                <c:pt idx="19849">
                  <c:v>2.1179698992158267</c:v>
                </c:pt>
                <c:pt idx="19850">
                  <c:v>2.11799050367188</c:v>
                </c:pt>
                <c:pt idx="19851">
                  <c:v>2.1180111808254298</c:v>
                </c:pt>
                <c:pt idx="19852">
                  <c:v>2.1180319298648587</c:v>
                </c:pt>
                <c:pt idx="19853">
                  <c:v>2.1180527499774402</c:v>
                </c:pt>
                <c:pt idx="19854">
                  <c:v>2.1180736403493201</c:v>
                </c:pt>
                <c:pt idx="19855">
                  <c:v>2.1180946001656298</c:v>
                </c:pt>
                <c:pt idx="19856">
                  <c:v>2.1181156286103602</c:v>
                </c:pt>
                <c:pt idx="19857">
                  <c:v>2.1181367248664489</c:v>
                </c:pt>
                <c:pt idx="19858">
                  <c:v>2.1181578881156602</c:v>
                </c:pt>
                <c:pt idx="19859">
                  <c:v>2.1181791175387987</c:v>
                </c:pt>
                <c:pt idx="19860">
                  <c:v>2.1182004123155598</c:v>
                </c:pt>
                <c:pt idx="19861">
                  <c:v>2.1182217716245573</c:v>
                </c:pt>
                <c:pt idx="19862">
                  <c:v>2.1182431946432132</c:v>
                </c:pt>
                <c:pt idx="19863">
                  <c:v>2.1182646805482177</c:v>
                </c:pt>
                <c:pt idx="19864">
                  <c:v>2.1182862285148398</c:v>
                </c:pt>
                <c:pt idx="19865">
                  <c:v>2.1183078377174889</c:v>
                </c:pt>
                <c:pt idx="19866">
                  <c:v>2.1183295073294248</c:v>
                </c:pt>
                <c:pt idx="19867">
                  <c:v>2.1183512365228898</c:v>
                </c:pt>
                <c:pt idx="19868">
                  <c:v>2.1183730244691477</c:v>
                </c:pt>
                <c:pt idx="19869">
                  <c:v>2.1183948703383648</c:v>
                </c:pt>
                <c:pt idx="19870">
                  <c:v>2.1184167732995598</c:v>
                </c:pt>
                <c:pt idx="19871">
                  <c:v>2.1184387325209202</c:v>
                </c:pt>
                <c:pt idx="19872">
                  <c:v>2.1184607471694212</c:v>
                </c:pt>
                <c:pt idx="19873">
                  <c:v>2.1184828164111198</c:v>
                </c:pt>
                <c:pt idx="19874">
                  <c:v>2.1185049394109798</c:v>
                </c:pt>
                <c:pt idx="19875">
                  <c:v>2.1185271153329812</c:v>
                </c:pt>
                <c:pt idx="19876">
                  <c:v>2.1185493433400597</c:v>
                </c:pt>
                <c:pt idx="19877">
                  <c:v>2.1185716225941502</c:v>
                </c:pt>
                <c:pt idx="19878">
                  <c:v>2.1185939522561612</c:v>
                </c:pt>
                <c:pt idx="19879">
                  <c:v>2.1186163314859998</c:v>
                </c:pt>
                <c:pt idx="19880">
                  <c:v>2.1186387594425802</c:v>
                </c:pt>
                <c:pt idx="19881">
                  <c:v>2.1186612352837577</c:v>
                </c:pt>
                <c:pt idx="19882">
                  <c:v>2.1186837581665316</c:v>
                </c:pt>
                <c:pt idx="19883">
                  <c:v>2.11870632724666</c:v>
                </c:pt>
                <c:pt idx="19884">
                  <c:v>2.1187289416791701</c:v>
                </c:pt>
                <c:pt idx="19885">
                  <c:v>2.1187516006179612</c:v>
                </c:pt>
                <c:pt idx="19886">
                  <c:v>2.1187743032159498</c:v>
                </c:pt>
                <c:pt idx="19887">
                  <c:v>2.1187970486251673</c:v>
                </c:pt>
                <c:pt idx="19888">
                  <c:v>2.1188198359964798</c:v>
                </c:pt>
                <c:pt idx="19889">
                  <c:v>2.1188426644800167</c:v>
                </c:pt>
                <c:pt idx="19890">
                  <c:v>2.1188655332247341</c:v>
                </c:pt>
                <c:pt idx="19891">
                  <c:v>2.1188884413788367</c:v>
                </c:pt>
                <c:pt idx="19892">
                  <c:v>2.1189113880893857</c:v>
                </c:pt>
                <c:pt idx="19893">
                  <c:v>2.1189343725025047</c:v>
                </c:pt>
                <c:pt idx="19894">
                  <c:v>2.1189573937633677</c:v>
                </c:pt>
                <c:pt idx="19895">
                  <c:v>2.1189804510163412</c:v>
                </c:pt>
                <c:pt idx="19896">
                  <c:v>2.1190035434046797</c:v>
                </c:pt>
                <c:pt idx="19897">
                  <c:v>2.1190266700707787</c:v>
                </c:pt>
                <c:pt idx="19898">
                  <c:v>2.1190498301560567</c:v>
                </c:pt>
                <c:pt idx="19899">
                  <c:v>2.1190730228010399</c:v>
                </c:pt>
                <c:pt idx="19900">
                  <c:v>2.1190962471452699</c:v>
                </c:pt>
                <c:pt idx="19901">
                  <c:v>2.1191195023274418</c:v>
                </c:pt>
                <c:pt idx="19902">
                  <c:v>2.11914278748517</c:v>
                </c:pt>
                <c:pt idx="19903">
                  <c:v>2.11916610175536</c:v>
                </c:pt>
                <c:pt idx="19904">
                  <c:v>2.1191894442738577</c:v>
                </c:pt>
                <c:pt idx="19905">
                  <c:v>2.1192128141756768</c:v>
                </c:pt>
                <c:pt idx="19906">
                  <c:v>2.1192362105948677</c:v>
                </c:pt>
                <c:pt idx="19907">
                  <c:v>2.1192596326645967</c:v>
                </c:pt>
                <c:pt idx="19908">
                  <c:v>2.11928307951715</c:v>
                </c:pt>
                <c:pt idx="19909">
                  <c:v>2.1193065502839099</c:v>
                </c:pt>
                <c:pt idx="19910">
                  <c:v>2.1193300440953786</c:v>
                </c:pt>
                <c:pt idx="19911">
                  <c:v>2.1193535600810902</c:v>
                </c:pt>
                <c:pt idx="19912">
                  <c:v>2.11937709736985</c:v>
                </c:pt>
                <c:pt idx="19913">
                  <c:v>2.1194006550894797</c:v>
                </c:pt>
                <c:pt idx="19914">
                  <c:v>2.1194242323669412</c:v>
                </c:pt>
                <c:pt idx="19915">
                  <c:v>2.11944782832833</c:v>
                </c:pt>
                <c:pt idx="19916">
                  <c:v>2.1194714420989</c:v>
                </c:pt>
                <c:pt idx="19917">
                  <c:v>2.1194950728030197</c:v>
                </c:pt>
                <c:pt idx="19918">
                  <c:v>2.1195187195642067</c:v>
                </c:pt>
                <c:pt idx="19919">
                  <c:v>2.1195423815051377</c:v>
                </c:pt>
                <c:pt idx="19920">
                  <c:v>2.1195660577476412</c:v>
                </c:pt>
                <c:pt idx="19921">
                  <c:v>2.119589747412705</c:v>
                </c:pt>
                <c:pt idx="19922">
                  <c:v>2.11961344962037</c:v>
                </c:pt>
                <c:pt idx="19923">
                  <c:v>2.1196371634900397</c:v>
                </c:pt>
                <c:pt idx="19924">
                  <c:v>2.11966088814015</c:v>
                </c:pt>
                <c:pt idx="19925">
                  <c:v>2.1196846226883501</c:v>
                </c:pt>
                <c:pt idx="19926">
                  <c:v>2.1197083662514502</c:v>
                </c:pt>
                <c:pt idx="19927">
                  <c:v>2.11973211794546</c:v>
                </c:pt>
                <c:pt idx="19928">
                  <c:v>2.11975587688557</c:v>
                </c:pt>
                <c:pt idx="19929">
                  <c:v>2.1197796421861499</c:v>
                </c:pt>
                <c:pt idx="19930">
                  <c:v>2.1198034129607777</c:v>
                </c:pt>
                <c:pt idx="19931">
                  <c:v>2.1198271883222501</c:v>
                </c:pt>
                <c:pt idx="19932">
                  <c:v>2.1198509673825101</c:v>
                </c:pt>
                <c:pt idx="19933">
                  <c:v>2.1198747492527601</c:v>
                </c:pt>
                <c:pt idx="19934">
                  <c:v>2.1198985330433726</c:v>
                </c:pt>
                <c:pt idx="19935">
                  <c:v>2.1199223178640501</c:v>
                </c:pt>
                <c:pt idx="19936">
                  <c:v>2.1199461028235267</c:v>
                </c:pt>
                <c:pt idx="19937">
                  <c:v>2.1199698870299302</c:v>
                </c:pt>
                <c:pt idx="19938">
                  <c:v>2.1199936695905301</c:v>
                </c:pt>
                <c:pt idx="19939">
                  <c:v>2.12001744961186</c:v>
                </c:pt>
                <c:pt idx="19940">
                  <c:v>2.1200412261996999</c:v>
                </c:pt>
                <c:pt idx="19941">
                  <c:v>2.12006499845906</c:v>
                </c:pt>
                <c:pt idx="19942">
                  <c:v>2.1200887654942</c:v>
                </c:pt>
                <c:pt idx="19943">
                  <c:v>2.12011252640864</c:v>
                </c:pt>
                <c:pt idx="19944">
                  <c:v>2.1201362803051871</c:v>
                </c:pt>
                <c:pt idx="19945">
                  <c:v>2.1201600262857898</c:v>
                </c:pt>
                <c:pt idx="19946">
                  <c:v>2.1201837634518412</c:v>
                </c:pt>
                <c:pt idx="19947">
                  <c:v>2.1202074909038777</c:v>
                </c:pt>
                <c:pt idx="19948">
                  <c:v>2.1202312077418282</c:v>
                </c:pt>
                <c:pt idx="19949">
                  <c:v>2.1202549130646777</c:v>
                </c:pt>
                <c:pt idx="19950">
                  <c:v>2.1202786059709902</c:v>
                </c:pt>
                <c:pt idx="19951">
                  <c:v>2.1203022855584202</c:v>
                </c:pt>
                <c:pt idx="19952">
                  <c:v>2.1203259509239802</c:v>
                </c:pt>
                <c:pt idx="19953">
                  <c:v>2.12034960116398</c:v>
                </c:pt>
                <c:pt idx="19954">
                  <c:v>2.1203732353740401</c:v>
                </c:pt>
                <c:pt idx="19955">
                  <c:v>2.1203968526491148</c:v>
                </c:pt>
                <c:pt idx="19956">
                  <c:v>2.1204204520833412</c:v>
                </c:pt>
                <c:pt idx="19957">
                  <c:v>2.1204440327703602</c:v>
                </c:pt>
                <c:pt idx="19958">
                  <c:v>2.1204675938030477</c:v>
                </c:pt>
                <c:pt idx="19959">
                  <c:v>2.1204911342735997</c:v>
                </c:pt>
                <c:pt idx="19960">
                  <c:v>2.1205146532735601</c:v>
                </c:pt>
                <c:pt idx="19961">
                  <c:v>2.1205381498938198</c:v>
                </c:pt>
                <c:pt idx="19962">
                  <c:v>2.1205616232245998</c:v>
                </c:pt>
                <c:pt idx="19963">
                  <c:v>2.1205850723555009</c:v>
                </c:pt>
                <c:pt idx="19964">
                  <c:v>2.12060849637537</c:v>
                </c:pt>
                <c:pt idx="19965">
                  <c:v>2.1206318943726012</c:v>
                </c:pt>
                <c:pt idx="19966">
                  <c:v>2.1206552654347477</c:v>
                </c:pt>
                <c:pt idx="19967">
                  <c:v>2.1206786086489</c:v>
                </c:pt>
                <c:pt idx="19968">
                  <c:v>2.1207019231014201</c:v>
                </c:pt>
                <c:pt idx="19969">
                  <c:v>2.1207252078780812</c:v>
                </c:pt>
                <c:pt idx="19970">
                  <c:v>2.12074846206403</c:v>
                </c:pt>
                <c:pt idx="19971">
                  <c:v>2.1207716847437998</c:v>
                </c:pt>
                <c:pt idx="19972">
                  <c:v>2.1207948750013959</c:v>
                </c:pt>
                <c:pt idx="19973">
                  <c:v>2.1208180319199799</c:v>
                </c:pt>
                <c:pt idx="19974">
                  <c:v>2.1208411545824499</c:v>
                </c:pt>
                <c:pt idx="19975">
                  <c:v>2.1208642420708812</c:v>
                </c:pt>
                <c:pt idx="19976">
                  <c:v>2.1208872934668399</c:v>
                </c:pt>
                <c:pt idx="19977">
                  <c:v>2.1209103078513438</c:v>
                </c:pt>
                <c:pt idx="19978">
                  <c:v>2.1209332843046602</c:v>
                </c:pt>
                <c:pt idx="19979">
                  <c:v>2.1209562219067299</c:v>
                </c:pt>
                <c:pt idx="19980">
                  <c:v>2.12097911973679</c:v>
                </c:pt>
                <c:pt idx="19981">
                  <c:v>2.12100197687352</c:v>
                </c:pt>
                <c:pt idx="19982">
                  <c:v>2.1210247923951018</c:v>
                </c:pt>
                <c:pt idx="19983">
                  <c:v>2.1210475653790302</c:v>
                </c:pt>
                <c:pt idx="19984">
                  <c:v>2.1210702949024602</c:v>
                </c:pt>
                <c:pt idx="19985">
                  <c:v>2.1210929800418197</c:v>
                </c:pt>
                <c:pt idx="19986">
                  <c:v>2.1211156198731067</c:v>
                </c:pt>
                <c:pt idx="19987">
                  <c:v>2.1211382134717698</c:v>
                </c:pt>
                <c:pt idx="19988">
                  <c:v>2.1211607599127418</c:v>
                </c:pt>
                <c:pt idx="19989">
                  <c:v>2.1211832582703773</c:v>
                </c:pt>
                <c:pt idx="19990">
                  <c:v>2.12120570761848</c:v>
                </c:pt>
                <c:pt idx="19991">
                  <c:v>2.1212281070305599</c:v>
                </c:pt>
                <c:pt idx="19992">
                  <c:v>2.1212504555794198</c:v>
                </c:pt>
                <c:pt idx="19993">
                  <c:v>2.121272752337473</c:v>
                </c:pt>
                <c:pt idx="19994">
                  <c:v>2.1212949963765002</c:v>
                </c:pt>
                <c:pt idx="19995">
                  <c:v>2.1213171867679836</c:v>
                </c:pt>
                <c:pt idx="19996">
                  <c:v>2.1213393225827448</c:v>
                </c:pt>
                <c:pt idx="19997">
                  <c:v>2.1213614028912402</c:v>
                </c:pt>
                <c:pt idx="19998">
                  <c:v>2.1213834267634599</c:v>
                </c:pt>
              </c:numCache>
            </c:numRef>
          </c:val>
          <c:smooth val="0"/>
          <c:extLst>
            <c:ext xmlns:c16="http://schemas.microsoft.com/office/drawing/2014/chart" uri="{C3380CC4-5D6E-409C-BE32-E72D297353CC}">
              <c16:uniqueId val="{00000000-8BEF-4D0F-A697-95B3E8B72E1E}"/>
            </c:ext>
          </c:extLst>
        </c:ser>
        <c:ser>
          <c:idx val="2"/>
          <c:order val="1"/>
          <c:tx>
            <c:v>VpvIn(V)</c:v>
          </c:tx>
          <c:spPr>
            <a:ln w="41275"/>
          </c:spPr>
          <c:marker>
            <c:symbol val="none"/>
          </c:marker>
          <c:cat>
            <c:numRef>
              <c:f>Sheet4!$F$2:$F$20000</c:f>
              <c:numCache>
                <c:formatCode>General</c:formatCode>
                <c:ptCount val="19999"/>
                <c:pt idx="0">
                  <c:v>1.0000000000000147E-4</c:v>
                </c:pt>
                <c:pt idx="1">
                  <c:v>3.0000000000000447E-4</c:v>
                </c:pt>
                <c:pt idx="2">
                  <c:v>5.0000000000000294E-4</c:v>
                </c:pt>
                <c:pt idx="3">
                  <c:v>7.0000000000000943E-4</c:v>
                </c:pt>
                <c:pt idx="4">
                  <c:v>9.0000000000000724E-4</c:v>
                </c:pt>
                <c:pt idx="5">
                  <c:v>1.1000000000000172E-3</c:v>
                </c:pt>
                <c:pt idx="6">
                  <c:v>1.3000000000000164E-3</c:v>
                </c:pt>
                <c:pt idx="7">
                  <c:v>1.5000000000000167E-3</c:v>
                </c:pt>
                <c:pt idx="8">
                  <c:v>1.7000000000000186E-3</c:v>
                </c:pt>
                <c:pt idx="9">
                  <c:v>1.9000000000000243E-3</c:v>
                </c:pt>
                <c:pt idx="10">
                  <c:v>2.1000000000000111E-3</c:v>
                </c:pt>
                <c:pt idx="11">
                  <c:v>2.3000000000000052E-3</c:v>
                </c:pt>
                <c:pt idx="12">
                  <c:v>2.4999999999999996E-3</c:v>
                </c:pt>
                <c:pt idx="13">
                  <c:v>2.700000000000037E-3</c:v>
                </c:pt>
                <c:pt idx="14">
                  <c:v>2.9000000000000085E-3</c:v>
                </c:pt>
                <c:pt idx="15">
                  <c:v>3.1000000000000376E-3</c:v>
                </c:pt>
                <c:pt idx="16">
                  <c:v>3.3000000000000178E-3</c:v>
                </c:pt>
                <c:pt idx="17">
                  <c:v>3.5000000000000126E-3</c:v>
                </c:pt>
                <c:pt idx="18">
                  <c:v>3.7000000000000457E-3</c:v>
                </c:pt>
                <c:pt idx="19">
                  <c:v>3.9000000000000336E-3</c:v>
                </c:pt>
                <c:pt idx="20">
                  <c:v>4.1000000000000003E-3</c:v>
                </c:pt>
                <c:pt idx="21">
                  <c:v>4.3000000000000104E-3</c:v>
                </c:pt>
                <c:pt idx="22">
                  <c:v>4.5000000000000187E-3</c:v>
                </c:pt>
                <c:pt idx="23">
                  <c:v>4.6999999999999993E-3</c:v>
                </c:pt>
                <c:pt idx="24">
                  <c:v>4.9000000000000632E-3</c:v>
                </c:pt>
                <c:pt idx="25">
                  <c:v>5.1000000000000134E-3</c:v>
                </c:pt>
                <c:pt idx="26">
                  <c:v>5.3000000000000104E-3</c:v>
                </c:pt>
                <c:pt idx="27">
                  <c:v>5.5000000000000188E-3</c:v>
                </c:pt>
                <c:pt idx="28">
                  <c:v>5.7000000000000384E-3</c:v>
                </c:pt>
                <c:pt idx="29">
                  <c:v>5.9000000000000823E-3</c:v>
                </c:pt>
                <c:pt idx="30">
                  <c:v>6.1000000000000134E-3</c:v>
                </c:pt>
                <c:pt idx="31">
                  <c:v>6.300000000000033E-3</c:v>
                </c:pt>
                <c:pt idx="32">
                  <c:v>6.5000000000000717E-3</c:v>
                </c:pt>
                <c:pt idx="33">
                  <c:v>6.7000000000000809E-3</c:v>
                </c:pt>
                <c:pt idx="34">
                  <c:v>6.9000000000000892E-3</c:v>
                </c:pt>
                <c:pt idx="35">
                  <c:v>7.1000000000000134E-3</c:v>
                </c:pt>
                <c:pt idx="36">
                  <c:v>7.3000000000000374E-3</c:v>
                </c:pt>
                <c:pt idx="37">
                  <c:v>7.5000000000000821E-3</c:v>
                </c:pt>
                <c:pt idx="38">
                  <c:v>7.7000000000000939E-3</c:v>
                </c:pt>
                <c:pt idx="39">
                  <c:v>7.9000000000001014E-3</c:v>
                </c:pt>
                <c:pt idx="40">
                  <c:v>8.1000000000000065E-3</c:v>
                </c:pt>
                <c:pt idx="41">
                  <c:v>8.3000000000000625E-3</c:v>
                </c:pt>
                <c:pt idx="42">
                  <c:v>8.5000000000000266E-3</c:v>
                </c:pt>
                <c:pt idx="43">
                  <c:v>8.7000000000000046E-3</c:v>
                </c:pt>
                <c:pt idx="44">
                  <c:v>8.9000000000000624E-3</c:v>
                </c:pt>
                <c:pt idx="45">
                  <c:v>9.1000000000000247E-3</c:v>
                </c:pt>
                <c:pt idx="46">
                  <c:v>9.3000000000000912E-3</c:v>
                </c:pt>
                <c:pt idx="47">
                  <c:v>9.5000000000000518E-3</c:v>
                </c:pt>
                <c:pt idx="48">
                  <c:v>9.7000000000000228E-3</c:v>
                </c:pt>
                <c:pt idx="49">
                  <c:v>9.9000000000000268E-3</c:v>
                </c:pt>
                <c:pt idx="50">
                  <c:v>1.0099999999999896E-2</c:v>
                </c:pt>
                <c:pt idx="51">
                  <c:v>1.0299999999999978E-2</c:v>
                </c:pt>
                <c:pt idx="52">
                  <c:v>1.0499999999999956E-2</c:v>
                </c:pt>
                <c:pt idx="53">
                  <c:v>1.0699999999999958E-2</c:v>
                </c:pt>
                <c:pt idx="54">
                  <c:v>1.0899999999999976E-2</c:v>
                </c:pt>
                <c:pt idx="55">
                  <c:v>1.1099999999999978E-2</c:v>
                </c:pt>
                <c:pt idx="56">
                  <c:v>1.1299999999999978E-2</c:v>
                </c:pt>
                <c:pt idx="57">
                  <c:v>1.1499999999999979E-2</c:v>
                </c:pt>
                <c:pt idx="58">
                  <c:v>1.169999999999998E-2</c:v>
                </c:pt>
                <c:pt idx="59">
                  <c:v>1.1899999999999984E-2</c:v>
                </c:pt>
                <c:pt idx="60">
                  <c:v>1.2099999999999878E-2</c:v>
                </c:pt>
                <c:pt idx="61">
                  <c:v>1.2299999999999978E-2</c:v>
                </c:pt>
                <c:pt idx="62">
                  <c:v>1.2499999999999956E-2</c:v>
                </c:pt>
                <c:pt idx="63">
                  <c:v>1.2699999999999958E-2</c:v>
                </c:pt>
                <c:pt idx="64">
                  <c:v>1.2899999999999976E-2</c:v>
                </c:pt>
                <c:pt idx="65">
                  <c:v>1.3099999999999954E-2</c:v>
                </c:pt>
                <c:pt idx="66">
                  <c:v>1.3299999999999972E-2</c:v>
                </c:pt>
                <c:pt idx="67">
                  <c:v>1.3499999999999974E-2</c:v>
                </c:pt>
                <c:pt idx="68">
                  <c:v>1.3699999999999966E-2</c:v>
                </c:pt>
                <c:pt idx="69">
                  <c:v>1.3899999999999971E-2</c:v>
                </c:pt>
                <c:pt idx="70">
                  <c:v>1.4099999999999856E-2</c:v>
                </c:pt>
                <c:pt idx="71">
                  <c:v>1.4299999999999858E-2</c:v>
                </c:pt>
                <c:pt idx="72">
                  <c:v>1.4499999999999878E-2</c:v>
                </c:pt>
                <c:pt idx="73">
                  <c:v>1.4699999999999876E-2</c:v>
                </c:pt>
                <c:pt idx="74">
                  <c:v>1.4899999999999938E-2</c:v>
                </c:pt>
                <c:pt idx="75">
                  <c:v>1.5099999999999954E-2</c:v>
                </c:pt>
                <c:pt idx="76">
                  <c:v>1.5299999999999959E-2</c:v>
                </c:pt>
                <c:pt idx="77">
                  <c:v>1.5499999999999958E-2</c:v>
                </c:pt>
                <c:pt idx="78">
                  <c:v>1.5699999999999957E-2</c:v>
                </c:pt>
                <c:pt idx="79">
                  <c:v>1.5899999999999959E-2</c:v>
                </c:pt>
                <c:pt idx="80">
                  <c:v>1.6099999999999958E-2</c:v>
                </c:pt>
                <c:pt idx="81">
                  <c:v>1.6299999999999957E-2</c:v>
                </c:pt>
                <c:pt idx="82">
                  <c:v>1.6499999999999959E-2</c:v>
                </c:pt>
                <c:pt idx="83">
                  <c:v>1.6699999999999954E-2</c:v>
                </c:pt>
                <c:pt idx="84">
                  <c:v>1.6899999999999953E-2</c:v>
                </c:pt>
                <c:pt idx="85">
                  <c:v>1.7099999999999962E-2</c:v>
                </c:pt>
                <c:pt idx="86">
                  <c:v>1.7299999999999933E-2</c:v>
                </c:pt>
                <c:pt idx="87">
                  <c:v>1.7499999999999953E-2</c:v>
                </c:pt>
                <c:pt idx="88">
                  <c:v>1.7699999999999941E-2</c:v>
                </c:pt>
                <c:pt idx="89">
                  <c:v>1.7899999999999947E-2</c:v>
                </c:pt>
                <c:pt idx="90">
                  <c:v>1.8099999999999946E-2</c:v>
                </c:pt>
                <c:pt idx="91">
                  <c:v>1.8299999999999941E-2</c:v>
                </c:pt>
                <c:pt idx="92">
                  <c:v>1.8499999999999944E-2</c:v>
                </c:pt>
                <c:pt idx="93">
                  <c:v>1.8699999999999942E-2</c:v>
                </c:pt>
                <c:pt idx="94">
                  <c:v>1.8899999999999941E-2</c:v>
                </c:pt>
                <c:pt idx="95">
                  <c:v>1.909999999999994E-2</c:v>
                </c:pt>
                <c:pt idx="96">
                  <c:v>1.9299999999999939E-2</c:v>
                </c:pt>
                <c:pt idx="97">
                  <c:v>1.9499999999999938E-2</c:v>
                </c:pt>
                <c:pt idx="98">
                  <c:v>1.9699999999999936E-2</c:v>
                </c:pt>
                <c:pt idx="99">
                  <c:v>1.9899999999999935E-2</c:v>
                </c:pt>
                <c:pt idx="100">
                  <c:v>2.0099999999999951E-2</c:v>
                </c:pt>
                <c:pt idx="101">
                  <c:v>2.0299999999999992E-2</c:v>
                </c:pt>
                <c:pt idx="102">
                  <c:v>2.0499999999999952E-2</c:v>
                </c:pt>
                <c:pt idx="103">
                  <c:v>2.070000000000001E-2</c:v>
                </c:pt>
                <c:pt idx="104">
                  <c:v>2.0900000000000002E-2</c:v>
                </c:pt>
                <c:pt idx="105">
                  <c:v>2.1100000000000011E-2</c:v>
                </c:pt>
                <c:pt idx="106">
                  <c:v>2.1300000000000006E-2</c:v>
                </c:pt>
                <c:pt idx="107">
                  <c:v>2.1500000000000002E-2</c:v>
                </c:pt>
                <c:pt idx="108">
                  <c:v>2.1700000000000011E-2</c:v>
                </c:pt>
                <c:pt idx="109">
                  <c:v>2.1900000000000051E-2</c:v>
                </c:pt>
                <c:pt idx="110">
                  <c:v>2.2100000000000012E-2</c:v>
                </c:pt>
                <c:pt idx="111">
                  <c:v>2.2300000000000045E-2</c:v>
                </c:pt>
                <c:pt idx="112">
                  <c:v>2.2500000000000072E-2</c:v>
                </c:pt>
                <c:pt idx="113">
                  <c:v>2.2700000000000012E-2</c:v>
                </c:pt>
                <c:pt idx="114">
                  <c:v>2.2900000000000052E-2</c:v>
                </c:pt>
                <c:pt idx="115">
                  <c:v>2.3099999999999916E-2</c:v>
                </c:pt>
                <c:pt idx="116">
                  <c:v>2.3299999999999942E-2</c:v>
                </c:pt>
                <c:pt idx="117">
                  <c:v>2.3499999999999951E-2</c:v>
                </c:pt>
                <c:pt idx="118">
                  <c:v>2.3699999999999912E-2</c:v>
                </c:pt>
                <c:pt idx="119">
                  <c:v>2.3899999999999911E-2</c:v>
                </c:pt>
                <c:pt idx="120">
                  <c:v>2.4099999999999951E-2</c:v>
                </c:pt>
                <c:pt idx="121">
                  <c:v>2.4299999999999912E-2</c:v>
                </c:pt>
                <c:pt idx="122">
                  <c:v>2.4499999999999952E-2</c:v>
                </c:pt>
                <c:pt idx="123">
                  <c:v>2.4699999999999916E-2</c:v>
                </c:pt>
                <c:pt idx="124">
                  <c:v>2.4899999999999995E-2</c:v>
                </c:pt>
                <c:pt idx="125">
                  <c:v>2.5099999999999952E-2</c:v>
                </c:pt>
                <c:pt idx="126">
                  <c:v>2.5299999999999993E-2</c:v>
                </c:pt>
                <c:pt idx="127">
                  <c:v>2.5500000000000002E-2</c:v>
                </c:pt>
                <c:pt idx="128">
                  <c:v>2.5700000000000011E-2</c:v>
                </c:pt>
                <c:pt idx="129">
                  <c:v>2.5899999999999999E-2</c:v>
                </c:pt>
                <c:pt idx="130">
                  <c:v>2.6100000000000012E-2</c:v>
                </c:pt>
                <c:pt idx="131">
                  <c:v>2.6299999999999896E-2</c:v>
                </c:pt>
                <c:pt idx="132">
                  <c:v>2.6499999999999999E-2</c:v>
                </c:pt>
                <c:pt idx="133">
                  <c:v>2.6700000000000005E-2</c:v>
                </c:pt>
                <c:pt idx="134">
                  <c:v>2.6900000000000014E-2</c:v>
                </c:pt>
                <c:pt idx="135">
                  <c:v>2.7099999999999999E-2</c:v>
                </c:pt>
                <c:pt idx="136">
                  <c:v>2.7300000000000008E-2</c:v>
                </c:pt>
                <c:pt idx="137">
                  <c:v>2.7500000000000014E-2</c:v>
                </c:pt>
                <c:pt idx="138">
                  <c:v>2.7700000000000009E-2</c:v>
                </c:pt>
                <c:pt idx="139">
                  <c:v>2.7900000000000109E-2</c:v>
                </c:pt>
                <c:pt idx="140">
                  <c:v>2.8099999999999882E-2</c:v>
                </c:pt>
                <c:pt idx="141">
                  <c:v>2.8299999999999891E-2</c:v>
                </c:pt>
                <c:pt idx="142">
                  <c:v>2.849999999999989E-2</c:v>
                </c:pt>
                <c:pt idx="143">
                  <c:v>2.8699999999999882E-2</c:v>
                </c:pt>
                <c:pt idx="144">
                  <c:v>2.8899999999999891E-2</c:v>
                </c:pt>
                <c:pt idx="145">
                  <c:v>2.9099999999999886E-2</c:v>
                </c:pt>
                <c:pt idx="146">
                  <c:v>2.9299999999999882E-2</c:v>
                </c:pt>
                <c:pt idx="147">
                  <c:v>2.9499999999999891E-2</c:v>
                </c:pt>
                <c:pt idx="148">
                  <c:v>2.9699999999999886E-2</c:v>
                </c:pt>
                <c:pt idx="149">
                  <c:v>2.9899999999999892E-2</c:v>
                </c:pt>
                <c:pt idx="150">
                  <c:v>3.0099999999999967E-2</c:v>
                </c:pt>
                <c:pt idx="151">
                  <c:v>3.0299999999999896E-2</c:v>
                </c:pt>
                <c:pt idx="152">
                  <c:v>3.0499999999999892E-2</c:v>
                </c:pt>
                <c:pt idx="153">
                  <c:v>3.0699999999999995E-2</c:v>
                </c:pt>
                <c:pt idx="154">
                  <c:v>3.0899999999999896E-2</c:v>
                </c:pt>
                <c:pt idx="155">
                  <c:v>3.1099999999999982E-2</c:v>
                </c:pt>
                <c:pt idx="156">
                  <c:v>3.1300000000000015E-2</c:v>
                </c:pt>
                <c:pt idx="157">
                  <c:v>3.1499999999999882E-2</c:v>
                </c:pt>
                <c:pt idx="158">
                  <c:v>3.1700000000000013E-2</c:v>
                </c:pt>
                <c:pt idx="159">
                  <c:v>3.1900000000000012E-2</c:v>
                </c:pt>
                <c:pt idx="160">
                  <c:v>3.2100000000000024E-2</c:v>
                </c:pt>
                <c:pt idx="161">
                  <c:v>3.2300000000000016E-2</c:v>
                </c:pt>
                <c:pt idx="162">
                  <c:v>3.2500000000000119E-2</c:v>
                </c:pt>
                <c:pt idx="163">
                  <c:v>3.2700000000000139E-2</c:v>
                </c:pt>
                <c:pt idx="164">
                  <c:v>3.2900000000000117E-2</c:v>
                </c:pt>
                <c:pt idx="165">
                  <c:v>3.3099999999999942E-2</c:v>
                </c:pt>
                <c:pt idx="166">
                  <c:v>3.3299999999999982E-2</c:v>
                </c:pt>
                <c:pt idx="167">
                  <c:v>3.3499999999999946E-2</c:v>
                </c:pt>
                <c:pt idx="168">
                  <c:v>3.3699999999999952E-2</c:v>
                </c:pt>
                <c:pt idx="169">
                  <c:v>3.3900000000000013E-2</c:v>
                </c:pt>
                <c:pt idx="170">
                  <c:v>3.4099999999999991E-2</c:v>
                </c:pt>
                <c:pt idx="171">
                  <c:v>3.4300000000000011E-2</c:v>
                </c:pt>
                <c:pt idx="172">
                  <c:v>3.450000000000001E-2</c:v>
                </c:pt>
                <c:pt idx="173">
                  <c:v>3.4700000000000002E-2</c:v>
                </c:pt>
                <c:pt idx="174">
                  <c:v>3.4900000000000014E-2</c:v>
                </c:pt>
                <c:pt idx="175">
                  <c:v>3.5100000000000006E-2</c:v>
                </c:pt>
                <c:pt idx="176">
                  <c:v>3.5300000000000012E-2</c:v>
                </c:pt>
                <c:pt idx="177">
                  <c:v>3.5500000000000011E-2</c:v>
                </c:pt>
                <c:pt idx="178">
                  <c:v>3.5700000000000016E-2</c:v>
                </c:pt>
                <c:pt idx="179">
                  <c:v>3.5900000000000092E-2</c:v>
                </c:pt>
                <c:pt idx="180">
                  <c:v>3.6100000000000056E-2</c:v>
                </c:pt>
                <c:pt idx="181">
                  <c:v>3.6300000000000096E-2</c:v>
                </c:pt>
                <c:pt idx="182">
                  <c:v>3.650000000000015E-2</c:v>
                </c:pt>
                <c:pt idx="183">
                  <c:v>3.6700000000000052E-2</c:v>
                </c:pt>
                <c:pt idx="184">
                  <c:v>3.6900000000000092E-2</c:v>
                </c:pt>
                <c:pt idx="185">
                  <c:v>3.7100000000000188E-2</c:v>
                </c:pt>
                <c:pt idx="186">
                  <c:v>3.7300000000000173E-2</c:v>
                </c:pt>
                <c:pt idx="187">
                  <c:v>3.75000000000002E-2</c:v>
                </c:pt>
                <c:pt idx="188">
                  <c:v>3.770000000000024E-2</c:v>
                </c:pt>
                <c:pt idx="189">
                  <c:v>3.7900000000000239E-2</c:v>
                </c:pt>
                <c:pt idx="190">
                  <c:v>3.8100000000000071E-2</c:v>
                </c:pt>
                <c:pt idx="191">
                  <c:v>3.8300000000000091E-2</c:v>
                </c:pt>
                <c:pt idx="192">
                  <c:v>3.850000000000009E-2</c:v>
                </c:pt>
                <c:pt idx="193">
                  <c:v>3.8700000000000082E-2</c:v>
                </c:pt>
                <c:pt idx="194">
                  <c:v>3.8900000000000094E-2</c:v>
                </c:pt>
                <c:pt idx="195">
                  <c:v>3.9100000000000211E-2</c:v>
                </c:pt>
                <c:pt idx="196">
                  <c:v>3.9300000000000217E-2</c:v>
                </c:pt>
                <c:pt idx="197">
                  <c:v>3.9500000000000202E-2</c:v>
                </c:pt>
                <c:pt idx="198">
                  <c:v>3.9700000000000228E-2</c:v>
                </c:pt>
                <c:pt idx="199">
                  <c:v>3.9900000000000248E-2</c:v>
                </c:pt>
                <c:pt idx="200">
                  <c:v>4.0100000000000122E-2</c:v>
                </c:pt>
                <c:pt idx="201">
                  <c:v>4.0300000000000134E-2</c:v>
                </c:pt>
                <c:pt idx="202">
                  <c:v>4.0500000000000133E-2</c:v>
                </c:pt>
                <c:pt idx="203">
                  <c:v>4.0700000000000194E-2</c:v>
                </c:pt>
                <c:pt idx="204">
                  <c:v>4.0900000000000172E-2</c:v>
                </c:pt>
                <c:pt idx="205">
                  <c:v>4.110000000000015E-2</c:v>
                </c:pt>
                <c:pt idx="206">
                  <c:v>4.1300000000000184E-2</c:v>
                </c:pt>
                <c:pt idx="207">
                  <c:v>4.1500000000000162E-2</c:v>
                </c:pt>
                <c:pt idx="208">
                  <c:v>4.1700000000000174E-2</c:v>
                </c:pt>
                <c:pt idx="209">
                  <c:v>4.1900000000000173E-2</c:v>
                </c:pt>
                <c:pt idx="210">
                  <c:v>4.2100000000000193E-2</c:v>
                </c:pt>
                <c:pt idx="211">
                  <c:v>4.230000000000065E-2</c:v>
                </c:pt>
                <c:pt idx="212">
                  <c:v>4.2500000000000357E-2</c:v>
                </c:pt>
                <c:pt idx="213">
                  <c:v>4.2700000000000758E-2</c:v>
                </c:pt>
                <c:pt idx="214">
                  <c:v>4.2900000000000424E-2</c:v>
                </c:pt>
                <c:pt idx="215">
                  <c:v>4.3100000000000332E-2</c:v>
                </c:pt>
                <c:pt idx="216">
                  <c:v>4.3300000000000435E-2</c:v>
                </c:pt>
                <c:pt idx="217">
                  <c:v>4.3500000000000233E-2</c:v>
                </c:pt>
                <c:pt idx="218">
                  <c:v>4.3700000000000433E-2</c:v>
                </c:pt>
                <c:pt idx="219">
                  <c:v>4.3900000000000314E-2</c:v>
                </c:pt>
                <c:pt idx="220">
                  <c:v>4.4100000000000507E-2</c:v>
                </c:pt>
                <c:pt idx="221">
                  <c:v>4.4300000000000797E-2</c:v>
                </c:pt>
                <c:pt idx="222">
                  <c:v>4.4500000000000504E-2</c:v>
                </c:pt>
                <c:pt idx="223">
                  <c:v>4.4700000000000809E-2</c:v>
                </c:pt>
                <c:pt idx="224">
                  <c:v>4.4900000000000523E-2</c:v>
                </c:pt>
                <c:pt idx="225">
                  <c:v>4.5100000000000334E-2</c:v>
                </c:pt>
                <c:pt idx="226">
                  <c:v>4.5300000000000527E-2</c:v>
                </c:pt>
                <c:pt idx="227">
                  <c:v>4.5500000000000422E-2</c:v>
                </c:pt>
                <c:pt idx="228">
                  <c:v>4.5700000000000587E-2</c:v>
                </c:pt>
                <c:pt idx="229">
                  <c:v>4.5900000000000413E-2</c:v>
                </c:pt>
                <c:pt idx="230">
                  <c:v>4.6100000000000294E-2</c:v>
                </c:pt>
                <c:pt idx="231">
                  <c:v>4.6300000000000334E-2</c:v>
                </c:pt>
                <c:pt idx="232">
                  <c:v>4.6500000000000312E-2</c:v>
                </c:pt>
                <c:pt idx="233">
                  <c:v>4.6700000000000498E-2</c:v>
                </c:pt>
                <c:pt idx="234">
                  <c:v>4.6900000000000323E-2</c:v>
                </c:pt>
                <c:pt idx="235">
                  <c:v>4.7100000000000433E-2</c:v>
                </c:pt>
                <c:pt idx="236">
                  <c:v>4.7300000000000758E-2</c:v>
                </c:pt>
                <c:pt idx="237">
                  <c:v>4.7500000000000424E-2</c:v>
                </c:pt>
                <c:pt idx="238">
                  <c:v>4.7700000000000749E-2</c:v>
                </c:pt>
                <c:pt idx="239">
                  <c:v>4.7900000000000532E-2</c:v>
                </c:pt>
                <c:pt idx="240">
                  <c:v>4.8100000000000413E-2</c:v>
                </c:pt>
                <c:pt idx="241">
                  <c:v>4.8300000000000523E-2</c:v>
                </c:pt>
                <c:pt idx="242">
                  <c:v>4.8500000000000404E-2</c:v>
                </c:pt>
                <c:pt idx="243">
                  <c:v>4.8700000000000514E-2</c:v>
                </c:pt>
                <c:pt idx="244">
                  <c:v>4.8900000000000422E-2</c:v>
                </c:pt>
                <c:pt idx="245">
                  <c:v>4.9100000000000532E-2</c:v>
                </c:pt>
                <c:pt idx="246">
                  <c:v>4.9300000000000808E-2</c:v>
                </c:pt>
                <c:pt idx="247">
                  <c:v>4.9500000000000599E-2</c:v>
                </c:pt>
                <c:pt idx="248">
                  <c:v>4.9700000000001084E-2</c:v>
                </c:pt>
                <c:pt idx="249">
                  <c:v>4.9900000000000534E-2</c:v>
                </c:pt>
                <c:pt idx="250">
                  <c:v>5.0100000000000422E-2</c:v>
                </c:pt>
                <c:pt idx="251">
                  <c:v>5.0300000000000601E-2</c:v>
                </c:pt>
                <c:pt idx="252">
                  <c:v>5.0500000000000433E-2</c:v>
                </c:pt>
                <c:pt idx="253">
                  <c:v>5.0700000000000627E-2</c:v>
                </c:pt>
                <c:pt idx="254">
                  <c:v>5.0900000000000514E-2</c:v>
                </c:pt>
                <c:pt idx="255">
                  <c:v>5.1100000000000437E-2</c:v>
                </c:pt>
                <c:pt idx="256">
                  <c:v>5.1300000000000512E-2</c:v>
                </c:pt>
                <c:pt idx="257">
                  <c:v>5.1500000000000483E-2</c:v>
                </c:pt>
                <c:pt idx="258">
                  <c:v>5.1700000000000523E-2</c:v>
                </c:pt>
                <c:pt idx="259">
                  <c:v>5.1900000000000474E-2</c:v>
                </c:pt>
                <c:pt idx="260">
                  <c:v>5.2100000000000514E-2</c:v>
                </c:pt>
                <c:pt idx="261">
                  <c:v>5.2300000000000797E-2</c:v>
                </c:pt>
                <c:pt idx="262">
                  <c:v>5.2500000000000532E-2</c:v>
                </c:pt>
                <c:pt idx="263">
                  <c:v>5.2700000000000809E-2</c:v>
                </c:pt>
                <c:pt idx="264">
                  <c:v>5.2900000000000523E-2</c:v>
                </c:pt>
                <c:pt idx="265">
                  <c:v>5.3100000000000494E-2</c:v>
                </c:pt>
                <c:pt idx="266">
                  <c:v>5.3300000000000534E-2</c:v>
                </c:pt>
                <c:pt idx="267">
                  <c:v>5.3500000000000512E-2</c:v>
                </c:pt>
                <c:pt idx="268">
                  <c:v>5.3700000000000594E-2</c:v>
                </c:pt>
                <c:pt idx="269">
                  <c:v>5.3900000000000524E-2</c:v>
                </c:pt>
                <c:pt idx="270">
                  <c:v>5.4100000000000731E-2</c:v>
                </c:pt>
                <c:pt idx="271">
                  <c:v>5.4300000000001208E-2</c:v>
                </c:pt>
                <c:pt idx="272">
                  <c:v>5.4500000000000534E-2</c:v>
                </c:pt>
                <c:pt idx="273">
                  <c:v>5.4700000000001338E-2</c:v>
                </c:pt>
                <c:pt idx="274">
                  <c:v>5.4900000000000823E-2</c:v>
                </c:pt>
                <c:pt idx="275">
                  <c:v>5.5100000000000593E-2</c:v>
                </c:pt>
                <c:pt idx="276">
                  <c:v>5.5300000000000842E-2</c:v>
                </c:pt>
                <c:pt idx="277">
                  <c:v>5.5500000000000584E-2</c:v>
                </c:pt>
                <c:pt idx="278">
                  <c:v>5.5700000000001047E-2</c:v>
                </c:pt>
                <c:pt idx="279">
                  <c:v>5.5900000000000755E-2</c:v>
                </c:pt>
                <c:pt idx="280">
                  <c:v>5.610000000000058E-2</c:v>
                </c:pt>
                <c:pt idx="281">
                  <c:v>5.6300000000000593E-2</c:v>
                </c:pt>
                <c:pt idx="282">
                  <c:v>5.6500000000000584E-2</c:v>
                </c:pt>
                <c:pt idx="283">
                  <c:v>5.6700000000000833E-2</c:v>
                </c:pt>
                <c:pt idx="284">
                  <c:v>5.6900000000000714E-2</c:v>
                </c:pt>
                <c:pt idx="285">
                  <c:v>5.7100000000000914E-2</c:v>
                </c:pt>
                <c:pt idx="286">
                  <c:v>5.7300000000001197E-2</c:v>
                </c:pt>
                <c:pt idx="287">
                  <c:v>5.7500000000000849E-2</c:v>
                </c:pt>
                <c:pt idx="288">
                  <c:v>5.7700000000001098E-2</c:v>
                </c:pt>
                <c:pt idx="289">
                  <c:v>5.7900000000000985E-2</c:v>
                </c:pt>
                <c:pt idx="290">
                  <c:v>5.8100000000000734E-2</c:v>
                </c:pt>
                <c:pt idx="291">
                  <c:v>5.8300000000000934E-2</c:v>
                </c:pt>
                <c:pt idx="292">
                  <c:v>5.8500000000000822E-2</c:v>
                </c:pt>
                <c:pt idx="293">
                  <c:v>5.8700000000000925E-2</c:v>
                </c:pt>
                <c:pt idx="294">
                  <c:v>5.8900000000000834E-2</c:v>
                </c:pt>
                <c:pt idx="295">
                  <c:v>5.9100000000001027E-2</c:v>
                </c:pt>
                <c:pt idx="296">
                  <c:v>5.9300000000001504E-2</c:v>
                </c:pt>
                <c:pt idx="297">
                  <c:v>5.9500000000000934E-2</c:v>
                </c:pt>
                <c:pt idx="298">
                  <c:v>5.9700000000001557E-2</c:v>
                </c:pt>
                <c:pt idx="299">
                  <c:v>5.9900000000001015E-2</c:v>
                </c:pt>
                <c:pt idx="300">
                  <c:v>6.0100000000000833E-2</c:v>
                </c:pt>
                <c:pt idx="301">
                  <c:v>6.0300000000001047E-2</c:v>
                </c:pt>
                <c:pt idx="302">
                  <c:v>6.0500000000000824E-2</c:v>
                </c:pt>
                <c:pt idx="303">
                  <c:v>6.0700000000001177E-2</c:v>
                </c:pt>
                <c:pt idx="304">
                  <c:v>6.0900000000000898E-2</c:v>
                </c:pt>
                <c:pt idx="305">
                  <c:v>6.1100000000000723E-2</c:v>
                </c:pt>
                <c:pt idx="306">
                  <c:v>6.1300000000000923E-2</c:v>
                </c:pt>
                <c:pt idx="307">
                  <c:v>6.1500000000000804E-2</c:v>
                </c:pt>
                <c:pt idx="308">
                  <c:v>6.1700000000000914E-2</c:v>
                </c:pt>
                <c:pt idx="309">
                  <c:v>6.1900000000000822E-2</c:v>
                </c:pt>
                <c:pt idx="310">
                  <c:v>6.2100000000000932E-2</c:v>
                </c:pt>
                <c:pt idx="311">
                  <c:v>6.2300000000001098E-2</c:v>
                </c:pt>
                <c:pt idx="312">
                  <c:v>6.2500000000000833E-2</c:v>
                </c:pt>
                <c:pt idx="313">
                  <c:v>6.2700000000001185E-2</c:v>
                </c:pt>
                <c:pt idx="314">
                  <c:v>6.2900000000000914E-2</c:v>
                </c:pt>
                <c:pt idx="315">
                  <c:v>6.3100000000000794E-2</c:v>
                </c:pt>
                <c:pt idx="316">
                  <c:v>6.3300000000000939E-2</c:v>
                </c:pt>
                <c:pt idx="317">
                  <c:v>6.350000000000082E-2</c:v>
                </c:pt>
                <c:pt idx="318">
                  <c:v>6.3700000000000923E-2</c:v>
                </c:pt>
                <c:pt idx="319">
                  <c:v>6.3900000000000803E-2</c:v>
                </c:pt>
                <c:pt idx="320">
                  <c:v>6.4100000000000934E-2</c:v>
                </c:pt>
                <c:pt idx="321">
                  <c:v>6.4300000000001772E-2</c:v>
                </c:pt>
                <c:pt idx="322">
                  <c:v>6.4500000000000834E-2</c:v>
                </c:pt>
                <c:pt idx="323">
                  <c:v>6.470000000000127E-2</c:v>
                </c:pt>
                <c:pt idx="324">
                  <c:v>6.490000000000111E-2</c:v>
                </c:pt>
                <c:pt idx="325">
                  <c:v>6.5100000000000893E-2</c:v>
                </c:pt>
                <c:pt idx="326">
                  <c:v>6.5300000000001177E-2</c:v>
                </c:pt>
                <c:pt idx="327">
                  <c:v>6.5500000000000932E-2</c:v>
                </c:pt>
                <c:pt idx="328">
                  <c:v>6.5700000000000924E-2</c:v>
                </c:pt>
                <c:pt idx="329">
                  <c:v>6.5900000000000902E-2</c:v>
                </c:pt>
                <c:pt idx="330">
                  <c:v>6.610000000000088E-2</c:v>
                </c:pt>
                <c:pt idx="331">
                  <c:v>6.6300000000000914E-2</c:v>
                </c:pt>
                <c:pt idx="332">
                  <c:v>6.6500000000000892E-2</c:v>
                </c:pt>
                <c:pt idx="333">
                  <c:v>6.6700000000000911E-2</c:v>
                </c:pt>
                <c:pt idx="334">
                  <c:v>6.6900000000000889E-2</c:v>
                </c:pt>
                <c:pt idx="335">
                  <c:v>6.7100000000000923E-2</c:v>
                </c:pt>
                <c:pt idx="336">
                  <c:v>6.7300000000001234E-2</c:v>
                </c:pt>
                <c:pt idx="337">
                  <c:v>6.7500000000000934E-2</c:v>
                </c:pt>
                <c:pt idx="338">
                  <c:v>6.7700000000001259E-2</c:v>
                </c:pt>
                <c:pt idx="339">
                  <c:v>6.7900000000000932E-2</c:v>
                </c:pt>
                <c:pt idx="340">
                  <c:v>6.8100000000000924E-2</c:v>
                </c:pt>
                <c:pt idx="341">
                  <c:v>6.8300000000001193E-2</c:v>
                </c:pt>
                <c:pt idx="342">
                  <c:v>6.8500000000000963E-2</c:v>
                </c:pt>
                <c:pt idx="343">
                  <c:v>6.8700000000001246E-2</c:v>
                </c:pt>
                <c:pt idx="344">
                  <c:v>6.8900000000000974E-2</c:v>
                </c:pt>
                <c:pt idx="345">
                  <c:v>6.9100000000000994E-2</c:v>
                </c:pt>
                <c:pt idx="346">
                  <c:v>6.9300000000001971E-2</c:v>
                </c:pt>
                <c:pt idx="347">
                  <c:v>6.9500000000001283E-2</c:v>
                </c:pt>
                <c:pt idx="348">
                  <c:v>6.9700000000001996E-2</c:v>
                </c:pt>
                <c:pt idx="349">
                  <c:v>6.9900000000001308E-2</c:v>
                </c:pt>
                <c:pt idx="350">
                  <c:v>7.0100000000001134E-2</c:v>
                </c:pt>
                <c:pt idx="351">
                  <c:v>7.0300000000001875E-2</c:v>
                </c:pt>
                <c:pt idx="352">
                  <c:v>7.0500000000000992E-2</c:v>
                </c:pt>
                <c:pt idx="353">
                  <c:v>7.070000000000147E-2</c:v>
                </c:pt>
                <c:pt idx="354">
                  <c:v>7.0900000000001268E-2</c:v>
                </c:pt>
                <c:pt idx="355">
                  <c:v>7.1100000000001023E-2</c:v>
                </c:pt>
                <c:pt idx="356">
                  <c:v>7.1300000000001404E-2</c:v>
                </c:pt>
                <c:pt idx="357">
                  <c:v>7.1500000000001104E-2</c:v>
                </c:pt>
                <c:pt idx="358">
                  <c:v>7.1700000000001415E-2</c:v>
                </c:pt>
                <c:pt idx="359">
                  <c:v>7.1900000000001033E-2</c:v>
                </c:pt>
                <c:pt idx="360">
                  <c:v>7.2100000000001413E-2</c:v>
                </c:pt>
                <c:pt idx="361">
                  <c:v>7.2300000000001946E-2</c:v>
                </c:pt>
                <c:pt idx="362">
                  <c:v>7.2500000000001452E-2</c:v>
                </c:pt>
                <c:pt idx="363">
                  <c:v>7.2700000000002041E-2</c:v>
                </c:pt>
                <c:pt idx="364">
                  <c:v>7.290000000000145E-2</c:v>
                </c:pt>
                <c:pt idx="365">
                  <c:v>7.3100000000001386E-2</c:v>
                </c:pt>
                <c:pt idx="366">
                  <c:v>7.3300000000001475E-2</c:v>
                </c:pt>
                <c:pt idx="367">
                  <c:v>7.3500000000001134E-2</c:v>
                </c:pt>
                <c:pt idx="368">
                  <c:v>7.3700000000001875E-2</c:v>
                </c:pt>
                <c:pt idx="369">
                  <c:v>7.3900000000001381E-2</c:v>
                </c:pt>
                <c:pt idx="370">
                  <c:v>7.4100000000001484E-2</c:v>
                </c:pt>
                <c:pt idx="371">
                  <c:v>7.4300000000002142E-2</c:v>
                </c:pt>
                <c:pt idx="372">
                  <c:v>7.4500000000001884E-2</c:v>
                </c:pt>
                <c:pt idx="373">
                  <c:v>7.4700000000002126E-2</c:v>
                </c:pt>
                <c:pt idx="374">
                  <c:v>7.4900000000001493E-2</c:v>
                </c:pt>
                <c:pt idx="375">
                  <c:v>7.510000000000143E-2</c:v>
                </c:pt>
                <c:pt idx="376">
                  <c:v>7.5300000000001893E-2</c:v>
                </c:pt>
                <c:pt idx="377">
                  <c:v>7.5500000000001483E-2</c:v>
                </c:pt>
                <c:pt idx="378">
                  <c:v>7.5700000000002043E-2</c:v>
                </c:pt>
                <c:pt idx="379">
                  <c:v>7.5900000000001785E-2</c:v>
                </c:pt>
                <c:pt idx="380">
                  <c:v>7.6100000000001194E-2</c:v>
                </c:pt>
                <c:pt idx="381">
                  <c:v>7.6300000000001714E-2</c:v>
                </c:pt>
                <c:pt idx="382">
                  <c:v>7.6500000000001442E-2</c:v>
                </c:pt>
                <c:pt idx="383">
                  <c:v>7.6700000000001517E-2</c:v>
                </c:pt>
                <c:pt idx="384">
                  <c:v>7.6900000000001453E-2</c:v>
                </c:pt>
                <c:pt idx="385">
                  <c:v>7.7100000000001626E-2</c:v>
                </c:pt>
                <c:pt idx="386">
                  <c:v>7.730000000000195E-2</c:v>
                </c:pt>
                <c:pt idx="387">
                  <c:v>7.750000000000154E-2</c:v>
                </c:pt>
                <c:pt idx="388">
                  <c:v>7.7700000000002184E-2</c:v>
                </c:pt>
                <c:pt idx="389">
                  <c:v>7.7900000000001884E-2</c:v>
                </c:pt>
                <c:pt idx="390">
                  <c:v>7.8100000000001502E-2</c:v>
                </c:pt>
                <c:pt idx="391">
                  <c:v>7.8300000000001743E-2</c:v>
                </c:pt>
                <c:pt idx="392">
                  <c:v>7.8500000000001582E-2</c:v>
                </c:pt>
                <c:pt idx="393">
                  <c:v>7.8700000000001893E-2</c:v>
                </c:pt>
                <c:pt idx="394">
                  <c:v>7.8900000000001524E-2</c:v>
                </c:pt>
                <c:pt idx="395">
                  <c:v>7.9100000000002085E-2</c:v>
                </c:pt>
                <c:pt idx="396">
                  <c:v>7.9300000000002313E-2</c:v>
                </c:pt>
                <c:pt idx="397">
                  <c:v>7.9500000000001875E-2</c:v>
                </c:pt>
                <c:pt idx="398">
                  <c:v>7.9700000000002325E-2</c:v>
                </c:pt>
                <c:pt idx="399">
                  <c:v>7.9900000000002108E-2</c:v>
                </c:pt>
                <c:pt idx="400">
                  <c:v>8.0100000000001254E-2</c:v>
                </c:pt>
                <c:pt idx="401">
                  <c:v>8.0300000000001273E-2</c:v>
                </c:pt>
                <c:pt idx="402">
                  <c:v>8.0500000000001348E-2</c:v>
                </c:pt>
                <c:pt idx="403">
                  <c:v>8.0700000000001298E-2</c:v>
                </c:pt>
                <c:pt idx="404">
                  <c:v>8.090000000000129E-2</c:v>
                </c:pt>
                <c:pt idx="405">
                  <c:v>8.1100000000001282E-2</c:v>
                </c:pt>
                <c:pt idx="406">
                  <c:v>8.1300000000001302E-2</c:v>
                </c:pt>
                <c:pt idx="407">
                  <c:v>8.1500000000001363E-2</c:v>
                </c:pt>
                <c:pt idx="408">
                  <c:v>8.1700000000001327E-2</c:v>
                </c:pt>
                <c:pt idx="409">
                  <c:v>8.1900000000001347E-2</c:v>
                </c:pt>
                <c:pt idx="410">
                  <c:v>8.2100000000001325E-2</c:v>
                </c:pt>
                <c:pt idx="411">
                  <c:v>8.230000000000133E-2</c:v>
                </c:pt>
                <c:pt idx="412">
                  <c:v>8.2500000000001364E-2</c:v>
                </c:pt>
                <c:pt idx="413">
                  <c:v>8.2700000000001342E-2</c:v>
                </c:pt>
                <c:pt idx="414">
                  <c:v>8.2900000000001334E-2</c:v>
                </c:pt>
                <c:pt idx="415">
                  <c:v>8.3100000000001367E-2</c:v>
                </c:pt>
                <c:pt idx="416">
                  <c:v>8.3300000000001526E-2</c:v>
                </c:pt>
                <c:pt idx="417">
                  <c:v>8.3500000000001767E-2</c:v>
                </c:pt>
                <c:pt idx="418">
                  <c:v>8.3700000000001565E-2</c:v>
                </c:pt>
                <c:pt idx="419">
                  <c:v>8.3900000000001543E-2</c:v>
                </c:pt>
                <c:pt idx="420">
                  <c:v>8.4100000000001507E-2</c:v>
                </c:pt>
                <c:pt idx="421">
                  <c:v>8.4300000000001526E-2</c:v>
                </c:pt>
                <c:pt idx="422">
                  <c:v>8.4500000000001727E-2</c:v>
                </c:pt>
                <c:pt idx="423">
                  <c:v>8.4700000000001566E-2</c:v>
                </c:pt>
                <c:pt idx="424">
                  <c:v>8.4900000000001544E-2</c:v>
                </c:pt>
                <c:pt idx="425">
                  <c:v>8.5100000000001466E-2</c:v>
                </c:pt>
                <c:pt idx="426">
                  <c:v>8.5300000000001444E-2</c:v>
                </c:pt>
                <c:pt idx="427">
                  <c:v>8.5500000000001547E-2</c:v>
                </c:pt>
                <c:pt idx="428">
                  <c:v>8.5700000000001525E-2</c:v>
                </c:pt>
                <c:pt idx="429">
                  <c:v>8.5900000000001447E-2</c:v>
                </c:pt>
                <c:pt idx="430">
                  <c:v>8.6100000000001467E-2</c:v>
                </c:pt>
                <c:pt idx="431">
                  <c:v>8.6300000000001445E-2</c:v>
                </c:pt>
                <c:pt idx="432">
                  <c:v>8.6500000000001506E-2</c:v>
                </c:pt>
                <c:pt idx="433">
                  <c:v>8.6700000000001526E-2</c:v>
                </c:pt>
                <c:pt idx="434">
                  <c:v>8.6900000000001462E-2</c:v>
                </c:pt>
                <c:pt idx="435">
                  <c:v>8.7100000000001468E-2</c:v>
                </c:pt>
                <c:pt idx="436">
                  <c:v>8.7300000000001474E-2</c:v>
                </c:pt>
                <c:pt idx="437">
                  <c:v>8.7500000000001507E-2</c:v>
                </c:pt>
                <c:pt idx="438">
                  <c:v>8.7700000000001527E-2</c:v>
                </c:pt>
                <c:pt idx="439">
                  <c:v>8.7900000000001505E-2</c:v>
                </c:pt>
                <c:pt idx="440">
                  <c:v>8.8100000000001566E-2</c:v>
                </c:pt>
                <c:pt idx="441">
                  <c:v>8.8300000000001544E-2</c:v>
                </c:pt>
                <c:pt idx="442">
                  <c:v>8.850000000000198E-2</c:v>
                </c:pt>
                <c:pt idx="443">
                  <c:v>8.8700000000001708E-2</c:v>
                </c:pt>
                <c:pt idx="444">
                  <c:v>8.8900000000001547E-2</c:v>
                </c:pt>
                <c:pt idx="445">
                  <c:v>8.9100000000001525E-2</c:v>
                </c:pt>
                <c:pt idx="446">
                  <c:v>8.9300000000001545E-2</c:v>
                </c:pt>
                <c:pt idx="447">
                  <c:v>8.9500000000001745E-2</c:v>
                </c:pt>
                <c:pt idx="448">
                  <c:v>8.9700000000001598E-2</c:v>
                </c:pt>
                <c:pt idx="449">
                  <c:v>8.9900000000001548E-2</c:v>
                </c:pt>
                <c:pt idx="450">
                  <c:v>9.0100000000001568E-2</c:v>
                </c:pt>
                <c:pt idx="451">
                  <c:v>9.0300000000001546E-2</c:v>
                </c:pt>
                <c:pt idx="452">
                  <c:v>9.0500000000001565E-2</c:v>
                </c:pt>
                <c:pt idx="453">
                  <c:v>9.0700000000001668E-2</c:v>
                </c:pt>
                <c:pt idx="454">
                  <c:v>9.0900000000001577E-2</c:v>
                </c:pt>
                <c:pt idx="455">
                  <c:v>9.1100000000001596E-2</c:v>
                </c:pt>
                <c:pt idx="456">
                  <c:v>9.1300000000001533E-2</c:v>
                </c:pt>
                <c:pt idx="457">
                  <c:v>9.1500000000001705E-2</c:v>
                </c:pt>
                <c:pt idx="458">
                  <c:v>9.1700000000001627E-2</c:v>
                </c:pt>
                <c:pt idx="459">
                  <c:v>9.1900000000001605E-2</c:v>
                </c:pt>
                <c:pt idx="460">
                  <c:v>9.2100000000001625E-2</c:v>
                </c:pt>
                <c:pt idx="461">
                  <c:v>9.2300000000001617E-2</c:v>
                </c:pt>
                <c:pt idx="462">
                  <c:v>9.2500000000001664E-2</c:v>
                </c:pt>
                <c:pt idx="463">
                  <c:v>9.2700000000001628E-2</c:v>
                </c:pt>
                <c:pt idx="464">
                  <c:v>9.2900000000001648E-2</c:v>
                </c:pt>
                <c:pt idx="465">
                  <c:v>9.3100000000001723E-2</c:v>
                </c:pt>
                <c:pt idx="466">
                  <c:v>9.3300000000001701E-2</c:v>
                </c:pt>
                <c:pt idx="467">
                  <c:v>9.3500000000002165E-2</c:v>
                </c:pt>
                <c:pt idx="468">
                  <c:v>9.3700000000001768E-2</c:v>
                </c:pt>
                <c:pt idx="469">
                  <c:v>9.3900000000001746E-2</c:v>
                </c:pt>
                <c:pt idx="470">
                  <c:v>9.4100000000001668E-2</c:v>
                </c:pt>
                <c:pt idx="471">
                  <c:v>9.4300000000001702E-2</c:v>
                </c:pt>
                <c:pt idx="472">
                  <c:v>9.4500000000001763E-2</c:v>
                </c:pt>
                <c:pt idx="473">
                  <c:v>9.4700000000001727E-2</c:v>
                </c:pt>
                <c:pt idx="474">
                  <c:v>9.4900000000001705E-2</c:v>
                </c:pt>
                <c:pt idx="475">
                  <c:v>9.5100000000001697E-2</c:v>
                </c:pt>
                <c:pt idx="476">
                  <c:v>9.5300000000001717E-2</c:v>
                </c:pt>
                <c:pt idx="477">
                  <c:v>9.5500000000001764E-2</c:v>
                </c:pt>
                <c:pt idx="478">
                  <c:v>9.5700000000001728E-2</c:v>
                </c:pt>
                <c:pt idx="479">
                  <c:v>9.590000000000172E-2</c:v>
                </c:pt>
                <c:pt idx="480">
                  <c:v>9.6100000000001712E-2</c:v>
                </c:pt>
                <c:pt idx="481">
                  <c:v>9.630000000000169E-2</c:v>
                </c:pt>
                <c:pt idx="482">
                  <c:v>9.6500000000001765E-2</c:v>
                </c:pt>
                <c:pt idx="483">
                  <c:v>9.6700000000001743E-2</c:v>
                </c:pt>
                <c:pt idx="484">
                  <c:v>9.6900000000001749E-2</c:v>
                </c:pt>
                <c:pt idx="485">
                  <c:v>9.7100000000001713E-2</c:v>
                </c:pt>
                <c:pt idx="486">
                  <c:v>9.7300000000001691E-2</c:v>
                </c:pt>
                <c:pt idx="487">
                  <c:v>9.7500000000001766E-2</c:v>
                </c:pt>
                <c:pt idx="488">
                  <c:v>9.7700000000001772E-2</c:v>
                </c:pt>
                <c:pt idx="489">
                  <c:v>9.790000000000175E-2</c:v>
                </c:pt>
                <c:pt idx="490">
                  <c:v>9.8100000000001797E-2</c:v>
                </c:pt>
                <c:pt idx="491">
                  <c:v>9.8300000000001844E-2</c:v>
                </c:pt>
                <c:pt idx="492">
                  <c:v>9.8500000000003432E-2</c:v>
                </c:pt>
                <c:pt idx="493">
                  <c:v>9.8700000000002369E-2</c:v>
                </c:pt>
                <c:pt idx="494">
                  <c:v>9.8900000000002278E-2</c:v>
                </c:pt>
                <c:pt idx="495">
                  <c:v>9.9100000000001867E-2</c:v>
                </c:pt>
                <c:pt idx="496">
                  <c:v>9.9300000000001845E-2</c:v>
                </c:pt>
                <c:pt idx="497">
                  <c:v>9.9500000000002475E-2</c:v>
                </c:pt>
                <c:pt idx="498">
                  <c:v>9.9700000000002328E-2</c:v>
                </c:pt>
                <c:pt idx="499">
                  <c:v>9.9900000000001848E-2</c:v>
                </c:pt>
                <c:pt idx="500">
                  <c:v>0.10010000000000192</c:v>
                </c:pt>
                <c:pt idx="501">
                  <c:v>0.10030000000000186</c:v>
                </c:pt>
                <c:pt idx="502">
                  <c:v>0.10050000000000189</c:v>
                </c:pt>
                <c:pt idx="503">
                  <c:v>0.10070000000000202</c:v>
                </c:pt>
                <c:pt idx="504">
                  <c:v>0.10090000000000186</c:v>
                </c:pt>
                <c:pt idx="505">
                  <c:v>0.10110000000000192</c:v>
                </c:pt>
                <c:pt idx="506">
                  <c:v>0.10130000000000187</c:v>
                </c:pt>
                <c:pt idx="507">
                  <c:v>0.10150000000000189</c:v>
                </c:pt>
                <c:pt idx="508">
                  <c:v>0.10170000000000202</c:v>
                </c:pt>
                <c:pt idx="509">
                  <c:v>0.10190000000000189</c:v>
                </c:pt>
                <c:pt idx="510">
                  <c:v>0.10210000000000199</c:v>
                </c:pt>
                <c:pt idx="511">
                  <c:v>0.1023000000000019</c:v>
                </c:pt>
                <c:pt idx="512">
                  <c:v>0.10250000000000192</c:v>
                </c:pt>
                <c:pt idx="513">
                  <c:v>0.10270000000000212</c:v>
                </c:pt>
                <c:pt idx="514">
                  <c:v>0.10290000000000192</c:v>
                </c:pt>
                <c:pt idx="515">
                  <c:v>0.10310000000000202</c:v>
                </c:pt>
                <c:pt idx="516">
                  <c:v>0.10330000000000193</c:v>
                </c:pt>
                <c:pt idx="517">
                  <c:v>0.10350000000000199</c:v>
                </c:pt>
                <c:pt idx="518">
                  <c:v>0.10370000000000212</c:v>
                </c:pt>
                <c:pt idx="519">
                  <c:v>0.10390000000000196</c:v>
                </c:pt>
                <c:pt idx="520">
                  <c:v>0.10410000000000202</c:v>
                </c:pt>
                <c:pt idx="521">
                  <c:v>0.10430000000000196</c:v>
                </c:pt>
                <c:pt idx="522">
                  <c:v>0.10450000000000199</c:v>
                </c:pt>
                <c:pt idx="523">
                  <c:v>0.10470000000000212</c:v>
                </c:pt>
                <c:pt idx="524">
                  <c:v>0.10490000000000199</c:v>
                </c:pt>
                <c:pt idx="525">
                  <c:v>0.10510000000000209</c:v>
                </c:pt>
                <c:pt idx="526">
                  <c:v>0.10530000000000199</c:v>
                </c:pt>
                <c:pt idx="527">
                  <c:v>0.10550000000000199</c:v>
                </c:pt>
                <c:pt idx="528">
                  <c:v>0.10570000000000219</c:v>
                </c:pt>
                <c:pt idx="529">
                  <c:v>0.10590000000000202</c:v>
                </c:pt>
                <c:pt idx="530">
                  <c:v>0.10610000000000212</c:v>
                </c:pt>
                <c:pt idx="531">
                  <c:v>0.10630000000000202</c:v>
                </c:pt>
                <c:pt idx="532">
                  <c:v>0.10650000000000202</c:v>
                </c:pt>
                <c:pt idx="533">
                  <c:v>0.10670000000000222</c:v>
                </c:pt>
                <c:pt idx="534">
                  <c:v>0.10690000000000206</c:v>
                </c:pt>
                <c:pt idx="535">
                  <c:v>0.10710000000000212</c:v>
                </c:pt>
                <c:pt idx="536">
                  <c:v>0.10730000000000206</c:v>
                </c:pt>
                <c:pt idx="537">
                  <c:v>0.10750000000000209</c:v>
                </c:pt>
                <c:pt idx="538">
                  <c:v>0.10770000000000222</c:v>
                </c:pt>
                <c:pt idx="539">
                  <c:v>0.10790000000000206</c:v>
                </c:pt>
                <c:pt idx="540">
                  <c:v>0.10810000000000212</c:v>
                </c:pt>
                <c:pt idx="541">
                  <c:v>0.10830000000000209</c:v>
                </c:pt>
                <c:pt idx="542">
                  <c:v>0.10850000000000209</c:v>
                </c:pt>
                <c:pt idx="543">
                  <c:v>0.10870000000000229</c:v>
                </c:pt>
                <c:pt idx="544">
                  <c:v>0.10890000000000209</c:v>
                </c:pt>
                <c:pt idx="545">
                  <c:v>0.10910000000000222</c:v>
                </c:pt>
                <c:pt idx="546">
                  <c:v>0.1093000000000021</c:v>
                </c:pt>
                <c:pt idx="547">
                  <c:v>0.10950000000000212</c:v>
                </c:pt>
                <c:pt idx="548">
                  <c:v>0.10970000000000302</c:v>
                </c:pt>
                <c:pt idx="549">
                  <c:v>0.10990000000000212</c:v>
                </c:pt>
                <c:pt idx="550">
                  <c:v>0.11010000000000222</c:v>
                </c:pt>
                <c:pt idx="551">
                  <c:v>0.11030000000000209</c:v>
                </c:pt>
                <c:pt idx="552">
                  <c:v>0.11050000000000219</c:v>
                </c:pt>
                <c:pt idx="553">
                  <c:v>0.11070000000000244</c:v>
                </c:pt>
                <c:pt idx="554">
                  <c:v>0.11090000000000216</c:v>
                </c:pt>
                <c:pt idx="555">
                  <c:v>0.11110000000000222</c:v>
                </c:pt>
                <c:pt idx="556">
                  <c:v>0.11130000000000216</c:v>
                </c:pt>
                <c:pt idx="557">
                  <c:v>0.11150000000000219</c:v>
                </c:pt>
                <c:pt idx="558">
                  <c:v>0.11170000000000251</c:v>
                </c:pt>
                <c:pt idx="559">
                  <c:v>0.11190000000000219</c:v>
                </c:pt>
                <c:pt idx="560">
                  <c:v>0.1121000000000025</c:v>
                </c:pt>
                <c:pt idx="561">
                  <c:v>0.11230000000000219</c:v>
                </c:pt>
                <c:pt idx="562">
                  <c:v>0.11250000000000222</c:v>
                </c:pt>
                <c:pt idx="563">
                  <c:v>0.11270000000000255</c:v>
                </c:pt>
                <c:pt idx="564">
                  <c:v>0.11290000000000222</c:v>
                </c:pt>
                <c:pt idx="565">
                  <c:v>0.11310000000000253</c:v>
                </c:pt>
                <c:pt idx="566">
                  <c:v>0.11330000000000219</c:v>
                </c:pt>
                <c:pt idx="567">
                  <c:v>0.11350000000000222</c:v>
                </c:pt>
                <c:pt idx="568">
                  <c:v>0.1137000000000026</c:v>
                </c:pt>
                <c:pt idx="569">
                  <c:v>0.11390000000000226</c:v>
                </c:pt>
                <c:pt idx="570">
                  <c:v>0.11410000000000257</c:v>
                </c:pt>
                <c:pt idx="571">
                  <c:v>0.11430000000000226</c:v>
                </c:pt>
                <c:pt idx="572">
                  <c:v>0.11450000000000229</c:v>
                </c:pt>
                <c:pt idx="573">
                  <c:v>0.11470000000000265</c:v>
                </c:pt>
                <c:pt idx="574">
                  <c:v>0.11490000000000226</c:v>
                </c:pt>
                <c:pt idx="575">
                  <c:v>0.11510000000000264</c:v>
                </c:pt>
                <c:pt idx="576">
                  <c:v>0.11530000000000229</c:v>
                </c:pt>
                <c:pt idx="577">
                  <c:v>0.11550000000000261</c:v>
                </c:pt>
                <c:pt idx="578">
                  <c:v>0.1157000000000027</c:v>
                </c:pt>
                <c:pt idx="579">
                  <c:v>0.11590000000000229</c:v>
                </c:pt>
                <c:pt idx="580">
                  <c:v>0.11610000000000274</c:v>
                </c:pt>
                <c:pt idx="581">
                  <c:v>0.11630000000000255</c:v>
                </c:pt>
                <c:pt idx="582">
                  <c:v>0.11650000000000264</c:v>
                </c:pt>
                <c:pt idx="583">
                  <c:v>0.11670000000000288</c:v>
                </c:pt>
                <c:pt idx="584">
                  <c:v>0.1169000000000026</c:v>
                </c:pt>
                <c:pt idx="585">
                  <c:v>0.11710000000000274</c:v>
                </c:pt>
                <c:pt idx="586">
                  <c:v>0.11730000000000258</c:v>
                </c:pt>
                <c:pt idx="587">
                  <c:v>0.1175000000000027</c:v>
                </c:pt>
                <c:pt idx="588">
                  <c:v>0.11770000000000291</c:v>
                </c:pt>
                <c:pt idx="589">
                  <c:v>0.11790000000000266</c:v>
                </c:pt>
                <c:pt idx="590">
                  <c:v>0.11810000000000283</c:v>
                </c:pt>
                <c:pt idx="591">
                  <c:v>0.11830000000000261</c:v>
                </c:pt>
                <c:pt idx="592">
                  <c:v>0.11850000000000273</c:v>
                </c:pt>
                <c:pt idx="593">
                  <c:v>0.11870000000000305</c:v>
                </c:pt>
                <c:pt idx="594">
                  <c:v>0.11890000000000268</c:v>
                </c:pt>
                <c:pt idx="595">
                  <c:v>0.11910000000000288</c:v>
                </c:pt>
                <c:pt idx="596">
                  <c:v>0.11930000000000264</c:v>
                </c:pt>
                <c:pt idx="597">
                  <c:v>0.11950000000000274</c:v>
                </c:pt>
                <c:pt idx="598">
                  <c:v>0.11970000000000305</c:v>
                </c:pt>
                <c:pt idx="599">
                  <c:v>0.1199000000000027</c:v>
                </c:pt>
                <c:pt idx="600">
                  <c:v>0.12010000000000252</c:v>
                </c:pt>
                <c:pt idx="601">
                  <c:v>0.12030000000000242</c:v>
                </c:pt>
                <c:pt idx="602">
                  <c:v>0.12050000000000242</c:v>
                </c:pt>
                <c:pt idx="603">
                  <c:v>0.12070000000000262</c:v>
                </c:pt>
                <c:pt idx="604">
                  <c:v>0.12090000000000246</c:v>
                </c:pt>
                <c:pt idx="605">
                  <c:v>0.12110000000000259</c:v>
                </c:pt>
                <c:pt idx="606">
                  <c:v>0.12130000000000246</c:v>
                </c:pt>
                <c:pt idx="607">
                  <c:v>0.12150000000000249</c:v>
                </c:pt>
                <c:pt idx="608">
                  <c:v>0.12170000000000269</c:v>
                </c:pt>
                <c:pt idx="609">
                  <c:v>0.12190000000000246</c:v>
                </c:pt>
                <c:pt idx="610">
                  <c:v>0.12210000000000262</c:v>
                </c:pt>
                <c:pt idx="611">
                  <c:v>0.12230000000000249</c:v>
                </c:pt>
                <c:pt idx="612">
                  <c:v>0.12250000000000252</c:v>
                </c:pt>
                <c:pt idx="613">
                  <c:v>0.12270000000000272</c:v>
                </c:pt>
                <c:pt idx="614">
                  <c:v>0.12290000000000249</c:v>
                </c:pt>
                <c:pt idx="615">
                  <c:v>0.12310000000000262</c:v>
                </c:pt>
                <c:pt idx="616">
                  <c:v>0.1233000000000025</c:v>
                </c:pt>
                <c:pt idx="617">
                  <c:v>0.12350000000000252</c:v>
                </c:pt>
                <c:pt idx="618">
                  <c:v>0.12370000000000272</c:v>
                </c:pt>
                <c:pt idx="619">
                  <c:v>0.12390000000000252</c:v>
                </c:pt>
                <c:pt idx="620">
                  <c:v>0.12410000000000262</c:v>
                </c:pt>
                <c:pt idx="621">
                  <c:v>0.12430000000000253</c:v>
                </c:pt>
                <c:pt idx="622">
                  <c:v>0.12450000000000259</c:v>
                </c:pt>
                <c:pt idx="623">
                  <c:v>0.12470000000000279</c:v>
                </c:pt>
                <c:pt idx="624">
                  <c:v>0.12490000000000256</c:v>
                </c:pt>
                <c:pt idx="625">
                  <c:v>0.12510000000000238</c:v>
                </c:pt>
                <c:pt idx="626">
                  <c:v>0.12530000000000252</c:v>
                </c:pt>
                <c:pt idx="627">
                  <c:v>0.1255000000000025</c:v>
                </c:pt>
                <c:pt idx="628">
                  <c:v>0.12570000000000248</c:v>
                </c:pt>
                <c:pt idx="629">
                  <c:v>0.12590000000000245</c:v>
                </c:pt>
                <c:pt idx="630">
                  <c:v>0.12610000000000238</c:v>
                </c:pt>
                <c:pt idx="631">
                  <c:v>0.12630000000000238</c:v>
                </c:pt>
                <c:pt idx="632">
                  <c:v>0.12650000000000239</c:v>
                </c:pt>
                <c:pt idx="633">
                  <c:v>0.12670000000000239</c:v>
                </c:pt>
                <c:pt idx="634">
                  <c:v>0.12690000000000234</c:v>
                </c:pt>
                <c:pt idx="635">
                  <c:v>0.12710000000000232</c:v>
                </c:pt>
                <c:pt idx="636">
                  <c:v>0.1273000000000023</c:v>
                </c:pt>
                <c:pt idx="637">
                  <c:v>0.12750000000000228</c:v>
                </c:pt>
                <c:pt idx="638">
                  <c:v>0.12770000000000226</c:v>
                </c:pt>
                <c:pt idx="639">
                  <c:v>0.12790000000000223</c:v>
                </c:pt>
                <c:pt idx="640">
                  <c:v>0.12810000000000218</c:v>
                </c:pt>
                <c:pt idx="641">
                  <c:v>0.12830000000000219</c:v>
                </c:pt>
                <c:pt idx="642">
                  <c:v>0.1285000000000022</c:v>
                </c:pt>
                <c:pt idx="643">
                  <c:v>0.1287000000000022</c:v>
                </c:pt>
                <c:pt idx="644">
                  <c:v>0.12890000000000221</c:v>
                </c:pt>
                <c:pt idx="645">
                  <c:v>0.1291000000000021</c:v>
                </c:pt>
                <c:pt idx="646">
                  <c:v>0.12930000000000208</c:v>
                </c:pt>
                <c:pt idx="647">
                  <c:v>0.12950000000000206</c:v>
                </c:pt>
                <c:pt idx="648">
                  <c:v>0.12970000000000204</c:v>
                </c:pt>
                <c:pt idx="649">
                  <c:v>0.12990000000000201</c:v>
                </c:pt>
                <c:pt idx="650">
                  <c:v>0.13010000000000188</c:v>
                </c:pt>
                <c:pt idx="651">
                  <c:v>0.13030000000000197</c:v>
                </c:pt>
                <c:pt idx="652">
                  <c:v>0.13050000000000195</c:v>
                </c:pt>
                <c:pt idx="653">
                  <c:v>0.13070000000000193</c:v>
                </c:pt>
                <c:pt idx="654">
                  <c:v>0.1309000000000019</c:v>
                </c:pt>
                <c:pt idx="655">
                  <c:v>0.13110000000000188</c:v>
                </c:pt>
                <c:pt idx="656">
                  <c:v>0.13130000000000186</c:v>
                </c:pt>
                <c:pt idx="657">
                  <c:v>0.13150000000000184</c:v>
                </c:pt>
                <c:pt idx="658">
                  <c:v>0.13170000000000184</c:v>
                </c:pt>
                <c:pt idx="659">
                  <c:v>0.13190000000000179</c:v>
                </c:pt>
                <c:pt idx="660">
                  <c:v>0.13210000000000177</c:v>
                </c:pt>
                <c:pt idx="661">
                  <c:v>0.13230000000000175</c:v>
                </c:pt>
                <c:pt idx="662">
                  <c:v>0.13250000000000173</c:v>
                </c:pt>
                <c:pt idx="663">
                  <c:v>0.13270000000000171</c:v>
                </c:pt>
                <c:pt idx="664">
                  <c:v>0.13290000000000171</c:v>
                </c:pt>
                <c:pt idx="665">
                  <c:v>0.13310000000000166</c:v>
                </c:pt>
                <c:pt idx="666">
                  <c:v>0.13330000000000164</c:v>
                </c:pt>
                <c:pt idx="667">
                  <c:v>0.1335000000000017</c:v>
                </c:pt>
                <c:pt idx="668">
                  <c:v>0.13370000000000171</c:v>
                </c:pt>
                <c:pt idx="669">
                  <c:v>0.13390000000000171</c:v>
                </c:pt>
                <c:pt idx="670">
                  <c:v>0.13410000000000155</c:v>
                </c:pt>
                <c:pt idx="671">
                  <c:v>0.13430000000000153</c:v>
                </c:pt>
                <c:pt idx="672">
                  <c:v>0.13450000000000151</c:v>
                </c:pt>
                <c:pt idx="673">
                  <c:v>0.13470000000000149</c:v>
                </c:pt>
                <c:pt idx="674">
                  <c:v>0.13490000000000146</c:v>
                </c:pt>
                <c:pt idx="675">
                  <c:v>0.13510000000000139</c:v>
                </c:pt>
                <c:pt idx="676">
                  <c:v>0.13530000000000142</c:v>
                </c:pt>
                <c:pt idx="677">
                  <c:v>0.1355000000000014</c:v>
                </c:pt>
                <c:pt idx="678">
                  <c:v>0.1357000000000014</c:v>
                </c:pt>
                <c:pt idx="679">
                  <c:v>0.13590000000000141</c:v>
                </c:pt>
                <c:pt idx="680">
                  <c:v>0.13610000000000133</c:v>
                </c:pt>
                <c:pt idx="681">
                  <c:v>0.13630000000000131</c:v>
                </c:pt>
                <c:pt idx="682">
                  <c:v>0.13650000000000129</c:v>
                </c:pt>
                <c:pt idx="683">
                  <c:v>0.13670000000000126</c:v>
                </c:pt>
                <c:pt idx="684">
                  <c:v>0.13690000000000124</c:v>
                </c:pt>
                <c:pt idx="685">
                  <c:v>0.13710000000000122</c:v>
                </c:pt>
                <c:pt idx="686">
                  <c:v>0.1373000000000012</c:v>
                </c:pt>
                <c:pt idx="687">
                  <c:v>0.1375000000000012</c:v>
                </c:pt>
                <c:pt idx="688">
                  <c:v>0.13770000000000121</c:v>
                </c:pt>
                <c:pt idx="689">
                  <c:v>0.13790000000000124</c:v>
                </c:pt>
                <c:pt idx="690">
                  <c:v>0.13810000000000111</c:v>
                </c:pt>
                <c:pt idx="691">
                  <c:v>0.13830000000000109</c:v>
                </c:pt>
                <c:pt idx="692">
                  <c:v>0.13850000000000109</c:v>
                </c:pt>
                <c:pt idx="693">
                  <c:v>0.13870000000000104</c:v>
                </c:pt>
                <c:pt idx="694">
                  <c:v>0.13890000000000124</c:v>
                </c:pt>
                <c:pt idx="695">
                  <c:v>0.139100000000001</c:v>
                </c:pt>
                <c:pt idx="696">
                  <c:v>0.13930000000000098</c:v>
                </c:pt>
                <c:pt idx="697">
                  <c:v>0.13950000000000096</c:v>
                </c:pt>
                <c:pt idx="698">
                  <c:v>0.13970000000000093</c:v>
                </c:pt>
                <c:pt idx="699">
                  <c:v>0.13990000000000091</c:v>
                </c:pt>
                <c:pt idx="700">
                  <c:v>0.14010000000000089</c:v>
                </c:pt>
                <c:pt idx="701">
                  <c:v>0.1403000000000009</c:v>
                </c:pt>
                <c:pt idx="702">
                  <c:v>0.1405000000000009</c:v>
                </c:pt>
                <c:pt idx="703">
                  <c:v>0.14070000000000091</c:v>
                </c:pt>
                <c:pt idx="704">
                  <c:v>0.14090000000000091</c:v>
                </c:pt>
                <c:pt idx="705">
                  <c:v>0.14110000000000078</c:v>
                </c:pt>
                <c:pt idx="706">
                  <c:v>0.14130000000000076</c:v>
                </c:pt>
                <c:pt idx="707">
                  <c:v>0.14150000000000074</c:v>
                </c:pt>
                <c:pt idx="708">
                  <c:v>0.14170000000000071</c:v>
                </c:pt>
                <c:pt idx="709">
                  <c:v>0.14190000000000091</c:v>
                </c:pt>
                <c:pt idx="710">
                  <c:v>0.1421000000000007</c:v>
                </c:pt>
                <c:pt idx="711">
                  <c:v>0.1423000000000007</c:v>
                </c:pt>
                <c:pt idx="712">
                  <c:v>0.14250000000000071</c:v>
                </c:pt>
                <c:pt idx="713">
                  <c:v>0.14270000000000074</c:v>
                </c:pt>
                <c:pt idx="714">
                  <c:v>0.14290000000000094</c:v>
                </c:pt>
                <c:pt idx="715">
                  <c:v>0.14310000000000056</c:v>
                </c:pt>
                <c:pt idx="716">
                  <c:v>0.14330000000000054</c:v>
                </c:pt>
                <c:pt idx="717">
                  <c:v>0.14350000000000054</c:v>
                </c:pt>
                <c:pt idx="718">
                  <c:v>0.14370000000000049</c:v>
                </c:pt>
                <c:pt idx="719">
                  <c:v>0.14390000000000094</c:v>
                </c:pt>
                <c:pt idx="720">
                  <c:v>0.14410000000000045</c:v>
                </c:pt>
                <c:pt idx="721">
                  <c:v>0.14430000000000043</c:v>
                </c:pt>
                <c:pt idx="722">
                  <c:v>0.14450000000000041</c:v>
                </c:pt>
                <c:pt idx="723">
                  <c:v>0.14470000000000041</c:v>
                </c:pt>
                <c:pt idx="724">
                  <c:v>0.14490000000000094</c:v>
                </c:pt>
                <c:pt idx="725">
                  <c:v>0.14510000000000034</c:v>
                </c:pt>
                <c:pt idx="726">
                  <c:v>0.1453000000000004</c:v>
                </c:pt>
                <c:pt idx="727">
                  <c:v>0.14550000000000041</c:v>
                </c:pt>
                <c:pt idx="728">
                  <c:v>0.14570000000000041</c:v>
                </c:pt>
                <c:pt idx="729">
                  <c:v>0.14590000000000178</c:v>
                </c:pt>
                <c:pt idx="730">
                  <c:v>0.14610000000000023</c:v>
                </c:pt>
                <c:pt idx="731">
                  <c:v>0.14630000000000021</c:v>
                </c:pt>
                <c:pt idx="732">
                  <c:v>0.14650000000000021</c:v>
                </c:pt>
                <c:pt idx="733">
                  <c:v>0.14670000000000041</c:v>
                </c:pt>
                <c:pt idx="734">
                  <c:v>0.14690000000000167</c:v>
                </c:pt>
                <c:pt idx="735">
                  <c:v>0.1471000000000002</c:v>
                </c:pt>
                <c:pt idx="736">
                  <c:v>0.14730000000000021</c:v>
                </c:pt>
                <c:pt idx="737">
                  <c:v>0.14750000000000021</c:v>
                </c:pt>
                <c:pt idx="738">
                  <c:v>0.14770000000000041</c:v>
                </c:pt>
                <c:pt idx="739">
                  <c:v>0.14790000000000156</c:v>
                </c:pt>
                <c:pt idx="740">
                  <c:v>0.14810000000000001</c:v>
                </c:pt>
                <c:pt idx="741">
                  <c:v>0.14830000000000004</c:v>
                </c:pt>
                <c:pt idx="742">
                  <c:v>0.14850000000000024</c:v>
                </c:pt>
                <c:pt idx="743">
                  <c:v>0.14869999999999994</c:v>
                </c:pt>
                <c:pt idx="744">
                  <c:v>0.14890000000000153</c:v>
                </c:pt>
                <c:pt idx="745">
                  <c:v>0.14910000000000001</c:v>
                </c:pt>
                <c:pt idx="746">
                  <c:v>0.14930000000000004</c:v>
                </c:pt>
                <c:pt idx="747">
                  <c:v>0.14950000000000024</c:v>
                </c:pt>
                <c:pt idx="748">
                  <c:v>0.14969999999999994</c:v>
                </c:pt>
                <c:pt idx="749">
                  <c:v>0.14990000000000153</c:v>
                </c:pt>
                <c:pt idx="750">
                  <c:v>0.15010000000000001</c:v>
                </c:pt>
                <c:pt idx="751">
                  <c:v>0.15030000000000004</c:v>
                </c:pt>
                <c:pt idx="752">
                  <c:v>0.15050000000000024</c:v>
                </c:pt>
                <c:pt idx="753">
                  <c:v>0.15070000000000044</c:v>
                </c:pt>
                <c:pt idx="754">
                  <c:v>0.15090000000000142</c:v>
                </c:pt>
                <c:pt idx="755">
                  <c:v>0.15110000000000001</c:v>
                </c:pt>
                <c:pt idx="756">
                  <c:v>0.15130000000000021</c:v>
                </c:pt>
                <c:pt idx="757">
                  <c:v>0.15150000000000041</c:v>
                </c:pt>
                <c:pt idx="758">
                  <c:v>0.15170000000000114</c:v>
                </c:pt>
                <c:pt idx="759">
                  <c:v>0.15190000000000134</c:v>
                </c:pt>
                <c:pt idx="760">
                  <c:v>0.15210000000000001</c:v>
                </c:pt>
                <c:pt idx="761">
                  <c:v>0.15230000000000021</c:v>
                </c:pt>
                <c:pt idx="762">
                  <c:v>0.15250000000000041</c:v>
                </c:pt>
                <c:pt idx="763">
                  <c:v>0.15270000000000103</c:v>
                </c:pt>
                <c:pt idx="764">
                  <c:v>0.15290000000000123</c:v>
                </c:pt>
                <c:pt idx="765">
                  <c:v>0.15310000000000001</c:v>
                </c:pt>
                <c:pt idx="766">
                  <c:v>0.15330000000000021</c:v>
                </c:pt>
                <c:pt idx="767">
                  <c:v>0.15350000000000041</c:v>
                </c:pt>
                <c:pt idx="768">
                  <c:v>0.15370000000000092</c:v>
                </c:pt>
                <c:pt idx="769">
                  <c:v>0.15390000000000109</c:v>
                </c:pt>
                <c:pt idx="770">
                  <c:v>0.15410000000000001</c:v>
                </c:pt>
                <c:pt idx="771">
                  <c:v>0.15430000000000021</c:v>
                </c:pt>
                <c:pt idx="772">
                  <c:v>0.15450000000000041</c:v>
                </c:pt>
                <c:pt idx="773">
                  <c:v>0.15470000000000092</c:v>
                </c:pt>
                <c:pt idx="774">
                  <c:v>0.15490000000000118</c:v>
                </c:pt>
                <c:pt idx="775">
                  <c:v>0.15510000000000004</c:v>
                </c:pt>
                <c:pt idx="776">
                  <c:v>0.15530000000000024</c:v>
                </c:pt>
                <c:pt idx="777">
                  <c:v>0.15550000000000044</c:v>
                </c:pt>
                <c:pt idx="778">
                  <c:v>0.15570000000000092</c:v>
                </c:pt>
                <c:pt idx="779">
                  <c:v>0.15590000000000112</c:v>
                </c:pt>
                <c:pt idx="780">
                  <c:v>0.15610000000000004</c:v>
                </c:pt>
                <c:pt idx="781">
                  <c:v>0.15630000000000024</c:v>
                </c:pt>
                <c:pt idx="782">
                  <c:v>0.15650000000000044</c:v>
                </c:pt>
                <c:pt idx="783">
                  <c:v>0.15670000000000081</c:v>
                </c:pt>
                <c:pt idx="784">
                  <c:v>0.15690000000000104</c:v>
                </c:pt>
                <c:pt idx="785">
                  <c:v>0.15710000000000021</c:v>
                </c:pt>
                <c:pt idx="786">
                  <c:v>0.15730000000000041</c:v>
                </c:pt>
                <c:pt idx="787">
                  <c:v>0.15750000000000094</c:v>
                </c:pt>
                <c:pt idx="788">
                  <c:v>0.15770000000000067</c:v>
                </c:pt>
                <c:pt idx="789">
                  <c:v>0.15790000000000093</c:v>
                </c:pt>
                <c:pt idx="790">
                  <c:v>0.15810000000000021</c:v>
                </c:pt>
                <c:pt idx="791">
                  <c:v>0.15830000000000041</c:v>
                </c:pt>
                <c:pt idx="792">
                  <c:v>0.15850000000000095</c:v>
                </c:pt>
                <c:pt idx="793">
                  <c:v>0.15870000000000056</c:v>
                </c:pt>
                <c:pt idx="794">
                  <c:v>0.15890000000000082</c:v>
                </c:pt>
                <c:pt idx="795">
                  <c:v>0.15910000000000021</c:v>
                </c:pt>
                <c:pt idx="796">
                  <c:v>0.15930000000000041</c:v>
                </c:pt>
                <c:pt idx="797">
                  <c:v>0.15950000000000089</c:v>
                </c:pt>
                <c:pt idx="798">
                  <c:v>0.15970000000000048</c:v>
                </c:pt>
                <c:pt idx="799">
                  <c:v>0.15990000000000076</c:v>
                </c:pt>
                <c:pt idx="800">
                  <c:v>0.16009999999999952</c:v>
                </c:pt>
                <c:pt idx="801">
                  <c:v>0.16029999999999986</c:v>
                </c:pt>
                <c:pt idx="802">
                  <c:v>0.16050000000000042</c:v>
                </c:pt>
                <c:pt idx="803">
                  <c:v>0.16069999999999932</c:v>
                </c:pt>
                <c:pt idx="804">
                  <c:v>0.16089999999999946</c:v>
                </c:pt>
                <c:pt idx="805">
                  <c:v>0.16109999999999958</c:v>
                </c:pt>
                <c:pt idx="806">
                  <c:v>0.16129999999999986</c:v>
                </c:pt>
                <c:pt idx="807">
                  <c:v>0.16150000000000042</c:v>
                </c:pt>
                <c:pt idx="808">
                  <c:v>0.16169999999999918</c:v>
                </c:pt>
                <c:pt idx="809">
                  <c:v>0.16189999999999927</c:v>
                </c:pt>
                <c:pt idx="810">
                  <c:v>0.16209999999999974</c:v>
                </c:pt>
                <c:pt idx="811">
                  <c:v>0.16230000000000022</c:v>
                </c:pt>
                <c:pt idx="812">
                  <c:v>0.16250000000000034</c:v>
                </c:pt>
                <c:pt idx="813">
                  <c:v>0.16269999999999901</c:v>
                </c:pt>
                <c:pt idx="814">
                  <c:v>0.16289999999999913</c:v>
                </c:pt>
                <c:pt idx="815">
                  <c:v>0.16309999999999925</c:v>
                </c:pt>
                <c:pt idx="816">
                  <c:v>0.16330000000000017</c:v>
                </c:pt>
                <c:pt idx="817">
                  <c:v>0.16350000000000028</c:v>
                </c:pt>
                <c:pt idx="818">
                  <c:v>0.16369999999999896</c:v>
                </c:pt>
                <c:pt idx="819">
                  <c:v>0.16389999999999913</c:v>
                </c:pt>
                <c:pt idx="820">
                  <c:v>0.16409999999999925</c:v>
                </c:pt>
                <c:pt idx="821">
                  <c:v>0.16430000000000011</c:v>
                </c:pt>
                <c:pt idx="822">
                  <c:v>0.16450000000000023</c:v>
                </c:pt>
                <c:pt idx="823">
                  <c:v>0.16469999999999882</c:v>
                </c:pt>
                <c:pt idx="824">
                  <c:v>0.16489999999999896</c:v>
                </c:pt>
                <c:pt idx="825">
                  <c:v>0.16509999999999925</c:v>
                </c:pt>
                <c:pt idx="826">
                  <c:v>0.16530000000000009</c:v>
                </c:pt>
                <c:pt idx="827">
                  <c:v>0.16550000000000023</c:v>
                </c:pt>
                <c:pt idx="828">
                  <c:v>0.16569999999999893</c:v>
                </c:pt>
                <c:pt idx="829">
                  <c:v>0.16589999999999902</c:v>
                </c:pt>
                <c:pt idx="830">
                  <c:v>0.16609999999999936</c:v>
                </c:pt>
                <c:pt idx="831">
                  <c:v>0.16630000000000009</c:v>
                </c:pt>
                <c:pt idx="832">
                  <c:v>0.16650000000000023</c:v>
                </c:pt>
                <c:pt idx="833">
                  <c:v>0.16669999999999874</c:v>
                </c:pt>
                <c:pt idx="834">
                  <c:v>0.16689999999999877</c:v>
                </c:pt>
                <c:pt idx="835">
                  <c:v>0.16709999999999886</c:v>
                </c:pt>
                <c:pt idx="836">
                  <c:v>0.16730000000000003</c:v>
                </c:pt>
                <c:pt idx="837">
                  <c:v>0.16750000000000018</c:v>
                </c:pt>
                <c:pt idx="838">
                  <c:v>0.16769999999999863</c:v>
                </c:pt>
                <c:pt idx="839">
                  <c:v>0.16789999999999874</c:v>
                </c:pt>
                <c:pt idx="840">
                  <c:v>0.16809999999999975</c:v>
                </c:pt>
                <c:pt idx="841">
                  <c:v>0.16830000000000001</c:v>
                </c:pt>
                <c:pt idx="842">
                  <c:v>0.16850000000000007</c:v>
                </c:pt>
                <c:pt idx="843">
                  <c:v>0.16869999999999849</c:v>
                </c:pt>
                <c:pt idx="844">
                  <c:v>0.16889999999999875</c:v>
                </c:pt>
                <c:pt idx="845">
                  <c:v>0.16909999999999969</c:v>
                </c:pt>
                <c:pt idx="846">
                  <c:v>0.16929999999999987</c:v>
                </c:pt>
                <c:pt idx="847">
                  <c:v>0.16950000000000007</c:v>
                </c:pt>
                <c:pt idx="848">
                  <c:v>0.16969999999999846</c:v>
                </c:pt>
                <c:pt idx="849">
                  <c:v>0.16989999999999875</c:v>
                </c:pt>
                <c:pt idx="850">
                  <c:v>0.17009999999999911</c:v>
                </c:pt>
                <c:pt idx="851">
                  <c:v>0.17029999999999931</c:v>
                </c:pt>
                <c:pt idx="852">
                  <c:v>0.17049999999999954</c:v>
                </c:pt>
                <c:pt idx="853">
                  <c:v>0.17069999999999771</c:v>
                </c:pt>
                <c:pt idx="854">
                  <c:v>0.17089999999999791</c:v>
                </c:pt>
                <c:pt idx="855">
                  <c:v>0.17109999999999903</c:v>
                </c:pt>
                <c:pt idx="856">
                  <c:v>0.17129999999999926</c:v>
                </c:pt>
                <c:pt idx="857">
                  <c:v>0.17149999999999951</c:v>
                </c:pt>
                <c:pt idx="858">
                  <c:v>0.17169999999999741</c:v>
                </c:pt>
                <c:pt idx="859">
                  <c:v>0.17189999999999744</c:v>
                </c:pt>
                <c:pt idx="860">
                  <c:v>0.17209999999999906</c:v>
                </c:pt>
                <c:pt idx="861">
                  <c:v>0.17229999999999931</c:v>
                </c:pt>
                <c:pt idx="862">
                  <c:v>0.17249999999999963</c:v>
                </c:pt>
                <c:pt idx="863">
                  <c:v>0.17269999999999741</c:v>
                </c:pt>
                <c:pt idx="864">
                  <c:v>0.17289999999999744</c:v>
                </c:pt>
                <c:pt idx="865">
                  <c:v>0.17309999999999898</c:v>
                </c:pt>
                <c:pt idx="866">
                  <c:v>0.17329999999999923</c:v>
                </c:pt>
                <c:pt idx="867">
                  <c:v>0.17349999999999952</c:v>
                </c:pt>
                <c:pt idx="868">
                  <c:v>0.17369999999999741</c:v>
                </c:pt>
                <c:pt idx="869">
                  <c:v>0.17389999999999844</c:v>
                </c:pt>
                <c:pt idx="870">
                  <c:v>0.17409999999999887</c:v>
                </c:pt>
                <c:pt idx="871">
                  <c:v>0.17429999999999912</c:v>
                </c:pt>
                <c:pt idx="872">
                  <c:v>0.17449999999999946</c:v>
                </c:pt>
                <c:pt idx="873">
                  <c:v>0.17469999999999741</c:v>
                </c:pt>
                <c:pt idx="874">
                  <c:v>0.17489999999999858</c:v>
                </c:pt>
                <c:pt idx="875">
                  <c:v>0.17509999999999878</c:v>
                </c:pt>
                <c:pt idx="876">
                  <c:v>0.17529999999999901</c:v>
                </c:pt>
                <c:pt idx="877">
                  <c:v>0.17549999999999938</c:v>
                </c:pt>
                <c:pt idx="878">
                  <c:v>0.17569999999999741</c:v>
                </c:pt>
                <c:pt idx="879">
                  <c:v>0.17589999999999847</c:v>
                </c:pt>
                <c:pt idx="880">
                  <c:v>0.17609999999999862</c:v>
                </c:pt>
                <c:pt idx="881">
                  <c:v>0.17629999999999887</c:v>
                </c:pt>
                <c:pt idx="882">
                  <c:v>0.17649999999999924</c:v>
                </c:pt>
                <c:pt idx="883">
                  <c:v>0.17669999999999694</c:v>
                </c:pt>
                <c:pt idx="884">
                  <c:v>0.17689999999999842</c:v>
                </c:pt>
                <c:pt idx="885">
                  <c:v>0.17709999999999862</c:v>
                </c:pt>
                <c:pt idx="886">
                  <c:v>0.17729999999999893</c:v>
                </c:pt>
                <c:pt idx="887">
                  <c:v>0.17749999999999924</c:v>
                </c:pt>
                <c:pt idx="888">
                  <c:v>0.17769999999999694</c:v>
                </c:pt>
                <c:pt idx="889">
                  <c:v>0.17789999999999842</c:v>
                </c:pt>
                <c:pt idx="890">
                  <c:v>0.17809999999999868</c:v>
                </c:pt>
                <c:pt idx="891">
                  <c:v>0.17829999999999901</c:v>
                </c:pt>
                <c:pt idx="892">
                  <c:v>0.17849999999999927</c:v>
                </c:pt>
                <c:pt idx="893">
                  <c:v>0.17869999999999694</c:v>
                </c:pt>
                <c:pt idx="894">
                  <c:v>0.17889999999999837</c:v>
                </c:pt>
                <c:pt idx="895">
                  <c:v>0.17909999999999857</c:v>
                </c:pt>
                <c:pt idx="896">
                  <c:v>0.17929999999999896</c:v>
                </c:pt>
                <c:pt idx="897">
                  <c:v>0.17949999999999919</c:v>
                </c:pt>
                <c:pt idx="898">
                  <c:v>0.17969999999999794</c:v>
                </c:pt>
                <c:pt idx="899">
                  <c:v>0.17989999999999826</c:v>
                </c:pt>
                <c:pt idx="900">
                  <c:v>0.18009999999999848</c:v>
                </c:pt>
                <c:pt idx="901">
                  <c:v>0.18029999999999882</c:v>
                </c:pt>
                <c:pt idx="902">
                  <c:v>0.18049999999999902</c:v>
                </c:pt>
                <c:pt idx="903">
                  <c:v>0.18069999999999795</c:v>
                </c:pt>
                <c:pt idx="904">
                  <c:v>0.18089999999999809</c:v>
                </c:pt>
                <c:pt idx="905">
                  <c:v>0.18109999999999837</c:v>
                </c:pt>
                <c:pt idx="906">
                  <c:v>0.18129999999999868</c:v>
                </c:pt>
                <c:pt idx="907">
                  <c:v>0.18149999999999894</c:v>
                </c:pt>
                <c:pt idx="908">
                  <c:v>0.18169999999999784</c:v>
                </c:pt>
                <c:pt idx="909">
                  <c:v>0.18189999999999801</c:v>
                </c:pt>
                <c:pt idx="910">
                  <c:v>0.18209999999999826</c:v>
                </c:pt>
                <c:pt idx="911">
                  <c:v>0.18229999999999857</c:v>
                </c:pt>
                <c:pt idx="912">
                  <c:v>0.18249999999999886</c:v>
                </c:pt>
                <c:pt idx="913">
                  <c:v>0.18269999999999778</c:v>
                </c:pt>
                <c:pt idx="914">
                  <c:v>0.18289999999999801</c:v>
                </c:pt>
                <c:pt idx="915">
                  <c:v>0.18309999999999829</c:v>
                </c:pt>
                <c:pt idx="916">
                  <c:v>0.18329999999999858</c:v>
                </c:pt>
                <c:pt idx="917">
                  <c:v>0.18349999999999891</c:v>
                </c:pt>
                <c:pt idx="918">
                  <c:v>0.18369999999999784</c:v>
                </c:pt>
                <c:pt idx="919">
                  <c:v>0.18389999999999807</c:v>
                </c:pt>
                <c:pt idx="920">
                  <c:v>0.18409999999999843</c:v>
                </c:pt>
                <c:pt idx="921">
                  <c:v>0.18429999999999863</c:v>
                </c:pt>
                <c:pt idx="922">
                  <c:v>0.18449999999999891</c:v>
                </c:pt>
                <c:pt idx="923">
                  <c:v>0.18469999999999773</c:v>
                </c:pt>
                <c:pt idx="924">
                  <c:v>0.18489999999999795</c:v>
                </c:pt>
                <c:pt idx="925">
                  <c:v>0.18509999999999827</c:v>
                </c:pt>
                <c:pt idx="926">
                  <c:v>0.18529999999999847</c:v>
                </c:pt>
                <c:pt idx="927">
                  <c:v>0.1854999999999988</c:v>
                </c:pt>
                <c:pt idx="928">
                  <c:v>0.18569999999999759</c:v>
                </c:pt>
                <c:pt idx="929">
                  <c:v>0.18589999999999782</c:v>
                </c:pt>
                <c:pt idx="930">
                  <c:v>0.18609999999999818</c:v>
                </c:pt>
                <c:pt idx="931">
                  <c:v>0.18629999999999838</c:v>
                </c:pt>
                <c:pt idx="932">
                  <c:v>0.18649999999999869</c:v>
                </c:pt>
                <c:pt idx="933">
                  <c:v>0.18669999999999748</c:v>
                </c:pt>
                <c:pt idx="934">
                  <c:v>0.18689999999999773</c:v>
                </c:pt>
                <c:pt idx="935">
                  <c:v>0.18709999999999802</c:v>
                </c:pt>
                <c:pt idx="936">
                  <c:v>0.1872999999999983</c:v>
                </c:pt>
                <c:pt idx="937">
                  <c:v>0.18749999999999858</c:v>
                </c:pt>
                <c:pt idx="938">
                  <c:v>0.18769999999999737</c:v>
                </c:pt>
                <c:pt idx="939">
                  <c:v>0.18789999999999762</c:v>
                </c:pt>
                <c:pt idx="940">
                  <c:v>0.18809999999999799</c:v>
                </c:pt>
                <c:pt idx="941">
                  <c:v>0.18829999999999825</c:v>
                </c:pt>
                <c:pt idx="942">
                  <c:v>0.18849999999999853</c:v>
                </c:pt>
                <c:pt idx="943">
                  <c:v>0.18869999999999743</c:v>
                </c:pt>
                <c:pt idx="944">
                  <c:v>0.18889999999999774</c:v>
                </c:pt>
                <c:pt idx="945">
                  <c:v>0.18909999999999796</c:v>
                </c:pt>
                <c:pt idx="946">
                  <c:v>0.18929999999999825</c:v>
                </c:pt>
                <c:pt idx="947">
                  <c:v>0.18949999999999853</c:v>
                </c:pt>
                <c:pt idx="948">
                  <c:v>0.18969999999999743</c:v>
                </c:pt>
                <c:pt idx="949">
                  <c:v>0.18989999999999774</c:v>
                </c:pt>
                <c:pt idx="950">
                  <c:v>0.19009999999999624</c:v>
                </c:pt>
                <c:pt idx="951">
                  <c:v>0.19029999999999686</c:v>
                </c:pt>
                <c:pt idx="952">
                  <c:v>0.19049999999999756</c:v>
                </c:pt>
                <c:pt idx="953">
                  <c:v>0.19069999999999601</c:v>
                </c:pt>
                <c:pt idx="954">
                  <c:v>0.19089999999999613</c:v>
                </c:pt>
                <c:pt idx="955">
                  <c:v>0.19109999999999625</c:v>
                </c:pt>
                <c:pt idx="956">
                  <c:v>0.19129999999999725</c:v>
                </c:pt>
                <c:pt idx="957">
                  <c:v>0.19149999999999745</c:v>
                </c:pt>
                <c:pt idx="958">
                  <c:v>0.19169999999999582</c:v>
                </c:pt>
                <c:pt idx="959">
                  <c:v>0.19189999999999596</c:v>
                </c:pt>
                <c:pt idx="960">
                  <c:v>0.19209999999999625</c:v>
                </c:pt>
                <c:pt idx="961">
                  <c:v>0.19229999999999714</c:v>
                </c:pt>
                <c:pt idx="962">
                  <c:v>0.19249999999999737</c:v>
                </c:pt>
                <c:pt idx="963">
                  <c:v>0.19269999999999582</c:v>
                </c:pt>
                <c:pt idx="964">
                  <c:v>0.19289999999999596</c:v>
                </c:pt>
                <c:pt idx="965">
                  <c:v>0.19309999999999625</c:v>
                </c:pt>
                <c:pt idx="966">
                  <c:v>0.19329999999999703</c:v>
                </c:pt>
                <c:pt idx="967">
                  <c:v>0.19349999999999726</c:v>
                </c:pt>
                <c:pt idx="968">
                  <c:v>0.19369999999999568</c:v>
                </c:pt>
                <c:pt idx="969">
                  <c:v>0.19389999999999577</c:v>
                </c:pt>
                <c:pt idx="970">
                  <c:v>0.19409999999999586</c:v>
                </c:pt>
                <c:pt idx="971">
                  <c:v>0.19429999999999698</c:v>
                </c:pt>
                <c:pt idx="972">
                  <c:v>0.19449999999999726</c:v>
                </c:pt>
                <c:pt idx="973">
                  <c:v>0.19469999999999563</c:v>
                </c:pt>
                <c:pt idx="974">
                  <c:v>0.19489999999999574</c:v>
                </c:pt>
                <c:pt idx="975">
                  <c:v>0.19509999999999586</c:v>
                </c:pt>
                <c:pt idx="976">
                  <c:v>0.19529999999999698</c:v>
                </c:pt>
                <c:pt idx="977">
                  <c:v>0.19549999999999723</c:v>
                </c:pt>
                <c:pt idx="978">
                  <c:v>0.19569999999999552</c:v>
                </c:pt>
                <c:pt idx="979">
                  <c:v>0.19589999999999574</c:v>
                </c:pt>
                <c:pt idx="980">
                  <c:v>0.19609999999999636</c:v>
                </c:pt>
                <c:pt idx="981">
                  <c:v>0.19629999999999687</c:v>
                </c:pt>
                <c:pt idx="982">
                  <c:v>0.19649999999999707</c:v>
                </c:pt>
                <c:pt idx="983">
                  <c:v>0.19669999999999546</c:v>
                </c:pt>
                <c:pt idx="984">
                  <c:v>0.19689999999999575</c:v>
                </c:pt>
                <c:pt idx="985">
                  <c:v>0.19709999999999658</c:v>
                </c:pt>
                <c:pt idx="986">
                  <c:v>0.19729999999999681</c:v>
                </c:pt>
                <c:pt idx="987">
                  <c:v>0.19749999999999701</c:v>
                </c:pt>
                <c:pt idx="988">
                  <c:v>0.19769999999999546</c:v>
                </c:pt>
                <c:pt idx="989">
                  <c:v>0.19789999999999575</c:v>
                </c:pt>
                <c:pt idx="990">
                  <c:v>0.19809999999999647</c:v>
                </c:pt>
                <c:pt idx="991">
                  <c:v>0.1982999999999967</c:v>
                </c:pt>
                <c:pt idx="992">
                  <c:v>0.19849999999999693</c:v>
                </c:pt>
                <c:pt idx="993">
                  <c:v>0.19869999999999519</c:v>
                </c:pt>
                <c:pt idx="994">
                  <c:v>0.19889999999999525</c:v>
                </c:pt>
                <c:pt idx="995">
                  <c:v>0.19909999999999636</c:v>
                </c:pt>
                <c:pt idx="996">
                  <c:v>0.19929999999999656</c:v>
                </c:pt>
                <c:pt idx="997">
                  <c:v>0.19949999999999685</c:v>
                </c:pt>
                <c:pt idx="998">
                  <c:v>0.19969999999999519</c:v>
                </c:pt>
                <c:pt idx="999">
                  <c:v>0.19989999999999536</c:v>
                </c:pt>
                <c:pt idx="1000">
                  <c:v>0.20009999999999592</c:v>
                </c:pt>
                <c:pt idx="1001">
                  <c:v>0.20029999999999612</c:v>
                </c:pt>
                <c:pt idx="1002">
                  <c:v>0.20049999999999646</c:v>
                </c:pt>
                <c:pt idx="1003">
                  <c:v>0.20069999999999424</c:v>
                </c:pt>
                <c:pt idx="1004">
                  <c:v>0.20089999999999444</c:v>
                </c:pt>
                <c:pt idx="1005">
                  <c:v>0.20109999999999592</c:v>
                </c:pt>
                <c:pt idx="1006">
                  <c:v>0.20129999999999612</c:v>
                </c:pt>
                <c:pt idx="1007">
                  <c:v>0.20149999999999649</c:v>
                </c:pt>
                <c:pt idx="1008">
                  <c:v>0.20169999999999441</c:v>
                </c:pt>
                <c:pt idx="1009">
                  <c:v>0.20189999999999494</c:v>
                </c:pt>
                <c:pt idx="1010">
                  <c:v>0.20209999999999581</c:v>
                </c:pt>
                <c:pt idx="1011">
                  <c:v>0.20229999999999604</c:v>
                </c:pt>
                <c:pt idx="1012">
                  <c:v>0.20249999999999643</c:v>
                </c:pt>
                <c:pt idx="1013">
                  <c:v>0.20269999999999441</c:v>
                </c:pt>
                <c:pt idx="1014">
                  <c:v>0.2028999999999955</c:v>
                </c:pt>
                <c:pt idx="1015">
                  <c:v>0.20309999999999567</c:v>
                </c:pt>
                <c:pt idx="1016">
                  <c:v>0.20329999999999593</c:v>
                </c:pt>
                <c:pt idx="1017">
                  <c:v>0.20349999999999624</c:v>
                </c:pt>
                <c:pt idx="1018">
                  <c:v>0.20369999999999391</c:v>
                </c:pt>
                <c:pt idx="1019">
                  <c:v>0.20389999999999539</c:v>
                </c:pt>
                <c:pt idx="1020">
                  <c:v>0.20409999999999556</c:v>
                </c:pt>
                <c:pt idx="1021">
                  <c:v>0.20429999999999582</c:v>
                </c:pt>
                <c:pt idx="1022">
                  <c:v>0.20449999999999613</c:v>
                </c:pt>
                <c:pt idx="1023">
                  <c:v>0.20469999999999391</c:v>
                </c:pt>
                <c:pt idx="1024">
                  <c:v>0.20489999999999528</c:v>
                </c:pt>
                <c:pt idx="1025">
                  <c:v>0.20509999999999548</c:v>
                </c:pt>
                <c:pt idx="1026">
                  <c:v>0.20529999999999576</c:v>
                </c:pt>
                <c:pt idx="1027">
                  <c:v>0.20549999999999607</c:v>
                </c:pt>
                <c:pt idx="1028">
                  <c:v>0.20569999999999394</c:v>
                </c:pt>
                <c:pt idx="1029">
                  <c:v>0.20589999999999531</c:v>
                </c:pt>
                <c:pt idx="1030">
                  <c:v>0.20609999999999554</c:v>
                </c:pt>
                <c:pt idx="1031">
                  <c:v>0.20629999999999582</c:v>
                </c:pt>
                <c:pt idx="1032">
                  <c:v>0.20649999999999608</c:v>
                </c:pt>
                <c:pt idx="1033">
                  <c:v>0.20669999999999394</c:v>
                </c:pt>
                <c:pt idx="1034">
                  <c:v>0.20689999999999528</c:v>
                </c:pt>
                <c:pt idx="1035">
                  <c:v>0.20709999999999551</c:v>
                </c:pt>
                <c:pt idx="1036">
                  <c:v>0.20729999999999588</c:v>
                </c:pt>
                <c:pt idx="1037">
                  <c:v>0.20749999999999608</c:v>
                </c:pt>
                <c:pt idx="1038">
                  <c:v>0.20769999999999444</c:v>
                </c:pt>
                <c:pt idx="1039">
                  <c:v>0.20789999999999512</c:v>
                </c:pt>
                <c:pt idx="1040">
                  <c:v>0.20809999999999537</c:v>
                </c:pt>
                <c:pt idx="1041">
                  <c:v>0.20829999999999574</c:v>
                </c:pt>
                <c:pt idx="1042">
                  <c:v>0.20849999999999594</c:v>
                </c:pt>
                <c:pt idx="1043">
                  <c:v>0.20869999999999486</c:v>
                </c:pt>
                <c:pt idx="1044">
                  <c:v>0.20889999999999503</c:v>
                </c:pt>
                <c:pt idx="1045">
                  <c:v>0.20909999999999529</c:v>
                </c:pt>
                <c:pt idx="1046">
                  <c:v>0.20929999999999563</c:v>
                </c:pt>
                <c:pt idx="1047">
                  <c:v>0.20949999999999586</c:v>
                </c:pt>
                <c:pt idx="1048">
                  <c:v>0.20969999999999475</c:v>
                </c:pt>
                <c:pt idx="1049">
                  <c:v>0.20989999999999492</c:v>
                </c:pt>
                <c:pt idx="1050">
                  <c:v>0.21009999999999518</c:v>
                </c:pt>
                <c:pt idx="1051">
                  <c:v>0.21029999999999549</c:v>
                </c:pt>
                <c:pt idx="1052">
                  <c:v>0.21049999999999575</c:v>
                </c:pt>
                <c:pt idx="1053">
                  <c:v>0.21069999999999467</c:v>
                </c:pt>
                <c:pt idx="1054">
                  <c:v>0.21089999999999487</c:v>
                </c:pt>
                <c:pt idx="1055">
                  <c:v>0.21109999999999518</c:v>
                </c:pt>
                <c:pt idx="1056">
                  <c:v>0.21129999999999549</c:v>
                </c:pt>
                <c:pt idx="1057">
                  <c:v>0.21149999999999575</c:v>
                </c:pt>
                <c:pt idx="1058">
                  <c:v>0.21169999999999467</c:v>
                </c:pt>
                <c:pt idx="1059">
                  <c:v>0.21189999999999493</c:v>
                </c:pt>
                <c:pt idx="1060">
                  <c:v>0.21209999999999524</c:v>
                </c:pt>
                <c:pt idx="1061">
                  <c:v>0.21229999999999546</c:v>
                </c:pt>
                <c:pt idx="1062">
                  <c:v>0.21249999999999575</c:v>
                </c:pt>
                <c:pt idx="1063">
                  <c:v>0.21269999999999459</c:v>
                </c:pt>
                <c:pt idx="1064">
                  <c:v>0.21289999999999487</c:v>
                </c:pt>
                <c:pt idx="1065">
                  <c:v>0.21309999999999518</c:v>
                </c:pt>
                <c:pt idx="1066">
                  <c:v>0.21329999999999544</c:v>
                </c:pt>
                <c:pt idx="1067">
                  <c:v>0.21349999999999569</c:v>
                </c:pt>
                <c:pt idx="1068">
                  <c:v>0.21369999999999451</c:v>
                </c:pt>
                <c:pt idx="1069">
                  <c:v>0.21389999999999476</c:v>
                </c:pt>
                <c:pt idx="1070">
                  <c:v>0.21409999999999507</c:v>
                </c:pt>
                <c:pt idx="1071">
                  <c:v>0.21429999999999533</c:v>
                </c:pt>
                <c:pt idx="1072">
                  <c:v>0.21449999999999558</c:v>
                </c:pt>
                <c:pt idx="1073">
                  <c:v>0.21469999999999442</c:v>
                </c:pt>
                <c:pt idx="1074">
                  <c:v>0.21489999999999462</c:v>
                </c:pt>
                <c:pt idx="1075">
                  <c:v>0.21509999999999499</c:v>
                </c:pt>
                <c:pt idx="1076">
                  <c:v>0.21529999999999525</c:v>
                </c:pt>
                <c:pt idx="1077">
                  <c:v>0.21549999999999547</c:v>
                </c:pt>
                <c:pt idx="1078">
                  <c:v>0.21569999999999431</c:v>
                </c:pt>
                <c:pt idx="1079">
                  <c:v>0.21589999999999454</c:v>
                </c:pt>
                <c:pt idx="1080">
                  <c:v>0.21609999999999494</c:v>
                </c:pt>
                <c:pt idx="1081">
                  <c:v>0.21629999999999514</c:v>
                </c:pt>
                <c:pt idx="1082">
                  <c:v>0.21649999999999536</c:v>
                </c:pt>
                <c:pt idx="1083">
                  <c:v>0.21669999999999426</c:v>
                </c:pt>
                <c:pt idx="1084">
                  <c:v>0.21689999999999451</c:v>
                </c:pt>
                <c:pt idx="1085">
                  <c:v>0.21709999999999482</c:v>
                </c:pt>
                <c:pt idx="1086">
                  <c:v>0.21729999999999508</c:v>
                </c:pt>
                <c:pt idx="1087">
                  <c:v>0.21749999999999542</c:v>
                </c:pt>
                <c:pt idx="1088">
                  <c:v>0.21769999999999429</c:v>
                </c:pt>
                <c:pt idx="1089">
                  <c:v>0.21789999999999457</c:v>
                </c:pt>
                <c:pt idx="1090">
                  <c:v>0.21809999999999483</c:v>
                </c:pt>
                <c:pt idx="1091">
                  <c:v>0.21829999999999508</c:v>
                </c:pt>
                <c:pt idx="1092">
                  <c:v>0.21849999999999542</c:v>
                </c:pt>
                <c:pt idx="1093">
                  <c:v>0.21869999999999423</c:v>
                </c:pt>
                <c:pt idx="1094">
                  <c:v>0.21889999999999452</c:v>
                </c:pt>
                <c:pt idx="1095">
                  <c:v>0.21909999999999477</c:v>
                </c:pt>
                <c:pt idx="1096">
                  <c:v>0.21929999999999508</c:v>
                </c:pt>
                <c:pt idx="1097">
                  <c:v>0.21949999999999537</c:v>
                </c:pt>
                <c:pt idx="1098">
                  <c:v>0.21969999999999412</c:v>
                </c:pt>
                <c:pt idx="1099">
                  <c:v>0.21989999999999446</c:v>
                </c:pt>
                <c:pt idx="1100">
                  <c:v>0.22009999999999325</c:v>
                </c:pt>
                <c:pt idx="1101">
                  <c:v>0.22029999999999403</c:v>
                </c:pt>
                <c:pt idx="1102">
                  <c:v>0.22049999999999426</c:v>
                </c:pt>
                <c:pt idx="1103">
                  <c:v>0.22069999999999268</c:v>
                </c:pt>
                <c:pt idx="1104">
                  <c:v>0.22089999999999277</c:v>
                </c:pt>
                <c:pt idx="1105">
                  <c:v>0.22109999999999325</c:v>
                </c:pt>
                <c:pt idx="1106">
                  <c:v>0.22129999999999392</c:v>
                </c:pt>
                <c:pt idx="1107">
                  <c:v>0.22149999999999412</c:v>
                </c:pt>
                <c:pt idx="1108">
                  <c:v>0.22169999999999251</c:v>
                </c:pt>
                <c:pt idx="1109">
                  <c:v>0.22189999999999263</c:v>
                </c:pt>
                <c:pt idx="1110">
                  <c:v>0.2220999999999928</c:v>
                </c:pt>
                <c:pt idx="1111">
                  <c:v>0.22229999999999386</c:v>
                </c:pt>
                <c:pt idx="1112">
                  <c:v>0.22249999999999412</c:v>
                </c:pt>
                <c:pt idx="1113">
                  <c:v>0.22269999999999252</c:v>
                </c:pt>
                <c:pt idx="1114">
                  <c:v>0.22289999999999274</c:v>
                </c:pt>
                <c:pt idx="1115">
                  <c:v>0.22309999999999286</c:v>
                </c:pt>
                <c:pt idx="1116">
                  <c:v>0.22329999999999386</c:v>
                </c:pt>
                <c:pt idx="1117">
                  <c:v>0.22349999999999406</c:v>
                </c:pt>
                <c:pt idx="1118">
                  <c:v>0.22369999999999246</c:v>
                </c:pt>
                <c:pt idx="1119">
                  <c:v>0.22389999999999258</c:v>
                </c:pt>
                <c:pt idx="1120">
                  <c:v>0.22409999999999286</c:v>
                </c:pt>
                <c:pt idx="1121">
                  <c:v>0.22429999999999387</c:v>
                </c:pt>
                <c:pt idx="1122">
                  <c:v>0.22449999999999401</c:v>
                </c:pt>
                <c:pt idx="1123">
                  <c:v>0.22469999999999246</c:v>
                </c:pt>
                <c:pt idx="1124">
                  <c:v>0.22489999999999274</c:v>
                </c:pt>
                <c:pt idx="1125">
                  <c:v>0.22509999999999353</c:v>
                </c:pt>
                <c:pt idx="1126">
                  <c:v>0.22529999999999376</c:v>
                </c:pt>
                <c:pt idx="1127">
                  <c:v>0.2254999999999939</c:v>
                </c:pt>
                <c:pt idx="1128">
                  <c:v>0.22569999999999224</c:v>
                </c:pt>
                <c:pt idx="1129">
                  <c:v>0.2258999999999923</c:v>
                </c:pt>
                <c:pt idx="1130">
                  <c:v>0.22609999999999342</c:v>
                </c:pt>
                <c:pt idx="1131">
                  <c:v>0.22629999999999356</c:v>
                </c:pt>
                <c:pt idx="1132">
                  <c:v>0.22649999999999385</c:v>
                </c:pt>
                <c:pt idx="1133">
                  <c:v>0.22669999999999213</c:v>
                </c:pt>
                <c:pt idx="1134">
                  <c:v>0.22689999999999225</c:v>
                </c:pt>
                <c:pt idx="1135">
                  <c:v>0.22709999999999331</c:v>
                </c:pt>
                <c:pt idx="1136">
                  <c:v>0.22729999999999351</c:v>
                </c:pt>
                <c:pt idx="1137">
                  <c:v>0.22749999999999374</c:v>
                </c:pt>
                <c:pt idx="1138">
                  <c:v>0.22769999999999199</c:v>
                </c:pt>
                <c:pt idx="1139">
                  <c:v>0.2278999999999923</c:v>
                </c:pt>
                <c:pt idx="1140">
                  <c:v>0.22809999999999325</c:v>
                </c:pt>
                <c:pt idx="1141">
                  <c:v>0.22829999999999351</c:v>
                </c:pt>
                <c:pt idx="1142">
                  <c:v>0.22849999999999376</c:v>
                </c:pt>
                <c:pt idx="1143">
                  <c:v>0.22869999999999208</c:v>
                </c:pt>
                <c:pt idx="1144">
                  <c:v>0.22889999999999236</c:v>
                </c:pt>
                <c:pt idx="1145">
                  <c:v>0.22909999999999325</c:v>
                </c:pt>
                <c:pt idx="1146">
                  <c:v>0.22929999999999351</c:v>
                </c:pt>
                <c:pt idx="1147">
                  <c:v>0.22949999999999379</c:v>
                </c:pt>
                <c:pt idx="1148">
                  <c:v>0.22969999999999208</c:v>
                </c:pt>
                <c:pt idx="1149">
                  <c:v>0.22989999999999236</c:v>
                </c:pt>
                <c:pt idx="1150">
                  <c:v>0.23009999999999273</c:v>
                </c:pt>
                <c:pt idx="1151">
                  <c:v>0.23029999999999295</c:v>
                </c:pt>
                <c:pt idx="1152">
                  <c:v>0.23049999999999327</c:v>
                </c:pt>
                <c:pt idx="1153">
                  <c:v>0.23069999999999091</c:v>
                </c:pt>
                <c:pt idx="1154">
                  <c:v>0.23089999999999242</c:v>
                </c:pt>
                <c:pt idx="1155">
                  <c:v>0.23109999999999259</c:v>
                </c:pt>
                <c:pt idx="1156">
                  <c:v>0.23129999999999282</c:v>
                </c:pt>
                <c:pt idx="1157">
                  <c:v>0.23149999999999318</c:v>
                </c:pt>
                <c:pt idx="1158">
                  <c:v>0.23169999999999091</c:v>
                </c:pt>
                <c:pt idx="1159">
                  <c:v>0.23189999999999231</c:v>
                </c:pt>
                <c:pt idx="1160">
                  <c:v>0.23209999999999248</c:v>
                </c:pt>
                <c:pt idx="1161">
                  <c:v>0.23229999999999273</c:v>
                </c:pt>
                <c:pt idx="1162">
                  <c:v>0.23249999999999302</c:v>
                </c:pt>
                <c:pt idx="1163">
                  <c:v>0.23269999999999091</c:v>
                </c:pt>
                <c:pt idx="1164">
                  <c:v>0.23289999999999222</c:v>
                </c:pt>
                <c:pt idx="1165">
                  <c:v>0.23309999999999237</c:v>
                </c:pt>
                <c:pt idx="1166">
                  <c:v>0.23329999999999262</c:v>
                </c:pt>
                <c:pt idx="1167">
                  <c:v>0.23349999999999296</c:v>
                </c:pt>
                <c:pt idx="1168">
                  <c:v>0.23369999999999094</c:v>
                </c:pt>
                <c:pt idx="1169">
                  <c:v>0.23389999999999217</c:v>
                </c:pt>
                <c:pt idx="1170">
                  <c:v>0.23409999999999243</c:v>
                </c:pt>
                <c:pt idx="1171">
                  <c:v>0.23429999999999274</c:v>
                </c:pt>
                <c:pt idx="1172">
                  <c:v>0.23449999999999296</c:v>
                </c:pt>
                <c:pt idx="1173">
                  <c:v>0.23469999999999094</c:v>
                </c:pt>
                <c:pt idx="1174">
                  <c:v>0.23489999999999217</c:v>
                </c:pt>
                <c:pt idx="1175">
                  <c:v>0.23509999999999243</c:v>
                </c:pt>
                <c:pt idx="1176">
                  <c:v>0.23529999999999274</c:v>
                </c:pt>
                <c:pt idx="1177">
                  <c:v>0.23549999999999296</c:v>
                </c:pt>
                <c:pt idx="1178">
                  <c:v>0.23569999999999044</c:v>
                </c:pt>
                <c:pt idx="1179">
                  <c:v>0.23589999999999206</c:v>
                </c:pt>
                <c:pt idx="1180">
                  <c:v>0.23609999999999232</c:v>
                </c:pt>
                <c:pt idx="1181">
                  <c:v>0.23629999999999263</c:v>
                </c:pt>
                <c:pt idx="1182">
                  <c:v>0.23649999999999288</c:v>
                </c:pt>
                <c:pt idx="1183">
                  <c:v>0.23669999999999178</c:v>
                </c:pt>
                <c:pt idx="1184">
                  <c:v>0.23689999999999195</c:v>
                </c:pt>
                <c:pt idx="1185">
                  <c:v>0.23709999999999218</c:v>
                </c:pt>
                <c:pt idx="1186">
                  <c:v>0.23729999999999252</c:v>
                </c:pt>
                <c:pt idx="1187">
                  <c:v>0.23749999999999277</c:v>
                </c:pt>
                <c:pt idx="1188">
                  <c:v>0.23769999999999167</c:v>
                </c:pt>
                <c:pt idx="1189">
                  <c:v>0.23789999999999187</c:v>
                </c:pt>
                <c:pt idx="1190">
                  <c:v>0.23809999999999207</c:v>
                </c:pt>
                <c:pt idx="1191">
                  <c:v>0.23829999999999246</c:v>
                </c:pt>
                <c:pt idx="1192">
                  <c:v>0.23849999999999269</c:v>
                </c:pt>
                <c:pt idx="1193">
                  <c:v>0.23869999999999156</c:v>
                </c:pt>
                <c:pt idx="1194">
                  <c:v>0.23889999999999176</c:v>
                </c:pt>
                <c:pt idx="1195">
                  <c:v>0.23909999999998999</c:v>
                </c:pt>
                <c:pt idx="1196">
                  <c:v>0.23929999999998999</c:v>
                </c:pt>
                <c:pt idx="1197">
                  <c:v>0.23949999999998994</c:v>
                </c:pt>
                <c:pt idx="1198">
                  <c:v>0.23969999999998992</c:v>
                </c:pt>
                <c:pt idx="1199">
                  <c:v>0.2398999999999899</c:v>
                </c:pt>
                <c:pt idx="1200">
                  <c:v>0.2400999999999899</c:v>
                </c:pt>
                <c:pt idx="1201">
                  <c:v>0.24029999999998991</c:v>
                </c:pt>
                <c:pt idx="1202">
                  <c:v>0.24049999999998994</c:v>
                </c:pt>
                <c:pt idx="1203">
                  <c:v>0.24069999999998981</c:v>
                </c:pt>
                <c:pt idx="1204">
                  <c:v>0.24089999999998979</c:v>
                </c:pt>
                <c:pt idx="1205">
                  <c:v>0.24109999999998979</c:v>
                </c:pt>
                <c:pt idx="1206">
                  <c:v>0.24129999999998974</c:v>
                </c:pt>
                <c:pt idx="1207">
                  <c:v>0.24149999999998994</c:v>
                </c:pt>
                <c:pt idx="1208">
                  <c:v>0.2416999999999897</c:v>
                </c:pt>
                <c:pt idx="1209">
                  <c:v>0.24189999999998971</c:v>
                </c:pt>
                <c:pt idx="1210">
                  <c:v>0.24209999999998971</c:v>
                </c:pt>
                <c:pt idx="1211">
                  <c:v>0.24229999999998991</c:v>
                </c:pt>
                <c:pt idx="1212">
                  <c:v>0.24249999999999219</c:v>
                </c:pt>
                <c:pt idx="1213">
                  <c:v>0.24269999999998959</c:v>
                </c:pt>
                <c:pt idx="1214">
                  <c:v>0.24289999999998971</c:v>
                </c:pt>
                <c:pt idx="1215">
                  <c:v>0.24309999999998971</c:v>
                </c:pt>
                <c:pt idx="1216">
                  <c:v>0.24329999999998991</c:v>
                </c:pt>
                <c:pt idx="1217">
                  <c:v>0.24349999999999197</c:v>
                </c:pt>
                <c:pt idx="1218">
                  <c:v>0.24369999999998948</c:v>
                </c:pt>
                <c:pt idx="1219">
                  <c:v>0.24389999999998946</c:v>
                </c:pt>
                <c:pt idx="1220">
                  <c:v>0.24409999999998944</c:v>
                </c:pt>
                <c:pt idx="1221">
                  <c:v>0.24429999999998941</c:v>
                </c:pt>
                <c:pt idx="1222">
                  <c:v>0.24449999999999175</c:v>
                </c:pt>
                <c:pt idx="1223">
                  <c:v>0.2446999999999894</c:v>
                </c:pt>
                <c:pt idx="1224">
                  <c:v>0.2448999999999894</c:v>
                </c:pt>
                <c:pt idx="1225">
                  <c:v>0.24509999999998941</c:v>
                </c:pt>
                <c:pt idx="1226">
                  <c:v>0.24529999999998944</c:v>
                </c:pt>
                <c:pt idx="1227">
                  <c:v>0.2454999999999917</c:v>
                </c:pt>
                <c:pt idx="1228">
                  <c:v>0.24569999999998926</c:v>
                </c:pt>
                <c:pt idx="1229">
                  <c:v>0.24589999999998924</c:v>
                </c:pt>
                <c:pt idx="1230">
                  <c:v>0.24609999999998924</c:v>
                </c:pt>
                <c:pt idx="1231">
                  <c:v>0.24629999999998944</c:v>
                </c:pt>
                <c:pt idx="1232">
                  <c:v>0.24649999999999164</c:v>
                </c:pt>
                <c:pt idx="1233">
                  <c:v>0.24669999999998921</c:v>
                </c:pt>
                <c:pt idx="1234">
                  <c:v>0.24689999999998921</c:v>
                </c:pt>
                <c:pt idx="1235">
                  <c:v>0.24709999999998924</c:v>
                </c:pt>
                <c:pt idx="1236">
                  <c:v>0.24729999999998944</c:v>
                </c:pt>
                <c:pt idx="1237">
                  <c:v>0.2474999999999915</c:v>
                </c:pt>
                <c:pt idx="1238">
                  <c:v>0.24769999999998904</c:v>
                </c:pt>
                <c:pt idx="1239">
                  <c:v>0.24789999999998921</c:v>
                </c:pt>
                <c:pt idx="1240">
                  <c:v>0.24809999999998941</c:v>
                </c:pt>
                <c:pt idx="1241">
                  <c:v>0.24829999999999097</c:v>
                </c:pt>
                <c:pt idx="1242">
                  <c:v>0.24849999999999126</c:v>
                </c:pt>
                <c:pt idx="1243">
                  <c:v>0.24869999999998893</c:v>
                </c:pt>
                <c:pt idx="1244">
                  <c:v>0.24889999999998891</c:v>
                </c:pt>
                <c:pt idx="1245">
                  <c:v>0.24909999999998891</c:v>
                </c:pt>
                <c:pt idx="1246">
                  <c:v>0.24929999999999075</c:v>
                </c:pt>
                <c:pt idx="1247">
                  <c:v>0.24949999999999106</c:v>
                </c:pt>
                <c:pt idx="1248">
                  <c:v>0.2496999999999889</c:v>
                </c:pt>
                <c:pt idx="1249">
                  <c:v>0.24989999999998891</c:v>
                </c:pt>
                <c:pt idx="1250">
                  <c:v>0.25009999999999138</c:v>
                </c:pt>
                <c:pt idx="1251">
                  <c:v>0.25029999999998881</c:v>
                </c:pt>
                <c:pt idx="1252">
                  <c:v>0.25049999999999201</c:v>
                </c:pt>
                <c:pt idx="1253">
                  <c:v>0.25069999999998882</c:v>
                </c:pt>
                <c:pt idx="1254">
                  <c:v>0.25089999999999241</c:v>
                </c:pt>
                <c:pt idx="1255">
                  <c:v>0.25109999999999155</c:v>
                </c:pt>
                <c:pt idx="1256">
                  <c:v>0.25129999999998881</c:v>
                </c:pt>
                <c:pt idx="1257">
                  <c:v>0.2514999999999919</c:v>
                </c:pt>
                <c:pt idx="1258">
                  <c:v>0.25169999999998882</c:v>
                </c:pt>
                <c:pt idx="1259">
                  <c:v>0.25189999999999235</c:v>
                </c:pt>
                <c:pt idx="1260">
                  <c:v>0.25209999999999144</c:v>
                </c:pt>
                <c:pt idx="1261">
                  <c:v>0.25229999999998881</c:v>
                </c:pt>
                <c:pt idx="1262">
                  <c:v>0.25249999999999173</c:v>
                </c:pt>
                <c:pt idx="1263">
                  <c:v>0.25269999999998882</c:v>
                </c:pt>
                <c:pt idx="1264">
                  <c:v>0.25289999999999213</c:v>
                </c:pt>
                <c:pt idx="1265">
                  <c:v>0.25309999999999133</c:v>
                </c:pt>
                <c:pt idx="1266">
                  <c:v>0.25329999999998842</c:v>
                </c:pt>
                <c:pt idx="1267">
                  <c:v>0.25349999999999162</c:v>
                </c:pt>
                <c:pt idx="1268">
                  <c:v>0.25369999999998838</c:v>
                </c:pt>
                <c:pt idx="1269">
                  <c:v>0.25389999999999202</c:v>
                </c:pt>
                <c:pt idx="1270">
                  <c:v>0.25409999999999122</c:v>
                </c:pt>
                <c:pt idx="1271">
                  <c:v>0.25429999999998831</c:v>
                </c:pt>
                <c:pt idx="1272">
                  <c:v>0.25449999999999157</c:v>
                </c:pt>
                <c:pt idx="1273">
                  <c:v>0.25469999999998832</c:v>
                </c:pt>
                <c:pt idx="1274">
                  <c:v>0.25489999999999197</c:v>
                </c:pt>
                <c:pt idx="1275">
                  <c:v>0.25509999999999117</c:v>
                </c:pt>
                <c:pt idx="1276">
                  <c:v>0.25529999999998831</c:v>
                </c:pt>
                <c:pt idx="1277">
                  <c:v>0.25549999999999151</c:v>
                </c:pt>
                <c:pt idx="1278">
                  <c:v>0.25569999999998838</c:v>
                </c:pt>
                <c:pt idx="1279">
                  <c:v>0.25589999999999202</c:v>
                </c:pt>
                <c:pt idx="1280">
                  <c:v>0.25609999999999117</c:v>
                </c:pt>
                <c:pt idx="1281">
                  <c:v>0.25629999999998831</c:v>
                </c:pt>
                <c:pt idx="1282">
                  <c:v>0.25649999999999157</c:v>
                </c:pt>
                <c:pt idx="1283">
                  <c:v>0.25669999999998838</c:v>
                </c:pt>
                <c:pt idx="1284">
                  <c:v>0.25689999999999208</c:v>
                </c:pt>
                <c:pt idx="1285">
                  <c:v>0.25709999999999117</c:v>
                </c:pt>
                <c:pt idx="1286">
                  <c:v>0.25729999999998798</c:v>
                </c:pt>
                <c:pt idx="1287">
                  <c:v>0.25749999999999157</c:v>
                </c:pt>
                <c:pt idx="1288">
                  <c:v>0.25769999999998838</c:v>
                </c:pt>
                <c:pt idx="1289">
                  <c:v>0.25789999999999208</c:v>
                </c:pt>
                <c:pt idx="1290">
                  <c:v>0.25809999999999111</c:v>
                </c:pt>
                <c:pt idx="1291">
                  <c:v>0.25829999999998787</c:v>
                </c:pt>
                <c:pt idx="1292">
                  <c:v>0.25849999999999151</c:v>
                </c:pt>
                <c:pt idx="1293">
                  <c:v>0.25869999999998788</c:v>
                </c:pt>
                <c:pt idx="1294">
                  <c:v>0.25889999999999203</c:v>
                </c:pt>
                <c:pt idx="1295">
                  <c:v>0.259099999999991</c:v>
                </c:pt>
                <c:pt idx="1296">
                  <c:v>0.25929999999998782</c:v>
                </c:pt>
                <c:pt idx="1297">
                  <c:v>0.25949999999999146</c:v>
                </c:pt>
                <c:pt idx="1298">
                  <c:v>0.25969999999998788</c:v>
                </c:pt>
                <c:pt idx="1299">
                  <c:v>0.25989999999999197</c:v>
                </c:pt>
                <c:pt idx="1300">
                  <c:v>0.26009999999999095</c:v>
                </c:pt>
                <c:pt idx="1301">
                  <c:v>0.26029999999998782</c:v>
                </c:pt>
                <c:pt idx="1302">
                  <c:v>0.26049999999999141</c:v>
                </c:pt>
                <c:pt idx="1303">
                  <c:v>0.26069999999998938</c:v>
                </c:pt>
                <c:pt idx="1304">
                  <c:v>0.26089999999999192</c:v>
                </c:pt>
                <c:pt idx="1305">
                  <c:v>0.26109999999999084</c:v>
                </c:pt>
                <c:pt idx="1306">
                  <c:v>0.26129999999998782</c:v>
                </c:pt>
                <c:pt idx="1307">
                  <c:v>0.26149999999999124</c:v>
                </c:pt>
                <c:pt idx="1308">
                  <c:v>0.26169999999999038</c:v>
                </c:pt>
                <c:pt idx="1309">
                  <c:v>0.26189999999999186</c:v>
                </c:pt>
                <c:pt idx="1310">
                  <c:v>0.26209999999999067</c:v>
                </c:pt>
                <c:pt idx="1311">
                  <c:v>0.26229999999998782</c:v>
                </c:pt>
                <c:pt idx="1312">
                  <c:v>0.26249999999999107</c:v>
                </c:pt>
                <c:pt idx="1313">
                  <c:v>0.26269999999999027</c:v>
                </c:pt>
                <c:pt idx="1314">
                  <c:v>0.26289999999999164</c:v>
                </c:pt>
                <c:pt idx="1315">
                  <c:v>0.26309999999999056</c:v>
                </c:pt>
                <c:pt idx="1316">
                  <c:v>0.26329999999998732</c:v>
                </c:pt>
                <c:pt idx="1317">
                  <c:v>0.26349999999999096</c:v>
                </c:pt>
                <c:pt idx="1318">
                  <c:v>0.26369999999999016</c:v>
                </c:pt>
                <c:pt idx="1319">
                  <c:v>0.26389999999999153</c:v>
                </c:pt>
                <c:pt idx="1320">
                  <c:v>0.26409999999999051</c:v>
                </c:pt>
                <c:pt idx="1321">
                  <c:v>0.26429999999998732</c:v>
                </c:pt>
                <c:pt idx="1322">
                  <c:v>0.26449999999999091</c:v>
                </c:pt>
                <c:pt idx="1323">
                  <c:v>0.26469999999999005</c:v>
                </c:pt>
                <c:pt idx="1324">
                  <c:v>0.26489999999999148</c:v>
                </c:pt>
                <c:pt idx="1325">
                  <c:v>0.2650999999999904</c:v>
                </c:pt>
                <c:pt idx="1326">
                  <c:v>0.26529999999998732</c:v>
                </c:pt>
                <c:pt idx="1327">
                  <c:v>0.26549999999999085</c:v>
                </c:pt>
                <c:pt idx="1328">
                  <c:v>0.26569999999998994</c:v>
                </c:pt>
                <c:pt idx="1329">
                  <c:v>0.26589999999999142</c:v>
                </c:pt>
                <c:pt idx="1330">
                  <c:v>0.26609999999999023</c:v>
                </c:pt>
                <c:pt idx="1331">
                  <c:v>0.26629999999998732</c:v>
                </c:pt>
                <c:pt idx="1332">
                  <c:v>0.26649999999999074</c:v>
                </c:pt>
                <c:pt idx="1333">
                  <c:v>0.26669999999998989</c:v>
                </c:pt>
                <c:pt idx="1334">
                  <c:v>0.26689999999999142</c:v>
                </c:pt>
                <c:pt idx="1335">
                  <c:v>0.26709999999999023</c:v>
                </c:pt>
                <c:pt idx="1336">
                  <c:v>0.26729999999998688</c:v>
                </c:pt>
                <c:pt idx="1337">
                  <c:v>0.26749999999999075</c:v>
                </c:pt>
                <c:pt idx="1338">
                  <c:v>0.26769999999998989</c:v>
                </c:pt>
                <c:pt idx="1339">
                  <c:v>0.26789999999999142</c:v>
                </c:pt>
                <c:pt idx="1340">
                  <c:v>0.26809999999999035</c:v>
                </c:pt>
                <c:pt idx="1341">
                  <c:v>0.26829999999998688</c:v>
                </c:pt>
                <c:pt idx="1342">
                  <c:v>0.26849999999999086</c:v>
                </c:pt>
                <c:pt idx="1343">
                  <c:v>0.26869999999998995</c:v>
                </c:pt>
                <c:pt idx="1344">
                  <c:v>0.26889999999999148</c:v>
                </c:pt>
                <c:pt idx="1345">
                  <c:v>0.26909999999999035</c:v>
                </c:pt>
                <c:pt idx="1346">
                  <c:v>0.26929999999998688</c:v>
                </c:pt>
                <c:pt idx="1347">
                  <c:v>0.26949999999999091</c:v>
                </c:pt>
                <c:pt idx="1348">
                  <c:v>0.26969999999998989</c:v>
                </c:pt>
                <c:pt idx="1349">
                  <c:v>0.26989999999999154</c:v>
                </c:pt>
                <c:pt idx="1350">
                  <c:v>0.27009999999999035</c:v>
                </c:pt>
                <c:pt idx="1351">
                  <c:v>0.27029999999998688</c:v>
                </c:pt>
                <c:pt idx="1352">
                  <c:v>0.27049999999999091</c:v>
                </c:pt>
                <c:pt idx="1353">
                  <c:v>0.27069999999998973</c:v>
                </c:pt>
                <c:pt idx="1354">
                  <c:v>0.27089999999999165</c:v>
                </c:pt>
                <c:pt idx="1355">
                  <c:v>0.27109999999999013</c:v>
                </c:pt>
                <c:pt idx="1356">
                  <c:v>0.27129999999998688</c:v>
                </c:pt>
                <c:pt idx="1357">
                  <c:v>0.27149999999999075</c:v>
                </c:pt>
                <c:pt idx="1358">
                  <c:v>0.27169999999998962</c:v>
                </c:pt>
                <c:pt idx="1359">
                  <c:v>0.27189999999999154</c:v>
                </c:pt>
                <c:pt idx="1360">
                  <c:v>0.27209999999999002</c:v>
                </c:pt>
                <c:pt idx="1361">
                  <c:v>0.27229999999998838</c:v>
                </c:pt>
                <c:pt idx="1362">
                  <c:v>0.27249999999999053</c:v>
                </c:pt>
                <c:pt idx="1363">
                  <c:v>0.27269999999998956</c:v>
                </c:pt>
                <c:pt idx="1364">
                  <c:v>0.27289999999999143</c:v>
                </c:pt>
                <c:pt idx="1365">
                  <c:v>0.27309999999998996</c:v>
                </c:pt>
                <c:pt idx="1366">
                  <c:v>0.27329999999998911</c:v>
                </c:pt>
                <c:pt idx="1367">
                  <c:v>0.27349999999999047</c:v>
                </c:pt>
                <c:pt idx="1368">
                  <c:v>0.27369999999998945</c:v>
                </c:pt>
                <c:pt idx="1369">
                  <c:v>0.27389999999999137</c:v>
                </c:pt>
                <c:pt idx="1370">
                  <c:v>0.27409999999998991</c:v>
                </c:pt>
                <c:pt idx="1371">
                  <c:v>0.274299999999989</c:v>
                </c:pt>
                <c:pt idx="1372">
                  <c:v>0.27449999999999042</c:v>
                </c:pt>
                <c:pt idx="1373">
                  <c:v>0.27469999999998934</c:v>
                </c:pt>
                <c:pt idx="1374">
                  <c:v>0.27489999999999126</c:v>
                </c:pt>
                <c:pt idx="1375">
                  <c:v>0.27509999999998974</c:v>
                </c:pt>
                <c:pt idx="1376">
                  <c:v>0.27529999999998889</c:v>
                </c:pt>
                <c:pt idx="1377">
                  <c:v>0.27549999999999036</c:v>
                </c:pt>
                <c:pt idx="1378">
                  <c:v>0.27569999999998918</c:v>
                </c:pt>
                <c:pt idx="1379">
                  <c:v>0.27589999999999115</c:v>
                </c:pt>
                <c:pt idx="1380">
                  <c:v>0.27609999999998958</c:v>
                </c:pt>
                <c:pt idx="1381">
                  <c:v>0.27629999999998878</c:v>
                </c:pt>
                <c:pt idx="1382">
                  <c:v>0.27649999999999014</c:v>
                </c:pt>
                <c:pt idx="1383">
                  <c:v>0.27669999999998907</c:v>
                </c:pt>
                <c:pt idx="1384">
                  <c:v>0.27689999999999093</c:v>
                </c:pt>
                <c:pt idx="1385">
                  <c:v>0.27709999999998947</c:v>
                </c:pt>
                <c:pt idx="1386">
                  <c:v>0.27729999999998867</c:v>
                </c:pt>
                <c:pt idx="1387">
                  <c:v>0.27749999999999003</c:v>
                </c:pt>
                <c:pt idx="1388">
                  <c:v>0.27769999999998901</c:v>
                </c:pt>
                <c:pt idx="1389">
                  <c:v>0.27789999999999093</c:v>
                </c:pt>
                <c:pt idx="1390">
                  <c:v>0.27809999999998947</c:v>
                </c:pt>
                <c:pt idx="1391">
                  <c:v>0.27829999999998867</c:v>
                </c:pt>
                <c:pt idx="1392">
                  <c:v>0.27849999999999014</c:v>
                </c:pt>
                <c:pt idx="1393">
                  <c:v>0.27869999999998907</c:v>
                </c:pt>
                <c:pt idx="1394">
                  <c:v>0.27889999999999088</c:v>
                </c:pt>
                <c:pt idx="1395">
                  <c:v>0.27909999999998952</c:v>
                </c:pt>
                <c:pt idx="1396">
                  <c:v>0.27929999999998867</c:v>
                </c:pt>
                <c:pt idx="1397">
                  <c:v>0.27949999999999026</c:v>
                </c:pt>
                <c:pt idx="1398">
                  <c:v>0.27969999999998907</c:v>
                </c:pt>
                <c:pt idx="1399">
                  <c:v>0.27989999999999077</c:v>
                </c:pt>
                <c:pt idx="1400">
                  <c:v>0.28009999999998958</c:v>
                </c:pt>
                <c:pt idx="1401">
                  <c:v>0.28029999999998867</c:v>
                </c:pt>
                <c:pt idx="1402">
                  <c:v>0.28049999999999037</c:v>
                </c:pt>
                <c:pt idx="1403">
                  <c:v>0.28069999999998907</c:v>
                </c:pt>
                <c:pt idx="1404">
                  <c:v>0.28089999999999055</c:v>
                </c:pt>
                <c:pt idx="1405">
                  <c:v>0.28109999999998958</c:v>
                </c:pt>
                <c:pt idx="1406">
                  <c:v>0.28129999999998856</c:v>
                </c:pt>
                <c:pt idx="1407">
                  <c:v>0.28149999999999037</c:v>
                </c:pt>
                <c:pt idx="1408">
                  <c:v>0.28169999999998896</c:v>
                </c:pt>
                <c:pt idx="1409">
                  <c:v>0.28189999999999044</c:v>
                </c:pt>
                <c:pt idx="1410">
                  <c:v>0.28209999999998953</c:v>
                </c:pt>
                <c:pt idx="1411">
                  <c:v>0.2822999999999885</c:v>
                </c:pt>
                <c:pt idx="1412">
                  <c:v>0.28249999999999037</c:v>
                </c:pt>
                <c:pt idx="1413">
                  <c:v>0.2826999999999889</c:v>
                </c:pt>
                <c:pt idx="1414">
                  <c:v>0.28289999999999044</c:v>
                </c:pt>
                <c:pt idx="1415">
                  <c:v>0.28309999999998947</c:v>
                </c:pt>
                <c:pt idx="1416">
                  <c:v>0.28329999999998839</c:v>
                </c:pt>
                <c:pt idx="1417">
                  <c:v>0.28349999999999026</c:v>
                </c:pt>
                <c:pt idx="1418">
                  <c:v>0.28369999999998885</c:v>
                </c:pt>
                <c:pt idx="1419">
                  <c:v>0.28389999999999044</c:v>
                </c:pt>
                <c:pt idx="1420">
                  <c:v>0.28409999999998942</c:v>
                </c:pt>
                <c:pt idx="1421">
                  <c:v>0.28429999999998823</c:v>
                </c:pt>
                <c:pt idx="1422">
                  <c:v>0.28449999999999015</c:v>
                </c:pt>
                <c:pt idx="1423">
                  <c:v>0.28469999999998863</c:v>
                </c:pt>
                <c:pt idx="1424">
                  <c:v>0.28489999999999044</c:v>
                </c:pt>
                <c:pt idx="1425">
                  <c:v>0.28509999999998925</c:v>
                </c:pt>
                <c:pt idx="1426">
                  <c:v>0.28529999999998812</c:v>
                </c:pt>
                <c:pt idx="1427">
                  <c:v>0.28549999999999004</c:v>
                </c:pt>
                <c:pt idx="1428">
                  <c:v>0.28569999999998852</c:v>
                </c:pt>
                <c:pt idx="1429">
                  <c:v>0.28589999999999044</c:v>
                </c:pt>
                <c:pt idx="1430">
                  <c:v>0.28609999999998903</c:v>
                </c:pt>
                <c:pt idx="1431">
                  <c:v>0.28629999999998806</c:v>
                </c:pt>
                <c:pt idx="1432">
                  <c:v>0.28649999999998993</c:v>
                </c:pt>
                <c:pt idx="1433">
                  <c:v>0.28669999999998846</c:v>
                </c:pt>
                <c:pt idx="1434">
                  <c:v>0.28689999999999044</c:v>
                </c:pt>
                <c:pt idx="1435">
                  <c:v>0.28709999999998898</c:v>
                </c:pt>
                <c:pt idx="1436">
                  <c:v>0.28729999999998795</c:v>
                </c:pt>
                <c:pt idx="1437">
                  <c:v>0.28749999999998987</c:v>
                </c:pt>
                <c:pt idx="1438">
                  <c:v>0.28769999999998841</c:v>
                </c:pt>
                <c:pt idx="1439">
                  <c:v>0.28789999999999039</c:v>
                </c:pt>
                <c:pt idx="1440">
                  <c:v>0.28809999999998892</c:v>
                </c:pt>
                <c:pt idx="1441">
                  <c:v>0.28829999999998784</c:v>
                </c:pt>
                <c:pt idx="1442">
                  <c:v>0.28849999999998976</c:v>
                </c:pt>
                <c:pt idx="1443">
                  <c:v>0.28869999999998824</c:v>
                </c:pt>
                <c:pt idx="1444">
                  <c:v>0.28889999999999028</c:v>
                </c:pt>
                <c:pt idx="1445">
                  <c:v>0.28909999999998887</c:v>
                </c:pt>
                <c:pt idx="1446">
                  <c:v>0.28929999999998773</c:v>
                </c:pt>
                <c:pt idx="1447">
                  <c:v>0.28949999999998965</c:v>
                </c:pt>
                <c:pt idx="1448">
                  <c:v>0.28969999999998824</c:v>
                </c:pt>
                <c:pt idx="1449">
                  <c:v>0.28989999999999028</c:v>
                </c:pt>
                <c:pt idx="1450">
                  <c:v>0.29009999999998892</c:v>
                </c:pt>
                <c:pt idx="1451">
                  <c:v>0.29029999999998773</c:v>
                </c:pt>
                <c:pt idx="1452">
                  <c:v>0.29049999999998954</c:v>
                </c:pt>
                <c:pt idx="1453">
                  <c:v>0.29069999999998825</c:v>
                </c:pt>
                <c:pt idx="1454">
                  <c:v>0.29089999999999028</c:v>
                </c:pt>
                <c:pt idx="1455">
                  <c:v>0.29109999999998898</c:v>
                </c:pt>
                <c:pt idx="1456">
                  <c:v>0.29129999999998785</c:v>
                </c:pt>
                <c:pt idx="1457">
                  <c:v>0.29149999999998943</c:v>
                </c:pt>
                <c:pt idx="1458">
                  <c:v>0.29169999999998836</c:v>
                </c:pt>
                <c:pt idx="1459">
                  <c:v>0.29189999999999028</c:v>
                </c:pt>
                <c:pt idx="1460">
                  <c:v>0.29209999999998904</c:v>
                </c:pt>
                <c:pt idx="1461">
                  <c:v>0.2922999999999879</c:v>
                </c:pt>
                <c:pt idx="1462">
                  <c:v>0.29249999999998938</c:v>
                </c:pt>
                <c:pt idx="1463">
                  <c:v>0.29269999999998841</c:v>
                </c:pt>
                <c:pt idx="1464">
                  <c:v>0.29289999999999028</c:v>
                </c:pt>
                <c:pt idx="1465">
                  <c:v>0.29309999999998915</c:v>
                </c:pt>
                <c:pt idx="1466">
                  <c:v>0.29329999999998774</c:v>
                </c:pt>
                <c:pt idx="1467">
                  <c:v>0.29349999999998927</c:v>
                </c:pt>
                <c:pt idx="1468">
                  <c:v>0.29369999999998836</c:v>
                </c:pt>
                <c:pt idx="1469">
                  <c:v>0.29389999999999034</c:v>
                </c:pt>
                <c:pt idx="1470">
                  <c:v>0.29409999999998915</c:v>
                </c:pt>
                <c:pt idx="1471">
                  <c:v>0.29429999999998757</c:v>
                </c:pt>
                <c:pt idx="1472">
                  <c:v>0.29449999999998916</c:v>
                </c:pt>
                <c:pt idx="1473">
                  <c:v>0.29469999999998814</c:v>
                </c:pt>
                <c:pt idx="1474">
                  <c:v>0.29489999999999023</c:v>
                </c:pt>
                <c:pt idx="1475">
                  <c:v>0.29509999999998893</c:v>
                </c:pt>
                <c:pt idx="1476">
                  <c:v>0.29529999999998746</c:v>
                </c:pt>
                <c:pt idx="1477">
                  <c:v>0.29549999999998927</c:v>
                </c:pt>
                <c:pt idx="1478">
                  <c:v>0.29569999999998803</c:v>
                </c:pt>
                <c:pt idx="1479">
                  <c:v>0.29589999999999023</c:v>
                </c:pt>
                <c:pt idx="1480">
                  <c:v>0.29609999999998887</c:v>
                </c:pt>
                <c:pt idx="1481">
                  <c:v>0.29629999999998741</c:v>
                </c:pt>
                <c:pt idx="1482">
                  <c:v>0.29649999999998927</c:v>
                </c:pt>
                <c:pt idx="1483">
                  <c:v>0.29669999999998797</c:v>
                </c:pt>
                <c:pt idx="1484">
                  <c:v>0.29689999999999012</c:v>
                </c:pt>
                <c:pt idx="1485">
                  <c:v>0.29709999999998876</c:v>
                </c:pt>
                <c:pt idx="1486">
                  <c:v>0.29729999999998735</c:v>
                </c:pt>
                <c:pt idx="1487">
                  <c:v>0.29749999999998927</c:v>
                </c:pt>
                <c:pt idx="1488">
                  <c:v>0.29769999999998792</c:v>
                </c:pt>
                <c:pt idx="1489">
                  <c:v>0.29789999999999001</c:v>
                </c:pt>
                <c:pt idx="1490">
                  <c:v>0.29809999999998865</c:v>
                </c:pt>
                <c:pt idx="1491">
                  <c:v>0.29829999999998713</c:v>
                </c:pt>
                <c:pt idx="1492">
                  <c:v>0.29849999999998922</c:v>
                </c:pt>
                <c:pt idx="1493">
                  <c:v>0.29869999999998775</c:v>
                </c:pt>
                <c:pt idx="1494">
                  <c:v>0.2988999999999899</c:v>
                </c:pt>
                <c:pt idx="1495">
                  <c:v>0.29909999999998854</c:v>
                </c:pt>
                <c:pt idx="1496">
                  <c:v>0.29929999999998702</c:v>
                </c:pt>
                <c:pt idx="1497">
                  <c:v>0.29949999999998911</c:v>
                </c:pt>
                <c:pt idx="1498">
                  <c:v>0.29969999999998753</c:v>
                </c:pt>
                <c:pt idx="1499">
                  <c:v>0.29989999999998979</c:v>
                </c:pt>
                <c:pt idx="1500">
                  <c:v>0.30009999999998843</c:v>
                </c:pt>
                <c:pt idx="1501">
                  <c:v>0.30029999999998697</c:v>
                </c:pt>
                <c:pt idx="1502">
                  <c:v>0.300499999999989</c:v>
                </c:pt>
                <c:pt idx="1503">
                  <c:v>0.30069999999998748</c:v>
                </c:pt>
                <c:pt idx="1504">
                  <c:v>0.30089999999998968</c:v>
                </c:pt>
                <c:pt idx="1505">
                  <c:v>0.30109999999998838</c:v>
                </c:pt>
                <c:pt idx="1506">
                  <c:v>0.30129999999998702</c:v>
                </c:pt>
                <c:pt idx="1507">
                  <c:v>0.30149999999998905</c:v>
                </c:pt>
                <c:pt idx="1508">
                  <c:v>0.30169999999998764</c:v>
                </c:pt>
                <c:pt idx="1509">
                  <c:v>0.30189999999998957</c:v>
                </c:pt>
                <c:pt idx="1510">
                  <c:v>0.30209999999998827</c:v>
                </c:pt>
                <c:pt idx="1511">
                  <c:v>0.30229999999998708</c:v>
                </c:pt>
                <c:pt idx="1512">
                  <c:v>0.30249999999998906</c:v>
                </c:pt>
                <c:pt idx="1513">
                  <c:v>0.30269999999998776</c:v>
                </c:pt>
                <c:pt idx="1514">
                  <c:v>0.30289999999998946</c:v>
                </c:pt>
                <c:pt idx="1515">
                  <c:v>0.30309999999998816</c:v>
                </c:pt>
                <c:pt idx="1516">
                  <c:v>0.30329999999998708</c:v>
                </c:pt>
                <c:pt idx="1517">
                  <c:v>0.30349999999998906</c:v>
                </c:pt>
                <c:pt idx="1518">
                  <c:v>0.30369999999998787</c:v>
                </c:pt>
                <c:pt idx="1519">
                  <c:v>0.30389999999998929</c:v>
                </c:pt>
                <c:pt idx="1520">
                  <c:v>0.30409999999998805</c:v>
                </c:pt>
                <c:pt idx="1521">
                  <c:v>0.30429999999998703</c:v>
                </c:pt>
                <c:pt idx="1522">
                  <c:v>0.30449999999998906</c:v>
                </c:pt>
                <c:pt idx="1523">
                  <c:v>0.30469999999998792</c:v>
                </c:pt>
                <c:pt idx="1524">
                  <c:v>0.30489999999998929</c:v>
                </c:pt>
                <c:pt idx="1525">
                  <c:v>0.30509999999998794</c:v>
                </c:pt>
                <c:pt idx="1526">
                  <c:v>0.30529999999998697</c:v>
                </c:pt>
                <c:pt idx="1527">
                  <c:v>0.30549999999998911</c:v>
                </c:pt>
                <c:pt idx="1528">
                  <c:v>0.30569999999998787</c:v>
                </c:pt>
                <c:pt idx="1529">
                  <c:v>0.30589999999998918</c:v>
                </c:pt>
                <c:pt idx="1530">
                  <c:v>0.30609999999998794</c:v>
                </c:pt>
                <c:pt idx="1531">
                  <c:v>0.30629999999998692</c:v>
                </c:pt>
                <c:pt idx="1532">
                  <c:v>0.306499999999989</c:v>
                </c:pt>
                <c:pt idx="1533">
                  <c:v>0.30669999999998776</c:v>
                </c:pt>
                <c:pt idx="1534">
                  <c:v>0.30689999999998907</c:v>
                </c:pt>
                <c:pt idx="1535">
                  <c:v>0.30709999999998794</c:v>
                </c:pt>
                <c:pt idx="1536">
                  <c:v>0.30729999999998686</c:v>
                </c:pt>
                <c:pt idx="1537">
                  <c:v>0.30749999999998889</c:v>
                </c:pt>
                <c:pt idx="1538">
                  <c:v>0.30769999999998765</c:v>
                </c:pt>
                <c:pt idx="1539">
                  <c:v>0.30789999999998896</c:v>
                </c:pt>
                <c:pt idx="1540">
                  <c:v>0.30809999999998794</c:v>
                </c:pt>
                <c:pt idx="1541">
                  <c:v>0.30829999999998664</c:v>
                </c:pt>
                <c:pt idx="1542">
                  <c:v>0.30849999999998873</c:v>
                </c:pt>
                <c:pt idx="1543">
                  <c:v>0.30869999999998743</c:v>
                </c:pt>
                <c:pt idx="1544">
                  <c:v>0.30889999999998879</c:v>
                </c:pt>
                <c:pt idx="1545">
                  <c:v>0.30909999999998794</c:v>
                </c:pt>
                <c:pt idx="1546">
                  <c:v>0.30929999999998653</c:v>
                </c:pt>
                <c:pt idx="1547">
                  <c:v>0.30949999999998873</c:v>
                </c:pt>
                <c:pt idx="1548">
                  <c:v>0.30969999999998737</c:v>
                </c:pt>
                <c:pt idx="1549">
                  <c:v>0.30989999999998863</c:v>
                </c:pt>
                <c:pt idx="1550">
                  <c:v>0.31009999999998794</c:v>
                </c:pt>
                <c:pt idx="1551">
                  <c:v>0.31029999999998648</c:v>
                </c:pt>
                <c:pt idx="1552">
                  <c:v>0.31049999999998862</c:v>
                </c:pt>
                <c:pt idx="1553">
                  <c:v>0.31069999999998726</c:v>
                </c:pt>
                <c:pt idx="1554">
                  <c:v>0.31089999999998857</c:v>
                </c:pt>
                <c:pt idx="1555">
                  <c:v>0.31109999999998783</c:v>
                </c:pt>
                <c:pt idx="1556">
                  <c:v>0.31129999999998642</c:v>
                </c:pt>
                <c:pt idx="1557">
                  <c:v>0.31149999999998851</c:v>
                </c:pt>
                <c:pt idx="1558">
                  <c:v>0.31169999999998715</c:v>
                </c:pt>
                <c:pt idx="1559">
                  <c:v>0.31189999999998846</c:v>
                </c:pt>
                <c:pt idx="1560">
                  <c:v>0.31209999999998772</c:v>
                </c:pt>
                <c:pt idx="1561">
                  <c:v>0.31229999999998637</c:v>
                </c:pt>
                <c:pt idx="1562">
                  <c:v>0.31249999999998845</c:v>
                </c:pt>
                <c:pt idx="1563">
                  <c:v>0.31269999999998704</c:v>
                </c:pt>
                <c:pt idx="1564">
                  <c:v>0.31289999999998835</c:v>
                </c:pt>
                <c:pt idx="1565">
                  <c:v>0.31309999999998772</c:v>
                </c:pt>
                <c:pt idx="1566">
                  <c:v>0.31329999999998642</c:v>
                </c:pt>
                <c:pt idx="1567">
                  <c:v>0.31349999999998829</c:v>
                </c:pt>
                <c:pt idx="1568">
                  <c:v>0.31369999999998693</c:v>
                </c:pt>
                <c:pt idx="1569">
                  <c:v>0.31389999999998836</c:v>
                </c:pt>
                <c:pt idx="1570">
                  <c:v>0.31409999999998783</c:v>
                </c:pt>
                <c:pt idx="1571">
                  <c:v>0.31429999999998648</c:v>
                </c:pt>
                <c:pt idx="1572">
                  <c:v>0.31449999999998818</c:v>
                </c:pt>
                <c:pt idx="1573">
                  <c:v>0.31469999999998688</c:v>
                </c:pt>
                <c:pt idx="1574">
                  <c:v>0.31489999999998819</c:v>
                </c:pt>
                <c:pt idx="1575">
                  <c:v>0.31509999999998783</c:v>
                </c:pt>
                <c:pt idx="1576">
                  <c:v>0.31529999999998654</c:v>
                </c:pt>
                <c:pt idx="1577">
                  <c:v>0.31549999999998807</c:v>
                </c:pt>
                <c:pt idx="1578">
                  <c:v>0.31569999999998677</c:v>
                </c:pt>
                <c:pt idx="1579">
                  <c:v>0.31589999999998808</c:v>
                </c:pt>
                <c:pt idx="1580">
                  <c:v>0.31609999999998784</c:v>
                </c:pt>
                <c:pt idx="1581">
                  <c:v>0.31629999999998665</c:v>
                </c:pt>
                <c:pt idx="1582">
                  <c:v>0.31649999999998796</c:v>
                </c:pt>
                <c:pt idx="1583">
                  <c:v>0.31669999999998666</c:v>
                </c:pt>
                <c:pt idx="1584">
                  <c:v>0.31689999999998797</c:v>
                </c:pt>
                <c:pt idx="1585">
                  <c:v>0.31709999999998789</c:v>
                </c:pt>
                <c:pt idx="1586">
                  <c:v>0.31729999999998654</c:v>
                </c:pt>
                <c:pt idx="1587">
                  <c:v>0.31749999999998779</c:v>
                </c:pt>
                <c:pt idx="1588">
                  <c:v>0.31769999999998666</c:v>
                </c:pt>
                <c:pt idx="1589">
                  <c:v>0.31789999999998797</c:v>
                </c:pt>
                <c:pt idx="1590">
                  <c:v>0.31809999999998773</c:v>
                </c:pt>
                <c:pt idx="1591">
                  <c:v>0.31829999999998643</c:v>
                </c:pt>
                <c:pt idx="1592">
                  <c:v>0.31849999999998779</c:v>
                </c:pt>
                <c:pt idx="1593">
                  <c:v>0.31869999999998677</c:v>
                </c:pt>
                <c:pt idx="1594">
                  <c:v>0.31889999999998808</c:v>
                </c:pt>
                <c:pt idx="1595">
                  <c:v>0.31909999999998762</c:v>
                </c:pt>
                <c:pt idx="1596">
                  <c:v>0.31929999999998637</c:v>
                </c:pt>
                <c:pt idx="1597">
                  <c:v>0.31949999999998768</c:v>
                </c:pt>
                <c:pt idx="1598">
                  <c:v>0.31969999999998677</c:v>
                </c:pt>
                <c:pt idx="1599">
                  <c:v>0.31989999999998819</c:v>
                </c:pt>
                <c:pt idx="1600">
                  <c:v>0.32009999999998751</c:v>
                </c:pt>
                <c:pt idx="1601">
                  <c:v>0.32029999999998626</c:v>
                </c:pt>
                <c:pt idx="1602">
                  <c:v>0.32049999999998752</c:v>
                </c:pt>
                <c:pt idx="1603">
                  <c:v>0.32069999999998677</c:v>
                </c:pt>
                <c:pt idx="1604">
                  <c:v>0.32089999999998819</c:v>
                </c:pt>
                <c:pt idx="1605">
                  <c:v>0.3210999999999874</c:v>
                </c:pt>
                <c:pt idx="1606">
                  <c:v>0.32129999999998615</c:v>
                </c:pt>
                <c:pt idx="1607">
                  <c:v>0.32149999999998741</c:v>
                </c:pt>
                <c:pt idx="1608">
                  <c:v>0.32169999999998666</c:v>
                </c:pt>
                <c:pt idx="1609">
                  <c:v>0.3218999999999882</c:v>
                </c:pt>
                <c:pt idx="1610">
                  <c:v>0.32209999999998729</c:v>
                </c:pt>
                <c:pt idx="1611">
                  <c:v>0.32229999999998593</c:v>
                </c:pt>
                <c:pt idx="1612">
                  <c:v>0.3224999999999873</c:v>
                </c:pt>
                <c:pt idx="1613">
                  <c:v>0.32269999999998655</c:v>
                </c:pt>
                <c:pt idx="1614">
                  <c:v>0.3228999999999882</c:v>
                </c:pt>
                <c:pt idx="1615">
                  <c:v>0.32309999999998723</c:v>
                </c:pt>
                <c:pt idx="1616">
                  <c:v>0.32329999999998588</c:v>
                </c:pt>
                <c:pt idx="1617">
                  <c:v>0.32349999999998719</c:v>
                </c:pt>
                <c:pt idx="1618">
                  <c:v>0.32369999999998644</c:v>
                </c:pt>
                <c:pt idx="1619">
                  <c:v>0.32389999999998809</c:v>
                </c:pt>
                <c:pt idx="1620">
                  <c:v>0.32409999999998718</c:v>
                </c:pt>
                <c:pt idx="1621">
                  <c:v>0.32429999999998588</c:v>
                </c:pt>
                <c:pt idx="1622">
                  <c:v>0.32449999999998708</c:v>
                </c:pt>
                <c:pt idx="1623">
                  <c:v>0.3246999999999865</c:v>
                </c:pt>
                <c:pt idx="1624">
                  <c:v>0.3248999999999882</c:v>
                </c:pt>
                <c:pt idx="1625">
                  <c:v>0.32509999999998707</c:v>
                </c:pt>
                <c:pt idx="1626">
                  <c:v>0.32529999999998577</c:v>
                </c:pt>
                <c:pt idx="1627">
                  <c:v>0.32549999999998697</c:v>
                </c:pt>
                <c:pt idx="1628">
                  <c:v>0.3256999999999865</c:v>
                </c:pt>
                <c:pt idx="1629">
                  <c:v>0.32589999999998837</c:v>
                </c:pt>
                <c:pt idx="1630">
                  <c:v>0.32609999999998696</c:v>
                </c:pt>
                <c:pt idx="1631">
                  <c:v>0.32629999999998555</c:v>
                </c:pt>
                <c:pt idx="1632">
                  <c:v>0.32649999999998686</c:v>
                </c:pt>
                <c:pt idx="1633">
                  <c:v>0.3266999999999865</c:v>
                </c:pt>
                <c:pt idx="1634">
                  <c:v>0.32689999999998837</c:v>
                </c:pt>
                <c:pt idx="1635">
                  <c:v>0.32709999999998679</c:v>
                </c:pt>
                <c:pt idx="1636">
                  <c:v>0.32729999999998544</c:v>
                </c:pt>
                <c:pt idx="1637">
                  <c:v>0.32749999999998686</c:v>
                </c:pt>
                <c:pt idx="1638">
                  <c:v>0.32769999999998661</c:v>
                </c:pt>
                <c:pt idx="1639">
                  <c:v>0.32789999999998837</c:v>
                </c:pt>
                <c:pt idx="1640">
                  <c:v>0.32809999999998668</c:v>
                </c:pt>
                <c:pt idx="1641">
                  <c:v>0.32829999999998544</c:v>
                </c:pt>
                <c:pt idx="1642">
                  <c:v>0.32849999999998669</c:v>
                </c:pt>
                <c:pt idx="1643">
                  <c:v>0.32869999999998661</c:v>
                </c:pt>
                <c:pt idx="1644">
                  <c:v>0.32889999999998853</c:v>
                </c:pt>
                <c:pt idx="1645">
                  <c:v>0.32909999999998657</c:v>
                </c:pt>
                <c:pt idx="1646">
                  <c:v>0.32929999999998544</c:v>
                </c:pt>
                <c:pt idx="1647">
                  <c:v>0.32949999999998686</c:v>
                </c:pt>
                <c:pt idx="1648">
                  <c:v>0.3296999999999865</c:v>
                </c:pt>
                <c:pt idx="1649">
                  <c:v>0.32989999999998854</c:v>
                </c:pt>
                <c:pt idx="1650">
                  <c:v>0.33009999999998646</c:v>
                </c:pt>
                <c:pt idx="1651">
                  <c:v>0.33029999999998544</c:v>
                </c:pt>
                <c:pt idx="1652">
                  <c:v>0.33049999999998686</c:v>
                </c:pt>
                <c:pt idx="1653">
                  <c:v>0.33069999999998639</c:v>
                </c:pt>
                <c:pt idx="1654">
                  <c:v>0.33089999999998843</c:v>
                </c:pt>
                <c:pt idx="1655">
                  <c:v>0.33109999999998629</c:v>
                </c:pt>
                <c:pt idx="1656">
                  <c:v>0.33129999999998544</c:v>
                </c:pt>
                <c:pt idx="1657">
                  <c:v>0.33149999999998686</c:v>
                </c:pt>
                <c:pt idx="1658">
                  <c:v>0.33169999999998623</c:v>
                </c:pt>
                <c:pt idx="1659">
                  <c:v>0.33189999999998843</c:v>
                </c:pt>
                <c:pt idx="1660">
                  <c:v>0.3320999999999863</c:v>
                </c:pt>
                <c:pt idx="1661">
                  <c:v>0.33229999999998544</c:v>
                </c:pt>
                <c:pt idx="1662">
                  <c:v>0.33249999999998697</c:v>
                </c:pt>
                <c:pt idx="1663">
                  <c:v>0.33269999999998612</c:v>
                </c:pt>
                <c:pt idx="1664">
                  <c:v>0.33289999999998826</c:v>
                </c:pt>
                <c:pt idx="1665">
                  <c:v>0.33309999999998613</c:v>
                </c:pt>
                <c:pt idx="1666">
                  <c:v>0.33329999999998539</c:v>
                </c:pt>
                <c:pt idx="1667">
                  <c:v>0.33349999999998697</c:v>
                </c:pt>
                <c:pt idx="1668">
                  <c:v>0.33369999999998606</c:v>
                </c:pt>
                <c:pt idx="1669">
                  <c:v>0.3338999999999881</c:v>
                </c:pt>
                <c:pt idx="1670">
                  <c:v>0.33409999999998602</c:v>
                </c:pt>
                <c:pt idx="1671">
                  <c:v>0.33429999999998528</c:v>
                </c:pt>
                <c:pt idx="1672">
                  <c:v>0.33449999999998692</c:v>
                </c:pt>
                <c:pt idx="1673">
                  <c:v>0.33469999999998595</c:v>
                </c:pt>
                <c:pt idx="1674">
                  <c:v>0.3348999999999881</c:v>
                </c:pt>
                <c:pt idx="1675">
                  <c:v>0.33509999999998596</c:v>
                </c:pt>
                <c:pt idx="1676">
                  <c:v>0.33529999999998522</c:v>
                </c:pt>
                <c:pt idx="1677">
                  <c:v>0.33549999999998686</c:v>
                </c:pt>
                <c:pt idx="1678">
                  <c:v>0.33569999999998579</c:v>
                </c:pt>
                <c:pt idx="1679">
                  <c:v>0.33589999999998793</c:v>
                </c:pt>
                <c:pt idx="1680">
                  <c:v>0.33609999999998585</c:v>
                </c:pt>
                <c:pt idx="1681">
                  <c:v>0.33629999999998528</c:v>
                </c:pt>
                <c:pt idx="1682">
                  <c:v>0.33649999999998703</c:v>
                </c:pt>
                <c:pt idx="1683">
                  <c:v>0.33669999999998579</c:v>
                </c:pt>
                <c:pt idx="1684">
                  <c:v>0.33689999999998776</c:v>
                </c:pt>
                <c:pt idx="1685">
                  <c:v>0.33709999999998569</c:v>
                </c:pt>
                <c:pt idx="1686">
                  <c:v>0.33729999999998528</c:v>
                </c:pt>
                <c:pt idx="1687">
                  <c:v>0.33749999999998703</c:v>
                </c:pt>
                <c:pt idx="1688">
                  <c:v>0.33769999999998568</c:v>
                </c:pt>
                <c:pt idx="1689">
                  <c:v>0.33789999999998777</c:v>
                </c:pt>
                <c:pt idx="1690">
                  <c:v>0.33809999999998558</c:v>
                </c:pt>
                <c:pt idx="1691">
                  <c:v>0.33829999999998528</c:v>
                </c:pt>
                <c:pt idx="1692">
                  <c:v>0.33849999999998703</c:v>
                </c:pt>
                <c:pt idx="1693">
                  <c:v>0.33869999999998557</c:v>
                </c:pt>
                <c:pt idx="1694">
                  <c:v>0.3388999999999876</c:v>
                </c:pt>
                <c:pt idx="1695">
                  <c:v>0.33909999999998547</c:v>
                </c:pt>
                <c:pt idx="1696">
                  <c:v>0.33929999999998528</c:v>
                </c:pt>
                <c:pt idx="1697">
                  <c:v>0.3394999999999872</c:v>
                </c:pt>
                <c:pt idx="1698">
                  <c:v>0.33969999999998546</c:v>
                </c:pt>
                <c:pt idx="1699">
                  <c:v>0.33989999999998743</c:v>
                </c:pt>
                <c:pt idx="1700">
                  <c:v>0.34009999999998397</c:v>
                </c:pt>
                <c:pt idx="1701">
                  <c:v>0.34029999999998312</c:v>
                </c:pt>
                <c:pt idx="1702">
                  <c:v>0.34049999999998509</c:v>
                </c:pt>
                <c:pt idx="1703">
                  <c:v>0.34069999999998346</c:v>
                </c:pt>
                <c:pt idx="1704">
                  <c:v>0.34089999999998527</c:v>
                </c:pt>
                <c:pt idx="1705">
                  <c:v>0.34109999999998386</c:v>
                </c:pt>
                <c:pt idx="1706">
                  <c:v>0.34129999999998301</c:v>
                </c:pt>
                <c:pt idx="1707">
                  <c:v>0.34149999999998493</c:v>
                </c:pt>
                <c:pt idx="1708">
                  <c:v>0.34169999999998329</c:v>
                </c:pt>
                <c:pt idx="1709">
                  <c:v>0.34189999999998533</c:v>
                </c:pt>
                <c:pt idx="1710">
                  <c:v>0.34209999999998386</c:v>
                </c:pt>
                <c:pt idx="1711">
                  <c:v>0.3422999999999829</c:v>
                </c:pt>
                <c:pt idx="1712">
                  <c:v>0.34249999999998476</c:v>
                </c:pt>
                <c:pt idx="1713">
                  <c:v>0.34269999999998318</c:v>
                </c:pt>
                <c:pt idx="1714">
                  <c:v>0.34289999999998527</c:v>
                </c:pt>
                <c:pt idx="1715">
                  <c:v>0.34309999999998386</c:v>
                </c:pt>
                <c:pt idx="1716">
                  <c:v>0.34329999999998279</c:v>
                </c:pt>
                <c:pt idx="1717">
                  <c:v>0.34349999999998476</c:v>
                </c:pt>
                <c:pt idx="1718">
                  <c:v>0.34369999999998307</c:v>
                </c:pt>
                <c:pt idx="1719">
                  <c:v>0.34389999999998516</c:v>
                </c:pt>
                <c:pt idx="1720">
                  <c:v>0.34409999999998375</c:v>
                </c:pt>
                <c:pt idx="1721">
                  <c:v>0.34429999999998268</c:v>
                </c:pt>
                <c:pt idx="1722">
                  <c:v>0.3444999999999846</c:v>
                </c:pt>
                <c:pt idx="1723">
                  <c:v>0.34469999999998296</c:v>
                </c:pt>
                <c:pt idx="1724">
                  <c:v>0.34489999999998505</c:v>
                </c:pt>
                <c:pt idx="1725">
                  <c:v>0.34509999999998353</c:v>
                </c:pt>
                <c:pt idx="1726">
                  <c:v>0.34529999999998262</c:v>
                </c:pt>
                <c:pt idx="1727">
                  <c:v>0.3454999999999846</c:v>
                </c:pt>
                <c:pt idx="1728">
                  <c:v>0.34569999999998291</c:v>
                </c:pt>
                <c:pt idx="1729">
                  <c:v>0.34589999999998494</c:v>
                </c:pt>
                <c:pt idx="1730">
                  <c:v>0.34609999999998348</c:v>
                </c:pt>
                <c:pt idx="1731">
                  <c:v>0.34629999999998251</c:v>
                </c:pt>
                <c:pt idx="1732">
                  <c:v>0.34649999999998443</c:v>
                </c:pt>
                <c:pt idx="1733">
                  <c:v>0.34669999999998291</c:v>
                </c:pt>
                <c:pt idx="1734">
                  <c:v>0.34689999999998494</c:v>
                </c:pt>
                <c:pt idx="1735">
                  <c:v>0.34709999999998353</c:v>
                </c:pt>
                <c:pt idx="1736">
                  <c:v>0.34729999999998262</c:v>
                </c:pt>
                <c:pt idx="1737">
                  <c:v>0.34749999999998427</c:v>
                </c:pt>
                <c:pt idx="1738">
                  <c:v>0.34769999999998302</c:v>
                </c:pt>
                <c:pt idx="1739">
                  <c:v>0.347899999999985</c:v>
                </c:pt>
                <c:pt idx="1740">
                  <c:v>0.34809999999998376</c:v>
                </c:pt>
                <c:pt idx="1741">
                  <c:v>0.34829999999998257</c:v>
                </c:pt>
                <c:pt idx="1742">
                  <c:v>0.34849999999998427</c:v>
                </c:pt>
                <c:pt idx="1743">
                  <c:v>0.34869999999998297</c:v>
                </c:pt>
                <c:pt idx="1744">
                  <c:v>0.348899999999985</c:v>
                </c:pt>
                <c:pt idx="1745">
                  <c:v>0.34909999999998376</c:v>
                </c:pt>
                <c:pt idx="1746">
                  <c:v>0.34929999999998246</c:v>
                </c:pt>
                <c:pt idx="1747">
                  <c:v>0.3494999999999841</c:v>
                </c:pt>
                <c:pt idx="1748">
                  <c:v>0.34969999999998286</c:v>
                </c:pt>
                <c:pt idx="1749">
                  <c:v>0.34989999999998495</c:v>
                </c:pt>
                <c:pt idx="1750">
                  <c:v>0.35009999999998292</c:v>
                </c:pt>
                <c:pt idx="1751">
                  <c:v>0.35029999999998146</c:v>
                </c:pt>
                <c:pt idx="1752">
                  <c:v>0.35049999999998294</c:v>
                </c:pt>
                <c:pt idx="1753">
                  <c:v>0.35069999999998197</c:v>
                </c:pt>
                <c:pt idx="1754">
                  <c:v>0.35089999999998406</c:v>
                </c:pt>
                <c:pt idx="1755">
                  <c:v>0.35109999999998287</c:v>
                </c:pt>
                <c:pt idx="1756">
                  <c:v>0.3512999999999814</c:v>
                </c:pt>
                <c:pt idx="1757">
                  <c:v>0.35149999999998294</c:v>
                </c:pt>
                <c:pt idx="1758">
                  <c:v>0.35169999999998192</c:v>
                </c:pt>
                <c:pt idx="1759">
                  <c:v>0.351899999999984</c:v>
                </c:pt>
                <c:pt idx="1760">
                  <c:v>0.35209999999998276</c:v>
                </c:pt>
                <c:pt idx="1761">
                  <c:v>0.35229999999998124</c:v>
                </c:pt>
                <c:pt idx="1762">
                  <c:v>0.35249999999998294</c:v>
                </c:pt>
                <c:pt idx="1763">
                  <c:v>0.35269999999998186</c:v>
                </c:pt>
                <c:pt idx="1764">
                  <c:v>0.35289999999998389</c:v>
                </c:pt>
                <c:pt idx="1765">
                  <c:v>0.35309999999998265</c:v>
                </c:pt>
                <c:pt idx="1766">
                  <c:v>0.35329999999998107</c:v>
                </c:pt>
                <c:pt idx="1767">
                  <c:v>0.35349999999998294</c:v>
                </c:pt>
                <c:pt idx="1768">
                  <c:v>0.35369999999998164</c:v>
                </c:pt>
                <c:pt idx="1769">
                  <c:v>0.35389999999998373</c:v>
                </c:pt>
                <c:pt idx="1770">
                  <c:v>0.35409999999998243</c:v>
                </c:pt>
                <c:pt idx="1771">
                  <c:v>0.35429999999998096</c:v>
                </c:pt>
                <c:pt idx="1772">
                  <c:v>0.35449999999998294</c:v>
                </c:pt>
                <c:pt idx="1773">
                  <c:v>0.35469999999998153</c:v>
                </c:pt>
                <c:pt idx="1774">
                  <c:v>0.35489999999998373</c:v>
                </c:pt>
                <c:pt idx="1775">
                  <c:v>0.35509999999998237</c:v>
                </c:pt>
                <c:pt idx="1776">
                  <c:v>0.35529999999998091</c:v>
                </c:pt>
                <c:pt idx="1777">
                  <c:v>0.35549999999998294</c:v>
                </c:pt>
                <c:pt idx="1778">
                  <c:v>0.35569999999998148</c:v>
                </c:pt>
                <c:pt idx="1779">
                  <c:v>0.35589999999998362</c:v>
                </c:pt>
                <c:pt idx="1780">
                  <c:v>0.35609999999998226</c:v>
                </c:pt>
                <c:pt idx="1781">
                  <c:v>0.35629999999998085</c:v>
                </c:pt>
                <c:pt idx="1782">
                  <c:v>0.35649999999998283</c:v>
                </c:pt>
                <c:pt idx="1783">
                  <c:v>0.35669999999998142</c:v>
                </c:pt>
                <c:pt idx="1784">
                  <c:v>0.35689999999998351</c:v>
                </c:pt>
                <c:pt idx="1785">
                  <c:v>0.35709999999998215</c:v>
                </c:pt>
                <c:pt idx="1786">
                  <c:v>0.35729999999998063</c:v>
                </c:pt>
                <c:pt idx="1787">
                  <c:v>0.35749999999998272</c:v>
                </c:pt>
                <c:pt idx="1788">
                  <c:v>0.35769999999998137</c:v>
                </c:pt>
                <c:pt idx="1789">
                  <c:v>0.35789999999998345</c:v>
                </c:pt>
                <c:pt idx="1790">
                  <c:v>0.35809999999998204</c:v>
                </c:pt>
                <c:pt idx="1791">
                  <c:v>0.35829999999998063</c:v>
                </c:pt>
                <c:pt idx="1792">
                  <c:v>0.35849999999998267</c:v>
                </c:pt>
                <c:pt idx="1793">
                  <c:v>0.35869999999998137</c:v>
                </c:pt>
                <c:pt idx="1794">
                  <c:v>0.35889999999998329</c:v>
                </c:pt>
                <c:pt idx="1795">
                  <c:v>0.35909999999998193</c:v>
                </c:pt>
                <c:pt idx="1796">
                  <c:v>0.35929999999998086</c:v>
                </c:pt>
                <c:pt idx="1797">
                  <c:v>0.35949999999998283</c:v>
                </c:pt>
                <c:pt idx="1798">
                  <c:v>0.35969999999998148</c:v>
                </c:pt>
                <c:pt idx="1799">
                  <c:v>0.35989999999998318</c:v>
                </c:pt>
                <c:pt idx="1800">
                  <c:v>0.36009999999998188</c:v>
                </c:pt>
                <c:pt idx="1801">
                  <c:v>0.36029999999998091</c:v>
                </c:pt>
                <c:pt idx="1802">
                  <c:v>0.36049999999998283</c:v>
                </c:pt>
                <c:pt idx="1803">
                  <c:v>0.36069999999998154</c:v>
                </c:pt>
                <c:pt idx="1804">
                  <c:v>0.36089999999998307</c:v>
                </c:pt>
                <c:pt idx="1805">
                  <c:v>0.36109999999998177</c:v>
                </c:pt>
                <c:pt idx="1806">
                  <c:v>0.36129999999998091</c:v>
                </c:pt>
                <c:pt idx="1807">
                  <c:v>0.36149999999998284</c:v>
                </c:pt>
                <c:pt idx="1808">
                  <c:v>0.36169999999998165</c:v>
                </c:pt>
                <c:pt idx="1809">
                  <c:v>0.36189999999998296</c:v>
                </c:pt>
                <c:pt idx="1810">
                  <c:v>0.36209999999998166</c:v>
                </c:pt>
                <c:pt idx="1811">
                  <c:v>0.36229999999998075</c:v>
                </c:pt>
                <c:pt idx="1812">
                  <c:v>0.36249999999998284</c:v>
                </c:pt>
                <c:pt idx="1813">
                  <c:v>0.36269999999998154</c:v>
                </c:pt>
                <c:pt idx="1814">
                  <c:v>0.36289999999998279</c:v>
                </c:pt>
                <c:pt idx="1815">
                  <c:v>0.36309999999998166</c:v>
                </c:pt>
                <c:pt idx="1816">
                  <c:v>0.36329999999998053</c:v>
                </c:pt>
                <c:pt idx="1817">
                  <c:v>0.36349999999998273</c:v>
                </c:pt>
                <c:pt idx="1818">
                  <c:v>0.36369999999998143</c:v>
                </c:pt>
                <c:pt idx="1819">
                  <c:v>0.36389999999998279</c:v>
                </c:pt>
                <c:pt idx="1820">
                  <c:v>0.36409999999998166</c:v>
                </c:pt>
                <c:pt idx="1821">
                  <c:v>0.36429999999998047</c:v>
                </c:pt>
                <c:pt idx="1822">
                  <c:v>0.36449999999998262</c:v>
                </c:pt>
                <c:pt idx="1823">
                  <c:v>0.36469999999998137</c:v>
                </c:pt>
                <c:pt idx="1824">
                  <c:v>0.36489999999998268</c:v>
                </c:pt>
                <c:pt idx="1825">
                  <c:v>0.36509999999998177</c:v>
                </c:pt>
                <c:pt idx="1826">
                  <c:v>0.36529999999998042</c:v>
                </c:pt>
                <c:pt idx="1827">
                  <c:v>0.36549999999998251</c:v>
                </c:pt>
                <c:pt idx="1828">
                  <c:v>0.36569999999998126</c:v>
                </c:pt>
                <c:pt idx="1829">
                  <c:v>0.36589999999998257</c:v>
                </c:pt>
                <c:pt idx="1830">
                  <c:v>0.36609999999998177</c:v>
                </c:pt>
                <c:pt idx="1831">
                  <c:v>0.36629999999998036</c:v>
                </c:pt>
                <c:pt idx="1832">
                  <c:v>0.3664999999999824</c:v>
                </c:pt>
                <c:pt idx="1833">
                  <c:v>0.36669999999998115</c:v>
                </c:pt>
                <c:pt idx="1834">
                  <c:v>0.36689999999998241</c:v>
                </c:pt>
                <c:pt idx="1835">
                  <c:v>0.36709999999998166</c:v>
                </c:pt>
                <c:pt idx="1836">
                  <c:v>0.36729999999998014</c:v>
                </c:pt>
                <c:pt idx="1837">
                  <c:v>0.36749999999998229</c:v>
                </c:pt>
                <c:pt idx="1838">
                  <c:v>0.36769999999998093</c:v>
                </c:pt>
                <c:pt idx="1839">
                  <c:v>0.3678999999999823</c:v>
                </c:pt>
                <c:pt idx="1840">
                  <c:v>0.36809999999998155</c:v>
                </c:pt>
                <c:pt idx="1841">
                  <c:v>0.36829999999998003</c:v>
                </c:pt>
                <c:pt idx="1842">
                  <c:v>0.36849999999998223</c:v>
                </c:pt>
                <c:pt idx="1843">
                  <c:v>0.36869999999998088</c:v>
                </c:pt>
                <c:pt idx="1844">
                  <c:v>0.36889999999998219</c:v>
                </c:pt>
                <c:pt idx="1845">
                  <c:v>0.36909999999998144</c:v>
                </c:pt>
                <c:pt idx="1846">
                  <c:v>0.36929999999998003</c:v>
                </c:pt>
                <c:pt idx="1847">
                  <c:v>0.36949999999998218</c:v>
                </c:pt>
                <c:pt idx="1848">
                  <c:v>0.36969999999998088</c:v>
                </c:pt>
                <c:pt idx="1849">
                  <c:v>0.36989999999998208</c:v>
                </c:pt>
                <c:pt idx="1850">
                  <c:v>0.37009999999998144</c:v>
                </c:pt>
                <c:pt idx="1851">
                  <c:v>0.37029999999998015</c:v>
                </c:pt>
                <c:pt idx="1852">
                  <c:v>0.37049999999998207</c:v>
                </c:pt>
                <c:pt idx="1853">
                  <c:v>0.37069999999998077</c:v>
                </c:pt>
                <c:pt idx="1854">
                  <c:v>0.37089999999998197</c:v>
                </c:pt>
                <c:pt idx="1855">
                  <c:v>0.3710999999999815</c:v>
                </c:pt>
                <c:pt idx="1856">
                  <c:v>0.37129999999998037</c:v>
                </c:pt>
                <c:pt idx="1857">
                  <c:v>0.37149999999998196</c:v>
                </c:pt>
                <c:pt idx="1858">
                  <c:v>0.37169999999998055</c:v>
                </c:pt>
                <c:pt idx="1859">
                  <c:v>0.37189999999998186</c:v>
                </c:pt>
                <c:pt idx="1860">
                  <c:v>0.3720999999999815</c:v>
                </c:pt>
                <c:pt idx="1861">
                  <c:v>0.37229999999998037</c:v>
                </c:pt>
                <c:pt idx="1862">
                  <c:v>0.37249999999998179</c:v>
                </c:pt>
                <c:pt idx="1863">
                  <c:v>0.37269999999998044</c:v>
                </c:pt>
                <c:pt idx="1864">
                  <c:v>0.37289999999998186</c:v>
                </c:pt>
                <c:pt idx="1865">
                  <c:v>0.37309999999998161</c:v>
                </c:pt>
                <c:pt idx="1866">
                  <c:v>0.37329999999998037</c:v>
                </c:pt>
                <c:pt idx="1867">
                  <c:v>0.37349999999998168</c:v>
                </c:pt>
                <c:pt idx="1868">
                  <c:v>0.37369999999998044</c:v>
                </c:pt>
                <c:pt idx="1869">
                  <c:v>0.37389999999998169</c:v>
                </c:pt>
                <c:pt idx="1870">
                  <c:v>0.37409999999998161</c:v>
                </c:pt>
                <c:pt idx="1871">
                  <c:v>0.37429999999998026</c:v>
                </c:pt>
                <c:pt idx="1872">
                  <c:v>0.37449999999998157</c:v>
                </c:pt>
                <c:pt idx="1873">
                  <c:v>0.37469999999998044</c:v>
                </c:pt>
                <c:pt idx="1874">
                  <c:v>0.37489999999998186</c:v>
                </c:pt>
                <c:pt idx="1875">
                  <c:v>0.3750999999999815</c:v>
                </c:pt>
                <c:pt idx="1876">
                  <c:v>0.37529999999998015</c:v>
                </c:pt>
                <c:pt idx="1877">
                  <c:v>0.37549999999998146</c:v>
                </c:pt>
                <c:pt idx="1878">
                  <c:v>0.37569999999998044</c:v>
                </c:pt>
                <c:pt idx="1879">
                  <c:v>0.37589999999998186</c:v>
                </c:pt>
                <c:pt idx="1880">
                  <c:v>0.37609999999998139</c:v>
                </c:pt>
                <c:pt idx="1881">
                  <c:v>0.37629999999998004</c:v>
                </c:pt>
                <c:pt idx="1882">
                  <c:v>0.37649999999998129</c:v>
                </c:pt>
                <c:pt idx="1883">
                  <c:v>0.37669999999998044</c:v>
                </c:pt>
                <c:pt idx="1884">
                  <c:v>0.37689999999998186</c:v>
                </c:pt>
                <c:pt idx="1885">
                  <c:v>0.37709999999998123</c:v>
                </c:pt>
                <c:pt idx="1886">
                  <c:v>0.37729999999997993</c:v>
                </c:pt>
                <c:pt idx="1887">
                  <c:v>0.37749999999998129</c:v>
                </c:pt>
                <c:pt idx="1888">
                  <c:v>0.37769999999998044</c:v>
                </c:pt>
                <c:pt idx="1889">
                  <c:v>0.37789999999998197</c:v>
                </c:pt>
                <c:pt idx="1890">
                  <c:v>0.37809999999998112</c:v>
                </c:pt>
                <c:pt idx="1891">
                  <c:v>0.37829999999997987</c:v>
                </c:pt>
                <c:pt idx="1892">
                  <c:v>0.37849999999998113</c:v>
                </c:pt>
                <c:pt idx="1893">
                  <c:v>0.37869999999998039</c:v>
                </c:pt>
                <c:pt idx="1894">
                  <c:v>0.37889999999998197</c:v>
                </c:pt>
                <c:pt idx="1895">
                  <c:v>0.37909999999998106</c:v>
                </c:pt>
                <c:pt idx="1896">
                  <c:v>0.37929999999997976</c:v>
                </c:pt>
                <c:pt idx="1897">
                  <c:v>0.37949999999998102</c:v>
                </c:pt>
                <c:pt idx="1898">
                  <c:v>0.37969999999998028</c:v>
                </c:pt>
                <c:pt idx="1899">
                  <c:v>0.37989999999998192</c:v>
                </c:pt>
                <c:pt idx="1900">
                  <c:v>0.38009999999998095</c:v>
                </c:pt>
                <c:pt idx="1901">
                  <c:v>0.38029999999997965</c:v>
                </c:pt>
                <c:pt idx="1902">
                  <c:v>0.38049999999998096</c:v>
                </c:pt>
                <c:pt idx="1903">
                  <c:v>0.38069999999998022</c:v>
                </c:pt>
                <c:pt idx="1904">
                  <c:v>0.38089999999998186</c:v>
                </c:pt>
                <c:pt idx="1905">
                  <c:v>0.38109999999998079</c:v>
                </c:pt>
                <c:pt idx="1906">
                  <c:v>0.38129999999997954</c:v>
                </c:pt>
                <c:pt idx="1907">
                  <c:v>0.38149999999998085</c:v>
                </c:pt>
                <c:pt idx="1908">
                  <c:v>0.38169999999998022</c:v>
                </c:pt>
                <c:pt idx="1909">
                  <c:v>0.38189999999998198</c:v>
                </c:pt>
                <c:pt idx="1910">
                  <c:v>0.38209999999998079</c:v>
                </c:pt>
                <c:pt idx="1911">
                  <c:v>0.38229999999997943</c:v>
                </c:pt>
                <c:pt idx="1912">
                  <c:v>0.38249999999998069</c:v>
                </c:pt>
                <c:pt idx="1913">
                  <c:v>0.38269999999998028</c:v>
                </c:pt>
                <c:pt idx="1914">
                  <c:v>0.38289999999998203</c:v>
                </c:pt>
                <c:pt idx="1915">
                  <c:v>0.38309999999998068</c:v>
                </c:pt>
                <c:pt idx="1916">
                  <c:v>0.38329999999997938</c:v>
                </c:pt>
                <c:pt idx="1917">
                  <c:v>0.38349999999998058</c:v>
                </c:pt>
                <c:pt idx="1918">
                  <c:v>0.38369999999998028</c:v>
                </c:pt>
                <c:pt idx="1919">
                  <c:v>0.38389999999998203</c:v>
                </c:pt>
                <c:pt idx="1920">
                  <c:v>0.38409999999998057</c:v>
                </c:pt>
                <c:pt idx="1921">
                  <c:v>0.38429999999997927</c:v>
                </c:pt>
                <c:pt idx="1922">
                  <c:v>0.38449999999998047</c:v>
                </c:pt>
                <c:pt idx="1923">
                  <c:v>0.38469999999998028</c:v>
                </c:pt>
                <c:pt idx="1924">
                  <c:v>0.3848999999999822</c:v>
                </c:pt>
                <c:pt idx="1925">
                  <c:v>0.38509999999998046</c:v>
                </c:pt>
                <c:pt idx="1926">
                  <c:v>0.38529999999997916</c:v>
                </c:pt>
                <c:pt idx="1927">
                  <c:v>0.38549999999998047</c:v>
                </c:pt>
                <c:pt idx="1928">
                  <c:v>0.38569999999998023</c:v>
                </c:pt>
                <c:pt idx="1929">
                  <c:v>0.3858999999999822</c:v>
                </c:pt>
                <c:pt idx="1930">
                  <c:v>0.38609999999998029</c:v>
                </c:pt>
                <c:pt idx="1931">
                  <c:v>0.38629999999997916</c:v>
                </c:pt>
                <c:pt idx="1932">
                  <c:v>0.38649999999998058</c:v>
                </c:pt>
                <c:pt idx="1933">
                  <c:v>0.38669999999998023</c:v>
                </c:pt>
                <c:pt idx="1934">
                  <c:v>0.38689999999998226</c:v>
                </c:pt>
                <c:pt idx="1935">
                  <c:v>0.38709999999998018</c:v>
                </c:pt>
                <c:pt idx="1936">
                  <c:v>0.38729999999997916</c:v>
                </c:pt>
                <c:pt idx="1937">
                  <c:v>0.38749999999998058</c:v>
                </c:pt>
                <c:pt idx="1938">
                  <c:v>0.38769999999998012</c:v>
                </c:pt>
                <c:pt idx="1939">
                  <c:v>0.38789999999998226</c:v>
                </c:pt>
                <c:pt idx="1940">
                  <c:v>0.38809999999998007</c:v>
                </c:pt>
                <c:pt idx="1941">
                  <c:v>0.38829999999997927</c:v>
                </c:pt>
                <c:pt idx="1942">
                  <c:v>0.38849999999998069</c:v>
                </c:pt>
                <c:pt idx="1943">
                  <c:v>0.38869999999998001</c:v>
                </c:pt>
                <c:pt idx="1944">
                  <c:v>0.38889999999998209</c:v>
                </c:pt>
                <c:pt idx="1945">
                  <c:v>0.38909999999997991</c:v>
                </c:pt>
                <c:pt idx="1946">
                  <c:v>0.38929999999997922</c:v>
                </c:pt>
                <c:pt idx="1947">
                  <c:v>0.38949999999998069</c:v>
                </c:pt>
                <c:pt idx="1948">
                  <c:v>0.3896999999999799</c:v>
                </c:pt>
                <c:pt idx="1949">
                  <c:v>0.38989999999998193</c:v>
                </c:pt>
                <c:pt idx="1950">
                  <c:v>0.39009999999997985</c:v>
                </c:pt>
                <c:pt idx="1951">
                  <c:v>0.39029999999997911</c:v>
                </c:pt>
                <c:pt idx="1952">
                  <c:v>0.3904999999999807</c:v>
                </c:pt>
                <c:pt idx="1953">
                  <c:v>0.39069999999997979</c:v>
                </c:pt>
                <c:pt idx="1954">
                  <c:v>0.39089999999998193</c:v>
                </c:pt>
                <c:pt idx="1955">
                  <c:v>0.3910999999999798</c:v>
                </c:pt>
                <c:pt idx="1956">
                  <c:v>0.391299999999979</c:v>
                </c:pt>
                <c:pt idx="1957">
                  <c:v>0.39149999999998059</c:v>
                </c:pt>
                <c:pt idx="1958">
                  <c:v>0.39169999999997968</c:v>
                </c:pt>
                <c:pt idx="1959">
                  <c:v>0.39189999999998176</c:v>
                </c:pt>
                <c:pt idx="1960">
                  <c:v>0.39209999999997969</c:v>
                </c:pt>
                <c:pt idx="1961">
                  <c:v>0.392299999999979</c:v>
                </c:pt>
                <c:pt idx="1962">
                  <c:v>0.3924999999999807</c:v>
                </c:pt>
                <c:pt idx="1963">
                  <c:v>0.39269999999997957</c:v>
                </c:pt>
                <c:pt idx="1964">
                  <c:v>0.3928999999999816</c:v>
                </c:pt>
                <c:pt idx="1965">
                  <c:v>0.39309999999997958</c:v>
                </c:pt>
                <c:pt idx="1966">
                  <c:v>0.393299999999979</c:v>
                </c:pt>
                <c:pt idx="1967">
                  <c:v>0.3934999999999807</c:v>
                </c:pt>
                <c:pt idx="1968">
                  <c:v>0.39369999999997946</c:v>
                </c:pt>
                <c:pt idx="1969">
                  <c:v>0.3938999999999816</c:v>
                </c:pt>
                <c:pt idx="1970">
                  <c:v>0.39409999999997947</c:v>
                </c:pt>
                <c:pt idx="1971">
                  <c:v>0.39429999999997906</c:v>
                </c:pt>
                <c:pt idx="1972">
                  <c:v>0.39449999999998075</c:v>
                </c:pt>
                <c:pt idx="1973">
                  <c:v>0.39469999999997929</c:v>
                </c:pt>
                <c:pt idx="1974">
                  <c:v>0.39489999999998143</c:v>
                </c:pt>
                <c:pt idx="1975">
                  <c:v>0.39509999999997936</c:v>
                </c:pt>
                <c:pt idx="1976">
                  <c:v>0.39529999999997906</c:v>
                </c:pt>
                <c:pt idx="1977">
                  <c:v>0.39549999999998092</c:v>
                </c:pt>
                <c:pt idx="1978">
                  <c:v>0.39569999999997929</c:v>
                </c:pt>
                <c:pt idx="1979">
                  <c:v>0.39589999999998127</c:v>
                </c:pt>
                <c:pt idx="1980">
                  <c:v>0.39609999999997919</c:v>
                </c:pt>
                <c:pt idx="1981">
                  <c:v>0.39629999999997906</c:v>
                </c:pt>
                <c:pt idx="1982">
                  <c:v>0.39649999999998092</c:v>
                </c:pt>
                <c:pt idx="1983">
                  <c:v>0.39669999999997918</c:v>
                </c:pt>
                <c:pt idx="1984">
                  <c:v>0.39689999999998127</c:v>
                </c:pt>
                <c:pt idx="1985">
                  <c:v>0.39709999999997936</c:v>
                </c:pt>
                <c:pt idx="1986">
                  <c:v>0.397299999999979</c:v>
                </c:pt>
                <c:pt idx="1987">
                  <c:v>0.39749999999998092</c:v>
                </c:pt>
                <c:pt idx="1988">
                  <c:v>0.39769999999997907</c:v>
                </c:pt>
                <c:pt idx="1989">
                  <c:v>0.3978999999999811</c:v>
                </c:pt>
                <c:pt idx="1990">
                  <c:v>0.39809999999997936</c:v>
                </c:pt>
                <c:pt idx="1991">
                  <c:v>0.39829999999997889</c:v>
                </c:pt>
                <c:pt idx="1992">
                  <c:v>0.39849999999998109</c:v>
                </c:pt>
                <c:pt idx="1993">
                  <c:v>0.39869999999997896</c:v>
                </c:pt>
                <c:pt idx="1994">
                  <c:v>0.39889999999998099</c:v>
                </c:pt>
                <c:pt idx="1995">
                  <c:v>0.39909999999997936</c:v>
                </c:pt>
                <c:pt idx="1996">
                  <c:v>0.39929999999997873</c:v>
                </c:pt>
                <c:pt idx="1997">
                  <c:v>0.39949999999998093</c:v>
                </c:pt>
                <c:pt idx="1998">
                  <c:v>0.39969999999997879</c:v>
                </c:pt>
                <c:pt idx="1999">
                  <c:v>0.39989999999998094</c:v>
                </c:pt>
                <c:pt idx="2000">
                  <c:v>0.40009999999997653</c:v>
                </c:pt>
                <c:pt idx="2001">
                  <c:v>0.40029999999997551</c:v>
                </c:pt>
                <c:pt idx="2002">
                  <c:v>0.40049999999997737</c:v>
                </c:pt>
                <c:pt idx="2003">
                  <c:v>0.40069999999997591</c:v>
                </c:pt>
                <c:pt idx="2004">
                  <c:v>0.40089999999997794</c:v>
                </c:pt>
                <c:pt idx="2005">
                  <c:v>0.40109999999997648</c:v>
                </c:pt>
                <c:pt idx="2006">
                  <c:v>0.4012999999999754</c:v>
                </c:pt>
                <c:pt idx="2007">
                  <c:v>0.40149999999997726</c:v>
                </c:pt>
                <c:pt idx="2008">
                  <c:v>0.40169999999997585</c:v>
                </c:pt>
                <c:pt idx="2009">
                  <c:v>0.40189999999997783</c:v>
                </c:pt>
                <c:pt idx="2010">
                  <c:v>0.40209999999997642</c:v>
                </c:pt>
                <c:pt idx="2011">
                  <c:v>0.40229999999997523</c:v>
                </c:pt>
                <c:pt idx="2012">
                  <c:v>0.40249999999997715</c:v>
                </c:pt>
                <c:pt idx="2013">
                  <c:v>0.40269999999997563</c:v>
                </c:pt>
                <c:pt idx="2014">
                  <c:v>0.40289999999997772</c:v>
                </c:pt>
                <c:pt idx="2015">
                  <c:v>0.40309999999997637</c:v>
                </c:pt>
                <c:pt idx="2016">
                  <c:v>0.40329999999997518</c:v>
                </c:pt>
                <c:pt idx="2017">
                  <c:v>0.40349999999997704</c:v>
                </c:pt>
                <c:pt idx="2018">
                  <c:v>0.40369999999997563</c:v>
                </c:pt>
                <c:pt idx="2019">
                  <c:v>0.40389999999997767</c:v>
                </c:pt>
                <c:pt idx="2020">
                  <c:v>0.40409999999997637</c:v>
                </c:pt>
                <c:pt idx="2021">
                  <c:v>0.40429999999997523</c:v>
                </c:pt>
                <c:pt idx="2022">
                  <c:v>0.40449999999997693</c:v>
                </c:pt>
                <c:pt idx="2023">
                  <c:v>0.40469999999997575</c:v>
                </c:pt>
                <c:pt idx="2024">
                  <c:v>0.40489999999997778</c:v>
                </c:pt>
                <c:pt idx="2025">
                  <c:v>0.40509999999997642</c:v>
                </c:pt>
                <c:pt idx="2026">
                  <c:v>0.40529999999997535</c:v>
                </c:pt>
                <c:pt idx="2027">
                  <c:v>0.40549999999997688</c:v>
                </c:pt>
                <c:pt idx="2028">
                  <c:v>0.40569999999997591</c:v>
                </c:pt>
                <c:pt idx="2029">
                  <c:v>0.40589999999997783</c:v>
                </c:pt>
                <c:pt idx="2030">
                  <c:v>0.40609999999997654</c:v>
                </c:pt>
                <c:pt idx="2031">
                  <c:v>0.40629999999997535</c:v>
                </c:pt>
                <c:pt idx="2032">
                  <c:v>0.40649999999997677</c:v>
                </c:pt>
                <c:pt idx="2033">
                  <c:v>0.40669999999997591</c:v>
                </c:pt>
                <c:pt idx="2034">
                  <c:v>0.40689999999997783</c:v>
                </c:pt>
                <c:pt idx="2035">
                  <c:v>0.40709999999997665</c:v>
                </c:pt>
                <c:pt idx="2036">
                  <c:v>0.40729999999997513</c:v>
                </c:pt>
                <c:pt idx="2037">
                  <c:v>0.40749999999997666</c:v>
                </c:pt>
                <c:pt idx="2038">
                  <c:v>0.40769999999997575</c:v>
                </c:pt>
                <c:pt idx="2039">
                  <c:v>0.40789999999997784</c:v>
                </c:pt>
                <c:pt idx="2040">
                  <c:v>0.40809999999997654</c:v>
                </c:pt>
                <c:pt idx="2041">
                  <c:v>0.40829999999997502</c:v>
                </c:pt>
                <c:pt idx="2042">
                  <c:v>0.40849999999997666</c:v>
                </c:pt>
                <c:pt idx="2043">
                  <c:v>0.40869999999997553</c:v>
                </c:pt>
                <c:pt idx="2044">
                  <c:v>0.40889999999997773</c:v>
                </c:pt>
                <c:pt idx="2045">
                  <c:v>0.40909999999997643</c:v>
                </c:pt>
                <c:pt idx="2046">
                  <c:v>0.40929999999997496</c:v>
                </c:pt>
                <c:pt idx="2047">
                  <c:v>0.40949999999997666</c:v>
                </c:pt>
                <c:pt idx="2048">
                  <c:v>0.40969999999997547</c:v>
                </c:pt>
                <c:pt idx="2049">
                  <c:v>0.40989999999997762</c:v>
                </c:pt>
                <c:pt idx="2050">
                  <c:v>0.41009999999997637</c:v>
                </c:pt>
                <c:pt idx="2051">
                  <c:v>0.41029999999997491</c:v>
                </c:pt>
                <c:pt idx="2052">
                  <c:v>0.41049999999997666</c:v>
                </c:pt>
                <c:pt idx="2053">
                  <c:v>0.41069999999997542</c:v>
                </c:pt>
                <c:pt idx="2054">
                  <c:v>0.41089999999997751</c:v>
                </c:pt>
                <c:pt idx="2055">
                  <c:v>0.41109999999997626</c:v>
                </c:pt>
                <c:pt idx="2056">
                  <c:v>0.41129999999997474</c:v>
                </c:pt>
                <c:pt idx="2057">
                  <c:v>0.41149999999997677</c:v>
                </c:pt>
                <c:pt idx="2058">
                  <c:v>0.41169999999997536</c:v>
                </c:pt>
                <c:pt idx="2059">
                  <c:v>0.4118999999999774</c:v>
                </c:pt>
                <c:pt idx="2060">
                  <c:v>0.41209999999997615</c:v>
                </c:pt>
                <c:pt idx="2061">
                  <c:v>0.41229999999997458</c:v>
                </c:pt>
                <c:pt idx="2062">
                  <c:v>0.41249999999997666</c:v>
                </c:pt>
                <c:pt idx="2063">
                  <c:v>0.41269999999997514</c:v>
                </c:pt>
                <c:pt idx="2064">
                  <c:v>0.41289999999997729</c:v>
                </c:pt>
                <c:pt idx="2065">
                  <c:v>0.41309999999997593</c:v>
                </c:pt>
                <c:pt idx="2066">
                  <c:v>0.41329999999997447</c:v>
                </c:pt>
                <c:pt idx="2067">
                  <c:v>0.41349999999997655</c:v>
                </c:pt>
                <c:pt idx="2068">
                  <c:v>0.41369999999997503</c:v>
                </c:pt>
                <c:pt idx="2069">
                  <c:v>0.41389999999997723</c:v>
                </c:pt>
                <c:pt idx="2070">
                  <c:v>0.41409999999997588</c:v>
                </c:pt>
                <c:pt idx="2071">
                  <c:v>0.41429999999997441</c:v>
                </c:pt>
                <c:pt idx="2072">
                  <c:v>0.41449999999997644</c:v>
                </c:pt>
                <c:pt idx="2073">
                  <c:v>0.41469999999997503</c:v>
                </c:pt>
                <c:pt idx="2074">
                  <c:v>0.41489999999997718</c:v>
                </c:pt>
                <c:pt idx="2075">
                  <c:v>0.41509999999997588</c:v>
                </c:pt>
                <c:pt idx="2076">
                  <c:v>0.41529999999997447</c:v>
                </c:pt>
                <c:pt idx="2077">
                  <c:v>0.41549999999997644</c:v>
                </c:pt>
                <c:pt idx="2078">
                  <c:v>0.41569999999997514</c:v>
                </c:pt>
                <c:pt idx="2079">
                  <c:v>0.41589999999997707</c:v>
                </c:pt>
                <c:pt idx="2080">
                  <c:v>0.41609999999997577</c:v>
                </c:pt>
                <c:pt idx="2081">
                  <c:v>0.41629999999997452</c:v>
                </c:pt>
                <c:pt idx="2082">
                  <c:v>0.41649999999997644</c:v>
                </c:pt>
                <c:pt idx="2083">
                  <c:v>0.41669999999997526</c:v>
                </c:pt>
                <c:pt idx="2084">
                  <c:v>0.41689999999997696</c:v>
                </c:pt>
                <c:pt idx="2085">
                  <c:v>0.41709999999997555</c:v>
                </c:pt>
                <c:pt idx="2086">
                  <c:v>0.41729999999997458</c:v>
                </c:pt>
                <c:pt idx="2087">
                  <c:v>0.4174999999999765</c:v>
                </c:pt>
                <c:pt idx="2088">
                  <c:v>0.41769999999997537</c:v>
                </c:pt>
                <c:pt idx="2089">
                  <c:v>0.41789999999997679</c:v>
                </c:pt>
                <c:pt idx="2090">
                  <c:v>0.41809999999997544</c:v>
                </c:pt>
                <c:pt idx="2091">
                  <c:v>0.41829999999997453</c:v>
                </c:pt>
                <c:pt idx="2092">
                  <c:v>0.41849999999997661</c:v>
                </c:pt>
                <c:pt idx="2093">
                  <c:v>0.41869999999997537</c:v>
                </c:pt>
                <c:pt idx="2094">
                  <c:v>0.41889999999997668</c:v>
                </c:pt>
                <c:pt idx="2095">
                  <c:v>0.41909999999997544</c:v>
                </c:pt>
                <c:pt idx="2096">
                  <c:v>0.41929999999997447</c:v>
                </c:pt>
                <c:pt idx="2097">
                  <c:v>0.41949999999997661</c:v>
                </c:pt>
                <c:pt idx="2098">
                  <c:v>0.41969999999997526</c:v>
                </c:pt>
                <c:pt idx="2099">
                  <c:v>0.41989999999997657</c:v>
                </c:pt>
                <c:pt idx="2100">
                  <c:v>0.42009999999997544</c:v>
                </c:pt>
                <c:pt idx="2101">
                  <c:v>0.42029999999997442</c:v>
                </c:pt>
                <c:pt idx="2102">
                  <c:v>0.4204999999999765</c:v>
                </c:pt>
                <c:pt idx="2103">
                  <c:v>0.42069999999997515</c:v>
                </c:pt>
                <c:pt idx="2104">
                  <c:v>0.42089999999997646</c:v>
                </c:pt>
                <c:pt idx="2105">
                  <c:v>0.42109999999997544</c:v>
                </c:pt>
                <c:pt idx="2106">
                  <c:v>0.42129999999997425</c:v>
                </c:pt>
                <c:pt idx="2107">
                  <c:v>0.42149999999997639</c:v>
                </c:pt>
                <c:pt idx="2108">
                  <c:v>0.42169999999997504</c:v>
                </c:pt>
                <c:pt idx="2109">
                  <c:v>0.42189999999997629</c:v>
                </c:pt>
                <c:pt idx="2110">
                  <c:v>0.42209999999997544</c:v>
                </c:pt>
                <c:pt idx="2111">
                  <c:v>0.42229999999997403</c:v>
                </c:pt>
                <c:pt idx="2112">
                  <c:v>0.42249999999997623</c:v>
                </c:pt>
                <c:pt idx="2113">
                  <c:v>0.42269999999997493</c:v>
                </c:pt>
                <c:pt idx="2114">
                  <c:v>0.42289999999997629</c:v>
                </c:pt>
                <c:pt idx="2115">
                  <c:v>0.42309999999997544</c:v>
                </c:pt>
                <c:pt idx="2116">
                  <c:v>0.42329999999997397</c:v>
                </c:pt>
                <c:pt idx="2117">
                  <c:v>0.42349999999997612</c:v>
                </c:pt>
                <c:pt idx="2118">
                  <c:v>0.42369999999997487</c:v>
                </c:pt>
                <c:pt idx="2119">
                  <c:v>0.42389999999997613</c:v>
                </c:pt>
                <c:pt idx="2120">
                  <c:v>0.42409999999997539</c:v>
                </c:pt>
                <c:pt idx="2121">
                  <c:v>0.42429999999997392</c:v>
                </c:pt>
                <c:pt idx="2122">
                  <c:v>0.42449999999997606</c:v>
                </c:pt>
                <c:pt idx="2123">
                  <c:v>0.42469999999997476</c:v>
                </c:pt>
                <c:pt idx="2124">
                  <c:v>0.42489999999997602</c:v>
                </c:pt>
                <c:pt idx="2125">
                  <c:v>0.42509999999997528</c:v>
                </c:pt>
                <c:pt idx="2126">
                  <c:v>0.42529999999997387</c:v>
                </c:pt>
                <c:pt idx="2127">
                  <c:v>0.42549999999997595</c:v>
                </c:pt>
                <c:pt idx="2128">
                  <c:v>0.42569999999997465</c:v>
                </c:pt>
                <c:pt idx="2129">
                  <c:v>0.42589999999997596</c:v>
                </c:pt>
                <c:pt idx="2130">
                  <c:v>0.42609999999997522</c:v>
                </c:pt>
                <c:pt idx="2131">
                  <c:v>0.42629999999997387</c:v>
                </c:pt>
                <c:pt idx="2132">
                  <c:v>0.42649999999997579</c:v>
                </c:pt>
                <c:pt idx="2133">
                  <c:v>0.42669999999997454</c:v>
                </c:pt>
                <c:pt idx="2134">
                  <c:v>0.42689999999997585</c:v>
                </c:pt>
                <c:pt idx="2135">
                  <c:v>0.42709999999997522</c:v>
                </c:pt>
                <c:pt idx="2136">
                  <c:v>0.42729999999997392</c:v>
                </c:pt>
                <c:pt idx="2137">
                  <c:v>0.42749999999997579</c:v>
                </c:pt>
                <c:pt idx="2138">
                  <c:v>0.42769999999997443</c:v>
                </c:pt>
                <c:pt idx="2139">
                  <c:v>0.42789999999997569</c:v>
                </c:pt>
                <c:pt idx="2140">
                  <c:v>0.42809999999997522</c:v>
                </c:pt>
                <c:pt idx="2141">
                  <c:v>0.42829999999997398</c:v>
                </c:pt>
                <c:pt idx="2142">
                  <c:v>0.42849999999997568</c:v>
                </c:pt>
                <c:pt idx="2143">
                  <c:v>0.42869999999997438</c:v>
                </c:pt>
                <c:pt idx="2144">
                  <c:v>0.42889999999997558</c:v>
                </c:pt>
                <c:pt idx="2145">
                  <c:v>0.42909999999997528</c:v>
                </c:pt>
                <c:pt idx="2146">
                  <c:v>0.42929999999997415</c:v>
                </c:pt>
                <c:pt idx="2147">
                  <c:v>0.42949999999997557</c:v>
                </c:pt>
                <c:pt idx="2148">
                  <c:v>0.42969999999997427</c:v>
                </c:pt>
                <c:pt idx="2149">
                  <c:v>0.42989999999997547</c:v>
                </c:pt>
                <c:pt idx="2150">
                  <c:v>0.43009999999997528</c:v>
                </c:pt>
                <c:pt idx="2151">
                  <c:v>0.43029999999997415</c:v>
                </c:pt>
                <c:pt idx="2152">
                  <c:v>0.43049999999997546</c:v>
                </c:pt>
                <c:pt idx="2153">
                  <c:v>0.43069999999997416</c:v>
                </c:pt>
                <c:pt idx="2154">
                  <c:v>0.43089999999997547</c:v>
                </c:pt>
                <c:pt idx="2155">
                  <c:v>0.43109999999997523</c:v>
                </c:pt>
                <c:pt idx="2156">
                  <c:v>0.43129999999997393</c:v>
                </c:pt>
                <c:pt idx="2157">
                  <c:v>0.43149999999997529</c:v>
                </c:pt>
                <c:pt idx="2158">
                  <c:v>0.43169999999997416</c:v>
                </c:pt>
                <c:pt idx="2159">
                  <c:v>0.43189999999997558</c:v>
                </c:pt>
                <c:pt idx="2160">
                  <c:v>0.43209999999997523</c:v>
                </c:pt>
                <c:pt idx="2161">
                  <c:v>0.43229999999997387</c:v>
                </c:pt>
                <c:pt idx="2162">
                  <c:v>0.43249999999997518</c:v>
                </c:pt>
                <c:pt idx="2163">
                  <c:v>0.43269999999997416</c:v>
                </c:pt>
                <c:pt idx="2164">
                  <c:v>0.43289999999997558</c:v>
                </c:pt>
                <c:pt idx="2165">
                  <c:v>0.43309999999997512</c:v>
                </c:pt>
                <c:pt idx="2166">
                  <c:v>0.43329999999997376</c:v>
                </c:pt>
                <c:pt idx="2167">
                  <c:v>0.43349999999997507</c:v>
                </c:pt>
                <c:pt idx="2168">
                  <c:v>0.43369999999997416</c:v>
                </c:pt>
                <c:pt idx="2169">
                  <c:v>0.43389999999997558</c:v>
                </c:pt>
                <c:pt idx="2170">
                  <c:v>0.43409999999997501</c:v>
                </c:pt>
                <c:pt idx="2171">
                  <c:v>0.43429999999997365</c:v>
                </c:pt>
                <c:pt idx="2172">
                  <c:v>0.43449999999997491</c:v>
                </c:pt>
                <c:pt idx="2173">
                  <c:v>0.43469999999997422</c:v>
                </c:pt>
                <c:pt idx="2174">
                  <c:v>0.43489999999997569</c:v>
                </c:pt>
                <c:pt idx="2175">
                  <c:v>0.4350999999999749</c:v>
                </c:pt>
                <c:pt idx="2176">
                  <c:v>0.43529999999997354</c:v>
                </c:pt>
                <c:pt idx="2177">
                  <c:v>0.43549999999997485</c:v>
                </c:pt>
                <c:pt idx="2178">
                  <c:v>0.43569999999997411</c:v>
                </c:pt>
                <c:pt idx="2179">
                  <c:v>0.4358999999999757</c:v>
                </c:pt>
                <c:pt idx="2180">
                  <c:v>0.43609999999997479</c:v>
                </c:pt>
                <c:pt idx="2181">
                  <c:v>0.43629999999997343</c:v>
                </c:pt>
                <c:pt idx="2182">
                  <c:v>0.4364999999999748</c:v>
                </c:pt>
                <c:pt idx="2183">
                  <c:v>0.436699999999974</c:v>
                </c:pt>
                <c:pt idx="2184">
                  <c:v>0.43689999999997559</c:v>
                </c:pt>
                <c:pt idx="2185">
                  <c:v>0.43709999999997468</c:v>
                </c:pt>
                <c:pt idx="2186">
                  <c:v>0.43729999999997338</c:v>
                </c:pt>
                <c:pt idx="2187">
                  <c:v>0.43749999999997469</c:v>
                </c:pt>
                <c:pt idx="2188">
                  <c:v>0.437699999999974</c:v>
                </c:pt>
                <c:pt idx="2189">
                  <c:v>0.4378999999999757</c:v>
                </c:pt>
                <c:pt idx="2190">
                  <c:v>0.43809999999997457</c:v>
                </c:pt>
                <c:pt idx="2191">
                  <c:v>0.43829999999997327</c:v>
                </c:pt>
                <c:pt idx="2192">
                  <c:v>0.43849999999997458</c:v>
                </c:pt>
                <c:pt idx="2193">
                  <c:v>0.438699999999974</c:v>
                </c:pt>
                <c:pt idx="2194">
                  <c:v>0.4388999999999757</c:v>
                </c:pt>
                <c:pt idx="2195">
                  <c:v>0.43909999999997446</c:v>
                </c:pt>
                <c:pt idx="2196">
                  <c:v>0.43929999999997316</c:v>
                </c:pt>
                <c:pt idx="2197">
                  <c:v>0.43949999999997447</c:v>
                </c:pt>
                <c:pt idx="2198">
                  <c:v>0.439699999999974</c:v>
                </c:pt>
                <c:pt idx="2199">
                  <c:v>0.4398999999999757</c:v>
                </c:pt>
                <c:pt idx="2200">
                  <c:v>0.44009999999997246</c:v>
                </c:pt>
                <c:pt idx="2201">
                  <c:v>0.44029999999996955</c:v>
                </c:pt>
                <c:pt idx="2202">
                  <c:v>0.44049999999997286</c:v>
                </c:pt>
                <c:pt idx="2203">
                  <c:v>0.440699999999972</c:v>
                </c:pt>
                <c:pt idx="2204">
                  <c:v>0.44089999999997392</c:v>
                </c:pt>
                <c:pt idx="2205">
                  <c:v>0.44109999999997246</c:v>
                </c:pt>
                <c:pt idx="2206">
                  <c:v>0.44129999999996955</c:v>
                </c:pt>
                <c:pt idx="2207">
                  <c:v>0.44149999999997269</c:v>
                </c:pt>
                <c:pt idx="2208">
                  <c:v>0.441699999999972</c:v>
                </c:pt>
                <c:pt idx="2209">
                  <c:v>0.44189999999997392</c:v>
                </c:pt>
                <c:pt idx="2210">
                  <c:v>0.44209999999997229</c:v>
                </c:pt>
                <c:pt idx="2211">
                  <c:v>0.44229999999997055</c:v>
                </c:pt>
                <c:pt idx="2212">
                  <c:v>0.44249999999997258</c:v>
                </c:pt>
                <c:pt idx="2213">
                  <c:v>0.44269999999997189</c:v>
                </c:pt>
                <c:pt idx="2214">
                  <c:v>0.44289999999997376</c:v>
                </c:pt>
                <c:pt idx="2215">
                  <c:v>0.44309999999997218</c:v>
                </c:pt>
                <c:pt idx="2216">
                  <c:v>0.44329999999997116</c:v>
                </c:pt>
                <c:pt idx="2217">
                  <c:v>0.44349999999997258</c:v>
                </c:pt>
                <c:pt idx="2218">
                  <c:v>0.44369999999997173</c:v>
                </c:pt>
                <c:pt idx="2219">
                  <c:v>0.44389999999997376</c:v>
                </c:pt>
                <c:pt idx="2220">
                  <c:v>0.44409999999997202</c:v>
                </c:pt>
                <c:pt idx="2221">
                  <c:v>0.44429999999997116</c:v>
                </c:pt>
                <c:pt idx="2222">
                  <c:v>0.44449999999997247</c:v>
                </c:pt>
                <c:pt idx="2223">
                  <c:v>0.44469999999997162</c:v>
                </c:pt>
                <c:pt idx="2224">
                  <c:v>0.44489999999997359</c:v>
                </c:pt>
                <c:pt idx="2225">
                  <c:v>0.44509999999997191</c:v>
                </c:pt>
                <c:pt idx="2226">
                  <c:v>0.44529999999997111</c:v>
                </c:pt>
                <c:pt idx="2227">
                  <c:v>0.44549999999997247</c:v>
                </c:pt>
                <c:pt idx="2228">
                  <c:v>0.44569999999997156</c:v>
                </c:pt>
                <c:pt idx="2229">
                  <c:v>0.44589999999997343</c:v>
                </c:pt>
                <c:pt idx="2230">
                  <c:v>0.4460999999999718</c:v>
                </c:pt>
                <c:pt idx="2231">
                  <c:v>0.446299999999971</c:v>
                </c:pt>
                <c:pt idx="2232">
                  <c:v>0.44649999999997247</c:v>
                </c:pt>
                <c:pt idx="2233">
                  <c:v>0.44669999999997145</c:v>
                </c:pt>
                <c:pt idx="2234">
                  <c:v>0.44689999999997326</c:v>
                </c:pt>
                <c:pt idx="2235">
                  <c:v>0.44709999999997169</c:v>
                </c:pt>
                <c:pt idx="2236">
                  <c:v>0.44729999999997089</c:v>
                </c:pt>
                <c:pt idx="2237">
                  <c:v>0.44749999999997242</c:v>
                </c:pt>
                <c:pt idx="2238">
                  <c:v>0.44769999999997129</c:v>
                </c:pt>
                <c:pt idx="2239">
                  <c:v>0.44789999999997326</c:v>
                </c:pt>
                <c:pt idx="2240">
                  <c:v>0.44809999999997158</c:v>
                </c:pt>
                <c:pt idx="2241">
                  <c:v>0.44829999999997078</c:v>
                </c:pt>
                <c:pt idx="2242">
                  <c:v>0.44849999999997237</c:v>
                </c:pt>
                <c:pt idx="2243">
                  <c:v>0.44869999999997123</c:v>
                </c:pt>
                <c:pt idx="2244">
                  <c:v>0.4488999999999731</c:v>
                </c:pt>
                <c:pt idx="2245">
                  <c:v>0.44909999999997158</c:v>
                </c:pt>
                <c:pt idx="2246">
                  <c:v>0.44929999999997078</c:v>
                </c:pt>
                <c:pt idx="2247">
                  <c:v>0.44949999999997237</c:v>
                </c:pt>
                <c:pt idx="2248">
                  <c:v>0.44969999999997129</c:v>
                </c:pt>
                <c:pt idx="2249">
                  <c:v>0.4498999999999731</c:v>
                </c:pt>
                <c:pt idx="2250">
                  <c:v>0.45009999999997075</c:v>
                </c:pt>
                <c:pt idx="2251">
                  <c:v>0.45029999999996989</c:v>
                </c:pt>
                <c:pt idx="2252">
                  <c:v>0.45049999999997142</c:v>
                </c:pt>
                <c:pt idx="2253">
                  <c:v>0.45069999999997024</c:v>
                </c:pt>
                <c:pt idx="2254">
                  <c:v>0.45089999999997188</c:v>
                </c:pt>
                <c:pt idx="2255">
                  <c:v>0.45109999999997086</c:v>
                </c:pt>
                <c:pt idx="2256">
                  <c:v>0.45129999999996989</c:v>
                </c:pt>
                <c:pt idx="2257">
                  <c:v>0.45149999999997148</c:v>
                </c:pt>
                <c:pt idx="2258">
                  <c:v>0.45169999999997035</c:v>
                </c:pt>
                <c:pt idx="2259">
                  <c:v>0.45189999999997177</c:v>
                </c:pt>
                <c:pt idx="2260">
                  <c:v>0.45209999999997091</c:v>
                </c:pt>
                <c:pt idx="2261">
                  <c:v>0.45229999999996973</c:v>
                </c:pt>
                <c:pt idx="2262">
                  <c:v>0.45249999999997165</c:v>
                </c:pt>
                <c:pt idx="2263">
                  <c:v>0.45269999999997013</c:v>
                </c:pt>
                <c:pt idx="2264">
                  <c:v>0.45289999999997166</c:v>
                </c:pt>
                <c:pt idx="2265">
                  <c:v>0.45309999999997075</c:v>
                </c:pt>
                <c:pt idx="2266">
                  <c:v>0.45329999999996962</c:v>
                </c:pt>
                <c:pt idx="2267">
                  <c:v>0.45349999999997154</c:v>
                </c:pt>
                <c:pt idx="2268">
                  <c:v>0.45369999999997002</c:v>
                </c:pt>
                <c:pt idx="2269">
                  <c:v>0.45389999999997166</c:v>
                </c:pt>
                <c:pt idx="2270">
                  <c:v>0.45409999999997053</c:v>
                </c:pt>
                <c:pt idx="2271">
                  <c:v>0.45429999999996956</c:v>
                </c:pt>
                <c:pt idx="2272">
                  <c:v>0.45449999999997143</c:v>
                </c:pt>
                <c:pt idx="2273">
                  <c:v>0.45469999999996996</c:v>
                </c:pt>
                <c:pt idx="2274">
                  <c:v>0.45489999999997166</c:v>
                </c:pt>
                <c:pt idx="2275">
                  <c:v>0.45509999999997047</c:v>
                </c:pt>
                <c:pt idx="2276">
                  <c:v>0.45529999999996945</c:v>
                </c:pt>
                <c:pt idx="2277">
                  <c:v>0.45549999999997137</c:v>
                </c:pt>
                <c:pt idx="2278">
                  <c:v>0.45569999999996991</c:v>
                </c:pt>
                <c:pt idx="2279">
                  <c:v>0.45589999999997166</c:v>
                </c:pt>
                <c:pt idx="2280">
                  <c:v>0.45609999999997042</c:v>
                </c:pt>
                <c:pt idx="2281">
                  <c:v>0.45629999999996934</c:v>
                </c:pt>
                <c:pt idx="2282">
                  <c:v>0.45649999999997126</c:v>
                </c:pt>
                <c:pt idx="2283">
                  <c:v>0.45669999999996974</c:v>
                </c:pt>
                <c:pt idx="2284">
                  <c:v>0.45689999999997166</c:v>
                </c:pt>
                <c:pt idx="2285">
                  <c:v>0.45709999999997036</c:v>
                </c:pt>
                <c:pt idx="2286">
                  <c:v>0.45729999999996918</c:v>
                </c:pt>
                <c:pt idx="2287">
                  <c:v>0.45749999999997115</c:v>
                </c:pt>
                <c:pt idx="2288">
                  <c:v>0.45769999999996958</c:v>
                </c:pt>
                <c:pt idx="2289">
                  <c:v>0.45789999999997166</c:v>
                </c:pt>
                <c:pt idx="2290">
                  <c:v>0.45809999999997014</c:v>
                </c:pt>
                <c:pt idx="2291">
                  <c:v>0.45829999999996907</c:v>
                </c:pt>
                <c:pt idx="2292">
                  <c:v>0.45849999999997093</c:v>
                </c:pt>
                <c:pt idx="2293">
                  <c:v>0.45869999999996947</c:v>
                </c:pt>
                <c:pt idx="2294">
                  <c:v>0.45889999999997155</c:v>
                </c:pt>
                <c:pt idx="2295">
                  <c:v>0.45909999999997003</c:v>
                </c:pt>
                <c:pt idx="2296">
                  <c:v>0.45929999999996901</c:v>
                </c:pt>
                <c:pt idx="2297">
                  <c:v>0.45949999999997088</c:v>
                </c:pt>
                <c:pt idx="2298">
                  <c:v>0.45969999999996941</c:v>
                </c:pt>
                <c:pt idx="2299">
                  <c:v>0.45989999999997144</c:v>
                </c:pt>
                <c:pt idx="2300">
                  <c:v>0.46009999999997003</c:v>
                </c:pt>
                <c:pt idx="2301">
                  <c:v>0.46029999999996901</c:v>
                </c:pt>
                <c:pt idx="2302">
                  <c:v>0.46049999999997088</c:v>
                </c:pt>
                <c:pt idx="2303">
                  <c:v>0.46069999999996947</c:v>
                </c:pt>
                <c:pt idx="2304">
                  <c:v>0.46089999999997144</c:v>
                </c:pt>
                <c:pt idx="2305">
                  <c:v>0.46109999999997014</c:v>
                </c:pt>
                <c:pt idx="2306">
                  <c:v>0.46129999999996901</c:v>
                </c:pt>
                <c:pt idx="2307">
                  <c:v>0.46149999999997077</c:v>
                </c:pt>
                <c:pt idx="2308">
                  <c:v>0.46169999999996952</c:v>
                </c:pt>
                <c:pt idx="2309">
                  <c:v>0.46189999999997144</c:v>
                </c:pt>
                <c:pt idx="2310">
                  <c:v>0.46209999999997026</c:v>
                </c:pt>
                <c:pt idx="2311">
                  <c:v>0.46229999999996901</c:v>
                </c:pt>
                <c:pt idx="2312">
                  <c:v>0.46249999999997055</c:v>
                </c:pt>
                <c:pt idx="2313">
                  <c:v>0.46269999999996952</c:v>
                </c:pt>
                <c:pt idx="2314">
                  <c:v>0.46289999999997145</c:v>
                </c:pt>
                <c:pt idx="2315">
                  <c:v>0.46309999999997026</c:v>
                </c:pt>
                <c:pt idx="2316">
                  <c:v>0.46329999999996896</c:v>
                </c:pt>
                <c:pt idx="2317">
                  <c:v>0.46349999999997044</c:v>
                </c:pt>
                <c:pt idx="2318">
                  <c:v>0.46369999999996953</c:v>
                </c:pt>
                <c:pt idx="2319">
                  <c:v>0.46389999999997161</c:v>
                </c:pt>
                <c:pt idx="2320">
                  <c:v>0.46409999999997037</c:v>
                </c:pt>
                <c:pt idx="2321">
                  <c:v>0.4642999999999689</c:v>
                </c:pt>
                <c:pt idx="2322">
                  <c:v>0.46449999999997044</c:v>
                </c:pt>
                <c:pt idx="2323">
                  <c:v>0.46469999999996947</c:v>
                </c:pt>
                <c:pt idx="2324">
                  <c:v>0.46489999999997161</c:v>
                </c:pt>
                <c:pt idx="2325">
                  <c:v>0.46509999999997026</c:v>
                </c:pt>
                <c:pt idx="2326">
                  <c:v>0.46529999999996885</c:v>
                </c:pt>
                <c:pt idx="2327">
                  <c:v>0.46549999999997044</c:v>
                </c:pt>
                <c:pt idx="2328">
                  <c:v>0.46569999999996942</c:v>
                </c:pt>
                <c:pt idx="2329">
                  <c:v>0.4658999999999715</c:v>
                </c:pt>
                <c:pt idx="2330">
                  <c:v>0.46609999999997015</c:v>
                </c:pt>
                <c:pt idx="2331">
                  <c:v>0.46629999999996863</c:v>
                </c:pt>
                <c:pt idx="2332">
                  <c:v>0.46649999999997044</c:v>
                </c:pt>
                <c:pt idx="2333">
                  <c:v>0.46669999999996925</c:v>
                </c:pt>
                <c:pt idx="2334">
                  <c:v>0.46689999999997139</c:v>
                </c:pt>
                <c:pt idx="2335">
                  <c:v>0.46709999999997004</c:v>
                </c:pt>
                <c:pt idx="2336">
                  <c:v>0.46729999999996852</c:v>
                </c:pt>
                <c:pt idx="2337">
                  <c:v>0.46749999999997044</c:v>
                </c:pt>
                <c:pt idx="2338">
                  <c:v>0.46769999999996903</c:v>
                </c:pt>
                <c:pt idx="2339">
                  <c:v>0.46789999999997123</c:v>
                </c:pt>
                <c:pt idx="2340">
                  <c:v>0.46809999999996993</c:v>
                </c:pt>
                <c:pt idx="2341">
                  <c:v>0.46829999999996846</c:v>
                </c:pt>
                <c:pt idx="2342">
                  <c:v>0.46849999999997044</c:v>
                </c:pt>
                <c:pt idx="2343">
                  <c:v>0.46869999999996897</c:v>
                </c:pt>
                <c:pt idx="2344">
                  <c:v>0.46889999999997112</c:v>
                </c:pt>
                <c:pt idx="2345">
                  <c:v>0.46909999999996987</c:v>
                </c:pt>
                <c:pt idx="2346">
                  <c:v>0.46929999999996841</c:v>
                </c:pt>
                <c:pt idx="2347">
                  <c:v>0.46949999999997039</c:v>
                </c:pt>
                <c:pt idx="2348">
                  <c:v>0.46969999999996892</c:v>
                </c:pt>
                <c:pt idx="2349">
                  <c:v>0.46989999999997106</c:v>
                </c:pt>
                <c:pt idx="2350">
                  <c:v>0.47009999999996976</c:v>
                </c:pt>
                <c:pt idx="2351">
                  <c:v>0.47029999999996824</c:v>
                </c:pt>
                <c:pt idx="2352">
                  <c:v>0.47049999999997028</c:v>
                </c:pt>
                <c:pt idx="2353">
                  <c:v>0.47069999999996887</c:v>
                </c:pt>
                <c:pt idx="2354">
                  <c:v>0.47089999999997095</c:v>
                </c:pt>
                <c:pt idx="2355">
                  <c:v>0.47109999999996965</c:v>
                </c:pt>
                <c:pt idx="2356">
                  <c:v>0.47129999999996813</c:v>
                </c:pt>
                <c:pt idx="2357">
                  <c:v>0.47149999999997022</c:v>
                </c:pt>
                <c:pt idx="2358">
                  <c:v>0.47169999999996887</c:v>
                </c:pt>
                <c:pt idx="2359">
                  <c:v>0.47189999999997079</c:v>
                </c:pt>
                <c:pt idx="2360">
                  <c:v>0.47209999999996954</c:v>
                </c:pt>
                <c:pt idx="2361">
                  <c:v>0.47229999999996813</c:v>
                </c:pt>
                <c:pt idx="2362">
                  <c:v>0.47249999999997022</c:v>
                </c:pt>
                <c:pt idx="2363">
                  <c:v>0.47269999999996892</c:v>
                </c:pt>
                <c:pt idx="2364">
                  <c:v>0.47289999999997079</c:v>
                </c:pt>
                <c:pt idx="2365">
                  <c:v>0.47309999999996943</c:v>
                </c:pt>
                <c:pt idx="2366">
                  <c:v>0.47329999999996825</c:v>
                </c:pt>
                <c:pt idx="2367">
                  <c:v>0.47349999999997022</c:v>
                </c:pt>
                <c:pt idx="2368">
                  <c:v>0.47369999999996898</c:v>
                </c:pt>
                <c:pt idx="2369">
                  <c:v>0.47389999999997068</c:v>
                </c:pt>
                <c:pt idx="2370">
                  <c:v>0.47409999999996938</c:v>
                </c:pt>
                <c:pt idx="2371">
                  <c:v>0.47429999999996836</c:v>
                </c:pt>
                <c:pt idx="2372">
                  <c:v>0.47449999999997022</c:v>
                </c:pt>
                <c:pt idx="2373">
                  <c:v>0.47469999999996904</c:v>
                </c:pt>
                <c:pt idx="2374">
                  <c:v>0.47489999999997057</c:v>
                </c:pt>
                <c:pt idx="2375">
                  <c:v>0.47509999999996927</c:v>
                </c:pt>
                <c:pt idx="2376">
                  <c:v>0.47529999999996836</c:v>
                </c:pt>
                <c:pt idx="2377">
                  <c:v>0.47549999999997028</c:v>
                </c:pt>
                <c:pt idx="2378">
                  <c:v>0.47569999999996915</c:v>
                </c:pt>
                <c:pt idx="2379">
                  <c:v>0.47589999999997046</c:v>
                </c:pt>
                <c:pt idx="2380">
                  <c:v>0.47609999999996916</c:v>
                </c:pt>
                <c:pt idx="2381">
                  <c:v>0.47629999999996814</c:v>
                </c:pt>
                <c:pt idx="2382">
                  <c:v>0.47649999999997023</c:v>
                </c:pt>
                <c:pt idx="2383">
                  <c:v>0.47669999999996893</c:v>
                </c:pt>
                <c:pt idx="2384">
                  <c:v>0.47689999999997029</c:v>
                </c:pt>
                <c:pt idx="2385">
                  <c:v>0.47709999999996916</c:v>
                </c:pt>
                <c:pt idx="2386">
                  <c:v>0.47729999999996803</c:v>
                </c:pt>
                <c:pt idx="2387">
                  <c:v>0.47749999999997023</c:v>
                </c:pt>
                <c:pt idx="2388">
                  <c:v>0.47769999999996887</c:v>
                </c:pt>
                <c:pt idx="2389">
                  <c:v>0.47789999999997018</c:v>
                </c:pt>
                <c:pt idx="2390">
                  <c:v>0.47809999999996916</c:v>
                </c:pt>
                <c:pt idx="2391">
                  <c:v>0.47829999999996797</c:v>
                </c:pt>
                <c:pt idx="2392">
                  <c:v>0.47849999999997012</c:v>
                </c:pt>
                <c:pt idx="2393">
                  <c:v>0.47869999999996876</c:v>
                </c:pt>
                <c:pt idx="2394">
                  <c:v>0.47889999999997007</c:v>
                </c:pt>
                <c:pt idx="2395">
                  <c:v>0.47909999999996916</c:v>
                </c:pt>
                <c:pt idx="2396">
                  <c:v>0.47929999999996792</c:v>
                </c:pt>
                <c:pt idx="2397">
                  <c:v>0.47949999999997001</c:v>
                </c:pt>
                <c:pt idx="2398">
                  <c:v>0.47969999999996865</c:v>
                </c:pt>
                <c:pt idx="2399">
                  <c:v>0.47989999999996991</c:v>
                </c:pt>
                <c:pt idx="2400">
                  <c:v>0.48009999999996916</c:v>
                </c:pt>
                <c:pt idx="2401">
                  <c:v>0.48029999999996775</c:v>
                </c:pt>
                <c:pt idx="2402">
                  <c:v>0.4804999999999699</c:v>
                </c:pt>
                <c:pt idx="2403">
                  <c:v>0.48069999999996854</c:v>
                </c:pt>
                <c:pt idx="2404">
                  <c:v>0.48089999999996985</c:v>
                </c:pt>
                <c:pt idx="2405">
                  <c:v>0.48109999999996911</c:v>
                </c:pt>
                <c:pt idx="2406">
                  <c:v>0.48129999999996753</c:v>
                </c:pt>
                <c:pt idx="2407">
                  <c:v>0.48149999999996979</c:v>
                </c:pt>
                <c:pt idx="2408">
                  <c:v>0.48169999999996843</c:v>
                </c:pt>
                <c:pt idx="2409">
                  <c:v>0.4818999999999698</c:v>
                </c:pt>
                <c:pt idx="2410">
                  <c:v>0.482099999999969</c:v>
                </c:pt>
                <c:pt idx="2411">
                  <c:v>0.48229999999996748</c:v>
                </c:pt>
                <c:pt idx="2412">
                  <c:v>0.48249999999996968</c:v>
                </c:pt>
                <c:pt idx="2413">
                  <c:v>0.48269999999996838</c:v>
                </c:pt>
                <c:pt idx="2414">
                  <c:v>0.48289999999996969</c:v>
                </c:pt>
                <c:pt idx="2415">
                  <c:v>0.483099999999969</c:v>
                </c:pt>
                <c:pt idx="2416">
                  <c:v>0.48329999999996753</c:v>
                </c:pt>
                <c:pt idx="2417">
                  <c:v>0.48349999999996957</c:v>
                </c:pt>
                <c:pt idx="2418">
                  <c:v>0.48369999999996827</c:v>
                </c:pt>
                <c:pt idx="2419">
                  <c:v>0.48389999999996958</c:v>
                </c:pt>
                <c:pt idx="2420">
                  <c:v>0.484099999999969</c:v>
                </c:pt>
                <c:pt idx="2421">
                  <c:v>0.48429999999996765</c:v>
                </c:pt>
                <c:pt idx="2422">
                  <c:v>0.48449999999996946</c:v>
                </c:pt>
                <c:pt idx="2423">
                  <c:v>0.48469999999996816</c:v>
                </c:pt>
                <c:pt idx="2424">
                  <c:v>0.48489999999996947</c:v>
                </c:pt>
                <c:pt idx="2425">
                  <c:v>0.485099999999969</c:v>
                </c:pt>
                <c:pt idx="2426">
                  <c:v>0.48529999999996776</c:v>
                </c:pt>
                <c:pt idx="2427">
                  <c:v>0.48549999999996929</c:v>
                </c:pt>
                <c:pt idx="2428">
                  <c:v>0.48569999999996805</c:v>
                </c:pt>
                <c:pt idx="2429">
                  <c:v>0.48589999999996936</c:v>
                </c:pt>
                <c:pt idx="2430">
                  <c:v>0.486099999999969</c:v>
                </c:pt>
                <c:pt idx="2431">
                  <c:v>0.48629999999996787</c:v>
                </c:pt>
                <c:pt idx="2432">
                  <c:v>0.48649999999996929</c:v>
                </c:pt>
                <c:pt idx="2433">
                  <c:v>0.48669999999996794</c:v>
                </c:pt>
                <c:pt idx="2434">
                  <c:v>0.48689999999996919</c:v>
                </c:pt>
                <c:pt idx="2435">
                  <c:v>0.48709999999996906</c:v>
                </c:pt>
                <c:pt idx="2436">
                  <c:v>0.48729999999996787</c:v>
                </c:pt>
                <c:pt idx="2437">
                  <c:v>0.48749999999996918</c:v>
                </c:pt>
                <c:pt idx="2438">
                  <c:v>0.48769999999996794</c:v>
                </c:pt>
                <c:pt idx="2439">
                  <c:v>0.48789999999996936</c:v>
                </c:pt>
                <c:pt idx="2440">
                  <c:v>0.488099999999969</c:v>
                </c:pt>
                <c:pt idx="2441">
                  <c:v>0.48829999999996776</c:v>
                </c:pt>
                <c:pt idx="2442">
                  <c:v>0.48849999999996907</c:v>
                </c:pt>
                <c:pt idx="2443">
                  <c:v>0.48869999999996794</c:v>
                </c:pt>
                <c:pt idx="2444">
                  <c:v>0.48889999999996936</c:v>
                </c:pt>
                <c:pt idx="2445">
                  <c:v>0.48909999999996889</c:v>
                </c:pt>
                <c:pt idx="2446">
                  <c:v>0.48929999999996765</c:v>
                </c:pt>
                <c:pt idx="2447">
                  <c:v>0.48949999999996896</c:v>
                </c:pt>
                <c:pt idx="2448">
                  <c:v>0.48969999999996794</c:v>
                </c:pt>
                <c:pt idx="2449">
                  <c:v>0.48989999999996936</c:v>
                </c:pt>
                <c:pt idx="2450">
                  <c:v>0.49009999999996873</c:v>
                </c:pt>
                <c:pt idx="2451">
                  <c:v>0.49029999999996743</c:v>
                </c:pt>
                <c:pt idx="2452">
                  <c:v>0.49049999999996879</c:v>
                </c:pt>
                <c:pt idx="2453">
                  <c:v>0.49069999999996794</c:v>
                </c:pt>
                <c:pt idx="2454">
                  <c:v>0.49089999999996936</c:v>
                </c:pt>
                <c:pt idx="2455">
                  <c:v>0.49109999999996873</c:v>
                </c:pt>
                <c:pt idx="2456">
                  <c:v>0.49129999999996737</c:v>
                </c:pt>
                <c:pt idx="2457">
                  <c:v>0.49149999999996863</c:v>
                </c:pt>
                <c:pt idx="2458">
                  <c:v>0.49169999999996794</c:v>
                </c:pt>
                <c:pt idx="2459">
                  <c:v>0.49189999999996936</c:v>
                </c:pt>
                <c:pt idx="2460">
                  <c:v>0.49209999999996862</c:v>
                </c:pt>
                <c:pt idx="2461">
                  <c:v>0.49229999999996726</c:v>
                </c:pt>
                <c:pt idx="2462">
                  <c:v>0.49249999999996857</c:v>
                </c:pt>
                <c:pt idx="2463">
                  <c:v>0.49269999999996783</c:v>
                </c:pt>
                <c:pt idx="2464">
                  <c:v>0.49289999999996947</c:v>
                </c:pt>
                <c:pt idx="2465">
                  <c:v>0.49309999999996851</c:v>
                </c:pt>
                <c:pt idx="2466">
                  <c:v>0.49329999999996715</c:v>
                </c:pt>
                <c:pt idx="2467">
                  <c:v>0.49349999999996846</c:v>
                </c:pt>
                <c:pt idx="2468">
                  <c:v>0.49369999999996772</c:v>
                </c:pt>
                <c:pt idx="2469">
                  <c:v>0.49389999999996942</c:v>
                </c:pt>
                <c:pt idx="2470">
                  <c:v>0.49409999999996845</c:v>
                </c:pt>
                <c:pt idx="2471">
                  <c:v>0.49429999999996704</c:v>
                </c:pt>
                <c:pt idx="2472">
                  <c:v>0.49449999999996835</c:v>
                </c:pt>
                <c:pt idx="2473">
                  <c:v>0.49469999999996767</c:v>
                </c:pt>
                <c:pt idx="2474">
                  <c:v>0.49489999999996942</c:v>
                </c:pt>
                <c:pt idx="2475">
                  <c:v>0.49509999999996829</c:v>
                </c:pt>
                <c:pt idx="2476">
                  <c:v>0.49529999999996693</c:v>
                </c:pt>
                <c:pt idx="2477">
                  <c:v>0.49549999999996835</c:v>
                </c:pt>
                <c:pt idx="2478">
                  <c:v>0.49569999999996778</c:v>
                </c:pt>
                <c:pt idx="2479">
                  <c:v>0.49589999999996942</c:v>
                </c:pt>
                <c:pt idx="2480">
                  <c:v>0.49609999999996818</c:v>
                </c:pt>
                <c:pt idx="2481">
                  <c:v>0.49629999999996688</c:v>
                </c:pt>
                <c:pt idx="2482">
                  <c:v>0.49649999999996819</c:v>
                </c:pt>
                <c:pt idx="2483">
                  <c:v>0.49669999999996778</c:v>
                </c:pt>
                <c:pt idx="2484">
                  <c:v>0.49689999999996953</c:v>
                </c:pt>
                <c:pt idx="2485">
                  <c:v>0.49709999999996807</c:v>
                </c:pt>
                <c:pt idx="2486">
                  <c:v>0.49729999999996677</c:v>
                </c:pt>
                <c:pt idx="2487">
                  <c:v>0.49749999999996808</c:v>
                </c:pt>
                <c:pt idx="2488">
                  <c:v>0.49769999999996778</c:v>
                </c:pt>
                <c:pt idx="2489">
                  <c:v>0.49789999999996953</c:v>
                </c:pt>
                <c:pt idx="2490">
                  <c:v>0.49809999999996796</c:v>
                </c:pt>
                <c:pt idx="2491">
                  <c:v>0.49829999999996666</c:v>
                </c:pt>
                <c:pt idx="2492">
                  <c:v>0.49849999999996797</c:v>
                </c:pt>
                <c:pt idx="2493">
                  <c:v>0.49869999999996784</c:v>
                </c:pt>
                <c:pt idx="2494">
                  <c:v>0.49889999999996959</c:v>
                </c:pt>
                <c:pt idx="2495">
                  <c:v>0.49909999999996779</c:v>
                </c:pt>
                <c:pt idx="2496">
                  <c:v>0.49929999999996666</c:v>
                </c:pt>
                <c:pt idx="2497">
                  <c:v>0.49949999999996797</c:v>
                </c:pt>
                <c:pt idx="2498">
                  <c:v>0.49969999999996773</c:v>
                </c:pt>
                <c:pt idx="2499">
                  <c:v>0.49989999999996976</c:v>
                </c:pt>
                <c:pt idx="2500">
                  <c:v>0.50009999999996058</c:v>
                </c:pt>
                <c:pt idx="2501">
                  <c:v>0.50029999999995856</c:v>
                </c:pt>
                <c:pt idx="2502">
                  <c:v>0.50049999999995476</c:v>
                </c:pt>
                <c:pt idx="2503">
                  <c:v>0.50069999999996118</c:v>
                </c:pt>
                <c:pt idx="2504">
                  <c:v>0.50089999999996049</c:v>
                </c:pt>
                <c:pt idx="2505">
                  <c:v>0.50109999999996058</c:v>
                </c:pt>
                <c:pt idx="2506">
                  <c:v>0.50129999999995956</c:v>
                </c:pt>
                <c:pt idx="2507">
                  <c:v>0.50149999999995465</c:v>
                </c:pt>
                <c:pt idx="2508">
                  <c:v>0.50169999999996107</c:v>
                </c:pt>
                <c:pt idx="2509">
                  <c:v>0.50189999999996049</c:v>
                </c:pt>
                <c:pt idx="2510">
                  <c:v>0.50209999999996058</c:v>
                </c:pt>
                <c:pt idx="2511">
                  <c:v>0.50229999999996056</c:v>
                </c:pt>
                <c:pt idx="2512">
                  <c:v>0.50249999999995443</c:v>
                </c:pt>
                <c:pt idx="2513">
                  <c:v>0.50269999999996096</c:v>
                </c:pt>
                <c:pt idx="2514">
                  <c:v>0.50289999999996049</c:v>
                </c:pt>
                <c:pt idx="2515">
                  <c:v>0.50309999999996058</c:v>
                </c:pt>
                <c:pt idx="2516">
                  <c:v>0.50329999999996056</c:v>
                </c:pt>
                <c:pt idx="2517">
                  <c:v>0.50349999999995432</c:v>
                </c:pt>
                <c:pt idx="2518">
                  <c:v>0.50369999999996051</c:v>
                </c:pt>
                <c:pt idx="2519">
                  <c:v>0.50389999999996049</c:v>
                </c:pt>
                <c:pt idx="2520">
                  <c:v>0.50409999999996058</c:v>
                </c:pt>
                <c:pt idx="2521">
                  <c:v>0.50429999999996056</c:v>
                </c:pt>
                <c:pt idx="2522">
                  <c:v>0.50449999999995421</c:v>
                </c:pt>
                <c:pt idx="2523">
                  <c:v>0.50469999999996051</c:v>
                </c:pt>
                <c:pt idx="2524">
                  <c:v>0.50489999999996049</c:v>
                </c:pt>
                <c:pt idx="2525">
                  <c:v>0.50509999999996058</c:v>
                </c:pt>
                <c:pt idx="2526">
                  <c:v>0.50529999999996056</c:v>
                </c:pt>
                <c:pt idx="2527">
                  <c:v>0.5054999999999541</c:v>
                </c:pt>
                <c:pt idx="2528">
                  <c:v>0.50569999999996051</c:v>
                </c:pt>
                <c:pt idx="2529">
                  <c:v>0.50589999999996049</c:v>
                </c:pt>
                <c:pt idx="2530">
                  <c:v>0.50609999999996058</c:v>
                </c:pt>
                <c:pt idx="2531">
                  <c:v>0.50629999999996056</c:v>
                </c:pt>
                <c:pt idx="2532">
                  <c:v>0.5064999999999541</c:v>
                </c:pt>
                <c:pt idx="2533">
                  <c:v>0.50669999999996052</c:v>
                </c:pt>
                <c:pt idx="2534">
                  <c:v>0.50689999999996049</c:v>
                </c:pt>
                <c:pt idx="2535">
                  <c:v>0.50709999999996047</c:v>
                </c:pt>
                <c:pt idx="2536">
                  <c:v>0.50729999999995956</c:v>
                </c:pt>
                <c:pt idx="2537">
                  <c:v>0.50749999999995399</c:v>
                </c:pt>
                <c:pt idx="2538">
                  <c:v>0.50769999999996041</c:v>
                </c:pt>
                <c:pt idx="2539">
                  <c:v>0.50789999999996038</c:v>
                </c:pt>
                <c:pt idx="2540">
                  <c:v>0.50809999999996036</c:v>
                </c:pt>
                <c:pt idx="2541">
                  <c:v>0.50829999999995956</c:v>
                </c:pt>
                <c:pt idx="2542">
                  <c:v>0.50849999999995388</c:v>
                </c:pt>
                <c:pt idx="2543">
                  <c:v>0.5086999999999603</c:v>
                </c:pt>
                <c:pt idx="2544">
                  <c:v>0.50889999999996027</c:v>
                </c:pt>
                <c:pt idx="2545">
                  <c:v>0.50909999999995958</c:v>
                </c:pt>
                <c:pt idx="2546">
                  <c:v>0.50929999999995956</c:v>
                </c:pt>
                <c:pt idx="2547">
                  <c:v>0.50949999999995399</c:v>
                </c:pt>
                <c:pt idx="2548">
                  <c:v>0.50969999999996018</c:v>
                </c:pt>
                <c:pt idx="2549">
                  <c:v>0.50989999999996016</c:v>
                </c:pt>
                <c:pt idx="2550">
                  <c:v>0.51009999999995959</c:v>
                </c:pt>
                <c:pt idx="2551">
                  <c:v>0.51029999999995956</c:v>
                </c:pt>
                <c:pt idx="2552">
                  <c:v>0.51049999999995399</c:v>
                </c:pt>
                <c:pt idx="2553">
                  <c:v>0.51069999999996007</c:v>
                </c:pt>
                <c:pt idx="2554">
                  <c:v>0.5108999999999595</c:v>
                </c:pt>
                <c:pt idx="2555">
                  <c:v>0.51109999999995959</c:v>
                </c:pt>
                <c:pt idx="2556">
                  <c:v>0.51129999999995956</c:v>
                </c:pt>
                <c:pt idx="2557">
                  <c:v>0.51149999999995399</c:v>
                </c:pt>
                <c:pt idx="2558">
                  <c:v>0.51169999999995996</c:v>
                </c:pt>
                <c:pt idx="2559">
                  <c:v>0.5118999999999595</c:v>
                </c:pt>
                <c:pt idx="2560">
                  <c:v>0.51209999999995959</c:v>
                </c:pt>
                <c:pt idx="2561">
                  <c:v>0.51229999999995957</c:v>
                </c:pt>
                <c:pt idx="2562">
                  <c:v>0.51249999999995399</c:v>
                </c:pt>
                <c:pt idx="2563">
                  <c:v>0.51269999999995952</c:v>
                </c:pt>
                <c:pt idx="2564">
                  <c:v>0.5128999999999595</c:v>
                </c:pt>
                <c:pt idx="2565">
                  <c:v>0.51309999999995959</c:v>
                </c:pt>
                <c:pt idx="2566">
                  <c:v>0.51329999999995957</c:v>
                </c:pt>
                <c:pt idx="2567">
                  <c:v>0.51349999999995399</c:v>
                </c:pt>
                <c:pt idx="2568">
                  <c:v>0.51369999999995952</c:v>
                </c:pt>
                <c:pt idx="2569">
                  <c:v>0.5138999999999595</c:v>
                </c:pt>
                <c:pt idx="2570">
                  <c:v>0.51409999999995959</c:v>
                </c:pt>
                <c:pt idx="2571">
                  <c:v>0.51429999999995957</c:v>
                </c:pt>
                <c:pt idx="2572">
                  <c:v>0.51449999999995388</c:v>
                </c:pt>
                <c:pt idx="2573">
                  <c:v>0.51469999999995952</c:v>
                </c:pt>
                <c:pt idx="2574">
                  <c:v>0.5148999999999595</c:v>
                </c:pt>
                <c:pt idx="2575">
                  <c:v>0.51509999999995959</c:v>
                </c:pt>
                <c:pt idx="2576">
                  <c:v>0.51529999999995957</c:v>
                </c:pt>
                <c:pt idx="2577">
                  <c:v>0.51549999999995377</c:v>
                </c:pt>
                <c:pt idx="2578">
                  <c:v>0.51569999999995952</c:v>
                </c:pt>
                <c:pt idx="2579">
                  <c:v>0.5158999999999595</c:v>
                </c:pt>
                <c:pt idx="2580">
                  <c:v>0.51609999999995948</c:v>
                </c:pt>
                <c:pt idx="2581">
                  <c:v>0.51629999999995946</c:v>
                </c:pt>
                <c:pt idx="2582">
                  <c:v>0.51649999999995366</c:v>
                </c:pt>
                <c:pt idx="2583">
                  <c:v>0.51669999999995941</c:v>
                </c:pt>
                <c:pt idx="2584">
                  <c:v>0.51689999999995939</c:v>
                </c:pt>
                <c:pt idx="2585">
                  <c:v>0.51709999999995937</c:v>
                </c:pt>
                <c:pt idx="2586">
                  <c:v>0.51729999999995857</c:v>
                </c:pt>
                <c:pt idx="2587">
                  <c:v>0.51749999999995355</c:v>
                </c:pt>
                <c:pt idx="2588">
                  <c:v>0.5176999999999593</c:v>
                </c:pt>
                <c:pt idx="2589">
                  <c:v>0.51789999999995928</c:v>
                </c:pt>
                <c:pt idx="2590">
                  <c:v>0.51809999999995926</c:v>
                </c:pt>
                <c:pt idx="2591">
                  <c:v>0.51829999999995857</c:v>
                </c:pt>
                <c:pt idx="2592">
                  <c:v>0.51849999999995344</c:v>
                </c:pt>
                <c:pt idx="2593">
                  <c:v>0.51869999999995919</c:v>
                </c:pt>
                <c:pt idx="2594">
                  <c:v>0.51889999999995917</c:v>
                </c:pt>
                <c:pt idx="2595">
                  <c:v>0.51909999999995859</c:v>
                </c:pt>
                <c:pt idx="2596">
                  <c:v>0.51929999999995857</c:v>
                </c:pt>
                <c:pt idx="2597">
                  <c:v>0.51949999999995333</c:v>
                </c:pt>
                <c:pt idx="2598">
                  <c:v>0.51969999999995908</c:v>
                </c:pt>
                <c:pt idx="2599">
                  <c:v>0.51989999999995906</c:v>
                </c:pt>
                <c:pt idx="2600">
                  <c:v>0.52009999999995848</c:v>
                </c:pt>
                <c:pt idx="2601">
                  <c:v>0.52029999999995857</c:v>
                </c:pt>
                <c:pt idx="2602">
                  <c:v>0.52049999999995356</c:v>
                </c:pt>
                <c:pt idx="2603">
                  <c:v>0.52069999999995897</c:v>
                </c:pt>
                <c:pt idx="2604">
                  <c:v>0.52089999999995851</c:v>
                </c:pt>
                <c:pt idx="2605">
                  <c:v>0.52109999999995849</c:v>
                </c:pt>
                <c:pt idx="2606">
                  <c:v>0.52129999999995857</c:v>
                </c:pt>
                <c:pt idx="2607">
                  <c:v>0.52149999999995456</c:v>
                </c:pt>
                <c:pt idx="2608">
                  <c:v>0.52169999999995886</c:v>
                </c:pt>
                <c:pt idx="2609">
                  <c:v>0.52189999999995851</c:v>
                </c:pt>
                <c:pt idx="2610">
                  <c:v>0.52209999999995849</c:v>
                </c:pt>
                <c:pt idx="2611">
                  <c:v>0.52229999999995858</c:v>
                </c:pt>
                <c:pt idx="2612">
                  <c:v>0.52249999999995556</c:v>
                </c:pt>
                <c:pt idx="2613">
                  <c:v>0.52269999999995853</c:v>
                </c:pt>
                <c:pt idx="2614">
                  <c:v>0.52289999999995851</c:v>
                </c:pt>
                <c:pt idx="2615">
                  <c:v>0.52309999999995849</c:v>
                </c:pt>
                <c:pt idx="2616">
                  <c:v>0.52329999999995858</c:v>
                </c:pt>
                <c:pt idx="2617">
                  <c:v>0.52349999999995656</c:v>
                </c:pt>
                <c:pt idx="2618">
                  <c:v>0.52369999999995853</c:v>
                </c:pt>
                <c:pt idx="2619">
                  <c:v>0.52389999999995851</c:v>
                </c:pt>
                <c:pt idx="2620">
                  <c:v>0.52409999999995849</c:v>
                </c:pt>
                <c:pt idx="2621">
                  <c:v>0.52429999999995858</c:v>
                </c:pt>
                <c:pt idx="2622">
                  <c:v>0.52449999999995756</c:v>
                </c:pt>
                <c:pt idx="2623">
                  <c:v>0.52469999999995853</c:v>
                </c:pt>
                <c:pt idx="2624">
                  <c:v>0.52489999999995851</c:v>
                </c:pt>
                <c:pt idx="2625">
                  <c:v>0.52509999999995849</c:v>
                </c:pt>
                <c:pt idx="2626">
                  <c:v>0.52529999999995847</c:v>
                </c:pt>
                <c:pt idx="2627">
                  <c:v>0.52549999999995756</c:v>
                </c:pt>
                <c:pt idx="2628">
                  <c:v>0.52569999999995842</c:v>
                </c:pt>
                <c:pt idx="2629">
                  <c:v>0.5258999999999584</c:v>
                </c:pt>
                <c:pt idx="2630">
                  <c:v>0.52609999999995838</c:v>
                </c:pt>
                <c:pt idx="2631">
                  <c:v>0.52629999999995836</c:v>
                </c:pt>
                <c:pt idx="2632">
                  <c:v>0.52649999999995756</c:v>
                </c:pt>
                <c:pt idx="2633">
                  <c:v>0.52669999999995831</c:v>
                </c:pt>
                <c:pt idx="2634">
                  <c:v>0.52689999999995829</c:v>
                </c:pt>
                <c:pt idx="2635">
                  <c:v>0.52709999999995827</c:v>
                </c:pt>
                <c:pt idx="2636">
                  <c:v>0.52729999999995758</c:v>
                </c:pt>
                <c:pt idx="2637">
                  <c:v>0.52749999999995756</c:v>
                </c:pt>
                <c:pt idx="2638">
                  <c:v>0.5276999999999582</c:v>
                </c:pt>
                <c:pt idx="2639">
                  <c:v>0.52789999999995818</c:v>
                </c:pt>
                <c:pt idx="2640">
                  <c:v>0.52809999999995816</c:v>
                </c:pt>
                <c:pt idx="2641">
                  <c:v>0.52829999999995758</c:v>
                </c:pt>
                <c:pt idx="2642">
                  <c:v>0.52849999999995756</c:v>
                </c:pt>
                <c:pt idx="2643">
                  <c:v>0.52869999999995809</c:v>
                </c:pt>
                <c:pt idx="2644">
                  <c:v>0.52889999999995807</c:v>
                </c:pt>
                <c:pt idx="2645">
                  <c:v>0.52909999999995749</c:v>
                </c:pt>
                <c:pt idx="2646">
                  <c:v>0.52929999999995758</c:v>
                </c:pt>
                <c:pt idx="2647">
                  <c:v>0.52949999999995756</c:v>
                </c:pt>
                <c:pt idx="2648">
                  <c:v>0.52969999999995798</c:v>
                </c:pt>
                <c:pt idx="2649">
                  <c:v>0.52989999999995796</c:v>
                </c:pt>
                <c:pt idx="2650">
                  <c:v>0.53009999999995749</c:v>
                </c:pt>
                <c:pt idx="2651">
                  <c:v>0.53029999999995758</c:v>
                </c:pt>
                <c:pt idx="2652">
                  <c:v>0.53049999999995756</c:v>
                </c:pt>
                <c:pt idx="2653">
                  <c:v>0.53069999999995787</c:v>
                </c:pt>
                <c:pt idx="2654">
                  <c:v>0.53089999999995752</c:v>
                </c:pt>
                <c:pt idx="2655">
                  <c:v>0.53109999999995749</c:v>
                </c:pt>
                <c:pt idx="2656">
                  <c:v>0.53129999999995758</c:v>
                </c:pt>
                <c:pt idx="2657">
                  <c:v>0.53149999999995756</c:v>
                </c:pt>
                <c:pt idx="2658">
                  <c:v>0.53169999999995776</c:v>
                </c:pt>
                <c:pt idx="2659">
                  <c:v>0.53189999999995752</c:v>
                </c:pt>
                <c:pt idx="2660">
                  <c:v>0.5320999999999575</c:v>
                </c:pt>
                <c:pt idx="2661">
                  <c:v>0.53229999999995758</c:v>
                </c:pt>
                <c:pt idx="2662">
                  <c:v>0.53249999999995756</c:v>
                </c:pt>
                <c:pt idx="2663">
                  <c:v>0.53269999999995754</c:v>
                </c:pt>
                <c:pt idx="2664">
                  <c:v>0.53289999999995752</c:v>
                </c:pt>
                <c:pt idx="2665">
                  <c:v>0.5330999999999575</c:v>
                </c:pt>
                <c:pt idx="2666">
                  <c:v>0.53329999999995759</c:v>
                </c:pt>
                <c:pt idx="2667">
                  <c:v>0.53349999999995756</c:v>
                </c:pt>
                <c:pt idx="2668">
                  <c:v>0.53369999999995754</c:v>
                </c:pt>
                <c:pt idx="2669">
                  <c:v>0.53389999999995752</c:v>
                </c:pt>
                <c:pt idx="2670">
                  <c:v>0.5340999999999575</c:v>
                </c:pt>
                <c:pt idx="2671">
                  <c:v>0.53429999999995748</c:v>
                </c:pt>
                <c:pt idx="2672">
                  <c:v>0.53449999999995657</c:v>
                </c:pt>
                <c:pt idx="2673">
                  <c:v>0.53469999999995743</c:v>
                </c:pt>
                <c:pt idx="2674">
                  <c:v>0.53489999999995741</c:v>
                </c:pt>
                <c:pt idx="2675">
                  <c:v>0.53509999999995739</c:v>
                </c:pt>
                <c:pt idx="2676">
                  <c:v>0.53529999999995737</c:v>
                </c:pt>
                <c:pt idx="2677">
                  <c:v>0.53549999999995657</c:v>
                </c:pt>
                <c:pt idx="2678">
                  <c:v>0.53569999999995732</c:v>
                </c:pt>
                <c:pt idx="2679">
                  <c:v>0.5358999999999573</c:v>
                </c:pt>
                <c:pt idx="2680">
                  <c:v>0.53609999999995728</c:v>
                </c:pt>
                <c:pt idx="2681">
                  <c:v>0.53629999999995726</c:v>
                </c:pt>
                <c:pt idx="2682">
                  <c:v>0.53649999999995657</c:v>
                </c:pt>
                <c:pt idx="2683">
                  <c:v>0.53669999999995721</c:v>
                </c:pt>
                <c:pt idx="2684">
                  <c:v>0.53689999999995719</c:v>
                </c:pt>
                <c:pt idx="2685">
                  <c:v>0.53709999999995717</c:v>
                </c:pt>
                <c:pt idx="2686">
                  <c:v>0.53729999999995659</c:v>
                </c:pt>
                <c:pt idx="2687">
                  <c:v>0.53749999999995657</c:v>
                </c:pt>
                <c:pt idx="2688">
                  <c:v>0.5376999999999571</c:v>
                </c:pt>
                <c:pt idx="2689">
                  <c:v>0.53789999999995708</c:v>
                </c:pt>
                <c:pt idx="2690">
                  <c:v>0.53809999999995706</c:v>
                </c:pt>
                <c:pt idx="2691">
                  <c:v>0.53829999999995659</c:v>
                </c:pt>
                <c:pt idx="2692">
                  <c:v>0.53849999999995657</c:v>
                </c:pt>
                <c:pt idx="2693">
                  <c:v>0.53869999999995699</c:v>
                </c:pt>
                <c:pt idx="2694">
                  <c:v>0.53889999999995697</c:v>
                </c:pt>
                <c:pt idx="2695">
                  <c:v>0.5390999999999565</c:v>
                </c:pt>
                <c:pt idx="2696">
                  <c:v>0.53929999999995659</c:v>
                </c:pt>
                <c:pt idx="2697">
                  <c:v>0.53949999999995657</c:v>
                </c:pt>
                <c:pt idx="2698">
                  <c:v>0.53969999999995688</c:v>
                </c:pt>
                <c:pt idx="2699">
                  <c:v>0.53989999999995686</c:v>
                </c:pt>
                <c:pt idx="2700">
                  <c:v>0.5400999999999565</c:v>
                </c:pt>
                <c:pt idx="2701">
                  <c:v>0.54029999999995659</c:v>
                </c:pt>
                <c:pt idx="2702">
                  <c:v>0.54049999999995657</c:v>
                </c:pt>
                <c:pt idx="2703">
                  <c:v>0.54069999999995677</c:v>
                </c:pt>
                <c:pt idx="2704">
                  <c:v>0.54089999999995653</c:v>
                </c:pt>
                <c:pt idx="2705">
                  <c:v>0.5410999999999565</c:v>
                </c:pt>
                <c:pt idx="2706">
                  <c:v>0.54129999999995659</c:v>
                </c:pt>
                <c:pt idx="2707">
                  <c:v>0.54149999999995657</c:v>
                </c:pt>
                <c:pt idx="2708">
                  <c:v>0.54169999999995666</c:v>
                </c:pt>
                <c:pt idx="2709">
                  <c:v>0.54189999999995653</c:v>
                </c:pt>
                <c:pt idx="2710">
                  <c:v>0.54209999999995651</c:v>
                </c:pt>
                <c:pt idx="2711">
                  <c:v>0.54229999999995659</c:v>
                </c:pt>
                <c:pt idx="2712">
                  <c:v>0.54249999999995657</c:v>
                </c:pt>
                <c:pt idx="2713">
                  <c:v>0.54269999999995655</c:v>
                </c:pt>
                <c:pt idx="2714">
                  <c:v>0.54289999999995653</c:v>
                </c:pt>
                <c:pt idx="2715">
                  <c:v>0.54309999999995651</c:v>
                </c:pt>
                <c:pt idx="2716">
                  <c:v>0.54329999999995648</c:v>
                </c:pt>
                <c:pt idx="2717">
                  <c:v>0.54349999999995646</c:v>
                </c:pt>
                <c:pt idx="2718">
                  <c:v>0.54369999999995644</c:v>
                </c:pt>
                <c:pt idx="2719">
                  <c:v>0.54389999999995642</c:v>
                </c:pt>
                <c:pt idx="2720">
                  <c:v>0.5440999999999564</c:v>
                </c:pt>
                <c:pt idx="2721">
                  <c:v>0.54429999999995637</c:v>
                </c:pt>
                <c:pt idx="2722">
                  <c:v>0.54449999999995558</c:v>
                </c:pt>
                <c:pt idx="2723">
                  <c:v>0.54469999999995633</c:v>
                </c:pt>
                <c:pt idx="2724">
                  <c:v>0.54489999999995631</c:v>
                </c:pt>
                <c:pt idx="2725">
                  <c:v>0.54509999999995629</c:v>
                </c:pt>
                <c:pt idx="2726">
                  <c:v>0.54529999999995626</c:v>
                </c:pt>
                <c:pt idx="2727">
                  <c:v>0.54549999999995558</c:v>
                </c:pt>
                <c:pt idx="2728">
                  <c:v>0.54569999999995622</c:v>
                </c:pt>
                <c:pt idx="2729">
                  <c:v>0.5458999999999562</c:v>
                </c:pt>
                <c:pt idx="2730">
                  <c:v>0.54609999999995618</c:v>
                </c:pt>
                <c:pt idx="2731">
                  <c:v>0.54629999999995549</c:v>
                </c:pt>
                <c:pt idx="2732">
                  <c:v>0.54649999999995558</c:v>
                </c:pt>
                <c:pt idx="2733">
                  <c:v>0.54669999999995611</c:v>
                </c:pt>
                <c:pt idx="2734">
                  <c:v>0.54689999999995609</c:v>
                </c:pt>
                <c:pt idx="2735">
                  <c:v>0.54709999999995607</c:v>
                </c:pt>
                <c:pt idx="2736">
                  <c:v>0.54729999999995549</c:v>
                </c:pt>
                <c:pt idx="2737">
                  <c:v>0.54749999999995558</c:v>
                </c:pt>
                <c:pt idx="2738">
                  <c:v>0.547699999999956</c:v>
                </c:pt>
                <c:pt idx="2739">
                  <c:v>0.54789999999995598</c:v>
                </c:pt>
                <c:pt idx="2740">
                  <c:v>0.54809999999995596</c:v>
                </c:pt>
                <c:pt idx="2741">
                  <c:v>0.54829999999995549</c:v>
                </c:pt>
                <c:pt idx="2742">
                  <c:v>0.54849999999995558</c:v>
                </c:pt>
                <c:pt idx="2743">
                  <c:v>0.54869999999995589</c:v>
                </c:pt>
                <c:pt idx="2744">
                  <c:v>0.54889999999995587</c:v>
                </c:pt>
                <c:pt idx="2745">
                  <c:v>0.54909999999995551</c:v>
                </c:pt>
                <c:pt idx="2746">
                  <c:v>0.54929999999995549</c:v>
                </c:pt>
                <c:pt idx="2747">
                  <c:v>0.54949999999995558</c:v>
                </c:pt>
                <c:pt idx="2748">
                  <c:v>0.54969999999995578</c:v>
                </c:pt>
                <c:pt idx="2749">
                  <c:v>0.54989999999995576</c:v>
                </c:pt>
                <c:pt idx="2750">
                  <c:v>0.55009999999995551</c:v>
                </c:pt>
                <c:pt idx="2751">
                  <c:v>0.55029999999995549</c:v>
                </c:pt>
                <c:pt idx="2752">
                  <c:v>0.55049999999995558</c:v>
                </c:pt>
                <c:pt idx="2753">
                  <c:v>0.55069999999995567</c:v>
                </c:pt>
                <c:pt idx="2754">
                  <c:v>0.55089999999995554</c:v>
                </c:pt>
                <c:pt idx="2755">
                  <c:v>0.55109999999995551</c:v>
                </c:pt>
                <c:pt idx="2756">
                  <c:v>0.55129999999995549</c:v>
                </c:pt>
                <c:pt idx="2757">
                  <c:v>0.55149999999995558</c:v>
                </c:pt>
                <c:pt idx="2758">
                  <c:v>0.55169999999995567</c:v>
                </c:pt>
                <c:pt idx="2759">
                  <c:v>0.55189999999995554</c:v>
                </c:pt>
                <c:pt idx="2760">
                  <c:v>0.55209999999995552</c:v>
                </c:pt>
                <c:pt idx="2761">
                  <c:v>0.55229999999995549</c:v>
                </c:pt>
                <c:pt idx="2762">
                  <c:v>0.55249999999995547</c:v>
                </c:pt>
                <c:pt idx="2763">
                  <c:v>0.55269999999995545</c:v>
                </c:pt>
                <c:pt idx="2764">
                  <c:v>0.55289999999995543</c:v>
                </c:pt>
                <c:pt idx="2765">
                  <c:v>0.55309999999995541</c:v>
                </c:pt>
                <c:pt idx="2766">
                  <c:v>0.55329999999995538</c:v>
                </c:pt>
                <c:pt idx="2767">
                  <c:v>0.55349999999995536</c:v>
                </c:pt>
                <c:pt idx="2768">
                  <c:v>0.55369999999995534</c:v>
                </c:pt>
                <c:pt idx="2769">
                  <c:v>0.55389999999995532</c:v>
                </c:pt>
                <c:pt idx="2770">
                  <c:v>0.55409999999995529</c:v>
                </c:pt>
                <c:pt idx="2771">
                  <c:v>0.55429999999995527</c:v>
                </c:pt>
                <c:pt idx="2772">
                  <c:v>0.55449999999995458</c:v>
                </c:pt>
                <c:pt idx="2773">
                  <c:v>0.55469999999995523</c:v>
                </c:pt>
                <c:pt idx="2774">
                  <c:v>0.55489999999995521</c:v>
                </c:pt>
                <c:pt idx="2775">
                  <c:v>0.55509999999995518</c:v>
                </c:pt>
                <c:pt idx="2776">
                  <c:v>0.55529999999995516</c:v>
                </c:pt>
                <c:pt idx="2777">
                  <c:v>0.55549999999995459</c:v>
                </c:pt>
                <c:pt idx="2778">
                  <c:v>0.55569999999995512</c:v>
                </c:pt>
                <c:pt idx="2779">
                  <c:v>0.5558999999999551</c:v>
                </c:pt>
                <c:pt idx="2780">
                  <c:v>0.55609999999995507</c:v>
                </c:pt>
                <c:pt idx="2781">
                  <c:v>0.5562999999999545</c:v>
                </c:pt>
                <c:pt idx="2782">
                  <c:v>0.55649999999995459</c:v>
                </c:pt>
                <c:pt idx="2783">
                  <c:v>0.55669999999995501</c:v>
                </c:pt>
                <c:pt idx="2784">
                  <c:v>0.55689999999995499</c:v>
                </c:pt>
                <c:pt idx="2785">
                  <c:v>0.55709999999995496</c:v>
                </c:pt>
                <c:pt idx="2786">
                  <c:v>0.5572999999999545</c:v>
                </c:pt>
                <c:pt idx="2787">
                  <c:v>0.55749999999995459</c:v>
                </c:pt>
                <c:pt idx="2788">
                  <c:v>0.5576999999999549</c:v>
                </c:pt>
                <c:pt idx="2789">
                  <c:v>0.55789999999995488</c:v>
                </c:pt>
                <c:pt idx="2790">
                  <c:v>0.55809999999995452</c:v>
                </c:pt>
                <c:pt idx="2791">
                  <c:v>0.5582999999999545</c:v>
                </c:pt>
                <c:pt idx="2792">
                  <c:v>0.55849999999995459</c:v>
                </c:pt>
                <c:pt idx="2793">
                  <c:v>0.55869999999995479</c:v>
                </c:pt>
                <c:pt idx="2794">
                  <c:v>0.55889999999995477</c:v>
                </c:pt>
                <c:pt idx="2795">
                  <c:v>0.55909999999995452</c:v>
                </c:pt>
                <c:pt idx="2796">
                  <c:v>0.5592999999999545</c:v>
                </c:pt>
                <c:pt idx="2797">
                  <c:v>0.55949999999995459</c:v>
                </c:pt>
                <c:pt idx="2798">
                  <c:v>0.55969999999995468</c:v>
                </c:pt>
                <c:pt idx="2799">
                  <c:v>0.55989999999995466</c:v>
                </c:pt>
                <c:pt idx="2800">
                  <c:v>0.56009999999995452</c:v>
                </c:pt>
                <c:pt idx="2801">
                  <c:v>0.5602999999999545</c:v>
                </c:pt>
                <c:pt idx="2802">
                  <c:v>0.56049999999995459</c:v>
                </c:pt>
                <c:pt idx="2803">
                  <c:v>0.56069999999995468</c:v>
                </c:pt>
                <c:pt idx="2804">
                  <c:v>0.56089999999995455</c:v>
                </c:pt>
                <c:pt idx="2805">
                  <c:v>0.56109999999995452</c:v>
                </c:pt>
                <c:pt idx="2806">
                  <c:v>0.5612999999999545</c:v>
                </c:pt>
                <c:pt idx="2807">
                  <c:v>0.56149999999995448</c:v>
                </c:pt>
                <c:pt idx="2808">
                  <c:v>0.56169999999995468</c:v>
                </c:pt>
                <c:pt idx="2809">
                  <c:v>0.56189999999995444</c:v>
                </c:pt>
                <c:pt idx="2810">
                  <c:v>0.56209999999995441</c:v>
                </c:pt>
                <c:pt idx="2811">
                  <c:v>0.56229999999995439</c:v>
                </c:pt>
                <c:pt idx="2812">
                  <c:v>0.56249999999995437</c:v>
                </c:pt>
                <c:pt idx="2813">
                  <c:v>0.56269999999995435</c:v>
                </c:pt>
                <c:pt idx="2814">
                  <c:v>0.56289999999995433</c:v>
                </c:pt>
                <c:pt idx="2815">
                  <c:v>0.5630999999999543</c:v>
                </c:pt>
                <c:pt idx="2816">
                  <c:v>0.56329999999995428</c:v>
                </c:pt>
                <c:pt idx="2817">
                  <c:v>0.56349999999995426</c:v>
                </c:pt>
                <c:pt idx="2818">
                  <c:v>0.56369999999995424</c:v>
                </c:pt>
                <c:pt idx="2819">
                  <c:v>0.56389999999995422</c:v>
                </c:pt>
                <c:pt idx="2820">
                  <c:v>0.56409999999995419</c:v>
                </c:pt>
                <c:pt idx="2821">
                  <c:v>0.56429999999995417</c:v>
                </c:pt>
                <c:pt idx="2822">
                  <c:v>0.56449999999995359</c:v>
                </c:pt>
                <c:pt idx="2823">
                  <c:v>0.56469999999995413</c:v>
                </c:pt>
                <c:pt idx="2824">
                  <c:v>0.56489999999995411</c:v>
                </c:pt>
                <c:pt idx="2825">
                  <c:v>0.56509999999995408</c:v>
                </c:pt>
                <c:pt idx="2826">
                  <c:v>0.56529999999995406</c:v>
                </c:pt>
                <c:pt idx="2827">
                  <c:v>0.56549999999995348</c:v>
                </c:pt>
                <c:pt idx="2828">
                  <c:v>0.56569999999995402</c:v>
                </c:pt>
                <c:pt idx="2829">
                  <c:v>0.565899999999954</c:v>
                </c:pt>
                <c:pt idx="2830">
                  <c:v>0.56609999999995397</c:v>
                </c:pt>
                <c:pt idx="2831">
                  <c:v>0.56629999999995351</c:v>
                </c:pt>
                <c:pt idx="2832">
                  <c:v>0.56649999999995349</c:v>
                </c:pt>
                <c:pt idx="2833">
                  <c:v>0.56669999999995391</c:v>
                </c:pt>
                <c:pt idx="2834">
                  <c:v>0.56689999999995389</c:v>
                </c:pt>
                <c:pt idx="2835">
                  <c:v>0.56709999999995386</c:v>
                </c:pt>
                <c:pt idx="2836">
                  <c:v>0.56729999999995351</c:v>
                </c:pt>
                <c:pt idx="2837">
                  <c:v>0.56749999999995349</c:v>
                </c:pt>
                <c:pt idx="2838">
                  <c:v>0.5676999999999538</c:v>
                </c:pt>
                <c:pt idx="2839">
                  <c:v>0.56789999999995378</c:v>
                </c:pt>
                <c:pt idx="2840">
                  <c:v>0.56809999999995353</c:v>
                </c:pt>
                <c:pt idx="2841">
                  <c:v>0.56829999999995351</c:v>
                </c:pt>
                <c:pt idx="2842">
                  <c:v>0.56849999999995349</c:v>
                </c:pt>
                <c:pt idx="2843">
                  <c:v>0.56869999999995369</c:v>
                </c:pt>
                <c:pt idx="2844">
                  <c:v>0.56889999999995366</c:v>
                </c:pt>
                <c:pt idx="2845">
                  <c:v>0.56909999999995353</c:v>
                </c:pt>
                <c:pt idx="2846">
                  <c:v>0.56929999999995351</c:v>
                </c:pt>
                <c:pt idx="2847">
                  <c:v>0.56949999999995349</c:v>
                </c:pt>
                <c:pt idx="2848">
                  <c:v>0.56969999999995369</c:v>
                </c:pt>
                <c:pt idx="2849">
                  <c:v>0.56989999999995355</c:v>
                </c:pt>
                <c:pt idx="2850">
                  <c:v>0.57009999999995353</c:v>
                </c:pt>
                <c:pt idx="2851">
                  <c:v>0.57029999999995351</c:v>
                </c:pt>
                <c:pt idx="2852">
                  <c:v>0.57049999999995349</c:v>
                </c:pt>
                <c:pt idx="2853">
                  <c:v>0.57069999999995369</c:v>
                </c:pt>
                <c:pt idx="2854">
                  <c:v>0.57089999999995344</c:v>
                </c:pt>
                <c:pt idx="2855">
                  <c:v>0.57109999999995342</c:v>
                </c:pt>
                <c:pt idx="2856">
                  <c:v>0.5712999999999534</c:v>
                </c:pt>
                <c:pt idx="2857">
                  <c:v>0.57149999999995338</c:v>
                </c:pt>
                <c:pt idx="2858">
                  <c:v>0.57169999999995369</c:v>
                </c:pt>
                <c:pt idx="2859">
                  <c:v>0.57189999999995333</c:v>
                </c:pt>
                <c:pt idx="2860">
                  <c:v>0.57209999999995331</c:v>
                </c:pt>
                <c:pt idx="2861">
                  <c:v>0.57229999999995329</c:v>
                </c:pt>
                <c:pt idx="2862">
                  <c:v>0.57249999999995327</c:v>
                </c:pt>
                <c:pt idx="2863">
                  <c:v>0.57269999999995325</c:v>
                </c:pt>
                <c:pt idx="2864">
                  <c:v>0.57289999999995322</c:v>
                </c:pt>
                <c:pt idx="2865">
                  <c:v>0.5730999999999532</c:v>
                </c:pt>
                <c:pt idx="2866">
                  <c:v>0.57329999999995318</c:v>
                </c:pt>
                <c:pt idx="2867">
                  <c:v>0.57349999999995316</c:v>
                </c:pt>
                <c:pt idx="2868">
                  <c:v>0.57369999999995314</c:v>
                </c:pt>
                <c:pt idx="2869">
                  <c:v>0.57389999999995311</c:v>
                </c:pt>
                <c:pt idx="2870">
                  <c:v>0.57409999999995309</c:v>
                </c:pt>
                <c:pt idx="2871">
                  <c:v>0.57429999999995307</c:v>
                </c:pt>
                <c:pt idx="2872">
                  <c:v>0.57449999999995249</c:v>
                </c:pt>
                <c:pt idx="2873">
                  <c:v>0.57469999999995303</c:v>
                </c:pt>
                <c:pt idx="2874">
                  <c:v>0.574899999999953</c:v>
                </c:pt>
                <c:pt idx="2875">
                  <c:v>0.57509999999995298</c:v>
                </c:pt>
                <c:pt idx="2876">
                  <c:v>0.57529999999995296</c:v>
                </c:pt>
                <c:pt idx="2877">
                  <c:v>0.57549999999995249</c:v>
                </c:pt>
                <c:pt idx="2878">
                  <c:v>0.57569999999995292</c:v>
                </c:pt>
                <c:pt idx="2879">
                  <c:v>0.57589999999995289</c:v>
                </c:pt>
                <c:pt idx="2880">
                  <c:v>0.57609999999995287</c:v>
                </c:pt>
                <c:pt idx="2881">
                  <c:v>0.57629999999995252</c:v>
                </c:pt>
                <c:pt idx="2882">
                  <c:v>0.57649999999995249</c:v>
                </c:pt>
                <c:pt idx="2883">
                  <c:v>0.57669999999995281</c:v>
                </c:pt>
                <c:pt idx="2884">
                  <c:v>0.57689999999995278</c:v>
                </c:pt>
                <c:pt idx="2885">
                  <c:v>0.57709999999995276</c:v>
                </c:pt>
                <c:pt idx="2886">
                  <c:v>0.57729999999995252</c:v>
                </c:pt>
                <c:pt idx="2887">
                  <c:v>0.5774999999999525</c:v>
                </c:pt>
                <c:pt idx="2888">
                  <c:v>0.5776999999999527</c:v>
                </c:pt>
                <c:pt idx="2889">
                  <c:v>0.57789999999995267</c:v>
                </c:pt>
                <c:pt idx="2890">
                  <c:v>0.57809999999995254</c:v>
                </c:pt>
                <c:pt idx="2891">
                  <c:v>0.57829999999995252</c:v>
                </c:pt>
                <c:pt idx="2892">
                  <c:v>0.5784999999999525</c:v>
                </c:pt>
                <c:pt idx="2893">
                  <c:v>0.5786999999999527</c:v>
                </c:pt>
                <c:pt idx="2894">
                  <c:v>0.57889999999995267</c:v>
                </c:pt>
                <c:pt idx="2895">
                  <c:v>0.57909999999995254</c:v>
                </c:pt>
                <c:pt idx="2896">
                  <c:v>0.57929999999995252</c:v>
                </c:pt>
                <c:pt idx="2897">
                  <c:v>0.5794999999999525</c:v>
                </c:pt>
                <c:pt idx="2898">
                  <c:v>0.5796999999999527</c:v>
                </c:pt>
                <c:pt idx="2899">
                  <c:v>0.57989999999995245</c:v>
                </c:pt>
                <c:pt idx="2900">
                  <c:v>0.58009999999994843</c:v>
                </c:pt>
                <c:pt idx="2901">
                  <c:v>0.58029999999994797</c:v>
                </c:pt>
                <c:pt idx="2902">
                  <c:v>0.58049999999994728</c:v>
                </c:pt>
                <c:pt idx="2903">
                  <c:v>0.5806999999999527</c:v>
                </c:pt>
                <c:pt idx="2904">
                  <c:v>0.58089999999995168</c:v>
                </c:pt>
                <c:pt idx="2905">
                  <c:v>0.58109999999994844</c:v>
                </c:pt>
                <c:pt idx="2906">
                  <c:v>0.58129999999994797</c:v>
                </c:pt>
                <c:pt idx="2907">
                  <c:v>0.58149999999994728</c:v>
                </c:pt>
                <c:pt idx="2908">
                  <c:v>0.5816999999999527</c:v>
                </c:pt>
                <c:pt idx="2909">
                  <c:v>0.58189999999995168</c:v>
                </c:pt>
                <c:pt idx="2910">
                  <c:v>0.58209999999994833</c:v>
                </c:pt>
                <c:pt idx="2911">
                  <c:v>0.58229999999994786</c:v>
                </c:pt>
                <c:pt idx="2912">
                  <c:v>0.58249999999994717</c:v>
                </c:pt>
                <c:pt idx="2913">
                  <c:v>0.5826999999999517</c:v>
                </c:pt>
                <c:pt idx="2914">
                  <c:v>0.58289999999995168</c:v>
                </c:pt>
                <c:pt idx="2915">
                  <c:v>0.58309999999994822</c:v>
                </c:pt>
                <c:pt idx="2916">
                  <c:v>0.58329999999994753</c:v>
                </c:pt>
                <c:pt idx="2917">
                  <c:v>0.58349999999994706</c:v>
                </c:pt>
                <c:pt idx="2918">
                  <c:v>0.5836999999999517</c:v>
                </c:pt>
                <c:pt idx="2919">
                  <c:v>0.58389999999995168</c:v>
                </c:pt>
                <c:pt idx="2920">
                  <c:v>0.58409999999994811</c:v>
                </c:pt>
                <c:pt idx="2921">
                  <c:v>0.58429999999994753</c:v>
                </c:pt>
                <c:pt idx="2922">
                  <c:v>0.58449999999994651</c:v>
                </c:pt>
                <c:pt idx="2923">
                  <c:v>0.5846999999999517</c:v>
                </c:pt>
                <c:pt idx="2924">
                  <c:v>0.58489999999995168</c:v>
                </c:pt>
                <c:pt idx="2925">
                  <c:v>0.585099999999948</c:v>
                </c:pt>
                <c:pt idx="2926">
                  <c:v>0.58529999999994742</c:v>
                </c:pt>
                <c:pt idx="2927">
                  <c:v>0.58549999999994651</c:v>
                </c:pt>
                <c:pt idx="2928">
                  <c:v>0.5856999999999517</c:v>
                </c:pt>
                <c:pt idx="2929">
                  <c:v>0.58589999999995168</c:v>
                </c:pt>
                <c:pt idx="2930">
                  <c:v>0.58609999999994788</c:v>
                </c:pt>
                <c:pt idx="2931">
                  <c:v>0.58629999999994731</c:v>
                </c:pt>
                <c:pt idx="2932">
                  <c:v>0.58649999999994651</c:v>
                </c:pt>
                <c:pt idx="2933">
                  <c:v>0.5866999999999517</c:v>
                </c:pt>
                <c:pt idx="2934">
                  <c:v>0.58689999999995168</c:v>
                </c:pt>
                <c:pt idx="2935">
                  <c:v>0.58709999999994777</c:v>
                </c:pt>
                <c:pt idx="2936">
                  <c:v>0.5872999999999472</c:v>
                </c:pt>
                <c:pt idx="2937">
                  <c:v>0.58749999999994651</c:v>
                </c:pt>
                <c:pt idx="2938">
                  <c:v>0.58769999999995171</c:v>
                </c:pt>
                <c:pt idx="2939">
                  <c:v>0.58789999999995168</c:v>
                </c:pt>
                <c:pt idx="2940">
                  <c:v>0.58809999999994766</c:v>
                </c:pt>
                <c:pt idx="2941">
                  <c:v>0.5882999999999472</c:v>
                </c:pt>
                <c:pt idx="2942">
                  <c:v>0.58849999999994651</c:v>
                </c:pt>
                <c:pt idx="2943">
                  <c:v>0.5886999999999516</c:v>
                </c:pt>
                <c:pt idx="2944">
                  <c:v>0.58889999999995168</c:v>
                </c:pt>
                <c:pt idx="2945">
                  <c:v>0.58909999999994755</c:v>
                </c:pt>
                <c:pt idx="2946">
                  <c:v>0.58929999999994709</c:v>
                </c:pt>
                <c:pt idx="2947">
                  <c:v>0.5894999999999464</c:v>
                </c:pt>
                <c:pt idx="2948">
                  <c:v>0.5896999999999516</c:v>
                </c:pt>
                <c:pt idx="2949">
                  <c:v>0.58989999999995069</c:v>
                </c:pt>
                <c:pt idx="2950">
                  <c:v>0.59009999999994767</c:v>
                </c:pt>
                <c:pt idx="2951">
                  <c:v>0.59029999999994698</c:v>
                </c:pt>
                <c:pt idx="2952">
                  <c:v>0.59049999999994629</c:v>
                </c:pt>
                <c:pt idx="2953">
                  <c:v>0.5906999999999516</c:v>
                </c:pt>
                <c:pt idx="2954">
                  <c:v>0.59089999999995069</c:v>
                </c:pt>
                <c:pt idx="2955">
                  <c:v>0.59109999999994867</c:v>
                </c:pt>
                <c:pt idx="2956">
                  <c:v>0.59129999999994687</c:v>
                </c:pt>
                <c:pt idx="2957">
                  <c:v>0.59149999999994618</c:v>
                </c:pt>
                <c:pt idx="2958">
                  <c:v>0.5916999999999506</c:v>
                </c:pt>
                <c:pt idx="2959">
                  <c:v>0.59189999999995069</c:v>
                </c:pt>
                <c:pt idx="2960">
                  <c:v>0.59209999999994967</c:v>
                </c:pt>
                <c:pt idx="2961">
                  <c:v>0.59229999999994676</c:v>
                </c:pt>
                <c:pt idx="2962">
                  <c:v>0.59249999999994607</c:v>
                </c:pt>
                <c:pt idx="2963">
                  <c:v>0.5926999999999506</c:v>
                </c:pt>
                <c:pt idx="2964">
                  <c:v>0.59289999999995069</c:v>
                </c:pt>
                <c:pt idx="2965">
                  <c:v>0.59309999999995067</c:v>
                </c:pt>
                <c:pt idx="2966">
                  <c:v>0.59329999999994654</c:v>
                </c:pt>
                <c:pt idx="2967">
                  <c:v>0.59349999999994596</c:v>
                </c:pt>
                <c:pt idx="2968">
                  <c:v>0.5936999999999506</c:v>
                </c:pt>
                <c:pt idx="2969">
                  <c:v>0.59389999999995069</c:v>
                </c:pt>
                <c:pt idx="2970">
                  <c:v>0.59409999999995067</c:v>
                </c:pt>
                <c:pt idx="2971">
                  <c:v>0.59429999999994643</c:v>
                </c:pt>
                <c:pt idx="2972">
                  <c:v>0.59449999999994552</c:v>
                </c:pt>
                <c:pt idx="2973">
                  <c:v>0.5946999999999506</c:v>
                </c:pt>
                <c:pt idx="2974">
                  <c:v>0.59489999999995069</c:v>
                </c:pt>
                <c:pt idx="2975">
                  <c:v>0.59509999999995067</c:v>
                </c:pt>
                <c:pt idx="2976">
                  <c:v>0.59529999999994632</c:v>
                </c:pt>
                <c:pt idx="2977">
                  <c:v>0.59549999999994552</c:v>
                </c:pt>
                <c:pt idx="2978">
                  <c:v>0.5956999999999506</c:v>
                </c:pt>
                <c:pt idx="2979">
                  <c:v>0.59589999999995069</c:v>
                </c:pt>
                <c:pt idx="2980">
                  <c:v>0.59609999999995067</c:v>
                </c:pt>
                <c:pt idx="2981">
                  <c:v>0.59629999999994621</c:v>
                </c:pt>
                <c:pt idx="2982">
                  <c:v>0.59649999999994552</c:v>
                </c:pt>
                <c:pt idx="2983">
                  <c:v>0.5966999999999506</c:v>
                </c:pt>
                <c:pt idx="2984">
                  <c:v>0.59689999999995069</c:v>
                </c:pt>
                <c:pt idx="2985">
                  <c:v>0.59709999999995067</c:v>
                </c:pt>
                <c:pt idx="2986">
                  <c:v>0.59729999999994621</c:v>
                </c:pt>
                <c:pt idx="2987">
                  <c:v>0.59749999999994552</c:v>
                </c:pt>
                <c:pt idx="2988">
                  <c:v>0.5976999999999506</c:v>
                </c:pt>
                <c:pt idx="2989">
                  <c:v>0.59789999999995069</c:v>
                </c:pt>
                <c:pt idx="2990">
                  <c:v>0.59809999999994967</c:v>
                </c:pt>
                <c:pt idx="2991">
                  <c:v>0.5982999999999461</c:v>
                </c:pt>
                <c:pt idx="2992">
                  <c:v>0.59849999999994541</c:v>
                </c:pt>
                <c:pt idx="2993">
                  <c:v>0.59869999999995061</c:v>
                </c:pt>
                <c:pt idx="2994">
                  <c:v>0.59889999999995069</c:v>
                </c:pt>
                <c:pt idx="2995">
                  <c:v>0.59909999999994967</c:v>
                </c:pt>
                <c:pt idx="2996">
                  <c:v>0.59929999999994599</c:v>
                </c:pt>
                <c:pt idx="2997">
                  <c:v>0.5994999999999453</c:v>
                </c:pt>
                <c:pt idx="2998">
                  <c:v>0.59969999999995061</c:v>
                </c:pt>
                <c:pt idx="2999">
                  <c:v>0.5998999999999497</c:v>
                </c:pt>
                <c:pt idx="3000">
                  <c:v>0.60009999999995023</c:v>
                </c:pt>
                <c:pt idx="3001">
                  <c:v>0.60029999999995021</c:v>
                </c:pt>
                <c:pt idx="3002">
                  <c:v>0.60049999999995018</c:v>
                </c:pt>
                <c:pt idx="3003">
                  <c:v>0.60069999999995061</c:v>
                </c:pt>
                <c:pt idx="3004">
                  <c:v>0.60089999999995014</c:v>
                </c:pt>
                <c:pt idx="3005">
                  <c:v>0.60109999999995012</c:v>
                </c:pt>
                <c:pt idx="3006">
                  <c:v>0.6012999999999501</c:v>
                </c:pt>
                <c:pt idx="3007">
                  <c:v>0.60149999999995007</c:v>
                </c:pt>
                <c:pt idx="3008">
                  <c:v>0.60169999999995005</c:v>
                </c:pt>
                <c:pt idx="3009">
                  <c:v>0.60189999999995003</c:v>
                </c:pt>
                <c:pt idx="3010">
                  <c:v>0.60209999999995001</c:v>
                </c:pt>
                <c:pt idx="3011">
                  <c:v>0.60229999999994999</c:v>
                </c:pt>
                <c:pt idx="3012">
                  <c:v>0.60249999999994996</c:v>
                </c:pt>
                <c:pt idx="3013">
                  <c:v>0.60269999999994994</c:v>
                </c:pt>
                <c:pt idx="3014">
                  <c:v>0.60289999999994992</c:v>
                </c:pt>
                <c:pt idx="3015">
                  <c:v>0.6030999999999499</c:v>
                </c:pt>
                <c:pt idx="3016">
                  <c:v>0.60329999999994988</c:v>
                </c:pt>
                <c:pt idx="3017">
                  <c:v>0.60349999999994952</c:v>
                </c:pt>
                <c:pt idx="3018">
                  <c:v>0.60369999999994983</c:v>
                </c:pt>
                <c:pt idx="3019">
                  <c:v>0.60389999999994981</c:v>
                </c:pt>
                <c:pt idx="3020">
                  <c:v>0.60409999999994979</c:v>
                </c:pt>
                <c:pt idx="3021">
                  <c:v>0.60429999999994977</c:v>
                </c:pt>
                <c:pt idx="3022">
                  <c:v>0.60449999999994952</c:v>
                </c:pt>
                <c:pt idx="3023">
                  <c:v>0.60469999999994972</c:v>
                </c:pt>
                <c:pt idx="3024">
                  <c:v>0.6048999999999497</c:v>
                </c:pt>
                <c:pt idx="3025">
                  <c:v>0.60509999999994968</c:v>
                </c:pt>
                <c:pt idx="3026">
                  <c:v>0.60529999999994966</c:v>
                </c:pt>
                <c:pt idx="3027">
                  <c:v>0.60549999999994952</c:v>
                </c:pt>
                <c:pt idx="3028">
                  <c:v>0.60569999999994961</c:v>
                </c:pt>
                <c:pt idx="3029">
                  <c:v>0.6058999999999497</c:v>
                </c:pt>
                <c:pt idx="3030">
                  <c:v>0.60609999999994968</c:v>
                </c:pt>
                <c:pt idx="3031">
                  <c:v>0.60629999999994955</c:v>
                </c:pt>
                <c:pt idx="3032">
                  <c:v>0.60649999999994952</c:v>
                </c:pt>
                <c:pt idx="3033">
                  <c:v>0.60669999999994961</c:v>
                </c:pt>
                <c:pt idx="3034">
                  <c:v>0.6068999999999497</c:v>
                </c:pt>
                <c:pt idx="3035">
                  <c:v>0.60709999999994968</c:v>
                </c:pt>
                <c:pt idx="3036">
                  <c:v>0.60729999999994944</c:v>
                </c:pt>
                <c:pt idx="3037">
                  <c:v>0.60749999999994941</c:v>
                </c:pt>
                <c:pt idx="3038">
                  <c:v>0.60769999999994961</c:v>
                </c:pt>
                <c:pt idx="3039">
                  <c:v>0.6078999999999497</c:v>
                </c:pt>
                <c:pt idx="3040">
                  <c:v>0.60809999999994935</c:v>
                </c:pt>
                <c:pt idx="3041">
                  <c:v>0.60829999999994933</c:v>
                </c:pt>
                <c:pt idx="3042">
                  <c:v>0.6084999999999493</c:v>
                </c:pt>
                <c:pt idx="3043">
                  <c:v>0.60869999999994961</c:v>
                </c:pt>
                <c:pt idx="3044">
                  <c:v>0.6088999999999497</c:v>
                </c:pt>
                <c:pt idx="3045">
                  <c:v>0.60909999999994924</c:v>
                </c:pt>
                <c:pt idx="3046">
                  <c:v>0.60929999999994922</c:v>
                </c:pt>
                <c:pt idx="3047">
                  <c:v>0.60949999999994919</c:v>
                </c:pt>
                <c:pt idx="3048">
                  <c:v>0.60969999999994962</c:v>
                </c:pt>
                <c:pt idx="3049">
                  <c:v>0.60989999999994915</c:v>
                </c:pt>
                <c:pt idx="3050">
                  <c:v>0.61009999999994913</c:v>
                </c:pt>
                <c:pt idx="3051">
                  <c:v>0.61029999999994911</c:v>
                </c:pt>
                <c:pt idx="3052">
                  <c:v>0.61049999999994908</c:v>
                </c:pt>
                <c:pt idx="3053">
                  <c:v>0.61069999999994962</c:v>
                </c:pt>
                <c:pt idx="3054">
                  <c:v>0.61089999999994904</c:v>
                </c:pt>
                <c:pt idx="3055">
                  <c:v>0.61109999999994902</c:v>
                </c:pt>
                <c:pt idx="3056">
                  <c:v>0.611299999999949</c:v>
                </c:pt>
                <c:pt idx="3057">
                  <c:v>0.61149999999994897</c:v>
                </c:pt>
                <c:pt idx="3058">
                  <c:v>0.61169999999994895</c:v>
                </c:pt>
                <c:pt idx="3059">
                  <c:v>0.61189999999994893</c:v>
                </c:pt>
                <c:pt idx="3060">
                  <c:v>0.61209999999994891</c:v>
                </c:pt>
                <c:pt idx="3061">
                  <c:v>0.61229999999994889</c:v>
                </c:pt>
                <c:pt idx="3062">
                  <c:v>0.61249999999994886</c:v>
                </c:pt>
                <c:pt idx="3063">
                  <c:v>0.61269999999994884</c:v>
                </c:pt>
                <c:pt idx="3064">
                  <c:v>0.61289999999994882</c:v>
                </c:pt>
                <c:pt idx="3065">
                  <c:v>0.6130999999999488</c:v>
                </c:pt>
                <c:pt idx="3066">
                  <c:v>0.61329999999994878</c:v>
                </c:pt>
                <c:pt idx="3067">
                  <c:v>0.61349999999994853</c:v>
                </c:pt>
                <c:pt idx="3068">
                  <c:v>0.61369999999994873</c:v>
                </c:pt>
                <c:pt idx="3069">
                  <c:v>0.61389999999994871</c:v>
                </c:pt>
                <c:pt idx="3070">
                  <c:v>0.61409999999994869</c:v>
                </c:pt>
                <c:pt idx="3071">
                  <c:v>0.61429999999994866</c:v>
                </c:pt>
                <c:pt idx="3072">
                  <c:v>0.61449999999994853</c:v>
                </c:pt>
                <c:pt idx="3073">
                  <c:v>0.61469999999994862</c:v>
                </c:pt>
                <c:pt idx="3074">
                  <c:v>0.6148999999999486</c:v>
                </c:pt>
                <c:pt idx="3075">
                  <c:v>0.61509999999994869</c:v>
                </c:pt>
                <c:pt idx="3076">
                  <c:v>0.61529999999994855</c:v>
                </c:pt>
                <c:pt idx="3077">
                  <c:v>0.61549999999994853</c:v>
                </c:pt>
                <c:pt idx="3078">
                  <c:v>0.61569999999994862</c:v>
                </c:pt>
                <c:pt idx="3079">
                  <c:v>0.6158999999999486</c:v>
                </c:pt>
                <c:pt idx="3080">
                  <c:v>0.61609999999994869</c:v>
                </c:pt>
                <c:pt idx="3081">
                  <c:v>0.61629999999994844</c:v>
                </c:pt>
                <c:pt idx="3082">
                  <c:v>0.61649999999994842</c:v>
                </c:pt>
                <c:pt idx="3083">
                  <c:v>0.61669999999994862</c:v>
                </c:pt>
                <c:pt idx="3084">
                  <c:v>0.6168999999999486</c:v>
                </c:pt>
                <c:pt idx="3085">
                  <c:v>0.61709999999994869</c:v>
                </c:pt>
                <c:pt idx="3086">
                  <c:v>0.61729999999994833</c:v>
                </c:pt>
                <c:pt idx="3087">
                  <c:v>0.61749999999994831</c:v>
                </c:pt>
                <c:pt idx="3088">
                  <c:v>0.61769999999994862</c:v>
                </c:pt>
                <c:pt idx="3089">
                  <c:v>0.6178999999999486</c:v>
                </c:pt>
                <c:pt idx="3090">
                  <c:v>0.61809999999994825</c:v>
                </c:pt>
                <c:pt idx="3091">
                  <c:v>0.61829999999994822</c:v>
                </c:pt>
                <c:pt idx="3092">
                  <c:v>0.6184999999999482</c:v>
                </c:pt>
                <c:pt idx="3093">
                  <c:v>0.61869999999994862</c:v>
                </c:pt>
                <c:pt idx="3094">
                  <c:v>0.6188999999999486</c:v>
                </c:pt>
                <c:pt idx="3095">
                  <c:v>0.61909999999994814</c:v>
                </c:pt>
                <c:pt idx="3096">
                  <c:v>0.61929999999994811</c:v>
                </c:pt>
                <c:pt idx="3097">
                  <c:v>0.61949999999994809</c:v>
                </c:pt>
                <c:pt idx="3098">
                  <c:v>0.61969999999994863</c:v>
                </c:pt>
                <c:pt idx="3099">
                  <c:v>0.61989999999994805</c:v>
                </c:pt>
                <c:pt idx="3100">
                  <c:v>0.62009999999994803</c:v>
                </c:pt>
                <c:pt idx="3101">
                  <c:v>0.620299999999948</c:v>
                </c:pt>
                <c:pt idx="3102">
                  <c:v>0.62049999999994798</c:v>
                </c:pt>
                <c:pt idx="3103">
                  <c:v>0.62069999999994863</c:v>
                </c:pt>
                <c:pt idx="3104">
                  <c:v>0.62089999999994794</c:v>
                </c:pt>
                <c:pt idx="3105">
                  <c:v>0.62109999999994792</c:v>
                </c:pt>
                <c:pt idx="3106">
                  <c:v>0.62129999999994789</c:v>
                </c:pt>
                <c:pt idx="3107">
                  <c:v>0.62149999999994787</c:v>
                </c:pt>
                <c:pt idx="3108">
                  <c:v>0.62169999999994785</c:v>
                </c:pt>
                <c:pt idx="3109">
                  <c:v>0.62189999999994783</c:v>
                </c:pt>
                <c:pt idx="3110">
                  <c:v>0.62209999999994781</c:v>
                </c:pt>
                <c:pt idx="3111">
                  <c:v>0.62229999999994778</c:v>
                </c:pt>
                <c:pt idx="3112">
                  <c:v>0.62249999999994776</c:v>
                </c:pt>
                <c:pt idx="3113">
                  <c:v>0.62269999999994774</c:v>
                </c:pt>
                <c:pt idx="3114">
                  <c:v>0.62289999999994772</c:v>
                </c:pt>
                <c:pt idx="3115">
                  <c:v>0.6230999999999477</c:v>
                </c:pt>
                <c:pt idx="3116">
                  <c:v>0.62329999999994767</c:v>
                </c:pt>
                <c:pt idx="3117">
                  <c:v>0.62349999999994754</c:v>
                </c:pt>
                <c:pt idx="3118">
                  <c:v>0.62369999999994763</c:v>
                </c:pt>
                <c:pt idx="3119">
                  <c:v>0.62389999999994761</c:v>
                </c:pt>
                <c:pt idx="3120">
                  <c:v>0.6240999999999477</c:v>
                </c:pt>
                <c:pt idx="3121">
                  <c:v>0.62429999999994767</c:v>
                </c:pt>
                <c:pt idx="3122">
                  <c:v>0.62449999999994754</c:v>
                </c:pt>
                <c:pt idx="3123">
                  <c:v>0.62469999999994763</c:v>
                </c:pt>
                <c:pt idx="3124">
                  <c:v>0.62489999999994761</c:v>
                </c:pt>
                <c:pt idx="3125">
                  <c:v>0.6250999999999477</c:v>
                </c:pt>
                <c:pt idx="3126">
                  <c:v>0.62529999999994745</c:v>
                </c:pt>
                <c:pt idx="3127">
                  <c:v>0.62549999999994743</c:v>
                </c:pt>
                <c:pt idx="3128">
                  <c:v>0.62569999999994763</c:v>
                </c:pt>
                <c:pt idx="3129">
                  <c:v>0.62589999999994761</c:v>
                </c:pt>
                <c:pt idx="3130">
                  <c:v>0.6260999999999477</c:v>
                </c:pt>
                <c:pt idx="3131">
                  <c:v>0.62629999999994734</c:v>
                </c:pt>
                <c:pt idx="3132">
                  <c:v>0.62649999999994732</c:v>
                </c:pt>
                <c:pt idx="3133">
                  <c:v>0.62669999999994763</c:v>
                </c:pt>
                <c:pt idx="3134">
                  <c:v>0.62689999999994761</c:v>
                </c:pt>
                <c:pt idx="3135">
                  <c:v>0.6270999999999477</c:v>
                </c:pt>
                <c:pt idx="3136">
                  <c:v>0.62729999999994723</c:v>
                </c:pt>
                <c:pt idx="3137">
                  <c:v>0.62749999999994721</c:v>
                </c:pt>
                <c:pt idx="3138">
                  <c:v>0.62769999999994763</c:v>
                </c:pt>
                <c:pt idx="3139">
                  <c:v>0.62789999999994761</c:v>
                </c:pt>
                <c:pt idx="3140">
                  <c:v>0.62809999999994715</c:v>
                </c:pt>
                <c:pt idx="3141">
                  <c:v>0.62829999999994712</c:v>
                </c:pt>
                <c:pt idx="3142">
                  <c:v>0.6284999999999471</c:v>
                </c:pt>
                <c:pt idx="3143">
                  <c:v>0.62869999999994763</c:v>
                </c:pt>
                <c:pt idx="3144">
                  <c:v>0.62889999999994761</c:v>
                </c:pt>
                <c:pt idx="3145">
                  <c:v>0.62909999999994703</c:v>
                </c:pt>
                <c:pt idx="3146">
                  <c:v>0.62929999999994701</c:v>
                </c:pt>
                <c:pt idx="3147">
                  <c:v>0.62949999999994699</c:v>
                </c:pt>
                <c:pt idx="3148">
                  <c:v>0.62969999999994763</c:v>
                </c:pt>
                <c:pt idx="3149">
                  <c:v>0.62989999999994695</c:v>
                </c:pt>
                <c:pt idx="3150">
                  <c:v>0.63009999999994692</c:v>
                </c:pt>
                <c:pt idx="3151">
                  <c:v>0.6302999999999469</c:v>
                </c:pt>
                <c:pt idx="3152">
                  <c:v>0.63049999999994688</c:v>
                </c:pt>
                <c:pt idx="3153">
                  <c:v>0.63069999999994764</c:v>
                </c:pt>
                <c:pt idx="3154">
                  <c:v>0.63089999999994684</c:v>
                </c:pt>
                <c:pt idx="3155">
                  <c:v>0.63109999999994681</c:v>
                </c:pt>
                <c:pt idx="3156">
                  <c:v>0.63129999999994679</c:v>
                </c:pt>
                <c:pt idx="3157">
                  <c:v>0.63149999999994677</c:v>
                </c:pt>
                <c:pt idx="3158">
                  <c:v>0.63169999999994675</c:v>
                </c:pt>
                <c:pt idx="3159">
                  <c:v>0.63189999999994673</c:v>
                </c:pt>
                <c:pt idx="3160">
                  <c:v>0.6320999999999467</c:v>
                </c:pt>
                <c:pt idx="3161">
                  <c:v>0.63229999999994668</c:v>
                </c:pt>
                <c:pt idx="3162">
                  <c:v>0.63249999999994666</c:v>
                </c:pt>
                <c:pt idx="3163">
                  <c:v>0.63269999999994664</c:v>
                </c:pt>
                <c:pt idx="3164">
                  <c:v>0.63289999999994662</c:v>
                </c:pt>
                <c:pt idx="3165">
                  <c:v>0.63309999999994671</c:v>
                </c:pt>
                <c:pt idx="3166">
                  <c:v>0.63329999999994668</c:v>
                </c:pt>
                <c:pt idx="3167">
                  <c:v>0.63349999999994655</c:v>
                </c:pt>
                <c:pt idx="3168">
                  <c:v>0.63369999999994664</c:v>
                </c:pt>
                <c:pt idx="3169">
                  <c:v>0.63389999999994662</c:v>
                </c:pt>
                <c:pt idx="3170">
                  <c:v>0.6340999999999466</c:v>
                </c:pt>
                <c:pt idx="3171">
                  <c:v>0.63429999999994668</c:v>
                </c:pt>
                <c:pt idx="3172">
                  <c:v>0.63449999999994644</c:v>
                </c:pt>
                <c:pt idx="3173">
                  <c:v>0.63469999999994664</c:v>
                </c:pt>
                <c:pt idx="3174">
                  <c:v>0.63489999999994662</c:v>
                </c:pt>
                <c:pt idx="3175">
                  <c:v>0.6350999999999466</c:v>
                </c:pt>
                <c:pt idx="3176">
                  <c:v>0.63529999999994635</c:v>
                </c:pt>
                <c:pt idx="3177">
                  <c:v>0.63549999999994633</c:v>
                </c:pt>
                <c:pt idx="3178">
                  <c:v>0.63569999999994664</c:v>
                </c:pt>
                <c:pt idx="3179">
                  <c:v>0.63589999999994662</c:v>
                </c:pt>
                <c:pt idx="3180">
                  <c:v>0.6360999999999466</c:v>
                </c:pt>
                <c:pt idx="3181">
                  <c:v>0.63629999999994624</c:v>
                </c:pt>
                <c:pt idx="3182">
                  <c:v>0.63649999999994622</c:v>
                </c:pt>
                <c:pt idx="3183">
                  <c:v>0.63669999999994664</c:v>
                </c:pt>
                <c:pt idx="3184">
                  <c:v>0.63689999999994662</c:v>
                </c:pt>
                <c:pt idx="3185">
                  <c:v>0.63709999999994615</c:v>
                </c:pt>
                <c:pt idx="3186">
                  <c:v>0.63729999999994613</c:v>
                </c:pt>
                <c:pt idx="3187">
                  <c:v>0.63749999999994611</c:v>
                </c:pt>
                <c:pt idx="3188">
                  <c:v>0.63769999999994664</c:v>
                </c:pt>
                <c:pt idx="3189">
                  <c:v>0.63789999999994662</c:v>
                </c:pt>
                <c:pt idx="3190">
                  <c:v>0.63809999999994604</c:v>
                </c:pt>
                <c:pt idx="3191">
                  <c:v>0.63829999999994602</c:v>
                </c:pt>
                <c:pt idx="3192">
                  <c:v>0.638499999999946</c:v>
                </c:pt>
                <c:pt idx="3193">
                  <c:v>0.63869999999994664</c:v>
                </c:pt>
                <c:pt idx="3194">
                  <c:v>0.63889999999994662</c:v>
                </c:pt>
                <c:pt idx="3195">
                  <c:v>0.63909999999994593</c:v>
                </c:pt>
                <c:pt idx="3196">
                  <c:v>0.63929999999994591</c:v>
                </c:pt>
                <c:pt idx="3197">
                  <c:v>0.63949999999994589</c:v>
                </c:pt>
                <c:pt idx="3198">
                  <c:v>0.63969999999994664</c:v>
                </c:pt>
                <c:pt idx="3199">
                  <c:v>0.63989999999994585</c:v>
                </c:pt>
                <c:pt idx="3200">
                  <c:v>0.64009999999994582</c:v>
                </c:pt>
                <c:pt idx="3201">
                  <c:v>0.6402999999999458</c:v>
                </c:pt>
                <c:pt idx="3202">
                  <c:v>0.64049999999994578</c:v>
                </c:pt>
                <c:pt idx="3203">
                  <c:v>0.64069999999994665</c:v>
                </c:pt>
                <c:pt idx="3204">
                  <c:v>0.64089999999994574</c:v>
                </c:pt>
                <c:pt idx="3205">
                  <c:v>0.64109999999994571</c:v>
                </c:pt>
                <c:pt idx="3206">
                  <c:v>0.64129999999994569</c:v>
                </c:pt>
                <c:pt idx="3207">
                  <c:v>0.64149999999994567</c:v>
                </c:pt>
                <c:pt idx="3208">
                  <c:v>0.64169999999994565</c:v>
                </c:pt>
                <c:pt idx="3209">
                  <c:v>0.64189999999994563</c:v>
                </c:pt>
                <c:pt idx="3210">
                  <c:v>0.6420999999999456</c:v>
                </c:pt>
                <c:pt idx="3211">
                  <c:v>0.64229999999994569</c:v>
                </c:pt>
                <c:pt idx="3212">
                  <c:v>0.64249999999994567</c:v>
                </c:pt>
                <c:pt idx="3213">
                  <c:v>0.64269999999994565</c:v>
                </c:pt>
                <c:pt idx="3214">
                  <c:v>0.64289999999994563</c:v>
                </c:pt>
                <c:pt idx="3215">
                  <c:v>0.6430999999999456</c:v>
                </c:pt>
                <c:pt idx="3216">
                  <c:v>0.64329999999994569</c:v>
                </c:pt>
                <c:pt idx="3217">
                  <c:v>0.64349999999994545</c:v>
                </c:pt>
                <c:pt idx="3218">
                  <c:v>0.64369999999994565</c:v>
                </c:pt>
                <c:pt idx="3219">
                  <c:v>0.64389999999994563</c:v>
                </c:pt>
                <c:pt idx="3220">
                  <c:v>0.6440999999999456</c:v>
                </c:pt>
                <c:pt idx="3221">
                  <c:v>0.64429999999994569</c:v>
                </c:pt>
                <c:pt idx="3222">
                  <c:v>0.64449999999994534</c:v>
                </c:pt>
                <c:pt idx="3223">
                  <c:v>0.64469999999994565</c:v>
                </c:pt>
                <c:pt idx="3224">
                  <c:v>0.64489999999994563</c:v>
                </c:pt>
                <c:pt idx="3225">
                  <c:v>0.64509999999994561</c:v>
                </c:pt>
                <c:pt idx="3226">
                  <c:v>0.64529999999994525</c:v>
                </c:pt>
                <c:pt idx="3227">
                  <c:v>0.64549999999994523</c:v>
                </c:pt>
                <c:pt idx="3228">
                  <c:v>0.64569999999994565</c:v>
                </c:pt>
                <c:pt idx="3229">
                  <c:v>0.64589999999994563</c:v>
                </c:pt>
                <c:pt idx="3230">
                  <c:v>0.64609999999994561</c:v>
                </c:pt>
                <c:pt idx="3231">
                  <c:v>0.64629999999994514</c:v>
                </c:pt>
                <c:pt idx="3232">
                  <c:v>0.64649999999994512</c:v>
                </c:pt>
                <c:pt idx="3233">
                  <c:v>0.64669999999994565</c:v>
                </c:pt>
                <c:pt idx="3234">
                  <c:v>0.64689999999994563</c:v>
                </c:pt>
                <c:pt idx="3235">
                  <c:v>0.64709999999994505</c:v>
                </c:pt>
                <c:pt idx="3236">
                  <c:v>0.64729999999994503</c:v>
                </c:pt>
                <c:pt idx="3237">
                  <c:v>0.64749999999994501</c:v>
                </c:pt>
                <c:pt idx="3238">
                  <c:v>0.64769999999994565</c:v>
                </c:pt>
                <c:pt idx="3239">
                  <c:v>0.64789999999994563</c:v>
                </c:pt>
                <c:pt idx="3240">
                  <c:v>0.64809999999994494</c:v>
                </c:pt>
                <c:pt idx="3241">
                  <c:v>0.64829999999994492</c:v>
                </c:pt>
                <c:pt idx="3242">
                  <c:v>0.6484999999999449</c:v>
                </c:pt>
                <c:pt idx="3243">
                  <c:v>0.64869999999994565</c:v>
                </c:pt>
                <c:pt idx="3244">
                  <c:v>0.64889999999994485</c:v>
                </c:pt>
                <c:pt idx="3245">
                  <c:v>0.64909999999994483</c:v>
                </c:pt>
                <c:pt idx="3246">
                  <c:v>0.64929999999994481</c:v>
                </c:pt>
                <c:pt idx="3247">
                  <c:v>0.64949999999994479</c:v>
                </c:pt>
                <c:pt idx="3248">
                  <c:v>0.64969999999994565</c:v>
                </c:pt>
                <c:pt idx="3249">
                  <c:v>0.64989999999994474</c:v>
                </c:pt>
                <c:pt idx="3250">
                  <c:v>0.65009999999994472</c:v>
                </c:pt>
                <c:pt idx="3251">
                  <c:v>0.6502999999999447</c:v>
                </c:pt>
                <c:pt idx="3252">
                  <c:v>0.65049999999994468</c:v>
                </c:pt>
                <c:pt idx="3253">
                  <c:v>0.65069999999994665</c:v>
                </c:pt>
                <c:pt idx="3254">
                  <c:v>0.65089999999994463</c:v>
                </c:pt>
                <c:pt idx="3255">
                  <c:v>0.65109999999994461</c:v>
                </c:pt>
                <c:pt idx="3256">
                  <c:v>0.6512999999999447</c:v>
                </c:pt>
                <c:pt idx="3257">
                  <c:v>0.65149999999994468</c:v>
                </c:pt>
                <c:pt idx="3258">
                  <c:v>0.65169999999994765</c:v>
                </c:pt>
                <c:pt idx="3259">
                  <c:v>0.65189999999994463</c:v>
                </c:pt>
                <c:pt idx="3260">
                  <c:v>0.65209999999994461</c:v>
                </c:pt>
                <c:pt idx="3261">
                  <c:v>0.6522999999999447</c:v>
                </c:pt>
                <c:pt idx="3262">
                  <c:v>0.65249999999994468</c:v>
                </c:pt>
                <c:pt idx="3263">
                  <c:v>0.65269999999994865</c:v>
                </c:pt>
                <c:pt idx="3264">
                  <c:v>0.65289999999994464</c:v>
                </c:pt>
                <c:pt idx="3265">
                  <c:v>0.65309999999994461</c:v>
                </c:pt>
                <c:pt idx="3266">
                  <c:v>0.6532999999999447</c:v>
                </c:pt>
                <c:pt idx="3267">
                  <c:v>0.65349999999994435</c:v>
                </c:pt>
                <c:pt idx="3268">
                  <c:v>0.65369999999994965</c:v>
                </c:pt>
                <c:pt idx="3269">
                  <c:v>0.65389999999994464</c:v>
                </c:pt>
                <c:pt idx="3270">
                  <c:v>0.65409999999994461</c:v>
                </c:pt>
                <c:pt idx="3271">
                  <c:v>0.6542999999999447</c:v>
                </c:pt>
                <c:pt idx="3272">
                  <c:v>0.65449999999994424</c:v>
                </c:pt>
                <c:pt idx="3273">
                  <c:v>0.65469999999994999</c:v>
                </c:pt>
                <c:pt idx="3274">
                  <c:v>0.65489999999994464</c:v>
                </c:pt>
                <c:pt idx="3275">
                  <c:v>0.65509999999994462</c:v>
                </c:pt>
                <c:pt idx="3276">
                  <c:v>0.65529999999994415</c:v>
                </c:pt>
                <c:pt idx="3277">
                  <c:v>0.65549999999994413</c:v>
                </c:pt>
                <c:pt idx="3278">
                  <c:v>0.65569999999994988</c:v>
                </c:pt>
                <c:pt idx="3279">
                  <c:v>0.65589999999994464</c:v>
                </c:pt>
                <c:pt idx="3280">
                  <c:v>0.65609999999994462</c:v>
                </c:pt>
                <c:pt idx="3281">
                  <c:v>0.65629999999994404</c:v>
                </c:pt>
                <c:pt idx="3282">
                  <c:v>0.65649999999994402</c:v>
                </c:pt>
                <c:pt idx="3283">
                  <c:v>0.65669999999994977</c:v>
                </c:pt>
                <c:pt idx="3284">
                  <c:v>0.65689999999994464</c:v>
                </c:pt>
                <c:pt idx="3285">
                  <c:v>0.65709999999994395</c:v>
                </c:pt>
                <c:pt idx="3286">
                  <c:v>0.65729999999994393</c:v>
                </c:pt>
                <c:pt idx="3287">
                  <c:v>0.65749999999994391</c:v>
                </c:pt>
                <c:pt idx="3288">
                  <c:v>0.65769999999994966</c:v>
                </c:pt>
                <c:pt idx="3289">
                  <c:v>0.65789999999994464</c:v>
                </c:pt>
                <c:pt idx="3290">
                  <c:v>0.65809999999994384</c:v>
                </c:pt>
                <c:pt idx="3291">
                  <c:v>0.65829999999994382</c:v>
                </c:pt>
                <c:pt idx="3292">
                  <c:v>0.6584999999999438</c:v>
                </c:pt>
                <c:pt idx="3293">
                  <c:v>0.65869999999994955</c:v>
                </c:pt>
                <c:pt idx="3294">
                  <c:v>0.65889999999994375</c:v>
                </c:pt>
                <c:pt idx="3295">
                  <c:v>0.65909999999994373</c:v>
                </c:pt>
                <c:pt idx="3296">
                  <c:v>0.65929999999994371</c:v>
                </c:pt>
                <c:pt idx="3297">
                  <c:v>0.65949999999994369</c:v>
                </c:pt>
                <c:pt idx="3298">
                  <c:v>0.65969999999994944</c:v>
                </c:pt>
                <c:pt idx="3299">
                  <c:v>0.65989999999994364</c:v>
                </c:pt>
                <c:pt idx="3300">
                  <c:v>0.66009999999994362</c:v>
                </c:pt>
                <c:pt idx="3301">
                  <c:v>0.6602999999999436</c:v>
                </c:pt>
                <c:pt idx="3302">
                  <c:v>0.66049999999994369</c:v>
                </c:pt>
                <c:pt idx="3303">
                  <c:v>0.66069999999994933</c:v>
                </c:pt>
                <c:pt idx="3304">
                  <c:v>0.66089999999994364</c:v>
                </c:pt>
                <c:pt idx="3305">
                  <c:v>0.66109999999994362</c:v>
                </c:pt>
                <c:pt idx="3306">
                  <c:v>0.6612999999999436</c:v>
                </c:pt>
                <c:pt idx="3307">
                  <c:v>0.66149999999994369</c:v>
                </c:pt>
                <c:pt idx="3308">
                  <c:v>0.66169999999994933</c:v>
                </c:pt>
                <c:pt idx="3309">
                  <c:v>0.66189999999994364</c:v>
                </c:pt>
                <c:pt idx="3310">
                  <c:v>0.66209999999994362</c:v>
                </c:pt>
                <c:pt idx="3311">
                  <c:v>0.6622999999999436</c:v>
                </c:pt>
                <c:pt idx="3312">
                  <c:v>0.66249999999994369</c:v>
                </c:pt>
                <c:pt idx="3313">
                  <c:v>0.66269999999994933</c:v>
                </c:pt>
                <c:pt idx="3314">
                  <c:v>0.66289999999994365</c:v>
                </c:pt>
                <c:pt idx="3315">
                  <c:v>0.66309999999994362</c:v>
                </c:pt>
                <c:pt idx="3316">
                  <c:v>0.6632999999999436</c:v>
                </c:pt>
                <c:pt idx="3317">
                  <c:v>0.66349999999994325</c:v>
                </c:pt>
                <c:pt idx="3318">
                  <c:v>0.66369999999994933</c:v>
                </c:pt>
                <c:pt idx="3319">
                  <c:v>0.66389999999994365</c:v>
                </c:pt>
                <c:pt idx="3320">
                  <c:v>0.66409999999994362</c:v>
                </c:pt>
                <c:pt idx="3321">
                  <c:v>0.6642999999999436</c:v>
                </c:pt>
                <c:pt idx="3322">
                  <c:v>0.66449999999994314</c:v>
                </c:pt>
                <c:pt idx="3323">
                  <c:v>0.66469999999994944</c:v>
                </c:pt>
                <c:pt idx="3324">
                  <c:v>0.66489999999994365</c:v>
                </c:pt>
                <c:pt idx="3325">
                  <c:v>0.66509999999994363</c:v>
                </c:pt>
                <c:pt idx="3326">
                  <c:v>0.66529999999994305</c:v>
                </c:pt>
                <c:pt idx="3327">
                  <c:v>0.66549999999994303</c:v>
                </c:pt>
                <c:pt idx="3328">
                  <c:v>0.66569999999994944</c:v>
                </c:pt>
                <c:pt idx="3329">
                  <c:v>0.66589999999994365</c:v>
                </c:pt>
                <c:pt idx="3330">
                  <c:v>0.66609999999994363</c:v>
                </c:pt>
                <c:pt idx="3331">
                  <c:v>0.66629999999994294</c:v>
                </c:pt>
                <c:pt idx="3332">
                  <c:v>0.66649999999994292</c:v>
                </c:pt>
                <c:pt idx="3333">
                  <c:v>0.66669999999994933</c:v>
                </c:pt>
                <c:pt idx="3334">
                  <c:v>0.66689999999994365</c:v>
                </c:pt>
                <c:pt idx="3335">
                  <c:v>0.66709999999994285</c:v>
                </c:pt>
                <c:pt idx="3336">
                  <c:v>0.66729999999994283</c:v>
                </c:pt>
                <c:pt idx="3337">
                  <c:v>0.66749999999994281</c:v>
                </c:pt>
                <c:pt idx="3338">
                  <c:v>0.66769999999994922</c:v>
                </c:pt>
                <c:pt idx="3339">
                  <c:v>0.66789999999994365</c:v>
                </c:pt>
                <c:pt idx="3340">
                  <c:v>0.66809999999994274</c:v>
                </c:pt>
                <c:pt idx="3341">
                  <c:v>0.66829999999994272</c:v>
                </c:pt>
                <c:pt idx="3342">
                  <c:v>0.6684999999999427</c:v>
                </c:pt>
                <c:pt idx="3343">
                  <c:v>0.66869999999994911</c:v>
                </c:pt>
                <c:pt idx="3344">
                  <c:v>0.66889999999994265</c:v>
                </c:pt>
                <c:pt idx="3345">
                  <c:v>0.66909999999994263</c:v>
                </c:pt>
                <c:pt idx="3346">
                  <c:v>0.66929999999994261</c:v>
                </c:pt>
                <c:pt idx="3347">
                  <c:v>0.6694999999999427</c:v>
                </c:pt>
                <c:pt idx="3348">
                  <c:v>0.66969999999994911</c:v>
                </c:pt>
                <c:pt idx="3349">
                  <c:v>0.66989999999994265</c:v>
                </c:pt>
                <c:pt idx="3350">
                  <c:v>0.67009999999994263</c:v>
                </c:pt>
                <c:pt idx="3351">
                  <c:v>0.67029999999994261</c:v>
                </c:pt>
                <c:pt idx="3352">
                  <c:v>0.6704999999999427</c:v>
                </c:pt>
                <c:pt idx="3353">
                  <c:v>0.670699999999949</c:v>
                </c:pt>
                <c:pt idx="3354">
                  <c:v>0.67089999999994265</c:v>
                </c:pt>
                <c:pt idx="3355">
                  <c:v>0.67109999999994263</c:v>
                </c:pt>
                <c:pt idx="3356">
                  <c:v>0.67129999999994261</c:v>
                </c:pt>
                <c:pt idx="3357">
                  <c:v>0.6714999999999427</c:v>
                </c:pt>
                <c:pt idx="3358">
                  <c:v>0.67169999999994889</c:v>
                </c:pt>
                <c:pt idx="3359">
                  <c:v>0.67189999999994265</c:v>
                </c:pt>
                <c:pt idx="3360">
                  <c:v>0.67209999999994263</c:v>
                </c:pt>
                <c:pt idx="3361">
                  <c:v>0.67229999999994261</c:v>
                </c:pt>
                <c:pt idx="3362">
                  <c:v>0.6724999999999427</c:v>
                </c:pt>
                <c:pt idx="3363">
                  <c:v>0.67269999999994878</c:v>
                </c:pt>
                <c:pt idx="3364">
                  <c:v>0.67289999999994365</c:v>
                </c:pt>
                <c:pt idx="3365">
                  <c:v>0.67309999999994263</c:v>
                </c:pt>
                <c:pt idx="3366">
                  <c:v>0.67329999999994261</c:v>
                </c:pt>
                <c:pt idx="3367">
                  <c:v>0.67349999999994214</c:v>
                </c:pt>
                <c:pt idx="3368">
                  <c:v>0.67369999999994856</c:v>
                </c:pt>
                <c:pt idx="3369">
                  <c:v>0.67389999999994465</c:v>
                </c:pt>
                <c:pt idx="3370">
                  <c:v>0.67409999999994263</c:v>
                </c:pt>
                <c:pt idx="3371">
                  <c:v>0.67429999999994261</c:v>
                </c:pt>
                <c:pt idx="3372">
                  <c:v>0.67449999999994203</c:v>
                </c:pt>
                <c:pt idx="3373">
                  <c:v>0.67469999999994845</c:v>
                </c:pt>
                <c:pt idx="3374">
                  <c:v>0.67489999999994565</c:v>
                </c:pt>
                <c:pt idx="3375">
                  <c:v>0.67509999999994263</c:v>
                </c:pt>
                <c:pt idx="3376">
                  <c:v>0.67529999999994195</c:v>
                </c:pt>
                <c:pt idx="3377">
                  <c:v>0.67549999999994192</c:v>
                </c:pt>
                <c:pt idx="3378">
                  <c:v>0.67569999999994834</c:v>
                </c:pt>
                <c:pt idx="3379">
                  <c:v>0.67589999999994665</c:v>
                </c:pt>
                <c:pt idx="3380">
                  <c:v>0.67609999999994264</c:v>
                </c:pt>
                <c:pt idx="3381">
                  <c:v>0.67629999999994184</c:v>
                </c:pt>
                <c:pt idx="3382">
                  <c:v>0.67649999999994181</c:v>
                </c:pt>
                <c:pt idx="3383">
                  <c:v>0.67669999999994823</c:v>
                </c:pt>
                <c:pt idx="3384">
                  <c:v>0.67689999999994754</c:v>
                </c:pt>
                <c:pt idx="3385">
                  <c:v>0.67709999999994175</c:v>
                </c:pt>
                <c:pt idx="3386">
                  <c:v>0.67729999999994173</c:v>
                </c:pt>
                <c:pt idx="3387">
                  <c:v>0.6774999999999417</c:v>
                </c:pt>
                <c:pt idx="3388">
                  <c:v>0.67769999999994812</c:v>
                </c:pt>
                <c:pt idx="3389">
                  <c:v>0.67789999999994743</c:v>
                </c:pt>
                <c:pt idx="3390">
                  <c:v>0.67809999999994164</c:v>
                </c:pt>
                <c:pt idx="3391">
                  <c:v>0.67829999999994162</c:v>
                </c:pt>
                <c:pt idx="3392">
                  <c:v>0.67849999999994171</c:v>
                </c:pt>
                <c:pt idx="3393">
                  <c:v>0.67869999999994812</c:v>
                </c:pt>
                <c:pt idx="3394">
                  <c:v>0.67889999999994732</c:v>
                </c:pt>
                <c:pt idx="3395">
                  <c:v>0.67909999999994164</c:v>
                </c:pt>
                <c:pt idx="3396">
                  <c:v>0.67929999999994162</c:v>
                </c:pt>
                <c:pt idx="3397">
                  <c:v>0.6794999999999416</c:v>
                </c:pt>
                <c:pt idx="3398">
                  <c:v>0.67969999999994801</c:v>
                </c:pt>
                <c:pt idx="3399">
                  <c:v>0.67989999999994721</c:v>
                </c:pt>
                <c:pt idx="3400">
                  <c:v>0.68009999999994164</c:v>
                </c:pt>
                <c:pt idx="3401">
                  <c:v>0.68029999999994162</c:v>
                </c:pt>
                <c:pt idx="3402">
                  <c:v>0.6804999999999416</c:v>
                </c:pt>
                <c:pt idx="3403">
                  <c:v>0.68069999999994346</c:v>
                </c:pt>
                <c:pt idx="3404">
                  <c:v>0.68089999999994322</c:v>
                </c:pt>
                <c:pt idx="3405">
                  <c:v>0.68109999999994164</c:v>
                </c:pt>
                <c:pt idx="3406">
                  <c:v>0.68129999999994162</c:v>
                </c:pt>
                <c:pt idx="3407">
                  <c:v>0.6814999999999416</c:v>
                </c:pt>
                <c:pt idx="3408">
                  <c:v>0.68169999999994335</c:v>
                </c:pt>
                <c:pt idx="3409">
                  <c:v>0.68189999999994311</c:v>
                </c:pt>
                <c:pt idx="3410">
                  <c:v>0.68209999999994164</c:v>
                </c:pt>
                <c:pt idx="3411">
                  <c:v>0.68229999999994162</c:v>
                </c:pt>
                <c:pt idx="3412">
                  <c:v>0.6824999999999406</c:v>
                </c:pt>
                <c:pt idx="3413">
                  <c:v>0.68269999999994324</c:v>
                </c:pt>
                <c:pt idx="3414">
                  <c:v>0.682899999999943</c:v>
                </c:pt>
                <c:pt idx="3415">
                  <c:v>0.68309999999994164</c:v>
                </c:pt>
                <c:pt idx="3416">
                  <c:v>0.68329999999994162</c:v>
                </c:pt>
                <c:pt idx="3417">
                  <c:v>0.6834999999999406</c:v>
                </c:pt>
                <c:pt idx="3418">
                  <c:v>0.68369999999994313</c:v>
                </c:pt>
                <c:pt idx="3419">
                  <c:v>0.68389999999994289</c:v>
                </c:pt>
                <c:pt idx="3420">
                  <c:v>0.68409999999994164</c:v>
                </c:pt>
                <c:pt idx="3421">
                  <c:v>0.68429999999994162</c:v>
                </c:pt>
                <c:pt idx="3422">
                  <c:v>0.6844999999999406</c:v>
                </c:pt>
                <c:pt idx="3423">
                  <c:v>0.68469999999994313</c:v>
                </c:pt>
                <c:pt idx="3424">
                  <c:v>0.68489999999994289</c:v>
                </c:pt>
                <c:pt idx="3425">
                  <c:v>0.68509999999994164</c:v>
                </c:pt>
                <c:pt idx="3426">
                  <c:v>0.68529999999994062</c:v>
                </c:pt>
                <c:pt idx="3427">
                  <c:v>0.6854999999999406</c:v>
                </c:pt>
                <c:pt idx="3428">
                  <c:v>0.68569999999994313</c:v>
                </c:pt>
                <c:pt idx="3429">
                  <c:v>0.68589999999994289</c:v>
                </c:pt>
                <c:pt idx="3430">
                  <c:v>0.68609999999994165</c:v>
                </c:pt>
                <c:pt idx="3431">
                  <c:v>0.68629999999994062</c:v>
                </c:pt>
                <c:pt idx="3432">
                  <c:v>0.6864999999999406</c:v>
                </c:pt>
                <c:pt idx="3433">
                  <c:v>0.68669999999994302</c:v>
                </c:pt>
                <c:pt idx="3434">
                  <c:v>0.68689999999994278</c:v>
                </c:pt>
                <c:pt idx="3435">
                  <c:v>0.68709999999994065</c:v>
                </c:pt>
                <c:pt idx="3436">
                  <c:v>0.68729999999994063</c:v>
                </c:pt>
                <c:pt idx="3437">
                  <c:v>0.6874999999999406</c:v>
                </c:pt>
                <c:pt idx="3438">
                  <c:v>0.68769999999994302</c:v>
                </c:pt>
                <c:pt idx="3439">
                  <c:v>0.68789999999994278</c:v>
                </c:pt>
                <c:pt idx="3440">
                  <c:v>0.68809999999994065</c:v>
                </c:pt>
                <c:pt idx="3441">
                  <c:v>0.68829999999994063</c:v>
                </c:pt>
                <c:pt idx="3442">
                  <c:v>0.6884999999999406</c:v>
                </c:pt>
                <c:pt idx="3443">
                  <c:v>0.68869999999994302</c:v>
                </c:pt>
                <c:pt idx="3444">
                  <c:v>0.68889999999994256</c:v>
                </c:pt>
                <c:pt idx="3445">
                  <c:v>0.68909999999994065</c:v>
                </c:pt>
                <c:pt idx="3446">
                  <c:v>0.68929999999994063</c:v>
                </c:pt>
                <c:pt idx="3447">
                  <c:v>0.6894999999999406</c:v>
                </c:pt>
                <c:pt idx="3448">
                  <c:v>0.68969999999994303</c:v>
                </c:pt>
                <c:pt idx="3449">
                  <c:v>0.68989999999994245</c:v>
                </c:pt>
                <c:pt idx="3450">
                  <c:v>0.69009999999994065</c:v>
                </c:pt>
                <c:pt idx="3451">
                  <c:v>0.69029999999994063</c:v>
                </c:pt>
                <c:pt idx="3452">
                  <c:v>0.69049999999994061</c:v>
                </c:pt>
                <c:pt idx="3453">
                  <c:v>0.6906999999999428</c:v>
                </c:pt>
                <c:pt idx="3454">
                  <c:v>0.69089999999994234</c:v>
                </c:pt>
                <c:pt idx="3455">
                  <c:v>0.69109999999994065</c:v>
                </c:pt>
                <c:pt idx="3456">
                  <c:v>0.69129999999994063</c:v>
                </c:pt>
                <c:pt idx="3457">
                  <c:v>0.69149999999994061</c:v>
                </c:pt>
                <c:pt idx="3458">
                  <c:v>0.69169999999994258</c:v>
                </c:pt>
                <c:pt idx="3459">
                  <c:v>0.69189999999994223</c:v>
                </c:pt>
                <c:pt idx="3460">
                  <c:v>0.69209999999994065</c:v>
                </c:pt>
                <c:pt idx="3461">
                  <c:v>0.69229999999994063</c:v>
                </c:pt>
                <c:pt idx="3462">
                  <c:v>0.69249999999993961</c:v>
                </c:pt>
                <c:pt idx="3463">
                  <c:v>0.69269999999994236</c:v>
                </c:pt>
                <c:pt idx="3464">
                  <c:v>0.69289999999994212</c:v>
                </c:pt>
                <c:pt idx="3465">
                  <c:v>0.69309999999994065</c:v>
                </c:pt>
                <c:pt idx="3466">
                  <c:v>0.69329999999994063</c:v>
                </c:pt>
                <c:pt idx="3467">
                  <c:v>0.69349999999993961</c:v>
                </c:pt>
                <c:pt idx="3468">
                  <c:v>0.69369999999994225</c:v>
                </c:pt>
                <c:pt idx="3469">
                  <c:v>0.69389999999994201</c:v>
                </c:pt>
                <c:pt idx="3470">
                  <c:v>0.69409999999994065</c:v>
                </c:pt>
                <c:pt idx="3471">
                  <c:v>0.69429999999993963</c:v>
                </c:pt>
                <c:pt idx="3472">
                  <c:v>0.69449999999993961</c:v>
                </c:pt>
                <c:pt idx="3473">
                  <c:v>0.69469999999994214</c:v>
                </c:pt>
                <c:pt idx="3474">
                  <c:v>0.6948999999999419</c:v>
                </c:pt>
                <c:pt idx="3475">
                  <c:v>0.69509999999994065</c:v>
                </c:pt>
                <c:pt idx="3476">
                  <c:v>0.69529999999993963</c:v>
                </c:pt>
                <c:pt idx="3477">
                  <c:v>0.69549999999993961</c:v>
                </c:pt>
                <c:pt idx="3478">
                  <c:v>0.69569999999994203</c:v>
                </c:pt>
                <c:pt idx="3479">
                  <c:v>0.69589999999994179</c:v>
                </c:pt>
                <c:pt idx="3480">
                  <c:v>0.69609999999994154</c:v>
                </c:pt>
                <c:pt idx="3481">
                  <c:v>0.69629999999993963</c:v>
                </c:pt>
                <c:pt idx="3482">
                  <c:v>0.69649999999993961</c:v>
                </c:pt>
                <c:pt idx="3483">
                  <c:v>0.69669999999994203</c:v>
                </c:pt>
                <c:pt idx="3484">
                  <c:v>0.69689999999994179</c:v>
                </c:pt>
                <c:pt idx="3485">
                  <c:v>0.69709999999994143</c:v>
                </c:pt>
                <c:pt idx="3486">
                  <c:v>0.69729999999993963</c:v>
                </c:pt>
                <c:pt idx="3487">
                  <c:v>0.69749999999993961</c:v>
                </c:pt>
                <c:pt idx="3488">
                  <c:v>0.69769999999994203</c:v>
                </c:pt>
                <c:pt idx="3489">
                  <c:v>0.69789999999994179</c:v>
                </c:pt>
                <c:pt idx="3490">
                  <c:v>0.69809999999994132</c:v>
                </c:pt>
                <c:pt idx="3491">
                  <c:v>0.69829999999993964</c:v>
                </c:pt>
                <c:pt idx="3492">
                  <c:v>0.69849999999993961</c:v>
                </c:pt>
                <c:pt idx="3493">
                  <c:v>0.69869999999994203</c:v>
                </c:pt>
                <c:pt idx="3494">
                  <c:v>0.69889999999994146</c:v>
                </c:pt>
                <c:pt idx="3495">
                  <c:v>0.69909999999994121</c:v>
                </c:pt>
                <c:pt idx="3496">
                  <c:v>0.69929999999993964</c:v>
                </c:pt>
                <c:pt idx="3497">
                  <c:v>0.69949999999993961</c:v>
                </c:pt>
                <c:pt idx="3498">
                  <c:v>0.69969999999994203</c:v>
                </c:pt>
                <c:pt idx="3499">
                  <c:v>0.69989999999994135</c:v>
                </c:pt>
                <c:pt idx="3500">
                  <c:v>0.70009999999993922</c:v>
                </c:pt>
                <c:pt idx="3501">
                  <c:v>0.70029999999993919</c:v>
                </c:pt>
                <c:pt idx="3502">
                  <c:v>0.70049999999993917</c:v>
                </c:pt>
                <c:pt idx="3503">
                  <c:v>0.70069999999993915</c:v>
                </c:pt>
                <c:pt idx="3504">
                  <c:v>0.70089999999993913</c:v>
                </c:pt>
                <c:pt idx="3505">
                  <c:v>0.70109999999993911</c:v>
                </c:pt>
                <c:pt idx="3506">
                  <c:v>0.70129999999993908</c:v>
                </c:pt>
                <c:pt idx="3507">
                  <c:v>0.70149999999993906</c:v>
                </c:pt>
                <c:pt idx="3508">
                  <c:v>0.70169999999993904</c:v>
                </c:pt>
                <c:pt idx="3509">
                  <c:v>0.70189999999993902</c:v>
                </c:pt>
                <c:pt idx="3510">
                  <c:v>0.702099999999939</c:v>
                </c:pt>
                <c:pt idx="3511">
                  <c:v>0.70229999999993897</c:v>
                </c:pt>
                <c:pt idx="3512">
                  <c:v>0.70249999999993851</c:v>
                </c:pt>
                <c:pt idx="3513">
                  <c:v>0.70269999999993893</c:v>
                </c:pt>
                <c:pt idx="3514">
                  <c:v>0.70289999999993891</c:v>
                </c:pt>
                <c:pt idx="3515">
                  <c:v>0.70309999999993888</c:v>
                </c:pt>
                <c:pt idx="3516">
                  <c:v>0.70329999999993886</c:v>
                </c:pt>
                <c:pt idx="3517">
                  <c:v>0.70349999999993851</c:v>
                </c:pt>
                <c:pt idx="3518">
                  <c:v>0.70369999999993882</c:v>
                </c:pt>
                <c:pt idx="3519">
                  <c:v>0.7038999999999388</c:v>
                </c:pt>
                <c:pt idx="3520">
                  <c:v>0.70409999999993877</c:v>
                </c:pt>
                <c:pt idx="3521">
                  <c:v>0.70429999999993853</c:v>
                </c:pt>
                <c:pt idx="3522">
                  <c:v>0.70449999999993851</c:v>
                </c:pt>
                <c:pt idx="3523">
                  <c:v>0.70469999999993871</c:v>
                </c:pt>
                <c:pt idx="3524">
                  <c:v>0.70489999999993869</c:v>
                </c:pt>
                <c:pt idx="3525">
                  <c:v>0.70509999999993866</c:v>
                </c:pt>
                <c:pt idx="3526">
                  <c:v>0.70529999999993853</c:v>
                </c:pt>
                <c:pt idx="3527">
                  <c:v>0.70549999999993851</c:v>
                </c:pt>
                <c:pt idx="3528">
                  <c:v>0.7056999999999386</c:v>
                </c:pt>
                <c:pt idx="3529">
                  <c:v>0.70589999999993869</c:v>
                </c:pt>
                <c:pt idx="3530">
                  <c:v>0.70609999999993855</c:v>
                </c:pt>
                <c:pt idx="3531">
                  <c:v>0.70629999999993853</c:v>
                </c:pt>
                <c:pt idx="3532">
                  <c:v>0.70649999999993851</c:v>
                </c:pt>
                <c:pt idx="3533">
                  <c:v>0.7066999999999386</c:v>
                </c:pt>
                <c:pt idx="3534">
                  <c:v>0.70689999999993869</c:v>
                </c:pt>
                <c:pt idx="3535">
                  <c:v>0.70709999999993844</c:v>
                </c:pt>
                <c:pt idx="3536">
                  <c:v>0.70729999999993842</c:v>
                </c:pt>
                <c:pt idx="3537">
                  <c:v>0.7074999999999384</c:v>
                </c:pt>
                <c:pt idx="3538">
                  <c:v>0.7076999999999386</c:v>
                </c:pt>
                <c:pt idx="3539">
                  <c:v>0.70789999999993869</c:v>
                </c:pt>
                <c:pt idx="3540">
                  <c:v>0.70809999999993833</c:v>
                </c:pt>
                <c:pt idx="3541">
                  <c:v>0.70829999999993831</c:v>
                </c:pt>
                <c:pt idx="3542">
                  <c:v>0.70849999999993829</c:v>
                </c:pt>
                <c:pt idx="3543">
                  <c:v>0.7086999999999386</c:v>
                </c:pt>
                <c:pt idx="3544">
                  <c:v>0.70889999999993825</c:v>
                </c:pt>
                <c:pt idx="3545">
                  <c:v>0.70909999999993822</c:v>
                </c:pt>
                <c:pt idx="3546">
                  <c:v>0.7092999999999382</c:v>
                </c:pt>
                <c:pt idx="3547">
                  <c:v>0.70949999999993818</c:v>
                </c:pt>
                <c:pt idx="3548">
                  <c:v>0.7096999999999386</c:v>
                </c:pt>
                <c:pt idx="3549">
                  <c:v>0.70989999999993814</c:v>
                </c:pt>
                <c:pt idx="3550">
                  <c:v>0.71009999999993811</c:v>
                </c:pt>
                <c:pt idx="3551">
                  <c:v>0.71029999999993809</c:v>
                </c:pt>
                <c:pt idx="3552">
                  <c:v>0.71049999999993807</c:v>
                </c:pt>
                <c:pt idx="3553">
                  <c:v>0.71069999999993805</c:v>
                </c:pt>
                <c:pt idx="3554">
                  <c:v>0.71089999999993803</c:v>
                </c:pt>
                <c:pt idx="3555">
                  <c:v>0.711099999999938</c:v>
                </c:pt>
                <c:pt idx="3556">
                  <c:v>0.71129999999993798</c:v>
                </c:pt>
                <c:pt idx="3557">
                  <c:v>0.71149999999993796</c:v>
                </c:pt>
                <c:pt idx="3558">
                  <c:v>0.71169999999993794</c:v>
                </c:pt>
                <c:pt idx="3559">
                  <c:v>0.71189999999993792</c:v>
                </c:pt>
                <c:pt idx="3560">
                  <c:v>0.71209999999993789</c:v>
                </c:pt>
                <c:pt idx="3561">
                  <c:v>0.71229999999993787</c:v>
                </c:pt>
                <c:pt idx="3562">
                  <c:v>0.71249999999993752</c:v>
                </c:pt>
                <c:pt idx="3563">
                  <c:v>0.71269999999993783</c:v>
                </c:pt>
                <c:pt idx="3564">
                  <c:v>0.71289999999993781</c:v>
                </c:pt>
                <c:pt idx="3565">
                  <c:v>0.71309999999993778</c:v>
                </c:pt>
                <c:pt idx="3566">
                  <c:v>0.71329999999993776</c:v>
                </c:pt>
                <c:pt idx="3567">
                  <c:v>0.71349999999993752</c:v>
                </c:pt>
                <c:pt idx="3568">
                  <c:v>0.71369999999993772</c:v>
                </c:pt>
                <c:pt idx="3569">
                  <c:v>0.7138999999999377</c:v>
                </c:pt>
                <c:pt idx="3570">
                  <c:v>0.71409999999993767</c:v>
                </c:pt>
                <c:pt idx="3571">
                  <c:v>0.71429999999993754</c:v>
                </c:pt>
                <c:pt idx="3572">
                  <c:v>0.71449999999993752</c:v>
                </c:pt>
                <c:pt idx="3573">
                  <c:v>0.71469999999993761</c:v>
                </c:pt>
                <c:pt idx="3574">
                  <c:v>0.7148999999999377</c:v>
                </c:pt>
                <c:pt idx="3575">
                  <c:v>0.71509999999993767</c:v>
                </c:pt>
                <c:pt idx="3576">
                  <c:v>0.71529999999993754</c:v>
                </c:pt>
                <c:pt idx="3577">
                  <c:v>0.71549999999993752</c:v>
                </c:pt>
                <c:pt idx="3578">
                  <c:v>0.71569999999993761</c:v>
                </c:pt>
                <c:pt idx="3579">
                  <c:v>0.7158999999999377</c:v>
                </c:pt>
                <c:pt idx="3580">
                  <c:v>0.71609999999993745</c:v>
                </c:pt>
                <c:pt idx="3581">
                  <c:v>0.71629999999993743</c:v>
                </c:pt>
                <c:pt idx="3582">
                  <c:v>0.71649999999993741</c:v>
                </c:pt>
                <c:pt idx="3583">
                  <c:v>0.71669999999993761</c:v>
                </c:pt>
                <c:pt idx="3584">
                  <c:v>0.7168999999999377</c:v>
                </c:pt>
                <c:pt idx="3585">
                  <c:v>0.71709999999993734</c:v>
                </c:pt>
                <c:pt idx="3586">
                  <c:v>0.71729999999993732</c:v>
                </c:pt>
                <c:pt idx="3587">
                  <c:v>0.7174999999999373</c:v>
                </c:pt>
                <c:pt idx="3588">
                  <c:v>0.71769999999993761</c:v>
                </c:pt>
                <c:pt idx="3589">
                  <c:v>0.71789999999993725</c:v>
                </c:pt>
                <c:pt idx="3590">
                  <c:v>0.71809999999993723</c:v>
                </c:pt>
                <c:pt idx="3591">
                  <c:v>0.71829999999993721</c:v>
                </c:pt>
                <c:pt idx="3592">
                  <c:v>0.71849999999993719</c:v>
                </c:pt>
                <c:pt idx="3593">
                  <c:v>0.71869999999993761</c:v>
                </c:pt>
                <c:pt idx="3594">
                  <c:v>0.71889999999993714</c:v>
                </c:pt>
                <c:pt idx="3595">
                  <c:v>0.71909999999993712</c:v>
                </c:pt>
                <c:pt idx="3596">
                  <c:v>0.7192999999999371</c:v>
                </c:pt>
                <c:pt idx="3597">
                  <c:v>0.71949999999993708</c:v>
                </c:pt>
                <c:pt idx="3598">
                  <c:v>0.71969999999993761</c:v>
                </c:pt>
                <c:pt idx="3599">
                  <c:v>0.71989999999993703</c:v>
                </c:pt>
                <c:pt idx="3600">
                  <c:v>0.72009999999993701</c:v>
                </c:pt>
                <c:pt idx="3601">
                  <c:v>0.72029999999993699</c:v>
                </c:pt>
                <c:pt idx="3602">
                  <c:v>0.72049999999993697</c:v>
                </c:pt>
                <c:pt idx="3603">
                  <c:v>0.72069999999993695</c:v>
                </c:pt>
                <c:pt idx="3604">
                  <c:v>0.72089999999993692</c:v>
                </c:pt>
                <c:pt idx="3605">
                  <c:v>0.7210999999999369</c:v>
                </c:pt>
                <c:pt idx="3606">
                  <c:v>0.72129999999993688</c:v>
                </c:pt>
                <c:pt idx="3607">
                  <c:v>0.72149999999993686</c:v>
                </c:pt>
                <c:pt idx="3608">
                  <c:v>0.72169999999993684</c:v>
                </c:pt>
                <c:pt idx="3609">
                  <c:v>0.72189999999993681</c:v>
                </c:pt>
                <c:pt idx="3610">
                  <c:v>0.72209999999993679</c:v>
                </c:pt>
                <c:pt idx="3611">
                  <c:v>0.72229999999993677</c:v>
                </c:pt>
                <c:pt idx="3612">
                  <c:v>0.72249999999993653</c:v>
                </c:pt>
                <c:pt idx="3613">
                  <c:v>0.72269999999993673</c:v>
                </c:pt>
                <c:pt idx="3614">
                  <c:v>0.7228999999999367</c:v>
                </c:pt>
                <c:pt idx="3615">
                  <c:v>0.72309999999993668</c:v>
                </c:pt>
                <c:pt idx="3616">
                  <c:v>0.72329999999993666</c:v>
                </c:pt>
                <c:pt idx="3617">
                  <c:v>0.72349999999993653</c:v>
                </c:pt>
                <c:pt idx="3618">
                  <c:v>0.72369999999993662</c:v>
                </c:pt>
                <c:pt idx="3619">
                  <c:v>0.72389999999993671</c:v>
                </c:pt>
                <c:pt idx="3620">
                  <c:v>0.72409999999993668</c:v>
                </c:pt>
                <c:pt idx="3621">
                  <c:v>0.72429999999993655</c:v>
                </c:pt>
                <c:pt idx="3622">
                  <c:v>0.72449999999993653</c:v>
                </c:pt>
                <c:pt idx="3623">
                  <c:v>0.72469999999993662</c:v>
                </c:pt>
                <c:pt idx="3624">
                  <c:v>0.7248999999999366</c:v>
                </c:pt>
                <c:pt idx="3625">
                  <c:v>0.72509999999993668</c:v>
                </c:pt>
                <c:pt idx="3626">
                  <c:v>0.72529999999993644</c:v>
                </c:pt>
                <c:pt idx="3627">
                  <c:v>0.72549999999993642</c:v>
                </c:pt>
                <c:pt idx="3628">
                  <c:v>0.72569999999993662</c:v>
                </c:pt>
                <c:pt idx="3629">
                  <c:v>0.7258999999999366</c:v>
                </c:pt>
                <c:pt idx="3630">
                  <c:v>0.72609999999993635</c:v>
                </c:pt>
                <c:pt idx="3631">
                  <c:v>0.72629999999993633</c:v>
                </c:pt>
                <c:pt idx="3632">
                  <c:v>0.72649999999993631</c:v>
                </c:pt>
                <c:pt idx="3633">
                  <c:v>0.72669999999993662</c:v>
                </c:pt>
                <c:pt idx="3634">
                  <c:v>0.7268999999999366</c:v>
                </c:pt>
                <c:pt idx="3635">
                  <c:v>0.72709999999993624</c:v>
                </c:pt>
                <c:pt idx="3636">
                  <c:v>0.72729999999993622</c:v>
                </c:pt>
                <c:pt idx="3637">
                  <c:v>0.7274999999999362</c:v>
                </c:pt>
                <c:pt idx="3638">
                  <c:v>0.72769999999993662</c:v>
                </c:pt>
                <c:pt idx="3639">
                  <c:v>0.72789999999993615</c:v>
                </c:pt>
                <c:pt idx="3640">
                  <c:v>0.72809999999993613</c:v>
                </c:pt>
                <c:pt idx="3641">
                  <c:v>0.72829999999993611</c:v>
                </c:pt>
                <c:pt idx="3642">
                  <c:v>0.72849999999993609</c:v>
                </c:pt>
                <c:pt idx="3643">
                  <c:v>0.72869999999993662</c:v>
                </c:pt>
                <c:pt idx="3644">
                  <c:v>0.72889999999993604</c:v>
                </c:pt>
                <c:pt idx="3645">
                  <c:v>0.72909999999993602</c:v>
                </c:pt>
                <c:pt idx="3646">
                  <c:v>0.729299999999936</c:v>
                </c:pt>
                <c:pt idx="3647">
                  <c:v>0.72949999999993598</c:v>
                </c:pt>
                <c:pt idx="3648">
                  <c:v>0.72969999999993662</c:v>
                </c:pt>
                <c:pt idx="3649">
                  <c:v>0.72989999999993593</c:v>
                </c:pt>
                <c:pt idx="3650">
                  <c:v>0.73009999999993591</c:v>
                </c:pt>
                <c:pt idx="3651">
                  <c:v>0.73029999999993589</c:v>
                </c:pt>
                <c:pt idx="3652">
                  <c:v>0.73049999999993587</c:v>
                </c:pt>
                <c:pt idx="3653">
                  <c:v>0.73069999999993585</c:v>
                </c:pt>
                <c:pt idx="3654">
                  <c:v>0.73089999999993582</c:v>
                </c:pt>
                <c:pt idx="3655">
                  <c:v>0.7310999999999358</c:v>
                </c:pt>
                <c:pt idx="3656">
                  <c:v>0.73129999999993578</c:v>
                </c:pt>
                <c:pt idx="3657">
                  <c:v>0.73149999999993576</c:v>
                </c:pt>
                <c:pt idx="3658">
                  <c:v>0.73169999999993574</c:v>
                </c:pt>
                <c:pt idx="3659">
                  <c:v>0.73189999999993571</c:v>
                </c:pt>
                <c:pt idx="3660">
                  <c:v>0.73209999999993569</c:v>
                </c:pt>
                <c:pt idx="3661">
                  <c:v>0.73229999999993567</c:v>
                </c:pt>
                <c:pt idx="3662">
                  <c:v>0.73249999999993554</c:v>
                </c:pt>
                <c:pt idx="3663">
                  <c:v>0.73269999999993563</c:v>
                </c:pt>
                <c:pt idx="3664">
                  <c:v>0.7328999999999356</c:v>
                </c:pt>
                <c:pt idx="3665">
                  <c:v>0.73309999999993569</c:v>
                </c:pt>
                <c:pt idx="3666">
                  <c:v>0.73329999999993567</c:v>
                </c:pt>
                <c:pt idx="3667">
                  <c:v>0.73349999999993554</c:v>
                </c:pt>
                <c:pt idx="3668">
                  <c:v>0.73369999999993563</c:v>
                </c:pt>
                <c:pt idx="3669">
                  <c:v>0.7338999999999356</c:v>
                </c:pt>
                <c:pt idx="3670">
                  <c:v>0.73409999999993569</c:v>
                </c:pt>
                <c:pt idx="3671">
                  <c:v>0.73429999999993545</c:v>
                </c:pt>
                <c:pt idx="3672">
                  <c:v>0.73449999999993543</c:v>
                </c:pt>
                <c:pt idx="3673">
                  <c:v>0.73469999999993563</c:v>
                </c:pt>
                <c:pt idx="3674">
                  <c:v>0.7348999999999356</c:v>
                </c:pt>
                <c:pt idx="3675">
                  <c:v>0.73509999999993569</c:v>
                </c:pt>
                <c:pt idx="3676">
                  <c:v>0.73529999999993534</c:v>
                </c:pt>
                <c:pt idx="3677">
                  <c:v>0.73549999999993532</c:v>
                </c:pt>
                <c:pt idx="3678">
                  <c:v>0.73569999999993563</c:v>
                </c:pt>
                <c:pt idx="3679">
                  <c:v>0.73589999999993561</c:v>
                </c:pt>
                <c:pt idx="3680">
                  <c:v>0.73609999999993525</c:v>
                </c:pt>
                <c:pt idx="3681">
                  <c:v>0.73629999999993523</c:v>
                </c:pt>
                <c:pt idx="3682">
                  <c:v>0.73649999999993521</c:v>
                </c:pt>
                <c:pt idx="3683">
                  <c:v>0.73669999999993563</c:v>
                </c:pt>
                <c:pt idx="3684">
                  <c:v>0.73689999999993561</c:v>
                </c:pt>
                <c:pt idx="3685">
                  <c:v>0.73709999999993514</c:v>
                </c:pt>
                <c:pt idx="3686">
                  <c:v>0.73729999999993512</c:v>
                </c:pt>
                <c:pt idx="3687">
                  <c:v>0.7374999999999351</c:v>
                </c:pt>
                <c:pt idx="3688">
                  <c:v>0.73769999999993563</c:v>
                </c:pt>
                <c:pt idx="3689">
                  <c:v>0.73789999999993505</c:v>
                </c:pt>
                <c:pt idx="3690">
                  <c:v>0.73809999999993503</c:v>
                </c:pt>
                <c:pt idx="3691">
                  <c:v>0.73829999999993501</c:v>
                </c:pt>
                <c:pt idx="3692">
                  <c:v>0.73849999999993499</c:v>
                </c:pt>
                <c:pt idx="3693">
                  <c:v>0.73869999999993563</c:v>
                </c:pt>
                <c:pt idx="3694">
                  <c:v>0.73889999999993494</c:v>
                </c:pt>
                <c:pt idx="3695">
                  <c:v>0.73909999999993492</c:v>
                </c:pt>
                <c:pt idx="3696">
                  <c:v>0.7392999999999349</c:v>
                </c:pt>
                <c:pt idx="3697">
                  <c:v>0.73949999999993488</c:v>
                </c:pt>
                <c:pt idx="3698">
                  <c:v>0.73969999999993485</c:v>
                </c:pt>
                <c:pt idx="3699">
                  <c:v>0.73989999999993483</c:v>
                </c:pt>
                <c:pt idx="3700">
                  <c:v>0.74009999999993481</c:v>
                </c:pt>
                <c:pt idx="3701">
                  <c:v>0.74029999999993479</c:v>
                </c:pt>
                <c:pt idx="3702">
                  <c:v>0.74049999999993477</c:v>
                </c:pt>
                <c:pt idx="3703">
                  <c:v>0.74069999999993474</c:v>
                </c:pt>
                <c:pt idx="3704">
                  <c:v>0.74089999999993472</c:v>
                </c:pt>
                <c:pt idx="3705">
                  <c:v>0.7410999999999347</c:v>
                </c:pt>
                <c:pt idx="3706">
                  <c:v>0.74129999999993468</c:v>
                </c:pt>
                <c:pt idx="3707">
                  <c:v>0.74149999999993466</c:v>
                </c:pt>
                <c:pt idx="3708">
                  <c:v>0.74169999999993463</c:v>
                </c:pt>
                <c:pt idx="3709">
                  <c:v>0.74189999999993461</c:v>
                </c:pt>
                <c:pt idx="3710">
                  <c:v>0.7420999999999347</c:v>
                </c:pt>
                <c:pt idx="3711">
                  <c:v>0.74229999999993468</c:v>
                </c:pt>
                <c:pt idx="3712">
                  <c:v>0.74249999999993455</c:v>
                </c:pt>
                <c:pt idx="3713">
                  <c:v>0.74269999999993463</c:v>
                </c:pt>
                <c:pt idx="3714">
                  <c:v>0.74289999999993461</c:v>
                </c:pt>
                <c:pt idx="3715">
                  <c:v>0.7430999999999347</c:v>
                </c:pt>
                <c:pt idx="3716">
                  <c:v>0.74329999999993468</c:v>
                </c:pt>
                <c:pt idx="3717">
                  <c:v>0.74349999999993444</c:v>
                </c:pt>
                <c:pt idx="3718">
                  <c:v>0.74369999999993464</c:v>
                </c:pt>
                <c:pt idx="3719">
                  <c:v>0.74389999999993461</c:v>
                </c:pt>
                <c:pt idx="3720">
                  <c:v>0.7440999999999347</c:v>
                </c:pt>
                <c:pt idx="3721">
                  <c:v>0.74429999999993435</c:v>
                </c:pt>
                <c:pt idx="3722">
                  <c:v>0.74449999999993433</c:v>
                </c:pt>
                <c:pt idx="3723">
                  <c:v>0.74469999999993464</c:v>
                </c:pt>
                <c:pt idx="3724">
                  <c:v>0.74489999999993461</c:v>
                </c:pt>
                <c:pt idx="3725">
                  <c:v>0.7450999999999347</c:v>
                </c:pt>
                <c:pt idx="3726">
                  <c:v>0.74529999999993424</c:v>
                </c:pt>
                <c:pt idx="3727">
                  <c:v>0.74549999999993422</c:v>
                </c:pt>
                <c:pt idx="3728">
                  <c:v>0.74569999999993464</c:v>
                </c:pt>
                <c:pt idx="3729">
                  <c:v>0.74589999999993462</c:v>
                </c:pt>
                <c:pt idx="3730">
                  <c:v>0.74609999999993415</c:v>
                </c:pt>
                <c:pt idx="3731">
                  <c:v>0.74629999999993413</c:v>
                </c:pt>
                <c:pt idx="3732">
                  <c:v>0.74649999999993411</c:v>
                </c:pt>
                <c:pt idx="3733">
                  <c:v>0.74669999999993464</c:v>
                </c:pt>
                <c:pt idx="3734">
                  <c:v>0.74689999999993462</c:v>
                </c:pt>
                <c:pt idx="3735">
                  <c:v>0.74709999999993404</c:v>
                </c:pt>
                <c:pt idx="3736">
                  <c:v>0.74729999999993402</c:v>
                </c:pt>
                <c:pt idx="3737">
                  <c:v>0.747499999999934</c:v>
                </c:pt>
                <c:pt idx="3738">
                  <c:v>0.74769999999993464</c:v>
                </c:pt>
                <c:pt idx="3739">
                  <c:v>0.74789999999993395</c:v>
                </c:pt>
                <c:pt idx="3740">
                  <c:v>0.74809999999993393</c:v>
                </c:pt>
                <c:pt idx="3741">
                  <c:v>0.74829999999993391</c:v>
                </c:pt>
                <c:pt idx="3742">
                  <c:v>0.74849999999993388</c:v>
                </c:pt>
                <c:pt idx="3743">
                  <c:v>0.74869999999993464</c:v>
                </c:pt>
                <c:pt idx="3744">
                  <c:v>0.74889999999993384</c:v>
                </c:pt>
                <c:pt idx="3745">
                  <c:v>0.74909999999993382</c:v>
                </c:pt>
                <c:pt idx="3746">
                  <c:v>0.7492999999999338</c:v>
                </c:pt>
                <c:pt idx="3747">
                  <c:v>0.74949999999993377</c:v>
                </c:pt>
                <c:pt idx="3748">
                  <c:v>0.74969999999993375</c:v>
                </c:pt>
                <c:pt idx="3749">
                  <c:v>0.74989999999993373</c:v>
                </c:pt>
                <c:pt idx="3750">
                  <c:v>0.75009999999993371</c:v>
                </c:pt>
                <c:pt idx="3751">
                  <c:v>0.75029999999993369</c:v>
                </c:pt>
                <c:pt idx="3752">
                  <c:v>0.75049999999993366</c:v>
                </c:pt>
                <c:pt idx="3753">
                  <c:v>0.75069999999993364</c:v>
                </c:pt>
                <c:pt idx="3754">
                  <c:v>0.75089999999993362</c:v>
                </c:pt>
                <c:pt idx="3755">
                  <c:v>0.7510999999999336</c:v>
                </c:pt>
                <c:pt idx="3756">
                  <c:v>0.75129999999993369</c:v>
                </c:pt>
                <c:pt idx="3757">
                  <c:v>0.75149999999993355</c:v>
                </c:pt>
                <c:pt idx="3758">
                  <c:v>0.75169999999993364</c:v>
                </c:pt>
                <c:pt idx="3759">
                  <c:v>0.75189999999993362</c:v>
                </c:pt>
                <c:pt idx="3760">
                  <c:v>0.7520999999999336</c:v>
                </c:pt>
                <c:pt idx="3761">
                  <c:v>0.75229999999993369</c:v>
                </c:pt>
                <c:pt idx="3762">
                  <c:v>0.75249999999993344</c:v>
                </c:pt>
                <c:pt idx="3763">
                  <c:v>0.75269999999993364</c:v>
                </c:pt>
                <c:pt idx="3764">
                  <c:v>0.75289999999993362</c:v>
                </c:pt>
                <c:pt idx="3765">
                  <c:v>0.7530999999999336</c:v>
                </c:pt>
                <c:pt idx="3766">
                  <c:v>0.75329999999993369</c:v>
                </c:pt>
                <c:pt idx="3767">
                  <c:v>0.75349999999993333</c:v>
                </c:pt>
                <c:pt idx="3768">
                  <c:v>0.75369999999993365</c:v>
                </c:pt>
                <c:pt idx="3769">
                  <c:v>0.75389999999993362</c:v>
                </c:pt>
                <c:pt idx="3770">
                  <c:v>0.7540999999999336</c:v>
                </c:pt>
                <c:pt idx="3771">
                  <c:v>0.75429999999993325</c:v>
                </c:pt>
                <c:pt idx="3772">
                  <c:v>0.75449999999993322</c:v>
                </c:pt>
                <c:pt idx="3773">
                  <c:v>0.75469999999993365</c:v>
                </c:pt>
                <c:pt idx="3774">
                  <c:v>0.75489999999993362</c:v>
                </c:pt>
                <c:pt idx="3775">
                  <c:v>0.7550999999999336</c:v>
                </c:pt>
                <c:pt idx="3776">
                  <c:v>0.75529999999993314</c:v>
                </c:pt>
                <c:pt idx="3777">
                  <c:v>0.75549999999993311</c:v>
                </c:pt>
                <c:pt idx="3778">
                  <c:v>0.75569999999993365</c:v>
                </c:pt>
                <c:pt idx="3779">
                  <c:v>0.75589999999993363</c:v>
                </c:pt>
                <c:pt idx="3780">
                  <c:v>0.75609999999993305</c:v>
                </c:pt>
                <c:pt idx="3781">
                  <c:v>0.75629999999993303</c:v>
                </c:pt>
                <c:pt idx="3782">
                  <c:v>0.756499999999933</c:v>
                </c:pt>
                <c:pt idx="3783">
                  <c:v>0.75669999999993365</c:v>
                </c:pt>
                <c:pt idx="3784">
                  <c:v>0.75689999999993363</c:v>
                </c:pt>
                <c:pt idx="3785">
                  <c:v>0.75709999999993294</c:v>
                </c:pt>
                <c:pt idx="3786">
                  <c:v>0.75729999999993292</c:v>
                </c:pt>
                <c:pt idx="3787">
                  <c:v>0.75749999999993289</c:v>
                </c:pt>
                <c:pt idx="3788">
                  <c:v>0.75769999999993365</c:v>
                </c:pt>
                <c:pt idx="3789">
                  <c:v>0.75789999999993285</c:v>
                </c:pt>
                <c:pt idx="3790">
                  <c:v>0.75809999999993283</c:v>
                </c:pt>
                <c:pt idx="3791">
                  <c:v>0.75829999999993281</c:v>
                </c:pt>
                <c:pt idx="3792">
                  <c:v>0.75849999999993278</c:v>
                </c:pt>
                <c:pt idx="3793">
                  <c:v>0.75869999999993365</c:v>
                </c:pt>
                <c:pt idx="3794">
                  <c:v>0.75889999999993274</c:v>
                </c:pt>
                <c:pt idx="3795">
                  <c:v>0.75909999999993272</c:v>
                </c:pt>
                <c:pt idx="3796">
                  <c:v>0.7592999999999327</c:v>
                </c:pt>
                <c:pt idx="3797">
                  <c:v>0.75949999999993267</c:v>
                </c:pt>
                <c:pt idx="3798">
                  <c:v>0.75969999999993265</c:v>
                </c:pt>
                <c:pt idx="3799">
                  <c:v>0.75989999999993263</c:v>
                </c:pt>
                <c:pt idx="3800">
                  <c:v>0.76009999999993261</c:v>
                </c:pt>
                <c:pt idx="3801">
                  <c:v>0.7602999999999327</c:v>
                </c:pt>
                <c:pt idx="3802">
                  <c:v>0.76049999999993267</c:v>
                </c:pt>
                <c:pt idx="3803">
                  <c:v>0.76069999999993265</c:v>
                </c:pt>
                <c:pt idx="3804">
                  <c:v>0.76089999999993263</c:v>
                </c:pt>
                <c:pt idx="3805">
                  <c:v>0.76109999999993261</c:v>
                </c:pt>
                <c:pt idx="3806">
                  <c:v>0.7612999999999327</c:v>
                </c:pt>
                <c:pt idx="3807">
                  <c:v>0.76149999999993245</c:v>
                </c:pt>
                <c:pt idx="3808">
                  <c:v>0.76169999999993265</c:v>
                </c:pt>
                <c:pt idx="3809">
                  <c:v>0.76189999999993263</c:v>
                </c:pt>
                <c:pt idx="3810">
                  <c:v>0.76209999999993261</c:v>
                </c:pt>
                <c:pt idx="3811">
                  <c:v>0.7622999999999327</c:v>
                </c:pt>
                <c:pt idx="3812">
                  <c:v>0.76249999999993234</c:v>
                </c:pt>
                <c:pt idx="3813">
                  <c:v>0.76269999999993265</c:v>
                </c:pt>
                <c:pt idx="3814">
                  <c:v>0.76289999999993263</c:v>
                </c:pt>
                <c:pt idx="3815">
                  <c:v>0.76309999999993261</c:v>
                </c:pt>
                <c:pt idx="3816">
                  <c:v>0.76329999999993225</c:v>
                </c:pt>
                <c:pt idx="3817">
                  <c:v>0.76349999999993223</c:v>
                </c:pt>
                <c:pt idx="3818">
                  <c:v>0.76369999999993265</c:v>
                </c:pt>
                <c:pt idx="3819">
                  <c:v>0.76389999999993263</c:v>
                </c:pt>
                <c:pt idx="3820">
                  <c:v>0.76409999999993261</c:v>
                </c:pt>
                <c:pt idx="3821">
                  <c:v>0.76429999999993214</c:v>
                </c:pt>
                <c:pt idx="3822">
                  <c:v>0.76449999999993212</c:v>
                </c:pt>
                <c:pt idx="3823">
                  <c:v>0.76469999999993465</c:v>
                </c:pt>
                <c:pt idx="3824">
                  <c:v>0.76489999999993263</c:v>
                </c:pt>
                <c:pt idx="3825">
                  <c:v>0.76509999999993261</c:v>
                </c:pt>
                <c:pt idx="3826">
                  <c:v>0.76529999999993203</c:v>
                </c:pt>
                <c:pt idx="3827">
                  <c:v>0.76549999999993201</c:v>
                </c:pt>
                <c:pt idx="3828">
                  <c:v>0.76569999999993565</c:v>
                </c:pt>
                <c:pt idx="3829">
                  <c:v>0.76589999999993263</c:v>
                </c:pt>
                <c:pt idx="3830">
                  <c:v>0.76609999999993195</c:v>
                </c:pt>
                <c:pt idx="3831">
                  <c:v>0.76629999999993192</c:v>
                </c:pt>
                <c:pt idx="3832">
                  <c:v>0.7664999999999319</c:v>
                </c:pt>
                <c:pt idx="3833">
                  <c:v>0.76669999999993665</c:v>
                </c:pt>
                <c:pt idx="3834">
                  <c:v>0.76689999999993264</c:v>
                </c:pt>
                <c:pt idx="3835">
                  <c:v>0.76709999999993184</c:v>
                </c:pt>
                <c:pt idx="3836">
                  <c:v>0.76729999999993181</c:v>
                </c:pt>
                <c:pt idx="3837">
                  <c:v>0.76749999999993179</c:v>
                </c:pt>
                <c:pt idx="3838">
                  <c:v>0.76769999999993754</c:v>
                </c:pt>
                <c:pt idx="3839">
                  <c:v>0.76789999999993175</c:v>
                </c:pt>
                <c:pt idx="3840">
                  <c:v>0.76809999999993173</c:v>
                </c:pt>
                <c:pt idx="3841">
                  <c:v>0.7682999999999317</c:v>
                </c:pt>
                <c:pt idx="3842">
                  <c:v>0.76849999999993168</c:v>
                </c:pt>
                <c:pt idx="3843">
                  <c:v>0.76869999999993743</c:v>
                </c:pt>
                <c:pt idx="3844">
                  <c:v>0.76889999999993164</c:v>
                </c:pt>
                <c:pt idx="3845">
                  <c:v>0.76909999999993162</c:v>
                </c:pt>
                <c:pt idx="3846">
                  <c:v>0.76929999999993171</c:v>
                </c:pt>
                <c:pt idx="3847">
                  <c:v>0.76949999999993168</c:v>
                </c:pt>
                <c:pt idx="3848">
                  <c:v>0.76969999999993732</c:v>
                </c:pt>
                <c:pt idx="3849">
                  <c:v>0.76989999999993164</c:v>
                </c:pt>
                <c:pt idx="3850">
                  <c:v>0.77009999999993151</c:v>
                </c:pt>
                <c:pt idx="3851">
                  <c:v>0.77029999999993159</c:v>
                </c:pt>
                <c:pt idx="3852">
                  <c:v>0.77049999999993157</c:v>
                </c:pt>
                <c:pt idx="3853">
                  <c:v>0.77069999999993533</c:v>
                </c:pt>
                <c:pt idx="3854">
                  <c:v>0.77089999999993153</c:v>
                </c:pt>
                <c:pt idx="3855">
                  <c:v>0.77109999999993151</c:v>
                </c:pt>
                <c:pt idx="3856">
                  <c:v>0.77129999999993148</c:v>
                </c:pt>
                <c:pt idx="3857">
                  <c:v>0.77149999999993057</c:v>
                </c:pt>
                <c:pt idx="3858">
                  <c:v>0.77169999999993522</c:v>
                </c:pt>
                <c:pt idx="3859">
                  <c:v>0.77189999999993153</c:v>
                </c:pt>
                <c:pt idx="3860">
                  <c:v>0.77209999999993151</c:v>
                </c:pt>
                <c:pt idx="3861">
                  <c:v>0.77229999999993149</c:v>
                </c:pt>
                <c:pt idx="3862">
                  <c:v>0.77249999999993058</c:v>
                </c:pt>
                <c:pt idx="3863">
                  <c:v>0.77269999999993511</c:v>
                </c:pt>
                <c:pt idx="3864">
                  <c:v>0.77289999999993153</c:v>
                </c:pt>
                <c:pt idx="3865">
                  <c:v>0.77309999999993151</c:v>
                </c:pt>
                <c:pt idx="3866">
                  <c:v>0.77329999999993049</c:v>
                </c:pt>
                <c:pt idx="3867">
                  <c:v>0.77349999999993058</c:v>
                </c:pt>
                <c:pt idx="3868">
                  <c:v>0.773699999999935</c:v>
                </c:pt>
                <c:pt idx="3869">
                  <c:v>0.77389999999993153</c:v>
                </c:pt>
                <c:pt idx="3870">
                  <c:v>0.77409999999993151</c:v>
                </c:pt>
                <c:pt idx="3871">
                  <c:v>0.77429999999993049</c:v>
                </c:pt>
                <c:pt idx="3872">
                  <c:v>0.77449999999993058</c:v>
                </c:pt>
                <c:pt idx="3873">
                  <c:v>0.77469999999993489</c:v>
                </c:pt>
                <c:pt idx="3874">
                  <c:v>0.77489999999993153</c:v>
                </c:pt>
                <c:pt idx="3875">
                  <c:v>0.77509999999993151</c:v>
                </c:pt>
                <c:pt idx="3876">
                  <c:v>0.77529999999993049</c:v>
                </c:pt>
                <c:pt idx="3877">
                  <c:v>0.77549999999993058</c:v>
                </c:pt>
                <c:pt idx="3878">
                  <c:v>0.77569999999993489</c:v>
                </c:pt>
                <c:pt idx="3879">
                  <c:v>0.77589999999993153</c:v>
                </c:pt>
                <c:pt idx="3880">
                  <c:v>0.77609999999993051</c:v>
                </c:pt>
                <c:pt idx="3881">
                  <c:v>0.77629999999993049</c:v>
                </c:pt>
                <c:pt idx="3882">
                  <c:v>0.77649999999993058</c:v>
                </c:pt>
                <c:pt idx="3883">
                  <c:v>0.77669999999993489</c:v>
                </c:pt>
                <c:pt idx="3884">
                  <c:v>0.77689999999993153</c:v>
                </c:pt>
                <c:pt idx="3885">
                  <c:v>0.77709999999993051</c:v>
                </c:pt>
                <c:pt idx="3886">
                  <c:v>0.77729999999993049</c:v>
                </c:pt>
                <c:pt idx="3887">
                  <c:v>0.77749999999993058</c:v>
                </c:pt>
                <c:pt idx="3888">
                  <c:v>0.77769999999993489</c:v>
                </c:pt>
                <c:pt idx="3889">
                  <c:v>0.77789999999993054</c:v>
                </c:pt>
                <c:pt idx="3890">
                  <c:v>0.77809999999993051</c:v>
                </c:pt>
                <c:pt idx="3891">
                  <c:v>0.77829999999993049</c:v>
                </c:pt>
                <c:pt idx="3892">
                  <c:v>0.77849999999993058</c:v>
                </c:pt>
                <c:pt idx="3893">
                  <c:v>0.778699999999935</c:v>
                </c:pt>
                <c:pt idx="3894">
                  <c:v>0.77889999999993054</c:v>
                </c:pt>
                <c:pt idx="3895">
                  <c:v>0.77909999999993051</c:v>
                </c:pt>
                <c:pt idx="3896">
                  <c:v>0.77929999999993049</c:v>
                </c:pt>
                <c:pt idx="3897">
                  <c:v>0.77949999999993058</c:v>
                </c:pt>
                <c:pt idx="3898">
                  <c:v>0.77969999999993489</c:v>
                </c:pt>
                <c:pt idx="3899">
                  <c:v>0.77989999999993054</c:v>
                </c:pt>
                <c:pt idx="3900">
                  <c:v>0.7800999999999304</c:v>
                </c:pt>
                <c:pt idx="3901">
                  <c:v>0.78029999999993038</c:v>
                </c:pt>
                <c:pt idx="3902">
                  <c:v>0.78049999999993036</c:v>
                </c:pt>
                <c:pt idx="3903">
                  <c:v>0.78069999999993034</c:v>
                </c:pt>
                <c:pt idx="3904">
                  <c:v>0.78089999999993032</c:v>
                </c:pt>
                <c:pt idx="3905">
                  <c:v>0.78109999999993029</c:v>
                </c:pt>
                <c:pt idx="3906">
                  <c:v>0.78129999999993027</c:v>
                </c:pt>
                <c:pt idx="3907">
                  <c:v>0.78149999999992958</c:v>
                </c:pt>
                <c:pt idx="3908">
                  <c:v>0.78169999999993023</c:v>
                </c:pt>
                <c:pt idx="3909">
                  <c:v>0.78189999999993021</c:v>
                </c:pt>
                <c:pt idx="3910">
                  <c:v>0.78209999999993018</c:v>
                </c:pt>
                <c:pt idx="3911">
                  <c:v>0.78229999999993016</c:v>
                </c:pt>
                <c:pt idx="3912">
                  <c:v>0.78249999999992959</c:v>
                </c:pt>
                <c:pt idx="3913">
                  <c:v>0.78269999999993012</c:v>
                </c:pt>
                <c:pt idx="3914">
                  <c:v>0.7828999999999301</c:v>
                </c:pt>
                <c:pt idx="3915">
                  <c:v>0.78309999999993007</c:v>
                </c:pt>
                <c:pt idx="3916">
                  <c:v>0.7832999999999295</c:v>
                </c:pt>
                <c:pt idx="3917">
                  <c:v>0.78349999999992959</c:v>
                </c:pt>
                <c:pt idx="3918">
                  <c:v>0.78369999999993001</c:v>
                </c:pt>
                <c:pt idx="3919">
                  <c:v>0.78389999999992999</c:v>
                </c:pt>
                <c:pt idx="3920">
                  <c:v>0.78409999999992996</c:v>
                </c:pt>
                <c:pt idx="3921">
                  <c:v>0.7842999999999295</c:v>
                </c:pt>
                <c:pt idx="3922">
                  <c:v>0.78449999999992959</c:v>
                </c:pt>
                <c:pt idx="3923">
                  <c:v>0.7846999999999299</c:v>
                </c:pt>
                <c:pt idx="3924">
                  <c:v>0.78489999999992988</c:v>
                </c:pt>
                <c:pt idx="3925">
                  <c:v>0.78509999999992952</c:v>
                </c:pt>
                <c:pt idx="3926">
                  <c:v>0.7852999999999295</c:v>
                </c:pt>
                <c:pt idx="3927">
                  <c:v>0.78549999999992959</c:v>
                </c:pt>
                <c:pt idx="3928">
                  <c:v>0.78569999999992979</c:v>
                </c:pt>
                <c:pt idx="3929">
                  <c:v>0.78589999999992977</c:v>
                </c:pt>
                <c:pt idx="3930">
                  <c:v>0.78609999999992952</c:v>
                </c:pt>
                <c:pt idx="3931">
                  <c:v>0.7862999999999295</c:v>
                </c:pt>
                <c:pt idx="3932">
                  <c:v>0.78649999999992959</c:v>
                </c:pt>
                <c:pt idx="3933">
                  <c:v>0.78669999999992968</c:v>
                </c:pt>
                <c:pt idx="3934">
                  <c:v>0.78689999999992966</c:v>
                </c:pt>
                <c:pt idx="3935">
                  <c:v>0.78709999999992952</c:v>
                </c:pt>
                <c:pt idx="3936">
                  <c:v>0.7872999999999295</c:v>
                </c:pt>
                <c:pt idx="3937">
                  <c:v>0.78749999999992959</c:v>
                </c:pt>
                <c:pt idx="3938">
                  <c:v>0.78769999999992968</c:v>
                </c:pt>
                <c:pt idx="3939">
                  <c:v>0.78789999999992955</c:v>
                </c:pt>
                <c:pt idx="3940">
                  <c:v>0.78809999999992952</c:v>
                </c:pt>
                <c:pt idx="3941">
                  <c:v>0.7882999999999295</c:v>
                </c:pt>
                <c:pt idx="3942">
                  <c:v>0.78849999999992948</c:v>
                </c:pt>
                <c:pt idx="3943">
                  <c:v>0.78869999999992968</c:v>
                </c:pt>
                <c:pt idx="3944">
                  <c:v>0.78889999999992944</c:v>
                </c:pt>
                <c:pt idx="3945">
                  <c:v>0.78909999999992941</c:v>
                </c:pt>
                <c:pt idx="3946">
                  <c:v>0.78929999999992939</c:v>
                </c:pt>
                <c:pt idx="3947">
                  <c:v>0.78949999999992937</c:v>
                </c:pt>
                <c:pt idx="3948">
                  <c:v>0.78969999999992935</c:v>
                </c:pt>
                <c:pt idx="3949">
                  <c:v>0.78989999999992933</c:v>
                </c:pt>
                <c:pt idx="3950">
                  <c:v>0.7900999999999293</c:v>
                </c:pt>
                <c:pt idx="3951">
                  <c:v>0.79029999999992928</c:v>
                </c:pt>
                <c:pt idx="3952">
                  <c:v>0.79049999999992926</c:v>
                </c:pt>
                <c:pt idx="3953">
                  <c:v>0.79069999999992924</c:v>
                </c:pt>
                <c:pt idx="3954">
                  <c:v>0.79089999999992922</c:v>
                </c:pt>
                <c:pt idx="3955">
                  <c:v>0.79109999999992919</c:v>
                </c:pt>
                <c:pt idx="3956">
                  <c:v>0.79129999999992917</c:v>
                </c:pt>
                <c:pt idx="3957">
                  <c:v>0.79149999999992859</c:v>
                </c:pt>
                <c:pt idx="3958">
                  <c:v>0.79169999999992913</c:v>
                </c:pt>
                <c:pt idx="3959">
                  <c:v>0.79189999999992911</c:v>
                </c:pt>
                <c:pt idx="3960">
                  <c:v>0.79209999999992908</c:v>
                </c:pt>
                <c:pt idx="3961">
                  <c:v>0.79229999999992906</c:v>
                </c:pt>
                <c:pt idx="3962">
                  <c:v>0.79249999999992859</c:v>
                </c:pt>
                <c:pt idx="3963">
                  <c:v>0.79269999999992902</c:v>
                </c:pt>
                <c:pt idx="3964">
                  <c:v>0.79289999999992899</c:v>
                </c:pt>
                <c:pt idx="3965">
                  <c:v>0.79309999999992897</c:v>
                </c:pt>
                <c:pt idx="3966">
                  <c:v>0.79329999999992851</c:v>
                </c:pt>
                <c:pt idx="3967">
                  <c:v>0.79349999999992848</c:v>
                </c:pt>
                <c:pt idx="3968">
                  <c:v>0.79369999999992891</c:v>
                </c:pt>
                <c:pt idx="3969">
                  <c:v>0.79389999999992888</c:v>
                </c:pt>
                <c:pt idx="3970">
                  <c:v>0.79409999999992886</c:v>
                </c:pt>
                <c:pt idx="3971">
                  <c:v>0.79429999999992851</c:v>
                </c:pt>
                <c:pt idx="3972">
                  <c:v>0.79449999999992849</c:v>
                </c:pt>
                <c:pt idx="3973">
                  <c:v>0.7946999999999288</c:v>
                </c:pt>
                <c:pt idx="3974">
                  <c:v>0.79489999999992877</c:v>
                </c:pt>
                <c:pt idx="3975">
                  <c:v>0.79509999999992853</c:v>
                </c:pt>
                <c:pt idx="3976">
                  <c:v>0.79529999999992851</c:v>
                </c:pt>
                <c:pt idx="3977">
                  <c:v>0.79549999999992849</c:v>
                </c:pt>
                <c:pt idx="3978">
                  <c:v>0.79569999999992869</c:v>
                </c:pt>
                <c:pt idx="3979">
                  <c:v>0.79589999999992866</c:v>
                </c:pt>
                <c:pt idx="3980">
                  <c:v>0.79609999999992853</c:v>
                </c:pt>
                <c:pt idx="3981">
                  <c:v>0.79629999999992851</c:v>
                </c:pt>
                <c:pt idx="3982">
                  <c:v>0.79649999999992849</c:v>
                </c:pt>
                <c:pt idx="3983">
                  <c:v>0.79669999999992869</c:v>
                </c:pt>
                <c:pt idx="3984">
                  <c:v>0.79689999999992855</c:v>
                </c:pt>
                <c:pt idx="3985">
                  <c:v>0.79709999999992853</c:v>
                </c:pt>
                <c:pt idx="3986">
                  <c:v>0.79729999999992851</c:v>
                </c:pt>
                <c:pt idx="3987">
                  <c:v>0.79749999999992849</c:v>
                </c:pt>
                <c:pt idx="3988">
                  <c:v>0.79769999999992869</c:v>
                </c:pt>
                <c:pt idx="3989">
                  <c:v>0.79789999999992844</c:v>
                </c:pt>
                <c:pt idx="3990">
                  <c:v>0.79809999999992842</c:v>
                </c:pt>
                <c:pt idx="3991">
                  <c:v>0.7982999999999284</c:v>
                </c:pt>
                <c:pt idx="3992">
                  <c:v>0.79849999999992838</c:v>
                </c:pt>
                <c:pt idx="3993">
                  <c:v>0.79869999999992869</c:v>
                </c:pt>
                <c:pt idx="3994">
                  <c:v>0.79889999999992833</c:v>
                </c:pt>
                <c:pt idx="3995">
                  <c:v>0.79909999999992831</c:v>
                </c:pt>
                <c:pt idx="3996">
                  <c:v>0.79929999999992829</c:v>
                </c:pt>
                <c:pt idx="3997">
                  <c:v>0.79949999999992827</c:v>
                </c:pt>
                <c:pt idx="3998">
                  <c:v>0.79969999999992825</c:v>
                </c:pt>
                <c:pt idx="3999">
                  <c:v>0.79989999999992822</c:v>
                </c:pt>
                <c:pt idx="4000">
                  <c:v>0.8000999999999282</c:v>
                </c:pt>
                <c:pt idx="4001">
                  <c:v>0.80029999999992818</c:v>
                </c:pt>
                <c:pt idx="4002">
                  <c:v>0.80049999999992816</c:v>
                </c:pt>
                <c:pt idx="4003">
                  <c:v>0.80069999999992814</c:v>
                </c:pt>
                <c:pt idx="4004">
                  <c:v>0.80089999999992811</c:v>
                </c:pt>
                <c:pt idx="4005">
                  <c:v>0.80109999999992809</c:v>
                </c:pt>
                <c:pt idx="4006">
                  <c:v>0.80129999999992807</c:v>
                </c:pt>
                <c:pt idx="4007">
                  <c:v>0.80149999999992749</c:v>
                </c:pt>
                <c:pt idx="4008">
                  <c:v>0.80169999999992803</c:v>
                </c:pt>
                <c:pt idx="4009">
                  <c:v>0.801899999999928</c:v>
                </c:pt>
                <c:pt idx="4010">
                  <c:v>0.80209999999992798</c:v>
                </c:pt>
                <c:pt idx="4011">
                  <c:v>0.80229999999992796</c:v>
                </c:pt>
                <c:pt idx="4012">
                  <c:v>0.80249999999992749</c:v>
                </c:pt>
                <c:pt idx="4013">
                  <c:v>0.80269999999992792</c:v>
                </c:pt>
                <c:pt idx="4014">
                  <c:v>0.80289999999992789</c:v>
                </c:pt>
                <c:pt idx="4015">
                  <c:v>0.80309999999992787</c:v>
                </c:pt>
                <c:pt idx="4016">
                  <c:v>0.80329999999992752</c:v>
                </c:pt>
                <c:pt idx="4017">
                  <c:v>0.80349999999992749</c:v>
                </c:pt>
                <c:pt idx="4018">
                  <c:v>0.80369999999992781</c:v>
                </c:pt>
                <c:pt idx="4019">
                  <c:v>0.80389999999992778</c:v>
                </c:pt>
                <c:pt idx="4020">
                  <c:v>0.80409999999992776</c:v>
                </c:pt>
                <c:pt idx="4021">
                  <c:v>0.80429999999992752</c:v>
                </c:pt>
                <c:pt idx="4022">
                  <c:v>0.8044999999999275</c:v>
                </c:pt>
                <c:pt idx="4023">
                  <c:v>0.8046999999999277</c:v>
                </c:pt>
                <c:pt idx="4024">
                  <c:v>0.80489999999992767</c:v>
                </c:pt>
                <c:pt idx="4025">
                  <c:v>0.80509999999992754</c:v>
                </c:pt>
                <c:pt idx="4026">
                  <c:v>0.80529999999992752</c:v>
                </c:pt>
                <c:pt idx="4027">
                  <c:v>0.8054999999999275</c:v>
                </c:pt>
                <c:pt idx="4028">
                  <c:v>0.8056999999999277</c:v>
                </c:pt>
                <c:pt idx="4029">
                  <c:v>0.80589999999992767</c:v>
                </c:pt>
                <c:pt idx="4030">
                  <c:v>0.80609999999992754</c:v>
                </c:pt>
                <c:pt idx="4031">
                  <c:v>0.80629999999992752</c:v>
                </c:pt>
                <c:pt idx="4032">
                  <c:v>0.8064999999999275</c:v>
                </c:pt>
                <c:pt idx="4033">
                  <c:v>0.8066999999999277</c:v>
                </c:pt>
                <c:pt idx="4034">
                  <c:v>0.80689999999992745</c:v>
                </c:pt>
                <c:pt idx="4035">
                  <c:v>0.80709999999992743</c:v>
                </c:pt>
                <c:pt idx="4036">
                  <c:v>0.80729999999992741</c:v>
                </c:pt>
                <c:pt idx="4037">
                  <c:v>0.80749999999992739</c:v>
                </c:pt>
                <c:pt idx="4038">
                  <c:v>0.8076999999999277</c:v>
                </c:pt>
                <c:pt idx="4039">
                  <c:v>0.80789999999992734</c:v>
                </c:pt>
                <c:pt idx="4040">
                  <c:v>0.80809999999992732</c:v>
                </c:pt>
                <c:pt idx="4041">
                  <c:v>0.8082999999999273</c:v>
                </c:pt>
                <c:pt idx="4042">
                  <c:v>0.80849999999992728</c:v>
                </c:pt>
                <c:pt idx="4043">
                  <c:v>0.80869999999992725</c:v>
                </c:pt>
                <c:pt idx="4044">
                  <c:v>0.80889999999992723</c:v>
                </c:pt>
                <c:pt idx="4045">
                  <c:v>0.80909999999992721</c:v>
                </c:pt>
                <c:pt idx="4046">
                  <c:v>0.80929999999992719</c:v>
                </c:pt>
                <c:pt idx="4047">
                  <c:v>0.80949999999992717</c:v>
                </c:pt>
                <c:pt idx="4048">
                  <c:v>0.80969999999992714</c:v>
                </c:pt>
                <c:pt idx="4049">
                  <c:v>0.80989999999992712</c:v>
                </c:pt>
                <c:pt idx="4050">
                  <c:v>0.8100999999999271</c:v>
                </c:pt>
                <c:pt idx="4051">
                  <c:v>0.81029999999992708</c:v>
                </c:pt>
                <c:pt idx="4052">
                  <c:v>0.81049999999992706</c:v>
                </c:pt>
                <c:pt idx="4053">
                  <c:v>0.81069999999992703</c:v>
                </c:pt>
                <c:pt idx="4054">
                  <c:v>0.81089999999992701</c:v>
                </c:pt>
                <c:pt idx="4055">
                  <c:v>0.81109999999992699</c:v>
                </c:pt>
                <c:pt idx="4056">
                  <c:v>0.81129999999992697</c:v>
                </c:pt>
                <c:pt idx="4057">
                  <c:v>0.8114999999999265</c:v>
                </c:pt>
                <c:pt idx="4058">
                  <c:v>0.81169999999992692</c:v>
                </c:pt>
                <c:pt idx="4059">
                  <c:v>0.8118999999999269</c:v>
                </c:pt>
                <c:pt idx="4060">
                  <c:v>0.81209999999992688</c:v>
                </c:pt>
                <c:pt idx="4061">
                  <c:v>0.81229999999992686</c:v>
                </c:pt>
                <c:pt idx="4062">
                  <c:v>0.8124999999999265</c:v>
                </c:pt>
                <c:pt idx="4063">
                  <c:v>0.81269999999992681</c:v>
                </c:pt>
                <c:pt idx="4064">
                  <c:v>0.81289999999992679</c:v>
                </c:pt>
                <c:pt idx="4065">
                  <c:v>0.81309999999992677</c:v>
                </c:pt>
                <c:pt idx="4066">
                  <c:v>0.81329999999992653</c:v>
                </c:pt>
                <c:pt idx="4067">
                  <c:v>0.8134999999999265</c:v>
                </c:pt>
                <c:pt idx="4068">
                  <c:v>0.8136999999999267</c:v>
                </c:pt>
                <c:pt idx="4069">
                  <c:v>0.81389999999992668</c:v>
                </c:pt>
                <c:pt idx="4070">
                  <c:v>0.81409999999992666</c:v>
                </c:pt>
                <c:pt idx="4071">
                  <c:v>0.81429999999992653</c:v>
                </c:pt>
                <c:pt idx="4072">
                  <c:v>0.81449999999992651</c:v>
                </c:pt>
                <c:pt idx="4073">
                  <c:v>0.81469999999992671</c:v>
                </c:pt>
                <c:pt idx="4074">
                  <c:v>0.81489999999992668</c:v>
                </c:pt>
                <c:pt idx="4075">
                  <c:v>0.81509999999992655</c:v>
                </c:pt>
                <c:pt idx="4076">
                  <c:v>0.81529999999992653</c:v>
                </c:pt>
                <c:pt idx="4077">
                  <c:v>0.81549999999992651</c:v>
                </c:pt>
                <c:pt idx="4078">
                  <c:v>0.81569999999992671</c:v>
                </c:pt>
                <c:pt idx="4079">
                  <c:v>0.81589999999992668</c:v>
                </c:pt>
                <c:pt idx="4080">
                  <c:v>0.81609999999992644</c:v>
                </c:pt>
                <c:pt idx="4081">
                  <c:v>0.81629999999992642</c:v>
                </c:pt>
                <c:pt idx="4082">
                  <c:v>0.8164999999999264</c:v>
                </c:pt>
                <c:pt idx="4083">
                  <c:v>0.8166999999999266</c:v>
                </c:pt>
                <c:pt idx="4084">
                  <c:v>0.81689999999992635</c:v>
                </c:pt>
                <c:pt idx="4085">
                  <c:v>0.81709999999992633</c:v>
                </c:pt>
                <c:pt idx="4086">
                  <c:v>0.81729999999992631</c:v>
                </c:pt>
                <c:pt idx="4087">
                  <c:v>0.81749999999992629</c:v>
                </c:pt>
                <c:pt idx="4088">
                  <c:v>0.8176999999999266</c:v>
                </c:pt>
                <c:pt idx="4089">
                  <c:v>0.81789999999992624</c:v>
                </c:pt>
                <c:pt idx="4090">
                  <c:v>0.81809999999992622</c:v>
                </c:pt>
                <c:pt idx="4091">
                  <c:v>0.8182999999999262</c:v>
                </c:pt>
                <c:pt idx="4092">
                  <c:v>0.81849999999992618</c:v>
                </c:pt>
                <c:pt idx="4093">
                  <c:v>0.81869999999992615</c:v>
                </c:pt>
                <c:pt idx="4094">
                  <c:v>0.81889999999992613</c:v>
                </c:pt>
                <c:pt idx="4095">
                  <c:v>0.81909999999992611</c:v>
                </c:pt>
                <c:pt idx="4096">
                  <c:v>0.81929999999992609</c:v>
                </c:pt>
                <c:pt idx="4097">
                  <c:v>0.81949999999992607</c:v>
                </c:pt>
                <c:pt idx="4098">
                  <c:v>0.81969999999992604</c:v>
                </c:pt>
                <c:pt idx="4099">
                  <c:v>0.81989999999992602</c:v>
                </c:pt>
                <c:pt idx="4100">
                  <c:v>0.820099999999926</c:v>
                </c:pt>
                <c:pt idx="4101">
                  <c:v>0.82029999999992598</c:v>
                </c:pt>
                <c:pt idx="4102">
                  <c:v>0.82049999999992596</c:v>
                </c:pt>
                <c:pt idx="4103">
                  <c:v>0.82069999999992593</c:v>
                </c:pt>
                <c:pt idx="4104">
                  <c:v>0.82089999999992591</c:v>
                </c:pt>
                <c:pt idx="4105">
                  <c:v>0.82109999999992589</c:v>
                </c:pt>
                <c:pt idx="4106">
                  <c:v>0.82129999999992587</c:v>
                </c:pt>
                <c:pt idx="4107">
                  <c:v>0.82149999999992551</c:v>
                </c:pt>
                <c:pt idx="4108">
                  <c:v>0.82169999999992582</c:v>
                </c:pt>
                <c:pt idx="4109">
                  <c:v>0.8218999999999258</c:v>
                </c:pt>
                <c:pt idx="4110">
                  <c:v>0.82209999999992578</c:v>
                </c:pt>
                <c:pt idx="4111">
                  <c:v>0.82229999999992576</c:v>
                </c:pt>
                <c:pt idx="4112">
                  <c:v>0.82249999999992551</c:v>
                </c:pt>
                <c:pt idx="4113">
                  <c:v>0.82269999999992571</c:v>
                </c:pt>
                <c:pt idx="4114">
                  <c:v>0.82289999999992569</c:v>
                </c:pt>
                <c:pt idx="4115">
                  <c:v>0.82309999999992567</c:v>
                </c:pt>
                <c:pt idx="4116">
                  <c:v>0.82329999999992554</c:v>
                </c:pt>
                <c:pt idx="4117">
                  <c:v>0.82349999999992551</c:v>
                </c:pt>
                <c:pt idx="4118">
                  <c:v>0.8236999999999256</c:v>
                </c:pt>
                <c:pt idx="4119">
                  <c:v>0.82389999999992569</c:v>
                </c:pt>
                <c:pt idx="4120">
                  <c:v>0.82409999999992567</c:v>
                </c:pt>
                <c:pt idx="4121">
                  <c:v>0.82429999999992554</c:v>
                </c:pt>
                <c:pt idx="4122">
                  <c:v>0.82449999999992551</c:v>
                </c:pt>
                <c:pt idx="4123">
                  <c:v>0.8246999999999256</c:v>
                </c:pt>
                <c:pt idx="4124">
                  <c:v>0.82489999999992569</c:v>
                </c:pt>
                <c:pt idx="4125">
                  <c:v>0.82509999999992545</c:v>
                </c:pt>
                <c:pt idx="4126">
                  <c:v>0.82529999999992543</c:v>
                </c:pt>
                <c:pt idx="4127">
                  <c:v>0.8254999999999254</c:v>
                </c:pt>
                <c:pt idx="4128">
                  <c:v>0.8256999999999256</c:v>
                </c:pt>
                <c:pt idx="4129">
                  <c:v>0.82589999999992569</c:v>
                </c:pt>
                <c:pt idx="4130">
                  <c:v>0.82609999999992534</c:v>
                </c:pt>
                <c:pt idx="4131">
                  <c:v>0.82629999999992532</c:v>
                </c:pt>
                <c:pt idx="4132">
                  <c:v>0.82649999999992529</c:v>
                </c:pt>
                <c:pt idx="4133">
                  <c:v>0.82669999999992561</c:v>
                </c:pt>
                <c:pt idx="4134">
                  <c:v>0.82689999999992525</c:v>
                </c:pt>
                <c:pt idx="4135">
                  <c:v>0.82709999999992523</c:v>
                </c:pt>
                <c:pt idx="4136">
                  <c:v>0.82729999999992521</c:v>
                </c:pt>
                <c:pt idx="4137">
                  <c:v>0.82749999999992518</c:v>
                </c:pt>
                <c:pt idx="4138">
                  <c:v>0.82769999999992561</c:v>
                </c:pt>
                <c:pt idx="4139">
                  <c:v>0.82789999999992514</c:v>
                </c:pt>
                <c:pt idx="4140">
                  <c:v>0.82809999999992512</c:v>
                </c:pt>
                <c:pt idx="4141">
                  <c:v>0.8282999999999251</c:v>
                </c:pt>
                <c:pt idx="4142">
                  <c:v>0.82849999999992507</c:v>
                </c:pt>
                <c:pt idx="4143">
                  <c:v>0.82869999999992505</c:v>
                </c:pt>
                <c:pt idx="4144">
                  <c:v>0.82889999999992503</c:v>
                </c:pt>
                <c:pt idx="4145">
                  <c:v>0.82909999999992501</c:v>
                </c:pt>
                <c:pt idx="4146">
                  <c:v>0.82929999999992499</c:v>
                </c:pt>
                <c:pt idx="4147">
                  <c:v>0.82949999999992496</c:v>
                </c:pt>
                <c:pt idx="4148">
                  <c:v>0.82969999999992494</c:v>
                </c:pt>
                <c:pt idx="4149">
                  <c:v>0.82989999999992492</c:v>
                </c:pt>
                <c:pt idx="4150">
                  <c:v>0.8300999999999249</c:v>
                </c:pt>
                <c:pt idx="4151">
                  <c:v>0.83029999999992488</c:v>
                </c:pt>
                <c:pt idx="4152">
                  <c:v>0.83049999999992452</c:v>
                </c:pt>
                <c:pt idx="4153">
                  <c:v>0.83069999999992483</c:v>
                </c:pt>
                <c:pt idx="4154">
                  <c:v>0.83089999999992481</c:v>
                </c:pt>
                <c:pt idx="4155">
                  <c:v>0.83109999999992479</c:v>
                </c:pt>
                <c:pt idx="4156">
                  <c:v>0.83129999999992477</c:v>
                </c:pt>
                <c:pt idx="4157">
                  <c:v>0.83149999999992452</c:v>
                </c:pt>
                <c:pt idx="4158">
                  <c:v>0.83169999999992472</c:v>
                </c:pt>
                <c:pt idx="4159">
                  <c:v>0.8318999999999247</c:v>
                </c:pt>
                <c:pt idx="4160">
                  <c:v>0.83209999999992468</c:v>
                </c:pt>
                <c:pt idx="4161">
                  <c:v>0.83229999999992466</c:v>
                </c:pt>
                <c:pt idx="4162">
                  <c:v>0.83249999999992452</c:v>
                </c:pt>
                <c:pt idx="4163">
                  <c:v>0.83269999999992461</c:v>
                </c:pt>
                <c:pt idx="4164">
                  <c:v>0.8328999999999247</c:v>
                </c:pt>
                <c:pt idx="4165">
                  <c:v>0.83309999999992468</c:v>
                </c:pt>
                <c:pt idx="4166">
                  <c:v>0.83329999999992455</c:v>
                </c:pt>
                <c:pt idx="4167">
                  <c:v>0.83349999999992452</c:v>
                </c:pt>
                <c:pt idx="4168">
                  <c:v>0.83369999999992461</c:v>
                </c:pt>
                <c:pt idx="4169">
                  <c:v>0.8338999999999247</c:v>
                </c:pt>
                <c:pt idx="4170">
                  <c:v>0.83409999999992468</c:v>
                </c:pt>
                <c:pt idx="4171">
                  <c:v>0.83429999999992444</c:v>
                </c:pt>
                <c:pt idx="4172">
                  <c:v>0.83449999999992441</c:v>
                </c:pt>
                <c:pt idx="4173">
                  <c:v>0.83469999999992461</c:v>
                </c:pt>
                <c:pt idx="4174">
                  <c:v>0.8348999999999247</c:v>
                </c:pt>
                <c:pt idx="4175">
                  <c:v>0.83509999999992435</c:v>
                </c:pt>
                <c:pt idx="4176">
                  <c:v>0.83529999999992433</c:v>
                </c:pt>
                <c:pt idx="4177">
                  <c:v>0.8354999999999243</c:v>
                </c:pt>
                <c:pt idx="4178">
                  <c:v>0.83569999999992461</c:v>
                </c:pt>
                <c:pt idx="4179">
                  <c:v>0.8358999999999247</c:v>
                </c:pt>
                <c:pt idx="4180">
                  <c:v>0.83609999999992424</c:v>
                </c:pt>
                <c:pt idx="4181">
                  <c:v>0.83629999999992422</c:v>
                </c:pt>
                <c:pt idx="4182">
                  <c:v>0.83649999999992419</c:v>
                </c:pt>
                <c:pt idx="4183">
                  <c:v>0.83669999999992462</c:v>
                </c:pt>
                <c:pt idx="4184">
                  <c:v>0.83689999999992415</c:v>
                </c:pt>
                <c:pt idx="4185">
                  <c:v>0.83709999999992413</c:v>
                </c:pt>
                <c:pt idx="4186">
                  <c:v>0.8372999999999241</c:v>
                </c:pt>
                <c:pt idx="4187">
                  <c:v>0.83749999999992408</c:v>
                </c:pt>
                <c:pt idx="4188">
                  <c:v>0.83769999999992462</c:v>
                </c:pt>
                <c:pt idx="4189">
                  <c:v>0.83789999999992404</c:v>
                </c:pt>
                <c:pt idx="4190">
                  <c:v>0.83809999999992402</c:v>
                </c:pt>
                <c:pt idx="4191">
                  <c:v>0.83829999999992399</c:v>
                </c:pt>
                <c:pt idx="4192">
                  <c:v>0.83849999999992397</c:v>
                </c:pt>
                <c:pt idx="4193">
                  <c:v>0.83869999999992395</c:v>
                </c:pt>
                <c:pt idx="4194">
                  <c:v>0.83889999999992393</c:v>
                </c:pt>
                <c:pt idx="4195">
                  <c:v>0.83909999999992391</c:v>
                </c:pt>
                <c:pt idx="4196">
                  <c:v>0.83929999999992388</c:v>
                </c:pt>
                <c:pt idx="4197">
                  <c:v>0.83949999999992386</c:v>
                </c:pt>
                <c:pt idx="4198">
                  <c:v>0.83969999999992384</c:v>
                </c:pt>
                <c:pt idx="4199">
                  <c:v>0.83989999999992382</c:v>
                </c:pt>
                <c:pt idx="4200">
                  <c:v>0.8400999999999238</c:v>
                </c:pt>
                <c:pt idx="4201">
                  <c:v>0.84029999999992377</c:v>
                </c:pt>
                <c:pt idx="4202">
                  <c:v>0.84049999999992353</c:v>
                </c:pt>
                <c:pt idx="4203">
                  <c:v>0.84069999999992373</c:v>
                </c:pt>
                <c:pt idx="4204">
                  <c:v>0.84089999999992371</c:v>
                </c:pt>
                <c:pt idx="4205">
                  <c:v>0.84109999999992369</c:v>
                </c:pt>
                <c:pt idx="4206">
                  <c:v>0.84129999999992366</c:v>
                </c:pt>
                <c:pt idx="4207">
                  <c:v>0.84149999999992353</c:v>
                </c:pt>
                <c:pt idx="4208">
                  <c:v>0.84169999999992362</c:v>
                </c:pt>
                <c:pt idx="4209">
                  <c:v>0.8418999999999236</c:v>
                </c:pt>
                <c:pt idx="4210">
                  <c:v>0.84209999999992369</c:v>
                </c:pt>
                <c:pt idx="4211">
                  <c:v>0.84229999999992355</c:v>
                </c:pt>
                <c:pt idx="4212">
                  <c:v>0.84249999999992353</c:v>
                </c:pt>
                <c:pt idx="4213">
                  <c:v>0.84269999999992362</c:v>
                </c:pt>
                <c:pt idx="4214">
                  <c:v>0.8428999999999236</c:v>
                </c:pt>
                <c:pt idx="4215">
                  <c:v>0.84309999999992369</c:v>
                </c:pt>
                <c:pt idx="4216">
                  <c:v>0.84329999999992344</c:v>
                </c:pt>
                <c:pt idx="4217">
                  <c:v>0.84349999999992342</c:v>
                </c:pt>
                <c:pt idx="4218">
                  <c:v>0.84369999999992362</c:v>
                </c:pt>
                <c:pt idx="4219">
                  <c:v>0.8438999999999236</c:v>
                </c:pt>
                <c:pt idx="4220">
                  <c:v>0.84409999999992369</c:v>
                </c:pt>
                <c:pt idx="4221">
                  <c:v>0.84429999999992333</c:v>
                </c:pt>
                <c:pt idx="4222">
                  <c:v>0.84449999999992331</c:v>
                </c:pt>
                <c:pt idx="4223">
                  <c:v>0.84469999999992362</c:v>
                </c:pt>
                <c:pt idx="4224">
                  <c:v>0.8448999999999236</c:v>
                </c:pt>
                <c:pt idx="4225">
                  <c:v>0.84509999999992325</c:v>
                </c:pt>
                <c:pt idx="4226">
                  <c:v>0.84529999999992322</c:v>
                </c:pt>
                <c:pt idx="4227">
                  <c:v>0.8454999999999232</c:v>
                </c:pt>
                <c:pt idx="4228">
                  <c:v>0.84569999999992362</c:v>
                </c:pt>
                <c:pt idx="4229">
                  <c:v>0.8458999999999236</c:v>
                </c:pt>
                <c:pt idx="4230">
                  <c:v>0.84609999999992314</c:v>
                </c:pt>
                <c:pt idx="4231">
                  <c:v>0.84629999999992311</c:v>
                </c:pt>
                <c:pt idx="4232">
                  <c:v>0.84649999999992309</c:v>
                </c:pt>
                <c:pt idx="4233">
                  <c:v>0.84669999999992362</c:v>
                </c:pt>
                <c:pt idx="4234">
                  <c:v>0.84689999999992305</c:v>
                </c:pt>
                <c:pt idx="4235">
                  <c:v>0.84709999999992303</c:v>
                </c:pt>
                <c:pt idx="4236">
                  <c:v>0.847299999999923</c:v>
                </c:pt>
                <c:pt idx="4237">
                  <c:v>0.84749999999992298</c:v>
                </c:pt>
                <c:pt idx="4238">
                  <c:v>0.84769999999992363</c:v>
                </c:pt>
                <c:pt idx="4239">
                  <c:v>0.84789999999992294</c:v>
                </c:pt>
                <c:pt idx="4240">
                  <c:v>0.84809999999992292</c:v>
                </c:pt>
                <c:pt idx="4241">
                  <c:v>0.84829999999992289</c:v>
                </c:pt>
                <c:pt idx="4242">
                  <c:v>0.84849999999992287</c:v>
                </c:pt>
                <c:pt idx="4243">
                  <c:v>0.84869999999992285</c:v>
                </c:pt>
                <c:pt idx="4244">
                  <c:v>0.84889999999992283</c:v>
                </c:pt>
                <c:pt idx="4245">
                  <c:v>0.84909999999992281</c:v>
                </c:pt>
                <c:pt idx="4246">
                  <c:v>0.84929999999992278</c:v>
                </c:pt>
                <c:pt idx="4247">
                  <c:v>0.84949999999992276</c:v>
                </c:pt>
                <c:pt idx="4248">
                  <c:v>0.84969999999992274</c:v>
                </c:pt>
                <c:pt idx="4249">
                  <c:v>0.84989999999992272</c:v>
                </c:pt>
                <c:pt idx="4250">
                  <c:v>0.8500999999999227</c:v>
                </c:pt>
                <c:pt idx="4251">
                  <c:v>0.85029999999992267</c:v>
                </c:pt>
                <c:pt idx="4252">
                  <c:v>0.85049999999992254</c:v>
                </c:pt>
                <c:pt idx="4253">
                  <c:v>0.85069999999992263</c:v>
                </c:pt>
                <c:pt idx="4254">
                  <c:v>0.85089999999992261</c:v>
                </c:pt>
                <c:pt idx="4255">
                  <c:v>0.8510999999999227</c:v>
                </c:pt>
                <c:pt idx="4256">
                  <c:v>0.85129999999992267</c:v>
                </c:pt>
                <c:pt idx="4257">
                  <c:v>0.85149999999992254</c:v>
                </c:pt>
                <c:pt idx="4258">
                  <c:v>0.85169999999992263</c:v>
                </c:pt>
                <c:pt idx="4259">
                  <c:v>0.85189999999992261</c:v>
                </c:pt>
                <c:pt idx="4260">
                  <c:v>0.8520999999999227</c:v>
                </c:pt>
                <c:pt idx="4261">
                  <c:v>0.85229999999992245</c:v>
                </c:pt>
                <c:pt idx="4262">
                  <c:v>0.85249999999992243</c:v>
                </c:pt>
                <c:pt idx="4263">
                  <c:v>0.85269999999992263</c:v>
                </c:pt>
                <c:pt idx="4264">
                  <c:v>0.85289999999992261</c:v>
                </c:pt>
                <c:pt idx="4265">
                  <c:v>0.8530999999999227</c:v>
                </c:pt>
                <c:pt idx="4266">
                  <c:v>0.85329999999992234</c:v>
                </c:pt>
                <c:pt idx="4267">
                  <c:v>0.85349999999992232</c:v>
                </c:pt>
                <c:pt idx="4268">
                  <c:v>0.85369999999992263</c:v>
                </c:pt>
                <c:pt idx="4269">
                  <c:v>0.85389999999992261</c:v>
                </c:pt>
                <c:pt idx="4270">
                  <c:v>0.85409999999992225</c:v>
                </c:pt>
                <c:pt idx="4271">
                  <c:v>0.85429999999992223</c:v>
                </c:pt>
                <c:pt idx="4272">
                  <c:v>0.85449999999992221</c:v>
                </c:pt>
                <c:pt idx="4273">
                  <c:v>0.85469999999992263</c:v>
                </c:pt>
                <c:pt idx="4274">
                  <c:v>0.85489999999992261</c:v>
                </c:pt>
                <c:pt idx="4275">
                  <c:v>0.85509999999992214</c:v>
                </c:pt>
                <c:pt idx="4276">
                  <c:v>0.85529999999992212</c:v>
                </c:pt>
                <c:pt idx="4277">
                  <c:v>0.8554999999999221</c:v>
                </c:pt>
                <c:pt idx="4278">
                  <c:v>0.85569999999992263</c:v>
                </c:pt>
                <c:pt idx="4279">
                  <c:v>0.85589999999992261</c:v>
                </c:pt>
                <c:pt idx="4280">
                  <c:v>0.85609999999992203</c:v>
                </c:pt>
                <c:pt idx="4281">
                  <c:v>0.85629999999992201</c:v>
                </c:pt>
                <c:pt idx="4282">
                  <c:v>0.85649999999992199</c:v>
                </c:pt>
                <c:pt idx="4283">
                  <c:v>0.85669999999992263</c:v>
                </c:pt>
                <c:pt idx="4284">
                  <c:v>0.85689999999992195</c:v>
                </c:pt>
                <c:pt idx="4285">
                  <c:v>0.85709999999992192</c:v>
                </c:pt>
                <c:pt idx="4286">
                  <c:v>0.8572999999999219</c:v>
                </c:pt>
                <c:pt idx="4287">
                  <c:v>0.85749999999992188</c:v>
                </c:pt>
                <c:pt idx="4288">
                  <c:v>0.85769999999992264</c:v>
                </c:pt>
                <c:pt idx="4289">
                  <c:v>0.85789999999992184</c:v>
                </c:pt>
                <c:pt idx="4290">
                  <c:v>0.85809999999992181</c:v>
                </c:pt>
                <c:pt idx="4291">
                  <c:v>0.85829999999992179</c:v>
                </c:pt>
                <c:pt idx="4292">
                  <c:v>0.85849999999992177</c:v>
                </c:pt>
                <c:pt idx="4293">
                  <c:v>0.85869999999992175</c:v>
                </c:pt>
                <c:pt idx="4294">
                  <c:v>0.85889999999992173</c:v>
                </c:pt>
                <c:pt idx="4295">
                  <c:v>0.8590999999999217</c:v>
                </c:pt>
                <c:pt idx="4296">
                  <c:v>0.85929999999992168</c:v>
                </c:pt>
                <c:pt idx="4297">
                  <c:v>0.85949999999992166</c:v>
                </c:pt>
                <c:pt idx="4298">
                  <c:v>0.85969999999992164</c:v>
                </c:pt>
                <c:pt idx="4299">
                  <c:v>0.85989999999992162</c:v>
                </c:pt>
                <c:pt idx="4300">
                  <c:v>0.8600999999999217</c:v>
                </c:pt>
                <c:pt idx="4301">
                  <c:v>0.86029999999992168</c:v>
                </c:pt>
                <c:pt idx="4302">
                  <c:v>0.86049999999992155</c:v>
                </c:pt>
                <c:pt idx="4303">
                  <c:v>0.86069999999992164</c:v>
                </c:pt>
                <c:pt idx="4304">
                  <c:v>0.86089999999992162</c:v>
                </c:pt>
                <c:pt idx="4305">
                  <c:v>0.86109999999992171</c:v>
                </c:pt>
                <c:pt idx="4306">
                  <c:v>0.86129999999992168</c:v>
                </c:pt>
                <c:pt idx="4307">
                  <c:v>0.86149999999992144</c:v>
                </c:pt>
                <c:pt idx="4308">
                  <c:v>0.86169999999992164</c:v>
                </c:pt>
                <c:pt idx="4309">
                  <c:v>0.86189999999992162</c:v>
                </c:pt>
                <c:pt idx="4310">
                  <c:v>0.8620999999999216</c:v>
                </c:pt>
                <c:pt idx="4311">
                  <c:v>0.86229999999992135</c:v>
                </c:pt>
                <c:pt idx="4312">
                  <c:v>0.86249999999992133</c:v>
                </c:pt>
                <c:pt idx="4313">
                  <c:v>0.86269999999992164</c:v>
                </c:pt>
                <c:pt idx="4314">
                  <c:v>0.86289999999992162</c:v>
                </c:pt>
                <c:pt idx="4315">
                  <c:v>0.8630999999999216</c:v>
                </c:pt>
                <c:pt idx="4316">
                  <c:v>0.86329999999992124</c:v>
                </c:pt>
                <c:pt idx="4317">
                  <c:v>0.86349999999992122</c:v>
                </c:pt>
                <c:pt idx="4318">
                  <c:v>0.86369999999992164</c:v>
                </c:pt>
                <c:pt idx="4319">
                  <c:v>0.86389999999992162</c:v>
                </c:pt>
                <c:pt idx="4320">
                  <c:v>0.86409999999992115</c:v>
                </c:pt>
                <c:pt idx="4321">
                  <c:v>0.86429999999992113</c:v>
                </c:pt>
                <c:pt idx="4322">
                  <c:v>0.86449999999992111</c:v>
                </c:pt>
                <c:pt idx="4323">
                  <c:v>0.86469999999992164</c:v>
                </c:pt>
                <c:pt idx="4324">
                  <c:v>0.86489999999992162</c:v>
                </c:pt>
                <c:pt idx="4325">
                  <c:v>0.86509999999992104</c:v>
                </c:pt>
                <c:pt idx="4326">
                  <c:v>0.86529999999992102</c:v>
                </c:pt>
                <c:pt idx="4327">
                  <c:v>0.865499999999921</c:v>
                </c:pt>
                <c:pt idx="4328">
                  <c:v>0.86569999999992164</c:v>
                </c:pt>
                <c:pt idx="4329">
                  <c:v>0.86589999999992162</c:v>
                </c:pt>
                <c:pt idx="4330">
                  <c:v>0.86609999999992093</c:v>
                </c:pt>
                <c:pt idx="4331">
                  <c:v>0.86629999999992091</c:v>
                </c:pt>
                <c:pt idx="4332">
                  <c:v>0.86649999999992089</c:v>
                </c:pt>
                <c:pt idx="4333">
                  <c:v>0.86669999999992164</c:v>
                </c:pt>
                <c:pt idx="4334">
                  <c:v>0.86689999999992085</c:v>
                </c:pt>
                <c:pt idx="4335">
                  <c:v>0.86709999999992082</c:v>
                </c:pt>
                <c:pt idx="4336">
                  <c:v>0.8672999999999208</c:v>
                </c:pt>
                <c:pt idx="4337">
                  <c:v>0.86749999999992078</c:v>
                </c:pt>
                <c:pt idx="4338">
                  <c:v>0.86769999999992165</c:v>
                </c:pt>
                <c:pt idx="4339">
                  <c:v>0.86789999999992073</c:v>
                </c:pt>
                <c:pt idx="4340">
                  <c:v>0.86809999999992071</c:v>
                </c:pt>
                <c:pt idx="4341">
                  <c:v>0.86829999999992069</c:v>
                </c:pt>
                <c:pt idx="4342">
                  <c:v>0.86849999999992067</c:v>
                </c:pt>
                <c:pt idx="4343">
                  <c:v>0.86869999999992065</c:v>
                </c:pt>
                <c:pt idx="4344">
                  <c:v>0.86889999999992062</c:v>
                </c:pt>
                <c:pt idx="4345">
                  <c:v>0.8690999999999206</c:v>
                </c:pt>
                <c:pt idx="4346">
                  <c:v>0.86929999999992069</c:v>
                </c:pt>
                <c:pt idx="4347">
                  <c:v>0.86949999999992067</c:v>
                </c:pt>
                <c:pt idx="4348">
                  <c:v>0.86969999999992065</c:v>
                </c:pt>
                <c:pt idx="4349">
                  <c:v>0.86989999999992063</c:v>
                </c:pt>
                <c:pt idx="4350">
                  <c:v>0.8700999999999206</c:v>
                </c:pt>
                <c:pt idx="4351">
                  <c:v>0.87029999999992069</c:v>
                </c:pt>
                <c:pt idx="4352">
                  <c:v>0.87049999999992045</c:v>
                </c:pt>
                <c:pt idx="4353">
                  <c:v>0.87069999999992065</c:v>
                </c:pt>
                <c:pt idx="4354">
                  <c:v>0.87089999999992063</c:v>
                </c:pt>
                <c:pt idx="4355">
                  <c:v>0.8710999999999206</c:v>
                </c:pt>
                <c:pt idx="4356">
                  <c:v>0.87129999999992069</c:v>
                </c:pt>
                <c:pt idx="4357">
                  <c:v>0.87149999999992034</c:v>
                </c:pt>
                <c:pt idx="4358">
                  <c:v>0.87169999999992065</c:v>
                </c:pt>
                <c:pt idx="4359">
                  <c:v>0.87189999999992063</c:v>
                </c:pt>
                <c:pt idx="4360">
                  <c:v>0.87209999999992061</c:v>
                </c:pt>
                <c:pt idx="4361">
                  <c:v>0.87229999999992025</c:v>
                </c:pt>
                <c:pt idx="4362">
                  <c:v>0.87249999999992023</c:v>
                </c:pt>
                <c:pt idx="4363">
                  <c:v>0.87269999999992065</c:v>
                </c:pt>
                <c:pt idx="4364">
                  <c:v>0.87289999999992063</c:v>
                </c:pt>
                <c:pt idx="4365">
                  <c:v>0.87309999999992061</c:v>
                </c:pt>
                <c:pt idx="4366">
                  <c:v>0.87329999999992014</c:v>
                </c:pt>
                <c:pt idx="4367">
                  <c:v>0.87349999999992012</c:v>
                </c:pt>
                <c:pt idx="4368">
                  <c:v>0.87369999999992065</c:v>
                </c:pt>
                <c:pt idx="4369">
                  <c:v>0.87389999999992063</c:v>
                </c:pt>
                <c:pt idx="4370">
                  <c:v>0.87409999999992005</c:v>
                </c:pt>
                <c:pt idx="4371">
                  <c:v>0.87429999999992003</c:v>
                </c:pt>
                <c:pt idx="4372">
                  <c:v>0.87449999999992001</c:v>
                </c:pt>
                <c:pt idx="4373">
                  <c:v>0.87469999999992065</c:v>
                </c:pt>
                <c:pt idx="4374">
                  <c:v>0.87489999999992063</c:v>
                </c:pt>
                <c:pt idx="4375">
                  <c:v>0.87509999999991994</c:v>
                </c:pt>
                <c:pt idx="4376">
                  <c:v>0.87529999999991992</c:v>
                </c:pt>
                <c:pt idx="4377">
                  <c:v>0.8754999999999199</c:v>
                </c:pt>
                <c:pt idx="4378">
                  <c:v>0.87569999999992065</c:v>
                </c:pt>
                <c:pt idx="4379">
                  <c:v>0.87589999999991985</c:v>
                </c:pt>
                <c:pt idx="4380">
                  <c:v>0.87609999999991983</c:v>
                </c:pt>
                <c:pt idx="4381">
                  <c:v>0.87629999999991981</c:v>
                </c:pt>
                <c:pt idx="4382">
                  <c:v>0.87649999999991979</c:v>
                </c:pt>
                <c:pt idx="4383">
                  <c:v>0.87669999999992065</c:v>
                </c:pt>
                <c:pt idx="4384">
                  <c:v>0.87689999999991974</c:v>
                </c:pt>
                <c:pt idx="4385">
                  <c:v>0.87709999999991972</c:v>
                </c:pt>
                <c:pt idx="4386">
                  <c:v>0.8772999999999197</c:v>
                </c:pt>
                <c:pt idx="4387">
                  <c:v>0.87749999999991968</c:v>
                </c:pt>
                <c:pt idx="4388">
                  <c:v>0.87769999999992065</c:v>
                </c:pt>
                <c:pt idx="4389">
                  <c:v>0.87789999999991963</c:v>
                </c:pt>
                <c:pt idx="4390">
                  <c:v>0.87809999999991961</c:v>
                </c:pt>
                <c:pt idx="4391">
                  <c:v>0.8782999999999197</c:v>
                </c:pt>
                <c:pt idx="4392">
                  <c:v>0.87849999999991968</c:v>
                </c:pt>
                <c:pt idx="4393">
                  <c:v>0.87869999999992165</c:v>
                </c:pt>
                <c:pt idx="4394">
                  <c:v>0.87889999999991963</c:v>
                </c:pt>
                <c:pt idx="4395">
                  <c:v>0.87909999999991961</c:v>
                </c:pt>
                <c:pt idx="4396">
                  <c:v>0.8792999999999197</c:v>
                </c:pt>
                <c:pt idx="4397">
                  <c:v>0.87949999999991968</c:v>
                </c:pt>
                <c:pt idx="4398">
                  <c:v>0.87969999999992265</c:v>
                </c:pt>
                <c:pt idx="4399">
                  <c:v>0.87989999999991964</c:v>
                </c:pt>
                <c:pt idx="4400">
                  <c:v>0.88009999999991961</c:v>
                </c:pt>
                <c:pt idx="4401">
                  <c:v>0.8802999999999197</c:v>
                </c:pt>
                <c:pt idx="4402">
                  <c:v>0.88049999999991868</c:v>
                </c:pt>
                <c:pt idx="4403">
                  <c:v>0.88069999999992121</c:v>
                </c:pt>
                <c:pt idx="4404">
                  <c:v>0.88089999999991964</c:v>
                </c:pt>
                <c:pt idx="4405">
                  <c:v>0.88109999999991961</c:v>
                </c:pt>
                <c:pt idx="4406">
                  <c:v>0.8812999999999197</c:v>
                </c:pt>
                <c:pt idx="4407">
                  <c:v>0.88149999999991868</c:v>
                </c:pt>
                <c:pt idx="4408">
                  <c:v>0.8816999999999211</c:v>
                </c:pt>
                <c:pt idx="4409">
                  <c:v>0.88189999999991964</c:v>
                </c:pt>
                <c:pt idx="4410">
                  <c:v>0.88209999999991962</c:v>
                </c:pt>
                <c:pt idx="4411">
                  <c:v>0.8822999999999187</c:v>
                </c:pt>
                <c:pt idx="4412">
                  <c:v>0.88249999999991868</c:v>
                </c:pt>
                <c:pt idx="4413">
                  <c:v>0.88269999999992099</c:v>
                </c:pt>
                <c:pt idx="4414">
                  <c:v>0.88289999999991964</c:v>
                </c:pt>
                <c:pt idx="4415">
                  <c:v>0.88309999999991962</c:v>
                </c:pt>
                <c:pt idx="4416">
                  <c:v>0.88329999999991871</c:v>
                </c:pt>
                <c:pt idx="4417">
                  <c:v>0.88349999999991868</c:v>
                </c:pt>
                <c:pt idx="4418">
                  <c:v>0.88369999999992088</c:v>
                </c:pt>
                <c:pt idx="4419">
                  <c:v>0.88389999999991964</c:v>
                </c:pt>
                <c:pt idx="4420">
                  <c:v>0.88409999999991862</c:v>
                </c:pt>
                <c:pt idx="4421">
                  <c:v>0.8842999999999186</c:v>
                </c:pt>
                <c:pt idx="4422">
                  <c:v>0.88449999999991868</c:v>
                </c:pt>
                <c:pt idx="4423">
                  <c:v>0.88469999999992077</c:v>
                </c:pt>
                <c:pt idx="4424">
                  <c:v>0.88489999999991964</c:v>
                </c:pt>
                <c:pt idx="4425">
                  <c:v>0.88509999999991862</c:v>
                </c:pt>
                <c:pt idx="4426">
                  <c:v>0.8852999999999186</c:v>
                </c:pt>
                <c:pt idx="4427">
                  <c:v>0.88549999999991869</c:v>
                </c:pt>
                <c:pt idx="4428">
                  <c:v>0.88569999999992066</c:v>
                </c:pt>
                <c:pt idx="4429">
                  <c:v>0.88589999999991864</c:v>
                </c:pt>
                <c:pt idx="4430">
                  <c:v>0.88609999999991862</c:v>
                </c:pt>
                <c:pt idx="4431">
                  <c:v>0.8862999999999186</c:v>
                </c:pt>
                <c:pt idx="4432">
                  <c:v>0.88649999999991869</c:v>
                </c:pt>
                <c:pt idx="4433">
                  <c:v>0.88669999999992055</c:v>
                </c:pt>
                <c:pt idx="4434">
                  <c:v>0.88689999999991864</c:v>
                </c:pt>
                <c:pt idx="4435">
                  <c:v>0.88709999999991862</c:v>
                </c:pt>
                <c:pt idx="4436">
                  <c:v>0.8872999999999186</c:v>
                </c:pt>
                <c:pt idx="4437">
                  <c:v>0.88749999999991869</c:v>
                </c:pt>
                <c:pt idx="4438">
                  <c:v>0.88769999999992044</c:v>
                </c:pt>
                <c:pt idx="4439">
                  <c:v>0.88789999999991864</c:v>
                </c:pt>
                <c:pt idx="4440">
                  <c:v>0.88809999999991862</c:v>
                </c:pt>
                <c:pt idx="4441">
                  <c:v>0.8882999999999186</c:v>
                </c:pt>
                <c:pt idx="4442">
                  <c:v>0.88849999999991869</c:v>
                </c:pt>
                <c:pt idx="4443">
                  <c:v>0.88869999999992044</c:v>
                </c:pt>
                <c:pt idx="4444">
                  <c:v>0.88889999999991864</c:v>
                </c:pt>
                <c:pt idx="4445">
                  <c:v>0.88909999999991862</c:v>
                </c:pt>
                <c:pt idx="4446">
                  <c:v>0.8892999999999186</c:v>
                </c:pt>
                <c:pt idx="4447">
                  <c:v>0.88949999999991869</c:v>
                </c:pt>
                <c:pt idx="4448">
                  <c:v>0.88969999999992044</c:v>
                </c:pt>
                <c:pt idx="4449">
                  <c:v>0.88989999999991864</c:v>
                </c:pt>
                <c:pt idx="4450">
                  <c:v>0.89009999999991862</c:v>
                </c:pt>
                <c:pt idx="4451">
                  <c:v>0.8902999999999186</c:v>
                </c:pt>
                <c:pt idx="4452">
                  <c:v>0.89049999999991769</c:v>
                </c:pt>
                <c:pt idx="4453">
                  <c:v>0.89069999999992033</c:v>
                </c:pt>
                <c:pt idx="4454">
                  <c:v>0.89089999999991865</c:v>
                </c:pt>
                <c:pt idx="4455">
                  <c:v>0.89109999999991862</c:v>
                </c:pt>
                <c:pt idx="4456">
                  <c:v>0.8912999999999186</c:v>
                </c:pt>
                <c:pt idx="4457">
                  <c:v>0.89149999999991769</c:v>
                </c:pt>
                <c:pt idx="4458">
                  <c:v>0.89169999999992022</c:v>
                </c:pt>
                <c:pt idx="4459">
                  <c:v>0.89189999999991865</c:v>
                </c:pt>
                <c:pt idx="4460">
                  <c:v>0.89209999999991862</c:v>
                </c:pt>
                <c:pt idx="4461">
                  <c:v>0.8922999999999176</c:v>
                </c:pt>
                <c:pt idx="4462">
                  <c:v>0.89249999999991769</c:v>
                </c:pt>
                <c:pt idx="4463">
                  <c:v>0.89269999999992011</c:v>
                </c:pt>
                <c:pt idx="4464">
                  <c:v>0.89289999999991865</c:v>
                </c:pt>
                <c:pt idx="4465">
                  <c:v>0.89309999999991863</c:v>
                </c:pt>
                <c:pt idx="4466">
                  <c:v>0.8932999999999176</c:v>
                </c:pt>
                <c:pt idx="4467">
                  <c:v>0.89349999999991769</c:v>
                </c:pt>
                <c:pt idx="4468">
                  <c:v>0.89369999999992</c:v>
                </c:pt>
                <c:pt idx="4469">
                  <c:v>0.89389999999991865</c:v>
                </c:pt>
                <c:pt idx="4470">
                  <c:v>0.89409999999991763</c:v>
                </c:pt>
                <c:pt idx="4471">
                  <c:v>0.89429999999991761</c:v>
                </c:pt>
                <c:pt idx="4472">
                  <c:v>0.89449999999991769</c:v>
                </c:pt>
                <c:pt idx="4473">
                  <c:v>0.89469999999991989</c:v>
                </c:pt>
                <c:pt idx="4474">
                  <c:v>0.89489999999991865</c:v>
                </c:pt>
                <c:pt idx="4475">
                  <c:v>0.89509999999991763</c:v>
                </c:pt>
                <c:pt idx="4476">
                  <c:v>0.89529999999991761</c:v>
                </c:pt>
                <c:pt idx="4477">
                  <c:v>0.8954999999999177</c:v>
                </c:pt>
                <c:pt idx="4478">
                  <c:v>0.89569999999991978</c:v>
                </c:pt>
                <c:pt idx="4479">
                  <c:v>0.89589999999991765</c:v>
                </c:pt>
                <c:pt idx="4480">
                  <c:v>0.89609999999991763</c:v>
                </c:pt>
                <c:pt idx="4481">
                  <c:v>0.89629999999991761</c:v>
                </c:pt>
                <c:pt idx="4482">
                  <c:v>0.8964999999999177</c:v>
                </c:pt>
                <c:pt idx="4483">
                  <c:v>0.89669999999991978</c:v>
                </c:pt>
                <c:pt idx="4484">
                  <c:v>0.89689999999991765</c:v>
                </c:pt>
                <c:pt idx="4485">
                  <c:v>0.89709999999991763</c:v>
                </c:pt>
                <c:pt idx="4486">
                  <c:v>0.89729999999991761</c:v>
                </c:pt>
                <c:pt idx="4487">
                  <c:v>0.8974999999999177</c:v>
                </c:pt>
                <c:pt idx="4488">
                  <c:v>0.89769999999991956</c:v>
                </c:pt>
                <c:pt idx="4489">
                  <c:v>0.89789999999991765</c:v>
                </c:pt>
                <c:pt idx="4490">
                  <c:v>0.89809999999991763</c:v>
                </c:pt>
                <c:pt idx="4491">
                  <c:v>0.89829999999991761</c:v>
                </c:pt>
                <c:pt idx="4492">
                  <c:v>0.8984999999999177</c:v>
                </c:pt>
                <c:pt idx="4493">
                  <c:v>0.89869999999991945</c:v>
                </c:pt>
                <c:pt idx="4494">
                  <c:v>0.89889999999991765</c:v>
                </c:pt>
                <c:pt idx="4495">
                  <c:v>0.89909999999991763</c:v>
                </c:pt>
                <c:pt idx="4496">
                  <c:v>0.89929999999991761</c:v>
                </c:pt>
                <c:pt idx="4497">
                  <c:v>0.8994999999999167</c:v>
                </c:pt>
                <c:pt idx="4498">
                  <c:v>0.89969999999991934</c:v>
                </c:pt>
                <c:pt idx="4499">
                  <c:v>0.89989999999991765</c:v>
                </c:pt>
                <c:pt idx="4500">
                  <c:v>0.90009999999991719</c:v>
                </c:pt>
                <c:pt idx="4501">
                  <c:v>0.90029999999991717</c:v>
                </c:pt>
                <c:pt idx="4502">
                  <c:v>0.90049999999991659</c:v>
                </c:pt>
                <c:pt idx="4503">
                  <c:v>0.90069999999991712</c:v>
                </c:pt>
                <c:pt idx="4504">
                  <c:v>0.9008999999999171</c:v>
                </c:pt>
                <c:pt idx="4505">
                  <c:v>0.90109999999991708</c:v>
                </c:pt>
                <c:pt idx="4506">
                  <c:v>0.90129999999991706</c:v>
                </c:pt>
                <c:pt idx="4507">
                  <c:v>0.90149999999991659</c:v>
                </c:pt>
                <c:pt idx="4508">
                  <c:v>0.90169999999991701</c:v>
                </c:pt>
                <c:pt idx="4509">
                  <c:v>0.90189999999991699</c:v>
                </c:pt>
                <c:pt idx="4510">
                  <c:v>0.90209999999991697</c:v>
                </c:pt>
                <c:pt idx="4511">
                  <c:v>0.9022999999999165</c:v>
                </c:pt>
                <c:pt idx="4512">
                  <c:v>0.90249999999991659</c:v>
                </c:pt>
                <c:pt idx="4513">
                  <c:v>0.9026999999999169</c:v>
                </c:pt>
                <c:pt idx="4514">
                  <c:v>0.90289999999991688</c:v>
                </c:pt>
                <c:pt idx="4515">
                  <c:v>0.90309999999991686</c:v>
                </c:pt>
                <c:pt idx="4516">
                  <c:v>0.9032999999999165</c:v>
                </c:pt>
                <c:pt idx="4517">
                  <c:v>0.90349999999991659</c:v>
                </c:pt>
                <c:pt idx="4518">
                  <c:v>0.90369999999991679</c:v>
                </c:pt>
                <c:pt idx="4519">
                  <c:v>0.90389999999991677</c:v>
                </c:pt>
                <c:pt idx="4520">
                  <c:v>0.90409999999991653</c:v>
                </c:pt>
                <c:pt idx="4521">
                  <c:v>0.9042999999999165</c:v>
                </c:pt>
                <c:pt idx="4522">
                  <c:v>0.90449999999991659</c:v>
                </c:pt>
                <c:pt idx="4523">
                  <c:v>0.90469999999991668</c:v>
                </c:pt>
                <c:pt idx="4524">
                  <c:v>0.90489999999991666</c:v>
                </c:pt>
                <c:pt idx="4525">
                  <c:v>0.90509999999991653</c:v>
                </c:pt>
                <c:pt idx="4526">
                  <c:v>0.9052999999999165</c:v>
                </c:pt>
                <c:pt idx="4527">
                  <c:v>0.90549999999991659</c:v>
                </c:pt>
                <c:pt idx="4528">
                  <c:v>0.90569999999991668</c:v>
                </c:pt>
                <c:pt idx="4529">
                  <c:v>0.90589999999991655</c:v>
                </c:pt>
                <c:pt idx="4530">
                  <c:v>0.90609999999991653</c:v>
                </c:pt>
                <c:pt idx="4531">
                  <c:v>0.90629999999991651</c:v>
                </c:pt>
                <c:pt idx="4532">
                  <c:v>0.90649999999991648</c:v>
                </c:pt>
                <c:pt idx="4533">
                  <c:v>0.90669999999991668</c:v>
                </c:pt>
                <c:pt idx="4534">
                  <c:v>0.90689999999991644</c:v>
                </c:pt>
                <c:pt idx="4535">
                  <c:v>0.90709999999991642</c:v>
                </c:pt>
                <c:pt idx="4536">
                  <c:v>0.9072999999999164</c:v>
                </c:pt>
                <c:pt idx="4537">
                  <c:v>0.90749999999991637</c:v>
                </c:pt>
                <c:pt idx="4538">
                  <c:v>0.90769999999991635</c:v>
                </c:pt>
                <c:pt idx="4539">
                  <c:v>0.90789999999991633</c:v>
                </c:pt>
                <c:pt idx="4540">
                  <c:v>0.90809999999991631</c:v>
                </c:pt>
                <c:pt idx="4541">
                  <c:v>0.90829999999991629</c:v>
                </c:pt>
                <c:pt idx="4542">
                  <c:v>0.90849999999991626</c:v>
                </c:pt>
                <c:pt idx="4543">
                  <c:v>0.90869999999991624</c:v>
                </c:pt>
                <c:pt idx="4544">
                  <c:v>0.90889999999991622</c:v>
                </c:pt>
                <c:pt idx="4545">
                  <c:v>0.9090999999999162</c:v>
                </c:pt>
                <c:pt idx="4546">
                  <c:v>0.90929999999991618</c:v>
                </c:pt>
                <c:pt idx="4547">
                  <c:v>0.90949999999991549</c:v>
                </c:pt>
                <c:pt idx="4548">
                  <c:v>0.90969999999991613</c:v>
                </c:pt>
                <c:pt idx="4549">
                  <c:v>0.90989999999991611</c:v>
                </c:pt>
                <c:pt idx="4550">
                  <c:v>0.91009999999991609</c:v>
                </c:pt>
                <c:pt idx="4551">
                  <c:v>0.91029999999991607</c:v>
                </c:pt>
                <c:pt idx="4552">
                  <c:v>0.91049999999991549</c:v>
                </c:pt>
                <c:pt idx="4553">
                  <c:v>0.91069999999991602</c:v>
                </c:pt>
                <c:pt idx="4554">
                  <c:v>0.910899999999916</c:v>
                </c:pt>
                <c:pt idx="4555">
                  <c:v>0.91109999999991598</c:v>
                </c:pt>
                <c:pt idx="4556">
                  <c:v>0.91129999999991596</c:v>
                </c:pt>
                <c:pt idx="4557">
                  <c:v>0.91149999999991549</c:v>
                </c:pt>
                <c:pt idx="4558">
                  <c:v>0.91169999999991591</c:v>
                </c:pt>
                <c:pt idx="4559">
                  <c:v>0.91189999999991589</c:v>
                </c:pt>
                <c:pt idx="4560">
                  <c:v>0.91209999999991587</c:v>
                </c:pt>
                <c:pt idx="4561">
                  <c:v>0.91229999999991551</c:v>
                </c:pt>
                <c:pt idx="4562">
                  <c:v>0.91249999999991549</c:v>
                </c:pt>
                <c:pt idx="4563">
                  <c:v>0.9126999999999158</c:v>
                </c:pt>
                <c:pt idx="4564">
                  <c:v>0.91289999999991578</c:v>
                </c:pt>
                <c:pt idx="4565">
                  <c:v>0.91309999999991576</c:v>
                </c:pt>
                <c:pt idx="4566">
                  <c:v>0.91329999999991551</c:v>
                </c:pt>
                <c:pt idx="4567">
                  <c:v>0.91349999999991549</c:v>
                </c:pt>
                <c:pt idx="4568">
                  <c:v>0.91369999999991569</c:v>
                </c:pt>
                <c:pt idx="4569">
                  <c:v>0.91389999999991567</c:v>
                </c:pt>
                <c:pt idx="4570">
                  <c:v>0.91409999999991554</c:v>
                </c:pt>
                <c:pt idx="4571">
                  <c:v>0.91429999999991551</c:v>
                </c:pt>
                <c:pt idx="4572">
                  <c:v>0.91449999999991549</c:v>
                </c:pt>
                <c:pt idx="4573">
                  <c:v>0.91469999999991569</c:v>
                </c:pt>
                <c:pt idx="4574">
                  <c:v>0.91489999999991567</c:v>
                </c:pt>
                <c:pt idx="4575">
                  <c:v>0.91509999999991554</c:v>
                </c:pt>
                <c:pt idx="4576">
                  <c:v>0.91529999999991551</c:v>
                </c:pt>
                <c:pt idx="4577">
                  <c:v>0.91549999999991549</c:v>
                </c:pt>
                <c:pt idx="4578">
                  <c:v>0.91569999999991569</c:v>
                </c:pt>
                <c:pt idx="4579">
                  <c:v>0.91589999999991545</c:v>
                </c:pt>
                <c:pt idx="4580">
                  <c:v>0.91609999999991543</c:v>
                </c:pt>
                <c:pt idx="4581">
                  <c:v>0.9162999999999154</c:v>
                </c:pt>
                <c:pt idx="4582">
                  <c:v>0.91649999999991538</c:v>
                </c:pt>
                <c:pt idx="4583">
                  <c:v>0.91669999999991569</c:v>
                </c:pt>
                <c:pt idx="4584">
                  <c:v>0.91689999999991534</c:v>
                </c:pt>
                <c:pt idx="4585">
                  <c:v>0.91709999999991532</c:v>
                </c:pt>
                <c:pt idx="4586">
                  <c:v>0.91729999999991529</c:v>
                </c:pt>
                <c:pt idx="4587">
                  <c:v>0.91749999999991527</c:v>
                </c:pt>
                <c:pt idx="4588">
                  <c:v>0.91769999999991525</c:v>
                </c:pt>
                <c:pt idx="4589">
                  <c:v>0.91789999999991523</c:v>
                </c:pt>
                <c:pt idx="4590">
                  <c:v>0.91809999999991521</c:v>
                </c:pt>
                <c:pt idx="4591">
                  <c:v>0.91829999999991518</c:v>
                </c:pt>
                <c:pt idx="4592">
                  <c:v>0.91849999999991516</c:v>
                </c:pt>
                <c:pt idx="4593">
                  <c:v>0.91869999999991514</c:v>
                </c:pt>
                <c:pt idx="4594">
                  <c:v>0.91889999999991512</c:v>
                </c:pt>
                <c:pt idx="4595">
                  <c:v>0.9190999999999151</c:v>
                </c:pt>
                <c:pt idx="4596">
                  <c:v>0.91929999999991507</c:v>
                </c:pt>
                <c:pt idx="4597">
                  <c:v>0.9194999999999145</c:v>
                </c:pt>
                <c:pt idx="4598">
                  <c:v>0.91969999999991503</c:v>
                </c:pt>
                <c:pt idx="4599">
                  <c:v>0.91989999999991501</c:v>
                </c:pt>
                <c:pt idx="4600">
                  <c:v>0.92009999999991499</c:v>
                </c:pt>
                <c:pt idx="4601">
                  <c:v>0.92029999999991496</c:v>
                </c:pt>
                <c:pt idx="4602">
                  <c:v>0.9204999999999145</c:v>
                </c:pt>
                <c:pt idx="4603">
                  <c:v>0.92069999999991492</c:v>
                </c:pt>
                <c:pt idx="4604">
                  <c:v>0.9208999999999149</c:v>
                </c:pt>
                <c:pt idx="4605">
                  <c:v>0.92109999999991488</c:v>
                </c:pt>
                <c:pt idx="4606">
                  <c:v>0.92129999999991452</c:v>
                </c:pt>
                <c:pt idx="4607">
                  <c:v>0.9214999999999145</c:v>
                </c:pt>
                <c:pt idx="4608">
                  <c:v>0.92169999999991481</c:v>
                </c:pt>
                <c:pt idx="4609">
                  <c:v>0.92189999999991479</c:v>
                </c:pt>
                <c:pt idx="4610">
                  <c:v>0.92209999999991477</c:v>
                </c:pt>
                <c:pt idx="4611">
                  <c:v>0.92229999999991452</c:v>
                </c:pt>
                <c:pt idx="4612">
                  <c:v>0.9224999999999145</c:v>
                </c:pt>
                <c:pt idx="4613">
                  <c:v>0.9226999999999147</c:v>
                </c:pt>
                <c:pt idx="4614">
                  <c:v>0.92289999999991468</c:v>
                </c:pt>
                <c:pt idx="4615">
                  <c:v>0.92309999999991466</c:v>
                </c:pt>
                <c:pt idx="4616">
                  <c:v>0.92329999999991452</c:v>
                </c:pt>
                <c:pt idx="4617">
                  <c:v>0.9234999999999145</c:v>
                </c:pt>
                <c:pt idx="4618">
                  <c:v>0.9236999999999147</c:v>
                </c:pt>
                <c:pt idx="4619">
                  <c:v>0.92389999999991468</c:v>
                </c:pt>
                <c:pt idx="4620">
                  <c:v>0.92409999999991455</c:v>
                </c:pt>
                <c:pt idx="4621">
                  <c:v>0.92429999999991452</c:v>
                </c:pt>
                <c:pt idx="4622">
                  <c:v>0.9244999999999145</c:v>
                </c:pt>
                <c:pt idx="4623">
                  <c:v>0.9246999999999147</c:v>
                </c:pt>
                <c:pt idx="4624">
                  <c:v>0.92489999999991468</c:v>
                </c:pt>
                <c:pt idx="4625">
                  <c:v>0.92509999999991444</c:v>
                </c:pt>
                <c:pt idx="4626">
                  <c:v>0.92529999999991441</c:v>
                </c:pt>
                <c:pt idx="4627">
                  <c:v>0.92549999999991439</c:v>
                </c:pt>
                <c:pt idx="4628">
                  <c:v>0.9256999999999147</c:v>
                </c:pt>
                <c:pt idx="4629">
                  <c:v>0.92589999999991435</c:v>
                </c:pt>
                <c:pt idx="4630">
                  <c:v>0.92609999999991433</c:v>
                </c:pt>
                <c:pt idx="4631">
                  <c:v>0.9262999999999143</c:v>
                </c:pt>
                <c:pt idx="4632">
                  <c:v>0.92649999999991428</c:v>
                </c:pt>
                <c:pt idx="4633">
                  <c:v>0.9266999999999147</c:v>
                </c:pt>
                <c:pt idx="4634">
                  <c:v>0.92689999999991424</c:v>
                </c:pt>
                <c:pt idx="4635">
                  <c:v>0.92709999999991421</c:v>
                </c:pt>
                <c:pt idx="4636">
                  <c:v>0.92729999999991419</c:v>
                </c:pt>
                <c:pt idx="4637">
                  <c:v>0.92749999999991417</c:v>
                </c:pt>
                <c:pt idx="4638">
                  <c:v>0.92769999999991415</c:v>
                </c:pt>
                <c:pt idx="4639">
                  <c:v>0.92789999999991413</c:v>
                </c:pt>
                <c:pt idx="4640">
                  <c:v>0.9280999999999141</c:v>
                </c:pt>
                <c:pt idx="4641">
                  <c:v>0.92829999999991408</c:v>
                </c:pt>
                <c:pt idx="4642">
                  <c:v>0.92849999999991406</c:v>
                </c:pt>
                <c:pt idx="4643">
                  <c:v>0.92869999999991404</c:v>
                </c:pt>
                <c:pt idx="4644">
                  <c:v>0.92889999999991402</c:v>
                </c:pt>
                <c:pt idx="4645">
                  <c:v>0.92909999999991399</c:v>
                </c:pt>
                <c:pt idx="4646">
                  <c:v>0.92929999999991397</c:v>
                </c:pt>
                <c:pt idx="4647">
                  <c:v>0.92949999999991351</c:v>
                </c:pt>
                <c:pt idx="4648">
                  <c:v>0.92969999999991393</c:v>
                </c:pt>
                <c:pt idx="4649">
                  <c:v>0.92989999999991391</c:v>
                </c:pt>
                <c:pt idx="4650">
                  <c:v>0.93009999999991388</c:v>
                </c:pt>
                <c:pt idx="4651">
                  <c:v>0.93029999999991386</c:v>
                </c:pt>
                <c:pt idx="4652">
                  <c:v>0.93049999999991351</c:v>
                </c:pt>
                <c:pt idx="4653">
                  <c:v>0.93069999999991382</c:v>
                </c:pt>
                <c:pt idx="4654">
                  <c:v>0.9308999999999138</c:v>
                </c:pt>
                <c:pt idx="4655">
                  <c:v>0.93109999999991377</c:v>
                </c:pt>
                <c:pt idx="4656">
                  <c:v>0.93129999999991353</c:v>
                </c:pt>
                <c:pt idx="4657">
                  <c:v>0.93149999999991351</c:v>
                </c:pt>
                <c:pt idx="4658">
                  <c:v>0.93169999999991371</c:v>
                </c:pt>
                <c:pt idx="4659">
                  <c:v>0.93189999999991369</c:v>
                </c:pt>
                <c:pt idx="4660">
                  <c:v>0.93209999999991366</c:v>
                </c:pt>
                <c:pt idx="4661">
                  <c:v>0.93229999999991353</c:v>
                </c:pt>
                <c:pt idx="4662">
                  <c:v>0.93249999999991351</c:v>
                </c:pt>
                <c:pt idx="4663">
                  <c:v>0.9326999999999136</c:v>
                </c:pt>
                <c:pt idx="4664">
                  <c:v>0.93289999999991369</c:v>
                </c:pt>
                <c:pt idx="4665">
                  <c:v>0.93309999999991355</c:v>
                </c:pt>
                <c:pt idx="4666">
                  <c:v>0.93329999999991353</c:v>
                </c:pt>
                <c:pt idx="4667">
                  <c:v>0.93349999999991351</c:v>
                </c:pt>
                <c:pt idx="4668">
                  <c:v>0.9336999999999136</c:v>
                </c:pt>
                <c:pt idx="4669">
                  <c:v>0.93389999999991369</c:v>
                </c:pt>
                <c:pt idx="4670">
                  <c:v>0.93409999999991344</c:v>
                </c:pt>
                <c:pt idx="4671">
                  <c:v>0.93429999999991342</c:v>
                </c:pt>
                <c:pt idx="4672">
                  <c:v>0.9344999999999134</c:v>
                </c:pt>
                <c:pt idx="4673">
                  <c:v>0.9346999999999136</c:v>
                </c:pt>
                <c:pt idx="4674">
                  <c:v>0.93489999999991369</c:v>
                </c:pt>
                <c:pt idx="4675">
                  <c:v>0.93509999999991333</c:v>
                </c:pt>
                <c:pt idx="4676">
                  <c:v>0.93529999999991331</c:v>
                </c:pt>
                <c:pt idx="4677">
                  <c:v>0.93549999999991329</c:v>
                </c:pt>
                <c:pt idx="4678">
                  <c:v>0.9356999999999136</c:v>
                </c:pt>
                <c:pt idx="4679">
                  <c:v>0.93589999999991325</c:v>
                </c:pt>
                <c:pt idx="4680">
                  <c:v>0.93609999999991322</c:v>
                </c:pt>
                <c:pt idx="4681">
                  <c:v>0.9362999999999132</c:v>
                </c:pt>
                <c:pt idx="4682">
                  <c:v>0.93649999999991318</c:v>
                </c:pt>
                <c:pt idx="4683">
                  <c:v>0.9366999999999136</c:v>
                </c:pt>
                <c:pt idx="4684">
                  <c:v>0.93689999999991314</c:v>
                </c:pt>
                <c:pt idx="4685">
                  <c:v>0.93709999999991311</c:v>
                </c:pt>
                <c:pt idx="4686">
                  <c:v>0.93729999999991309</c:v>
                </c:pt>
                <c:pt idx="4687">
                  <c:v>0.93749999999991307</c:v>
                </c:pt>
                <c:pt idx="4688">
                  <c:v>0.93769999999991305</c:v>
                </c:pt>
                <c:pt idx="4689">
                  <c:v>0.93789999999991303</c:v>
                </c:pt>
                <c:pt idx="4690">
                  <c:v>0.938099999999913</c:v>
                </c:pt>
                <c:pt idx="4691">
                  <c:v>0.93829999999991298</c:v>
                </c:pt>
                <c:pt idx="4692">
                  <c:v>0.93849999999991296</c:v>
                </c:pt>
                <c:pt idx="4693">
                  <c:v>0.93869999999991294</c:v>
                </c:pt>
                <c:pt idx="4694">
                  <c:v>0.93889999999991292</c:v>
                </c:pt>
                <c:pt idx="4695">
                  <c:v>0.93909999999991289</c:v>
                </c:pt>
                <c:pt idx="4696">
                  <c:v>0.93929999999991287</c:v>
                </c:pt>
                <c:pt idx="4697">
                  <c:v>0.93949999999991252</c:v>
                </c:pt>
                <c:pt idx="4698">
                  <c:v>0.93969999999991283</c:v>
                </c:pt>
                <c:pt idx="4699">
                  <c:v>0.93989999999991281</c:v>
                </c:pt>
                <c:pt idx="4700">
                  <c:v>0.94009999999991278</c:v>
                </c:pt>
                <c:pt idx="4701">
                  <c:v>0.94029999999991276</c:v>
                </c:pt>
                <c:pt idx="4702">
                  <c:v>0.94049999999991252</c:v>
                </c:pt>
                <c:pt idx="4703">
                  <c:v>0.94069999999991272</c:v>
                </c:pt>
                <c:pt idx="4704">
                  <c:v>0.9408999999999127</c:v>
                </c:pt>
                <c:pt idx="4705">
                  <c:v>0.94109999999991267</c:v>
                </c:pt>
                <c:pt idx="4706">
                  <c:v>0.94129999999991254</c:v>
                </c:pt>
                <c:pt idx="4707">
                  <c:v>0.94149999999991252</c:v>
                </c:pt>
                <c:pt idx="4708">
                  <c:v>0.94169999999991261</c:v>
                </c:pt>
                <c:pt idx="4709">
                  <c:v>0.9418999999999127</c:v>
                </c:pt>
                <c:pt idx="4710">
                  <c:v>0.94209999999991267</c:v>
                </c:pt>
                <c:pt idx="4711">
                  <c:v>0.94229999999991254</c:v>
                </c:pt>
                <c:pt idx="4712">
                  <c:v>0.94249999999991252</c:v>
                </c:pt>
                <c:pt idx="4713">
                  <c:v>0.94269999999991261</c:v>
                </c:pt>
                <c:pt idx="4714">
                  <c:v>0.9428999999999127</c:v>
                </c:pt>
                <c:pt idx="4715">
                  <c:v>0.94309999999991245</c:v>
                </c:pt>
                <c:pt idx="4716">
                  <c:v>0.94329999999991243</c:v>
                </c:pt>
                <c:pt idx="4717">
                  <c:v>0.94349999999991241</c:v>
                </c:pt>
                <c:pt idx="4718">
                  <c:v>0.94369999999991261</c:v>
                </c:pt>
                <c:pt idx="4719">
                  <c:v>0.9438999999999127</c:v>
                </c:pt>
                <c:pt idx="4720">
                  <c:v>0.94409999999991234</c:v>
                </c:pt>
                <c:pt idx="4721">
                  <c:v>0.94429999999991232</c:v>
                </c:pt>
                <c:pt idx="4722">
                  <c:v>0.9444999999999123</c:v>
                </c:pt>
                <c:pt idx="4723">
                  <c:v>0.94469999999991261</c:v>
                </c:pt>
                <c:pt idx="4724">
                  <c:v>0.94489999999991225</c:v>
                </c:pt>
                <c:pt idx="4725">
                  <c:v>0.94509999999991223</c:v>
                </c:pt>
                <c:pt idx="4726">
                  <c:v>0.94529999999991221</c:v>
                </c:pt>
                <c:pt idx="4727">
                  <c:v>0.94549999999991219</c:v>
                </c:pt>
                <c:pt idx="4728">
                  <c:v>0.94569999999991261</c:v>
                </c:pt>
                <c:pt idx="4729">
                  <c:v>0.94589999999991214</c:v>
                </c:pt>
                <c:pt idx="4730">
                  <c:v>0.94609999999991212</c:v>
                </c:pt>
                <c:pt idx="4731">
                  <c:v>0.9462999999999121</c:v>
                </c:pt>
                <c:pt idx="4732">
                  <c:v>0.94649999999991208</c:v>
                </c:pt>
                <c:pt idx="4733">
                  <c:v>0.94669999999991261</c:v>
                </c:pt>
                <c:pt idx="4734">
                  <c:v>0.94689999999991203</c:v>
                </c:pt>
                <c:pt idx="4735">
                  <c:v>0.94709999999991201</c:v>
                </c:pt>
                <c:pt idx="4736">
                  <c:v>0.94729999999991199</c:v>
                </c:pt>
                <c:pt idx="4737">
                  <c:v>0.94749999999991197</c:v>
                </c:pt>
                <c:pt idx="4738">
                  <c:v>0.94769999999991195</c:v>
                </c:pt>
                <c:pt idx="4739">
                  <c:v>0.94789999999991192</c:v>
                </c:pt>
                <c:pt idx="4740">
                  <c:v>0.9480999999999119</c:v>
                </c:pt>
                <c:pt idx="4741">
                  <c:v>0.94829999999991188</c:v>
                </c:pt>
                <c:pt idx="4742">
                  <c:v>0.94849999999991186</c:v>
                </c:pt>
                <c:pt idx="4743">
                  <c:v>0.94869999999991184</c:v>
                </c:pt>
                <c:pt idx="4744">
                  <c:v>0.94889999999991181</c:v>
                </c:pt>
                <c:pt idx="4745">
                  <c:v>0.94909999999991179</c:v>
                </c:pt>
                <c:pt idx="4746">
                  <c:v>0.94929999999991177</c:v>
                </c:pt>
                <c:pt idx="4747">
                  <c:v>0.94949999999991153</c:v>
                </c:pt>
                <c:pt idx="4748">
                  <c:v>0.94969999999991173</c:v>
                </c:pt>
                <c:pt idx="4749">
                  <c:v>0.9498999999999117</c:v>
                </c:pt>
                <c:pt idx="4750">
                  <c:v>0.95009999999991168</c:v>
                </c:pt>
                <c:pt idx="4751">
                  <c:v>0.95029999999991166</c:v>
                </c:pt>
                <c:pt idx="4752">
                  <c:v>0.95049999999991153</c:v>
                </c:pt>
                <c:pt idx="4753">
                  <c:v>0.95069999999991162</c:v>
                </c:pt>
                <c:pt idx="4754">
                  <c:v>0.9508999999999117</c:v>
                </c:pt>
                <c:pt idx="4755">
                  <c:v>0.95109999999991168</c:v>
                </c:pt>
                <c:pt idx="4756">
                  <c:v>0.95129999999991155</c:v>
                </c:pt>
                <c:pt idx="4757">
                  <c:v>0.95149999999991153</c:v>
                </c:pt>
                <c:pt idx="4758">
                  <c:v>0.95169999999991162</c:v>
                </c:pt>
                <c:pt idx="4759">
                  <c:v>0.95189999999991171</c:v>
                </c:pt>
                <c:pt idx="4760">
                  <c:v>0.95209999999991168</c:v>
                </c:pt>
                <c:pt idx="4761">
                  <c:v>0.95229999999991144</c:v>
                </c:pt>
                <c:pt idx="4762">
                  <c:v>0.95249999999991142</c:v>
                </c:pt>
                <c:pt idx="4763">
                  <c:v>0.95269999999991162</c:v>
                </c:pt>
                <c:pt idx="4764">
                  <c:v>0.9528999999999116</c:v>
                </c:pt>
                <c:pt idx="4765">
                  <c:v>0.95309999999991135</c:v>
                </c:pt>
                <c:pt idx="4766">
                  <c:v>0.95329999999991133</c:v>
                </c:pt>
                <c:pt idx="4767">
                  <c:v>0.95349999999991131</c:v>
                </c:pt>
                <c:pt idx="4768">
                  <c:v>0.95369999999991162</c:v>
                </c:pt>
                <c:pt idx="4769">
                  <c:v>0.9538999999999116</c:v>
                </c:pt>
                <c:pt idx="4770">
                  <c:v>0.95409999999991124</c:v>
                </c:pt>
                <c:pt idx="4771">
                  <c:v>0.95429999999991122</c:v>
                </c:pt>
                <c:pt idx="4772">
                  <c:v>0.9544999999999112</c:v>
                </c:pt>
                <c:pt idx="4773">
                  <c:v>0.95469999999991162</c:v>
                </c:pt>
                <c:pt idx="4774">
                  <c:v>0.95489999999991115</c:v>
                </c:pt>
                <c:pt idx="4775">
                  <c:v>0.95509999999991113</c:v>
                </c:pt>
                <c:pt idx="4776">
                  <c:v>0.95529999999991111</c:v>
                </c:pt>
                <c:pt idx="4777">
                  <c:v>0.95549999999991109</c:v>
                </c:pt>
                <c:pt idx="4778">
                  <c:v>0.95569999999991162</c:v>
                </c:pt>
                <c:pt idx="4779">
                  <c:v>0.95589999999991104</c:v>
                </c:pt>
                <c:pt idx="4780">
                  <c:v>0.95609999999991102</c:v>
                </c:pt>
                <c:pt idx="4781">
                  <c:v>0.956299999999911</c:v>
                </c:pt>
                <c:pt idx="4782">
                  <c:v>0.95649999999991098</c:v>
                </c:pt>
                <c:pt idx="4783">
                  <c:v>0.95669999999991095</c:v>
                </c:pt>
                <c:pt idx="4784">
                  <c:v>0.95689999999991093</c:v>
                </c:pt>
                <c:pt idx="4785">
                  <c:v>0.95709999999991091</c:v>
                </c:pt>
                <c:pt idx="4786">
                  <c:v>0.95729999999991089</c:v>
                </c:pt>
                <c:pt idx="4787">
                  <c:v>0.95749999999991087</c:v>
                </c:pt>
                <c:pt idx="4788">
                  <c:v>0.95769999999991084</c:v>
                </c:pt>
                <c:pt idx="4789">
                  <c:v>0.95789999999991082</c:v>
                </c:pt>
                <c:pt idx="4790">
                  <c:v>0.9580999999999108</c:v>
                </c:pt>
                <c:pt idx="4791">
                  <c:v>0.95829999999991078</c:v>
                </c:pt>
                <c:pt idx="4792">
                  <c:v>0.95849999999991076</c:v>
                </c:pt>
                <c:pt idx="4793">
                  <c:v>0.95869999999991073</c:v>
                </c:pt>
                <c:pt idx="4794">
                  <c:v>0.95889999999991071</c:v>
                </c:pt>
                <c:pt idx="4795">
                  <c:v>0.95909999999991069</c:v>
                </c:pt>
                <c:pt idx="4796">
                  <c:v>0.95929999999991067</c:v>
                </c:pt>
                <c:pt idx="4797">
                  <c:v>0.95949999999991054</c:v>
                </c:pt>
                <c:pt idx="4798">
                  <c:v>0.95969999999991062</c:v>
                </c:pt>
                <c:pt idx="4799">
                  <c:v>0.9598999999999106</c:v>
                </c:pt>
                <c:pt idx="4800">
                  <c:v>0.96009999999991069</c:v>
                </c:pt>
                <c:pt idx="4801">
                  <c:v>0.96029999999991067</c:v>
                </c:pt>
                <c:pt idx="4802">
                  <c:v>0.96049999999991054</c:v>
                </c:pt>
                <c:pt idx="4803">
                  <c:v>0.96069999999991063</c:v>
                </c:pt>
                <c:pt idx="4804">
                  <c:v>0.9608999999999106</c:v>
                </c:pt>
                <c:pt idx="4805">
                  <c:v>0.96109999999991069</c:v>
                </c:pt>
                <c:pt idx="4806">
                  <c:v>0.96129999999991045</c:v>
                </c:pt>
                <c:pt idx="4807">
                  <c:v>0.96149999999991043</c:v>
                </c:pt>
                <c:pt idx="4808">
                  <c:v>0.96169999999991063</c:v>
                </c:pt>
                <c:pt idx="4809">
                  <c:v>0.9618999999999106</c:v>
                </c:pt>
                <c:pt idx="4810">
                  <c:v>0.96209999999991069</c:v>
                </c:pt>
                <c:pt idx="4811">
                  <c:v>0.96229999999991034</c:v>
                </c:pt>
                <c:pt idx="4812">
                  <c:v>0.96249999999991032</c:v>
                </c:pt>
                <c:pt idx="4813">
                  <c:v>0.96269999999991063</c:v>
                </c:pt>
                <c:pt idx="4814">
                  <c:v>0.96289999999991061</c:v>
                </c:pt>
                <c:pt idx="4815">
                  <c:v>0.96309999999991025</c:v>
                </c:pt>
                <c:pt idx="4816">
                  <c:v>0.96329999999991023</c:v>
                </c:pt>
                <c:pt idx="4817">
                  <c:v>0.96349999999991021</c:v>
                </c:pt>
                <c:pt idx="4818">
                  <c:v>0.96369999999991063</c:v>
                </c:pt>
                <c:pt idx="4819">
                  <c:v>0.96389999999991061</c:v>
                </c:pt>
                <c:pt idx="4820">
                  <c:v>0.96409999999991014</c:v>
                </c:pt>
                <c:pt idx="4821">
                  <c:v>0.96429999999991012</c:v>
                </c:pt>
                <c:pt idx="4822">
                  <c:v>0.9644999999999101</c:v>
                </c:pt>
                <c:pt idx="4823">
                  <c:v>0.96469999999991063</c:v>
                </c:pt>
                <c:pt idx="4824">
                  <c:v>0.96489999999991005</c:v>
                </c:pt>
                <c:pt idx="4825">
                  <c:v>0.96509999999991003</c:v>
                </c:pt>
                <c:pt idx="4826">
                  <c:v>0.96529999999991001</c:v>
                </c:pt>
                <c:pt idx="4827">
                  <c:v>0.96549999999990999</c:v>
                </c:pt>
                <c:pt idx="4828">
                  <c:v>0.96569999999991063</c:v>
                </c:pt>
                <c:pt idx="4829">
                  <c:v>0.96589999999990994</c:v>
                </c:pt>
                <c:pt idx="4830">
                  <c:v>0.96609999999990992</c:v>
                </c:pt>
                <c:pt idx="4831">
                  <c:v>0.9662999999999099</c:v>
                </c:pt>
                <c:pt idx="4832">
                  <c:v>0.96649999999990988</c:v>
                </c:pt>
                <c:pt idx="4833">
                  <c:v>0.96669999999990985</c:v>
                </c:pt>
                <c:pt idx="4834">
                  <c:v>0.96689999999990983</c:v>
                </c:pt>
                <c:pt idx="4835">
                  <c:v>0.96709999999990981</c:v>
                </c:pt>
                <c:pt idx="4836">
                  <c:v>0.96729999999990979</c:v>
                </c:pt>
                <c:pt idx="4837">
                  <c:v>0.96749999999990977</c:v>
                </c:pt>
                <c:pt idx="4838">
                  <c:v>0.96769999999990974</c:v>
                </c:pt>
                <c:pt idx="4839">
                  <c:v>0.96789999999990972</c:v>
                </c:pt>
                <c:pt idx="4840">
                  <c:v>0.9680999999999097</c:v>
                </c:pt>
                <c:pt idx="4841">
                  <c:v>0.96829999999990968</c:v>
                </c:pt>
                <c:pt idx="4842">
                  <c:v>0.96849999999990966</c:v>
                </c:pt>
                <c:pt idx="4843">
                  <c:v>0.96869999999990963</c:v>
                </c:pt>
                <c:pt idx="4844">
                  <c:v>0.96889999999990961</c:v>
                </c:pt>
                <c:pt idx="4845">
                  <c:v>0.9690999999999097</c:v>
                </c:pt>
                <c:pt idx="4846">
                  <c:v>0.96929999999990968</c:v>
                </c:pt>
                <c:pt idx="4847">
                  <c:v>0.96949999999990955</c:v>
                </c:pt>
                <c:pt idx="4848">
                  <c:v>0.96969999999990963</c:v>
                </c:pt>
                <c:pt idx="4849">
                  <c:v>0.96989999999990961</c:v>
                </c:pt>
                <c:pt idx="4850">
                  <c:v>0.97009999999990959</c:v>
                </c:pt>
                <c:pt idx="4851">
                  <c:v>0.97029999999990957</c:v>
                </c:pt>
                <c:pt idx="4852">
                  <c:v>0.97049999999990755</c:v>
                </c:pt>
                <c:pt idx="4853">
                  <c:v>0.97069999999990952</c:v>
                </c:pt>
                <c:pt idx="4854">
                  <c:v>0.9708999999999095</c:v>
                </c:pt>
                <c:pt idx="4855">
                  <c:v>0.97109999999990959</c:v>
                </c:pt>
                <c:pt idx="4856">
                  <c:v>0.97129999999990857</c:v>
                </c:pt>
                <c:pt idx="4857">
                  <c:v>0.97149999999990744</c:v>
                </c:pt>
                <c:pt idx="4858">
                  <c:v>0.97169999999990952</c:v>
                </c:pt>
                <c:pt idx="4859">
                  <c:v>0.9718999999999095</c:v>
                </c:pt>
                <c:pt idx="4860">
                  <c:v>0.97209999999990959</c:v>
                </c:pt>
                <c:pt idx="4861">
                  <c:v>0.97229999999990857</c:v>
                </c:pt>
                <c:pt idx="4862">
                  <c:v>0.97249999999990733</c:v>
                </c:pt>
                <c:pt idx="4863">
                  <c:v>0.97269999999990953</c:v>
                </c:pt>
                <c:pt idx="4864">
                  <c:v>0.9728999999999095</c:v>
                </c:pt>
                <c:pt idx="4865">
                  <c:v>0.97309999999990859</c:v>
                </c:pt>
                <c:pt idx="4866">
                  <c:v>0.97329999999990857</c:v>
                </c:pt>
                <c:pt idx="4867">
                  <c:v>0.97349999999990722</c:v>
                </c:pt>
                <c:pt idx="4868">
                  <c:v>0.97369999999990953</c:v>
                </c:pt>
                <c:pt idx="4869">
                  <c:v>0.9738999999999095</c:v>
                </c:pt>
                <c:pt idx="4870">
                  <c:v>0.97409999999990859</c:v>
                </c:pt>
                <c:pt idx="4871">
                  <c:v>0.97429999999990857</c:v>
                </c:pt>
                <c:pt idx="4872">
                  <c:v>0.97449999999990711</c:v>
                </c:pt>
                <c:pt idx="4873">
                  <c:v>0.97469999999990953</c:v>
                </c:pt>
                <c:pt idx="4874">
                  <c:v>0.97489999999990851</c:v>
                </c:pt>
                <c:pt idx="4875">
                  <c:v>0.97509999999990848</c:v>
                </c:pt>
                <c:pt idx="4876">
                  <c:v>0.97529999999990857</c:v>
                </c:pt>
                <c:pt idx="4877">
                  <c:v>0.975499999999907</c:v>
                </c:pt>
                <c:pt idx="4878">
                  <c:v>0.97569999999990953</c:v>
                </c:pt>
                <c:pt idx="4879">
                  <c:v>0.97589999999990851</c:v>
                </c:pt>
                <c:pt idx="4880">
                  <c:v>0.97609999999990849</c:v>
                </c:pt>
                <c:pt idx="4881">
                  <c:v>0.97629999999990857</c:v>
                </c:pt>
                <c:pt idx="4882">
                  <c:v>0.97649999999990689</c:v>
                </c:pt>
                <c:pt idx="4883">
                  <c:v>0.97669999999990853</c:v>
                </c:pt>
                <c:pt idx="4884">
                  <c:v>0.97689999999990851</c:v>
                </c:pt>
                <c:pt idx="4885">
                  <c:v>0.97709999999990849</c:v>
                </c:pt>
                <c:pt idx="4886">
                  <c:v>0.97729999999990858</c:v>
                </c:pt>
                <c:pt idx="4887">
                  <c:v>0.97749999999990678</c:v>
                </c:pt>
                <c:pt idx="4888">
                  <c:v>0.97769999999990853</c:v>
                </c:pt>
                <c:pt idx="4889">
                  <c:v>0.97789999999990851</c:v>
                </c:pt>
                <c:pt idx="4890">
                  <c:v>0.97809999999990849</c:v>
                </c:pt>
                <c:pt idx="4891">
                  <c:v>0.97829999999990858</c:v>
                </c:pt>
                <c:pt idx="4892">
                  <c:v>0.97849999999990667</c:v>
                </c:pt>
                <c:pt idx="4893">
                  <c:v>0.97869999999990853</c:v>
                </c:pt>
                <c:pt idx="4894">
                  <c:v>0.97889999999990851</c:v>
                </c:pt>
                <c:pt idx="4895">
                  <c:v>0.97909999999990849</c:v>
                </c:pt>
                <c:pt idx="4896">
                  <c:v>0.97929999999990858</c:v>
                </c:pt>
                <c:pt idx="4897">
                  <c:v>0.97949999999990756</c:v>
                </c:pt>
                <c:pt idx="4898">
                  <c:v>0.97969999999990853</c:v>
                </c:pt>
                <c:pt idx="4899">
                  <c:v>0.97989999999990851</c:v>
                </c:pt>
                <c:pt idx="4900">
                  <c:v>0.98009999999990838</c:v>
                </c:pt>
                <c:pt idx="4901">
                  <c:v>0.98029999999990836</c:v>
                </c:pt>
                <c:pt idx="4902">
                  <c:v>0.98049999999990756</c:v>
                </c:pt>
                <c:pt idx="4903">
                  <c:v>0.98069999999990831</c:v>
                </c:pt>
                <c:pt idx="4904">
                  <c:v>0.98089999999990829</c:v>
                </c:pt>
                <c:pt idx="4905">
                  <c:v>0.98109999999990827</c:v>
                </c:pt>
                <c:pt idx="4906">
                  <c:v>0.98129999999990758</c:v>
                </c:pt>
                <c:pt idx="4907">
                  <c:v>0.98149999999990756</c:v>
                </c:pt>
                <c:pt idx="4908">
                  <c:v>0.9816999999999082</c:v>
                </c:pt>
                <c:pt idx="4909">
                  <c:v>0.98189999999990818</c:v>
                </c:pt>
                <c:pt idx="4910">
                  <c:v>0.98209999999990816</c:v>
                </c:pt>
                <c:pt idx="4911">
                  <c:v>0.98229999999990758</c:v>
                </c:pt>
                <c:pt idx="4912">
                  <c:v>0.98249999999990756</c:v>
                </c:pt>
                <c:pt idx="4913">
                  <c:v>0.98269999999990809</c:v>
                </c:pt>
                <c:pt idx="4914">
                  <c:v>0.98289999999990807</c:v>
                </c:pt>
                <c:pt idx="4915">
                  <c:v>0.98309999999990749</c:v>
                </c:pt>
                <c:pt idx="4916">
                  <c:v>0.98329999999990758</c:v>
                </c:pt>
                <c:pt idx="4917">
                  <c:v>0.98349999999990756</c:v>
                </c:pt>
                <c:pt idx="4918">
                  <c:v>0.98369999999990798</c:v>
                </c:pt>
                <c:pt idx="4919">
                  <c:v>0.98389999999990796</c:v>
                </c:pt>
                <c:pt idx="4920">
                  <c:v>0.98409999999990749</c:v>
                </c:pt>
                <c:pt idx="4921">
                  <c:v>0.98429999999990758</c:v>
                </c:pt>
                <c:pt idx="4922">
                  <c:v>0.98449999999990756</c:v>
                </c:pt>
                <c:pt idx="4923">
                  <c:v>0.98469999999990787</c:v>
                </c:pt>
                <c:pt idx="4924">
                  <c:v>0.98489999999990752</c:v>
                </c:pt>
                <c:pt idx="4925">
                  <c:v>0.98509999999990749</c:v>
                </c:pt>
                <c:pt idx="4926">
                  <c:v>0.98529999999990758</c:v>
                </c:pt>
                <c:pt idx="4927">
                  <c:v>0.98549999999990756</c:v>
                </c:pt>
                <c:pt idx="4928">
                  <c:v>0.98569999999990776</c:v>
                </c:pt>
                <c:pt idx="4929">
                  <c:v>0.98589999999990752</c:v>
                </c:pt>
                <c:pt idx="4930">
                  <c:v>0.98609999999990749</c:v>
                </c:pt>
                <c:pt idx="4931">
                  <c:v>0.98629999999990758</c:v>
                </c:pt>
                <c:pt idx="4932">
                  <c:v>0.98649999999990756</c:v>
                </c:pt>
                <c:pt idx="4933">
                  <c:v>0.98669999999990754</c:v>
                </c:pt>
                <c:pt idx="4934">
                  <c:v>0.98689999999990752</c:v>
                </c:pt>
                <c:pt idx="4935">
                  <c:v>0.9870999999999075</c:v>
                </c:pt>
                <c:pt idx="4936">
                  <c:v>0.98729999999990758</c:v>
                </c:pt>
                <c:pt idx="4937">
                  <c:v>0.98749999999990756</c:v>
                </c:pt>
                <c:pt idx="4938">
                  <c:v>0.98769999999990754</c:v>
                </c:pt>
                <c:pt idx="4939">
                  <c:v>0.98789999999990752</c:v>
                </c:pt>
                <c:pt idx="4940">
                  <c:v>0.9880999999999075</c:v>
                </c:pt>
                <c:pt idx="4941">
                  <c:v>0.98829999999990747</c:v>
                </c:pt>
                <c:pt idx="4942">
                  <c:v>0.98849999999990656</c:v>
                </c:pt>
                <c:pt idx="4943">
                  <c:v>0.98869999999990743</c:v>
                </c:pt>
                <c:pt idx="4944">
                  <c:v>0.98889999999990741</c:v>
                </c:pt>
                <c:pt idx="4945">
                  <c:v>0.98909999999990739</c:v>
                </c:pt>
                <c:pt idx="4946">
                  <c:v>0.98929999999990736</c:v>
                </c:pt>
                <c:pt idx="4947">
                  <c:v>0.98949999999990657</c:v>
                </c:pt>
                <c:pt idx="4948">
                  <c:v>0.98969999999990732</c:v>
                </c:pt>
                <c:pt idx="4949">
                  <c:v>0.9898999999999073</c:v>
                </c:pt>
                <c:pt idx="4950">
                  <c:v>0.99009999999990728</c:v>
                </c:pt>
                <c:pt idx="4951">
                  <c:v>0.99029999999990659</c:v>
                </c:pt>
                <c:pt idx="4952">
                  <c:v>0.99049999999990657</c:v>
                </c:pt>
                <c:pt idx="4953">
                  <c:v>0.99069999999990721</c:v>
                </c:pt>
                <c:pt idx="4954">
                  <c:v>0.99089999999990719</c:v>
                </c:pt>
                <c:pt idx="4955">
                  <c:v>0.99109999999990717</c:v>
                </c:pt>
                <c:pt idx="4956">
                  <c:v>0.99129999999990659</c:v>
                </c:pt>
                <c:pt idx="4957">
                  <c:v>0.99149999999990657</c:v>
                </c:pt>
                <c:pt idx="4958">
                  <c:v>0.9916999999999071</c:v>
                </c:pt>
                <c:pt idx="4959">
                  <c:v>0.99189999999990708</c:v>
                </c:pt>
                <c:pt idx="4960">
                  <c:v>0.99209999999990706</c:v>
                </c:pt>
                <c:pt idx="4961">
                  <c:v>0.99229999999990659</c:v>
                </c:pt>
                <c:pt idx="4962">
                  <c:v>0.99249999999990657</c:v>
                </c:pt>
                <c:pt idx="4963">
                  <c:v>0.99269999999990699</c:v>
                </c:pt>
                <c:pt idx="4964">
                  <c:v>0.99289999999990697</c:v>
                </c:pt>
                <c:pt idx="4965">
                  <c:v>0.9930999999999065</c:v>
                </c:pt>
                <c:pt idx="4966">
                  <c:v>0.99329999999990659</c:v>
                </c:pt>
                <c:pt idx="4967">
                  <c:v>0.99349999999990657</c:v>
                </c:pt>
                <c:pt idx="4968">
                  <c:v>0.99369999999990688</c:v>
                </c:pt>
                <c:pt idx="4969">
                  <c:v>0.99389999999990686</c:v>
                </c:pt>
                <c:pt idx="4970">
                  <c:v>0.9940999999999065</c:v>
                </c:pt>
                <c:pt idx="4971">
                  <c:v>0.99429999999990659</c:v>
                </c:pt>
                <c:pt idx="4972">
                  <c:v>0.99449999999990657</c:v>
                </c:pt>
                <c:pt idx="4973">
                  <c:v>0.99469999999990677</c:v>
                </c:pt>
                <c:pt idx="4974">
                  <c:v>0.99489999999990653</c:v>
                </c:pt>
                <c:pt idx="4975">
                  <c:v>0.9950999999999065</c:v>
                </c:pt>
                <c:pt idx="4976">
                  <c:v>0.99529999999990659</c:v>
                </c:pt>
                <c:pt idx="4977">
                  <c:v>0.99549999999990657</c:v>
                </c:pt>
                <c:pt idx="4978">
                  <c:v>0.99569999999990666</c:v>
                </c:pt>
                <c:pt idx="4979">
                  <c:v>0.99589999999990653</c:v>
                </c:pt>
                <c:pt idx="4980">
                  <c:v>0.9960999999999065</c:v>
                </c:pt>
                <c:pt idx="4981">
                  <c:v>0.99629999999990659</c:v>
                </c:pt>
                <c:pt idx="4982">
                  <c:v>0.99649999999990657</c:v>
                </c:pt>
                <c:pt idx="4983">
                  <c:v>0.99669999999990655</c:v>
                </c:pt>
                <c:pt idx="4984">
                  <c:v>0.99689999999990653</c:v>
                </c:pt>
                <c:pt idx="4985">
                  <c:v>0.99709999999990651</c:v>
                </c:pt>
                <c:pt idx="4986">
                  <c:v>0.99729999999990648</c:v>
                </c:pt>
                <c:pt idx="4987">
                  <c:v>0.99749999999990646</c:v>
                </c:pt>
                <c:pt idx="4988">
                  <c:v>0.99769999999990644</c:v>
                </c:pt>
                <c:pt idx="4989">
                  <c:v>0.99789999999990642</c:v>
                </c:pt>
                <c:pt idx="4990">
                  <c:v>0.9980999999999064</c:v>
                </c:pt>
                <c:pt idx="4991">
                  <c:v>0.99829999999990637</c:v>
                </c:pt>
                <c:pt idx="4992">
                  <c:v>0.99849999999990557</c:v>
                </c:pt>
                <c:pt idx="4993">
                  <c:v>0.99869999999990633</c:v>
                </c:pt>
                <c:pt idx="4994">
                  <c:v>0.99889999999990631</c:v>
                </c:pt>
                <c:pt idx="4995">
                  <c:v>0.99909999999990629</c:v>
                </c:pt>
                <c:pt idx="4996">
                  <c:v>0.99929999999990626</c:v>
                </c:pt>
                <c:pt idx="4997">
                  <c:v>0.99949999999990558</c:v>
                </c:pt>
                <c:pt idx="4998">
                  <c:v>0.99969999999990622</c:v>
                </c:pt>
                <c:pt idx="4999">
                  <c:v>0.9998999999999062</c:v>
                </c:pt>
                <c:pt idx="5000">
                  <c:v>1.0000999999999058</c:v>
                </c:pt>
                <c:pt idx="5001">
                  <c:v>1.0002999999999058</c:v>
                </c:pt>
                <c:pt idx="5002">
                  <c:v>1.0004999999999058</c:v>
                </c:pt>
                <c:pt idx="5003">
                  <c:v>1.0006999999999058</c:v>
                </c:pt>
                <c:pt idx="5004">
                  <c:v>1.0008999999999058</c:v>
                </c:pt>
                <c:pt idx="5005">
                  <c:v>1.0010999999998946</c:v>
                </c:pt>
                <c:pt idx="5006">
                  <c:v>1.0012999999998946</c:v>
                </c:pt>
                <c:pt idx="5007">
                  <c:v>1.001499999999893</c:v>
                </c:pt>
                <c:pt idx="5008">
                  <c:v>1.001699999999893</c:v>
                </c:pt>
                <c:pt idx="5009">
                  <c:v>1.0018999999998912</c:v>
                </c:pt>
                <c:pt idx="5010">
                  <c:v>1.0020999999999058</c:v>
                </c:pt>
                <c:pt idx="5011">
                  <c:v>1.0022999999999058</c:v>
                </c:pt>
                <c:pt idx="5012">
                  <c:v>1.0024999999999058</c:v>
                </c:pt>
                <c:pt idx="5013">
                  <c:v>1.0026999999999058</c:v>
                </c:pt>
                <c:pt idx="5014">
                  <c:v>1.0028999999999058</c:v>
                </c:pt>
                <c:pt idx="5015">
                  <c:v>1.0030999999998944</c:v>
                </c:pt>
                <c:pt idx="5016">
                  <c:v>1.0032999999998944</c:v>
                </c:pt>
                <c:pt idx="5017">
                  <c:v>1.003499999999893</c:v>
                </c:pt>
                <c:pt idx="5018">
                  <c:v>1.003699999999893</c:v>
                </c:pt>
                <c:pt idx="5019">
                  <c:v>1.0038999999998912</c:v>
                </c:pt>
                <c:pt idx="5020">
                  <c:v>1.0040999999999058</c:v>
                </c:pt>
                <c:pt idx="5021">
                  <c:v>1.0042999999999058</c:v>
                </c:pt>
                <c:pt idx="5022">
                  <c:v>1.0044999999999058</c:v>
                </c:pt>
                <c:pt idx="5023">
                  <c:v>1.0046999999999058</c:v>
                </c:pt>
                <c:pt idx="5024">
                  <c:v>1.0048999999999058</c:v>
                </c:pt>
                <c:pt idx="5025">
                  <c:v>1.0050999999998942</c:v>
                </c:pt>
                <c:pt idx="5026">
                  <c:v>1.0052999999998942</c:v>
                </c:pt>
                <c:pt idx="5027">
                  <c:v>1.0054999999998928</c:v>
                </c:pt>
                <c:pt idx="5028">
                  <c:v>1.0056999999998928</c:v>
                </c:pt>
                <c:pt idx="5029">
                  <c:v>1.005899999999891</c:v>
                </c:pt>
                <c:pt idx="5030">
                  <c:v>1.0060999999999056</c:v>
                </c:pt>
                <c:pt idx="5031">
                  <c:v>1.0062999999999056</c:v>
                </c:pt>
                <c:pt idx="5032">
                  <c:v>1.0064999999999056</c:v>
                </c:pt>
                <c:pt idx="5033">
                  <c:v>1.0066999999999056</c:v>
                </c:pt>
                <c:pt idx="5034">
                  <c:v>1.0068999999999038</c:v>
                </c:pt>
                <c:pt idx="5035">
                  <c:v>1.007099999999894</c:v>
                </c:pt>
                <c:pt idx="5036">
                  <c:v>1.0072999999998939</c:v>
                </c:pt>
                <c:pt idx="5037">
                  <c:v>1.0074999999998926</c:v>
                </c:pt>
                <c:pt idx="5038">
                  <c:v>1.0076999999998926</c:v>
                </c:pt>
                <c:pt idx="5039">
                  <c:v>1.0078999999998908</c:v>
                </c:pt>
                <c:pt idx="5040">
                  <c:v>1.0080999999999054</c:v>
                </c:pt>
                <c:pt idx="5041">
                  <c:v>1.0082999999999054</c:v>
                </c:pt>
                <c:pt idx="5042">
                  <c:v>1.0084999999999054</c:v>
                </c:pt>
                <c:pt idx="5043">
                  <c:v>1.0086999999999038</c:v>
                </c:pt>
                <c:pt idx="5044">
                  <c:v>1.0088999999999038</c:v>
                </c:pt>
                <c:pt idx="5045">
                  <c:v>1.0090999999998937</c:v>
                </c:pt>
                <c:pt idx="5046">
                  <c:v>1.0092999999998937</c:v>
                </c:pt>
                <c:pt idx="5047">
                  <c:v>1.0094999999998924</c:v>
                </c:pt>
                <c:pt idx="5048">
                  <c:v>1.0096999999998924</c:v>
                </c:pt>
                <c:pt idx="5049">
                  <c:v>1.0098999999998908</c:v>
                </c:pt>
                <c:pt idx="5050">
                  <c:v>1.0100999999999052</c:v>
                </c:pt>
                <c:pt idx="5051">
                  <c:v>1.0102999999999052</c:v>
                </c:pt>
                <c:pt idx="5052">
                  <c:v>1.0104999999999038</c:v>
                </c:pt>
                <c:pt idx="5053">
                  <c:v>1.0106999999999038</c:v>
                </c:pt>
                <c:pt idx="5054">
                  <c:v>1.0108999999999038</c:v>
                </c:pt>
                <c:pt idx="5055">
                  <c:v>1.0110999999998938</c:v>
                </c:pt>
                <c:pt idx="5056">
                  <c:v>1.0112999999998935</c:v>
                </c:pt>
                <c:pt idx="5057">
                  <c:v>1.0114999999998924</c:v>
                </c:pt>
                <c:pt idx="5058">
                  <c:v>1.0116999999998921</c:v>
                </c:pt>
                <c:pt idx="5059">
                  <c:v>1.0118999999998908</c:v>
                </c:pt>
                <c:pt idx="5060">
                  <c:v>1.012099999999905</c:v>
                </c:pt>
                <c:pt idx="5061">
                  <c:v>1.0122999999999038</c:v>
                </c:pt>
                <c:pt idx="5062">
                  <c:v>1.0124999999999038</c:v>
                </c:pt>
                <c:pt idx="5063">
                  <c:v>1.0126999999999038</c:v>
                </c:pt>
                <c:pt idx="5064">
                  <c:v>1.0128999999999038</c:v>
                </c:pt>
                <c:pt idx="5065">
                  <c:v>1.0130999999998958</c:v>
                </c:pt>
                <c:pt idx="5066">
                  <c:v>1.0132999999998933</c:v>
                </c:pt>
                <c:pt idx="5067">
                  <c:v>1.0134999999998924</c:v>
                </c:pt>
                <c:pt idx="5068">
                  <c:v>1.0136999999998917</c:v>
                </c:pt>
                <c:pt idx="5069">
                  <c:v>1.0138999999998908</c:v>
                </c:pt>
                <c:pt idx="5070">
                  <c:v>1.0140999999999039</c:v>
                </c:pt>
                <c:pt idx="5071">
                  <c:v>1.0142999999999038</c:v>
                </c:pt>
                <c:pt idx="5072">
                  <c:v>1.0144999999999038</c:v>
                </c:pt>
                <c:pt idx="5073">
                  <c:v>1.0146999999999038</c:v>
                </c:pt>
                <c:pt idx="5074">
                  <c:v>1.0148999999999038</c:v>
                </c:pt>
                <c:pt idx="5075">
                  <c:v>1.0150999999998978</c:v>
                </c:pt>
                <c:pt idx="5076">
                  <c:v>1.0152999999998931</c:v>
                </c:pt>
                <c:pt idx="5077">
                  <c:v>1.0154999999998924</c:v>
                </c:pt>
                <c:pt idx="5078">
                  <c:v>1.0156999999998915</c:v>
                </c:pt>
                <c:pt idx="5079">
                  <c:v>1.0158999999998908</c:v>
                </c:pt>
                <c:pt idx="5080">
                  <c:v>1.0160999999999039</c:v>
                </c:pt>
                <c:pt idx="5081">
                  <c:v>1.0162999999999038</c:v>
                </c:pt>
                <c:pt idx="5082">
                  <c:v>1.0164999999999038</c:v>
                </c:pt>
                <c:pt idx="5083">
                  <c:v>1.0166999999999038</c:v>
                </c:pt>
                <c:pt idx="5084">
                  <c:v>1.0168999999999038</c:v>
                </c:pt>
                <c:pt idx="5085">
                  <c:v>1.0170999999998998</c:v>
                </c:pt>
                <c:pt idx="5086">
                  <c:v>1.0172999999998928</c:v>
                </c:pt>
                <c:pt idx="5087">
                  <c:v>1.0174999999998924</c:v>
                </c:pt>
                <c:pt idx="5088">
                  <c:v>1.0176999999998912</c:v>
                </c:pt>
                <c:pt idx="5089">
                  <c:v>1.017899999999891</c:v>
                </c:pt>
                <c:pt idx="5090">
                  <c:v>1.0180999999999039</c:v>
                </c:pt>
                <c:pt idx="5091">
                  <c:v>1.0182999999999038</c:v>
                </c:pt>
                <c:pt idx="5092">
                  <c:v>1.0184999999999038</c:v>
                </c:pt>
                <c:pt idx="5093">
                  <c:v>1.0186999999999038</c:v>
                </c:pt>
                <c:pt idx="5094">
                  <c:v>1.0188999999999038</c:v>
                </c:pt>
                <c:pt idx="5095">
                  <c:v>1.0190999999999018</c:v>
                </c:pt>
                <c:pt idx="5096">
                  <c:v>1.0192999999998926</c:v>
                </c:pt>
                <c:pt idx="5097">
                  <c:v>1.0194999999998924</c:v>
                </c:pt>
                <c:pt idx="5098">
                  <c:v>1.019699999999891</c:v>
                </c:pt>
                <c:pt idx="5099">
                  <c:v>1.019899999999891</c:v>
                </c:pt>
                <c:pt idx="5100">
                  <c:v>1.0200999999999039</c:v>
                </c:pt>
                <c:pt idx="5101">
                  <c:v>1.0202999999999038</c:v>
                </c:pt>
                <c:pt idx="5102">
                  <c:v>1.0204999999999038</c:v>
                </c:pt>
                <c:pt idx="5103">
                  <c:v>1.0206999999999038</c:v>
                </c:pt>
                <c:pt idx="5104">
                  <c:v>1.0208999999999038</c:v>
                </c:pt>
                <c:pt idx="5105">
                  <c:v>1.0210999999999038</c:v>
                </c:pt>
                <c:pt idx="5106">
                  <c:v>1.0212999999998924</c:v>
                </c:pt>
                <c:pt idx="5107">
                  <c:v>1.0214999999998924</c:v>
                </c:pt>
                <c:pt idx="5108">
                  <c:v>1.021699999999891</c:v>
                </c:pt>
                <c:pt idx="5109">
                  <c:v>1.021899999999891</c:v>
                </c:pt>
                <c:pt idx="5110">
                  <c:v>1.0220999999999039</c:v>
                </c:pt>
                <c:pt idx="5111">
                  <c:v>1.0222999999999038</c:v>
                </c:pt>
                <c:pt idx="5112">
                  <c:v>1.0224999999999038</c:v>
                </c:pt>
                <c:pt idx="5113">
                  <c:v>1.0226999999999038</c:v>
                </c:pt>
                <c:pt idx="5114">
                  <c:v>1.0228999999999038</c:v>
                </c:pt>
                <c:pt idx="5115">
                  <c:v>1.0230999999999038</c:v>
                </c:pt>
                <c:pt idx="5116">
                  <c:v>1.0232999999998922</c:v>
                </c:pt>
                <c:pt idx="5117">
                  <c:v>1.0234999999998922</c:v>
                </c:pt>
                <c:pt idx="5118">
                  <c:v>1.0236999999998908</c:v>
                </c:pt>
                <c:pt idx="5119">
                  <c:v>1.0238999999998908</c:v>
                </c:pt>
                <c:pt idx="5120">
                  <c:v>1.0240999999999036</c:v>
                </c:pt>
                <c:pt idx="5121">
                  <c:v>1.0242999999999036</c:v>
                </c:pt>
                <c:pt idx="5122">
                  <c:v>1.0244999999999036</c:v>
                </c:pt>
                <c:pt idx="5123">
                  <c:v>1.0246999999999036</c:v>
                </c:pt>
                <c:pt idx="5124">
                  <c:v>1.0248999999999036</c:v>
                </c:pt>
                <c:pt idx="5125">
                  <c:v>1.0250999999999018</c:v>
                </c:pt>
                <c:pt idx="5126">
                  <c:v>1.025299999999892</c:v>
                </c:pt>
                <c:pt idx="5127">
                  <c:v>1.0254999999998919</c:v>
                </c:pt>
                <c:pt idx="5128">
                  <c:v>1.0256999999998906</c:v>
                </c:pt>
                <c:pt idx="5129">
                  <c:v>1.0258999999998906</c:v>
                </c:pt>
                <c:pt idx="5130">
                  <c:v>1.0260999999999034</c:v>
                </c:pt>
                <c:pt idx="5131">
                  <c:v>1.0262999999999034</c:v>
                </c:pt>
                <c:pt idx="5132">
                  <c:v>1.0264999999999034</c:v>
                </c:pt>
                <c:pt idx="5133">
                  <c:v>1.0266999999999034</c:v>
                </c:pt>
                <c:pt idx="5134">
                  <c:v>1.0268999999999018</c:v>
                </c:pt>
                <c:pt idx="5135">
                  <c:v>1.0270999999999018</c:v>
                </c:pt>
                <c:pt idx="5136">
                  <c:v>1.0272999999998917</c:v>
                </c:pt>
                <c:pt idx="5137">
                  <c:v>1.0274999999998917</c:v>
                </c:pt>
                <c:pt idx="5138">
                  <c:v>1.0276999999998904</c:v>
                </c:pt>
                <c:pt idx="5139">
                  <c:v>1.0278999999998903</c:v>
                </c:pt>
                <c:pt idx="5140">
                  <c:v>1.0280999999999032</c:v>
                </c:pt>
                <c:pt idx="5141">
                  <c:v>1.0282999999999032</c:v>
                </c:pt>
                <c:pt idx="5142">
                  <c:v>1.0284999999999032</c:v>
                </c:pt>
                <c:pt idx="5143">
                  <c:v>1.0286999999999018</c:v>
                </c:pt>
                <c:pt idx="5144">
                  <c:v>1.0288999999999018</c:v>
                </c:pt>
                <c:pt idx="5145">
                  <c:v>1.0290999999999018</c:v>
                </c:pt>
                <c:pt idx="5146">
                  <c:v>1.0292999999998915</c:v>
                </c:pt>
                <c:pt idx="5147">
                  <c:v>1.0294999999998915</c:v>
                </c:pt>
                <c:pt idx="5148">
                  <c:v>1.0296999999998901</c:v>
                </c:pt>
                <c:pt idx="5149">
                  <c:v>1.0298999999998899</c:v>
                </c:pt>
                <c:pt idx="5150">
                  <c:v>1.030099999999903</c:v>
                </c:pt>
                <c:pt idx="5151">
                  <c:v>1.030299999999903</c:v>
                </c:pt>
                <c:pt idx="5152">
                  <c:v>1.0304999999999018</c:v>
                </c:pt>
                <c:pt idx="5153">
                  <c:v>1.0306999999999018</c:v>
                </c:pt>
                <c:pt idx="5154">
                  <c:v>1.0308999999999018</c:v>
                </c:pt>
                <c:pt idx="5155">
                  <c:v>1.0310999999999018</c:v>
                </c:pt>
                <c:pt idx="5156">
                  <c:v>1.0312999999998913</c:v>
                </c:pt>
                <c:pt idx="5157">
                  <c:v>1.0314999999998913</c:v>
                </c:pt>
                <c:pt idx="5158">
                  <c:v>1.0316999999998897</c:v>
                </c:pt>
                <c:pt idx="5159">
                  <c:v>1.0318999999998897</c:v>
                </c:pt>
                <c:pt idx="5160">
                  <c:v>1.0320999999999028</c:v>
                </c:pt>
                <c:pt idx="5161">
                  <c:v>1.0322999999999019</c:v>
                </c:pt>
                <c:pt idx="5162">
                  <c:v>1.0324999999999018</c:v>
                </c:pt>
                <c:pt idx="5163">
                  <c:v>1.0326999999999018</c:v>
                </c:pt>
                <c:pt idx="5164">
                  <c:v>1.0328999999999018</c:v>
                </c:pt>
                <c:pt idx="5165">
                  <c:v>1.0330999999999018</c:v>
                </c:pt>
                <c:pt idx="5166">
                  <c:v>1.0332999999998911</c:v>
                </c:pt>
                <c:pt idx="5167">
                  <c:v>1.0334999999998911</c:v>
                </c:pt>
                <c:pt idx="5168">
                  <c:v>1.0336999999998897</c:v>
                </c:pt>
                <c:pt idx="5169">
                  <c:v>1.0338999999998895</c:v>
                </c:pt>
                <c:pt idx="5170">
                  <c:v>1.0340999999999019</c:v>
                </c:pt>
                <c:pt idx="5171">
                  <c:v>1.0342999999999019</c:v>
                </c:pt>
                <c:pt idx="5172">
                  <c:v>1.0344999999999018</c:v>
                </c:pt>
                <c:pt idx="5173">
                  <c:v>1.0346999999999018</c:v>
                </c:pt>
                <c:pt idx="5174">
                  <c:v>1.0348999999999018</c:v>
                </c:pt>
                <c:pt idx="5175">
                  <c:v>1.0350999999999018</c:v>
                </c:pt>
                <c:pt idx="5176">
                  <c:v>1.0352999999998918</c:v>
                </c:pt>
                <c:pt idx="5177">
                  <c:v>1.0354999999998908</c:v>
                </c:pt>
                <c:pt idx="5178">
                  <c:v>1.0356999999998897</c:v>
                </c:pt>
                <c:pt idx="5179">
                  <c:v>1.0358999999998892</c:v>
                </c:pt>
                <c:pt idx="5180">
                  <c:v>1.0360999999999019</c:v>
                </c:pt>
                <c:pt idx="5181">
                  <c:v>1.0362999999999019</c:v>
                </c:pt>
                <c:pt idx="5182">
                  <c:v>1.0364999999999018</c:v>
                </c:pt>
                <c:pt idx="5183">
                  <c:v>1.0366999999999018</c:v>
                </c:pt>
                <c:pt idx="5184">
                  <c:v>1.0368999999999018</c:v>
                </c:pt>
                <c:pt idx="5185">
                  <c:v>1.0370999999999018</c:v>
                </c:pt>
                <c:pt idx="5186">
                  <c:v>1.0372999999998938</c:v>
                </c:pt>
                <c:pt idx="5187">
                  <c:v>1.0374999999998906</c:v>
                </c:pt>
                <c:pt idx="5188">
                  <c:v>1.0376999999998897</c:v>
                </c:pt>
                <c:pt idx="5189">
                  <c:v>1.037899999999889</c:v>
                </c:pt>
                <c:pt idx="5190">
                  <c:v>1.0380999999999019</c:v>
                </c:pt>
                <c:pt idx="5191">
                  <c:v>1.0382999999999019</c:v>
                </c:pt>
                <c:pt idx="5192">
                  <c:v>1.0384999999999018</c:v>
                </c:pt>
                <c:pt idx="5193">
                  <c:v>1.0386999999999018</c:v>
                </c:pt>
                <c:pt idx="5194">
                  <c:v>1.0388999999999018</c:v>
                </c:pt>
                <c:pt idx="5195">
                  <c:v>1.0390999999999018</c:v>
                </c:pt>
                <c:pt idx="5196">
                  <c:v>1.0392999999998978</c:v>
                </c:pt>
                <c:pt idx="5197">
                  <c:v>1.0394999999998904</c:v>
                </c:pt>
                <c:pt idx="5198">
                  <c:v>1.0396999999998902</c:v>
                </c:pt>
                <c:pt idx="5199">
                  <c:v>1.039899999999889</c:v>
                </c:pt>
                <c:pt idx="5200">
                  <c:v>1.0400999999999019</c:v>
                </c:pt>
                <c:pt idx="5201">
                  <c:v>1.0402999999999019</c:v>
                </c:pt>
                <c:pt idx="5202">
                  <c:v>1.0404999999999018</c:v>
                </c:pt>
                <c:pt idx="5203">
                  <c:v>1.0406999999999018</c:v>
                </c:pt>
                <c:pt idx="5204">
                  <c:v>1.0408999999999018</c:v>
                </c:pt>
                <c:pt idx="5205">
                  <c:v>1.0410999999999018</c:v>
                </c:pt>
                <c:pt idx="5206">
                  <c:v>1.0412999999998998</c:v>
                </c:pt>
                <c:pt idx="5207">
                  <c:v>1.0414999999998902</c:v>
                </c:pt>
                <c:pt idx="5208">
                  <c:v>1.0416999999998902</c:v>
                </c:pt>
                <c:pt idx="5209">
                  <c:v>1.0418999999998888</c:v>
                </c:pt>
                <c:pt idx="5210">
                  <c:v>1.0420999999999017</c:v>
                </c:pt>
                <c:pt idx="5211">
                  <c:v>1.0422999999999016</c:v>
                </c:pt>
                <c:pt idx="5212">
                  <c:v>1.0424999999999016</c:v>
                </c:pt>
                <c:pt idx="5213">
                  <c:v>1.0426999999999016</c:v>
                </c:pt>
                <c:pt idx="5214">
                  <c:v>1.0428999999999016</c:v>
                </c:pt>
                <c:pt idx="5215">
                  <c:v>1.0430999999999016</c:v>
                </c:pt>
                <c:pt idx="5216">
                  <c:v>1.0432999999998998</c:v>
                </c:pt>
                <c:pt idx="5217">
                  <c:v>1.04349999999989</c:v>
                </c:pt>
                <c:pt idx="5218">
                  <c:v>1.0436999999998899</c:v>
                </c:pt>
                <c:pt idx="5219">
                  <c:v>1.0438999999998886</c:v>
                </c:pt>
                <c:pt idx="5220">
                  <c:v>1.0440999999999014</c:v>
                </c:pt>
                <c:pt idx="5221">
                  <c:v>1.0442999999999014</c:v>
                </c:pt>
                <c:pt idx="5222">
                  <c:v>1.0444999999999014</c:v>
                </c:pt>
                <c:pt idx="5223">
                  <c:v>1.0446999999999014</c:v>
                </c:pt>
                <c:pt idx="5224">
                  <c:v>1.0448999999999014</c:v>
                </c:pt>
                <c:pt idx="5225">
                  <c:v>1.0450999999998998</c:v>
                </c:pt>
                <c:pt idx="5226">
                  <c:v>1.0452999999998998</c:v>
                </c:pt>
                <c:pt idx="5227">
                  <c:v>1.0454999999998897</c:v>
                </c:pt>
                <c:pt idx="5228">
                  <c:v>1.0456999999998897</c:v>
                </c:pt>
                <c:pt idx="5229">
                  <c:v>1.0458999999998884</c:v>
                </c:pt>
                <c:pt idx="5230">
                  <c:v>1.0460999999999012</c:v>
                </c:pt>
                <c:pt idx="5231">
                  <c:v>1.0462999999999012</c:v>
                </c:pt>
                <c:pt idx="5232">
                  <c:v>1.0464999999999012</c:v>
                </c:pt>
                <c:pt idx="5233">
                  <c:v>1.0466999999999012</c:v>
                </c:pt>
                <c:pt idx="5234">
                  <c:v>1.0468999999998998</c:v>
                </c:pt>
                <c:pt idx="5235">
                  <c:v>1.0470999999998998</c:v>
                </c:pt>
                <c:pt idx="5236">
                  <c:v>1.0472999999998998</c:v>
                </c:pt>
                <c:pt idx="5237">
                  <c:v>1.0474999999998895</c:v>
                </c:pt>
                <c:pt idx="5238">
                  <c:v>1.0476999999998895</c:v>
                </c:pt>
                <c:pt idx="5239">
                  <c:v>1.0478999999998881</c:v>
                </c:pt>
                <c:pt idx="5240">
                  <c:v>1.048099999999901</c:v>
                </c:pt>
                <c:pt idx="5241">
                  <c:v>1.048299999999901</c:v>
                </c:pt>
                <c:pt idx="5242">
                  <c:v>1.048499999999901</c:v>
                </c:pt>
                <c:pt idx="5243">
                  <c:v>1.0486999999998998</c:v>
                </c:pt>
                <c:pt idx="5244">
                  <c:v>1.0488999999998998</c:v>
                </c:pt>
                <c:pt idx="5245">
                  <c:v>1.0490999999998998</c:v>
                </c:pt>
                <c:pt idx="5246">
                  <c:v>1.0492999999998998</c:v>
                </c:pt>
                <c:pt idx="5247">
                  <c:v>1.0494999999998893</c:v>
                </c:pt>
                <c:pt idx="5248">
                  <c:v>1.0496999999998893</c:v>
                </c:pt>
                <c:pt idx="5249">
                  <c:v>1.0498999999998877</c:v>
                </c:pt>
                <c:pt idx="5250">
                  <c:v>1.0500999999999008</c:v>
                </c:pt>
                <c:pt idx="5251">
                  <c:v>1.0502999999999008</c:v>
                </c:pt>
                <c:pt idx="5252">
                  <c:v>1.0504999999998998</c:v>
                </c:pt>
                <c:pt idx="5253">
                  <c:v>1.0506999999998998</c:v>
                </c:pt>
                <c:pt idx="5254">
                  <c:v>1.0508999999998998</c:v>
                </c:pt>
                <c:pt idx="5255">
                  <c:v>1.0510999999998998</c:v>
                </c:pt>
                <c:pt idx="5256">
                  <c:v>1.0512999999998998</c:v>
                </c:pt>
                <c:pt idx="5257">
                  <c:v>1.0514999999998891</c:v>
                </c:pt>
                <c:pt idx="5258">
                  <c:v>1.0516999999998891</c:v>
                </c:pt>
                <c:pt idx="5259">
                  <c:v>1.0518999999998875</c:v>
                </c:pt>
                <c:pt idx="5260">
                  <c:v>1.0520999999999006</c:v>
                </c:pt>
                <c:pt idx="5261">
                  <c:v>1.0522999999998999</c:v>
                </c:pt>
                <c:pt idx="5262">
                  <c:v>1.0524999999998998</c:v>
                </c:pt>
                <c:pt idx="5263">
                  <c:v>1.0526999999998998</c:v>
                </c:pt>
                <c:pt idx="5264">
                  <c:v>1.0528999999998998</c:v>
                </c:pt>
                <c:pt idx="5265">
                  <c:v>1.0530999999998998</c:v>
                </c:pt>
                <c:pt idx="5266">
                  <c:v>1.0532999999998998</c:v>
                </c:pt>
                <c:pt idx="5267">
                  <c:v>1.0534999999998889</c:v>
                </c:pt>
                <c:pt idx="5268">
                  <c:v>1.0536999999998888</c:v>
                </c:pt>
                <c:pt idx="5269">
                  <c:v>1.0538999999998873</c:v>
                </c:pt>
                <c:pt idx="5270">
                  <c:v>1.0540999999998999</c:v>
                </c:pt>
                <c:pt idx="5271">
                  <c:v>1.0542999999998999</c:v>
                </c:pt>
                <c:pt idx="5272">
                  <c:v>1.0544999999998999</c:v>
                </c:pt>
                <c:pt idx="5273">
                  <c:v>1.0546999999998998</c:v>
                </c:pt>
                <c:pt idx="5274">
                  <c:v>1.0548999999998998</c:v>
                </c:pt>
                <c:pt idx="5275">
                  <c:v>1.0550999999998998</c:v>
                </c:pt>
                <c:pt idx="5276">
                  <c:v>1.0552999999998998</c:v>
                </c:pt>
                <c:pt idx="5277">
                  <c:v>1.0554999999998886</c:v>
                </c:pt>
                <c:pt idx="5278">
                  <c:v>1.0556999999998886</c:v>
                </c:pt>
                <c:pt idx="5279">
                  <c:v>1.0558999999998873</c:v>
                </c:pt>
                <c:pt idx="5280">
                  <c:v>1.0560999999998999</c:v>
                </c:pt>
                <c:pt idx="5281">
                  <c:v>1.0562999999998999</c:v>
                </c:pt>
                <c:pt idx="5282">
                  <c:v>1.0564999999998999</c:v>
                </c:pt>
                <c:pt idx="5283">
                  <c:v>1.0566999999998998</c:v>
                </c:pt>
                <c:pt idx="5284">
                  <c:v>1.0568999999998998</c:v>
                </c:pt>
                <c:pt idx="5285">
                  <c:v>1.0570999999998998</c:v>
                </c:pt>
                <c:pt idx="5286">
                  <c:v>1.0572999999998998</c:v>
                </c:pt>
                <c:pt idx="5287">
                  <c:v>1.0574999999998898</c:v>
                </c:pt>
                <c:pt idx="5288">
                  <c:v>1.0576999999998884</c:v>
                </c:pt>
                <c:pt idx="5289">
                  <c:v>1.0578999999998875</c:v>
                </c:pt>
                <c:pt idx="5290">
                  <c:v>1.0580999999998999</c:v>
                </c:pt>
                <c:pt idx="5291">
                  <c:v>1.0582999999998999</c:v>
                </c:pt>
                <c:pt idx="5292">
                  <c:v>1.0584999999998999</c:v>
                </c:pt>
                <c:pt idx="5293">
                  <c:v>1.0586999999998998</c:v>
                </c:pt>
                <c:pt idx="5294">
                  <c:v>1.0588999999998998</c:v>
                </c:pt>
                <c:pt idx="5295">
                  <c:v>1.0590999999998998</c:v>
                </c:pt>
                <c:pt idx="5296">
                  <c:v>1.0592999999998998</c:v>
                </c:pt>
                <c:pt idx="5297">
                  <c:v>1.0594999999998918</c:v>
                </c:pt>
                <c:pt idx="5298">
                  <c:v>1.0596999999998882</c:v>
                </c:pt>
                <c:pt idx="5299">
                  <c:v>1.0598999999998875</c:v>
                </c:pt>
                <c:pt idx="5300">
                  <c:v>1.0600999999998997</c:v>
                </c:pt>
                <c:pt idx="5301">
                  <c:v>1.0602999999998997</c:v>
                </c:pt>
                <c:pt idx="5302">
                  <c:v>1.0604999999998996</c:v>
                </c:pt>
                <c:pt idx="5303">
                  <c:v>1.0606999999998996</c:v>
                </c:pt>
                <c:pt idx="5304">
                  <c:v>1.0608999999998996</c:v>
                </c:pt>
                <c:pt idx="5305">
                  <c:v>1.0610999999998996</c:v>
                </c:pt>
                <c:pt idx="5306">
                  <c:v>1.0612999999998978</c:v>
                </c:pt>
                <c:pt idx="5307">
                  <c:v>1.0614999999998938</c:v>
                </c:pt>
                <c:pt idx="5308">
                  <c:v>1.061699999999888</c:v>
                </c:pt>
                <c:pt idx="5309">
                  <c:v>1.0618999999998875</c:v>
                </c:pt>
                <c:pt idx="5310">
                  <c:v>1.0620999999998995</c:v>
                </c:pt>
                <c:pt idx="5311">
                  <c:v>1.0622999999998994</c:v>
                </c:pt>
                <c:pt idx="5312">
                  <c:v>1.0624999999998994</c:v>
                </c:pt>
                <c:pt idx="5313">
                  <c:v>1.0626999999998994</c:v>
                </c:pt>
                <c:pt idx="5314">
                  <c:v>1.0628999999998994</c:v>
                </c:pt>
                <c:pt idx="5315">
                  <c:v>1.0630999999998978</c:v>
                </c:pt>
                <c:pt idx="5316">
                  <c:v>1.0632999999998978</c:v>
                </c:pt>
                <c:pt idx="5317">
                  <c:v>1.0634999999998958</c:v>
                </c:pt>
                <c:pt idx="5318">
                  <c:v>1.0636999999998877</c:v>
                </c:pt>
                <c:pt idx="5319">
                  <c:v>1.0638999999998875</c:v>
                </c:pt>
                <c:pt idx="5320">
                  <c:v>1.0640999999998992</c:v>
                </c:pt>
                <c:pt idx="5321">
                  <c:v>1.0642999999998992</c:v>
                </c:pt>
                <c:pt idx="5322">
                  <c:v>1.0644999999998992</c:v>
                </c:pt>
                <c:pt idx="5323">
                  <c:v>1.0646999999998992</c:v>
                </c:pt>
                <c:pt idx="5324">
                  <c:v>1.0648999999998978</c:v>
                </c:pt>
                <c:pt idx="5325">
                  <c:v>1.0650999999998978</c:v>
                </c:pt>
                <c:pt idx="5326">
                  <c:v>1.0652999999998978</c:v>
                </c:pt>
                <c:pt idx="5327">
                  <c:v>1.0654999999998978</c:v>
                </c:pt>
                <c:pt idx="5328">
                  <c:v>1.0656999999998875</c:v>
                </c:pt>
                <c:pt idx="5329">
                  <c:v>1.0658999999998875</c:v>
                </c:pt>
                <c:pt idx="5330">
                  <c:v>1.066099999999899</c:v>
                </c:pt>
                <c:pt idx="5331">
                  <c:v>1.066299999999899</c:v>
                </c:pt>
                <c:pt idx="5332">
                  <c:v>1.066499999999899</c:v>
                </c:pt>
                <c:pt idx="5333">
                  <c:v>1.066699999999899</c:v>
                </c:pt>
                <c:pt idx="5334">
                  <c:v>1.0668999999998978</c:v>
                </c:pt>
                <c:pt idx="5335">
                  <c:v>1.0670999999998978</c:v>
                </c:pt>
                <c:pt idx="5336">
                  <c:v>1.0672999999998978</c:v>
                </c:pt>
                <c:pt idx="5337">
                  <c:v>1.0674999999998978</c:v>
                </c:pt>
                <c:pt idx="5338">
                  <c:v>1.0676999999998873</c:v>
                </c:pt>
                <c:pt idx="5339">
                  <c:v>1.0678999999998873</c:v>
                </c:pt>
                <c:pt idx="5340">
                  <c:v>1.0680999999998988</c:v>
                </c:pt>
                <c:pt idx="5341">
                  <c:v>1.0682999999998988</c:v>
                </c:pt>
                <c:pt idx="5342">
                  <c:v>1.0684999999998988</c:v>
                </c:pt>
                <c:pt idx="5343">
                  <c:v>1.0686999999998978</c:v>
                </c:pt>
                <c:pt idx="5344">
                  <c:v>1.0688999999998978</c:v>
                </c:pt>
                <c:pt idx="5345">
                  <c:v>1.0690999999998978</c:v>
                </c:pt>
                <c:pt idx="5346">
                  <c:v>1.0692999999998978</c:v>
                </c:pt>
                <c:pt idx="5347">
                  <c:v>1.0694999999998978</c:v>
                </c:pt>
                <c:pt idx="5348">
                  <c:v>1.0696999999998871</c:v>
                </c:pt>
                <c:pt idx="5349">
                  <c:v>1.0698999999998871</c:v>
                </c:pt>
                <c:pt idx="5350">
                  <c:v>1.0700999999998986</c:v>
                </c:pt>
                <c:pt idx="5351">
                  <c:v>1.0702999999998986</c:v>
                </c:pt>
                <c:pt idx="5352">
                  <c:v>1.0704999999998979</c:v>
                </c:pt>
                <c:pt idx="5353">
                  <c:v>1.0706999999998978</c:v>
                </c:pt>
                <c:pt idx="5354">
                  <c:v>1.0708999999998978</c:v>
                </c:pt>
                <c:pt idx="5355">
                  <c:v>1.0710999999998978</c:v>
                </c:pt>
                <c:pt idx="5356">
                  <c:v>1.0712999999998978</c:v>
                </c:pt>
                <c:pt idx="5357">
                  <c:v>1.0714999999998978</c:v>
                </c:pt>
                <c:pt idx="5358">
                  <c:v>1.0716999999998869</c:v>
                </c:pt>
                <c:pt idx="5359">
                  <c:v>1.0718999999998868</c:v>
                </c:pt>
                <c:pt idx="5360">
                  <c:v>1.0720999999998984</c:v>
                </c:pt>
                <c:pt idx="5361">
                  <c:v>1.0722999999998979</c:v>
                </c:pt>
                <c:pt idx="5362">
                  <c:v>1.0724999999998979</c:v>
                </c:pt>
                <c:pt idx="5363">
                  <c:v>1.0726999999998978</c:v>
                </c:pt>
                <c:pt idx="5364">
                  <c:v>1.0728999999998978</c:v>
                </c:pt>
                <c:pt idx="5365">
                  <c:v>1.0730999999998978</c:v>
                </c:pt>
                <c:pt idx="5366">
                  <c:v>1.0732999999998978</c:v>
                </c:pt>
                <c:pt idx="5367">
                  <c:v>1.0734999999998978</c:v>
                </c:pt>
                <c:pt idx="5368">
                  <c:v>1.0736999999998866</c:v>
                </c:pt>
                <c:pt idx="5369">
                  <c:v>1.0738999999998866</c:v>
                </c:pt>
                <c:pt idx="5370">
                  <c:v>1.0740999999998979</c:v>
                </c:pt>
                <c:pt idx="5371">
                  <c:v>1.0742999999998979</c:v>
                </c:pt>
                <c:pt idx="5372">
                  <c:v>1.0744999999998979</c:v>
                </c:pt>
                <c:pt idx="5373">
                  <c:v>1.0746999999998978</c:v>
                </c:pt>
                <c:pt idx="5374">
                  <c:v>1.0748999999998978</c:v>
                </c:pt>
                <c:pt idx="5375">
                  <c:v>1.0750999999998978</c:v>
                </c:pt>
                <c:pt idx="5376">
                  <c:v>1.0752999999998978</c:v>
                </c:pt>
                <c:pt idx="5377">
                  <c:v>1.0754999999998978</c:v>
                </c:pt>
                <c:pt idx="5378">
                  <c:v>1.0756999999998864</c:v>
                </c:pt>
                <c:pt idx="5379">
                  <c:v>1.0758999999998864</c:v>
                </c:pt>
                <c:pt idx="5380">
                  <c:v>1.0760999999998979</c:v>
                </c:pt>
                <c:pt idx="5381">
                  <c:v>1.0762999999998979</c:v>
                </c:pt>
                <c:pt idx="5382">
                  <c:v>1.0764999999998979</c:v>
                </c:pt>
                <c:pt idx="5383">
                  <c:v>1.0766999999998978</c:v>
                </c:pt>
                <c:pt idx="5384">
                  <c:v>1.0768999999998978</c:v>
                </c:pt>
                <c:pt idx="5385">
                  <c:v>1.0770999999998978</c:v>
                </c:pt>
                <c:pt idx="5386">
                  <c:v>1.0772999999998978</c:v>
                </c:pt>
                <c:pt idx="5387">
                  <c:v>1.0774999999998978</c:v>
                </c:pt>
                <c:pt idx="5388">
                  <c:v>1.0776999999998862</c:v>
                </c:pt>
                <c:pt idx="5389">
                  <c:v>1.0778999999998862</c:v>
                </c:pt>
                <c:pt idx="5390">
                  <c:v>1.0780999999998977</c:v>
                </c:pt>
                <c:pt idx="5391">
                  <c:v>1.0782999999998977</c:v>
                </c:pt>
                <c:pt idx="5392">
                  <c:v>1.0784999999998977</c:v>
                </c:pt>
                <c:pt idx="5393">
                  <c:v>1.0786999999998976</c:v>
                </c:pt>
                <c:pt idx="5394">
                  <c:v>1.0788999999998976</c:v>
                </c:pt>
                <c:pt idx="5395">
                  <c:v>1.0790999999998976</c:v>
                </c:pt>
                <c:pt idx="5396">
                  <c:v>1.0792999999998976</c:v>
                </c:pt>
                <c:pt idx="5397">
                  <c:v>1.0794999999998958</c:v>
                </c:pt>
                <c:pt idx="5398">
                  <c:v>1.079699999999886</c:v>
                </c:pt>
                <c:pt idx="5399">
                  <c:v>1.079899999999886</c:v>
                </c:pt>
                <c:pt idx="5400">
                  <c:v>1.0800999999998975</c:v>
                </c:pt>
                <c:pt idx="5401">
                  <c:v>1.0802999999998975</c:v>
                </c:pt>
                <c:pt idx="5402">
                  <c:v>1.0804999999998974</c:v>
                </c:pt>
                <c:pt idx="5403">
                  <c:v>1.0806999999998974</c:v>
                </c:pt>
                <c:pt idx="5404">
                  <c:v>1.0808999999998974</c:v>
                </c:pt>
                <c:pt idx="5405">
                  <c:v>1.0810999999998974</c:v>
                </c:pt>
                <c:pt idx="5406">
                  <c:v>1.0812999999998958</c:v>
                </c:pt>
                <c:pt idx="5407">
                  <c:v>1.0814999999998958</c:v>
                </c:pt>
                <c:pt idx="5408">
                  <c:v>1.0816999999998878</c:v>
                </c:pt>
                <c:pt idx="5409">
                  <c:v>1.0818999999998857</c:v>
                </c:pt>
                <c:pt idx="5410">
                  <c:v>1.0820999999998973</c:v>
                </c:pt>
                <c:pt idx="5411">
                  <c:v>1.0822999999998972</c:v>
                </c:pt>
                <c:pt idx="5412">
                  <c:v>1.0824999999998972</c:v>
                </c:pt>
                <c:pt idx="5413">
                  <c:v>1.0826999999998972</c:v>
                </c:pt>
                <c:pt idx="5414">
                  <c:v>1.0828999999998972</c:v>
                </c:pt>
                <c:pt idx="5415">
                  <c:v>1.0830999999998958</c:v>
                </c:pt>
                <c:pt idx="5416">
                  <c:v>1.0832999999998958</c:v>
                </c:pt>
                <c:pt idx="5417">
                  <c:v>1.0834999999998958</c:v>
                </c:pt>
                <c:pt idx="5418">
                  <c:v>1.0836999999998898</c:v>
                </c:pt>
                <c:pt idx="5419">
                  <c:v>1.0838999999998855</c:v>
                </c:pt>
                <c:pt idx="5420">
                  <c:v>1.084099999999897</c:v>
                </c:pt>
                <c:pt idx="5421">
                  <c:v>1.084299999999897</c:v>
                </c:pt>
                <c:pt idx="5422">
                  <c:v>1.084499999999897</c:v>
                </c:pt>
                <c:pt idx="5423">
                  <c:v>1.084699999999897</c:v>
                </c:pt>
                <c:pt idx="5424">
                  <c:v>1.0848999999998958</c:v>
                </c:pt>
                <c:pt idx="5425">
                  <c:v>1.0850999999998958</c:v>
                </c:pt>
                <c:pt idx="5426">
                  <c:v>1.0852999999998958</c:v>
                </c:pt>
                <c:pt idx="5427">
                  <c:v>1.0854999999998958</c:v>
                </c:pt>
                <c:pt idx="5428">
                  <c:v>1.0856999999998938</c:v>
                </c:pt>
                <c:pt idx="5429">
                  <c:v>1.0858999999998853</c:v>
                </c:pt>
                <c:pt idx="5430">
                  <c:v>1.0860999999998968</c:v>
                </c:pt>
                <c:pt idx="5431">
                  <c:v>1.0862999999998968</c:v>
                </c:pt>
                <c:pt idx="5432">
                  <c:v>1.0864999999998968</c:v>
                </c:pt>
                <c:pt idx="5433">
                  <c:v>1.0866999999998959</c:v>
                </c:pt>
                <c:pt idx="5434">
                  <c:v>1.0868999999998958</c:v>
                </c:pt>
                <c:pt idx="5435">
                  <c:v>1.0870999999998958</c:v>
                </c:pt>
                <c:pt idx="5436">
                  <c:v>1.0872999999998958</c:v>
                </c:pt>
                <c:pt idx="5437">
                  <c:v>1.0874999999998958</c:v>
                </c:pt>
                <c:pt idx="5438">
                  <c:v>1.0876999999998958</c:v>
                </c:pt>
                <c:pt idx="5439">
                  <c:v>1.0878999999998851</c:v>
                </c:pt>
                <c:pt idx="5440">
                  <c:v>1.0880999999998966</c:v>
                </c:pt>
                <c:pt idx="5441">
                  <c:v>1.0882999999998966</c:v>
                </c:pt>
                <c:pt idx="5442">
                  <c:v>1.0884999999998966</c:v>
                </c:pt>
                <c:pt idx="5443">
                  <c:v>1.0886999999998959</c:v>
                </c:pt>
                <c:pt idx="5444">
                  <c:v>1.0888999999998958</c:v>
                </c:pt>
                <c:pt idx="5445">
                  <c:v>1.0890999999998958</c:v>
                </c:pt>
                <c:pt idx="5446">
                  <c:v>1.0892999999998958</c:v>
                </c:pt>
                <c:pt idx="5447">
                  <c:v>1.0894999999998958</c:v>
                </c:pt>
                <c:pt idx="5448">
                  <c:v>1.0896999999998958</c:v>
                </c:pt>
                <c:pt idx="5449">
                  <c:v>1.0898999999998848</c:v>
                </c:pt>
                <c:pt idx="5450">
                  <c:v>1.0900999999998964</c:v>
                </c:pt>
                <c:pt idx="5451">
                  <c:v>1.0902999999998964</c:v>
                </c:pt>
                <c:pt idx="5452">
                  <c:v>1.0904999999998959</c:v>
                </c:pt>
                <c:pt idx="5453">
                  <c:v>1.0906999999998959</c:v>
                </c:pt>
                <c:pt idx="5454">
                  <c:v>1.0908999999998958</c:v>
                </c:pt>
                <c:pt idx="5455">
                  <c:v>1.0910999999998958</c:v>
                </c:pt>
                <c:pt idx="5456">
                  <c:v>1.0912999999998958</c:v>
                </c:pt>
                <c:pt idx="5457">
                  <c:v>1.0914999999998958</c:v>
                </c:pt>
                <c:pt idx="5458">
                  <c:v>1.0916999999998958</c:v>
                </c:pt>
                <c:pt idx="5459">
                  <c:v>1.0918999999998846</c:v>
                </c:pt>
                <c:pt idx="5460">
                  <c:v>1.0920999999998962</c:v>
                </c:pt>
                <c:pt idx="5461">
                  <c:v>1.0922999999998959</c:v>
                </c:pt>
                <c:pt idx="5462">
                  <c:v>1.0924999999998959</c:v>
                </c:pt>
                <c:pt idx="5463">
                  <c:v>1.0926999999998959</c:v>
                </c:pt>
                <c:pt idx="5464">
                  <c:v>1.0928999999998958</c:v>
                </c:pt>
                <c:pt idx="5465">
                  <c:v>1.0930999999998958</c:v>
                </c:pt>
                <c:pt idx="5466">
                  <c:v>1.0932999999998958</c:v>
                </c:pt>
                <c:pt idx="5467">
                  <c:v>1.0934999999998958</c:v>
                </c:pt>
                <c:pt idx="5468">
                  <c:v>1.0936999999998958</c:v>
                </c:pt>
                <c:pt idx="5469">
                  <c:v>1.0938999999998844</c:v>
                </c:pt>
                <c:pt idx="5470">
                  <c:v>1.0940999999998959</c:v>
                </c:pt>
                <c:pt idx="5471">
                  <c:v>1.0942999999998959</c:v>
                </c:pt>
                <c:pt idx="5472">
                  <c:v>1.0944999999998959</c:v>
                </c:pt>
                <c:pt idx="5473">
                  <c:v>1.0946999999998959</c:v>
                </c:pt>
                <c:pt idx="5474">
                  <c:v>1.0948999999998958</c:v>
                </c:pt>
                <c:pt idx="5475">
                  <c:v>1.0950999999998958</c:v>
                </c:pt>
                <c:pt idx="5476">
                  <c:v>1.0952999999998958</c:v>
                </c:pt>
                <c:pt idx="5477">
                  <c:v>1.0954999999998958</c:v>
                </c:pt>
                <c:pt idx="5478">
                  <c:v>1.0956999999998958</c:v>
                </c:pt>
                <c:pt idx="5479">
                  <c:v>1.0958999999998842</c:v>
                </c:pt>
                <c:pt idx="5480">
                  <c:v>1.0960999999998957</c:v>
                </c:pt>
                <c:pt idx="5481">
                  <c:v>1.0962999999998957</c:v>
                </c:pt>
                <c:pt idx="5482">
                  <c:v>1.0964999999998957</c:v>
                </c:pt>
                <c:pt idx="5483">
                  <c:v>1.0966999999998956</c:v>
                </c:pt>
                <c:pt idx="5484">
                  <c:v>1.0968999999998956</c:v>
                </c:pt>
                <c:pt idx="5485">
                  <c:v>1.0970999999998956</c:v>
                </c:pt>
                <c:pt idx="5486">
                  <c:v>1.0972999999998956</c:v>
                </c:pt>
                <c:pt idx="5487">
                  <c:v>1.0974999999998956</c:v>
                </c:pt>
                <c:pt idx="5488">
                  <c:v>1.0976999999998938</c:v>
                </c:pt>
                <c:pt idx="5489">
                  <c:v>1.097899999999884</c:v>
                </c:pt>
                <c:pt idx="5490">
                  <c:v>1.0980999999998955</c:v>
                </c:pt>
                <c:pt idx="5491">
                  <c:v>1.0982999999998955</c:v>
                </c:pt>
                <c:pt idx="5492">
                  <c:v>1.0984999999998954</c:v>
                </c:pt>
                <c:pt idx="5493">
                  <c:v>1.0986999999998954</c:v>
                </c:pt>
                <c:pt idx="5494">
                  <c:v>1.0988999999998954</c:v>
                </c:pt>
                <c:pt idx="5495">
                  <c:v>1.0990999999998954</c:v>
                </c:pt>
                <c:pt idx="5496">
                  <c:v>1.0992999999998954</c:v>
                </c:pt>
                <c:pt idx="5497">
                  <c:v>1.0994999999998938</c:v>
                </c:pt>
                <c:pt idx="5498">
                  <c:v>1.0996999999998938</c:v>
                </c:pt>
                <c:pt idx="5499">
                  <c:v>1.0998999999998837</c:v>
                </c:pt>
                <c:pt idx="5500">
                  <c:v>1.1000999999998953</c:v>
                </c:pt>
                <c:pt idx="5501">
                  <c:v>1.1002999999998953</c:v>
                </c:pt>
                <c:pt idx="5502">
                  <c:v>1.1004999999998952</c:v>
                </c:pt>
                <c:pt idx="5503">
                  <c:v>1.1006999999998952</c:v>
                </c:pt>
                <c:pt idx="5504">
                  <c:v>1.1008999999998952</c:v>
                </c:pt>
                <c:pt idx="5505">
                  <c:v>1.1010999999998952</c:v>
                </c:pt>
                <c:pt idx="5506">
                  <c:v>1.1012999999998938</c:v>
                </c:pt>
                <c:pt idx="5507">
                  <c:v>1.1014999999998938</c:v>
                </c:pt>
                <c:pt idx="5508">
                  <c:v>1.1016999999998938</c:v>
                </c:pt>
                <c:pt idx="5509">
                  <c:v>1.1018999999998838</c:v>
                </c:pt>
                <c:pt idx="5510">
                  <c:v>1.1020999999998951</c:v>
                </c:pt>
                <c:pt idx="5511">
                  <c:v>1.102299999999895</c:v>
                </c:pt>
                <c:pt idx="5512">
                  <c:v>1.102499999999895</c:v>
                </c:pt>
                <c:pt idx="5513">
                  <c:v>1.102699999999895</c:v>
                </c:pt>
                <c:pt idx="5514">
                  <c:v>1.102899999999895</c:v>
                </c:pt>
                <c:pt idx="5515">
                  <c:v>1.1030999999998938</c:v>
                </c:pt>
                <c:pt idx="5516">
                  <c:v>1.1032999999998938</c:v>
                </c:pt>
                <c:pt idx="5517">
                  <c:v>1.1034999999998938</c:v>
                </c:pt>
                <c:pt idx="5518">
                  <c:v>1.1036999999998938</c:v>
                </c:pt>
                <c:pt idx="5519">
                  <c:v>1.1038999999998858</c:v>
                </c:pt>
                <c:pt idx="5520">
                  <c:v>1.1040999999998948</c:v>
                </c:pt>
                <c:pt idx="5521">
                  <c:v>1.1042999999998948</c:v>
                </c:pt>
                <c:pt idx="5522">
                  <c:v>1.1044999999998948</c:v>
                </c:pt>
                <c:pt idx="5523">
                  <c:v>1.1046999999998948</c:v>
                </c:pt>
                <c:pt idx="5524">
                  <c:v>1.1048999999998939</c:v>
                </c:pt>
                <c:pt idx="5525">
                  <c:v>1.1050999999998938</c:v>
                </c:pt>
                <c:pt idx="5526">
                  <c:v>1.1052999999998938</c:v>
                </c:pt>
                <c:pt idx="5527">
                  <c:v>1.1054999999998938</c:v>
                </c:pt>
                <c:pt idx="5528">
                  <c:v>1.1056999999998938</c:v>
                </c:pt>
                <c:pt idx="5529">
                  <c:v>1.1058999999998878</c:v>
                </c:pt>
                <c:pt idx="5530">
                  <c:v>1.1060999999998946</c:v>
                </c:pt>
                <c:pt idx="5531">
                  <c:v>1.1062999999998946</c:v>
                </c:pt>
                <c:pt idx="5532">
                  <c:v>1.1064999999998946</c:v>
                </c:pt>
                <c:pt idx="5533">
                  <c:v>1.1066999999998939</c:v>
                </c:pt>
                <c:pt idx="5534">
                  <c:v>1.1068999999998939</c:v>
                </c:pt>
                <c:pt idx="5535">
                  <c:v>1.1070999999998938</c:v>
                </c:pt>
                <c:pt idx="5536">
                  <c:v>1.1072999999998938</c:v>
                </c:pt>
                <c:pt idx="5537">
                  <c:v>1.1074999999998938</c:v>
                </c:pt>
                <c:pt idx="5538">
                  <c:v>1.1076999999998938</c:v>
                </c:pt>
                <c:pt idx="5539">
                  <c:v>1.1078999999998898</c:v>
                </c:pt>
                <c:pt idx="5540">
                  <c:v>1.1080999999998944</c:v>
                </c:pt>
                <c:pt idx="5541">
                  <c:v>1.1082999999998944</c:v>
                </c:pt>
                <c:pt idx="5542">
                  <c:v>1.1084999999998939</c:v>
                </c:pt>
                <c:pt idx="5543">
                  <c:v>1.1086999999998939</c:v>
                </c:pt>
                <c:pt idx="5544">
                  <c:v>1.1088999999998939</c:v>
                </c:pt>
                <c:pt idx="5545">
                  <c:v>1.1090999999998938</c:v>
                </c:pt>
                <c:pt idx="5546">
                  <c:v>1.1092999999998938</c:v>
                </c:pt>
                <c:pt idx="5547">
                  <c:v>1.1094999999998938</c:v>
                </c:pt>
                <c:pt idx="5548">
                  <c:v>1.1096999999998938</c:v>
                </c:pt>
                <c:pt idx="5549">
                  <c:v>1.1098999999998918</c:v>
                </c:pt>
                <c:pt idx="5550">
                  <c:v>1.1100999999998942</c:v>
                </c:pt>
                <c:pt idx="5551">
                  <c:v>1.1102999999998939</c:v>
                </c:pt>
                <c:pt idx="5552">
                  <c:v>1.1104999999998939</c:v>
                </c:pt>
                <c:pt idx="5553">
                  <c:v>1.1106999999998939</c:v>
                </c:pt>
                <c:pt idx="5554">
                  <c:v>1.1108999999998939</c:v>
                </c:pt>
                <c:pt idx="5555">
                  <c:v>1.1110999999998938</c:v>
                </c:pt>
                <c:pt idx="5556">
                  <c:v>1.1112999999998938</c:v>
                </c:pt>
                <c:pt idx="5557">
                  <c:v>1.1114999999998938</c:v>
                </c:pt>
                <c:pt idx="5558">
                  <c:v>1.1116999999998938</c:v>
                </c:pt>
                <c:pt idx="5559">
                  <c:v>1.1118999999998938</c:v>
                </c:pt>
                <c:pt idx="5560">
                  <c:v>1.112099999999894</c:v>
                </c:pt>
                <c:pt idx="5561">
                  <c:v>1.1122999999998939</c:v>
                </c:pt>
                <c:pt idx="5562">
                  <c:v>1.1124999999998939</c:v>
                </c:pt>
                <c:pt idx="5563">
                  <c:v>1.1126999999998939</c:v>
                </c:pt>
                <c:pt idx="5564">
                  <c:v>1.1128999999998939</c:v>
                </c:pt>
                <c:pt idx="5565">
                  <c:v>1.1130999999998938</c:v>
                </c:pt>
                <c:pt idx="5566">
                  <c:v>1.1132999999998938</c:v>
                </c:pt>
                <c:pt idx="5567">
                  <c:v>1.1134999999998938</c:v>
                </c:pt>
                <c:pt idx="5568">
                  <c:v>1.1136999999998938</c:v>
                </c:pt>
                <c:pt idx="5569">
                  <c:v>1.1138999999998938</c:v>
                </c:pt>
                <c:pt idx="5570">
                  <c:v>1.1140999999998937</c:v>
                </c:pt>
                <c:pt idx="5571">
                  <c:v>1.1142999999998937</c:v>
                </c:pt>
                <c:pt idx="5572">
                  <c:v>1.1144999999998937</c:v>
                </c:pt>
                <c:pt idx="5573">
                  <c:v>1.1146999999998937</c:v>
                </c:pt>
                <c:pt idx="5574">
                  <c:v>1.1148999999998936</c:v>
                </c:pt>
                <c:pt idx="5575">
                  <c:v>1.1150999999998936</c:v>
                </c:pt>
                <c:pt idx="5576">
                  <c:v>1.1152999999998936</c:v>
                </c:pt>
                <c:pt idx="5577">
                  <c:v>1.1154999999998936</c:v>
                </c:pt>
                <c:pt idx="5578">
                  <c:v>1.1156999999998936</c:v>
                </c:pt>
                <c:pt idx="5579">
                  <c:v>1.1158999999998918</c:v>
                </c:pt>
                <c:pt idx="5580">
                  <c:v>1.1160999999998935</c:v>
                </c:pt>
                <c:pt idx="5581">
                  <c:v>1.1162999999998935</c:v>
                </c:pt>
                <c:pt idx="5582">
                  <c:v>1.1164999999998935</c:v>
                </c:pt>
                <c:pt idx="5583">
                  <c:v>1.1166999999998934</c:v>
                </c:pt>
                <c:pt idx="5584">
                  <c:v>1.1168999999998934</c:v>
                </c:pt>
                <c:pt idx="5585">
                  <c:v>1.1170999999998934</c:v>
                </c:pt>
                <c:pt idx="5586">
                  <c:v>1.1172999999998934</c:v>
                </c:pt>
                <c:pt idx="5587">
                  <c:v>1.1174999999998934</c:v>
                </c:pt>
                <c:pt idx="5588">
                  <c:v>1.1176999999998918</c:v>
                </c:pt>
                <c:pt idx="5589">
                  <c:v>1.1178999999998918</c:v>
                </c:pt>
                <c:pt idx="5590">
                  <c:v>1.1180999999998933</c:v>
                </c:pt>
                <c:pt idx="5591">
                  <c:v>1.1182999999998933</c:v>
                </c:pt>
                <c:pt idx="5592">
                  <c:v>1.1184999999998932</c:v>
                </c:pt>
                <c:pt idx="5593">
                  <c:v>1.1186999999998932</c:v>
                </c:pt>
                <c:pt idx="5594">
                  <c:v>1.1188999999998932</c:v>
                </c:pt>
                <c:pt idx="5595">
                  <c:v>1.1190999999998932</c:v>
                </c:pt>
                <c:pt idx="5596">
                  <c:v>1.1192999999998932</c:v>
                </c:pt>
                <c:pt idx="5597">
                  <c:v>1.1194999999998918</c:v>
                </c:pt>
                <c:pt idx="5598">
                  <c:v>1.1196999999998918</c:v>
                </c:pt>
                <c:pt idx="5599">
                  <c:v>1.1198999999998918</c:v>
                </c:pt>
                <c:pt idx="5600">
                  <c:v>1.1200999999998931</c:v>
                </c:pt>
                <c:pt idx="5601">
                  <c:v>1.120299999999893</c:v>
                </c:pt>
                <c:pt idx="5602">
                  <c:v>1.120499999999893</c:v>
                </c:pt>
                <c:pt idx="5603">
                  <c:v>1.120699999999893</c:v>
                </c:pt>
                <c:pt idx="5604">
                  <c:v>1.120899999999893</c:v>
                </c:pt>
                <c:pt idx="5605">
                  <c:v>1.121099999999893</c:v>
                </c:pt>
                <c:pt idx="5606">
                  <c:v>1.1212999999998918</c:v>
                </c:pt>
                <c:pt idx="5607">
                  <c:v>1.1214999999998918</c:v>
                </c:pt>
                <c:pt idx="5608">
                  <c:v>1.1216999999998918</c:v>
                </c:pt>
                <c:pt idx="5609">
                  <c:v>1.1218999999998918</c:v>
                </c:pt>
                <c:pt idx="5610">
                  <c:v>1.1220999999998928</c:v>
                </c:pt>
                <c:pt idx="5611">
                  <c:v>1.1222999999998928</c:v>
                </c:pt>
                <c:pt idx="5612">
                  <c:v>1.1224999999998928</c:v>
                </c:pt>
                <c:pt idx="5613">
                  <c:v>1.1226999999998928</c:v>
                </c:pt>
                <c:pt idx="5614">
                  <c:v>1.1228999999998928</c:v>
                </c:pt>
                <c:pt idx="5615">
                  <c:v>1.1230999999998919</c:v>
                </c:pt>
                <c:pt idx="5616">
                  <c:v>1.1232999999998918</c:v>
                </c:pt>
                <c:pt idx="5617">
                  <c:v>1.1234999999998918</c:v>
                </c:pt>
                <c:pt idx="5618">
                  <c:v>1.1236999999998918</c:v>
                </c:pt>
                <c:pt idx="5619">
                  <c:v>1.1238999999998918</c:v>
                </c:pt>
                <c:pt idx="5620">
                  <c:v>1.1240999999998926</c:v>
                </c:pt>
                <c:pt idx="5621">
                  <c:v>1.1242999999998926</c:v>
                </c:pt>
                <c:pt idx="5622">
                  <c:v>1.1244999999998926</c:v>
                </c:pt>
                <c:pt idx="5623">
                  <c:v>1.1246999999998926</c:v>
                </c:pt>
                <c:pt idx="5624">
                  <c:v>1.1248999999998919</c:v>
                </c:pt>
                <c:pt idx="5625">
                  <c:v>1.1250999999998919</c:v>
                </c:pt>
                <c:pt idx="5626">
                  <c:v>1.1252999999998918</c:v>
                </c:pt>
                <c:pt idx="5627">
                  <c:v>1.1254999999998918</c:v>
                </c:pt>
                <c:pt idx="5628">
                  <c:v>1.1256999999998918</c:v>
                </c:pt>
                <c:pt idx="5629">
                  <c:v>1.1258999999998918</c:v>
                </c:pt>
                <c:pt idx="5630">
                  <c:v>1.1260999999998924</c:v>
                </c:pt>
                <c:pt idx="5631">
                  <c:v>1.1262999999998924</c:v>
                </c:pt>
                <c:pt idx="5632">
                  <c:v>1.1264999999998924</c:v>
                </c:pt>
                <c:pt idx="5633">
                  <c:v>1.1266999999998919</c:v>
                </c:pt>
                <c:pt idx="5634">
                  <c:v>1.1268999999998919</c:v>
                </c:pt>
                <c:pt idx="5635">
                  <c:v>1.1270999999998919</c:v>
                </c:pt>
                <c:pt idx="5636">
                  <c:v>1.1272999999998918</c:v>
                </c:pt>
                <c:pt idx="5637">
                  <c:v>1.1274999999998918</c:v>
                </c:pt>
                <c:pt idx="5638">
                  <c:v>1.1276999999998918</c:v>
                </c:pt>
                <c:pt idx="5639">
                  <c:v>1.1278999999998918</c:v>
                </c:pt>
                <c:pt idx="5640">
                  <c:v>1.1280999999998922</c:v>
                </c:pt>
                <c:pt idx="5641">
                  <c:v>1.1282999999998922</c:v>
                </c:pt>
                <c:pt idx="5642">
                  <c:v>1.1284999999998919</c:v>
                </c:pt>
                <c:pt idx="5643">
                  <c:v>1.1286999999998919</c:v>
                </c:pt>
                <c:pt idx="5644">
                  <c:v>1.1288999999998919</c:v>
                </c:pt>
                <c:pt idx="5645">
                  <c:v>1.1290999999998919</c:v>
                </c:pt>
                <c:pt idx="5646">
                  <c:v>1.1292999999998918</c:v>
                </c:pt>
                <c:pt idx="5647">
                  <c:v>1.1294999999998918</c:v>
                </c:pt>
                <c:pt idx="5648">
                  <c:v>1.1296999999998918</c:v>
                </c:pt>
                <c:pt idx="5649">
                  <c:v>1.1298999999998918</c:v>
                </c:pt>
                <c:pt idx="5650">
                  <c:v>1.130099999999892</c:v>
                </c:pt>
                <c:pt idx="5651">
                  <c:v>1.1302999999998919</c:v>
                </c:pt>
                <c:pt idx="5652">
                  <c:v>1.1304999999998919</c:v>
                </c:pt>
                <c:pt idx="5653">
                  <c:v>1.1306999999998919</c:v>
                </c:pt>
                <c:pt idx="5654">
                  <c:v>1.1308999999998919</c:v>
                </c:pt>
                <c:pt idx="5655">
                  <c:v>1.1310999999998919</c:v>
                </c:pt>
                <c:pt idx="5656">
                  <c:v>1.1312999999998918</c:v>
                </c:pt>
                <c:pt idx="5657">
                  <c:v>1.1314999999998918</c:v>
                </c:pt>
                <c:pt idx="5658">
                  <c:v>1.1316999999998918</c:v>
                </c:pt>
                <c:pt idx="5659">
                  <c:v>1.1318999999998918</c:v>
                </c:pt>
                <c:pt idx="5660">
                  <c:v>1.1320999999998917</c:v>
                </c:pt>
                <c:pt idx="5661">
                  <c:v>1.1322999999998917</c:v>
                </c:pt>
                <c:pt idx="5662">
                  <c:v>1.1324999999998917</c:v>
                </c:pt>
                <c:pt idx="5663">
                  <c:v>1.1326999999998917</c:v>
                </c:pt>
                <c:pt idx="5664">
                  <c:v>1.1328999999998917</c:v>
                </c:pt>
                <c:pt idx="5665">
                  <c:v>1.1330999999998916</c:v>
                </c:pt>
                <c:pt idx="5666">
                  <c:v>1.1332999999998916</c:v>
                </c:pt>
                <c:pt idx="5667">
                  <c:v>1.1334999999998916</c:v>
                </c:pt>
                <c:pt idx="5668">
                  <c:v>1.1336999999998916</c:v>
                </c:pt>
                <c:pt idx="5669">
                  <c:v>1.1338999999998916</c:v>
                </c:pt>
                <c:pt idx="5670">
                  <c:v>1.1340999999998915</c:v>
                </c:pt>
                <c:pt idx="5671">
                  <c:v>1.1342999999998915</c:v>
                </c:pt>
                <c:pt idx="5672">
                  <c:v>1.1344999999998915</c:v>
                </c:pt>
                <c:pt idx="5673">
                  <c:v>1.1346999999998915</c:v>
                </c:pt>
                <c:pt idx="5674">
                  <c:v>1.1348999999998914</c:v>
                </c:pt>
                <c:pt idx="5675">
                  <c:v>1.1350999999998914</c:v>
                </c:pt>
                <c:pt idx="5676">
                  <c:v>1.1352999999998914</c:v>
                </c:pt>
                <c:pt idx="5677">
                  <c:v>1.1354999999998914</c:v>
                </c:pt>
                <c:pt idx="5678">
                  <c:v>1.1356999999998914</c:v>
                </c:pt>
                <c:pt idx="5679">
                  <c:v>1.1358999999998898</c:v>
                </c:pt>
                <c:pt idx="5680">
                  <c:v>1.1360999999998913</c:v>
                </c:pt>
                <c:pt idx="5681">
                  <c:v>1.1362999999998913</c:v>
                </c:pt>
                <c:pt idx="5682">
                  <c:v>1.1364999999998913</c:v>
                </c:pt>
                <c:pt idx="5683">
                  <c:v>1.1366999999998912</c:v>
                </c:pt>
                <c:pt idx="5684">
                  <c:v>1.1368999999998912</c:v>
                </c:pt>
                <c:pt idx="5685">
                  <c:v>1.1370999999998912</c:v>
                </c:pt>
                <c:pt idx="5686">
                  <c:v>1.1372999999998912</c:v>
                </c:pt>
                <c:pt idx="5687">
                  <c:v>1.1374999999998912</c:v>
                </c:pt>
                <c:pt idx="5688">
                  <c:v>1.1376999999998898</c:v>
                </c:pt>
                <c:pt idx="5689">
                  <c:v>1.1378999999998898</c:v>
                </c:pt>
                <c:pt idx="5690">
                  <c:v>1.1380999999998911</c:v>
                </c:pt>
                <c:pt idx="5691">
                  <c:v>1.1382999999998911</c:v>
                </c:pt>
                <c:pt idx="5692">
                  <c:v>1.138499999999891</c:v>
                </c:pt>
                <c:pt idx="5693">
                  <c:v>1.138699999999891</c:v>
                </c:pt>
                <c:pt idx="5694">
                  <c:v>1.138899999999891</c:v>
                </c:pt>
                <c:pt idx="5695">
                  <c:v>1.139099999999891</c:v>
                </c:pt>
                <c:pt idx="5696">
                  <c:v>1.139299999999891</c:v>
                </c:pt>
                <c:pt idx="5697">
                  <c:v>1.1394999999998898</c:v>
                </c:pt>
                <c:pt idx="5698">
                  <c:v>1.1396999999998898</c:v>
                </c:pt>
                <c:pt idx="5699">
                  <c:v>1.1398999999998898</c:v>
                </c:pt>
                <c:pt idx="5700">
                  <c:v>1.1400999999998909</c:v>
                </c:pt>
                <c:pt idx="5701">
                  <c:v>1.1402999999998908</c:v>
                </c:pt>
                <c:pt idx="5702">
                  <c:v>1.1404999999998908</c:v>
                </c:pt>
                <c:pt idx="5703">
                  <c:v>1.1406999999998908</c:v>
                </c:pt>
                <c:pt idx="5704">
                  <c:v>1.1408999999998908</c:v>
                </c:pt>
                <c:pt idx="5705">
                  <c:v>1.1410999999998908</c:v>
                </c:pt>
                <c:pt idx="5706">
                  <c:v>1.1412999999998898</c:v>
                </c:pt>
                <c:pt idx="5707">
                  <c:v>1.1414999999998898</c:v>
                </c:pt>
                <c:pt idx="5708">
                  <c:v>1.1416999999998898</c:v>
                </c:pt>
                <c:pt idx="5709">
                  <c:v>1.1418999999998898</c:v>
                </c:pt>
                <c:pt idx="5710">
                  <c:v>1.1420999999998906</c:v>
                </c:pt>
                <c:pt idx="5711">
                  <c:v>1.1422999999998906</c:v>
                </c:pt>
                <c:pt idx="5712">
                  <c:v>1.1424999999998906</c:v>
                </c:pt>
                <c:pt idx="5713">
                  <c:v>1.1426999999998906</c:v>
                </c:pt>
                <c:pt idx="5714">
                  <c:v>1.1428999999998906</c:v>
                </c:pt>
                <c:pt idx="5715">
                  <c:v>1.1430999999998899</c:v>
                </c:pt>
                <c:pt idx="5716">
                  <c:v>1.1432999999998898</c:v>
                </c:pt>
                <c:pt idx="5717">
                  <c:v>1.1434999999998898</c:v>
                </c:pt>
                <c:pt idx="5718">
                  <c:v>1.1436999999998898</c:v>
                </c:pt>
                <c:pt idx="5719">
                  <c:v>1.1438999999998898</c:v>
                </c:pt>
                <c:pt idx="5720">
                  <c:v>1.1440999999998904</c:v>
                </c:pt>
                <c:pt idx="5721">
                  <c:v>1.1442999999998904</c:v>
                </c:pt>
                <c:pt idx="5722">
                  <c:v>1.1444999999998904</c:v>
                </c:pt>
                <c:pt idx="5723">
                  <c:v>1.1446999999998904</c:v>
                </c:pt>
                <c:pt idx="5724">
                  <c:v>1.1448999999998899</c:v>
                </c:pt>
                <c:pt idx="5725">
                  <c:v>1.1450999999998899</c:v>
                </c:pt>
                <c:pt idx="5726">
                  <c:v>1.1452999999998899</c:v>
                </c:pt>
                <c:pt idx="5727">
                  <c:v>1.1454999999998898</c:v>
                </c:pt>
                <c:pt idx="5728">
                  <c:v>1.1456999999998898</c:v>
                </c:pt>
                <c:pt idx="5729">
                  <c:v>1.1458999999998898</c:v>
                </c:pt>
                <c:pt idx="5730">
                  <c:v>1.1460999999998902</c:v>
                </c:pt>
                <c:pt idx="5731">
                  <c:v>1.1462999999998902</c:v>
                </c:pt>
                <c:pt idx="5732">
                  <c:v>1.1464999999998902</c:v>
                </c:pt>
                <c:pt idx="5733">
                  <c:v>1.1466999999998899</c:v>
                </c:pt>
                <c:pt idx="5734">
                  <c:v>1.1468999999998899</c:v>
                </c:pt>
                <c:pt idx="5735">
                  <c:v>1.1470999999998899</c:v>
                </c:pt>
                <c:pt idx="5736">
                  <c:v>1.1472999999998899</c:v>
                </c:pt>
                <c:pt idx="5737">
                  <c:v>1.1474999999998898</c:v>
                </c:pt>
                <c:pt idx="5738">
                  <c:v>1.1476999999998898</c:v>
                </c:pt>
                <c:pt idx="5739">
                  <c:v>1.1478999999998898</c:v>
                </c:pt>
                <c:pt idx="5740">
                  <c:v>1.14809999999989</c:v>
                </c:pt>
                <c:pt idx="5741">
                  <c:v>1.14829999999989</c:v>
                </c:pt>
                <c:pt idx="5742">
                  <c:v>1.1484999999998899</c:v>
                </c:pt>
                <c:pt idx="5743">
                  <c:v>1.1486999999998899</c:v>
                </c:pt>
                <c:pt idx="5744">
                  <c:v>1.1488999999998899</c:v>
                </c:pt>
                <c:pt idx="5745">
                  <c:v>1.1490999999998899</c:v>
                </c:pt>
                <c:pt idx="5746">
                  <c:v>1.1492999999998899</c:v>
                </c:pt>
                <c:pt idx="5747">
                  <c:v>1.1494999999998898</c:v>
                </c:pt>
                <c:pt idx="5748">
                  <c:v>1.1496999999998898</c:v>
                </c:pt>
                <c:pt idx="5749">
                  <c:v>1.1498999999998898</c:v>
                </c:pt>
                <c:pt idx="5750">
                  <c:v>1.15009999999989</c:v>
                </c:pt>
                <c:pt idx="5751">
                  <c:v>1.1502999999998897</c:v>
                </c:pt>
                <c:pt idx="5752">
                  <c:v>1.1504999999998897</c:v>
                </c:pt>
                <c:pt idx="5753">
                  <c:v>1.1506999999998897</c:v>
                </c:pt>
                <c:pt idx="5754">
                  <c:v>1.1508999999998897</c:v>
                </c:pt>
                <c:pt idx="5755">
                  <c:v>1.1510999999998897</c:v>
                </c:pt>
                <c:pt idx="5756">
                  <c:v>1.1512999999998896</c:v>
                </c:pt>
                <c:pt idx="5757">
                  <c:v>1.1514999999998896</c:v>
                </c:pt>
                <c:pt idx="5758">
                  <c:v>1.1516999999998896</c:v>
                </c:pt>
                <c:pt idx="5759">
                  <c:v>1.1518999999998896</c:v>
                </c:pt>
                <c:pt idx="5760">
                  <c:v>1.1520999999998895</c:v>
                </c:pt>
                <c:pt idx="5761">
                  <c:v>1.1522999999998895</c:v>
                </c:pt>
                <c:pt idx="5762">
                  <c:v>1.1524999999998895</c:v>
                </c:pt>
                <c:pt idx="5763">
                  <c:v>1.1526999999998895</c:v>
                </c:pt>
                <c:pt idx="5764">
                  <c:v>1.1528999999998895</c:v>
                </c:pt>
                <c:pt idx="5765">
                  <c:v>1.1530999999998894</c:v>
                </c:pt>
                <c:pt idx="5766">
                  <c:v>1.1532999999998894</c:v>
                </c:pt>
                <c:pt idx="5767">
                  <c:v>1.1534999999998894</c:v>
                </c:pt>
                <c:pt idx="5768">
                  <c:v>1.1536999999998894</c:v>
                </c:pt>
                <c:pt idx="5769">
                  <c:v>1.1538999999998878</c:v>
                </c:pt>
                <c:pt idx="5770">
                  <c:v>1.1540999999998893</c:v>
                </c:pt>
                <c:pt idx="5771">
                  <c:v>1.1542999999998893</c:v>
                </c:pt>
                <c:pt idx="5772">
                  <c:v>1.1544999999998893</c:v>
                </c:pt>
                <c:pt idx="5773">
                  <c:v>1.1546999999998893</c:v>
                </c:pt>
                <c:pt idx="5774">
                  <c:v>1.1548999999998892</c:v>
                </c:pt>
                <c:pt idx="5775">
                  <c:v>1.1550999999998892</c:v>
                </c:pt>
                <c:pt idx="5776">
                  <c:v>1.1552999999998892</c:v>
                </c:pt>
                <c:pt idx="5777">
                  <c:v>1.1554999999998892</c:v>
                </c:pt>
                <c:pt idx="5778">
                  <c:v>1.1556999999998878</c:v>
                </c:pt>
                <c:pt idx="5779">
                  <c:v>1.1558999999998878</c:v>
                </c:pt>
                <c:pt idx="5780">
                  <c:v>1.1560999999998891</c:v>
                </c:pt>
                <c:pt idx="5781">
                  <c:v>1.1562999999998891</c:v>
                </c:pt>
                <c:pt idx="5782">
                  <c:v>1.1564999999998891</c:v>
                </c:pt>
                <c:pt idx="5783">
                  <c:v>1.156699999999889</c:v>
                </c:pt>
                <c:pt idx="5784">
                  <c:v>1.156899999999889</c:v>
                </c:pt>
                <c:pt idx="5785">
                  <c:v>1.157099999999889</c:v>
                </c:pt>
                <c:pt idx="5786">
                  <c:v>1.157299999999889</c:v>
                </c:pt>
                <c:pt idx="5787">
                  <c:v>1.157499999999889</c:v>
                </c:pt>
                <c:pt idx="5788">
                  <c:v>1.1576999999998878</c:v>
                </c:pt>
                <c:pt idx="5789">
                  <c:v>1.1578999999998878</c:v>
                </c:pt>
                <c:pt idx="5790">
                  <c:v>1.1580999999998889</c:v>
                </c:pt>
                <c:pt idx="5791">
                  <c:v>1.1582999999998889</c:v>
                </c:pt>
                <c:pt idx="5792">
                  <c:v>1.1584999999998888</c:v>
                </c:pt>
                <c:pt idx="5793">
                  <c:v>1.1586999999998888</c:v>
                </c:pt>
                <c:pt idx="5794">
                  <c:v>1.1588999999998888</c:v>
                </c:pt>
                <c:pt idx="5795">
                  <c:v>1.1590999999998888</c:v>
                </c:pt>
                <c:pt idx="5796">
                  <c:v>1.1592999999998888</c:v>
                </c:pt>
                <c:pt idx="5797">
                  <c:v>1.1594999999998878</c:v>
                </c:pt>
                <c:pt idx="5798">
                  <c:v>1.1596999999998878</c:v>
                </c:pt>
                <c:pt idx="5799">
                  <c:v>1.1598999999998878</c:v>
                </c:pt>
                <c:pt idx="5800">
                  <c:v>1.1600999999998887</c:v>
                </c:pt>
                <c:pt idx="5801">
                  <c:v>1.1602999999998886</c:v>
                </c:pt>
                <c:pt idx="5802">
                  <c:v>1.1604999999998886</c:v>
                </c:pt>
                <c:pt idx="5803">
                  <c:v>1.1606999999998886</c:v>
                </c:pt>
                <c:pt idx="5804">
                  <c:v>1.1608999999998886</c:v>
                </c:pt>
                <c:pt idx="5805">
                  <c:v>1.1610999999998886</c:v>
                </c:pt>
                <c:pt idx="5806">
                  <c:v>1.1612999999998879</c:v>
                </c:pt>
                <c:pt idx="5807">
                  <c:v>1.1614999999998878</c:v>
                </c:pt>
                <c:pt idx="5808">
                  <c:v>1.1616999999998878</c:v>
                </c:pt>
                <c:pt idx="5809">
                  <c:v>1.1618999999998878</c:v>
                </c:pt>
                <c:pt idx="5810">
                  <c:v>1.1620999999998884</c:v>
                </c:pt>
                <c:pt idx="5811">
                  <c:v>1.1622999999998884</c:v>
                </c:pt>
                <c:pt idx="5812">
                  <c:v>1.1624999999998884</c:v>
                </c:pt>
                <c:pt idx="5813">
                  <c:v>1.1626999999998884</c:v>
                </c:pt>
                <c:pt idx="5814">
                  <c:v>1.1628999999998884</c:v>
                </c:pt>
                <c:pt idx="5815">
                  <c:v>1.1630999999998879</c:v>
                </c:pt>
                <c:pt idx="5816">
                  <c:v>1.1632999999998879</c:v>
                </c:pt>
                <c:pt idx="5817">
                  <c:v>1.1634999999998878</c:v>
                </c:pt>
                <c:pt idx="5818">
                  <c:v>1.1636999999998878</c:v>
                </c:pt>
                <c:pt idx="5819">
                  <c:v>1.1638999999998878</c:v>
                </c:pt>
                <c:pt idx="5820">
                  <c:v>1.1640999999998882</c:v>
                </c:pt>
                <c:pt idx="5821">
                  <c:v>1.1642999999998882</c:v>
                </c:pt>
                <c:pt idx="5822">
                  <c:v>1.1644999999998882</c:v>
                </c:pt>
                <c:pt idx="5823">
                  <c:v>1.1646999999998882</c:v>
                </c:pt>
                <c:pt idx="5824">
                  <c:v>1.1648999999998879</c:v>
                </c:pt>
                <c:pt idx="5825">
                  <c:v>1.1650999999998879</c:v>
                </c:pt>
                <c:pt idx="5826">
                  <c:v>1.1652999999998879</c:v>
                </c:pt>
                <c:pt idx="5827">
                  <c:v>1.1654999999998878</c:v>
                </c:pt>
                <c:pt idx="5828">
                  <c:v>1.1656999999998878</c:v>
                </c:pt>
                <c:pt idx="5829">
                  <c:v>1.1658999999998878</c:v>
                </c:pt>
                <c:pt idx="5830">
                  <c:v>1.166099999999888</c:v>
                </c:pt>
                <c:pt idx="5831">
                  <c:v>1.166299999999888</c:v>
                </c:pt>
                <c:pt idx="5832">
                  <c:v>1.166499999999888</c:v>
                </c:pt>
                <c:pt idx="5833">
                  <c:v>1.1666999999998879</c:v>
                </c:pt>
                <c:pt idx="5834">
                  <c:v>1.1668999999998879</c:v>
                </c:pt>
                <c:pt idx="5835">
                  <c:v>1.1670999999998879</c:v>
                </c:pt>
                <c:pt idx="5836">
                  <c:v>1.1672999999998879</c:v>
                </c:pt>
                <c:pt idx="5837">
                  <c:v>1.1674999999998878</c:v>
                </c:pt>
                <c:pt idx="5838">
                  <c:v>1.1676999999998878</c:v>
                </c:pt>
                <c:pt idx="5839">
                  <c:v>1.1678999999998878</c:v>
                </c:pt>
                <c:pt idx="5840">
                  <c:v>1.168099999999888</c:v>
                </c:pt>
                <c:pt idx="5841">
                  <c:v>1.168299999999888</c:v>
                </c:pt>
                <c:pt idx="5842">
                  <c:v>1.1684999999998877</c:v>
                </c:pt>
                <c:pt idx="5843">
                  <c:v>1.1686999999998877</c:v>
                </c:pt>
                <c:pt idx="5844">
                  <c:v>1.1688999999998877</c:v>
                </c:pt>
                <c:pt idx="5845">
                  <c:v>1.1690999999998877</c:v>
                </c:pt>
                <c:pt idx="5846">
                  <c:v>1.1692999999998877</c:v>
                </c:pt>
                <c:pt idx="5847">
                  <c:v>1.1694999999998876</c:v>
                </c:pt>
                <c:pt idx="5848">
                  <c:v>1.1696999999998876</c:v>
                </c:pt>
                <c:pt idx="5849">
                  <c:v>1.1698999999998876</c:v>
                </c:pt>
                <c:pt idx="5850">
                  <c:v>1.170099999999888</c:v>
                </c:pt>
                <c:pt idx="5851">
                  <c:v>1.1702999999998875</c:v>
                </c:pt>
                <c:pt idx="5852">
                  <c:v>1.1704999999998875</c:v>
                </c:pt>
                <c:pt idx="5853">
                  <c:v>1.1706999999998875</c:v>
                </c:pt>
                <c:pt idx="5854">
                  <c:v>1.1708999999998875</c:v>
                </c:pt>
                <c:pt idx="5855">
                  <c:v>1.1710999999998875</c:v>
                </c:pt>
                <c:pt idx="5856">
                  <c:v>1.1712999999998874</c:v>
                </c:pt>
                <c:pt idx="5857">
                  <c:v>1.1714999999998874</c:v>
                </c:pt>
                <c:pt idx="5858">
                  <c:v>1.1716999999998874</c:v>
                </c:pt>
                <c:pt idx="5859">
                  <c:v>1.1718999999998874</c:v>
                </c:pt>
                <c:pt idx="5860">
                  <c:v>1.1720999999998873</c:v>
                </c:pt>
                <c:pt idx="5861">
                  <c:v>1.1722999999998873</c:v>
                </c:pt>
                <c:pt idx="5862">
                  <c:v>1.1724999999998873</c:v>
                </c:pt>
                <c:pt idx="5863">
                  <c:v>1.1726999999998873</c:v>
                </c:pt>
                <c:pt idx="5864">
                  <c:v>1.1728999999998873</c:v>
                </c:pt>
                <c:pt idx="5865">
                  <c:v>1.1730999999998872</c:v>
                </c:pt>
                <c:pt idx="5866">
                  <c:v>1.1732999999998872</c:v>
                </c:pt>
                <c:pt idx="5867">
                  <c:v>1.1734999999998872</c:v>
                </c:pt>
                <c:pt idx="5868">
                  <c:v>1.1736999999998872</c:v>
                </c:pt>
                <c:pt idx="5869">
                  <c:v>1.1738999999998858</c:v>
                </c:pt>
                <c:pt idx="5870">
                  <c:v>1.1740999999998871</c:v>
                </c:pt>
                <c:pt idx="5871">
                  <c:v>1.1742999999998871</c:v>
                </c:pt>
                <c:pt idx="5872">
                  <c:v>1.1744999999998871</c:v>
                </c:pt>
                <c:pt idx="5873">
                  <c:v>1.1746999999998871</c:v>
                </c:pt>
                <c:pt idx="5874">
                  <c:v>1.174899999999887</c:v>
                </c:pt>
                <c:pt idx="5875">
                  <c:v>1.175099999999887</c:v>
                </c:pt>
                <c:pt idx="5876">
                  <c:v>1.175299999999887</c:v>
                </c:pt>
                <c:pt idx="5877">
                  <c:v>1.175499999999887</c:v>
                </c:pt>
                <c:pt idx="5878">
                  <c:v>1.1756999999998858</c:v>
                </c:pt>
                <c:pt idx="5879">
                  <c:v>1.1758999999998858</c:v>
                </c:pt>
                <c:pt idx="5880">
                  <c:v>1.1760999999998869</c:v>
                </c:pt>
                <c:pt idx="5881">
                  <c:v>1.1762999999998869</c:v>
                </c:pt>
                <c:pt idx="5882">
                  <c:v>1.1764999999998869</c:v>
                </c:pt>
                <c:pt idx="5883">
                  <c:v>1.1766999999998868</c:v>
                </c:pt>
                <c:pt idx="5884">
                  <c:v>1.1768999999998868</c:v>
                </c:pt>
                <c:pt idx="5885">
                  <c:v>1.1770999999998868</c:v>
                </c:pt>
                <c:pt idx="5886">
                  <c:v>1.1772999999998868</c:v>
                </c:pt>
                <c:pt idx="5887">
                  <c:v>1.1774999999998859</c:v>
                </c:pt>
                <c:pt idx="5888">
                  <c:v>1.1776999999998858</c:v>
                </c:pt>
                <c:pt idx="5889">
                  <c:v>1.1778999999998858</c:v>
                </c:pt>
                <c:pt idx="5890">
                  <c:v>1.1780999999998867</c:v>
                </c:pt>
                <c:pt idx="5891">
                  <c:v>1.1782999999998867</c:v>
                </c:pt>
                <c:pt idx="5892">
                  <c:v>1.1784999999998866</c:v>
                </c:pt>
                <c:pt idx="5893">
                  <c:v>1.1786999999998866</c:v>
                </c:pt>
                <c:pt idx="5894">
                  <c:v>1.1788999999998866</c:v>
                </c:pt>
                <c:pt idx="5895">
                  <c:v>1.1790999999998866</c:v>
                </c:pt>
                <c:pt idx="5896">
                  <c:v>1.1792999999998866</c:v>
                </c:pt>
                <c:pt idx="5897">
                  <c:v>1.1794999999998859</c:v>
                </c:pt>
                <c:pt idx="5898">
                  <c:v>1.1796999999998858</c:v>
                </c:pt>
                <c:pt idx="5899">
                  <c:v>1.1798999999998858</c:v>
                </c:pt>
                <c:pt idx="5900">
                  <c:v>1.1800999999998865</c:v>
                </c:pt>
                <c:pt idx="5901">
                  <c:v>1.1802999999998864</c:v>
                </c:pt>
                <c:pt idx="5902">
                  <c:v>1.1804999999998864</c:v>
                </c:pt>
                <c:pt idx="5903">
                  <c:v>1.1806999999998864</c:v>
                </c:pt>
                <c:pt idx="5904">
                  <c:v>1.1808999999998864</c:v>
                </c:pt>
                <c:pt idx="5905">
                  <c:v>1.1810999999998864</c:v>
                </c:pt>
                <c:pt idx="5906">
                  <c:v>1.1812999999998859</c:v>
                </c:pt>
                <c:pt idx="5907">
                  <c:v>1.1814999999998859</c:v>
                </c:pt>
                <c:pt idx="5908">
                  <c:v>1.1816999999998858</c:v>
                </c:pt>
                <c:pt idx="5909">
                  <c:v>1.1818999999998858</c:v>
                </c:pt>
                <c:pt idx="5910">
                  <c:v>1.1820999999998862</c:v>
                </c:pt>
                <c:pt idx="5911">
                  <c:v>1.1822999999998862</c:v>
                </c:pt>
                <c:pt idx="5912">
                  <c:v>1.1824999999998862</c:v>
                </c:pt>
                <c:pt idx="5913">
                  <c:v>1.1826999999998862</c:v>
                </c:pt>
                <c:pt idx="5914">
                  <c:v>1.1828999999998862</c:v>
                </c:pt>
                <c:pt idx="5915">
                  <c:v>1.1830999999998859</c:v>
                </c:pt>
                <c:pt idx="5916">
                  <c:v>1.1832999999998859</c:v>
                </c:pt>
                <c:pt idx="5917">
                  <c:v>1.1834999999998859</c:v>
                </c:pt>
                <c:pt idx="5918">
                  <c:v>1.1836999999998858</c:v>
                </c:pt>
                <c:pt idx="5919">
                  <c:v>1.1838999999998858</c:v>
                </c:pt>
                <c:pt idx="5920">
                  <c:v>1.184099999999886</c:v>
                </c:pt>
                <c:pt idx="5921">
                  <c:v>1.184299999999886</c:v>
                </c:pt>
                <c:pt idx="5922">
                  <c:v>1.184499999999886</c:v>
                </c:pt>
                <c:pt idx="5923">
                  <c:v>1.184699999999886</c:v>
                </c:pt>
                <c:pt idx="5924">
                  <c:v>1.1848999999998859</c:v>
                </c:pt>
                <c:pt idx="5925">
                  <c:v>1.1850999999998859</c:v>
                </c:pt>
                <c:pt idx="5926">
                  <c:v>1.1852999999998859</c:v>
                </c:pt>
                <c:pt idx="5927">
                  <c:v>1.1854999999998859</c:v>
                </c:pt>
                <c:pt idx="5928">
                  <c:v>1.1856999999998858</c:v>
                </c:pt>
                <c:pt idx="5929">
                  <c:v>1.1858999999998858</c:v>
                </c:pt>
                <c:pt idx="5930">
                  <c:v>1.186099999999886</c:v>
                </c:pt>
                <c:pt idx="5931">
                  <c:v>1.186299999999886</c:v>
                </c:pt>
                <c:pt idx="5932">
                  <c:v>1.186499999999886</c:v>
                </c:pt>
                <c:pt idx="5933">
                  <c:v>1.1866999999998857</c:v>
                </c:pt>
                <c:pt idx="5934">
                  <c:v>1.1868999999998857</c:v>
                </c:pt>
                <c:pt idx="5935">
                  <c:v>1.1870999999998857</c:v>
                </c:pt>
                <c:pt idx="5936">
                  <c:v>1.1872999999998857</c:v>
                </c:pt>
                <c:pt idx="5937">
                  <c:v>1.1874999999998856</c:v>
                </c:pt>
                <c:pt idx="5938">
                  <c:v>1.1876999999998856</c:v>
                </c:pt>
                <c:pt idx="5939">
                  <c:v>1.1878999999998856</c:v>
                </c:pt>
                <c:pt idx="5940">
                  <c:v>1.188099999999886</c:v>
                </c:pt>
                <c:pt idx="5941">
                  <c:v>1.188299999999886</c:v>
                </c:pt>
                <c:pt idx="5942">
                  <c:v>1.1884999999998855</c:v>
                </c:pt>
                <c:pt idx="5943">
                  <c:v>1.1886999999998855</c:v>
                </c:pt>
                <c:pt idx="5944">
                  <c:v>1.1888999999998855</c:v>
                </c:pt>
                <c:pt idx="5945">
                  <c:v>1.1890999999998855</c:v>
                </c:pt>
                <c:pt idx="5946">
                  <c:v>1.1892999999998854</c:v>
                </c:pt>
                <c:pt idx="5947">
                  <c:v>1.1894999999998854</c:v>
                </c:pt>
                <c:pt idx="5948">
                  <c:v>1.1896999999998854</c:v>
                </c:pt>
                <c:pt idx="5949">
                  <c:v>1.1898999999998854</c:v>
                </c:pt>
                <c:pt idx="5950">
                  <c:v>1.190099999999886</c:v>
                </c:pt>
                <c:pt idx="5951">
                  <c:v>1.1902999999998853</c:v>
                </c:pt>
                <c:pt idx="5952">
                  <c:v>1.1904999999998853</c:v>
                </c:pt>
                <c:pt idx="5953">
                  <c:v>1.1906999999998853</c:v>
                </c:pt>
                <c:pt idx="5954">
                  <c:v>1.1908999999998853</c:v>
                </c:pt>
                <c:pt idx="5955">
                  <c:v>1.1910999999998853</c:v>
                </c:pt>
                <c:pt idx="5956">
                  <c:v>1.1912999999998852</c:v>
                </c:pt>
                <c:pt idx="5957">
                  <c:v>1.1914999999998852</c:v>
                </c:pt>
                <c:pt idx="5958">
                  <c:v>1.1916999999998852</c:v>
                </c:pt>
                <c:pt idx="5959">
                  <c:v>1.1918999999998852</c:v>
                </c:pt>
                <c:pt idx="5960">
                  <c:v>1.1920999999998851</c:v>
                </c:pt>
                <c:pt idx="5961">
                  <c:v>1.1922999999998851</c:v>
                </c:pt>
                <c:pt idx="5962">
                  <c:v>1.1924999999998851</c:v>
                </c:pt>
                <c:pt idx="5963">
                  <c:v>1.1926999999998851</c:v>
                </c:pt>
                <c:pt idx="5964">
                  <c:v>1.1928999999998851</c:v>
                </c:pt>
                <c:pt idx="5965">
                  <c:v>1.193099999999885</c:v>
                </c:pt>
                <c:pt idx="5966">
                  <c:v>1.193299999999885</c:v>
                </c:pt>
                <c:pt idx="5967">
                  <c:v>1.193499999999885</c:v>
                </c:pt>
                <c:pt idx="5968">
                  <c:v>1.193699999999885</c:v>
                </c:pt>
                <c:pt idx="5969">
                  <c:v>1.1938999999998838</c:v>
                </c:pt>
                <c:pt idx="5970">
                  <c:v>1.1940999999998849</c:v>
                </c:pt>
                <c:pt idx="5971">
                  <c:v>1.1942999999998849</c:v>
                </c:pt>
                <c:pt idx="5972">
                  <c:v>1.1944999999998849</c:v>
                </c:pt>
                <c:pt idx="5973">
                  <c:v>1.1946999999998849</c:v>
                </c:pt>
                <c:pt idx="5974">
                  <c:v>1.1948999999998848</c:v>
                </c:pt>
                <c:pt idx="5975">
                  <c:v>1.1950999999998848</c:v>
                </c:pt>
                <c:pt idx="5976">
                  <c:v>1.1952999999998848</c:v>
                </c:pt>
                <c:pt idx="5977">
                  <c:v>1.1954999999998848</c:v>
                </c:pt>
                <c:pt idx="5978">
                  <c:v>1.1956999999998839</c:v>
                </c:pt>
                <c:pt idx="5979">
                  <c:v>1.1958999999998838</c:v>
                </c:pt>
                <c:pt idx="5980">
                  <c:v>1.1960999999998847</c:v>
                </c:pt>
                <c:pt idx="5981">
                  <c:v>1.1962999999998847</c:v>
                </c:pt>
                <c:pt idx="5982">
                  <c:v>1.1964999999998847</c:v>
                </c:pt>
                <c:pt idx="5983">
                  <c:v>1.1966999999998846</c:v>
                </c:pt>
                <c:pt idx="5984">
                  <c:v>1.1968999999998846</c:v>
                </c:pt>
                <c:pt idx="5985">
                  <c:v>1.1970999999998846</c:v>
                </c:pt>
                <c:pt idx="5986">
                  <c:v>1.1972999999998846</c:v>
                </c:pt>
                <c:pt idx="5987">
                  <c:v>1.1974999999998839</c:v>
                </c:pt>
                <c:pt idx="5988">
                  <c:v>1.1976999999998839</c:v>
                </c:pt>
                <c:pt idx="5989">
                  <c:v>1.1978999999998838</c:v>
                </c:pt>
                <c:pt idx="5990">
                  <c:v>1.1980999999998845</c:v>
                </c:pt>
                <c:pt idx="5991">
                  <c:v>1.1982999999998845</c:v>
                </c:pt>
                <c:pt idx="5992">
                  <c:v>1.1984999999998844</c:v>
                </c:pt>
                <c:pt idx="5993">
                  <c:v>1.1986999999998844</c:v>
                </c:pt>
                <c:pt idx="5994">
                  <c:v>1.1988999999998844</c:v>
                </c:pt>
                <c:pt idx="5995">
                  <c:v>1.1990999999998844</c:v>
                </c:pt>
                <c:pt idx="5996">
                  <c:v>1.1992999999998839</c:v>
                </c:pt>
                <c:pt idx="5997">
                  <c:v>1.1994999999998839</c:v>
                </c:pt>
                <c:pt idx="5998">
                  <c:v>1.1996999999998839</c:v>
                </c:pt>
                <c:pt idx="5999">
                  <c:v>1.1998999999998838</c:v>
                </c:pt>
                <c:pt idx="6000">
                  <c:v>1.2000999999998838</c:v>
                </c:pt>
                <c:pt idx="6001">
                  <c:v>1.2002999999998838</c:v>
                </c:pt>
                <c:pt idx="6002">
                  <c:v>1.2004999999998838</c:v>
                </c:pt>
                <c:pt idx="6003">
                  <c:v>1.2006999999998818</c:v>
                </c:pt>
                <c:pt idx="6004">
                  <c:v>1.2008999999998726</c:v>
                </c:pt>
                <c:pt idx="6005">
                  <c:v>1.2010999999998724</c:v>
                </c:pt>
                <c:pt idx="6006">
                  <c:v>1.201299999999871</c:v>
                </c:pt>
                <c:pt idx="6007">
                  <c:v>1.201499999999871</c:v>
                </c:pt>
                <c:pt idx="6008">
                  <c:v>1.2016999999998692</c:v>
                </c:pt>
                <c:pt idx="6009">
                  <c:v>1.2018999999998692</c:v>
                </c:pt>
                <c:pt idx="6010">
                  <c:v>1.2020999999998838</c:v>
                </c:pt>
                <c:pt idx="6011">
                  <c:v>1.2022999999998838</c:v>
                </c:pt>
                <c:pt idx="6012">
                  <c:v>1.2024999999998838</c:v>
                </c:pt>
                <c:pt idx="6013">
                  <c:v>1.2026999999998838</c:v>
                </c:pt>
                <c:pt idx="6014">
                  <c:v>1.2028999999998724</c:v>
                </c:pt>
                <c:pt idx="6015">
                  <c:v>1.2030999999998724</c:v>
                </c:pt>
                <c:pt idx="6016">
                  <c:v>1.203299999999871</c:v>
                </c:pt>
                <c:pt idx="6017">
                  <c:v>1.203499999999871</c:v>
                </c:pt>
                <c:pt idx="6018">
                  <c:v>1.2036999999998692</c:v>
                </c:pt>
                <c:pt idx="6019">
                  <c:v>1.2038999999998692</c:v>
                </c:pt>
                <c:pt idx="6020">
                  <c:v>1.2040999999998838</c:v>
                </c:pt>
                <c:pt idx="6021">
                  <c:v>1.2042999999998838</c:v>
                </c:pt>
                <c:pt idx="6022">
                  <c:v>1.2044999999998838</c:v>
                </c:pt>
                <c:pt idx="6023">
                  <c:v>1.2046999999998838</c:v>
                </c:pt>
                <c:pt idx="6024">
                  <c:v>1.2048999999998722</c:v>
                </c:pt>
                <c:pt idx="6025">
                  <c:v>1.2050999999998722</c:v>
                </c:pt>
                <c:pt idx="6026">
                  <c:v>1.2052999999998708</c:v>
                </c:pt>
                <c:pt idx="6027">
                  <c:v>1.2054999999998708</c:v>
                </c:pt>
                <c:pt idx="6028">
                  <c:v>1.205699999999869</c:v>
                </c:pt>
                <c:pt idx="6029">
                  <c:v>1.205899999999869</c:v>
                </c:pt>
                <c:pt idx="6030">
                  <c:v>1.2060999999998836</c:v>
                </c:pt>
                <c:pt idx="6031">
                  <c:v>1.2062999999998836</c:v>
                </c:pt>
                <c:pt idx="6032">
                  <c:v>1.2064999999998836</c:v>
                </c:pt>
                <c:pt idx="6033">
                  <c:v>1.2066999999998818</c:v>
                </c:pt>
                <c:pt idx="6034">
                  <c:v>1.206899999999872</c:v>
                </c:pt>
                <c:pt idx="6035">
                  <c:v>1.2070999999998719</c:v>
                </c:pt>
                <c:pt idx="6036">
                  <c:v>1.2072999999998706</c:v>
                </c:pt>
                <c:pt idx="6037">
                  <c:v>1.2074999999998706</c:v>
                </c:pt>
                <c:pt idx="6038">
                  <c:v>1.2076999999998688</c:v>
                </c:pt>
                <c:pt idx="6039">
                  <c:v>1.2078999999998687</c:v>
                </c:pt>
                <c:pt idx="6040">
                  <c:v>1.2080999999998834</c:v>
                </c:pt>
                <c:pt idx="6041">
                  <c:v>1.2082999999998834</c:v>
                </c:pt>
                <c:pt idx="6042">
                  <c:v>1.2084999999998818</c:v>
                </c:pt>
                <c:pt idx="6043">
                  <c:v>1.2086999999998818</c:v>
                </c:pt>
                <c:pt idx="6044">
                  <c:v>1.2088999999998717</c:v>
                </c:pt>
                <c:pt idx="6045">
                  <c:v>1.2090999999998717</c:v>
                </c:pt>
                <c:pt idx="6046">
                  <c:v>1.2092999999998704</c:v>
                </c:pt>
                <c:pt idx="6047">
                  <c:v>1.2094999999998703</c:v>
                </c:pt>
                <c:pt idx="6048">
                  <c:v>1.2096999999998685</c:v>
                </c:pt>
                <c:pt idx="6049">
                  <c:v>1.2098999999998683</c:v>
                </c:pt>
                <c:pt idx="6050">
                  <c:v>1.2100999999998832</c:v>
                </c:pt>
                <c:pt idx="6051">
                  <c:v>1.2102999999998818</c:v>
                </c:pt>
                <c:pt idx="6052">
                  <c:v>1.2104999999998818</c:v>
                </c:pt>
                <c:pt idx="6053">
                  <c:v>1.2106999999998818</c:v>
                </c:pt>
                <c:pt idx="6054">
                  <c:v>1.2108999999998715</c:v>
                </c:pt>
                <c:pt idx="6055">
                  <c:v>1.2110999999998715</c:v>
                </c:pt>
                <c:pt idx="6056">
                  <c:v>1.2112999999998701</c:v>
                </c:pt>
                <c:pt idx="6057">
                  <c:v>1.2114999999998699</c:v>
                </c:pt>
                <c:pt idx="6058">
                  <c:v>1.2116999999998681</c:v>
                </c:pt>
                <c:pt idx="6059">
                  <c:v>1.2118999999998679</c:v>
                </c:pt>
                <c:pt idx="6060">
                  <c:v>1.2120999999998818</c:v>
                </c:pt>
                <c:pt idx="6061">
                  <c:v>1.2122999999998818</c:v>
                </c:pt>
                <c:pt idx="6062">
                  <c:v>1.2124999999998818</c:v>
                </c:pt>
                <c:pt idx="6063">
                  <c:v>1.2126999999998818</c:v>
                </c:pt>
                <c:pt idx="6064">
                  <c:v>1.2128999999998713</c:v>
                </c:pt>
                <c:pt idx="6065">
                  <c:v>1.2130999999998713</c:v>
                </c:pt>
                <c:pt idx="6066">
                  <c:v>1.2132999999998697</c:v>
                </c:pt>
                <c:pt idx="6067">
                  <c:v>1.2134999999998697</c:v>
                </c:pt>
                <c:pt idx="6068">
                  <c:v>1.2136999999998679</c:v>
                </c:pt>
                <c:pt idx="6069">
                  <c:v>1.2138999999998676</c:v>
                </c:pt>
                <c:pt idx="6070">
                  <c:v>1.2140999999998818</c:v>
                </c:pt>
                <c:pt idx="6071">
                  <c:v>1.2142999999998818</c:v>
                </c:pt>
                <c:pt idx="6072">
                  <c:v>1.2144999999998818</c:v>
                </c:pt>
                <c:pt idx="6073">
                  <c:v>1.2146999999998818</c:v>
                </c:pt>
                <c:pt idx="6074">
                  <c:v>1.2148999999998711</c:v>
                </c:pt>
                <c:pt idx="6075">
                  <c:v>1.2150999999998711</c:v>
                </c:pt>
                <c:pt idx="6076">
                  <c:v>1.2152999999998697</c:v>
                </c:pt>
                <c:pt idx="6077">
                  <c:v>1.2154999999998695</c:v>
                </c:pt>
                <c:pt idx="6078">
                  <c:v>1.2156999999998679</c:v>
                </c:pt>
                <c:pt idx="6079">
                  <c:v>1.2158999999998674</c:v>
                </c:pt>
                <c:pt idx="6080">
                  <c:v>1.2160999999998818</c:v>
                </c:pt>
                <c:pt idx="6081">
                  <c:v>1.2162999999998818</c:v>
                </c:pt>
                <c:pt idx="6082">
                  <c:v>1.2164999999998818</c:v>
                </c:pt>
                <c:pt idx="6083">
                  <c:v>1.2166999999998818</c:v>
                </c:pt>
                <c:pt idx="6084">
                  <c:v>1.2168999999998718</c:v>
                </c:pt>
                <c:pt idx="6085">
                  <c:v>1.2170999999998708</c:v>
                </c:pt>
                <c:pt idx="6086">
                  <c:v>1.2172999999998697</c:v>
                </c:pt>
                <c:pt idx="6087">
                  <c:v>1.2174999999998692</c:v>
                </c:pt>
                <c:pt idx="6088">
                  <c:v>1.2176999999998683</c:v>
                </c:pt>
                <c:pt idx="6089">
                  <c:v>1.2178999999998674</c:v>
                </c:pt>
                <c:pt idx="6090">
                  <c:v>1.2180999999998818</c:v>
                </c:pt>
                <c:pt idx="6091">
                  <c:v>1.2182999999998818</c:v>
                </c:pt>
                <c:pt idx="6092">
                  <c:v>1.2184999999998818</c:v>
                </c:pt>
                <c:pt idx="6093">
                  <c:v>1.2186999999998818</c:v>
                </c:pt>
                <c:pt idx="6094">
                  <c:v>1.2188999999998738</c:v>
                </c:pt>
                <c:pt idx="6095">
                  <c:v>1.2190999999998706</c:v>
                </c:pt>
                <c:pt idx="6096">
                  <c:v>1.2192999999998697</c:v>
                </c:pt>
                <c:pt idx="6097">
                  <c:v>1.219499999999869</c:v>
                </c:pt>
                <c:pt idx="6098">
                  <c:v>1.2196999999998683</c:v>
                </c:pt>
                <c:pt idx="6099">
                  <c:v>1.2198999999998672</c:v>
                </c:pt>
                <c:pt idx="6100">
                  <c:v>1.2200999999998818</c:v>
                </c:pt>
                <c:pt idx="6101">
                  <c:v>1.2202999999998818</c:v>
                </c:pt>
                <c:pt idx="6102">
                  <c:v>1.2204999999998818</c:v>
                </c:pt>
                <c:pt idx="6103">
                  <c:v>1.2206999999998818</c:v>
                </c:pt>
                <c:pt idx="6104">
                  <c:v>1.2208999999998758</c:v>
                </c:pt>
                <c:pt idx="6105">
                  <c:v>1.2210999999998704</c:v>
                </c:pt>
                <c:pt idx="6106">
                  <c:v>1.2212999999998699</c:v>
                </c:pt>
                <c:pt idx="6107">
                  <c:v>1.221499999999869</c:v>
                </c:pt>
                <c:pt idx="6108">
                  <c:v>1.2216999999998686</c:v>
                </c:pt>
                <c:pt idx="6109">
                  <c:v>1.2218999999998672</c:v>
                </c:pt>
                <c:pt idx="6110">
                  <c:v>1.2220999999998818</c:v>
                </c:pt>
                <c:pt idx="6111">
                  <c:v>1.2222999999998818</c:v>
                </c:pt>
                <c:pt idx="6112">
                  <c:v>1.2224999999998818</c:v>
                </c:pt>
                <c:pt idx="6113">
                  <c:v>1.2226999999998818</c:v>
                </c:pt>
                <c:pt idx="6114">
                  <c:v>1.2228999999998778</c:v>
                </c:pt>
                <c:pt idx="6115">
                  <c:v>1.2230999999998702</c:v>
                </c:pt>
                <c:pt idx="6116">
                  <c:v>1.2232999999998699</c:v>
                </c:pt>
                <c:pt idx="6117">
                  <c:v>1.2234999999998688</c:v>
                </c:pt>
                <c:pt idx="6118">
                  <c:v>1.2236999999998686</c:v>
                </c:pt>
                <c:pt idx="6119">
                  <c:v>1.223899999999867</c:v>
                </c:pt>
                <c:pt idx="6120">
                  <c:v>1.2240999999998816</c:v>
                </c:pt>
                <c:pt idx="6121">
                  <c:v>1.2242999999998816</c:v>
                </c:pt>
                <c:pt idx="6122">
                  <c:v>1.2244999999998816</c:v>
                </c:pt>
                <c:pt idx="6123">
                  <c:v>1.2246999999998816</c:v>
                </c:pt>
                <c:pt idx="6124">
                  <c:v>1.2248999999998798</c:v>
                </c:pt>
                <c:pt idx="6125">
                  <c:v>1.22509999999987</c:v>
                </c:pt>
                <c:pt idx="6126">
                  <c:v>1.2252999999998699</c:v>
                </c:pt>
                <c:pt idx="6127">
                  <c:v>1.2254999999998686</c:v>
                </c:pt>
                <c:pt idx="6128">
                  <c:v>1.2256999999998686</c:v>
                </c:pt>
                <c:pt idx="6129">
                  <c:v>1.2258999999998668</c:v>
                </c:pt>
                <c:pt idx="6130">
                  <c:v>1.2260999999998814</c:v>
                </c:pt>
                <c:pt idx="6131">
                  <c:v>1.2262999999998814</c:v>
                </c:pt>
                <c:pt idx="6132">
                  <c:v>1.2264999999998814</c:v>
                </c:pt>
                <c:pt idx="6133">
                  <c:v>1.2266999999998798</c:v>
                </c:pt>
                <c:pt idx="6134">
                  <c:v>1.2268999999998798</c:v>
                </c:pt>
                <c:pt idx="6135">
                  <c:v>1.2270999999998697</c:v>
                </c:pt>
                <c:pt idx="6136">
                  <c:v>1.2272999999998697</c:v>
                </c:pt>
                <c:pt idx="6137">
                  <c:v>1.2274999999998684</c:v>
                </c:pt>
                <c:pt idx="6138">
                  <c:v>1.2276999999998683</c:v>
                </c:pt>
                <c:pt idx="6139">
                  <c:v>1.2278999999998665</c:v>
                </c:pt>
                <c:pt idx="6140">
                  <c:v>1.2280999999998812</c:v>
                </c:pt>
                <c:pt idx="6141">
                  <c:v>1.2282999999998812</c:v>
                </c:pt>
                <c:pt idx="6142">
                  <c:v>1.2284999999998798</c:v>
                </c:pt>
                <c:pt idx="6143">
                  <c:v>1.2286999999998798</c:v>
                </c:pt>
                <c:pt idx="6144">
                  <c:v>1.2288999999998798</c:v>
                </c:pt>
                <c:pt idx="6145">
                  <c:v>1.2290999999998695</c:v>
                </c:pt>
                <c:pt idx="6146">
                  <c:v>1.2292999999998695</c:v>
                </c:pt>
                <c:pt idx="6147">
                  <c:v>1.2294999999998681</c:v>
                </c:pt>
                <c:pt idx="6148">
                  <c:v>1.2296999999998679</c:v>
                </c:pt>
                <c:pt idx="6149">
                  <c:v>1.2298999999998661</c:v>
                </c:pt>
                <c:pt idx="6150">
                  <c:v>1.230099999999881</c:v>
                </c:pt>
                <c:pt idx="6151">
                  <c:v>1.2302999999998798</c:v>
                </c:pt>
                <c:pt idx="6152">
                  <c:v>1.2304999999998798</c:v>
                </c:pt>
                <c:pt idx="6153">
                  <c:v>1.2306999999998798</c:v>
                </c:pt>
                <c:pt idx="6154">
                  <c:v>1.2308999999998798</c:v>
                </c:pt>
                <c:pt idx="6155">
                  <c:v>1.2310999999998693</c:v>
                </c:pt>
                <c:pt idx="6156">
                  <c:v>1.2312999999998693</c:v>
                </c:pt>
                <c:pt idx="6157">
                  <c:v>1.2314999999998677</c:v>
                </c:pt>
                <c:pt idx="6158">
                  <c:v>1.2316999999998677</c:v>
                </c:pt>
                <c:pt idx="6159">
                  <c:v>1.2318999999998657</c:v>
                </c:pt>
                <c:pt idx="6160">
                  <c:v>1.2320999999998798</c:v>
                </c:pt>
                <c:pt idx="6161">
                  <c:v>1.2322999999998798</c:v>
                </c:pt>
                <c:pt idx="6162">
                  <c:v>1.2324999999998798</c:v>
                </c:pt>
                <c:pt idx="6163">
                  <c:v>1.2326999999998798</c:v>
                </c:pt>
                <c:pt idx="6164">
                  <c:v>1.2328999999998798</c:v>
                </c:pt>
                <c:pt idx="6165">
                  <c:v>1.2330999999998691</c:v>
                </c:pt>
                <c:pt idx="6166">
                  <c:v>1.2332999999998691</c:v>
                </c:pt>
                <c:pt idx="6167">
                  <c:v>1.2334999999998675</c:v>
                </c:pt>
                <c:pt idx="6168">
                  <c:v>1.2336999999998675</c:v>
                </c:pt>
                <c:pt idx="6169">
                  <c:v>1.2338999999998654</c:v>
                </c:pt>
                <c:pt idx="6170">
                  <c:v>1.2340999999998798</c:v>
                </c:pt>
                <c:pt idx="6171">
                  <c:v>1.2342999999998798</c:v>
                </c:pt>
                <c:pt idx="6172">
                  <c:v>1.2344999999998798</c:v>
                </c:pt>
                <c:pt idx="6173">
                  <c:v>1.2346999999998798</c:v>
                </c:pt>
                <c:pt idx="6174">
                  <c:v>1.2348999999998798</c:v>
                </c:pt>
                <c:pt idx="6175">
                  <c:v>1.2350999999998689</c:v>
                </c:pt>
                <c:pt idx="6176">
                  <c:v>1.2352999999998688</c:v>
                </c:pt>
                <c:pt idx="6177">
                  <c:v>1.2354999999998673</c:v>
                </c:pt>
                <c:pt idx="6178">
                  <c:v>1.2356999999998672</c:v>
                </c:pt>
                <c:pt idx="6179">
                  <c:v>1.2358999999998654</c:v>
                </c:pt>
                <c:pt idx="6180">
                  <c:v>1.2360999999998799</c:v>
                </c:pt>
                <c:pt idx="6181">
                  <c:v>1.2362999999998798</c:v>
                </c:pt>
                <c:pt idx="6182">
                  <c:v>1.2364999999998798</c:v>
                </c:pt>
                <c:pt idx="6183">
                  <c:v>1.2366999999998798</c:v>
                </c:pt>
                <c:pt idx="6184">
                  <c:v>1.2368999999998798</c:v>
                </c:pt>
                <c:pt idx="6185">
                  <c:v>1.2370999999998686</c:v>
                </c:pt>
                <c:pt idx="6186">
                  <c:v>1.2372999999998686</c:v>
                </c:pt>
                <c:pt idx="6187">
                  <c:v>1.237499999999867</c:v>
                </c:pt>
                <c:pt idx="6188">
                  <c:v>1.237699999999867</c:v>
                </c:pt>
                <c:pt idx="6189">
                  <c:v>1.2378999999998654</c:v>
                </c:pt>
                <c:pt idx="6190">
                  <c:v>1.2380999999998799</c:v>
                </c:pt>
                <c:pt idx="6191">
                  <c:v>1.2382999999998798</c:v>
                </c:pt>
                <c:pt idx="6192">
                  <c:v>1.2384999999998798</c:v>
                </c:pt>
                <c:pt idx="6193">
                  <c:v>1.2386999999998798</c:v>
                </c:pt>
                <c:pt idx="6194">
                  <c:v>1.2388999999998798</c:v>
                </c:pt>
                <c:pt idx="6195">
                  <c:v>1.2390999999998698</c:v>
                </c:pt>
                <c:pt idx="6196">
                  <c:v>1.2392999999998684</c:v>
                </c:pt>
                <c:pt idx="6197">
                  <c:v>1.2394999999998675</c:v>
                </c:pt>
                <c:pt idx="6198">
                  <c:v>1.239699999999867</c:v>
                </c:pt>
                <c:pt idx="6199">
                  <c:v>1.2398999999998659</c:v>
                </c:pt>
                <c:pt idx="6200">
                  <c:v>1.2400999999998799</c:v>
                </c:pt>
                <c:pt idx="6201">
                  <c:v>1.2402999999998798</c:v>
                </c:pt>
                <c:pt idx="6202">
                  <c:v>1.2404999999998798</c:v>
                </c:pt>
                <c:pt idx="6203">
                  <c:v>1.2406999999998798</c:v>
                </c:pt>
                <c:pt idx="6204">
                  <c:v>1.2408999999998798</c:v>
                </c:pt>
                <c:pt idx="6205">
                  <c:v>1.2410999999998718</c:v>
                </c:pt>
                <c:pt idx="6206">
                  <c:v>1.2412999999998682</c:v>
                </c:pt>
                <c:pt idx="6207">
                  <c:v>1.2414999999998675</c:v>
                </c:pt>
                <c:pt idx="6208">
                  <c:v>1.2416999999998668</c:v>
                </c:pt>
                <c:pt idx="6209">
                  <c:v>1.2418999999998659</c:v>
                </c:pt>
                <c:pt idx="6210">
                  <c:v>1.2420999999998796</c:v>
                </c:pt>
                <c:pt idx="6211">
                  <c:v>1.2422999999998796</c:v>
                </c:pt>
                <c:pt idx="6212">
                  <c:v>1.2424999999998796</c:v>
                </c:pt>
                <c:pt idx="6213">
                  <c:v>1.2426999999998796</c:v>
                </c:pt>
                <c:pt idx="6214">
                  <c:v>1.2428999999998778</c:v>
                </c:pt>
                <c:pt idx="6215">
                  <c:v>1.2430999999998738</c:v>
                </c:pt>
                <c:pt idx="6216">
                  <c:v>1.243299999999868</c:v>
                </c:pt>
                <c:pt idx="6217">
                  <c:v>1.2434999999998675</c:v>
                </c:pt>
                <c:pt idx="6218">
                  <c:v>1.2436999999998666</c:v>
                </c:pt>
                <c:pt idx="6219">
                  <c:v>1.2438999999998659</c:v>
                </c:pt>
                <c:pt idx="6220">
                  <c:v>1.2440999999998794</c:v>
                </c:pt>
                <c:pt idx="6221">
                  <c:v>1.2442999999998794</c:v>
                </c:pt>
                <c:pt idx="6222">
                  <c:v>1.2444999999998794</c:v>
                </c:pt>
                <c:pt idx="6223">
                  <c:v>1.2446999999998778</c:v>
                </c:pt>
                <c:pt idx="6224">
                  <c:v>1.2448999999998778</c:v>
                </c:pt>
                <c:pt idx="6225">
                  <c:v>1.2450999999998758</c:v>
                </c:pt>
                <c:pt idx="6226">
                  <c:v>1.2452999999998677</c:v>
                </c:pt>
                <c:pt idx="6227">
                  <c:v>1.2454999999998675</c:v>
                </c:pt>
                <c:pt idx="6228">
                  <c:v>1.2456999999998664</c:v>
                </c:pt>
                <c:pt idx="6229">
                  <c:v>1.2458999999998659</c:v>
                </c:pt>
                <c:pt idx="6230">
                  <c:v>1.2460999999998792</c:v>
                </c:pt>
                <c:pt idx="6231">
                  <c:v>1.2462999999998792</c:v>
                </c:pt>
                <c:pt idx="6232">
                  <c:v>1.2464999999998778</c:v>
                </c:pt>
                <c:pt idx="6233">
                  <c:v>1.2466999999998778</c:v>
                </c:pt>
                <c:pt idx="6234">
                  <c:v>1.2468999999998778</c:v>
                </c:pt>
                <c:pt idx="6235">
                  <c:v>1.2470999999998778</c:v>
                </c:pt>
                <c:pt idx="6236">
                  <c:v>1.2472999999998675</c:v>
                </c:pt>
                <c:pt idx="6237">
                  <c:v>1.2474999999998675</c:v>
                </c:pt>
                <c:pt idx="6238">
                  <c:v>1.2476999999998661</c:v>
                </c:pt>
                <c:pt idx="6239">
                  <c:v>1.2478999999998659</c:v>
                </c:pt>
                <c:pt idx="6240">
                  <c:v>1.248099999999879</c:v>
                </c:pt>
                <c:pt idx="6241">
                  <c:v>1.248299999999879</c:v>
                </c:pt>
                <c:pt idx="6242">
                  <c:v>1.2484999999998778</c:v>
                </c:pt>
                <c:pt idx="6243">
                  <c:v>1.2486999999998778</c:v>
                </c:pt>
                <c:pt idx="6244">
                  <c:v>1.2488999999998778</c:v>
                </c:pt>
                <c:pt idx="6245">
                  <c:v>1.2490999999998778</c:v>
                </c:pt>
                <c:pt idx="6246">
                  <c:v>1.2492999999998673</c:v>
                </c:pt>
                <c:pt idx="6247">
                  <c:v>1.2494999999998673</c:v>
                </c:pt>
                <c:pt idx="6248">
                  <c:v>1.2496999999998657</c:v>
                </c:pt>
                <c:pt idx="6249">
                  <c:v>1.2498999999998657</c:v>
                </c:pt>
                <c:pt idx="6250">
                  <c:v>1.2500999999998788</c:v>
                </c:pt>
                <c:pt idx="6251">
                  <c:v>1.2502999999998778</c:v>
                </c:pt>
                <c:pt idx="6252">
                  <c:v>1.2504999999998778</c:v>
                </c:pt>
                <c:pt idx="6253">
                  <c:v>1.2506999999998778</c:v>
                </c:pt>
                <c:pt idx="6254">
                  <c:v>1.2508999999998778</c:v>
                </c:pt>
                <c:pt idx="6255">
                  <c:v>1.2510999999998778</c:v>
                </c:pt>
                <c:pt idx="6256">
                  <c:v>1.2512999999998671</c:v>
                </c:pt>
                <c:pt idx="6257">
                  <c:v>1.2514999999998671</c:v>
                </c:pt>
                <c:pt idx="6258">
                  <c:v>1.2516999999998655</c:v>
                </c:pt>
                <c:pt idx="6259">
                  <c:v>1.2518999999998655</c:v>
                </c:pt>
                <c:pt idx="6260">
                  <c:v>1.2520999999998779</c:v>
                </c:pt>
                <c:pt idx="6261">
                  <c:v>1.2522999999998778</c:v>
                </c:pt>
                <c:pt idx="6262">
                  <c:v>1.2524999999998778</c:v>
                </c:pt>
                <c:pt idx="6263">
                  <c:v>1.2526999999998778</c:v>
                </c:pt>
                <c:pt idx="6264">
                  <c:v>1.2528999999998778</c:v>
                </c:pt>
                <c:pt idx="6265">
                  <c:v>1.2530999999998778</c:v>
                </c:pt>
                <c:pt idx="6266">
                  <c:v>1.2532999999998669</c:v>
                </c:pt>
                <c:pt idx="6267">
                  <c:v>1.2534999999998668</c:v>
                </c:pt>
                <c:pt idx="6268">
                  <c:v>1.2536999999998653</c:v>
                </c:pt>
                <c:pt idx="6269">
                  <c:v>1.2538999999998652</c:v>
                </c:pt>
                <c:pt idx="6270">
                  <c:v>1.2540999999998779</c:v>
                </c:pt>
                <c:pt idx="6271">
                  <c:v>1.2542999999998778</c:v>
                </c:pt>
                <c:pt idx="6272">
                  <c:v>1.2544999999998778</c:v>
                </c:pt>
                <c:pt idx="6273">
                  <c:v>1.2546999999998778</c:v>
                </c:pt>
                <c:pt idx="6274">
                  <c:v>1.2548999999998778</c:v>
                </c:pt>
                <c:pt idx="6275">
                  <c:v>1.2550999999998778</c:v>
                </c:pt>
                <c:pt idx="6276">
                  <c:v>1.2552999999998666</c:v>
                </c:pt>
                <c:pt idx="6277">
                  <c:v>1.2554999999998666</c:v>
                </c:pt>
                <c:pt idx="6278">
                  <c:v>1.255699999999865</c:v>
                </c:pt>
                <c:pt idx="6279">
                  <c:v>1.255899999999865</c:v>
                </c:pt>
                <c:pt idx="6280">
                  <c:v>1.2560999999998779</c:v>
                </c:pt>
                <c:pt idx="6281">
                  <c:v>1.2562999999998778</c:v>
                </c:pt>
                <c:pt idx="6282">
                  <c:v>1.2564999999998778</c:v>
                </c:pt>
                <c:pt idx="6283">
                  <c:v>1.2566999999998778</c:v>
                </c:pt>
                <c:pt idx="6284">
                  <c:v>1.2568999999998778</c:v>
                </c:pt>
                <c:pt idx="6285">
                  <c:v>1.2570999999998778</c:v>
                </c:pt>
                <c:pt idx="6286">
                  <c:v>1.2572999999998664</c:v>
                </c:pt>
                <c:pt idx="6287">
                  <c:v>1.2574999999998664</c:v>
                </c:pt>
                <c:pt idx="6288">
                  <c:v>1.257699999999865</c:v>
                </c:pt>
                <c:pt idx="6289">
                  <c:v>1.257899999999865</c:v>
                </c:pt>
                <c:pt idx="6290">
                  <c:v>1.2580999999998779</c:v>
                </c:pt>
                <c:pt idx="6291">
                  <c:v>1.2582999999998778</c:v>
                </c:pt>
                <c:pt idx="6292">
                  <c:v>1.2584999999998778</c:v>
                </c:pt>
                <c:pt idx="6293">
                  <c:v>1.2586999999998778</c:v>
                </c:pt>
                <c:pt idx="6294">
                  <c:v>1.2588999999998778</c:v>
                </c:pt>
                <c:pt idx="6295">
                  <c:v>1.2590999999998778</c:v>
                </c:pt>
                <c:pt idx="6296">
                  <c:v>1.2592999999998662</c:v>
                </c:pt>
                <c:pt idx="6297">
                  <c:v>1.2594999999998662</c:v>
                </c:pt>
                <c:pt idx="6298">
                  <c:v>1.2596999999998648</c:v>
                </c:pt>
                <c:pt idx="6299">
                  <c:v>1.2598999999998648</c:v>
                </c:pt>
                <c:pt idx="6300">
                  <c:v>1.2600999999998777</c:v>
                </c:pt>
                <c:pt idx="6301">
                  <c:v>1.2602999999998776</c:v>
                </c:pt>
                <c:pt idx="6302">
                  <c:v>1.2604999999998776</c:v>
                </c:pt>
                <c:pt idx="6303">
                  <c:v>1.2606999999998776</c:v>
                </c:pt>
                <c:pt idx="6304">
                  <c:v>1.2608999999998776</c:v>
                </c:pt>
                <c:pt idx="6305">
                  <c:v>1.2610999999998758</c:v>
                </c:pt>
                <c:pt idx="6306">
                  <c:v>1.261299999999866</c:v>
                </c:pt>
                <c:pt idx="6307">
                  <c:v>1.261499999999866</c:v>
                </c:pt>
                <c:pt idx="6308">
                  <c:v>1.2616999999998648</c:v>
                </c:pt>
                <c:pt idx="6309">
                  <c:v>1.2618999999998646</c:v>
                </c:pt>
                <c:pt idx="6310">
                  <c:v>1.2620999999998774</c:v>
                </c:pt>
                <c:pt idx="6311">
                  <c:v>1.2622999999998774</c:v>
                </c:pt>
                <c:pt idx="6312">
                  <c:v>1.2624999999998774</c:v>
                </c:pt>
                <c:pt idx="6313">
                  <c:v>1.2626999999998774</c:v>
                </c:pt>
                <c:pt idx="6314">
                  <c:v>1.2628999999998758</c:v>
                </c:pt>
                <c:pt idx="6315">
                  <c:v>1.2630999999998758</c:v>
                </c:pt>
                <c:pt idx="6316">
                  <c:v>1.2632999999998678</c:v>
                </c:pt>
                <c:pt idx="6317">
                  <c:v>1.2634999999998657</c:v>
                </c:pt>
                <c:pt idx="6318">
                  <c:v>1.2636999999998648</c:v>
                </c:pt>
                <c:pt idx="6319">
                  <c:v>1.2638999999998644</c:v>
                </c:pt>
                <c:pt idx="6320">
                  <c:v>1.2640999999998772</c:v>
                </c:pt>
                <c:pt idx="6321">
                  <c:v>1.2642999999998772</c:v>
                </c:pt>
                <c:pt idx="6322">
                  <c:v>1.2644999999998772</c:v>
                </c:pt>
                <c:pt idx="6323">
                  <c:v>1.2646999999998758</c:v>
                </c:pt>
                <c:pt idx="6324">
                  <c:v>1.2648999999998758</c:v>
                </c:pt>
                <c:pt idx="6325">
                  <c:v>1.2650999999998758</c:v>
                </c:pt>
                <c:pt idx="6326">
                  <c:v>1.2652999999998698</c:v>
                </c:pt>
                <c:pt idx="6327">
                  <c:v>1.2654999999998655</c:v>
                </c:pt>
                <c:pt idx="6328">
                  <c:v>1.2656999999998648</c:v>
                </c:pt>
                <c:pt idx="6329">
                  <c:v>1.2658999999998641</c:v>
                </c:pt>
                <c:pt idx="6330">
                  <c:v>1.266099999999877</c:v>
                </c:pt>
                <c:pt idx="6331">
                  <c:v>1.266299999999877</c:v>
                </c:pt>
                <c:pt idx="6332">
                  <c:v>1.2664999999998758</c:v>
                </c:pt>
                <c:pt idx="6333">
                  <c:v>1.2666999999998758</c:v>
                </c:pt>
                <c:pt idx="6334">
                  <c:v>1.2668999999998758</c:v>
                </c:pt>
                <c:pt idx="6335">
                  <c:v>1.2670999999998758</c:v>
                </c:pt>
                <c:pt idx="6336">
                  <c:v>1.2672999999998718</c:v>
                </c:pt>
                <c:pt idx="6337">
                  <c:v>1.2674999999998653</c:v>
                </c:pt>
                <c:pt idx="6338">
                  <c:v>1.2676999999998648</c:v>
                </c:pt>
                <c:pt idx="6339">
                  <c:v>1.2678999999998637</c:v>
                </c:pt>
                <c:pt idx="6340">
                  <c:v>1.2680999999998768</c:v>
                </c:pt>
                <c:pt idx="6341">
                  <c:v>1.2682999999998759</c:v>
                </c:pt>
                <c:pt idx="6342">
                  <c:v>1.2684999999998758</c:v>
                </c:pt>
                <c:pt idx="6343">
                  <c:v>1.2686999999998758</c:v>
                </c:pt>
                <c:pt idx="6344">
                  <c:v>1.2688999999998758</c:v>
                </c:pt>
                <c:pt idx="6345">
                  <c:v>1.2690999999998758</c:v>
                </c:pt>
                <c:pt idx="6346">
                  <c:v>1.2692999999998738</c:v>
                </c:pt>
                <c:pt idx="6347">
                  <c:v>1.2694999999998651</c:v>
                </c:pt>
                <c:pt idx="6348">
                  <c:v>1.2696999999998648</c:v>
                </c:pt>
                <c:pt idx="6349">
                  <c:v>1.2698999999998635</c:v>
                </c:pt>
                <c:pt idx="6350">
                  <c:v>1.2700999999998759</c:v>
                </c:pt>
                <c:pt idx="6351">
                  <c:v>1.2702999999998759</c:v>
                </c:pt>
                <c:pt idx="6352">
                  <c:v>1.2704999999998758</c:v>
                </c:pt>
                <c:pt idx="6353">
                  <c:v>1.2706999999998758</c:v>
                </c:pt>
                <c:pt idx="6354">
                  <c:v>1.2708999999998758</c:v>
                </c:pt>
                <c:pt idx="6355">
                  <c:v>1.2710999999998758</c:v>
                </c:pt>
                <c:pt idx="6356">
                  <c:v>1.2712999999998758</c:v>
                </c:pt>
                <c:pt idx="6357">
                  <c:v>1.2714999999998648</c:v>
                </c:pt>
                <c:pt idx="6358">
                  <c:v>1.2716999999998648</c:v>
                </c:pt>
                <c:pt idx="6359">
                  <c:v>1.2718999999998633</c:v>
                </c:pt>
                <c:pt idx="6360">
                  <c:v>1.2720999999998759</c:v>
                </c:pt>
                <c:pt idx="6361">
                  <c:v>1.2722999999998759</c:v>
                </c:pt>
                <c:pt idx="6362">
                  <c:v>1.2724999999998758</c:v>
                </c:pt>
                <c:pt idx="6363">
                  <c:v>1.2726999999998758</c:v>
                </c:pt>
                <c:pt idx="6364">
                  <c:v>1.2728999999998758</c:v>
                </c:pt>
                <c:pt idx="6365">
                  <c:v>1.2730999999998758</c:v>
                </c:pt>
                <c:pt idx="6366">
                  <c:v>1.2732999999998758</c:v>
                </c:pt>
                <c:pt idx="6367">
                  <c:v>1.2734999999998646</c:v>
                </c:pt>
                <c:pt idx="6368">
                  <c:v>1.2736999999998646</c:v>
                </c:pt>
                <c:pt idx="6369">
                  <c:v>1.273899999999863</c:v>
                </c:pt>
                <c:pt idx="6370">
                  <c:v>1.2740999999998759</c:v>
                </c:pt>
                <c:pt idx="6371">
                  <c:v>1.2742999999998759</c:v>
                </c:pt>
                <c:pt idx="6372">
                  <c:v>1.2744999999998758</c:v>
                </c:pt>
                <c:pt idx="6373">
                  <c:v>1.2746999999998758</c:v>
                </c:pt>
                <c:pt idx="6374">
                  <c:v>1.2748999999998758</c:v>
                </c:pt>
                <c:pt idx="6375">
                  <c:v>1.2750999999998758</c:v>
                </c:pt>
                <c:pt idx="6376">
                  <c:v>1.2752999999998758</c:v>
                </c:pt>
                <c:pt idx="6377">
                  <c:v>1.2754999999998644</c:v>
                </c:pt>
                <c:pt idx="6378">
                  <c:v>1.2756999999998644</c:v>
                </c:pt>
                <c:pt idx="6379">
                  <c:v>1.275899999999863</c:v>
                </c:pt>
                <c:pt idx="6380">
                  <c:v>1.2760999999998759</c:v>
                </c:pt>
                <c:pt idx="6381">
                  <c:v>1.2762999999998759</c:v>
                </c:pt>
                <c:pt idx="6382">
                  <c:v>1.2764999999998758</c:v>
                </c:pt>
                <c:pt idx="6383">
                  <c:v>1.2766999999998758</c:v>
                </c:pt>
                <c:pt idx="6384">
                  <c:v>1.2768999999998758</c:v>
                </c:pt>
                <c:pt idx="6385">
                  <c:v>1.2770999999998758</c:v>
                </c:pt>
                <c:pt idx="6386">
                  <c:v>1.2772999999998758</c:v>
                </c:pt>
                <c:pt idx="6387">
                  <c:v>1.2774999999998642</c:v>
                </c:pt>
                <c:pt idx="6388">
                  <c:v>1.2776999999998642</c:v>
                </c:pt>
                <c:pt idx="6389">
                  <c:v>1.2778999999998628</c:v>
                </c:pt>
                <c:pt idx="6390">
                  <c:v>1.2780999999998757</c:v>
                </c:pt>
                <c:pt idx="6391">
                  <c:v>1.2782999999998756</c:v>
                </c:pt>
                <c:pt idx="6392">
                  <c:v>1.2784999999998756</c:v>
                </c:pt>
                <c:pt idx="6393">
                  <c:v>1.2786999999998756</c:v>
                </c:pt>
                <c:pt idx="6394">
                  <c:v>1.2788999999998756</c:v>
                </c:pt>
                <c:pt idx="6395">
                  <c:v>1.2790999999998756</c:v>
                </c:pt>
                <c:pt idx="6396">
                  <c:v>1.2792999999998738</c:v>
                </c:pt>
                <c:pt idx="6397">
                  <c:v>1.279499999999864</c:v>
                </c:pt>
                <c:pt idx="6398">
                  <c:v>1.2796999999998639</c:v>
                </c:pt>
                <c:pt idx="6399">
                  <c:v>1.2798999999998626</c:v>
                </c:pt>
                <c:pt idx="6400">
                  <c:v>1.2800999999998754</c:v>
                </c:pt>
                <c:pt idx="6401">
                  <c:v>1.2802999999998754</c:v>
                </c:pt>
                <c:pt idx="6402">
                  <c:v>1.2804999999998754</c:v>
                </c:pt>
                <c:pt idx="6403">
                  <c:v>1.2806999999998754</c:v>
                </c:pt>
                <c:pt idx="6404">
                  <c:v>1.2808999999998754</c:v>
                </c:pt>
                <c:pt idx="6405">
                  <c:v>1.2810999999998738</c:v>
                </c:pt>
                <c:pt idx="6406">
                  <c:v>1.2812999999998738</c:v>
                </c:pt>
                <c:pt idx="6407">
                  <c:v>1.2814999999998637</c:v>
                </c:pt>
                <c:pt idx="6408">
                  <c:v>1.2816999999998637</c:v>
                </c:pt>
                <c:pt idx="6409">
                  <c:v>1.2818999999998624</c:v>
                </c:pt>
                <c:pt idx="6410">
                  <c:v>1.2820999999998752</c:v>
                </c:pt>
                <c:pt idx="6411">
                  <c:v>1.2822999999998752</c:v>
                </c:pt>
                <c:pt idx="6412">
                  <c:v>1.2824999999998752</c:v>
                </c:pt>
                <c:pt idx="6413">
                  <c:v>1.2826999999998752</c:v>
                </c:pt>
                <c:pt idx="6414">
                  <c:v>1.2828999999998738</c:v>
                </c:pt>
                <c:pt idx="6415">
                  <c:v>1.2830999999998738</c:v>
                </c:pt>
                <c:pt idx="6416">
                  <c:v>1.2832999999998738</c:v>
                </c:pt>
                <c:pt idx="6417">
                  <c:v>1.2834999999998635</c:v>
                </c:pt>
                <c:pt idx="6418">
                  <c:v>1.2836999999998635</c:v>
                </c:pt>
                <c:pt idx="6419">
                  <c:v>1.2838999999998622</c:v>
                </c:pt>
                <c:pt idx="6420">
                  <c:v>1.284099999999875</c:v>
                </c:pt>
                <c:pt idx="6421">
                  <c:v>1.284299999999875</c:v>
                </c:pt>
                <c:pt idx="6422">
                  <c:v>1.284499999999875</c:v>
                </c:pt>
                <c:pt idx="6423">
                  <c:v>1.2846999999998738</c:v>
                </c:pt>
                <c:pt idx="6424">
                  <c:v>1.2848999999998738</c:v>
                </c:pt>
                <c:pt idx="6425">
                  <c:v>1.2850999999998738</c:v>
                </c:pt>
                <c:pt idx="6426">
                  <c:v>1.2852999999998738</c:v>
                </c:pt>
                <c:pt idx="6427">
                  <c:v>1.2854999999998658</c:v>
                </c:pt>
                <c:pt idx="6428">
                  <c:v>1.2856999999998633</c:v>
                </c:pt>
                <c:pt idx="6429">
                  <c:v>1.2858999999998624</c:v>
                </c:pt>
                <c:pt idx="6430">
                  <c:v>1.2860999999998748</c:v>
                </c:pt>
                <c:pt idx="6431">
                  <c:v>1.2862999999998748</c:v>
                </c:pt>
                <c:pt idx="6432">
                  <c:v>1.2864999999998739</c:v>
                </c:pt>
                <c:pt idx="6433">
                  <c:v>1.2866999999998738</c:v>
                </c:pt>
                <c:pt idx="6434">
                  <c:v>1.2868999999998738</c:v>
                </c:pt>
                <c:pt idx="6435">
                  <c:v>1.2870999999998738</c:v>
                </c:pt>
                <c:pt idx="6436">
                  <c:v>1.2872999999998738</c:v>
                </c:pt>
                <c:pt idx="6437">
                  <c:v>1.2874999999998678</c:v>
                </c:pt>
                <c:pt idx="6438">
                  <c:v>1.2876999999998631</c:v>
                </c:pt>
                <c:pt idx="6439">
                  <c:v>1.2878999999998624</c:v>
                </c:pt>
                <c:pt idx="6440">
                  <c:v>1.2880999999998746</c:v>
                </c:pt>
                <c:pt idx="6441">
                  <c:v>1.2882999999998739</c:v>
                </c:pt>
                <c:pt idx="6442">
                  <c:v>1.2884999999998739</c:v>
                </c:pt>
                <c:pt idx="6443">
                  <c:v>1.2886999999998738</c:v>
                </c:pt>
                <c:pt idx="6444">
                  <c:v>1.2888999999998738</c:v>
                </c:pt>
                <c:pt idx="6445">
                  <c:v>1.2890999999998738</c:v>
                </c:pt>
                <c:pt idx="6446">
                  <c:v>1.2892999999998738</c:v>
                </c:pt>
                <c:pt idx="6447">
                  <c:v>1.2894999999998698</c:v>
                </c:pt>
                <c:pt idx="6448">
                  <c:v>1.2896999999998628</c:v>
                </c:pt>
                <c:pt idx="6449">
                  <c:v>1.2898999999998624</c:v>
                </c:pt>
                <c:pt idx="6450">
                  <c:v>1.2900999999998739</c:v>
                </c:pt>
                <c:pt idx="6451">
                  <c:v>1.2902999999998739</c:v>
                </c:pt>
                <c:pt idx="6452">
                  <c:v>1.2904999999998739</c:v>
                </c:pt>
                <c:pt idx="6453">
                  <c:v>1.2906999999998738</c:v>
                </c:pt>
                <c:pt idx="6454">
                  <c:v>1.2908999999998738</c:v>
                </c:pt>
                <c:pt idx="6455">
                  <c:v>1.2910999999998738</c:v>
                </c:pt>
                <c:pt idx="6456">
                  <c:v>1.2912999999998738</c:v>
                </c:pt>
                <c:pt idx="6457">
                  <c:v>1.2914999999998718</c:v>
                </c:pt>
                <c:pt idx="6458">
                  <c:v>1.2916999999998626</c:v>
                </c:pt>
                <c:pt idx="6459">
                  <c:v>1.2918999999998624</c:v>
                </c:pt>
                <c:pt idx="6460">
                  <c:v>1.2920999999998739</c:v>
                </c:pt>
                <c:pt idx="6461">
                  <c:v>1.2922999999998739</c:v>
                </c:pt>
                <c:pt idx="6462">
                  <c:v>1.2924999999998739</c:v>
                </c:pt>
                <c:pt idx="6463">
                  <c:v>1.2926999999998738</c:v>
                </c:pt>
                <c:pt idx="6464">
                  <c:v>1.2928999999998738</c:v>
                </c:pt>
                <c:pt idx="6465">
                  <c:v>1.2930999999998738</c:v>
                </c:pt>
                <c:pt idx="6466">
                  <c:v>1.2932999999998738</c:v>
                </c:pt>
                <c:pt idx="6467">
                  <c:v>1.2934999999998738</c:v>
                </c:pt>
                <c:pt idx="6468">
                  <c:v>1.2936999999998624</c:v>
                </c:pt>
                <c:pt idx="6469">
                  <c:v>1.2938999999998624</c:v>
                </c:pt>
                <c:pt idx="6470">
                  <c:v>1.2940999999998739</c:v>
                </c:pt>
                <c:pt idx="6471">
                  <c:v>1.2942999999998739</c:v>
                </c:pt>
                <c:pt idx="6472">
                  <c:v>1.2944999999998739</c:v>
                </c:pt>
                <c:pt idx="6473">
                  <c:v>1.2946999999998738</c:v>
                </c:pt>
                <c:pt idx="6474">
                  <c:v>1.2948999999998738</c:v>
                </c:pt>
                <c:pt idx="6475">
                  <c:v>1.2950999999998738</c:v>
                </c:pt>
                <c:pt idx="6476">
                  <c:v>1.2952999999998738</c:v>
                </c:pt>
                <c:pt idx="6477">
                  <c:v>1.2954999999998738</c:v>
                </c:pt>
                <c:pt idx="6478">
                  <c:v>1.2956999999998622</c:v>
                </c:pt>
                <c:pt idx="6479">
                  <c:v>1.2958999999998622</c:v>
                </c:pt>
                <c:pt idx="6480">
                  <c:v>1.2960999999998737</c:v>
                </c:pt>
                <c:pt idx="6481">
                  <c:v>1.2962999999998737</c:v>
                </c:pt>
                <c:pt idx="6482">
                  <c:v>1.2964999999998736</c:v>
                </c:pt>
                <c:pt idx="6483">
                  <c:v>1.2966999999998736</c:v>
                </c:pt>
                <c:pt idx="6484">
                  <c:v>1.2968999999998736</c:v>
                </c:pt>
                <c:pt idx="6485">
                  <c:v>1.2970999999998736</c:v>
                </c:pt>
                <c:pt idx="6486">
                  <c:v>1.2972999999998736</c:v>
                </c:pt>
                <c:pt idx="6487">
                  <c:v>1.2974999999998718</c:v>
                </c:pt>
                <c:pt idx="6488">
                  <c:v>1.297699999999862</c:v>
                </c:pt>
                <c:pt idx="6489">
                  <c:v>1.2978999999998619</c:v>
                </c:pt>
                <c:pt idx="6490">
                  <c:v>1.2980999999998735</c:v>
                </c:pt>
                <c:pt idx="6491">
                  <c:v>1.2982999999998734</c:v>
                </c:pt>
                <c:pt idx="6492">
                  <c:v>1.2984999999998734</c:v>
                </c:pt>
                <c:pt idx="6493">
                  <c:v>1.2986999999998734</c:v>
                </c:pt>
                <c:pt idx="6494">
                  <c:v>1.2988999999998734</c:v>
                </c:pt>
                <c:pt idx="6495">
                  <c:v>1.2990999999998734</c:v>
                </c:pt>
                <c:pt idx="6496">
                  <c:v>1.2992999999998718</c:v>
                </c:pt>
                <c:pt idx="6497">
                  <c:v>1.2994999999998718</c:v>
                </c:pt>
                <c:pt idx="6498">
                  <c:v>1.2996999999998617</c:v>
                </c:pt>
                <c:pt idx="6499">
                  <c:v>1.2998999999998617</c:v>
                </c:pt>
                <c:pt idx="6500">
                  <c:v>1.3000999999998732</c:v>
                </c:pt>
                <c:pt idx="6501">
                  <c:v>1.3002999999998732</c:v>
                </c:pt>
                <c:pt idx="6502">
                  <c:v>1.3004999999998732</c:v>
                </c:pt>
                <c:pt idx="6503">
                  <c:v>1.3006999999998732</c:v>
                </c:pt>
                <c:pt idx="6504">
                  <c:v>1.3008999999998732</c:v>
                </c:pt>
                <c:pt idx="6505">
                  <c:v>1.3010999999998718</c:v>
                </c:pt>
                <c:pt idx="6506">
                  <c:v>1.3012999999998718</c:v>
                </c:pt>
                <c:pt idx="6507">
                  <c:v>1.3014999999998718</c:v>
                </c:pt>
                <c:pt idx="6508">
                  <c:v>1.3016999999998615</c:v>
                </c:pt>
                <c:pt idx="6509">
                  <c:v>1.3018999999998615</c:v>
                </c:pt>
                <c:pt idx="6510">
                  <c:v>1.302099999999873</c:v>
                </c:pt>
                <c:pt idx="6511">
                  <c:v>1.302299999999873</c:v>
                </c:pt>
                <c:pt idx="6512">
                  <c:v>1.302499999999873</c:v>
                </c:pt>
                <c:pt idx="6513">
                  <c:v>1.302699999999873</c:v>
                </c:pt>
                <c:pt idx="6514">
                  <c:v>1.3028999999998718</c:v>
                </c:pt>
                <c:pt idx="6515">
                  <c:v>1.3030999999998718</c:v>
                </c:pt>
                <c:pt idx="6516">
                  <c:v>1.3032999999998718</c:v>
                </c:pt>
                <c:pt idx="6517">
                  <c:v>1.3034999999998718</c:v>
                </c:pt>
                <c:pt idx="6518">
                  <c:v>1.3036999999998613</c:v>
                </c:pt>
                <c:pt idx="6519">
                  <c:v>1.3038999999998613</c:v>
                </c:pt>
                <c:pt idx="6520">
                  <c:v>1.3040999999998728</c:v>
                </c:pt>
                <c:pt idx="6521">
                  <c:v>1.3042999999998728</c:v>
                </c:pt>
                <c:pt idx="6522">
                  <c:v>1.3044999999998728</c:v>
                </c:pt>
                <c:pt idx="6523">
                  <c:v>1.3046999999998719</c:v>
                </c:pt>
                <c:pt idx="6524">
                  <c:v>1.3048999999998718</c:v>
                </c:pt>
                <c:pt idx="6525">
                  <c:v>1.3050999999998718</c:v>
                </c:pt>
                <c:pt idx="6526">
                  <c:v>1.3052999999998718</c:v>
                </c:pt>
                <c:pt idx="6527">
                  <c:v>1.3054999999998718</c:v>
                </c:pt>
                <c:pt idx="6528">
                  <c:v>1.3056999999998611</c:v>
                </c:pt>
                <c:pt idx="6529">
                  <c:v>1.3058999999998611</c:v>
                </c:pt>
                <c:pt idx="6530">
                  <c:v>1.3060999999998726</c:v>
                </c:pt>
                <c:pt idx="6531">
                  <c:v>1.3062999999998726</c:v>
                </c:pt>
                <c:pt idx="6532">
                  <c:v>1.3064999999998719</c:v>
                </c:pt>
                <c:pt idx="6533">
                  <c:v>1.3066999999998719</c:v>
                </c:pt>
                <c:pt idx="6534">
                  <c:v>1.3068999999998718</c:v>
                </c:pt>
                <c:pt idx="6535">
                  <c:v>1.3070999999998718</c:v>
                </c:pt>
                <c:pt idx="6536">
                  <c:v>1.3072999999998718</c:v>
                </c:pt>
                <c:pt idx="6537">
                  <c:v>1.3074999999998718</c:v>
                </c:pt>
                <c:pt idx="6538">
                  <c:v>1.3076999999998618</c:v>
                </c:pt>
                <c:pt idx="6539">
                  <c:v>1.3078999999998608</c:v>
                </c:pt>
                <c:pt idx="6540">
                  <c:v>1.3080999999998724</c:v>
                </c:pt>
                <c:pt idx="6541">
                  <c:v>1.3082999999998719</c:v>
                </c:pt>
                <c:pt idx="6542">
                  <c:v>1.3084999999998719</c:v>
                </c:pt>
                <c:pt idx="6543">
                  <c:v>1.3086999999998719</c:v>
                </c:pt>
                <c:pt idx="6544">
                  <c:v>1.3088999999998718</c:v>
                </c:pt>
                <c:pt idx="6545">
                  <c:v>1.3090999999998718</c:v>
                </c:pt>
                <c:pt idx="6546">
                  <c:v>1.3092999999998718</c:v>
                </c:pt>
                <c:pt idx="6547">
                  <c:v>1.3094999999998718</c:v>
                </c:pt>
                <c:pt idx="6548">
                  <c:v>1.3096999999998638</c:v>
                </c:pt>
                <c:pt idx="6549">
                  <c:v>1.3098999999998606</c:v>
                </c:pt>
                <c:pt idx="6550">
                  <c:v>1.3100999999998719</c:v>
                </c:pt>
                <c:pt idx="6551">
                  <c:v>1.3102999999998719</c:v>
                </c:pt>
                <c:pt idx="6552">
                  <c:v>1.3104999999998719</c:v>
                </c:pt>
                <c:pt idx="6553">
                  <c:v>1.3106999999998719</c:v>
                </c:pt>
                <c:pt idx="6554">
                  <c:v>1.3108999999998718</c:v>
                </c:pt>
                <c:pt idx="6555">
                  <c:v>1.3110999999998718</c:v>
                </c:pt>
                <c:pt idx="6556">
                  <c:v>1.3112999999998718</c:v>
                </c:pt>
                <c:pt idx="6557">
                  <c:v>1.3114999999998718</c:v>
                </c:pt>
                <c:pt idx="6558">
                  <c:v>1.3116999999998658</c:v>
                </c:pt>
                <c:pt idx="6559">
                  <c:v>1.3118999999998604</c:v>
                </c:pt>
                <c:pt idx="6560">
                  <c:v>1.3120999999998719</c:v>
                </c:pt>
                <c:pt idx="6561">
                  <c:v>1.3122999999998719</c:v>
                </c:pt>
                <c:pt idx="6562">
                  <c:v>1.3124999999998719</c:v>
                </c:pt>
                <c:pt idx="6563">
                  <c:v>1.3126999999998719</c:v>
                </c:pt>
                <c:pt idx="6564">
                  <c:v>1.3128999999998718</c:v>
                </c:pt>
                <c:pt idx="6565">
                  <c:v>1.3130999999998718</c:v>
                </c:pt>
                <c:pt idx="6566">
                  <c:v>1.3132999999998718</c:v>
                </c:pt>
                <c:pt idx="6567">
                  <c:v>1.3134999999998718</c:v>
                </c:pt>
                <c:pt idx="6568">
                  <c:v>1.3136999999998678</c:v>
                </c:pt>
                <c:pt idx="6569">
                  <c:v>1.3138999999998602</c:v>
                </c:pt>
                <c:pt idx="6570">
                  <c:v>1.3140999999998717</c:v>
                </c:pt>
                <c:pt idx="6571">
                  <c:v>1.3142999999998717</c:v>
                </c:pt>
                <c:pt idx="6572">
                  <c:v>1.3144999999998717</c:v>
                </c:pt>
                <c:pt idx="6573">
                  <c:v>1.3146999999998716</c:v>
                </c:pt>
                <c:pt idx="6574">
                  <c:v>1.3148999999998716</c:v>
                </c:pt>
                <c:pt idx="6575">
                  <c:v>1.3150999999998716</c:v>
                </c:pt>
                <c:pt idx="6576">
                  <c:v>1.3152999999998716</c:v>
                </c:pt>
                <c:pt idx="6577">
                  <c:v>1.3154999999998698</c:v>
                </c:pt>
                <c:pt idx="6578">
                  <c:v>1.3156999999998698</c:v>
                </c:pt>
                <c:pt idx="6579">
                  <c:v>1.31589999999986</c:v>
                </c:pt>
                <c:pt idx="6580">
                  <c:v>1.3160999999998715</c:v>
                </c:pt>
                <c:pt idx="6581">
                  <c:v>1.3162999999998715</c:v>
                </c:pt>
                <c:pt idx="6582">
                  <c:v>1.3164999999998714</c:v>
                </c:pt>
                <c:pt idx="6583">
                  <c:v>1.3166999999998714</c:v>
                </c:pt>
                <c:pt idx="6584">
                  <c:v>1.3168999999998714</c:v>
                </c:pt>
                <c:pt idx="6585">
                  <c:v>1.3170999999998714</c:v>
                </c:pt>
                <c:pt idx="6586">
                  <c:v>1.3172999999998714</c:v>
                </c:pt>
                <c:pt idx="6587">
                  <c:v>1.3174999999998698</c:v>
                </c:pt>
                <c:pt idx="6588">
                  <c:v>1.3176999999998698</c:v>
                </c:pt>
                <c:pt idx="6589">
                  <c:v>1.3178999999998597</c:v>
                </c:pt>
                <c:pt idx="6590">
                  <c:v>1.3180999999998713</c:v>
                </c:pt>
                <c:pt idx="6591">
                  <c:v>1.3182999999998712</c:v>
                </c:pt>
                <c:pt idx="6592">
                  <c:v>1.3184999999998712</c:v>
                </c:pt>
                <c:pt idx="6593">
                  <c:v>1.3186999999998712</c:v>
                </c:pt>
                <c:pt idx="6594">
                  <c:v>1.3188999999998712</c:v>
                </c:pt>
                <c:pt idx="6595">
                  <c:v>1.3190999999998712</c:v>
                </c:pt>
                <c:pt idx="6596">
                  <c:v>1.3192999999998698</c:v>
                </c:pt>
                <c:pt idx="6597">
                  <c:v>1.3194999999998698</c:v>
                </c:pt>
                <c:pt idx="6598">
                  <c:v>1.3196999999998698</c:v>
                </c:pt>
                <c:pt idx="6599">
                  <c:v>1.3198999999998595</c:v>
                </c:pt>
                <c:pt idx="6600">
                  <c:v>1.320099999999871</c:v>
                </c:pt>
                <c:pt idx="6601">
                  <c:v>1.320299999999871</c:v>
                </c:pt>
                <c:pt idx="6602">
                  <c:v>1.320499999999871</c:v>
                </c:pt>
                <c:pt idx="6603">
                  <c:v>1.320699999999871</c:v>
                </c:pt>
                <c:pt idx="6604">
                  <c:v>1.320899999999871</c:v>
                </c:pt>
                <c:pt idx="6605">
                  <c:v>1.3210999999998698</c:v>
                </c:pt>
                <c:pt idx="6606">
                  <c:v>1.3212999999998698</c:v>
                </c:pt>
                <c:pt idx="6607">
                  <c:v>1.3214999999998698</c:v>
                </c:pt>
                <c:pt idx="6608">
                  <c:v>1.3216999999998698</c:v>
                </c:pt>
                <c:pt idx="6609">
                  <c:v>1.3218999999998593</c:v>
                </c:pt>
                <c:pt idx="6610">
                  <c:v>1.3220999999998708</c:v>
                </c:pt>
                <c:pt idx="6611">
                  <c:v>1.3222999999998708</c:v>
                </c:pt>
                <c:pt idx="6612">
                  <c:v>1.3224999999998708</c:v>
                </c:pt>
                <c:pt idx="6613">
                  <c:v>1.3226999999998708</c:v>
                </c:pt>
                <c:pt idx="6614">
                  <c:v>1.3228999999998698</c:v>
                </c:pt>
                <c:pt idx="6615">
                  <c:v>1.3230999999998698</c:v>
                </c:pt>
                <c:pt idx="6616">
                  <c:v>1.3232999999998698</c:v>
                </c:pt>
                <c:pt idx="6617">
                  <c:v>1.3234999999998698</c:v>
                </c:pt>
                <c:pt idx="6618">
                  <c:v>1.3236999999998698</c:v>
                </c:pt>
                <c:pt idx="6619">
                  <c:v>1.3238999999998591</c:v>
                </c:pt>
                <c:pt idx="6620">
                  <c:v>1.3240999999998706</c:v>
                </c:pt>
                <c:pt idx="6621">
                  <c:v>1.3242999999998706</c:v>
                </c:pt>
                <c:pt idx="6622">
                  <c:v>1.3244999999998706</c:v>
                </c:pt>
                <c:pt idx="6623">
                  <c:v>1.3246999999998699</c:v>
                </c:pt>
                <c:pt idx="6624">
                  <c:v>1.3248999999998698</c:v>
                </c:pt>
                <c:pt idx="6625">
                  <c:v>1.3250999999998698</c:v>
                </c:pt>
                <c:pt idx="6626">
                  <c:v>1.3252999999998698</c:v>
                </c:pt>
                <c:pt idx="6627">
                  <c:v>1.3254999999998698</c:v>
                </c:pt>
                <c:pt idx="6628">
                  <c:v>1.3256999999998698</c:v>
                </c:pt>
                <c:pt idx="6629">
                  <c:v>1.3258999999998589</c:v>
                </c:pt>
                <c:pt idx="6630">
                  <c:v>1.3260999999998704</c:v>
                </c:pt>
                <c:pt idx="6631">
                  <c:v>1.3262999999998704</c:v>
                </c:pt>
                <c:pt idx="6632">
                  <c:v>1.3264999999998699</c:v>
                </c:pt>
                <c:pt idx="6633">
                  <c:v>1.3266999999998699</c:v>
                </c:pt>
                <c:pt idx="6634">
                  <c:v>1.3268999999998699</c:v>
                </c:pt>
                <c:pt idx="6635">
                  <c:v>1.3270999999998698</c:v>
                </c:pt>
                <c:pt idx="6636">
                  <c:v>1.3272999999998698</c:v>
                </c:pt>
                <c:pt idx="6637">
                  <c:v>1.3274999999998698</c:v>
                </c:pt>
                <c:pt idx="6638">
                  <c:v>1.3276999999998698</c:v>
                </c:pt>
                <c:pt idx="6639">
                  <c:v>1.3278999999998586</c:v>
                </c:pt>
                <c:pt idx="6640">
                  <c:v>1.3280999999998702</c:v>
                </c:pt>
                <c:pt idx="6641">
                  <c:v>1.3282999999998699</c:v>
                </c:pt>
                <c:pt idx="6642">
                  <c:v>1.3284999999998699</c:v>
                </c:pt>
                <c:pt idx="6643">
                  <c:v>1.3286999999998699</c:v>
                </c:pt>
                <c:pt idx="6644">
                  <c:v>1.3288999999998699</c:v>
                </c:pt>
                <c:pt idx="6645">
                  <c:v>1.3290999999998698</c:v>
                </c:pt>
                <c:pt idx="6646">
                  <c:v>1.3292999999998698</c:v>
                </c:pt>
                <c:pt idx="6647">
                  <c:v>1.3294999999998698</c:v>
                </c:pt>
                <c:pt idx="6648">
                  <c:v>1.3296999999998698</c:v>
                </c:pt>
                <c:pt idx="6649">
                  <c:v>1.3298999999998584</c:v>
                </c:pt>
                <c:pt idx="6650">
                  <c:v>1.3300999999998699</c:v>
                </c:pt>
                <c:pt idx="6651">
                  <c:v>1.3302999999998699</c:v>
                </c:pt>
                <c:pt idx="6652">
                  <c:v>1.3304999999998699</c:v>
                </c:pt>
                <c:pt idx="6653">
                  <c:v>1.3306999999998699</c:v>
                </c:pt>
                <c:pt idx="6654">
                  <c:v>1.3308999999998699</c:v>
                </c:pt>
                <c:pt idx="6655">
                  <c:v>1.3310999999998698</c:v>
                </c:pt>
                <c:pt idx="6656">
                  <c:v>1.3312999999998698</c:v>
                </c:pt>
                <c:pt idx="6657">
                  <c:v>1.3314999999998698</c:v>
                </c:pt>
                <c:pt idx="6658">
                  <c:v>1.3316999999998698</c:v>
                </c:pt>
                <c:pt idx="6659">
                  <c:v>1.3318999999998618</c:v>
                </c:pt>
                <c:pt idx="6660">
                  <c:v>1.3320999999998697</c:v>
                </c:pt>
                <c:pt idx="6661">
                  <c:v>1.3322999999998697</c:v>
                </c:pt>
                <c:pt idx="6662">
                  <c:v>1.3324999999998697</c:v>
                </c:pt>
                <c:pt idx="6663">
                  <c:v>1.3326999999998697</c:v>
                </c:pt>
                <c:pt idx="6664">
                  <c:v>1.3328999999998696</c:v>
                </c:pt>
                <c:pt idx="6665">
                  <c:v>1.3330999999998696</c:v>
                </c:pt>
                <c:pt idx="6666">
                  <c:v>1.3332999999998696</c:v>
                </c:pt>
                <c:pt idx="6667">
                  <c:v>1.3334999999998696</c:v>
                </c:pt>
                <c:pt idx="6668">
                  <c:v>1.3336999999998678</c:v>
                </c:pt>
                <c:pt idx="6669">
                  <c:v>1.3338999999998638</c:v>
                </c:pt>
                <c:pt idx="6670">
                  <c:v>1.3340999999998695</c:v>
                </c:pt>
                <c:pt idx="6671">
                  <c:v>1.3342999999998695</c:v>
                </c:pt>
                <c:pt idx="6672">
                  <c:v>1.3344999999998695</c:v>
                </c:pt>
                <c:pt idx="6673">
                  <c:v>1.3346999999998694</c:v>
                </c:pt>
                <c:pt idx="6674">
                  <c:v>1.3348999999998694</c:v>
                </c:pt>
                <c:pt idx="6675">
                  <c:v>1.3350999999998694</c:v>
                </c:pt>
                <c:pt idx="6676">
                  <c:v>1.3352999999998694</c:v>
                </c:pt>
                <c:pt idx="6677">
                  <c:v>1.3354999999998678</c:v>
                </c:pt>
                <c:pt idx="6678">
                  <c:v>1.3356999999998678</c:v>
                </c:pt>
                <c:pt idx="6679">
                  <c:v>1.3358999999998658</c:v>
                </c:pt>
                <c:pt idx="6680">
                  <c:v>1.3360999999998693</c:v>
                </c:pt>
                <c:pt idx="6681">
                  <c:v>1.3362999999998693</c:v>
                </c:pt>
                <c:pt idx="6682">
                  <c:v>1.3364999999998692</c:v>
                </c:pt>
                <c:pt idx="6683">
                  <c:v>1.3366999999998692</c:v>
                </c:pt>
                <c:pt idx="6684">
                  <c:v>1.3368999999998692</c:v>
                </c:pt>
                <c:pt idx="6685">
                  <c:v>1.3370999999998692</c:v>
                </c:pt>
                <c:pt idx="6686">
                  <c:v>1.3372999999998678</c:v>
                </c:pt>
                <c:pt idx="6687">
                  <c:v>1.3374999999998678</c:v>
                </c:pt>
                <c:pt idx="6688">
                  <c:v>1.3376999999998678</c:v>
                </c:pt>
                <c:pt idx="6689">
                  <c:v>1.3378999999998678</c:v>
                </c:pt>
                <c:pt idx="6690">
                  <c:v>1.3380999999998691</c:v>
                </c:pt>
                <c:pt idx="6691">
                  <c:v>1.338299999999869</c:v>
                </c:pt>
                <c:pt idx="6692">
                  <c:v>1.338499999999869</c:v>
                </c:pt>
                <c:pt idx="6693">
                  <c:v>1.338699999999869</c:v>
                </c:pt>
                <c:pt idx="6694">
                  <c:v>1.338899999999869</c:v>
                </c:pt>
                <c:pt idx="6695">
                  <c:v>1.339099999999869</c:v>
                </c:pt>
                <c:pt idx="6696">
                  <c:v>1.3392999999998678</c:v>
                </c:pt>
                <c:pt idx="6697">
                  <c:v>1.3394999999998678</c:v>
                </c:pt>
                <c:pt idx="6698">
                  <c:v>1.3396999999998678</c:v>
                </c:pt>
                <c:pt idx="6699">
                  <c:v>1.3398999999998678</c:v>
                </c:pt>
                <c:pt idx="6700">
                  <c:v>1.3400999999998688</c:v>
                </c:pt>
                <c:pt idx="6701">
                  <c:v>1.3402999999998688</c:v>
                </c:pt>
                <c:pt idx="6702">
                  <c:v>1.3404999999998688</c:v>
                </c:pt>
                <c:pt idx="6703">
                  <c:v>1.3406999999998688</c:v>
                </c:pt>
                <c:pt idx="6704">
                  <c:v>1.3408999999998688</c:v>
                </c:pt>
                <c:pt idx="6705">
                  <c:v>1.3410999999998678</c:v>
                </c:pt>
                <c:pt idx="6706">
                  <c:v>1.3412999999998678</c:v>
                </c:pt>
                <c:pt idx="6707">
                  <c:v>1.3414999999998678</c:v>
                </c:pt>
                <c:pt idx="6708">
                  <c:v>1.3416999999998678</c:v>
                </c:pt>
                <c:pt idx="6709">
                  <c:v>1.3418999999998678</c:v>
                </c:pt>
                <c:pt idx="6710">
                  <c:v>1.3420999999998686</c:v>
                </c:pt>
                <c:pt idx="6711">
                  <c:v>1.3422999999998686</c:v>
                </c:pt>
                <c:pt idx="6712">
                  <c:v>1.3424999999998686</c:v>
                </c:pt>
                <c:pt idx="6713">
                  <c:v>1.3426999999998686</c:v>
                </c:pt>
                <c:pt idx="6714">
                  <c:v>1.3428999999998679</c:v>
                </c:pt>
                <c:pt idx="6715">
                  <c:v>1.3430999999998678</c:v>
                </c:pt>
                <c:pt idx="6716">
                  <c:v>1.3432999999998678</c:v>
                </c:pt>
                <c:pt idx="6717">
                  <c:v>1.3434999999998678</c:v>
                </c:pt>
                <c:pt idx="6718">
                  <c:v>1.3436999999998678</c:v>
                </c:pt>
                <c:pt idx="6719">
                  <c:v>1.3438999999998678</c:v>
                </c:pt>
                <c:pt idx="6720">
                  <c:v>1.3440999999998684</c:v>
                </c:pt>
                <c:pt idx="6721">
                  <c:v>1.3442999999998684</c:v>
                </c:pt>
                <c:pt idx="6722">
                  <c:v>1.3444999999998684</c:v>
                </c:pt>
                <c:pt idx="6723">
                  <c:v>1.3446999999998679</c:v>
                </c:pt>
                <c:pt idx="6724">
                  <c:v>1.3448999999998679</c:v>
                </c:pt>
                <c:pt idx="6725">
                  <c:v>1.3450999999998678</c:v>
                </c:pt>
                <c:pt idx="6726">
                  <c:v>1.3452999999998678</c:v>
                </c:pt>
                <c:pt idx="6727">
                  <c:v>1.3454999999998678</c:v>
                </c:pt>
                <c:pt idx="6728">
                  <c:v>1.3456999999998678</c:v>
                </c:pt>
                <c:pt idx="6729">
                  <c:v>1.3458999999998678</c:v>
                </c:pt>
                <c:pt idx="6730">
                  <c:v>1.3460999999998682</c:v>
                </c:pt>
                <c:pt idx="6731">
                  <c:v>1.3462999999998682</c:v>
                </c:pt>
                <c:pt idx="6732">
                  <c:v>1.3464999999998679</c:v>
                </c:pt>
                <c:pt idx="6733">
                  <c:v>1.3466999999998679</c:v>
                </c:pt>
                <c:pt idx="6734">
                  <c:v>1.3468999999998679</c:v>
                </c:pt>
                <c:pt idx="6735">
                  <c:v>1.3470999999998678</c:v>
                </c:pt>
                <c:pt idx="6736">
                  <c:v>1.3472999999998678</c:v>
                </c:pt>
                <c:pt idx="6737">
                  <c:v>1.3474999999998678</c:v>
                </c:pt>
                <c:pt idx="6738">
                  <c:v>1.3476999999998678</c:v>
                </c:pt>
                <c:pt idx="6739">
                  <c:v>1.3478999999998678</c:v>
                </c:pt>
                <c:pt idx="6740">
                  <c:v>1.348099999999868</c:v>
                </c:pt>
                <c:pt idx="6741">
                  <c:v>1.3482999999998679</c:v>
                </c:pt>
                <c:pt idx="6742">
                  <c:v>1.3484999999998679</c:v>
                </c:pt>
                <c:pt idx="6743">
                  <c:v>1.3486999999998679</c:v>
                </c:pt>
                <c:pt idx="6744">
                  <c:v>1.3488999999998679</c:v>
                </c:pt>
                <c:pt idx="6745">
                  <c:v>1.3490999999998678</c:v>
                </c:pt>
                <c:pt idx="6746">
                  <c:v>1.3492999999998678</c:v>
                </c:pt>
                <c:pt idx="6747">
                  <c:v>1.3494999999998678</c:v>
                </c:pt>
                <c:pt idx="6748">
                  <c:v>1.3496999999998678</c:v>
                </c:pt>
                <c:pt idx="6749">
                  <c:v>1.3498999999998678</c:v>
                </c:pt>
                <c:pt idx="6750">
                  <c:v>1.3500999999998677</c:v>
                </c:pt>
                <c:pt idx="6751">
                  <c:v>1.3502999999998677</c:v>
                </c:pt>
                <c:pt idx="6752">
                  <c:v>1.3504999999998677</c:v>
                </c:pt>
                <c:pt idx="6753">
                  <c:v>1.3506999999998677</c:v>
                </c:pt>
                <c:pt idx="6754">
                  <c:v>1.3508999999998677</c:v>
                </c:pt>
                <c:pt idx="6755">
                  <c:v>1.3510999999998676</c:v>
                </c:pt>
                <c:pt idx="6756">
                  <c:v>1.3512999999998676</c:v>
                </c:pt>
                <c:pt idx="6757">
                  <c:v>1.3514999999998676</c:v>
                </c:pt>
                <c:pt idx="6758">
                  <c:v>1.3516999999998676</c:v>
                </c:pt>
                <c:pt idx="6759">
                  <c:v>1.3518999999998658</c:v>
                </c:pt>
                <c:pt idx="6760">
                  <c:v>1.3520999999998675</c:v>
                </c:pt>
                <c:pt idx="6761">
                  <c:v>1.3522999999998675</c:v>
                </c:pt>
                <c:pt idx="6762">
                  <c:v>1.3524999999998675</c:v>
                </c:pt>
                <c:pt idx="6763">
                  <c:v>1.3526999999998675</c:v>
                </c:pt>
                <c:pt idx="6764">
                  <c:v>1.3528999999998674</c:v>
                </c:pt>
                <c:pt idx="6765">
                  <c:v>1.3530999999998674</c:v>
                </c:pt>
                <c:pt idx="6766">
                  <c:v>1.3532999999998674</c:v>
                </c:pt>
                <c:pt idx="6767">
                  <c:v>1.3534999999998674</c:v>
                </c:pt>
                <c:pt idx="6768">
                  <c:v>1.3536999999998658</c:v>
                </c:pt>
                <c:pt idx="6769">
                  <c:v>1.3538999999998658</c:v>
                </c:pt>
                <c:pt idx="6770">
                  <c:v>1.3540999999998673</c:v>
                </c:pt>
                <c:pt idx="6771">
                  <c:v>1.3542999999998673</c:v>
                </c:pt>
                <c:pt idx="6772">
                  <c:v>1.3544999999998673</c:v>
                </c:pt>
                <c:pt idx="6773">
                  <c:v>1.3546999999998672</c:v>
                </c:pt>
                <c:pt idx="6774">
                  <c:v>1.3548999999998672</c:v>
                </c:pt>
                <c:pt idx="6775">
                  <c:v>1.3550999999998672</c:v>
                </c:pt>
                <c:pt idx="6776">
                  <c:v>1.3552999999998672</c:v>
                </c:pt>
                <c:pt idx="6777">
                  <c:v>1.3554999999998658</c:v>
                </c:pt>
                <c:pt idx="6778">
                  <c:v>1.3556999999998658</c:v>
                </c:pt>
                <c:pt idx="6779">
                  <c:v>1.3558999999998658</c:v>
                </c:pt>
                <c:pt idx="6780">
                  <c:v>1.3560999999998671</c:v>
                </c:pt>
                <c:pt idx="6781">
                  <c:v>1.3562999999998671</c:v>
                </c:pt>
                <c:pt idx="6782">
                  <c:v>1.356499999999867</c:v>
                </c:pt>
                <c:pt idx="6783">
                  <c:v>1.356699999999867</c:v>
                </c:pt>
                <c:pt idx="6784">
                  <c:v>1.356899999999867</c:v>
                </c:pt>
                <c:pt idx="6785">
                  <c:v>1.357099999999867</c:v>
                </c:pt>
                <c:pt idx="6786">
                  <c:v>1.3572999999998658</c:v>
                </c:pt>
                <c:pt idx="6787">
                  <c:v>1.3574999999998658</c:v>
                </c:pt>
                <c:pt idx="6788">
                  <c:v>1.3576999999998658</c:v>
                </c:pt>
                <c:pt idx="6789">
                  <c:v>1.3578999999998658</c:v>
                </c:pt>
                <c:pt idx="6790">
                  <c:v>1.3580999999998669</c:v>
                </c:pt>
                <c:pt idx="6791">
                  <c:v>1.3582999999998668</c:v>
                </c:pt>
                <c:pt idx="6792">
                  <c:v>1.3584999999998668</c:v>
                </c:pt>
                <c:pt idx="6793">
                  <c:v>1.3586999999998668</c:v>
                </c:pt>
                <c:pt idx="6794">
                  <c:v>1.3588999999998668</c:v>
                </c:pt>
                <c:pt idx="6795">
                  <c:v>1.3590999999998659</c:v>
                </c:pt>
                <c:pt idx="6796">
                  <c:v>1.3592999999998658</c:v>
                </c:pt>
                <c:pt idx="6797">
                  <c:v>1.3594999999998658</c:v>
                </c:pt>
                <c:pt idx="6798">
                  <c:v>1.3596999999998658</c:v>
                </c:pt>
                <c:pt idx="6799">
                  <c:v>1.3598999999998658</c:v>
                </c:pt>
                <c:pt idx="6800">
                  <c:v>1.3600999999998666</c:v>
                </c:pt>
                <c:pt idx="6801">
                  <c:v>1.3602999999998666</c:v>
                </c:pt>
                <c:pt idx="6802">
                  <c:v>1.3604999999998666</c:v>
                </c:pt>
                <c:pt idx="6803">
                  <c:v>1.3606999999998666</c:v>
                </c:pt>
                <c:pt idx="6804">
                  <c:v>1.3608999999998659</c:v>
                </c:pt>
                <c:pt idx="6805">
                  <c:v>1.3610999999998659</c:v>
                </c:pt>
                <c:pt idx="6806">
                  <c:v>1.3612999999998658</c:v>
                </c:pt>
                <c:pt idx="6807">
                  <c:v>1.3614999999998658</c:v>
                </c:pt>
                <c:pt idx="6808">
                  <c:v>1.3616999999998658</c:v>
                </c:pt>
                <c:pt idx="6809">
                  <c:v>1.3618999999998658</c:v>
                </c:pt>
                <c:pt idx="6810">
                  <c:v>1.3620999999998664</c:v>
                </c:pt>
                <c:pt idx="6811">
                  <c:v>1.3622999999998664</c:v>
                </c:pt>
                <c:pt idx="6812">
                  <c:v>1.3624999999998664</c:v>
                </c:pt>
                <c:pt idx="6813">
                  <c:v>1.3626999999998664</c:v>
                </c:pt>
                <c:pt idx="6814">
                  <c:v>1.3628999999998659</c:v>
                </c:pt>
                <c:pt idx="6815">
                  <c:v>1.3630999999998659</c:v>
                </c:pt>
                <c:pt idx="6816">
                  <c:v>1.3632999999998658</c:v>
                </c:pt>
                <c:pt idx="6817">
                  <c:v>1.3634999999998658</c:v>
                </c:pt>
                <c:pt idx="6818">
                  <c:v>1.3636999999998658</c:v>
                </c:pt>
                <c:pt idx="6819">
                  <c:v>1.3638999999998658</c:v>
                </c:pt>
                <c:pt idx="6820">
                  <c:v>1.3640999999998662</c:v>
                </c:pt>
                <c:pt idx="6821">
                  <c:v>1.3642999999998662</c:v>
                </c:pt>
                <c:pt idx="6822">
                  <c:v>1.3644999999998662</c:v>
                </c:pt>
                <c:pt idx="6823">
                  <c:v>1.3646999999998659</c:v>
                </c:pt>
                <c:pt idx="6824">
                  <c:v>1.3648999999998659</c:v>
                </c:pt>
                <c:pt idx="6825">
                  <c:v>1.3650999999998659</c:v>
                </c:pt>
                <c:pt idx="6826">
                  <c:v>1.3652999999998658</c:v>
                </c:pt>
                <c:pt idx="6827">
                  <c:v>1.3654999999998658</c:v>
                </c:pt>
                <c:pt idx="6828">
                  <c:v>1.3656999999998658</c:v>
                </c:pt>
                <c:pt idx="6829">
                  <c:v>1.3658999999998658</c:v>
                </c:pt>
                <c:pt idx="6830">
                  <c:v>1.366099999999866</c:v>
                </c:pt>
                <c:pt idx="6831">
                  <c:v>1.366299999999866</c:v>
                </c:pt>
                <c:pt idx="6832">
                  <c:v>1.3664999999998659</c:v>
                </c:pt>
                <c:pt idx="6833">
                  <c:v>1.3666999999998659</c:v>
                </c:pt>
                <c:pt idx="6834">
                  <c:v>1.3668999999998659</c:v>
                </c:pt>
                <c:pt idx="6835">
                  <c:v>1.3670999999998659</c:v>
                </c:pt>
                <c:pt idx="6836">
                  <c:v>1.3672999999998658</c:v>
                </c:pt>
                <c:pt idx="6837">
                  <c:v>1.3674999999998658</c:v>
                </c:pt>
                <c:pt idx="6838">
                  <c:v>1.3676999999998658</c:v>
                </c:pt>
                <c:pt idx="6839">
                  <c:v>1.3678999999998658</c:v>
                </c:pt>
                <c:pt idx="6840">
                  <c:v>1.368099999999866</c:v>
                </c:pt>
                <c:pt idx="6841">
                  <c:v>1.3682999999998657</c:v>
                </c:pt>
                <c:pt idx="6842">
                  <c:v>1.3684999999998657</c:v>
                </c:pt>
                <c:pt idx="6843">
                  <c:v>1.3686999999998657</c:v>
                </c:pt>
                <c:pt idx="6844">
                  <c:v>1.3688999999998657</c:v>
                </c:pt>
                <c:pt idx="6845">
                  <c:v>1.3690999999998656</c:v>
                </c:pt>
                <c:pt idx="6846">
                  <c:v>1.3692999999998656</c:v>
                </c:pt>
                <c:pt idx="6847">
                  <c:v>1.3694999999998656</c:v>
                </c:pt>
                <c:pt idx="6848">
                  <c:v>1.3696999999998656</c:v>
                </c:pt>
                <c:pt idx="6849">
                  <c:v>1.3698999999998656</c:v>
                </c:pt>
                <c:pt idx="6850">
                  <c:v>1.3700999999998655</c:v>
                </c:pt>
                <c:pt idx="6851">
                  <c:v>1.3702999999998655</c:v>
                </c:pt>
                <c:pt idx="6852">
                  <c:v>1.3704999999998655</c:v>
                </c:pt>
                <c:pt idx="6853">
                  <c:v>1.3706999999998655</c:v>
                </c:pt>
                <c:pt idx="6854">
                  <c:v>1.3708999999998654</c:v>
                </c:pt>
                <c:pt idx="6855">
                  <c:v>1.3710999999998654</c:v>
                </c:pt>
                <c:pt idx="6856">
                  <c:v>1.3712999999998654</c:v>
                </c:pt>
                <c:pt idx="6857">
                  <c:v>1.3714999999998654</c:v>
                </c:pt>
                <c:pt idx="6858">
                  <c:v>1.3716999999998654</c:v>
                </c:pt>
                <c:pt idx="6859">
                  <c:v>1.3718999999998638</c:v>
                </c:pt>
                <c:pt idx="6860">
                  <c:v>1.3720999999998653</c:v>
                </c:pt>
                <c:pt idx="6861">
                  <c:v>1.3722999999998653</c:v>
                </c:pt>
                <c:pt idx="6862">
                  <c:v>1.3724999999998653</c:v>
                </c:pt>
                <c:pt idx="6863">
                  <c:v>1.3726999999998653</c:v>
                </c:pt>
                <c:pt idx="6864">
                  <c:v>1.3728999999998652</c:v>
                </c:pt>
                <c:pt idx="6865">
                  <c:v>1.3730999999998652</c:v>
                </c:pt>
                <c:pt idx="6866">
                  <c:v>1.3732999999998652</c:v>
                </c:pt>
                <c:pt idx="6867">
                  <c:v>1.3734999999998652</c:v>
                </c:pt>
                <c:pt idx="6868">
                  <c:v>1.3736999999998638</c:v>
                </c:pt>
                <c:pt idx="6869">
                  <c:v>1.3738999999998638</c:v>
                </c:pt>
                <c:pt idx="6870">
                  <c:v>1.3740999999998651</c:v>
                </c:pt>
                <c:pt idx="6871">
                  <c:v>1.3742999999998651</c:v>
                </c:pt>
                <c:pt idx="6872">
                  <c:v>1.3744999999998651</c:v>
                </c:pt>
                <c:pt idx="6873">
                  <c:v>1.374699999999865</c:v>
                </c:pt>
                <c:pt idx="6874">
                  <c:v>1.374899999999865</c:v>
                </c:pt>
                <c:pt idx="6875">
                  <c:v>1.375099999999865</c:v>
                </c:pt>
                <c:pt idx="6876">
                  <c:v>1.375299999999865</c:v>
                </c:pt>
                <c:pt idx="6877">
                  <c:v>1.3754999999998638</c:v>
                </c:pt>
                <c:pt idx="6878">
                  <c:v>1.3756999999998638</c:v>
                </c:pt>
                <c:pt idx="6879">
                  <c:v>1.3758999999998638</c:v>
                </c:pt>
                <c:pt idx="6880">
                  <c:v>1.3760999999998649</c:v>
                </c:pt>
                <c:pt idx="6881">
                  <c:v>1.3762999999998649</c:v>
                </c:pt>
                <c:pt idx="6882">
                  <c:v>1.3764999999998648</c:v>
                </c:pt>
                <c:pt idx="6883">
                  <c:v>1.3766999999998648</c:v>
                </c:pt>
                <c:pt idx="6884">
                  <c:v>1.3768999999998648</c:v>
                </c:pt>
                <c:pt idx="6885">
                  <c:v>1.3770999999998648</c:v>
                </c:pt>
                <c:pt idx="6886">
                  <c:v>1.3772999999998639</c:v>
                </c:pt>
                <c:pt idx="6887">
                  <c:v>1.3774999999998638</c:v>
                </c:pt>
                <c:pt idx="6888">
                  <c:v>1.3776999999998638</c:v>
                </c:pt>
                <c:pt idx="6889">
                  <c:v>1.3778999999998638</c:v>
                </c:pt>
                <c:pt idx="6890">
                  <c:v>1.3780999999998647</c:v>
                </c:pt>
                <c:pt idx="6891">
                  <c:v>1.3782999999998646</c:v>
                </c:pt>
                <c:pt idx="6892">
                  <c:v>1.3784999999998646</c:v>
                </c:pt>
                <c:pt idx="6893">
                  <c:v>1.3786999999998646</c:v>
                </c:pt>
                <c:pt idx="6894">
                  <c:v>1.3788999999998646</c:v>
                </c:pt>
                <c:pt idx="6895">
                  <c:v>1.3790999999998639</c:v>
                </c:pt>
                <c:pt idx="6896">
                  <c:v>1.3792999999998639</c:v>
                </c:pt>
                <c:pt idx="6897">
                  <c:v>1.3794999999998638</c:v>
                </c:pt>
                <c:pt idx="6898">
                  <c:v>1.3796999999998638</c:v>
                </c:pt>
                <c:pt idx="6899">
                  <c:v>1.3798999999998638</c:v>
                </c:pt>
                <c:pt idx="6900">
                  <c:v>1.3800999999998644</c:v>
                </c:pt>
                <c:pt idx="6901">
                  <c:v>1.3802999999998644</c:v>
                </c:pt>
                <c:pt idx="6902">
                  <c:v>1.3804999999998644</c:v>
                </c:pt>
                <c:pt idx="6903">
                  <c:v>1.3806999999998644</c:v>
                </c:pt>
                <c:pt idx="6904">
                  <c:v>1.3808999999998639</c:v>
                </c:pt>
                <c:pt idx="6905">
                  <c:v>1.3810999999998639</c:v>
                </c:pt>
                <c:pt idx="6906">
                  <c:v>1.3812999999998639</c:v>
                </c:pt>
                <c:pt idx="6907">
                  <c:v>1.3814999999998638</c:v>
                </c:pt>
                <c:pt idx="6908">
                  <c:v>1.3816999999998638</c:v>
                </c:pt>
                <c:pt idx="6909">
                  <c:v>1.3818999999998638</c:v>
                </c:pt>
                <c:pt idx="6910">
                  <c:v>1.3820999999998642</c:v>
                </c:pt>
                <c:pt idx="6911">
                  <c:v>1.3822999999998642</c:v>
                </c:pt>
                <c:pt idx="6912">
                  <c:v>1.3824999999998642</c:v>
                </c:pt>
                <c:pt idx="6913">
                  <c:v>1.3826999999998639</c:v>
                </c:pt>
                <c:pt idx="6914">
                  <c:v>1.3828999999998639</c:v>
                </c:pt>
                <c:pt idx="6915">
                  <c:v>1.3830999999998639</c:v>
                </c:pt>
                <c:pt idx="6916">
                  <c:v>1.3832999999998639</c:v>
                </c:pt>
                <c:pt idx="6917">
                  <c:v>1.3834999999998638</c:v>
                </c:pt>
                <c:pt idx="6918">
                  <c:v>1.3836999999998638</c:v>
                </c:pt>
                <c:pt idx="6919">
                  <c:v>1.3838999999998638</c:v>
                </c:pt>
                <c:pt idx="6920">
                  <c:v>1.384099999999864</c:v>
                </c:pt>
                <c:pt idx="6921">
                  <c:v>1.384299999999864</c:v>
                </c:pt>
                <c:pt idx="6922">
                  <c:v>1.384499999999864</c:v>
                </c:pt>
                <c:pt idx="6923">
                  <c:v>1.3846999999998639</c:v>
                </c:pt>
                <c:pt idx="6924">
                  <c:v>1.3848999999998639</c:v>
                </c:pt>
                <c:pt idx="6925">
                  <c:v>1.3850999999998639</c:v>
                </c:pt>
                <c:pt idx="6926">
                  <c:v>1.3852999999998639</c:v>
                </c:pt>
                <c:pt idx="6927">
                  <c:v>1.3854999999998638</c:v>
                </c:pt>
                <c:pt idx="6928">
                  <c:v>1.3856999999998638</c:v>
                </c:pt>
                <c:pt idx="6929">
                  <c:v>1.3858999999998638</c:v>
                </c:pt>
                <c:pt idx="6930">
                  <c:v>1.386099999999864</c:v>
                </c:pt>
                <c:pt idx="6931">
                  <c:v>1.386299999999864</c:v>
                </c:pt>
                <c:pt idx="6932">
                  <c:v>1.3864999999998637</c:v>
                </c:pt>
                <c:pt idx="6933">
                  <c:v>1.3866999999998637</c:v>
                </c:pt>
                <c:pt idx="6934">
                  <c:v>1.3868999999998637</c:v>
                </c:pt>
                <c:pt idx="6935">
                  <c:v>1.3870999999998637</c:v>
                </c:pt>
                <c:pt idx="6936">
                  <c:v>1.3872999999998636</c:v>
                </c:pt>
                <c:pt idx="6937">
                  <c:v>1.3874999999998636</c:v>
                </c:pt>
                <c:pt idx="6938">
                  <c:v>1.3876999999998636</c:v>
                </c:pt>
                <c:pt idx="6939">
                  <c:v>1.3878999999998636</c:v>
                </c:pt>
                <c:pt idx="6940">
                  <c:v>1.388099999999864</c:v>
                </c:pt>
                <c:pt idx="6941">
                  <c:v>1.3882999999998635</c:v>
                </c:pt>
                <c:pt idx="6942">
                  <c:v>1.3884999999998635</c:v>
                </c:pt>
                <c:pt idx="6943">
                  <c:v>1.3886999999998635</c:v>
                </c:pt>
                <c:pt idx="6944">
                  <c:v>1.3888999999998635</c:v>
                </c:pt>
                <c:pt idx="6945">
                  <c:v>1.3890999999998634</c:v>
                </c:pt>
                <c:pt idx="6946">
                  <c:v>1.3892999999998634</c:v>
                </c:pt>
                <c:pt idx="6947">
                  <c:v>1.3894999999998634</c:v>
                </c:pt>
                <c:pt idx="6948">
                  <c:v>1.3896999999998634</c:v>
                </c:pt>
                <c:pt idx="6949">
                  <c:v>1.3898999999998634</c:v>
                </c:pt>
                <c:pt idx="6950">
                  <c:v>1.3900999999998633</c:v>
                </c:pt>
                <c:pt idx="6951">
                  <c:v>1.3902999999998633</c:v>
                </c:pt>
                <c:pt idx="6952">
                  <c:v>1.3904999999998633</c:v>
                </c:pt>
                <c:pt idx="6953">
                  <c:v>1.3906999999998633</c:v>
                </c:pt>
                <c:pt idx="6954">
                  <c:v>1.3908999999998632</c:v>
                </c:pt>
                <c:pt idx="6955">
                  <c:v>1.3910999999998632</c:v>
                </c:pt>
                <c:pt idx="6956">
                  <c:v>1.3912999999998632</c:v>
                </c:pt>
                <c:pt idx="6957">
                  <c:v>1.3914999999998632</c:v>
                </c:pt>
                <c:pt idx="6958">
                  <c:v>1.3916999999998632</c:v>
                </c:pt>
                <c:pt idx="6959">
                  <c:v>1.3918999999998618</c:v>
                </c:pt>
                <c:pt idx="6960">
                  <c:v>1.3920999999998631</c:v>
                </c:pt>
                <c:pt idx="6961">
                  <c:v>1.3922999999998631</c:v>
                </c:pt>
                <c:pt idx="6962">
                  <c:v>1.3924999999998631</c:v>
                </c:pt>
                <c:pt idx="6963">
                  <c:v>1.392699999999863</c:v>
                </c:pt>
                <c:pt idx="6964">
                  <c:v>1.392899999999863</c:v>
                </c:pt>
                <c:pt idx="6965">
                  <c:v>1.393099999999863</c:v>
                </c:pt>
                <c:pt idx="6966">
                  <c:v>1.393299999999863</c:v>
                </c:pt>
                <c:pt idx="6967">
                  <c:v>1.393499999999863</c:v>
                </c:pt>
                <c:pt idx="6968">
                  <c:v>1.3936999999998618</c:v>
                </c:pt>
                <c:pt idx="6969">
                  <c:v>1.3938999999998618</c:v>
                </c:pt>
                <c:pt idx="6970">
                  <c:v>1.3940999999998629</c:v>
                </c:pt>
                <c:pt idx="6971">
                  <c:v>1.3942999999998629</c:v>
                </c:pt>
                <c:pt idx="6972">
                  <c:v>1.3944999999998628</c:v>
                </c:pt>
                <c:pt idx="6973">
                  <c:v>1.3946999999998628</c:v>
                </c:pt>
                <c:pt idx="6974">
                  <c:v>1.3948999999998628</c:v>
                </c:pt>
                <c:pt idx="6975">
                  <c:v>1.3950999999998628</c:v>
                </c:pt>
                <c:pt idx="6976">
                  <c:v>1.3952999999998628</c:v>
                </c:pt>
                <c:pt idx="6977">
                  <c:v>1.3954999999998619</c:v>
                </c:pt>
                <c:pt idx="6978">
                  <c:v>1.3956999999998618</c:v>
                </c:pt>
                <c:pt idx="6979">
                  <c:v>1.3958999999998618</c:v>
                </c:pt>
                <c:pt idx="6980">
                  <c:v>1.3960999999998627</c:v>
                </c:pt>
                <c:pt idx="6981">
                  <c:v>1.3962999999998627</c:v>
                </c:pt>
                <c:pt idx="6982">
                  <c:v>1.3964999999998626</c:v>
                </c:pt>
                <c:pt idx="6983">
                  <c:v>1.3966999999998626</c:v>
                </c:pt>
                <c:pt idx="6984">
                  <c:v>1.3968999999998626</c:v>
                </c:pt>
                <c:pt idx="6985">
                  <c:v>1.3970999999998626</c:v>
                </c:pt>
                <c:pt idx="6986">
                  <c:v>1.3972999999998619</c:v>
                </c:pt>
                <c:pt idx="6987">
                  <c:v>1.3974999999998619</c:v>
                </c:pt>
                <c:pt idx="6988">
                  <c:v>1.3976999999998618</c:v>
                </c:pt>
                <c:pt idx="6989">
                  <c:v>1.3978999999998618</c:v>
                </c:pt>
                <c:pt idx="6990">
                  <c:v>1.3980999999998625</c:v>
                </c:pt>
                <c:pt idx="6991">
                  <c:v>1.3982999999998624</c:v>
                </c:pt>
                <c:pt idx="6992">
                  <c:v>1.3984999999998624</c:v>
                </c:pt>
                <c:pt idx="6993">
                  <c:v>1.3986999999998624</c:v>
                </c:pt>
                <c:pt idx="6994">
                  <c:v>1.3988999999998624</c:v>
                </c:pt>
                <c:pt idx="6995">
                  <c:v>1.3990999999998619</c:v>
                </c:pt>
                <c:pt idx="6996">
                  <c:v>1.3992999999998619</c:v>
                </c:pt>
                <c:pt idx="6997">
                  <c:v>1.3994999999998619</c:v>
                </c:pt>
                <c:pt idx="6998">
                  <c:v>1.3996999999998618</c:v>
                </c:pt>
                <c:pt idx="6999">
                  <c:v>1.3998999999998618</c:v>
                </c:pt>
                <c:pt idx="7000">
                  <c:v>1.4000999999998618</c:v>
                </c:pt>
                <c:pt idx="7001">
                  <c:v>1.4002999999998618</c:v>
                </c:pt>
                <c:pt idx="7002">
                  <c:v>1.4004999999998538</c:v>
                </c:pt>
                <c:pt idx="7003">
                  <c:v>1.4006999999998506</c:v>
                </c:pt>
                <c:pt idx="7004">
                  <c:v>1.4008999999998497</c:v>
                </c:pt>
                <c:pt idx="7005">
                  <c:v>1.401099999999849</c:v>
                </c:pt>
                <c:pt idx="7006">
                  <c:v>1.4012999999998483</c:v>
                </c:pt>
                <c:pt idx="7007">
                  <c:v>1.4014999999998472</c:v>
                </c:pt>
                <c:pt idx="7008">
                  <c:v>1.4016999999998463</c:v>
                </c:pt>
                <c:pt idx="7009">
                  <c:v>1.4018999999998449</c:v>
                </c:pt>
                <c:pt idx="7010">
                  <c:v>1.4020999999998618</c:v>
                </c:pt>
                <c:pt idx="7011">
                  <c:v>1.4022999999998618</c:v>
                </c:pt>
                <c:pt idx="7012">
                  <c:v>1.4024999999998558</c:v>
                </c:pt>
                <c:pt idx="7013">
                  <c:v>1.4026999999998504</c:v>
                </c:pt>
                <c:pt idx="7014">
                  <c:v>1.4028999999998499</c:v>
                </c:pt>
                <c:pt idx="7015">
                  <c:v>1.403099999999849</c:v>
                </c:pt>
                <c:pt idx="7016">
                  <c:v>1.4032999999998486</c:v>
                </c:pt>
                <c:pt idx="7017">
                  <c:v>1.4034999999998472</c:v>
                </c:pt>
                <c:pt idx="7018">
                  <c:v>1.4036999999998467</c:v>
                </c:pt>
                <c:pt idx="7019">
                  <c:v>1.4038999999998449</c:v>
                </c:pt>
                <c:pt idx="7020">
                  <c:v>1.4040999999998618</c:v>
                </c:pt>
                <c:pt idx="7021">
                  <c:v>1.4042999999998618</c:v>
                </c:pt>
                <c:pt idx="7022">
                  <c:v>1.4044999999998578</c:v>
                </c:pt>
                <c:pt idx="7023">
                  <c:v>1.4046999999998502</c:v>
                </c:pt>
                <c:pt idx="7024">
                  <c:v>1.4048999999998499</c:v>
                </c:pt>
                <c:pt idx="7025">
                  <c:v>1.4050999999998488</c:v>
                </c:pt>
                <c:pt idx="7026">
                  <c:v>1.4052999999998486</c:v>
                </c:pt>
                <c:pt idx="7027">
                  <c:v>1.405499999999847</c:v>
                </c:pt>
                <c:pt idx="7028">
                  <c:v>1.4056999999998467</c:v>
                </c:pt>
                <c:pt idx="7029">
                  <c:v>1.4058999999998445</c:v>
                </c:pt>
                <c:pt idx="7030">
                  <c:v>1.4060999999998616</c:v>
                </c:pt>
                <c:pt idx="7031">
                  <c:v>1.4062999999998598</c:v>
                </c:pt>
                <c:pt idx="7032">
                  <c:v>1.4064999999998598</c:v>
                </c:pt>
                <c:pt idx="7033">
                  <c:v>1.40669999999985</c:v>
                </c:pt>
                <c:pt idx="7034">
                  <c:v>1.4068999999998499</c:v>
                </c:pt>
                <c:pt idx="7035">
                  <c:v>1.4070999999998486</c:v>
                </c:pt>
                <c:pt idx="7036">
                  <c:v>1.4072999999998486</c:v>
                </c:pt>
                <c:pt idx="7037">
                  <c:v>1.4074999999998468</c:v>
                </c:pt>
                <c:pt idx="7038">
                  <c:v>1.4076999999998467</c:v>
                </c:pt>
                <c:pt idx="7039">
                  <c:v>1.4078999999998441</c:v>
                </c:pt>
                <c:pt idx="7040">
                  <c:v>1.4080999999998614</c:v>
                </c:pt>
                <c:pt idx="7041">
                  <c:v>1.4082999999998598</c:v>
                </c:pt>
                <c:pt idx="7042">
                  <c:v>1.4084999999998598</c:v>
                </c:pt>
                <c:pt idx="7043">
                  <c:v>1.4086999999998497</c:v>
                </c:pt>
                <c:pt idx="7044">
                  <c:v>1.4088999999998497</c:v>
                </c:pt>
                <c:pt idx="7045">
                  <c:v>1.4090999999998484</c:v>
                </c:pt>
                <c:pt idx="7046">
                  <c:v>1.4092999999998483</c:v>
                </c:pt>
                <c:pt idx="7047">
                  <c:v>1.4094999999998465</c:v>
                </c:pt>
                <c:pt idx="7048">
                  <c:v>1.4096999999998463</c:v>
                </c:pt>
                <c:pt idx="7049">
                  <c:v>1.4098999999998436</c:v>
                </c:pt>
                <c:pt idx="7050">
                  <c:v>1.4100999999998598</c:v>
                </c:pt>
                <c:pt idx="7051">
                  <c:v>1.4102999999998598</c:v>
                </c:pt>
                <c:pt idx="7052">
                  <c:v>1.4104999999998598</c:v>
                </c:pt>
                <c:pt idx="7053">
                  <c:v>1.4106999999998495</c:v>
                </c:pt>
                <c:pt idx="7054">
                  <c:v>1.4108999999998495</c:v>
                </c:pt>
                <c:pt idx="7055">
                  <c:v>1.4110999999998481</c:v>
                </c:pt>
                <c:pt idx="7056">
                  <c:v>1.4112999999998479</c:v>
                </c:pt>
                <c:pt idx="7057">
                  <c:v>1.4114999999998461</c:v>
                </c:pt>
                <c:pt idx="7058">
                  <c:v>1.4116999999998459</c:v>
                </c:pt>
                <c:pt idx="7059">
                  <c:v>1.4118999999998434</c:v>
                </c:pt>
                <c:pt idx="7060">
                  <c:v>1.4120999999998598</c:v>
                </c:pt>
                <c:pt idx="7061">
                  <c:v>1.4122999999998598</c:v>
                </c:pt>
                <c:pt idx="7062">
                  <c:v>1.4124999999998598</c:v>
                </c:pt>
                <c:pt idx="7063">
                  <c:v>1.4126999999998493</c:v>
                </c:pt>
                <c:pt idx="7064">
                  <c:v>1.4128999999998493</c:v>
                </c:pt>
                <c:pt idx="7065">
                  <c:v>1.4130999999998477</c:v>
                </c:pt>
                <c:pt idx="7066">
                  <c:v>1.4132999999998477</c:v>
                </c:pt>
                <c:pt idx="7067">
                  <c:v>1.4134999999998457</c:v>
                </c:pt>
                <c:pt idx="7068">
                  <c:v>1.4136999999998456</c:v>
                </c:pt>
                <c:pt idx="7069">
                  <c:v>1.4138999999998434</c:v>
                </c:pt>
                <c:pt idx="7070">
                  <c:v>1.4140999999998598</c:v>
                </c:pt>
                <c:pt idx="7071">
                  <c:v>1.4142999999998598</c:v>
                </c:pt>
                <c:pt idx="7072">
                  <c:v>1.4144999999998598</c:v>
                </c:pt>
                <c:pt idx="7073">
                  <c:v>1.4146999999998491</c:v>
                </c:pt>
                <c:pt idx="7074">
                  <c:v>1.4148999999998491</c:v>
                </c:pt>
                <c:pt idx="7075">
                  <c:v>1.4150999999998475</c:v>
                </c:pt>
                <c:pt idx="7076">
                  <c:v>1.4152999999998475</c:v>
                </c:pt>
                <c:pt idx="7077">
                  <c:v>1.4154999999998454</c:v>
                </c:pt>
                <c:pt idx="7078">
                  <c:v>1.4156999999998454</c:v>
                </c:pt>
                <c:pt idx="7079">
                  <c:v>1.4158999999998432</c:v>
                </c:pt>
                <c:pt idx="7080">
                  <c:v>1.4160999999998598</c:v>
                </c:pt>
                <c:pt idx="7081">
                  <c:v>1.4162999999998598</c:v>
                </c:pt>
                <c:pt idx="7082">
                  <c:v>1.4164999999998598</c:v>
                </c:pt>
                <c:pt idx="7083">
                  <c:v>1.4166999999998489</c:v>
                </c:pt>
                <c:pt idx="7084">
                  <c:v>1.4168999999998488</c:v>
                </c:pt>
                <c:pt idx="7085">
                  <c:v>1.4170999999998473</c:v>
                </c:pt>
                <c:pt idx="7086">
                  <c:v>1.4172999999998472</c:v>
                </c:pt>
                <c:pt idx="7087">
                  <c:v>1.4174999999998454</c:v>
                </c:pt>
                <c:pt idx="7088">
                  <c:v>1.4176999999998454</c:v>
                </c:pt>
                <c:pt idx="7089">
                  <c:v>1.4178999999998434</c:v>
                </c:pt>
                <c:pt idx="7090">
                  <c:v>1.4180999999998598</c:v>
                </c:pt>
                <c:pt idx="7091">
                  <c:v>1.4182999999998598</c:v>
                </c:pt>
                <c:pt idx="7092">
                  <c:v>1.4184999999998598</c:v>
                </c:pt>
                <c:pt idx="7093">
                  <c:v>1.4186999999998486</c:v>
                </c:pt>
                <c:pt idx="7094">
                  <c:v>1.4188999999998486</c:v>
                </c:pt>
                <c:pt idx="7095">
                  <c:v>1.419099999999847</c:v>
                </c:pt>
                <c:pt idx="7096">
                  <c:v>1.419299999999847</c:v>
                </c:pt>
                <c:pt idx="7097">
                  <c:v>1.4194999999998454</c:v>
                </c:pt>
                <c:pt idx="7098">
                  <c:v>1.4196999999998452</c:v>
                </c:pt>
                <c:pt idx="7099">
                  <c:v>1.4198999999998434</c:v>
                </c:pt>
                <c:pt idx="7100">
                  <c:v>1.4200999999998598</c:v>
                </c:pt>
                <c:pt idx="7101">
                  <c:v>1.4202999999998598</c:v>
                </c:pt>
                <c:pt idx="7102">
                  <c:v>1.4204999999998598</c:v>
                </c:pt>
                <c:pt idx="7103">
                  <c:v>1.4206999999998484</c:v>
                </c:pt>
                <c:pt idx="7104">
                  <c:v>1.4208999999998484</c:v>
                </c:pt>
                <c:pt idx="7105">
                  <c:v>1.4210999999998473</c:v>
                </c:pt>
                <c:pt idx="7106">
                  <c:v>1.421299999999847</c:v>
                </c:pt>
                <c:pt idx="7107">
                  <c:v>1.4214999999998457</c:v>
                </c:pt>
                <c:pt idx="7108">
                  <c:v>1.4216999999998452</c:v>
                </c:pt>
                <c:pt idx="7109">
                  <c:v>1.4218999999998436</c:v>
                </c:pt>
                <c:pt idx="7110">
                  <c:v>1.4220999999998598</c:v>
                </c:pt>
                <c:pt idx="7111">
                  <c:v>1.4222999999998598</c:v>
                </c:pt>
                <c:pt idx="7112">
                  <c:v>1.4224999999998598</c:v>
                </c:pt>
                <c:pt idx="7113">
                  <c:v>1.4226999999998498</c:v>
                </c:pt>
                <c:pt idx="7114">
                  <c:v>1.4228999999998482</c:v>
                </c:pt>
                <c:pt idx="7115">
                  <c:v>1.4230999999998473</c:v>
                </c:pt>
                <c:pt idx="7116">
                  <c:v>1.4232999999998468</c:v>
                </c:pt>
                <c:pt idx="7117">
                  <c:v>1.4234999999998457</c:v>
                </c:pt>
                <c:pt idx="7118">
                  <c:v>1.423699999999845</c:v>
                </c:pt>
                <c:pt idx="7119">
                  <c:v>1.4238999999998436</c:v>
                </c:pt>
                <c:pt idx="7120">
                  <c:v>1.4240999999998596</c:v>
                </c:pt>
                <c:pt idx="7121">
                  <c:v>1.4242999999998596</c:v>
                </c:pt>
                <c:pt idx="7122">
                  <c:v>1.4244999999998578</c:v>
                </c:pt>
                <c:pt idx="7123">
                  <c:v>1.4246999999998538</c:v>
                </c:pt>
                <c:pt idx="7124">
                  <c:v>1.424899999999848</c:v>
                </c:pt>
                <c:pt idx="7125">
                  <c:v>1.4250999999998475</c:v>
                </c:pt>
                <c:pt idx="7126">
                  <c:v>1.4252999999998466</c:v>
                </c:pt>
                <c:pt idx="7127">
                  <c:v>1.4254999999998459</c:v>
                </c:pt>
                <c:pt idx="7128">
                  <c:v>1.4256999999998448</c:v>
                </c:pt>
                <c:pt idx="7129">
                  <c:v>1.4258999999998438</c:v>
                </c:pt>
                <c:pt idx="7130">
                  <c:v>1.4260999999998594</c:v>
                </c:pt>
                <c:pt idx="7131">
                  <c:v>1.4262999999998578</c:v>
                </c:pt>
                <c:pt idx="7132">
                  <c:v>1.4264999999998578</c:v>
                </c:pt>
                <c:pt idx="7133">
                  <c:v>1.4266999999998558</c:v>
                </c:pt>
                <c:pt idx="7134">
                  <c:v>1.4268999999998477</c:v>
                </c:pt>
                <c:pt idx="7135">
                  <c:v>1.4270999999998475</c:v>
                </c:pt>
                <c:pt idx="7136">
                  <c:v>1.4272999999998464</c:v>
                </c:pt>
                <c:pt idx="7137">
                  <c:v>1.4274999999998459</c:v>
                </c:pt>
                <c:pt idx="7138">
                  <c:v>1.4276999999998445</c:v>
                </c:pt>
                <c:pt idx="7139">
                  <c:v>1.4278999999998438</c:v>
                </c:pt>
                <c:pt idx="7140">
                  <c:v>1.4280999999998578</c:v>
                </c:pt>
                <c:pt idx="7141">
                  <c:v>1.4282999999998578</c:v>
                </c:pt>
                <c:pt idx="7142">
                  <c:v>1.4284999999998578</c:v>
                </c:pt>
                <c:pt idx="7143">
                  <c:v>1.4286999999998578</c:v>
                </c:pt>
                <c:pt idx="7144">
                  <c:v>1.4288999999998475</c:v>
                </c:pt>
                <c:pt idx="7145">
                  <c:v>1.4290999999998475</c:v>
                </c:pt>
                <c:pt idx="7146">
                  <c:v>1.4292999999998461</c:v>
                </c:pt>
                <c:pt idx="7147">
                  <c:v>1.4294999999998459</c:v>
                </c:pt>
                <c:pt idx="7148">
                  <c:v>1.4296999999998441</c:v>
                </c:pt>
                <c:pt idx="7149">
                  <c:v>1.4298999999998439</c:v>
                </c:pt>
                <c:pt idx="7150">
                  <c:v>1.4300999999998578</c:v>
                </c:pt>
                <c:pt idx="7151">
                  <c:v>1.4302999999998578</c:v>
                </c:pt>
                <c:pt idx="7152">
                  <c:v>1.4304999999998578</c:v>
                </c:pt>
                <c:pt idx="7153">
                  <c:v>1.4306999999998578</c:v>
                </c:pt>
                <c:pt idx="7154">
                  <c:v>1.4308999999998473</c:v>
                </c:pt>
                <c:pt idx="7155">
                  <c:v>1.4310999999998473</c:v>
                </c:pt>
                <c:pt idx="7156">
                  <c:v>1.4312999999998457</c:v>
                </c:pt>
                <c:pt idx="7157">
                  <c:v>1.4314999999998457</c:v>
                </c:pt>
                <c:pt idx="7158">
                  <c:v>1.4316999999998437</c:v>
                </c:pt>
                <c:pt idx="7159">
                  <c:v>1.4318999999998436</c:v>
                </c:pt>
                <c:pt idx="7160">
                  <c:v>1.4320999999998578</c:v>
                </c:pt>
                <c:pt idx="7161">
                  <c:v>1.4322999999998578</c:v>
                </c:pt>
                <c:pt idx="7162">
                  <c:v>1.4324999999998578</c:v>
                </c:pt>
                <c:pt idx="7163">
                  <c:v>1.4326999999998578</c:v>
                </c:pt>
                <c:pt idx="7164">
                  <c:v>1.4328999999998471</c:v>
                </c:pt>
                <c:pt idx="7165">
                  <c:v>1.4330999999998471</c:v>
                </c:pt>
                <c:pt idx="7166">
                  <c:v>1.4332999999998455</c:v>
                </c:pt>
                <c:pt idx="7167">
                  <c:v>1.4334999999998455</c:v>
                </c:pt>
                <c:pt idx="7168">
                  <c:v>1.4336999999998434</c:v>
                </c:pt>
                <c:pt idx="7169">
                  <c:v>1.4338999999998434</c:v>
                </c:pt>
                <c:pt idx="7170">
                  <c:v>1.4340999999998578</c:v>
                </c:pt>
                <c:pt idx="7171">
                  <c:v>1.4342999999998578</c:v>
                </c:pt>
                <c:pt idx="7172">
                  <c:v>1.4344999999998578</c:v>
                </c:pt>
                <c:pt idx="7173">
                  <c:v>1.4346999999998578</c:v>
                </c:pt>
                <c:pt idx="7174">
                  <c:v>1.4348999999998469</c:v>
                </c:pt>
                <c:pt idx="7175">
                  <c:v>1.4350999999998468</c:v>
                </c:pt>
                <c:pt idx="7176">
                  <c:v>1.4352999999998453</c:v>
                </c:pt>
                <c:pt idx="7177">
                  <c:v>1.4354999999998452</c:v>
                </c:pt>
                <c:pt idx="7178">
                  <c:v>1.4356999999998434</c:v>
                </c:pt>
                <c:pt idx="7179">
                  <c:v>1.4358999999998434</c:v>
                </c:pt>
                <c:pt idx="7180">
                  <c:v>1.4360999999998578</c:v>
                </c:pt>
                <c:pt idx="7181">
                  <c:v>1.4362999999998578</c:v>
                </c:pt>
                <c:pt idx="7182">
                  <c:v>1.4364999999998578</c:v>
                </c:pt>
                <c:pt idx="7183">
                  <c:v>1.4366999999998578</c:v>
                </c:pt>
                <c:pt idx="7184">
                  <c:v>1.4368999999998466</c:v>
                </c:pt>
                <c:pt idx="7185">
                  <c:v>1.4370999999998466</c:v>
                </c:pt>
                <c:pt idx="7186">
                  <c:v>1.437299999999845</c:v>
                </c:pt>
                <c:pt idx="7187">
                  <c:v>1.437499999999845</c:v>
                </c:pt>
                <c:pt idx="7188">
                  <c:v>1.4376999999998432</c:v>
                </c:pt>
                <c:pt idx="7189">
                  <c:v>1.4378999999998432</c:v>
                </c:pt>
                <c:pt idx="7190">
                  <c:v>1.4380999999998578</c:v>
                </c:pt>
                <c:pt idx="7191">
                  <c:v>1.4382999999998578</c:v>
                </c:pt>
                <c:pt idx="7192">
                  <c:v>1.4384999999998578</c:v>
                </c:pt>
                <c:pt idx="7193">
                  <c:v>1.4386999999998578</c:v>
                </c:pt>
                <c:pt idx="7194">
                  <c:v>1.4388999999998464</c:v>
                </c:pt>
                <c:pt idx="7195">
                  <c:v>1.4390999999998464</c:v>
                </c:pt>
                <c:pt idx="7196">
                  <c:v>1.439299999999845</c:v>
                </c:pt>
                <c:pt idx="7197">
                  <c:v>1.439499999999845</c:v>
                </c:pt>
                <c:pt idx="7198">
                  <c:v>1.4396999999998432</c:v>
                </c:pt>
                <c:pt idx="7199">
                  <c:v>1.4398999999998432</c:v>
                </c:pt>
                <c:pt idx="7200">
                  <c:v>1.4400999999998578</c:v>
                </c:pt>
                <c:pt idx="7201">
                  <c:v>1.4402999999998578</c:v>
                </c:pt>
                <c:pt idx="7202">
                  <c:v>1.4404999999998578</c:v>
                </c:pt>
                <c:pt idx="7203">
                  <c:v>1.4406999999998578</c:v>
                </c:pt>
                <c:pt idx="7204">
                  <c:v>1.4408999999998462</c:v>
                </c:pt>
                <c:pt idx="7205">
                  <c:v>1.4410999999998462</c:v>
                </c:pt>
                <c:pt idx="7206">
                  <c:v>1.4412999999998448</c:v>
                </c:pt>
                <c:pt idx="7207">
                  <c:v>1.4414999999998448</c:v>
                </c:pt>
                <c:pt idx="7208">
                  <c:v>1.4416999999998432</c:v>
                </c:pt>
                <c:pt idx="7209">
                  <c:v>1.441899999999843</c:v>
                </c:pt>
                <c:pt idx="7210">
                  <c:v>1.4420999999998576</c:v>
                </c:pt>
                <c:pt idx="7211">
                  <c:v>1.4422999999998576</c:v>
                </c:pt>
                <c:pt idx="7212">
                  <c:v>1.4424999999998576</c:v>
                </c:pt>
                <c:pt idx="7213">
                  <c:v>1.4426999999998558</c:v>
                </c:pt>
                <c:pt idx="7214">
                  <c:v>1.442899999999846</c:v>
                </c:pt>
                <c:pt idx="7215">
                  <c:v>1.443099999999846</c:v>
                </c:pt>
                <c:pt idx="7216">
                  <c:v>1.4432999999998448</c:v>
                </c:pt>
                <c:pt idx="7217">
                  <c:v>1.4434999999998446</c:v>
                </c:pt>
                <c:pt idx="7218">
                  <c:v>1.4436999999998432</c:v>
                </c:pt>
                <c:pt idx="7219">
                  <c:v>1.4438999999998428</c:v>
                </c:pt>
                <c:pt idx="7220">
                  <c:v>1.4440999999998574</c:v>
                </c:pt>
                <c:pt idx="7221">
                  <c:v>1.4442999999998574</c:v>
                </c:pt>
                <c:pt idx="7222">
                  <c:v>1.4444999999998558</c:v>
                </c:pt>
                <c:pt idx="7223">
                  <c:v>1.4446999999998558</c:v>
                </c:pt>
                <c:pt idx="7224">
                  <c:v>1.4448999999998478</c:v>
                </c:pt>
                <c:pt idx="7225">
                  <c:v>1.4450999999998457</c:v>
                </c:pt>
                <c:pt idx="7226">
                  <c:v>1.4452999999998448</c:v>
                </c:pt>
                <c:pt idx="7227">
                  <c:v>1.4454999999998444</c:v>
                </c:pt>
                <c:pt idx="7228">
                  <c:v>1.4456999999998432</c:v>
                </c:pt>
                <c:pt idx="7229">
                  <c:v>1.4458999999998425</c:v>
                </c:pt>
                <c:pt idx="7230">
                  <c:v>1.4460999999998572</c:v>
                </c:pt>
                <c:pt idx="7231">
                  <c:v>1.4462999999998558</c:v>
                </c:pt>
                <c:pt idx="7232">
                  <c:v>1.4464999999998558</c:v>
                </c:pt>
                <c:pt idx="7233">
                  <c:v>1.4466999999998558</c:v>
                </c:pt>
                <c:pt idx="7234">
                  <c:v>1.4468999999998498</c:v>
                </c:pt>
                <c:pt idx="7235">
                  <c:v>1.4470999999998455</c:v>
                </c:pt>
                <c:pt idx="7236">
                  <c:v>1.4472999999998448</c:v>
                </c:pt>
                <c:pt idx="7237">
                  <c:v>1.4474999999998441</c:v>
                </c:pt>
                <c:pt idx="7238">
                  <c:v>1.4476999999998432</c:v>
                </c:pt>
                <c:pt idx="7239">
                  <c:v>1.4478999999998421</c:v>
                </c:pt>
                <c:pt idx="7240">
                  <c:v>1.4480999999998558</c:v>
                </c:pt>
                <c:pt idx="7241">
                  <c:v>1.4482999999998558</c:v>
                </c:pt>
                <c:pt idx="7242">
                  <c:v>1.4484999999998558</c:v>
                </c:pt>
                <c:pt idx="7243">
                  <c:v>1.4486999999998558</c:v>
                </c:pt>
                <c:pt idx="7244">
                  <c:v>1.4488999999998518</c:v>
                </c:pt>
                <c:pt idx="7245">
                  <c:v>1.4490999999998453</c:v>
                </c:pt>
                <c:pt idx="7246">
                  <c:v>1.4492999999998448</c:v>
                </c:pt>
                <c:pt idx="7247">
                  <c:v>1.4494999999998437</c:v>
                </c:pt>
                <c:pt idx="7248">
                  <c:v>1.4496999999998432</c:v>
                </c:pt>
                <c:pt idx="7249">
                  <c:v>1.4498999999998416</c:v>
                </c:pt>
                <c:pt idx="7250">
                  <c:v>1.4500999999998558</c:v>
                </c:pt>
                <c:pt idx="7251">
                  <c:v>1.4502999999998558</c:v>
                </c:pt>
                <c:pt idx="7252">
                  <c:v>1.4504999999998558</c:v>
                </c:pt>
                <c:pt idx="7253">
                  <c:v>1.4506999999998558</c:v>
                </c:pt>
                <c:pt idx="7254">
                  <c:v>1.4508999999998538</c:v>
                </c:pt>
                <c:pt idx="7255">
                  <c:v>1.4510999999998451</c:v>
                </c:pt>
                <c:pt idx="7256">
                  <c:v>1.4512999999998448</c:v>
                </c:pt>
                <c:pt idx="7257">
                  <c:v>1.4514999999998435</c:v>
                </c:pt>
                <c:pt idx="7258">
                  <c:v>1.4516999999998432</c:v>
                </c:pt>
                <c:pt idx="7259">
                  <c:v>1.4518999999998414</c:v>
                </c:pt>
                <c:pt idx="7260">
                  <c:v>1.4520999999998558</c:v>
                </c:pt>
                <c:pt idx="7261">
                  <c:v>1.4522999999998558</c:v>
                </c:pt>
                <c:pt idx="7262">
                  <c:v>1.4524999999998558</c:v>
                </c:pt>
                <c:pt idx="7263">
                  <c:v>1.4526999999998558</c:v>
                </c:pt>
                <c:pt idx="7264">
                  <c:v>1.4528999999998558</c:v>
                </c:pt>
                <c:pt idx="7265">
                  <c:v>1.4530999999998448</c:v>
                </c:pt>
                <c:pt idx="7266">
                  <c:v>1.4532999999998448</c:v>
                </c:pt>
                <c:pt idx="7267">
                  <c:v>1.4534999999998433</c:v>
                </c:pt>
                <c:pt idx="7268">
                  <c:v>1.4536999999998432</c:v>
                </c:pt>
                <c:pt idx="7269">
                  <c:v>1.4538999999998414</c:v>
                </c:pt>
                <c:pt idx="7270">
                  <c:v>1.4540999999998558</c:v>
                </c:pt>
                <c:pt idx="7271">
                  <c:v>1.4542999999998558</c:v>
                </c:pt>
                <c:pt idx="7272">
                  <c:v>1.4544999999998558</c:v>
                </c:pt>
                <c:pt idx="7273">
                  <c:v>1.4546999999998558</c:v>
                </c:pt>
                <c:pt idx="7274">
                  <c:v>1.4548999999998558</c:v>
                </c:pt>
                <c:pt idx="7275">
                  <c:v>1.4550999999998446</c:v>
                </c:pt>
                <c:pt idx="7276">
                  <c:v>1.4552999999998446</c:v>
                </c:pt>
                <c:pt idx="7277">
                  <c:v>1.455499999999843</c:v>
                </c:pt>
                <c:pt idx="7278">
                  <c:v>1.455699999999843</c:v>
                </c:pt>
                <c:pt idx="7279">
                  <c:v>1.4558999999998412</c:v>
                </c:pt>
                <c:pt idx="7280">
                  <c:v>1.4560999999998558</c:v>
                </c:pt>
                <c:pt idx="7281">
                  <c:v>1.4562999999998558</c:v>
                </c:pt>
                <c:pt idx="7282">
                  <c:v>1.4564999999998558</c:v>
                </c:pt>
                <c:pt idx="7283">
                  <c:v>1.4566999999998558</c:v>
                </c:pt>
                <c:pt idx="7284">
                  <c:v>1.4568999999998558</c:v>
                </c:pt>
                <c:pt idx="7285">
                  <c:v>1.4570999999998444</c:v>
                </c:pt>
                <c:pt idx="7286">
                  <c:v>1.4572999999998444</c:v>
                </c:pt>
                <c:pt idx="7287">
                  <c:v>1.457499999999843</c:v>
                </c:pt>
                <c:pt idx="7288">
                  <c:v>1.457699999999843</c:v>
                </c:pt>
                <c:pt idx="7289">
                  <c:v>1.4578999999998412</c:v>
                </c:pt>
                <c:pt idx="7290">
                  <c:v>1.4580999999998558</c:v>
                </c:pt>
                <c:pt idx="7291">
                  <c:v>1.4582999999998558</c:v>
                </c:pt>
                <c:pt idx="7292">
                  <c:v>1.4584999999998558</c:v>
                </c:pt>
                <c:pt idx="7293">
                  <c:v>1.4586999999998558</c:v>
                </c:pt>
                <c:pt idx="7294">
                  <c:v>1.4588999999998558</c:v>
                </c:pt>
                <c:pt idx="7295">
                  <c:v>1.4590999999998442</c:v>
                </c:pt>
                <c:pt idx="7296">
                  <c:v>1.4592999999998442</c:v>
                </c:pt>
                <c:pt idx="7297">
                  <c:v>1.4594999999998428</c:v>
                </c:pt>
                <c:pt idx="7298">
                  <c:v>1.4596999999998428</c:v>
                </c:pt>
                <c:pt idx="7299">
                  <c:v>1.459899999999841</c:v>
                </c:pt>
                <c:pt idx="7300">
                  <c:v>1.4600999999998556</c:v>
                </c:pt>
                <c:pt idx="7301">
                  <c:v>1.4602999999998556</c:v>
                </c:pt>
                <c:pt idx="7302">
                  <c:v>1.4604999999998556</c:v>
                </c:pt>
                <c:pt idx="7303">
                  <c:v>1.4606999999998556</c:v>
                </c:pt>
                <c:pt idx="7304">
                  <c:v>1.4608999999998538</c:v>
                </c:pt>
                <c:pt idx="7305">
                  <c:v>1.461099999999844</c:v>
                </c:pt>
                <c:pt idx="7306">
                  <c:v>1.4612999999998439</c:v>
                </c:pt>
                <c:pt idx="7307">
                  <c:v>1.4614999999998426</c:v>
                </c:pt>
                <c:pt idx="7308">
                  <c:v>1.4616999999998426</c:v>
                </c:pt>
                <c:pt idx="7309">
                  <c:v>1.4618999999998408</c:v>
                </c:pt>
                <c:pt idx="7310">
                  <c:v>1.4620999999998554</c:v>
                </c:pt>
                <c:pt idx="7311">
                  <c:v>1.4622999999998554</c:v>
                </c:pt>
                <c:pt idx="7312">
                  <c:v>1.4624999999998554</c:v>
                </c:pt>
                <c:pt idx="7313">
                  <c:v>1.4626999999998538</c:v>
                </c:pt>
                <c:pt idx="7314">
                  <c:v>1.4628999999998538</c:v>
                </c:pt>
                <c:pt idx="7315">
                  <c:v>1.4630999999998437</c:v>
                </c:pt>
                <c:pt idx="7316">
                  <c:v>1.4632999999998437</c:v>
                </c:pt>
                <c:pt idx="7317">
                  <c:v>1.4634999999998424</c:v>
                </c:pt>
                <c:pt idx="7318">
                  <c:v>1.4636999999998423</c:v>
                </c:pt>
                <c:pt idx="7319">
                  <c:v>1.4638999999998406</c:v>
                </c:pt>
                <c:pt idx="7320">
                  <c:v>1.4640999999998552</c:v>
                </c:pt>
                <c:pt idx="7321">
                  <c:v>1.4642999999998552</c:v>
                </c:pt>
                <c:pt idx="7322">
                  <c:v>1.4644999999998538</c:v>
                </c:pt>
                <c:pt idx="7323">
                  <c:v>1.4646999999998538</c:v>
                </c:pt>
                <c:pt idx="7324">
                  <c:v>1.4648999999998538</c:v>
                </c:pt>
                <c:pt idx="7325">
                  <c:v>1.4650999999998435</c:v>
                </c:pt>
                <c:pt idx="7326">
                  <c:v>1.4652999999998435</c:v>
                </c:pt>
                <c:pt idx="7327">
                  <c:v>1.4654999999998422</c:v>
                </c:pt>
                <c:pt idx="7328">
                  <c:v>1.4656999999998421</c:v>
                </c:pt>
                <c:pt idx="7329">
                  <c:v>1.4658999999998406</c:v>
                </c:pt>
                <c:pt idx="7330">
                  <c:v>1.466099999999855</c:v>
                </c:pt>
                <c:pt idx="7331">
                  <c:v>1.4662999999998538</c:v>
                </c:pt>
                <c:pt idx="7332">
                  <c:v>1.4664999999998538</c:v>
                </c:pt>
                <c:pt idx="7333">
                  <c:v>1.4666999999998538</c:v>
                </c:pt>
                <c:pt idx="7334">
                  <c:v>1.4668999999998538</c:v>
                </c:pt>
                <c:pt idx="7335">
                  <c:v>1.4670999999998438</c:v>
                </c:pt>
                <c:pt idx="7336">
                  <c:v>1.4672999999998433</c:v>
                </c:pt>
                <c:pt idx="7337">
                  <c:v>1.4674999999998422</c:v>
                </c:pt>
                <c:pt idx="7338">
                  <c:v>1.4676999999998417</c:v>
                </c:pt>
                <c:pt idx="7339">
                  <c:v>1.4678999999998406</c:v>
                </c:pt>
                <c:pt idx="7340">
                  <c:v>1.4680999999998539</c:v>
                </c:pt>
                <c:pt idx="7341">
                  <c:v>1.4682999999998538</c:v>
                </c:pt>
                <c:pt idx="7342">
                  <c:v>1.4684999999998538</c:v>
                </c:pt>
                <c:pt idx="7343">
                  <c:v>1.4686999999998538</c:v>
                </c:pt>
                <c:pt idx="7344">
                  <c:v>1.4688999999998538</c:v>
                </c:pt>
                <c:pt idx="7345">
                  <c:v>1.4690999999998458</c:v>
                </c:pt>
                <c:pt idx="7346">
                  <c:v>1.4692999999998431</c:v>
                </c:pt>
                <c:pt idx="7347">
                  <c:v>1.4694999999998422</c:v>
                </c:pt>
                <c:pt idx="7348">
                  <c:v>1.4696999999998415</c:v>
                </c:pt>
                <c:pt idx="7349">
                  <c:v>1.4698999999998406</c:v>
                </c:pt>
                <c:pt idx="7350">
                  <c:v>1.4700999999998539</c:v>
                </c:pt>
                <c:pt idx="7351">
                  <c:v>1.4702999999998538</c:v>
                </c:pt>
                <c:pt idx="7352">
                  <c:v>1.4704999999998538</c:v>
                </c:pt>
                <c:pt idx="7353">
                  <c:v>1.4706999999998538</c:v>
                </c:pt>
                <c:pt idx="7354">
                  <c:v>1.4708999999998538</c:v>
                </c:pt>
                <c:pt idx="7355">
                  <c:v>1.4710999999998498</c:v>
                </c:pt>
                <c:pt idx="7356">
                  <c:v>1.4712999999998428</c:v>
                </c:pt>
                <c:pt idx="7357">
                  <c:v>1.4714999999998424</c:v>
                </c:pt>
                <c:pt idx="7358">
                  <c:v>1.4716999999998412</c:v>
                </c:pt>
                <c:pt idx="7359">
                  <c:v>1.471899999999841</c:v>
                </c:pt>
                <c:pt idx="7360">
                  <c:v>1.4720999999998539</c:v>
                </c:pt>
                <c:pt idx="7361">
                  <c:v>1.4722999999998538</c:v>
                </c:pt>
                <c:pt idx="7362">
                  <c:v>1.4724999999998538</c:v>
                </c:pt>
                <c:pt idx="7363">
                  <c:v>1.4726999999998538</c:v>
                </c:pt>
                <c:pt idx="7364">
                  <c:v>1.4728999999998538</c:v>
                </c:pt>
                <c:pt idx="7365">
                  <c:v>1.4730999999998518</c:v>
                </c:pt>
                <c:pt idx="7366">
                  <c:v>1.4732999999998426</c:v>
                </c:pt>
                <c:pt idx="7367">
                  <c:v>1.4734999999998424</c:v>
                </c:pt>
                <c:pt idx="7368">
                  <c:v>1.473699999999841</c:v>
                </c:pt>
                <c:pt idx="7369">
                  <c:v>1.473899999999841</c:v>
                </c:pt>
                <c:pt idx="7370">
                  <c:v>1.4740999999998539</c:v>
                </c:pt>
                <c:pt idx="7371">
                  <c:v>1.4742999999998538</c:v>
                </c:pt>
                <c:pt idx="7372">
                  <c:v>1.4744999999998538</c:v>
                </c:pt>
                <c:pt idx="7373">
                  <c:v>1.4746999999998538</c:v>
                </c:pt>
                <c:pt idx="7374">
                  <c:v>1.4748999999998538</c:v>
                </c:pt>
                <c:pt idx="7375">
                  <c:v>1.4750999999998538</c:v>
                </c:pt>
                <c:pt idx="7376">
                  <c:v>1.4752999999998424</c:v>
                </c:pt>
                <c:pt idx="7377">
                  <c:v>1.4754999999998424</c:v>
                </c:pt>
                <c:pt idx="7378">
                  <c:v>1.475699999999841</c:v>
                </c:pt>
                <c:pt idx="7379">
                  <c:v>1.475899999999841</c:v>
                </c:pt>
                <c:pt idx="7380">
                  <c:v>1.4760999999998539</c:v>
                </c:pt>
                <c:pt idx="7381">
                  <c:v>1.4762999999998538</c:v>
                </c:pt>
                <c:pt idx="7382">
                  <c:v>1.4764999999998538</c:v>
                </c:pt>
                <c:pt idx="7383">
                  <c:v>1.4766999999998538</c:v>
                </c:pt>
                <c:pt idx="7384">
                  <c:v>1.4768999999998538</c:v>
                </c:pt>
                <c:pt idx="7385">
                  <c:v>1.4770999999998538</c:v>
                </c:pt>
                <c:pt idx="7386">
                  <c:v>1.4772999999998422</c:v>
                </c:pt>
                <c:pt idx="7387">
                  <c:v>1.4774999999998422</c:v>
                </c:pt>
                <c:pt idx="7388">
                  <c:v>1.4776999999998408</c:v>
                </c:pt>
                <c:pt idx="7389">
                  <c:v>1.4778999999998408</c:v>
                </c:pt>
                <c:pt idx="7390">
                  <c:v>1.4780999999998536</c:v>
                </c:pt>
                <c:pt idx="7391">
                  <c:v>1.4782999999998536</c:v>
                </c:pt>
                <c:pt idx="7392">
                  <c:v>1.4784999999998536</c:v>
                </c:pt>
                <c:pt idx="7393">
                  <c:v>1.4786999999998536</c:v>
                </c:pt>
                <c:pt idx="7394">
                  <c:v>1.4788999999998536</c:v>
                </c:pt>
                <c:pt idx="7395">
                  <c:v>1.4790999999998518</c:v>
                </c:pt>
                <c:pt idx="7396">
                  <c:v>1.479299999999842</c:v>
                </c:pt>
                <c:pt idx="7397">
                  <c:v>1.4794999999998419</c:v>
                </c:pt>
                <c:pt idx="7398">
                  <c:v>1.4796999999998406</c:v>
                </c:pt>
                <c:pt idx="7399">
                  <c:v>1.4798999999998406</c:v>
                </c:pt>
                <c:pt idx="7400">
                  <c:v>1.4800999999998534</c:v>
                </c:pt>
                <c:pt idx="7401">
                  <c:v>1.4802999999998534</c:v>
                </c:pt>
                <c:pt idx="7402">
                  <c:v>1.4804999999998534</c:v>
                </c:pt>
                <c:pt idx="7403">
                  <c:v>1.4806999999998534</c:v>
                </c:pt>
                <c:pt idx="7404">
                  <c:v>1.4808999999998518</c:v>
                </c:pt>
                <c:pt idx="7405">
                  <c:v>1.4810999999998518</c:v>
                </c:pt>
                <c:pt idx="7406">
                  <c:v>1.4812999999998417</c:v>
                </c:pt>
                <c:pt idx="7407">
                  <c:v>1.4814999999998417</c:v>
                </c:pt>
                <c:pt idx="7408">
                  <c:v>1.4816999999998404</c:v>
                </c:pt>
                <c:pt idx="7409">
                  <c:v>1.4818999999998403</c:v>
                </c:pt>
                <c:pt idx="7410">
                  <c:v>1.4820999999998532</c:v>
                </c:pt>
                <c:pt idx="7411">
                  <c:v>1.4822999999998532</c:v>
                </c:pt>
                <c:pt idx="7412">
                  <c:v>1.4824999999998532</c:v>
                </c:pt>
                <c:pt idx="7413">
                  <c:v>1.4826999999998518</c:v>
                </c:pt>
                <c:pt idx="7414">
                  <c:v>1.4828999999998518</c:v>
                </c:pt>
                <c:pt idx="7415">
                  <c:v>1.4830999999998518</c:v>
                </c:pt>
                <c:pt idx="7416">
                  <c:v>1.4832999999998415</c:v>
                </c:pt>
                <c:pt idx="7417">
                  <c:v>1.4834999999998415</c:v>
                </c:pt>
                <c:pt idx="7418">
                  <c:v>1.4836999999998401</c:v>
                </c:pt>
                <c:pt idx="7419">
                  <c:v>1.4838999999998399</c:v>
                </c:pt>
                <c:pt idx="7420">
                  <c:v>1.484099999999853</c:v>
                </c:pt>
                <c:pt idx="7421">
                  <c:v>1.484299999999853</c:v>
                </c:pt>
                <c:pt idx="7422">
                  <c:v>1.4844999999998518</c:v>
                </c:pt>
                <c:pt idx="7423">
                  <c:v>1.4846999999998518</c:v>
                </c:pt>
                <c:pt idx="7424">
                  <c:v>1.4848999999998518</c:v>
                </c:pt>
                <c:pt idx="7425">
                  <c:v>1.4850999999998518</c:v>
                </c:pt>
                <c:pt idx="7426">
                  <c:v>1.4852999999998413</c:v>
                </c:pt>
                <c:pt idx="7427">
                  <c:v>1.4854999999998413</c:v>
                </c:pt>
                <c:pt idx="7428">
                  <c:v>1.4856999999998397</c:v>
                </c:pt>
                <c:pt idx="7429">
                  <c:v>1.4858999999998397</c:v>
                </c:pt>
                <c:pt idx="7430">
                  <c:v>1.4860999999998528</c:v>
                </c:pt>
                <c:pt idx="7431">
                  <c:v>1.4862999999998519</c:v>
                </c:pt>
                <c:pt idx="7432">
                  <c:v>1.4864999999998518</c:v>
                </c:pt>
                <c:pt idx="7433">
                  <c:v>1.4866999999998518</c:v>
                </c:pt>
                <c:pt idx="7434">
                  <c:v>1.4868999999998518</c:v>
                </c:pt>
                <c:pt idx="7435">
                  <c:v>1.4870999999998518</c:v>
                </c:pt>
                <c:pt idx="7436">
                  <c:v>1.4872999999998411</c:v>
                </c:pt>
                <c:pt idx="7437">
                  <c:v>1.4874999999998411</c:v>
                </c:pt>
                <c:pt idx="7438">
                  <c:v>1.4876999999998397</c:v>
                </c:pt>
                <c:pt idx="7439">
                  <c:v>1.4878999999998395</c:v>
                </c:pt>
                <c:pt idx="7440">
                  <c:v>1.4880999999998519</c:v>
                </c:pt>
                <c:pt idx="7441">
                  <c:v>1.4882999999998519</c:v>
                </c:pt>
                <c:pt idx="7442">
                  <c:v>1.4884999999998518</c:v>
                </c:pt>
                <c:pt idx="7443">
                  <c:v>1.4886999999998518</c:v>
                </c:pt>
                <c:pt idx="7444">
                  <c:v>1.4888999999998518</c:v>
                </c:pt>
                <c:pt idx="7445">
                  <c:v>1.4890999999998518</c:v>
                </c:pt>
                <c:pt idx="7446">
                  <c:v>1.4892999999998418</c:v>
                </c:pt>
                <c:pt idx="7447">
                  <c:v>1.4894999999998408</c:v>
                </c:pt>
                <c:pt idx="7448">
                  <c:v>1.4896999999998397</c:v>
                </c:pt>
                <c:pt idx="7449">
                  <c:v>1.4898999999998392</c:v>
                </c:pt>
                <c:pt idx="7450">
                  <c:v>1.4900999999998519</c:v>
                </c:pt>
                <c:pt idx="7451">
                  <c:v>1.4902999999998519</c:v>
                </c:pt>
                <c:pt idx="7452">
                  <c:v>1.4904999999998518</c:v>
                </c:pt>
                <c:pt idx="7453">
                  <c:v>1.4906999999998518</c:v>
                </c:pt>
                <c:pt idx="7454">
                  <c:v>1.4908999999998518</c:v>
                </c:pt>
                <c:pt idx="7455">
                  <c:v>1.4910999999998518</c:v>
                </c:pt>
                <c:pt idx="7456">
                  <c:v>1.4912999999998438</c:v>
                </c:pt>
                <c:pt idx="7457">
                  <c:v>1.4914999999998406</c:v>
                </c:pt>
                <c:pt idx="7458">
                  <c:v>1.4916999999998397</c:v>
                </c:pt>
                <c:pt idx="7459">
                  <c:v>1.491899999999839</c:v>
                </c:pt>
                <c:pt idx="7460">
                  <c:v>1.4920999999998519</c:v>
                </c:pt>
                <c:pt idx="7461">
                  <c:v>1.4922999999998519</c:v>
                </c:pt>
                <c:pt idx="7462">
                  <c:v>1.4924999999998518</c:v>
                </c:pt>
                <c:pt idx="7463">
                  <c:v>1.4926999999998518</c:v>
                </c:pt>
                <c:pt idx="7464">
                  <c:v>1.4928999999998518</c:v>
                </c:pt>
                <c:pt idx="7465">
                  <c:v>1.4930999999998518</c:v>
                </c:pt>
                <c:pt idx="7466">
                  <c:v>1.4932999999998458</c:v>
                </c:pt>
                <c:pt idx="7467">
                  <c:v>1.4934999999998404</c:v>
                </c:pt>
                <c:pt idx="7468">
                  <c:v>1.4936999999998399</c:v>
                </c:pt>
                <c:pt idx="7469">
                  <c:v>1.493899999999839</c:v>
                </c:pt>
                <c:pt idx="7470">
                  <c:v>1.4940999999998519</c:v>
                </c:pt>
                <c:pt idx="7471">
                  <c:v>1.4942999999998519</c:v>
                </c:pt>
                <c:pt idx="7472">
                  <c:v>1.4944999999998518</c:v>
                </c:pt>
                <c:pt idx="7473">
                  <c:v>1.4946999999998518</c:v>
                </c:pt>
                <c:pt idx="7474">
                  <c:v>1.4948999999998518</c:v>
                </c:pt>
                <c:pt idx="7475">
                  <c:v>1.4950999999998518</c:v>
                </c:pt>
                <c:pt idx="7476">
                  <c:v>1.4952999999998478</c:v>
                </c:pt>
                <c:pt idx="7477">
                  <c:v>1.4954999999998402</c:v>
                </c:pt>
                <c:pt idx="7478">
                  <c:v>1.4956999999998399</c:v>
                </c:pt>
                <c:pt idx="7479">
                  <c:v>1.4958999999998388</c:v>
                </c:pt>
                <c:pt idx="7480">
                  <c:v>1.4960999999998517</c:v>
                </c:pt>
                <c:pt idx="7481">
                  <c:v>1.4962999999998516</c:v>
                </c:pt>
                <c:pt idx="7482">
                  <c:v>1.4964999999998516</c:v>
                </c:pt>
                <c:pt idx="7483">
                  <c:v>1.4966999999998516</c:v>
                </c:pt>
                <c:pt idx="7484">
                  <c:v>1.4968999999998516</c:v>
                </c:pt>
                <c:pt idx="7485">
                  <c:v>1.4970999999998498</c:v>
                </c:pt>
                <c:pt idx="7486">
                  <c:v>1.4972999999998498</c:v>
                </c:pt>
                <c:pt idx="7487">
                  <c:v>1.49749999999984</c:v>
                </c:pt>
                <c:pt idx="7488">
                  <c:v>1.4976999999998399</c:v>
                </c:pt>
                <c:pt idx="7489">
                  <c:v>1.4978999999998386</c:v>
                </c:pt>
                <c:pt idx="7490">
                  <c:v>1.4980999999998514</c:v>
                </c:pt>
                <c:pt idx="7491">
                  <c:v>1.4982999999998514</c:v>
                </c:pt>
                <c:pt idx="7492">
                  <c:v>1.4984999999998514</c:v>
                </c:pt>
                <c:pt idx="7493">
                  <c:v>1.4986999999998514</c:v>
                </c:pt>
                <c:pt idx="7494">
                  <c:v>1.4988999999998514</c:v>
                </c:pt>
                <c:pt idx="7495">
                  <c:v>1.4990999999998498</c:v>
                </c:pt>
                <c:pt idx="7496">
                  <c:v>1.4992999999998498</c:v>
                </c:pt>
                <c:pt idx="7497">
                  <c:v>1.4994999999998397</c:v>
                </c:pt>
                <c:pt idx="7498">
                  <c:v>1.4996999999998397</c:v>
                </c:pt>
                <c:pt idx="7499">
                  <c:v>1.4998999999998384</c:v>
                </c:pt>
                <c:pt idx="7500">
                  <c:v>1.5000999999998512</c:v>
                </c:pt>
                <c:pt idx="7501">
                  <c:v>1.5002999999998512</c:v>
                </c:pt>
                <c:pt idx="7502">
                  <c:v>1.5004999999998512</c:v>
                </c:pt>
                <c:pt idx="7503">
                  <c:v>1.5006999999998512</c:v>
                </c:pt>
                <c:pt idx="7504">
                  <c:v>1.5008999999998498</c:v>
                </c:pt>
                <c:pt idx="7505">
                  <c:v>1.5010999999998498</c:v>
                </c:pt>
                <c:pt idx="7506">
                  <c:v>1.5012999999998498</c:v>
                </c:pt>
                <c:pt idx="7507">
                  <c:v>1.5014999999998395</c:v>
                </c:pt>
                <c:pt idx="7508">
                  <c:v>1.5016999999998395</c:v>
                </c:pt>
                <c:pt idx="7509">
                  <c:v>1.5018999999998381</c:v>
                </c:pt>
                <c:pt idx="7510">
                  <c:v>1.502099999999851</c:v>
                </c:pt>
                <c:pt idx="7511">
                  <c:v>1.502299999999851</c:v>
                </c:pt>
                <c:pt idx="7512">
                  <c:v>1.502499999999851</c:v>
                </c:pt>
                <c:pt idx="7513">
                  <c:v>1.5026999999998498</c:v>
                </c:pt>
                <c:pt idx="7514">
                  <c:v>1.5028999999998498</c:v>
                </c:pt>
                <c:pt idx="7515">
                  <c:v>1.5030999999998498</c:v>
                </c:pt>
                <c:pt idx="7516">
                  <c:v>1.5032999999998498</c:v>
                </c:pt>
                <c:pt idx="7517">
                  <c:v>1.5034999999998393</c:v>
                </c:pt>
                <c:pt idx="7518">
                  <c:v>1.5036999999998393</c:v>
                </c:pt>
                <c:pt idx="7519">
                  <c:v>1.5038999999998377</c:v>
                </c:pt>
                <c:pt idx="7520">
                  <c:v>1.5040999999998508</c:v>
                </c:pt>
                <c:pt idx="7521">
                  <c:v>1.5042999999998508</c:v>
                </c:pt>
                <c:pt idx="7522">
                  <c:v>1.5044999999998498</c:v>
                </c:pt>
                <c:pt idx="7523">
                  <c:v>1.5046999999998498</c:v>
                </c:pt>
                <c:pt idx="7524">
                  <c:v>1.5048999999998498</c:v>
                </c:pt>
                <c:pt idx="7525">
                  <c:v>1.5050999999998498</c:v>
                </c:pt>
                <c:pt idx="7526">
                  <c:v>1.5052999999998498</c:v>
                </c:pt>
                <c:pt idx="7527">
                  <c:v>1.5054999999998391</c:v>
                </c:pt>
                <c:pt idx="7528">
                  <c:v>1.5056999999998391</c:v>
                </c:pt>
                <c:pt idx="7529">
                  <c:v>1.5058999999998375</c:v>
                </c:pt>
                <c:pt idx="7530">
                  <c:v>1.5060999999998506</c:v>
                </c:pt>
                <c:pt idx="7531">
                  <c:v>1.5062999999998499</c:v>
                </c:pt>
                <c:pt idx="7532">
                  <c:v>1.5064999999998498</c:v>
                </c:pt>
                <c:pt idx="7533">
                  <c:v>1.5066999999998498</c:v>
                </c:pt>
                <c:pt idx="7534">
                  <c:v>1.5068999999998498</c:v>
                </c:pt>
                <c:pt idx="7535">
                  <c:v>1.5070999999998498</c:v>
                </c:pt>
                <c:pt idx="7536">
                  <c:v>1.5072999999998498</c:v>
                </c:pt>
                <c:pt idx="7537">
                  <c:v>1.5074999999998389</c:v>
                </c:pt>
                <c:pt idx="7538">
                  <c:v>1.5076999999998388</c:v>
                </c:pt>
                <c:pt idx="7539">
                  <c:v>1.5078999999998373</c:v>
                </c:pt>
                <c:pt idx="7540">
                  <c:v>1.5080999999998499</c:v>
                </c:pt>
                <c:pt idx="7541">
                  <c:v>1.5082999999998499</c:v>
                </c:pt>
                <c:pt idx="7542">
                  <c:v>1.5084999999998498</c:v>
                </c:pt>
                <c:pt idx="7543">
                  <c:v>1.5086999999998498</c:v>
                </c:pt>
                <c:pt idx="7544">
                  <c:v>1.5088999999998498</c:v>
                </c:pt>
                <c:pt idx="7545">
                  <c:v>1.5090999999998498</c:v>
                </c:pt>
                <c:pt idx="7546">
                  <c:v>1.5092999999998498</c:v>
                </c:pt>
                <c:pt idx="7547">
                  <c:v>1.5094999999998386</c:v>
                </c:pt>
                <c:pt idx="7548">
                  <c:v>1.5096999999998386</c:v>
                </c:pt>
                <c:pt idx="7549">
                  <c:v>1.509899999999837</c:v>
                </c:pt>
                <c:pt idx="7550">
                  <c:v>1.5100999999998499</c:v>
                </c:pt>
                <c:pt idx="7551">
                  <c:v>1.5102999999998499</c:v>
                </c:pt>
                <c:pt idx="7552">
                  <c:v>1.5104999999998499</c:v>
                </c:pt>
                <c:pt idx="7553">
                  <c:v>1.5106999999998498</c:v>
                </c:pt>
                <c:pt idx="7554">
                  <c:v>1.5108999999998498</c:v>
                </c:pt>
                <c:pt idx="7555">
                  <c:v>1.5110999999998498</c:v>
                </c:pt>
                <c:pt idx="7556">
                  <c:v>1.5112999999998498</c:v>
                </c:pt>
                <c:pt idx="7557">
                  <c:v>1.5114999999998384</c:v>
                </c:pt>
                <c:pt idx="7558">
                  <c:v>1.5116999999998384</c:v>
                </c:pt>
                <c:pt idx="7559">
                  <c:v>1.5118999999998373</c:v>
                </c:pt>
                <c:pt idx="7560">
                  <c:v>1.5120999999998499</c:v>
                </c:pt>
                <c:pt idx="7561">
                  <c:v>1.5122999999998499</c:v>
                </c:pt>
                <c:pt idx="7562">
                  <c:v>1.5124999999998499</c:v>
                </c:pt>
                <c:pt idx="7563">
                  <c:v>1.5126999999998498</c:v>
                </c:pt>
                <c:pt idx="7564">
                  <c:v>1.5128999999998498</c:v>
                </c:pt>
                <c:pt idx="7565">
                  <c:v>1.5130999999998498</c:v>
                </c:pt>
                <c:pt idx="7566">
                  <c:v>1.5132999999998498</c:v>
                </c:pt>
                <c:pt idx="7567">
                  <c:v>1.5134999999998398</c:v>
                </c:pt>
                <c:pt idx="7568">
                  <c:v>1.5136999999998382</c:v>
                </c:pt>
                <c:pt idx="7569">
                  <c:v>1.5138999999998373</c:v>
                </c:pt>
                <c:pt idx="7570">
                  <c:v>1.5140999999998497</c:v>
                </c:pt>
                <c:pt idx="7571">
                  <c:v>1.5142999999998497</c:v>
                </c:pt>
                <c:pt idx="7572">
                  <c:v>1.5144999999998496</c:v>
                </c:pt>
                <c:pt idx="7573">
                  <c:v>1.5146999999998496</c:v>
                </c:pt>
                <c:pt idx="7574">
                  <c:v>1.5148999999998496</c:v>
                </c:pt>
                <c:pt idx="7575">
                  <c:v>1.5150999999998496</c:v>
                </c:pt>
                <c:pt idx="7576">
                  <c:v>1.5152999999998478</c:v>
                </c:pt>
                <c:pt idx="7577">
                  <c:v>1.5154999999998418</c:v>
                </c:pt>
                <c:pt idx="7578">
                  <c:v>1.515699999999838</c:v>
                </c:pt>
                <c:pt idx="7579">
                  <c:v>1.5158999999998373</c:v>
                </c:pt>
                <c:pt idx="7580">
                  <c:v>1.5160999999998495</c:v>
                </c:pt>
                <c:pt idx="7581">
                  <c:v>1.5162999999998494</c:v>
                </c:pt>
                <c:pt idx="7582">
                  <c:v>1.5164999999998494</c:v>
                </c:pt>
                <c:pt idx="7583">
                  <c:v>1.5166999999998494</c:v>
                </c:pt>
                <c:pt idx="7584">
                  <c:v>1.5168999999998494</c:v>
                </c:pt>
                <c:pt idx="7585">
                  <c:v>1.5170999999998478</c:v>
                </c:pt>
                <c:pt idx="7586">
                  <c:v>1.5172999999998478</c:v>
                </c:pt>
                <c:pt idx="7587">
                  <c:v>1.5174999999998458</c:v>
                </c:pt>
                <c:pt idx="7588">
                  <c:v>1.5176999999998377</c:v>
                </c:pt>
                <c:pt idx="7589">
                  <c:v>1.5178999999998375</c:v>
                </c:pt>
                <c:pt idx="7590">
                  <c:v>1.5180999999998492</c:v>
                </c:pt>
                <c:pt idx="7591">
                  <c:v>1.5182999999998492</c:v>
                </c:pt>
                <c:pt idx="7592">
                  <c:v>1.5184999999998492</c:v>
                </c:pt>
                <c:pt idx="7593">
                  <c:v>1.5186999999998492</c:v>
                </c:pt>
                <c:pt idx="7594">
                  <c:v>1.5188999999998478</c:v>
                </c:pt>
                <c:pt idx="7595">
                  <c:v>1.5190999999998478</c:v>
                </c:pt>
                <c:pt idx="7596">
                  <c:v>1.5192999999998478</c:v>
                </c:pt>
                <c:pt idx="7597">
                  <c:v>1.5194999999998478</c:v>
                </c:pt>
                <c:pt idx="7598">
                  <c:v>1.5196999999998375</c:v>
                </c:pt>
                <c:pt idx="7599">
                  <c:v>1.5198999999998375</c:v>
                </c:pt>
                <c:pt idx="7600">
                  <c:v>1.520099999999849</c:v>
                </c:pt>
                <c:pt idx="7601">
                  <c:v>1.520299999999849</c:v>
                </c:pt>
                <c:pt idx="7602">
                  <c:v>1.520499999999849</c:v>
                </c:pt>
                <c:pt idx="7603">
                  <c:v>1.520699999999849</c:v>
                </c:pt>
                <c:pt idx="7604">
                  <c:v>1.5208999999998478</c:v>
                </c:pt>
                <c:pt idx="7605">
                  <c:v>1.5210999999998478</c:v>
                </c:pt>
                <c:pt idx="7606">
                  <c:v>1.5212999999998478</c:v>
                </c:pt>
                <c:pt idx="7607">
                  <c:v>1.5214999999998478</c:v>
                </c:pt>
                <c:pt idx="7608">
                  <c:v>1.5216999999998373</c:v>
                </c:pt>
                <c:pt idx="7609">
                  <c:v>1.5218999999998373</c:v>
                </c:pt>
                <c:pt idx="7610">
                  <c:v>1.5220999999998488</c:v>
                </c:pt>
                <c:pt idx="7611">
                  <c:v>1.5222999999998488</c:v>
                </c:pt>
                <c:pt idx="7612">
                  <c:v>1.5224999999998488</c:v>
                </c:pt>
                <c:pt idx="7613">
                  <c:v>1.5226999999998478</c:v>
                </c:pt>
                <c:pt idx="7614">
                  <c:v>1.5228999999998478</c:v>
                </c:pt>
                <c:pt idx="7615">
                  <c:v>1.5230999999998478</c:v>
                </c:pt>
                <c:pt idx="7616">
                  <c:v>1.5232999999998478</c:v>
                </c:pt>
                <c:pt idx="7617">
                  <c:v>1.5234999999998478</c:v>
                </c:pt>
                <c:pt idx="7618">
                  <c:v>1.5236999999998371</c:v>
                </c:pt>
                <c:pt idx="7619">
                  <c:v>1.5238999999998371</c:v>
                </c:pt>
                <c:pt idx="7620">
                  <c:v>1.5240999999998486</c:v>
                </c:pt>
                <c:pt idx="7621">
                  <c:v>1.5242999999998486</c:v>
                </c:pt>
                <c:pt idx="7622">
                  <c:v>1.5244999999998479</c:v>
                </c:pt>
                <c:pt idx="7623">
                  <c:v>1.5246999999998478</c:v>
                </c:pt>
                <c:pt idx="7624">
                  <c:v>1.5248999999998478</c:v>
                </c:pt>
                <c:pt idx="7625">
                  <c:v>1.5250999999998478</c:v>
                </c:pt>
                <c:pt idx="7626">
                  <c:v>1.5252999999998478</c:v>
                </c:pt>
                <c:pt idx="7627">
                  <c:v>1.5254999999998478</c:v>
                </c:pt>
                <c:pt idx="7628">
                  <c:v>1.5256999999998369</c:v>
                </c:pt>
                <c:pt idx="7629">
                  <c:v>1.5258999999998368</c:v>
                </c:pt>
                <c:pt idx="7630">
                  <c:v>1.5260999999998484</c:v>
                </c:pt>
                <c:pt idx="7631">
                  <c:v>1.5262999999998479</c:v>
                </c:pt>
                <c:pt idx="7632">
                  <c:v>1.5264999999998479</c:v>
                </c:pt>
                <c:pt idx="7633">
                  <c:v>1.5266999999998478</c:v>
                </c:pt>
                <c:pt idx="7634">
                  <c:v>1.5268999999998478</c:v>
                </c:pt>
                <c:pt idx="7635">
                  <c:v>1.5270999999998478</c:v>
                </c:pt>
                <c:pt idx="7636">
                  <c:v>1.5272999999998478</c:v>
                </c:pt>
                <c:pt idx="7637">
                  <c:v>1.5274999999998478</c:v>
                </c:pt>
                <c:pt idx="7638">
                  <c:v>1.5276999999998366</c:v>
                </c:pt>
                <c:pt idx="7639">
                  <c:v>1.5278999999998366</c:v>
                </c:pt>
                <c:pt idx="7640">
                  <c:v>1.5280999999998479</c:v>
                </c:pt>
                <c:pt idx="7641">
                  <c:v>1.5282999999998479</c:v>
                </c:pt>
                <c:pt idx="7642">
                  <c:v>1.5284999999998479</c:v>
                </c:pt>
                <c:pt idx="7643">
                  <c:v>1.5286999999998478</c:v>
                </c:pt>
                <c:pt idx="7644">
                  <c:v>1.5288999999998478</c:v>
                </c:pt>
                <c:pt idx="7645">
                  <c:v>1.5290999999998478</c:v>
                </c:pt>
                <c:pt idx="7646">
                  <c:v>1.5292999999998478</c:v>
                </c:pt>
                <c:pt idx="7647">
                  <c:v>1.5294999999998478</c:v>
                </c:pt>
                <c:pt idx="7648">
                  <c:v>1.5296999999998364</c:v>
                </c:pt>
                <c:pt idx="7649">
                  <c:v>1.5298999999998364</c:v>
                </c:pt>
                <c:pt idx="7650">
                  <c:v>1.5300999999998479</c:v>
                </c:pt>
                <c:pt idx="7651">
                  <c:v>1.5302999999998479</c:v>
                </c:pt>
                <c:pt idx="7652">
                  <c:v>1.5304999999998479</c:v>
                </c:pt>
                <c:pt idx="7653">
                  <c:v>1.5306999999998478</c:v>
                </c:pt>
                <c:pt idx="7654">
                  <c:v>1.5308999999998478</c:v>
                </c:pt>
                <c:pt idx="7655">
                  <c:v>1.5310999999998478</c:v>
                </c:pt>
                <c:pt idx="7656">
                  <c:v>1.5312999999998478</c:v>
                </c:pt>
                <c:pt idx="7657">
                  <c:v>1.5314999999998478</c:v>
                </c:pt>
                <c:pt idx="7658">
                  <c:v>1.5316999999998362</c:v>
                </c:pt>
                <c:pt idx="7659">
                  <c:v>1.5318999999998362</c:v>
                </c:pt>
                <c:pt idx="7660">
                  <c:v>1.5320999999998477</c:v>
                </c:pt>
                <c:pt idx="7661">
                  <c:v>1.5322999999998477</c:v>
                </c:pt>
                <c:pt idx="7662">
                  <c:v>1.5324999999998477</c:v>
                </c:pt>
                <c:pt idx="7663">
                  <c:v>1.5326999999998476</c:v>
                </c:pt>
                <c:pt idx="7664">
                  <c:v>1.5328999999998476</c:v>
                </c:pt>
                <c:pt idx="7665">
                  <c:v>1.5330999999998476</c:v>
                </c:pt>
                <c:pt idx="7666">
                  <c:v>1.5332999999998476</c:v>
                </c:pt>
                <c:pt idx="7667">
                  <c:v>1.5334999999998458</c:v>
                </c:pt>
                <c:pt idx="7668">
                  <c:v>1.533699999999836</c:v>
                </c:pt>
                <c:pt idx="7669">
                  <c:v>1.533899999999836</c:v>
                </c:pt>
                <c:pt idx="7670">
                  <c:v>1.5340999999998475</c:v>
                </c:pt>
                <c:pt idx="7671">
                  <c:v>1.5342999999998475</c:v>
                </c:pt>
                <c:pt idx="7672">
                  <c:v>1.5344999999998474</c:v>
                </c:pt>
                <c:pt idx="7673">
                  <c:v>1.5346999999998474</c:v>
                </c:pt>
                <c:pt idx="7674">
                  <c:v>1.5348999999998474</c:v>
                </c:pt>
                <c:pt idx="7675">
                  <c:v>1.5350999999998474</c:v>
                </c:pt>
                <c:pt idx="7676">
                  <c:v>1.5352999999998458</c:v>
                </c:pt>
                <c:pt idx="7677">
                  <c:v>1.5354999999998458</c:v>
                </c:pt>
                <c:pt idx="7678">
                  <c:v>1.5356999999998378</c:v>
                </c:pt>
                <c:pt idx="7679">
                  <c:v>1.5358999999998357</c:v>
                </c:pt>
                <c:pt idx="7680">
                  <c:v>1.5360999999998473</c:v>
                </c:pt>
                <c:pt idx="7681">
                  <c:v>1.5362999999998472</c:v>
                </c:pt>
                <c:pt idx="7682">
                  <c:v>1.5364999999998472</c:v>
                </c:pt>
                <c:pt idx="7683">
                  <c:v>1.5366999999998472</c:v>
                </c:pt>
                <c:pt idx="7684">
                  <c:v>1.5368999999998472</c:v>
                </c:pt>
                <c:pt idx="7685">
                  <c:v>1.5370999999998458</c:v>
                </c:pt>
                <c:pt idx="7686">
                  <c:v>1.5372999999998458</c:v>
                </c:pt>
                <c:pt idx="7687">
                  <c:v>1.5374999999998458</c:v>
                </c:pt>
                <c:pt idx="7688">
                  <c:v>1.5376999999998398</c:v>
                </c:pt>
                <c:pt idx="7689">
                  <c:v>1.5378999999998355</c:v>
                </c:pt>
                <c:pt idx="7690">
                  <c:v>1.538099999999847</c:v>
                </c:pt>
                <c:pt idx="7691">
                  <c:v>1.538299999999847</c:v>
                </c:pt>
                <c:pt idx="7692">
                  <c:v>1.538499999999847</c:v>
                </c:pt>
                <c:pt idx="7693">
                  <c:v>1.538699999999847</c:v>
                </c:pt>
                <c:pt idx="7694">
                  <c:v>1.5388999999998458</c:v>
                </c:pt>
                <c:pt idx="7695">
                  <c:v>1.5390999999998458</c:v>
                </c:pt>
                <c:pt idx="7696">
                  <c:v>1.5392999999998458</c:v>
                </c:pt>
                <c:pt idx="7697">
                  <c:v>1.5394999999998458</c:v>
                </c:pt>
                <c:pt idx="7698">
                  <c:v>1.5396999999998418</c:v>
                </c:pt>
                <c:pt idx="7699">
                  <c:v>1.5398999999998353</c:v>
                </c:pt>
                <c:pt idx="7700">
                  <c:v>1.5400999999998468</c:v>
                </c:pt>
                <c:pt idx="7701">
                  <c:v>1.5402999999998468</c:v>
                </c:pt>
                <c:pt idx="7702">
                  <c:v>1.5404999999998468</c:v>
                </c:pt>
                <c:pt idx="7703">
                  <c:v>1.5406999999998459</c:v>
                </c:pt>
                <c:pt idx="7704">
                  <c:v>1.5408999999998458</c:v>
                </c:pt>
                <c:pt idx="7705">
                  <c:v>1.5410999999998458</c:v>
                </c:pt>
                <c:pt idx="7706">
                  <c:v>1.5412999999998458</c:v>
                </c:pt>
                <c:pt idx="7707">
                  <c:v>1.5414999999998458</c:v>
                </c:pt>
                <c:pt idx="7708">
                  <c:v>1.5416999999998438</c:v>
                </c:pt>
                <c:pt idx="7709">
                  <c:v>1.5418999999998351</c:v>
                </c:pt>
                <c:pt idx="7710">
                  <c:v>1.5420999999998466</c:v>
                </c:pt>
                <c:pt idx="7711">
                  <c:v>1.5422999999998466</c:v>
                </c:pt>
                <c:pt idx="7712">
                  <c:v>1.5424999999998459</c:v>
                </c:pt>
                <c:pt idx="7713">
                  <c:v>1.5426999999998459</c:v>
                </c:pt>
                <c:pt idx="7714">
                  <c:v>1.5428999999998458</c:v>
                </c:pt>
                <c:pt idx="7715">
                  <c:v>1.5430999999998458</c:v>
                </c:pt>
                <c:pt idx="7716">
                  <c:v>1.5432999999998458</c:v>
                </c:pt>
                <c:pt idx="7717">
                  <c:v>1.5434999999998458</c:v>
                </c:pt>
                <c:pt idx="7718">
                  <c:v>1.5436999999998458</c:v>
                </c:pt>
                <c:pt idx="7719">
                  <c:v>1.5438999999998348</c:v>
                </c:pt>
                <c:pt idx="7720">
                  <c:v>1.5440999999998464</c:v>
                </c:pt>
                <c:pt idx="7721">
                  <c:v>1.5442999999998464</c:v>
                </c:pt>
                <c:pt idx="7722">
                  <c:v>1.5444999999998459</c:v>
                </c:pt>
                <c:pt idx="7723">
                  <c:v>1.5446999999998459</c:v>
                </c:pt>
                <c:pt idx="7724">
                  <c:v>1.5448999999998458</c:v>
                </c:pt>
                <c:pt idx="7725">
                  <c:v>1.5450999999998458</c:v>
                </c:pt>
                <c:pt idx="7726">
                  <c:v>1.5452999999998458</c:v>
                </c:pt>
                <c:pt idx="7727">
                  <c:v>1.5454999999998458</c:v>
                </c:pt>
                <c:pt idx="7728">
                  <c:v>1.5456999999998458</c:v>
                </c:pt>
                <c:pt idx="7729">
                  <c:v>1.5458999999998346</c:v>
                </c:pt>
                <c:pt idx="7730">
                  <c:v>1.5460999999998462</c:v>
                </c:pt>
                <c:pt idx="7731">
                  <c:v>1.5462999999998459</c:v>
                </c:pt>
                <c:pt idx="7732">
                  <c:v>1.5464999999998459</c:v>
                </c:pt>
                <c:pt idx="7733">
                  <c:v>1.5466999999998459</c:v>
                </c:pt>
                <c:pt idx="7734">
                  <c:v>1.5468999999998458</c:v>
                </c:pt>
                <c:pt idx="7735">
                  <c:v>1.5470999999998458</c:v>
                </c:pt>
                <c:pt idx="7736">
                  <c:v>1.5472999999998458</c:v>
                </c:pt>
                <c:pt idx="7737">
                  <c:v>1.5474999999998458</c:v>
                </c:pt>
                <c:pt idx="7738">
                  <c:v>1.5476999999998458</c:v>
                </c:pt>
                <c:pt idx="7739">
                  <c:v>1.5478999999998344</c:v>
                </c:pt>
                <c:pt idx="7740">
                  <c:v>1.5480999999998459</c:v>
                </c:pt>
                <c:pt idx="7741">
                  <c:v>1.5482999999998459</c:v>
                </c:pt>
                <c:pt idx="7742">
                  <c:v>1.5484999999998459</c:v>
                </c:pt>
                <c:pt idx="7743">
                  <c:v>1.5486999999998459</c:v>
                </c:pt>
                <c:pt idx="7744">
                  <c:v>1.5488999999998458</c:v>
                </c:pt>
                <c:pt idx="7745">
                  <c:v>1.5490999999998458</c:v>
                </c:pt>
                <c:pt idx="7746">
                  <c:v>1.5492999999998458</c:v>
                </c:pt>
                <c:pt idx="7747">
                  <c:v>1.5494999999998458</c:v>
                </c:pt>
                <c:pt idx="7748">
                  <c:v>1.5496999999998458</c:v>
                </c:pt>
                <c:pt idx="7749">
                  <c:v>1.5498999999998342</c:v>
                </c:pt>
                <c:pt idx="7750">
                  <c:v>1.5500999999998457</c:v>
                </c:pt>
                <c:pt idx="7751">
                  <c:v>1.5502999999998457</c:v>
                </c:pt>
                <c:pt idx="7752">
                  <c:v>1.5504999999998457</c:v>
                </c:pt>
                <c:pt idx="7753">
                  <c:v>1.5506999999998456</c:v>
                </c:pt>
                <c:pt idx="7754">
                  <c:v>1.5508999999998456</c:v>
                </c:pt>
                <c:pt idx="7755">
                  <c:v>1.5510999999998456</c:v>
                </c:pt>
                <c:pt idx="7756">
                  <c:v>1.5512999999998456</c:v>
                </c:pt>
                <c:pt idx="7757">
                  <c:v>1.5514999999998456</c:v>
                </c:pt>
                <c:pt idx="7758">
                  <c:v>1.5516999999998438</c:v>
                </c:pt>
                <c:pt idx="7759">
                  <c:v>1.551899999999834</c:v>
                </c:pt>
                <c:pt idx="7760">
                  <c:v>1.5520999999998455</c:v>
                </c:pt>
                <c:pt idx="7761">
                  <c:v>1.5522999999998455</c:v>
                </c:pt>
                <c:pt idx="7762">
                  <c:v>1.5524999999998454</c:v>
                </c:pt>
                <c:pt idx="7763">
                  <c:v>1.5526999999998454</c:v>
                </c:pt>
                <c:pt idx="7764">
                  <c:v>1.5528999999998454</c:v>
                </c:pt>
                <c:pt idx="7765">
                  <c:v>1.5530999999998454</c:v>
                </c:pt>
                <c:pt idx="7766">
                  <c:v>1.5532999999998454</c:v>
                </c:pt>
                <c:pt idx="7767">
                  <c:v>1.5534999999998438</c:v>
                </c:pt>
                <c:pt idx="7768">
                  <c:v>1.5536999999998438</c:v>
                </c:pt>
                <c:pt idx="7769">
                  <c:v>1.5538999999998337</c:v>
                </c:pt>
                <c:pt idx="7770">
                  <c:v>1.5540999999998453</c:v>
                </c:pt>
                <c:pt idx="7771">
                  <c:v>1.5542999999998452</c:v>
                </c:pt>
                <c:pt idx="7772">
                  <c:v>1.5544999999998452</c:v>
                </c:pt>
                <c:pt idx="7773">
                  <c:v>1.5546999999998452</c:v>
                </c:pt>
                <c:pt idx="7774">
                  <c:v>1.5548999999998452</c:v>
                </c:pt>
                <c:pt idx="7775">
                  <c:v>1.5550999999998452</c:v>
                </c:pt>
                <c:pt idx="7776">
                  <c:v>1.5552999999998438</c:v>
                </c:pt>
                <c:pt idx="7777">
                  <c:v>1.5554999999998438</c:v>
                </c:pt>
                <c:pt idx="7778">
                  <c:v>1.5556999999998438</c:v>
                </c:pt>
                <c:pt idx="7779">
                  <c:v>1.5558999999998335</c:v>
                </c:pt>
                <c:pt idx="7780">
                  <c:v>1.5560999999998451</c:v>
                </c:pt>
                <c:pt idx="7781">
                  <c:v>1.556299999999845</c:v>
                </c:pt>
                <c:pt idx="7782">
                  <c:v>1.556499999999845</c:v>
                </c:pt>
                <c:pt idx="7783">
                  <c:v>1.556699999999845</c:v>
                </c:pt>
                <c:pt idx="7784">
                  <c:v>1.556899999999845</c:v>
                </c:pt>
                <c:pt idx="7785">
                  <c:v>1.5570999999998438</c:v>
                </c:pt>
                <c:pt idx="7786">
                  <c:v>1.5572999999998438</c:v>
                </c:pt>
                <c:pt idx="7787">
                  <c:v>1.5574999999998438</c:v>
                </c:pt>
                <c:pt idx="7788">
                  <c:v>1.5576999999998438</c:v>
                </c:pt>
                <c:pt idx="7789">
                  <c:v>1.5578999999998338</c:v>
                </c:pt>
                <c:pt idx="7790">
                  <c:v>1.5580999999998448</c:v>
                </c:pt>
                <c:pt idx="7791">
                  <c:v>1.5582999999998448</c:v>
                </c:pt>
                <c:pt idx="7792">
                  <c:v>1.5584999999998448</c:v>
                </c:pt>
                <c:pt idx="7793">
                  <c:v>1.5586999999998448</c:v>
                </c:pt>
                <c:pt idx="7794">
                  <c:v>1.5588999999998439</c:v>
                </c:pt>
                <c:pt idx="7795">
                  <c:v>1.5590999999998438</c:v>
                </c:pt>
                <c:pt idx="7796">
                  <c:v>1.5592999999998438</c:v>
                </c:pt>
                <c:pt idx="7797">
                  <c:v>1.5594999999998438</c:v>
                </c:pt>
                <c:pt idx="7798">
                  <c:v>1.5596999999998438</c:v>
                </c:pt>
                <c:pt idx="7799">
                  <c:v>1.5598999999998358</c:v>
                </c:pt>
                <c:pt idx="7800">
                  <c:v>1.5600999999998446</c:v>
                </c:pt>
                <c:pt idx="7801">
                  <c:v>1.5602999999998446</c:v>
                </c:pt>
                <c:pt idx="7802">
                  <c:v>1.5604999999998446</c:v>
                </c:pt>
                <c:pt idx="7803">
                  <c:v>1.5606999999998439</c:v>
                </c:pt>
                <c:pt idx="7804">
                  <c:v>1.5608999999998439</c:v>
                </c:pt>
                <c:pt idx="7805">
                  <c:v>1.5610999999998438</c:v>
                </c:pt>
                <c:pt idx="7806">
                  <c:v>1.5612999999998438</c:v>
                </c:pt>
                <c:pt idx="7807">
                  <c:v>1.5614999999998438</c:v>
                </c:pt>
                <c:pt idx="7808">
                  <c:v>1.5616999999998438</c:v>
                </c:pt>
                <c:pt idx="7809">
                  <c:v>1.5618999999998378</c:v>
                </c:pt>
                <c:pt idx="7810">
                  <c:v>1.5620999999998444</c:v>
                </c:pt>
                <c:pt idx="7811">
                  <c:v>1.5622999999998444</c:v>
                </c:pt>
                <c:pt idx="7812">
                  <c:v>1.5624999999998439</c:v>
                </c:pt>
                <c:pt idx="7813">
                  <c:v>1.5626999999998439</c:v>
                </c:pt>
                <c:pt idx="7814">
                  <c:v>1.5628999999998439</c:v>
                </c:pt>
                <c:pt idx="7815">
                  <c:v>1.5630999999998438</c:v>
                </c:pt>
                <c:pt idx="7816">
                  <c:v>1.5632999999998438</c:v>
                </c:pt>
                <c:pt idx="7817">
                  <c:v>1.5634999999998438</c:v>
                </c:pt>
                <c:pt idx="7818">
                  <c:v>1.5636999999998438</c:v>
                </c:pt>
                <c:pt idx="7819">
                  <c:v>1.5638999999998418</c:v>
                </c:pt>
                <c:pt idx="7820">
                  <c:v>1.5640999999998442</c:v>
                </c:pt>
                <c:pt idx="7821">
                  <c:v>1.5642999999998439</c:v>
                </c:pt>
                <c:pt idx="7822">
                  <c:v>1.5644999999998439</c:v>
                </c:pt>
                <c:pt idx="7823">
                  <c:v>1.5646999999998439</c:v>
                </c:pt>
                <c:pt idx="7824">
                  <c:v>1.5648999999998439</c:v>
                </c:pt>
                <c:pt idx="7825">
                  <c:v>1.5650999999998438</c:v>
                </c:pt>
                <c:pt idx="7826">
                  <c:v>1.5652999999998438</c:v>
                </c:pt>
                <c:pt idx="7827">
                  <c:v>1.5654999999998438</c:v>
                </c:pt>
                <c:pt idx="7828">
                  <c:v>1.5656999999998438</c:v>
                </c:pt>
                <c:pt idx="7829">
                  <c:v>1.5658999999998438</c:v>
                </c:pt>
                <c:pt idx="7830">
                  <c:v>1.566099999999844</c:v>
                </c:pt>
                <c:pt idx="7831">
                  <c:v>1.5662999999998439</c:v>
                </c:pt>
                <c:pt idx="7832">
                  <c:v>1.5664999999998439</c:v>
                </c:pt>
                <c:pt idx="7833">
                  <c:v>1.5666999999998439</c:v>
                </c:pt>
                <c:pt idx="7834">
                  <c:v>1.5668999999998439</c:v>
                </c:pt>
                <c:pt idx="7835">
                  <c:v>1.5670999999998438</c:v>
                </c:pt>
                <c:pt idx="7836">
                  <c:v>1.5672999999998438</c:v>
                </c:pt>
                <c:pt idx="7837">
                  <c:v>1.5674999999998438</c:v>
                </c:pt>
                <c:pt idx="7838">
                  <c:v>1.5676999999998438</c:v>
                </c:pt>
                <c:pt idx="7839">
                  <c:v>1.5678999999998438</c:v>
                </c:pt>
                <c:pt idx="7840">
                  <c:v>1.5680999999998437</c:v>
                </c:pt>
                <c:pt idx="7841">
                  <c:v>1.5682999999998437</c:v>
                </c:pt>
                <c:pt idx="7842">
                  <c:v>1.5684999999998437</c:v>
                </c:pt>
                <c:pt idx="7843">
                  <c:v>1.5686999999998437</c:v>
                </c:pt>
                <c:pt idx="7844">
                  <c:v>1.5688999999998436</c:v>
                </c:pt>
                <c:pt idx="7845">
                  <c:v>1.5690999999998436</c:v>
                </c:pt>
                <c:pt idx="7846">
                  <c:v>1.5692999999998436</c:v>
                </c:pt>
                <c:pt idx="7847">
                  <c:v>1.5694999999998436</c:v>
                </c:pt>
                <c:pt idx="7848">
                  <c:v>1.5696999999998436</c:v>
                </c:pt>
                <c:pt idx="7849">
                  <c:v>1.5698999999998418</c:v>
                </c:pt>
                <c:pt idx="7850">
                  <c:v>1.5700999999998435</c:v>
                </c:pt>
                <c:pt idx="7851">
                  <c:v>1.5702999999998435</c:v>
                </c:pt>
                <c:pt idx="7852">
                  <c:v>1.5704999999998435</c:v>
                </c:pt>
                <c:pt idx="7853">
                  <c:v>1.5706999999998434</c:v>
                </c:pt>
                <c:pt idx="7854">
                  <c:v>1.5708999999998434</c:v>
                </c:pt>
                <c:pt idx="7855">
                  <c:v>1.5710999999998434</c:v>
                </c:pt>
                <c:pt idx="7856">
                  <c:v>1.5712999999998434</c:v>
                </c:pt>
                <c:pt idx="7857">
                  <c:v>1.5714999999998434</c:v>
                </c:pt>
                <c:pt idx="7858">
                  <c:v>1.5716999999998418</c:v>
                </c:pt>
                <c:pt idx="7859">
                  <c:v>1.5718999999998418</c:v>
                </c:pt>
                <c:pt idx="7860">
                  <c:v>1.5720999999998433</c:v>
                </c:pt>
                <c:pt idx="7861">
                  <c:v>1.5722999999998433</c:v>
                </c:pt>
                <c:pt idx="7862">
                  <c:v>1.5724999999998432</c:v>
                </c:pt>
                <c:pt idx="7863">
                  <c:v>1.5726999999998432</c:v>
                </c:pt>
                <c:pt idx="7864">
                  <c:v>1.5728999999998432</c:v>
                </c:pt>
                <c:pt idx="7865">
                  <c:v>1.5730999999998432</c:v>
                </c:pt>
                <c:pt idx="7866">
                  <c:v>1.5732999999998432</c:v>
                </c:pt>
                <c:pt idx="7867">
                  <c:v>1.5734999999998418</c:v>
                </c:pt>
                <c:pt idx="7868">
                  <c:v>1.5736999999998418</c:v>
                </c:pt>
                <c:pt idx="7869">
                  <c:v>1.5738999999998418</c:v>
                </c:pt>
                <c:pt idx="7870">
                  <c:v>1.5740999999998431</c:v>
                </c:pt>
                <c:pt idx="7871">
                  <c:v>1.574299999999843</c:v>
                </c:pt>
                <c:pt idx="7872">
                  <c:v>1.574499999999843</c:v>
                </c:pt>
                <c:pt idx="7873">
                  <c:v>1.574699999999843</c:v>
                </c:pt>
                <c:pt idx="7874">
                  <c:v>1.574899999999843</c:v>
                </c:pt>
                <c:pt idx="7875">
                  <c:v>1.575099999999843</c:v>
                </c:pt>
                <c:pt idx="7876">
                  <c:v>1.5752999999998418</c:v>
                </c:pt>
                <c:pt idx="7877">
                  <c:v>1.5754999999998418</c:v>
                </c:pt>
                <c:pt idx="7878">
                  <c:v>1.5756999999998418</c:v>
                </c:pt>
                <c:pt idx="7879">
                  <c:v>1.5758999999998418</c:v>
                </c:pt>
                <c:pt idx="7880">
                  <c:v>1.5760999999998428</c:v>
                </c:pt>
                <c:pt idx="7881">
                  <c:v>1.5762999999998428</c:v>
                </c:pt>
                <c:pt idx="7882">
                  <c:v>1.5764999999998428</c:v>
                </c:pt>
                <c:pt idx="7883">
                  <c:v>1.5766999999998428</c:v>
                </c:pt>
                <c:pt idx="7884">
                  <c:v>1.5768999999998428</c:v>
                </c:pt>
                <c:pt idx="7885">
                  <c:v>1.5770999999998419</c:v>
                </c:pt>
                <c:pt idx="7886">
                  <c:v>1.5772999999998418</c:v>
                </c:pt>
                <c:pt idx="7887">
                  <c:v>1.5774999999998418</c:v>
                </c:pt>
                <c:pt idx="7888">
                  <c:v>1.5776999999998418</c:v>
                </c:pt>
                <c:pt idx="7889">
                  <c:v>1.5778999999998418</c:v>
                </c:pt>
                <c:pt idx="7890">
                  <c:v>1.5780999999998426</c:v>
                </c:pt>
                <c:pt idx="7891">
                  <c:v>1.5782999999998426</c:v>
                </c:pt>
                <c:pt idx="7892">
                  <c:v>1.5784999999998426</c:v>
                </c:pt>
                <c:pt idx="7893">
                  <c:v>1.5786999999998426</c:v>
                </c:pt>
                <c:pt idx="7894">
                  <c:v>1.5788999999998419</c:v>
                </c:pt>
                <c:pt idx="7895">
                  <c:v>1.5790999999998419</c:v>
                </c:pt>
                <c:pt idx="7896">
                  <c:v>1.5792999999998418</c:v>
                </c:pt>
                <c:pt idx="7897">
                  <c:v>1.5794999999998418</c:v>
                </c:pt>
                <c:pt idx="7898">
                  <c:v>1.5796999999998418</c:v>
                </c:pt>
                <c:pt idx="7899">
                  <c:v>1.5798999999998418</c:v>
                </c:pt>
                <c:pt idx="7900">
                  <c:v>1.5800999999998424</c:v>
                </c:pt>
                <c:pt idx="7901">
                  <c:v>1.5802999999998424</c:v>
                </c:pt>
                <c:pt idx="7902">
                  <c:v>1.5804999999998424</c:v>
                </c:pt>
                <c:pt idx="7903">
                  <c:v>1.5806999999998419</c:v>
                </c:pt>
                <c:pt idx="7904">
                  <c:v>1.5808999999998419</c:v>
                </c:pt>
                <c:pt idx="7905">
                  <c:v>1.5810999999998419</c:v>
                </c:pt>
                <c:pt idx="7906">
                  <c:v>1.5812999999998418</c:v>
                </c:pt>
                <c:pt idx="7907">
                  <c:v>1.5814999999998418</c:v>
                </c:pt>
                <c:pt idx="7908">
                  <c:v>1.5816999999998418</c:v>
                </c:pt>
                <c:pt idx="7909">
                  <c:v>1.5818999999998418</c:v>
                </c:pt>
                <c:pt idx="7910">
                  <c:v>1.5820999999998422</c:v>
                </c:pt>
                <c:pt idx="7911">
                  <c:v>1.5822999999998422</c:v>
                </c:pt>
                <c:pt idx="7912">
                  <c:v>1.5824999999998419</c:v>
                </c:pt>
                <c:pt idx="7913">
                  <c:v>1.5826999999998419</c:v>
                </c:pt>
                <c:pt idx="7914">
                  <c:v>1.5828999999998419</c:v>
                </c:pt>
                <c:pt idx="7915">
                  <c:v>1.5830999999998419</c:v>
                </c:pt>
                <c:pt idx="7916">
                  <c:v>1.5832999999998418</c:v>
                </c:pt>
                <c:pt idx="7917">
                  <c:v>1.5834999999998418</c:v>
                </c:pt>
                <c:pt idx="7918">
                  <c:v>1.5836999999998418</c:v>
                </c:pt>
                <c:pt idx="7919">
                  <c:v>1.5838999999998418</c:v>
                </c:pt>
                <c:pt idx="7920">
                  <c:v>1.584099999999842</c:v>
                </c:pt>
                <c:pt idx="7921">
                  <c:v>1.5842999999998419</c:v>
                </c:pt>
                <c:pt idx="7922">
                  <c:v>1.5844999999998419</c:v>
                </c:pt>
                <c:pt idx="7923">
                  <c:v>1.5846999999998419</c:v>
                </c:pt>
                <c:pt idx="7924">
                  <c:v>1.5848999999998419</c:v>
                </c:pt>
                <c:pt idx="7925">
                  <c:v>1.5850999999998419</c:v>
                </c:pt>
                <c:pt idx="7926">
                  <c:v>1.5852999999998418</c:v>
                </c:pt>
                <c:pt idx="7927">
                  <c:v>1.5854999999998418</c:v>
                </c:pt>
                <c:pt idx="7928">
                  <c:v>1.5856999999998418</c:v>
                </c:pt>
                <c:pt idx="7929">
                  <c:v>1.5858999999998418</c:v>
                </c:pt>
                <c:pt idx="7930">
                  <c:v>1.5860999999998417</c:v>
                </c:pt>
                <c:pt idx="7931">
                  <c:v>1.5862999999998417</c:v>
                </c:pt>
                <c:pt idx="7932">
                  <c:v>1.5864999999998417</c:v>
                </c:pt>
                <c:pt idx="7933">
                  <c:v>1.5866999999998417</c:v>
                </c:pt>
                <c:pt idx="7934">
                  <c:v>1.5868999999998417</c:v>
                </c:pt>
                <c:pt idx="7935">
                  <c:v>1.5870999999998416</c:v>
                </c:pt>
                <c:pt idx="7936">
                  <c:v>1.5872999999998416</c:v>
                </c:pt>
                <c:pt idx="7937">
                  <c:v>1.5874999999998416</c:v>
                </c:pt>
                <c:pt idx="7938">
                  <c:v>1.5876999999998416</c:v>
                </c:pt>
                <c:pt idx="7939">
                  <c:v>1.5878999999998398</c:v>
                </c:pt>
                <c:pt idx="7940">
                  <c:v>1.5880999999998415</c:v>
                </c:pt>
                <c:pt idx="7941">
                  <c:v>1.5882999999998415</c:v>
                </c:pt>
                <c:pt idx="7942">
                  <c:v>1.5884999999998415</c:v>
                </c:pt>
                <c:pt idx="7943">
                  <c:v>1.5886999999998415</c:v>
                </c:pt>
                <c:pt idx="7944">
                  <c:v>1.5888999999998414</c:v>
                </c:pt>
                <c:pt idx="7945">
                  <c:v>1.5890999999998414</c:v>
                </c:pt>
                <c:pt idx="7946">
                  <c:v>1.5892999999998414</c:v>
                </c:pt>
                <c:pt idx="7947">
                  <c:v>1.5894999999998414</c:v>
                </c:pt>
                <c:pt idx="7948">
                  <c:v>1.5896999999998414</c:v>
                </c:pt>
                <c:pt idx="7949">
                  <c:v>1.5898999999998398</c:v>
                </c:pt>
                <c:pt idx="7950">
                  <c:v>1.5900999999998413</c:v>
                </c:pt>
                <c:pt idx="7951">
                  <c:v>1.5902999999998413</c:v>
                </c:pt>
                <c:pt idx="7952">
                  <c:v>1.5904999999998413</c:v>
                </c:pt>
                <c:pt idx="7953">
                  <c:v>1.5906999999998412</c:v>
                </c:pt>
                <c:pt idx="7954">
                  <c:v>1.5908999999998412</c:v>
                </c:pt>
                <c:pt idx="7955">
                  <c:v>1.5910999999998412</c:v>
                </c:pt>
                <c:pt idx="7956">
                  <c:v>1.5912999999998412</c:v>
                </c:pt>
                <c:pt idx="7957">
                  <c:v>1.5914999999998412</c:v>
                </c:pt>
                <c:pt idx="7958">
                  <c:v>1.5916999999998398</c:v>
                </c:pt>
                <c:pt idx="7959">
                  <c:v>1.5918999999998398</c:v>
                </c:pt>
                <c:pt idx="7960">
                  <c:v>1.5920999999998411</c:v>
                </c:pt>
                <c:pt idx="7961">
                  <c:v>1.5922999999998411</c:v>
                </c:pt>
                <c:pt idx="7962">
                  <c:v>1.592499999999841</c:v>
                </c:pt>
                <c:pt idx="7963">
                  <c:v>1.592699999999841</c:v>
                </c:pt>
                <c:pt idx="7964">
                  <c:v>1.592899999999841</c:v>
                </c:pt>
                <c:pt idx="7965">
                  <c:v>1.593099999999841</c:v>
                </c:pt>
                <c:pt idx="7966">
                  <c:v>1.593299999999841</c:v>
                </c:pt>
                <c:pt idx="7967">
                  <c:v>1.5934999999998398</c:v>
                </c:pt>
                <c:pt idx="7968">
                  <c:v>1.5936999999998398</c:v>
                </c:pt>
                <c:pt idx="7969">
                  <c:v>1.5938999999998398</c:v>
                </c:pt>
                <c:pt idx="7970">
                  <c:v>1.5940999999998409</c:v>
                </c:pt>
                <c:pt idx="7971">
                  <c:v>1.5942999999998408</c:v>
                </c:pt>
                <c:pt idx="7972">
                  <c:v>1.5944999999998408</c:v>
                </c:pt>
                <c:pt idx="7973">
                  <c:v>1.5946999999998408</c:v>
                </c:pt>
                <c:pt idx="7974">
                  <c:v>1.5948999999998408</c:v>
                </c:pt>
                <c:pt idx="7975">
                  <c:v>1.5950999999998408</c:v>
                </c:pt>
                <c:pt idx="7976">
                  <c:v>1.5952999999998398</c:v>
                </c:pt>
                <c:pt idx="7977">
                  <c:v>1.5954999999998398</c:v>
                </c:pt>
                <c:pt idx="7978">
                  <c:v>1.5956999999998398</c:v>
                </c:pt>
                <c:pt idx="7979">
                  <c:v>1.5958999999998398</c:v>
                </c:pt>
                <c:pt idx="7980">
                  <c:v>1.5960999999998406</c:v>
                </c:pt>
                <c:pt idx="7981">
                  <c:v>1.5962999999998406</c:v>
                </c:pt>
                <c:pt idx="7982">
                  <c:v>1.5964999999998406</c:v>
                </c:pt>
                <c:pt idx="7983">
                  <c:v>1.5966999999998406</c:v>
                </c:pt>
                <c:pt idx="7984">
                  <c:v>1.5968999999998406</c:v>
                </c:pt>
                <c:pt idx="7985">
                  <c:v>1.5970999999998399</c:v>
                </c:pt>
                <c:pt idx="7986">
                  <c:v>1.5972999999998398</c:v>
                </c:pt>
                <c:pt idx="7987">
                  <c:v>1.5974999999998398</c:v>
                </c:pt>
                <c:pt idx="7988">
                  <c:v>1.5976999999998398</c:v>
                </c:pt>
                <c:pt idx="7989">
                  <c:v>1.5978999999998398</c:v>
                </c:pt>
                <c:pt idx="7990">
                  <c:v>1.5980999999998404</c:v>
                </c:pt>
                <c:pt idx="7991">
                  <c:v>1.5982999999998404</c:v>
                </c:pt>
                <c:pt idx="7992">
                  <c:v>1.5984999999998404</c:v>
                </c:pt>
                <c:pt idx="7993">
                  <c:v>1.5986999999998404</c:v>
                </c:pt>
                <c:pt idx="7994">
                  <c:v>1.5988999999998399</c:v>
                </c:pt>
                <c:pt idx="7995">
                  <c:v>1.5990999999998399</c:v>
                </c:pt>
                <c:pt idx="7996">
                  <c:v>1.5992999999998398</c:v>
                </c:pt>
                <c:pt idx="7997">
                  <c:v>1.5994999999998398</c:v>
                </c:pt>
                <c:pt idx="7998">
                  <c:v>1.5996999999998398</c:v>
                </c:pt>
                <c:pt idx="7999">
                  <c:v>1.5998999999998398</c:v>
                </c:pt>
                <c:pt idx="8000">
                  <c:v>1.6000999999998402</c:v>
                </c:pt>
                <c:pt idx="8001">
                  <c:v>1.6002999999998402</c:v>
                </c:pt>
                <c:pt idx="8002">
                  <c:v>1.6004999999998402</c:v>
                </c:pt>
                <c:pt idx="8003">
                  <c:v>1.6006999999998399</c:v>
                </c:pt>
                <c:pt idx="8004">
                  <c:v>1.6008999999998399</c:v>
                </c:pt>
                <c:pt idx="8005">
                  <c:v>1.6010999999998399</c:v>
                </c:pt>
                <c:pt idx="8006">
                  <c:v>1.6012999999998399</c:v>
                </c:pt>
                <c:pt idx="8007">
                  <c:v>1.6014999999998398</c:v>
                </c:pt>
                <c:pt idx="8008">
                  <c:v>1.6016999999998398</c:v>
                </c:pt>
                <c:pt idx="8009">
                  <c:v>1.6018999999998398</c:v>
                </c:pt>
                <c:pt idx="8010">
                  <c:v>1.60209999999984</c:v>
                </c:pt>
                <c:pt idx="8011">
                  <c:v>1.60229999999984</c:v>
                </c:pt>
                <c:pt idx="8012">
                  <c:v>1.6024999999998399</c:v>
                </c:pt>
                <c:pt idx="8013">
                  <c:v>1.6026999999998399</c:v>
                </c:pt>
                <c:pt idx="8014">
                  <c:v>1.6028999999998399</c:v>
                </c:pt>
                <c:pt idx="8015">
                  <c:v>1.6030999999998399</c:v>
                </c:pt>
                <c:pt idx="8016">
                  <c:v>1.6032999999998399</c:v>
                </c:pt>
                <c:pt idx="8017">
                  <c:v>1.6034999999998398</c:v>
                </c:pt>
                <c:pt idx="8018">
                  <c:v>1.6036999999998398</c:v>
                </c:pt>
                <c:pt idx="8019">
                  <c:v>1.6038999999998398</c:v>
                </c:pt>
                <c:pt idx="8020">
                  <c:v>1.60409999999984</c:v>
                </c:pt>
                <c:pt idx="8021">
                  <c:v>1.6042999999998397</c:v>
                </c:pt>
                <c:pt idx="8022">
                  <c:v>1.6044999999998397</c:v>
                </c:pt>
                <c:pt idx="8023">
                  <c:v>1.6046999999998397</c:v>
                </c:pt>
                <c:pt idx="8024">
                  <c:v>1.6048999999998397</c:v>
                </c:pt>
                <c:pt idx="8025">
                  <c:v>1.6050999999998397</c:v>
                </c:pt>
                <c:pt idx="8026">
                  <c:v>1.6052999999998396</c:v>
                </c:pt>
                <c:pt idx="8027">
                  <c:v>1.6054999999998396</c:v>
                </c:pt>
                <c:pt idx="8028">
                  <c:v>1.6056999999998396</c:v>
                </c:pt>
                <c:pt idx="8029">
                  <c:v>1.6058999999998396</c:v>
                </c:pt>
                <c:pt idx="8030">
                  <c:v>1.6060999999998395</c:v>
                </c:pt>
                <c:pt idx="8031">
                  <c:v>1.6062999999998395</c:v>
                </c:pt>
                <c:pt idx="8032">
                  <c:v>1.6064999999998395</c:v>
                </c:pt>
                <c:pt idx="8033">
                  <c:v>1.6066999999998395</c:v>
                </c:pt>
                <c:pt idx="8034">
                  <c:v>1.6068999999998395</c:v>
                </c:pt>
                <c:pt idx="8035">
                  <c:v>1.6070999999998394</c:v>
                </c:pt>
                <c:pt idx="8036">
                  <c:v>1.6072999999998394</c:v>
                </c:pt>
                <c:pt idx="8037">
                  <c:v>1.6074999999998394</c:v>
                </c:pt>
                <c:pt idx="8038">
                  <c:v>1.6076999999998394</c:v>
                </c:pt>
                <c:pt idx="8039">
                  <c:v>1.6078999999998378</c:v>
                </c:pt>
                <c:pt idx="8040">
                  <c:v>1.6080999999998393</c:v>
                </c:pt>
                <c:pt idx="8041">
                  <c:v>1.6082999999998393</c:v>
                </c:pt>
                <c:pt idx="8042">
                  <c:v>1.6084999999998393</c:v>
                </c:pt>
                <c:pt idx="8043">
                  <c:v>1.6086999999998393</c:v>
                </c:pt>
                <c:pt idx="8044">
                  <c:v>1.6088999999998392</c:v>
                </c:pt>
                <c:pt idx="8045">
                  <c:v>1.6090999999998392</c:v>
                </c:pt>
                <c:pt idx="8046">
                  <c:v>1.6092999999998392</c:v>
                </c:pt>
                <c:pt idx="8047">
                  <c:v>1.6094999999998392</c:v>
                </c:pt>
                <c:pt idx="8048">
                  <c:v>1.6096999999998378</c:v>
                </c:pt>
                <c:pt idx="8049">
                  <c:v>1.6098999999998378</c:v>
                </c:pt>
                <c:pt idx="8050">
                  <c:v>1.6100999999998391</c:v>
                </c:pt>
                <c:pt idx="8051">
                  <c:v>1.6102999999998391</c:v>
                </c:pt>
                <c:pt idx="8052">
                  <c:v>1.6104999999998391</c:v>
                </c:pt>
                <c:pt idx="8053">
                  <c:v>1.610699999999839</c:v>
                </c:pt>
                <c:pt idx="8054">
                  <c:v>1.610899999999839</c:v>
                </c:pt>
                <c:pt idx="8055">
                  <c:v>1.611099999999839</c:v>
                </c:pt>
                <c:pt idx="8056">
                  <c:v>1.611299999999839</c:v>
                </c:pt>
                <c:pt idx="8057">
                  <c:v>1.611499999999839</c:v>
                </c:pt>
                <c:pt idx="8058">
                  <c:v>1.6116999999998378</c:v>
                </c:pt>
                <c:pt idx="8059">
                  <c:v>1.6118999999998378</c:v>
                </c:pt>
                <c:pt idx="8060">
                  <c:v>1.6120999999998389</c:v>
                </c:pt>
                <c:pt idx="8061">
                  <c:v>1.6122999999998389</c:v>
                </c:pt>
                <c:pt idx="8062">
                  <c:v>1.6124999999998388</c:v>
                </c:pt>
                <c:pt idx="8063">
                  <c:v>1.6126999999998388</c:v>
                </c:pt>
                <c:pt idx="8064">
                  <c:v>1.6128999999998388</c:v>
                </c:pt>
                <c:pt idx="8065">
                  <c:v>1.6130999999998388</c:v>
                </c:pt>
                <c:pt idx="8066">
                  <c:v>1.6132999999998388</c:v>
                </c:pt>
                <c:pt idx="8067">
                  <c:v>1.6134999999998378</c:v>
                </c:pt>
                <c:pt idx="8068">
                  <c:v>1.6136999999998378</c:v>
                </c:pt>
                <c:pt idx="8069">
                  <c:v>1.6138999999998378</c:v>
                </c:pt>
                <c:pt idx="8070">
                  <c:v>1.6140999999998387</c:v>
                </c:pt>
                <c:pt idx="8071">
                  <c:v>1.6142999999998386</c:v>
                </c:pt>
                <c:pt idx="8072">
                  <c:v>1.6144999999998386</c:v>
                </c:pt>
                <c:pt idx="8073">
                  <c:v>1.6146999999998386</c:v>
                </c:pt>
                <c:pt idx="8074">
                  <c:v>1.6148999999998386</c:v>
                </c:pt>
                <c:pt idx="8075">
                  <c:v>1.6150999999998386</c:v>
                </c:pt>
                <c:pt idx="8076">
                  <c:v>1.6152999999998379</c:v>
                </c:pt>
                <c:pt idx="8077">
                  <c:v>1.6154999999998378</c:v>
                </c:pt>
                <c:pt idx="8078">
                  <c:v>1.6156999999998378</c:v>
                </c:pt>
                <c:pt idx="8079">
                  <c:v>1.6158999999998378</c:v>
                </c:pt>
                <c:pt idx="8080">
                  <c:v>1.6160999999998384</c:v>
                </c:pt>
                <c:pt idx="8081">
                  <c:v>1.6162999999998384</c:v>
                </c:pt>
                <c:pt idx="8082">
                  <c:v>1.6164999999998384</c:v>
                </c:pt>
                <c:pt idx="8083">
                  <c:v>1.6166999999998384</c:v>
                </c:pt>
                <c:pt idx="8084">
                  <c:v>1.6168999999998384</c:v>
                </c:pt>
                <c:pt idx="8085">
                  <c:v>1.6170999999998379</c:v>
                </c:pt>
                <c:pt idx="8086">
                  <c:v>1.6172999999998379</c:v>
                </c:pt>
                <c:pt idx="8087">
                  <c:v>1.6174999999998378</c:v>
                </c:pt>
                <c:pt idx="8088">
                  <c:v>1.6176999999998378</c:v>
                </c:pt>
                <c:pt idx="8089">
                  <c:v>1.6178999999998378</c:v>
                </c:pt>
                <c:pt idx="8090">
                  <c:v>1.6180999999998382</c:v>
                </c:pt>
                <c:pt idx="8091">
                  <c:v>1.6182999999998382</c:v>
                </c:pt>
                <c:pt idx="8092">
                  <c:v>1.6184999999998382</c:v>
                </c:pt>
                <c:pt idx="8093">
                  <c:v>1.6186999999998382</c:v>
                </c:pt>
                <c:pt idx="8094">
                  <c:v>1.6188999999998379</c:v>
                </c:pt>
                <c:pt idx="8095">
                  <c:v>1.6190999999998379</c:v>
                </c:pt>
                <c:pt idx="8096">
                  <c:v>1.6192999999998379</c:v>
                </c:pt>
                <c:pt idx="8097">
                  <c:v>1.6194999999998378</c:v>
                </c:pt>
                <c:pt idx="8098">
                  <c:v>1.6196999999998378</c:v>
                </c:pt>
                <c:pt idx="8099">
                  <c:v>1.6198999999998378</c:v>
                </c:pt>
                <c:pt idx="8100">
                  <c:v>1.620099999999838</c:v>
                </c:pt>
                <c:pt idx="8101">
                  <c:v>1.620299999999838</c:v>
                </c:pt>
                <c:pt idx="8102">
                  <c:v>1.620499999999838</c:v>
                </c:pt>
                <c:pt idx="8103">
                  <c:v>1.6206999999998379</c:v>
                </c:pt>
                <c:pt idx="8104">
                  <c:v>1.6208999999998379</c:v>
                </c:pt>
                <c:pt idx="8105">
                  <c:v>1.6210999999998379</c:v>
                </c:pt>
                <c:pt idx="8106">
                  <c:v>1.6212999999998379</c:v>
                </c:pt>
                <c:pt idx="8107">
                  <c:v>1.6214999999998378</c:v>
                </c:pt>
                <c:pt idx="8108">
                  <c:v>1.6216999999998378</c:v>
                </c:pt>
                <c:pt idx="8109">
                  <c:v>1.6218999999998378</c:v>
                </c:pt>
                <c:pt idx="8110">
                  <c:v>1.622099999999838</c:v>
                </c:pt>
                <c:pt idx="8111">
                  <c:v>1.622299999999838</c:v>
                </c:pt>
                <c:pt idx="8112">
                  <c:v>1.6224999999998377</c:v>
                </c:pt>
                <c:pt idx="8113">
                  <c:v>1.6226999999998377</c:v>
                </c:pt>
                <c:pt idx="8114">
                  <c:v>1.6228999999998377</c:v>
                </c:pt>
                <c:pt idx="8115">
                  <c:v>1.6230999999998377</c:v>
                </c:pt>
                <c:pt idx="8116">
                  <c:v>1.6232999999998377</c:v>
                </c:pt>
                <c:pt idx="8117">
                  <c:v>1.6234999999998376</c:v>
                </c:pt>
                <c:pt idx="8118">
                  <c:v>1.6236999999998376</c:v>
                </c:pt>
                <c:pt idx="8119">
                  <c:v>1.6238999999998376</c:v>
                </c:pt>
                <c:pt idx="8120">
                  <c:v>1.624099999999838</c:v>
                </c:pt>
                <c:pt idx="8121">
                  <c:v>1.6242999999998375</c:v>
                </c:pt>
                <c:pt idx="8122">
                  <c:v>1.6244999999998375</c:v>
                </c:pt>
                <c:pt idx="8123">
                  <c:v>1.6246999999998375</c:v>
                </c:pt>
                <c:pt idx="8124">
                  <c:v>1.6248999999998375</c:v>
                </c:pt>
                <c:pt idx="8125">
                  <c:v>1.6250999999998375</c:v>
                </c:pt>
                <c:pt idx="8126">
                  <c:v>1.6252999999998374</c:v>
                </c:pt>
                <c:pt idx="8127">
                  <c:v>1.6254999999998374</c:v>
                </c:pt>
                <c:pt idx="8128">
                  <c:v>1.6256999999998374</c:v>
                </c:pt>
                <c:pt idx="8129">
                  <c:v>1.6258999999998374</c:v>
                </c:pt>
                <c:pt idx="8130">
                  <c:v>1.6260999999998373</c:v>
                </c:pt>
                <c:pt idx="8131">
                  <c:v>1.6262999999998373</c:v>
                </c:pt>
                <c:pt idx="8132">
                  <c:v>1.6264999999998373</c:v>
                </c:pt>
                <c:pt idx="8133">
                  <c:v>1.6266999999998373</c:v>
                </c:pt>
                <c:pt idx="8134">
                  <c:v>1.6268999999998373</c:v>
                </c:pt>
                <c:pt idx="8135">
                  <c:v>1.6270999999998372</c:v>
                </c:pt>
                <c:pt idx="8136">
                  <c:v>1.6272999999998372</c:v>
                </c:pt>
                <c:pt idx="8137">
                  <c:v>1.6274999999998372</c:v>
                </c:pt>
                <c:pt idx="8138">
                  <c:v>1.6276999999998372</c:v>
                </c:pt>
                <c:pt idx="8139">
                  <c:v>1.6278999999998358</c:v>
                </c:pt>
                <c:pt idx="8140">
                  <c:v>1.6280999999998371</c:v>
                </c:pt>
                <c:pt idx="8141">
                  <c:v>1.6282999999998371</c:v>
                </c:pt>
                <c:pt idx="8142">
                  <c:v>1.6284999999998371</c:v>
                </c:pt>
                <c:pt idx="8143">
                  <c:v>1.6286999999998371</c:v>
                </c:pt>
                <c:pt idx="8144">
                  <c:v>1.628899999999837</c:v>
                </c:pt>
                <c:pt idx="8145">
                  <c:v>1.629099999999837</c:v>
                </c:pt>
                <c:pt idx="8146">
                  <c:v>1.629299999999837</c:v>
                </c:pt>
                <c:pt idx="8147">
                  <c:v>1.629499999999837</c:v>
                </c:pt>
                <c:pt idx="8148">
                  <c:v>1.6296999999998358</c:v>
                </c:pt>
                <c:pt idx="8149">
                  <c:v>1.6298999999998358</c:v>
                </c:pt>
                <c:pt idx="8150">
                  <c:v>1.6300999999998369</c:v>
                </c:pt>
                <c:pt idx="8151">
                  <c:v>1.6302999999998369</c:v>
                </c:pt>
                <c:pt idx="8152">
                  <c:v>1.6304999999998369</c:v>
                </c:pt>
                <c:pt idx="8153">
                  <c:v>1.6306999999998368</c:v>
                </c:pt>
                <c:pt idx="8154">
                  <c:v>1.6308999999998368</c:v>
                </c:pt>
                <c:pt idx="8155">
                  <c:v>1.6310999999998368</c:v>
                </c:pt>
                <c:pt idx="8156">
                  <c:v>1.6312999999998368</c:v>
                </c:pt>
                <c:pt idx="8157">
                  <c:v>1.6314999999998359</c:v>
                </c:pt>
                <c:pt idx="8158">
                  <c:v>1.6316999999998358</c:v>
                </c:pt>
                <c:pt idx="8159">
                  <c:v>1.6318999999998358</c:v>
                </c:pt>
                <c:pt idx="8160">
                  <c:v>1.6320999999998367</c:v>
                </c:pt>
                <c:pt idx="8161">
                  <c:v>1.6322999999998367</c:v>
                </c:pt>
                <c:pt idx="8162">
                  <c:v>1.6324999999998366</c:v>
                </c:pt>
                <c:pt idx="8163">
                  <c:v>1.6326999999998366</c:v>
                </c:pt>
                <c:pt idx="8164">
                  <c:v>1.6328999999998366</c:v>
                </c:pt>
                <c:pt idx="8165">
                  <c:v>1.6330999999998366</c:v>
                </c:pt>
                <c:pt idx="8166">
                  <c:v>1.6332999999998359</c:v>
                </c:pt>
                <c:pt idx="8167">
                  <c:v>1.6334999999998359</c:v>
                </c:pt>
                <c:pt idx="8168">
                  <c:v>1.6336999999998358</c:v>
                </c:pt>
                <c:pt idx="8169">
                  <c:v>1.6338999999998358</c:v>
                </c:pt>
                <c:pt idx="8170">
                  <c:v>1.6340999999998365</c:v>
                </c:pt>
                <c:pt idx="8171">
                  <c:v>1.6342999999998364</c:v>
                </c:pt>
                <c:pt idx="8172">
                  <c:v>1.6344999999998364</c:v>
                </c:pt>
                <c:pt idx="8173">
                  <c:v>1.6346999999998364</c:v>
                </c:pt>
                <c:pt idx="8174">
                  <c:v>1.6348999999998364</c:v>
                </c:pt>
                <c:pt idx="8175">
                  <c:v>1.6350999999998364</c:v>
                </c:pt>
                <c:pt idx="8176">
                  <c:v>1.6352999999998359</c:v>
                </c:pt>
                <c:pt idx="8177">
                  <c:v>1.6354999999998359</c:v>
                </c:pt>
                <c:pt idx="8178">
                  <c:v>1.6356999999998358</c:v>
                </c:pt>
                <c:pt idx="8179">
                  <c:v>1.6358999999998358</c:v>
                </c:pt>
                <c:pt idx="8180">
                  <c:v>1.6360999999998362</c:v>
                </c:pt>
                <c:pt idx="8181">
                  <c:v>1.6362999999998362</c:v>
                </c:pt>
                <c:pt idx="8182">
                  <c:v>1.6364999999998362</c:v>
                </c:pt>
                <c:pt idx="8183">
                  <c:v>1.6366999999998362</c:v>
                </c:pt>
                <c:pt idx="8184">
                  <c:v>1.6368999999998362</c:v>
                </c:pt>
                <c:pt idx="8185">
                  <c:v>1.6370999999998359</c:v>
                </c:pt>
                <c:pt idx="8186">
                  <c:v>1.6372999999998359</c:v>
                </c:pt>
                <c:pt idx="8187">
                  <c:v>1.6374999999998359</c:v>
                </c:pt>
                <c:pt idx="8188">
                  <c:v>1.6376999999998358</c:v>
                </c:pt>
                <c:pt idx="8189">
                  <c:v>1.6378999999998358</c:v>
                </c:pt>
                <c:pt idx="8190">
                  <c:v>1.638099999999836</c:v>
                </c:pt>
                <c:pt idx="8191">
                  <c:v>1.638299999999836</c:v>
                </c:pt>
                <c:pt idx="8192">
                  <c:v>1.638499999999836</c:v>
                </c:pt>
                <c:pt idx="8193">
                  <c:v>1.638699999999836</c:v>
                </c:pt>
                <c:pt idx="8194">
                  <c:v>1.6388999999998359</c:v>
                </c:pt>
                <c:pt idx="8195">
                  <c:v>1.6390999999998359</c:v>
                </c:pt>
                <c:pt idx="8196">
                  <c:v>1.6392999999998359</c:v>
                </c:pt>
                <c:pt idx="8197">
                  <c:v>1.6394999999998359</c:v>
                </c:pt>
                <c:pt idx="8198">
                  <c:v>1.6396999999998358</c:v>
                </c:pt>
                <c:pt idx="8199">
                  <c:v>1.6398999999998358</c:v>
                </c:pt>
                <c:pt idx="8200">
                  <c:v>1.640099999999836</c:v>
                </c:pt>
                <c:pt idx="8201">
                  <c:v>1.640299999999836</c:v>
                </c:pt>
                <c:pt idx="8202">
                  <c:v>1.640499999999836</c:v>
                </c:pt>
                <c:pt idx="8203">
                  <c:v>1.6406999999998357</c:v>
                </c:pt>
                <c:pt idx="8204">
                  <c:v>1.6408999999998357</c:v>
                </c:pt>
                <c:pt idx="8205">
                  <c:v>1.6410999999998357</c:v>
                </c:pt>
                <c:pt idx="8206">
                  <c:v>1.6412999999998357</c:v>
                </c:pt>
                <c:pt idx="8207">
                  <c:v>1.6414999999998356</c:v>
                </c:pt>
                <c:pt idx="8208">
                  <c:v>1.6416999999998356</c:v>
                </c:pt>
                <c:pt idx="8209">
                  <c:v>1.6418999999998356</c:v>
                </c:pt>
                <c:pt idx="8210">
                  <c:v>1.642099999999836</c:v>
                </c:pt>
                <c:pt idx="8211">
                  <c:v>1.642299999999836</c:v>
                </c:pt>
                <c:pt idx="8212">
                  <c:v>1.6424999999998355</c:v>
                </c:pt>
                <c:pt idx="8213">
                  <c:v>1.6426999999998355</c:v>
                </c:pt>
                <c:pt idx="8214">
                  <c:v>1.6428999999998355</c:v>
                </c:pt>
                <c:pt idx="8215">
                  <c:v>1.6430999999998355</c:v>
                </c:pt>
                <c:pt idx="8216">
                  <c:v>1.6432999999998354</c:v>
                </c:pt>
                <c:pt idx="8217">
                  <c:v>1.6434999999998354</c:v>
                </c:pt>
                <c:pt idx="8218">
                  <c:v>1.6436999999998354</c:v>
                </c:pt>
                <c:pt idx="8219">
                  <c:v>1.6438999999998354</c:v>
                </c:pt>
                <c:pt idx="8220">
                  <c:v>1.644099999999836</c:v>
                </c:pt>
                <c:pt idx="8221">
                  <c:v>1.6442999999998353</c:v>
                </c:pt>
                <c:pt idx="8222">
                  <c:v>1.6444999999998353</c:v>
                </c:pt>
                <c:pt idx="8223">
                  <c:v>1.6446999999998353</c:v>
                </c:pt>
                <c:pt idx="8224">
                  <c:v>1.6448999999998353</c:v>
                </c:pt>
                <c:pt idx="8225">
                  <c:v>1.6450999999998352</c:v>
                </c:pt>
                <c:pt idx="8226">
                  <c:v>1.6452999999998352</c:v>
                </c:pt>
                <c:pt idx="8227">
                  <c:v>1.6454999999998352</c:v>
                </c:pt>
                <c:pt idx="8228">
                  <c:v>1.6456999999998352</c:v>
                </c:pt>
                <c:pt idx="8229">
                  <c:v>1.6458999999998352</c:v>
                </c:pt>
                <c:pt idx="8230">
                  <c:v>1.6460999999998351</c:v>
                </c:pt>
                <c:pt idx="8231">
                  <c:v>1.6462999999998351</c:v>
                </c:pt>
                <c:pt idx="8232">
                  <c:v>1.6464999999998351</c:v>
                </c:pt>
                <c:pt idx="8233">
                  <c:v>1.6466999999998351</c:v>
                </c:pt>
                <c:pt idx="8234">
                  <c:v>1.6468999999998351</c:v>
                </c:pt>
                <c:pt idx="8235">
                  <c:v>1.647099999999835</c:v>
                </c:pt>
                <c:pt idx="8236">
                  <c:v>1.647299999999835</c:v>
                </c:pt>
                <c:pt idx="8237">
                  <c:v>1.647499999999835</c:v>
                </c:pt>
                <c:pt idx="8238">
                  <c:v>1.647699999999835</c:v>
                </c:pt>
                <c:pt idx="8239">
                  <c:v>1.6478999999998338</c:v>
                </c:pt>
                <c:pt idx="8240">
                  <c:v>1.6480999999998349</c:v>
                </c:pt>
                <c:pt idx="8241">
                  <c:v>1.6482999999998349</c:v>
                </c:pt>
                <c:pt idx="8242">
                  <c:v>1.6484999999998349</c:v>
                </c:pt>
                <c:pt idx="8243">
                  <c:v>1.6486999999998349</c:v>
                </c:pt>
                <c:pt idx="8244">
                  <c:v>1.6488999999998348</c:v>
                </c:pt>
                <c:pt idx="8245">
                  <c:v>1.6490999999998348</c:v>
                </c:pt>
                <c:pt idx="8246">
                  <c:v>1.6492999999998348</c:v>
                </c:pt>
                <c:pt idx="8247">
                  <c:v>1.6494999999998348</c:v>
                </c:pt>
                <c:pt idx="8248">
                  <c:v>1.6496999999998339</c:v>
                </c:pt>
                <c:pt idx="8249">
                  <c:v>1.6498999999998338</c:v>
                </c:pt>
                <c:pt idx="8250">
                  <c:v>1.6500999999998347</c:v>
                </c:pt>
                <c:pt idx="8251">
                  <c:v>1.6502999999998347</c:v>
                </c:pt>
                <c:pt idx="8252">
                  <c:v>1.6504999999998347</c:v>
                </c:pt>
                <c:pt idx="8253">
                  <c:v>1.6506999999998346</c:v>
                </c:pt>
                <c:pt idx="8254">
                  <c:v>1.6508999999998346</c:v>
                </c:pt>
                <c:pt idx="8255">
                  <c:v>1.6510999999998346</c:v>
                </c:pt>
                <c:pt idx="8256">
                  <c:v>1.6512999999998346</c:v>
                </c:pt>
                <c:pt idx="8257">
                  <c:v>1.6514999999998339</c:v>
                </c:pt>
                <c:pt idx="8258">
                  <c:v>1.6516999999998339</c:v>
                </c:pt>
                <c:pt idx="8259">
                  <c:v>1.6518999999998338</c:v>
                </c:pt>
                <c:pt idx="8260">
                  <c:v>1.6520999999998345</c:v>
                </c:pt>
                <c:pt idx="8261">
                  <c:v>1.6522999999998345</c:v>
                </c:pt>
                <c:pt idx="8262">
                  <c:v>1.6524999999998344</c:v>
                </c:pt>
                <c:pt idx="8263">
                  <c:v>1.6526999999998344</c:v>
                </c:pt>
                <c:pt idx="8264">
                  <c:v>1.6528999999998344</c:v>
                </c:pt>
                <c:pt idx="8265">
                  <c:v>1.6530999999998344</c:v>
                </c:pt>
                <c:pt idx="8266">
                  <c:v>1.6532999999998339</c:v>
                </c:pt>
                <c:pt idx="8267">
                  <c:v>1.6534999999998339</c:v>
                </c:pt>
                <c:pt idx="8268">
                  <c:v>1.6536999999998339</c:v>
                </c:pt>
                <c:pt idx="8269">
                  <c:v>1.6538999999998338</c:v>
                </c:pt>
                <c:pt idx="8270">
                  <c:v>1.6540999999998343</c:v>
                </c:pt>
                <c:pt idx="8271">
                  <c:v>1.6542999999998342</c:v>
                </c:pt>
                <c:pt idx="8272">
                  <c:v>1.6544999999998342</c:v>
                </c:pt>
                <c:pt idx="8273">
                  <c:v>1.6546999999998342</c:v>
                </c:pt>
                <c:pt idx="8274">
                  <c:v>1.6548999999998342</c:v>
                </c:pt>
                <c:pt idx="8275">
                  <c:v>1.6550999999998339</c:v>
                </c:pt>
                <c:pt idx="8276">
                  <c:v>1.6552999999998339</c:v>
                </c:pt>
                <c:pt idx="8277">
                  <c:v>1.6554999999998339</c:v>
                </c:pt>
                <c:pt idx="8278">
                  <c:v>1.6556999999998339</c:v>
                </c:pt>
                <c:pt idx="8279">
                  <c:v>1.6558999999998338</c:v>
                </c:pt>
                <c:pt idx="8280">
                  <c:v>1.656099999999834</c:v>
                </c:pt>
                <c:pt idx="8281">
                  <c:v>1.656299999999834</c:v>
                </c:pt>
                <c:pt idx="8282">
                  <c:v>1.656499999999834</c:v>
                </c:pt>
                <c:pt idx="8283">
                  <c:v>1.656699999999834</c:v>
                </c:pt>
                <c:pt idx="8284">
                  <c:v>1.656899999999834</c:v>
                </c:pt>
                <c:pt idx="8285">
                  <c:v>1.6570999999998339</c:v>
                </c:pt>
                <c:pt idx="8286">
                  <c:v>1.6572999999998339</c:v>
                </c:pt>
                <c:pt idx="8287">
                  <c:v>1.6574999999998339</c:v>
                </c:pt>
                <c:pt idx="8288">
                  <c:v>1.6576999999998339</c:v>
                </c:pt>
                <c:pt idx="8289">
                  <c:v>1.6578999999998338</c:v>
                </c:pt>
                <c:pt idx="8290">
                  <c:v>1.658099999999834</c:v>
                </c:pt>
                <c:pt idx="8291">
                  <c:v>1.658299999999834</c:v>
                </c:pt>
                <c:pt idx="8292">
                  <c:v>1.658499999999834</c:v>
                </c:pt>
                <c:pt idx="8293">
                  <c:v>1.658699999999834</c:v>
                </c:pt>
                <c:pt idx="8294">
                  <c:v>1.6588999999998337</c:v>
                </c:pt>
                <c:pt idx="8295">
                  <c:v>1.6590999999998337</c:v>
                </c:pt>
                <c:pt idx="8296">
                  <c:v>1.6592999999998337</c:v>
                </c:pt>
                <c:pt idx="8297">
                  <c:v>1.6594999999998337</c:v>
                </c:pt>
                <c:pt idx="8298">
                  <c:v>1.6596999999998336</c:v>
                </c:pt>
                <c:pt idx="8299">
                  <c:v>1.6598999999998336</c:v>
                </c:pt>
                <c:pt idx="8300">
                  <c:v>1.660099999999834</c:v>
                </c:pt>
                <c:pt idx="8301">
                  <c:v>1.660299999999834</c:v>
                </c:pt>
                <c:pt idx="8302">
                  <c:v>1.660499999999834</c:v>
                </c:pt>
                <c:pt idx="8303">
                  <c:v>1.6606999999998335</c:v>
                </c:pt>
                <c:pt idx="8304">
                  <c:v>1.6608999999998335</c:v>
                </c:pt>
                <c:pt idx="8305">
                  <c:v>1.6610999999998335</c:v>
                </c:pt>
                <c:pt idx="8306">
                  <c:v>1.6612999999998335</c:v>
                </c:pt>
                <c:pt idx="8307">
                  <c:v>1.6614999999998334</c:v>
                </c:pt>
                <c:pt idx="8308">
                  <c:v>1.6616999999998334</c:v>
                </c:pt>
                <c:pt idx="8309">
                  <c:v>1.6618999999998334</c:v>
                </c:pt>
                <c:pt idx="8310">
                  <c:v>1.662099999999834</c:v>
                </c:pt>
                <c:pt idx="8311">
                  <c:v>1.662299999999834</c:v>
                </c:pt>
                <c:pt idx="8312">
                  <c:v>1.6624999999998333</c:v>
                </c:pt>
                <c:pt idx="8313">
                  <c:v>1.6626999999998333</c:v>
                </c:pt>
                <c:pt idx="8314">
                  <c:v>1.6628999999998333</c:v>
                </c:pt>
                <c:pt idx="8315">
                  <c:v>1.6630999999998333</c:v>
                </c:pt>
                <c:pt idx="8316">
                  <c:v>1.6632999999998332</c:v>
                </c:pt>
                <c:pt idx="8317">
                  <c:v>1.6634999999998332</c:v>
                </c:pt>
                <c:pt idx="8318">
                  <c:v>1.6636999999998332</c:v>
                </c:pt>
                <c:pt idx="8319">
                  <c:v>1.6638999999998332</c:v>
                </c:pt>
                <c:pt idx="8320">
                  <c:v>1.664099999999834</c:v>
                </c:pt>
                <c:pt idx="8321">
                  <c:v>1.6642999999998331</c:v>
                </c:pt>
                <c:pt idx="8322">
                  <c:v>1.6644999999998331</c:v>
                </c:pt>
                <c:pt idx="8323">
                  <c:v>1.6646999999998331</c:v>
                </c:pt>
                <c:pt idx="8324">
                  <c:v>1.6648999999998331</c:v>
                </c:pt>
                <c:pt idx="8325">
                  <c:v>1.665099999999833</c:v>
                </c:pt>
                <c:pt idx="8326">
                  <c:v>1.665299999999833</c:v>
                </c:pt>
                <c:pt idx="8327">
                  <c:v>1.665499999999833</c:v>
                </c:pt>
                <c:pt idx="8328">
                  <c:v>1.665699999999833</c:v>
                </c:pt>
                <c:pt idx="8329">
                  <c:v>1.665899999999833</c:v>
                </c:pt>
                <c:pt idx="8330">
                  <c:v>1.6660999999998329</c:v>
                </c:pt>
                <c:pt idx="8331">
                  <c:v>1.6662999999998329</c:v>
                </c:pt>
                <c:pt idx="8332">
                  <c:v>1.6664999999998329</c:v>
                </c:pt>
                <c:pt idx="8333">
                  <c:v>1.6666999999998329</c:v>
                </c:pt>
                <c:pt idx="8334">
                  <c:v>1.6668999999998328</c:v>
                </c:pt>
                <c:pt idx="8335">
                  <c:v>1.6670999999998328</c:v>
                </c:pt>
                <c:pt idx="8336">
                  <c:v>1.6672999999998328</c:v>
                </c:pt>
                <c:pt idx="8337">
                  <c:v>1.6674999999998328</c:v>
                </c:pt>
                <c:pt idx="8338">
                  <c:v>1.6676999999998328</c:v>
                </c:pt>
                <c:pt idx="8339">
                  <c:v>1.6678999999998319</c:v>
                </c:pt>
                <c:pt idx="8340">
                  <c:v>1.6680999999998327</c:v>
                </c:pt>
                <c:pt idx="8341">
                  <c:v>1.6682999999998327</c:v>
                </c:pt>
                <c:pt idx="8342">
                  <c:v>1.6684999999998327</c:v>
                </c:pt>
                <c:pt idx="8343">
                  <c:v>1.6686999999998327</c:v>
                </c:pt>
                <c:pt idx="8344">
                  <c:v>1.6688999999998326</c:v>
                </c:pt>
                <c:pt idx="8345">
                  <c:v>1.6690999999998326</c:v>
                </c:pt>
                <c:pt idx="8346">
                  <c:v>1.6692999999998326</c:v>
                </c:pt>
                <c:pt idx="8347">
                  <c:v>1.6694999999998326</c:v>
                </c:pt>
                <c:pt idx="8348">
                  <c:v>1.6696999999998319</c:v>
                </c:pt>
                <c:pt idx="8349">
                  <c:v>1.6698999999998319</c:v>
                </c:pt>
                <c:pt idx="8350">
                  <c:v>1.6700999999998325</c:v>
                </c:pt>
                <c:pt idx="8351">
                  <c:v>1.6702999999998325</c:v>
                </c:pt>
                <c:pt idx="8352">
                  <c:v>1.6704999999998325</c:v>
                </c:pt>
                <c:pt idx="8353">
                  <c:v>1.6706999999998324</c:v>
                </c:pt>
                <c:pt idx="8354">
                  <c:v>1.6708999999998324</c:v>
                </c:pt>
                <c:pt idx="8355">
                  <c:v>1.6710999999998324</c:v>
                </c:pt>
                <c:pt idx="8356">
                  <c:v>1.6712999999998324</c:v>
                </c:pt>
                <c:pt idx="8357">
                  <c:v>1.6714999999998319</c:v>
                </c:pt>
                <c:pt idx="8358">
                  <c:v>1.6716999999998319</c:v>
                </c:pt>
                <c:pt idx="8359">
                  <c:v>1.6718999999998319</c:v>
                </c:pt>
                <c:pt idx="8360">
                  <c:v>1.6720999999998323</c:v>
                </c:pt>
                <c:pt idx="8361">
                  <c:v>1.6722999999998323</c:v>
                </c:pt>
                <c:pt idx="8362">
                  <c:v>1.6724999999998322</c:v>
                </c:pt>
                <c:pt idx="8363">
                  <c:v>1.6726999999998322</c:v>
                </c:pt>
                <c:pt idx="8364">
                  <c:v>1.6728999999998322</c:v>
                </c:pt>
                <c:pt idx="8365">
                  <c:v>1.6730999999998322</c:v>
                </c:pt>
                <c:pt idx="8366">
                  <c:v>1.6732999999998319</c:v>
                </c:pt>
                <c:pt idx="8367">
                  <c:v>1.6734999999998319</c:v>
                </c:pt>
                <c:pt idx="8368">
                  <c:v>1.6736999999998319</c:v>
                </c:pt>
                <c:pt idx="8369">
                  <c:v>1.6738999999998319</c:v>
                </c:pt>
                <c:pt idx="8370">
                  <c:v>1.6740999999998321</c:v>
                </c:pt>
                <c:pt idx="8371">
                  <c:v>1.674299999999832</c:v>
                </c:pt>
                <c:pt idx="8372">
                  <c:v>1.674499999999832</c:v>
                </c:pt>
                <c:pt idx="8373">
                  <c:v>1.674699999999832</c:v>
                </c:pt>
                <c:pt idx="8374">
                  <c:v>1.674899999999832</c:v>
                </c:pt>
                <c:pt idx="8375">
                  <c:v>1.6750999999998319</c:v>
                </c:pt>
                <c:pt idx="8376">
                  <c:v>1.6752999999998319</c:v>
                </c:pt>
                <c:pt idx="8377">
                  <c:v>1.6754999999998319</c:v>
                </c:pt>
                <c:pt idx="8378">
                  <c:v>1.6756999999998319</c:v>
                </c:pt>
                <c:pt idx="8379">
                  <c:v>1.6758999999998319</c:v>
                </c:pt>
                <c:pt idx="8380">
                  <c:v>1.6760999999998321</c:v>
                </c:pt>
                <c:pt idx="8381">
                  <c:v>1.676299999999832</c:v>
                </c:pt>
                <c:pt idx="8382">
                  <c:v>1.676499999999832</c:v>
                </c:pt>
                <c:pt idx="8383">
                  <c:v>1.676699999999832</c:v>
                </c:pt>
                <c:pt idx="8384">
                  <c:v>1.6768999999998317</c:v>
                </c:pt>
                <c:pt idx="8385">
                  <c:v>1.6770999999998317</c:v>
                </c:pt>
                <c:pt idx="8386">
                  <c:v>1.6772999999998317</c:v>
                </c:pt>
                <c:pt idx="8387">
                  <c:v>1.6774999999998317</c:v>
                </c:pt>
                <c:pt idx="8388">
                  <c:v>1.6776999999998317</c:v>
                </c:pt>
                <c:pt idx="8389">
                  <c:v>1.6778999999998316</c:v>
                </c:pt>
                <c:pt idx="8390">
                  <c:v>1.6780999999998321</c:v>
                </c:pt>
                <c:pt idx="8391">
                  <c:v>1.678299999999832</c:v>
                </c:pt>
                <c:pt idx="8392">
                  <c:v>1.678499999999832</c:v>
                </c:pt>
                <c:pt idx="8393">
                  <c:v>1.6786999999998315</c:v>
                </c:pt>
                <c:pt idx="8394">
                  <c:v>1.6788999999998315</c:v>
                </c:pt>
                <c:pt idx="8395">
                  <c:v>1.6790999999998315</c:v>
                </c:pt>
                <c:pt idx="8396">
                  <c:v>1.6792999999998315</c:v>
                </c:pt>
                <c:pt idx="8397">
                  <c:v>1.6794999999998315</c:v>
                </c:pt>
                <c:pt idx="8398">
                  <c:v>1.6796999999998314</c:v>
                </c:pt>
                <c:pt idx="8399">
                  <c:v>1.6798999999998314</c:v>
                </c:pt>
                <c:pt idx="8400">
                  <c:v>1.6800999999998321</c:v>
                </c:pt>
                <c:pt idx="8401">
                  <c:v>1.680299999999832</c:v>
                </c:pt>
                <c:pt idx="8402">
                  <c:v>1.680499999999832</c:v>
                </c:pt>
                <c:pt idx="8403">
                  <c:v>1.6806999999998313</c:v>
                </c:pt>
                <c:pt idx="8404">
                  <c:v>1.6808999999998313</c:v>
                </c:pt>
                <c:pt idx="8405">
                  <c:v>1.6810999999998313</c:v>
                </c:pt>
                <c:pt idx="8406">
                  <c:v>1.6812999999998313</c:v>
                </c:pt>
                <c:pt idx="8407">
                  <c:v>1.6814999999998312</c:v>
                </c:pt>
                <c:pt idx="8408">
                  <c:v>1.6816999999998312</c:v>
                </c:pt>
                <c:pt idx="8409">
                  <c:v>1.6818999999998312</c:v>
                </c:pt>
                <c:pt idx="8410">
                  <c:v>1.6820999999998321</c:v>
                </c:pt>
                <c:pt idx="8411">
                  <c:v>1.682299999999832</c:v>
                </c:pt>
                <c:pt idx="8412">
                  <c:v>1.6824999999998311</c:v>
                </c:pt>
                <c:pt idx="8413">
                  <c:v>1.6826999999998311</c:v>
                </c:pt>
                <c:pt idx="8414">
                  <c:v>1.6828999999998311</c:v>
                </c:pt>
                <c:pt idx="8415">
                  <c:v>1.6830999999998311</c:v>
                </c:pt>
                <c:pt idx="8416">
                  <c:v>1.683299999999831</c:v>
                </c:pt>
                <c:pt idx="8417">
                  <c:v>1.683499999999831</c:v>
                </c:pt>
                <c:pt idx="8418">
                  <c:v>1.683699999999831</c:v>
                </c:pt>
                <c:pt idx="8419">
                  <c:v>1.683899999999831</c:v>
                </c:pt>
                <c:pt idx="8420">
                  <c:v>1.6840999999998321</c:v>
                </c:pt>
                <c:pt idx="8421">
                  <c:v>1.6842999999998309</c:v>
                </c:pt>
                <c:pt idx="8422">
                  <c:v>1.6844999999998309</c:v>
                </c:pt>
                <c:pt idx="8423">
                  <c:v>1.6846999999998309</c:v>
                </c:pt>
                <c:pt idx="8424">
                  <c:v>1.6848999999998309</c:v>
                </c:pt>
                <c:pt idx="8425">
                  <c:v>1.6850999999998308</c:v>
                </c:pt>
                <c:pt idx="8426">
                  <c:v>1.6852999999998308</c:v>
                </c:pt>
                <c:pt idx="8427">
                  <c:v>1.6854999999998308</c:v>
                </c:pt>
                <c:pt idx="8428">
                  <c:v>1.6856999999998308</c:v>
                </c:pt>
                <c:pt idx="8429">
                  <c:v>1.6858999999998308</c:v>
                </c:pt>
                <c:pt idx="8430">
                  <c:v>1.6860999999998307</c:v>
                </c:pt>
                <c:pt idx="8431">
                  <c:v>1.6862999999998307</c:v>
                </c:pt>
                <c:pt idx="8432">
                  <c:v>1.6864999999998307</c:v>
                </c:pt>
                <c:pt idx="8433">
                  <c:v>1.6866999999998307</c:v>
                </c:pt>
                <c:pt idx="8434">
                  <c:v>1.6868999999998306</c:v>
                </c:pt>
                <c:pt idx="8435">
                  <c:v>1.6870999999998306</c:v>
                </c:pt>
                <c:pt idx="8436">
                  <c:v>1.6872999999998306</c:v>
                </c:pt>
                <c:pt idx="8437">
                  <c:v>1.6874999999998306</c:v>
                </c:pt>
                <c:pt idx="8438">
                  <c:v>1.6876999999998306</c:v>
                </c:pt>
                <c:pt idx="8439">
                  <c:v>1.6878999999998299</c:v>
                </c:pt>
                <c:pt idx="8440">
                  <c:v>1.6880999999998305</c:v>
                </c:pt>
                <c:pt idx="8441">
                  <c:v>1.6882999999998305</c:v>
                </c:pt>
                <c:pt idx="8442">
                  <c:v>1.6884999999998305</c:v>
                </c:pt>
                <c:pt idx="8443">
                  <c:v>1.6886999999998304</c:v>
                </c:pt>
                <c:pt idx="8444">
                  <c:v>1.6888999999998304</c:v>
                </c:pt>
                <c:pt idx="8445">
                  <c:v>1.6890999999998304</c:v>
                </c:pt>
                <c:pt idx="8446">
                  <c:v>1.6892999999998304</c:v>
                </c:pt>
                <c:pt idx="8447">
                  <c:v>1.6894999999998304</c:v>
                </c:pt>
                <c:pt idx="8448">
                  <c:v>1.6896999999998299</c:v>
                </c:pt>
                <c:pt idx="8449">
                  <c:v>1.6898999999998299</c:v>
                </c:pt>
                <c:pt idx="8450">
                  <c:v>1.6900999999998303</c:v>
                </c:pt>
                <c:pt idx="8451">
                  <c:v>1.6902999999998303</c:v>
                </c:pt>
                <c:pt idx="8452">
                  <c:v>1.6904999999998302</c:v>
                </c:pt>
                <c:pt idx="8453">
                  <c:v>1.6906999999998302</c:v>
                </c:pt>
                <c:pt idx="8454">
                  <c:v>1.6908999999998302</c:v>
                </c:pt>
                <c:pt idx="8455">
                  <c:v>1.6910999999998302</c:v>
                </c:pt>
                <c:pt idx="8456">
                  <c:v>1.6912999999998302</c:v>
                </c:pt>
                <c:pt idx="8457">
                  <c:v>1.6914999999998299</c:v>
                </c:pt>
                <c:pt idx="8458">
                  <c:v>1.6916999999998299</c:v>
                </c:pt>
                <c:pt idx="8459">
                  <c:v>1.6918999999998299</c:v>
                </c:pt>
                <c:pt idx="8460">
                  <c:v>1.6920999999998301</c:v>
                </c:pt>
                <c:pt idx="8461">
                  <c:v>1.6922999999998301</c:v>
                </c:pt>
                <c:pt idx="8462">
                  <c:v>1.69249999999983</c:v>
                </c:pt>
                <c:pt idx="8463">
                  <c:v>1.69269999999983</c:v>
                </c:pt>
                <c:pt idx="8464">
                  <c:v>1.69289999999983</c:v>
                </c:pt>
                <c:pt idx="8465">
                  <c:v>1.69309999999983</c:v>
                </c:pt>
                <c:pt idx="8466">
                  <c:v>1.6932999999998299</c:v>
                </c:pt>
                <c:pt idx="8467">
                  <c:v>1.6934999999998299</c:v>
                </c:pt>
                <c:pt idx="8468">
                  <c:v>1.6936999999998299</c:v>
                </c:pt>
                <c:pt idx="8469">
                  <c:v>1.6938999999998299</c:v>
                </c:pt>
                <c:pt idx="8470">
                  <c:v>1.6940999999998301</c:v>
                </c:pt>
                <c:pt idx="8471">
                  <c:v>1.6942999999998301</c:v>
                </c:pt>
                <c:pt idx="8472">
                  <c:v>1.69449999999983</c:v>
                </c:pt>
                <c:pt idx="8473">
                  <c:v>1.69469999999983</c:v>
                </c:pt>
                <c:pt idx="8474">
                  <c:v>1.69489999999983</c:v>
                </c:pt>
                <c:pt idx="8475">
                  <c:v>1.6950999999998297</c:v>
                </c:pt>
                <c:pt idx="8476">
                  <c:v>1.6952999999998297</c:v>
                </c:pt>
                <c:pt idx="8477">
                  <c:v>1.6954999999998297</c:v>
                </c:pt>
                <c:pt idx="8478">
                  <c:v>1.6956999999998297</c:v>
                </c:pt>
                <c:pt idx="8479">
                  <c:v>1.6958999999998297</c:v>
                </c:pt>
                <c:pt idx="8480">
                  <c:v>1.6960999999998301</c:v>
                </c:pt>
                <c:pt idx="8481">
                  <c:v>1.6962999999998301</c:v>
                </c:pt>
                <c:pt idx="8482">
                  <c:v>1.69649999999983</c:v>
                </c:pt>
                <c:pt idx="8483">
                  <c:v>1.69669999999983</c:v>
                </c:pt>
                <c:pt idx="8484">
                  <c:v>1.6968999999998295</c:v>
                </c:pt>
                <c:pt idx="8485">
                  <c:v>1.6970999999998295</c:v>
                </c:pt>
                <c:pt idx="8486">
                  <c:v>1.6972999999998295</c:v>
                </c:pt>
                <c:pt idx="8487">
                  <c:v>1.6974999999998295</c:v>
                </c:pt>
                <c:pt idx="8488">
                  <c:v>1.6976999999998295</c:v>
                </c:pt>
                <c:pt idx="8489">
                  <c:v>1.6978999999998294</c:v>
                </c:pt>
                <c:pt idx="8490">
                  <c:v>1.6980999999998301</c:v>
                </c:pt>
                <c:pt idx="8491">
                  <c:v>1.6982999999998301</c:v>
                </c:pt>
                <c:pt idx="8492">
                  <c:v>1.69849999999983</c:v>
                </c:pt>
                <c:pt idx="8493">
                  <c:v>1.6986999999998293</c:v>
                </c:pt>
                <c:pt idx="8494">
                  <c:v>1.6988999999998293</c:v>
                </c:pt>
                <c:pt idx="8495">
                  <c:v>1.6990999999998293</c:v>
                </c:pt>
                <c:pt idx="8496">
                  <c:v>1.6992999999998293</c:v>
                </c:pt>
                <c:pt idx="8497">
                  <c:v>1.6994999999998293</c:v>
                </c:pt>
                <c:pt idx="8498">
                  <c:v>1.6996999999998292</c:v>
                </c:pt>
                <c:pt idx="8499">
                  <c:v>1.6998999999998292</c:v>
                </c:pt>
                <c:pt idx="8500">
                  <c:v>1.7000999999998301</c:v>
                </c:pt>
                <c:pt idx="8501">
                  <c:v>1.7002999999998301</c:v>
                </c:pt>
                <c:pt idx="8502">
                  <c:v>1.700499999999828</c:v>
                </c:pt>
                <c:pt idx="8503">
                  <c:v>1.700699999999828</c:v>
                </c:pt>
                <c:pt idx="8504">
                  <c:v>1.700899999999828</c:v>
                </c:pt>
                <c:pt idx="8505">
                  <c:v>1.701099999999826</c:v>
                </c:pt>
                <c:pt idx="8506">
                  <c:v>1.7012999999998213</c:v>
                </c:pt>
                <c:pt idx="8507">
                  <c:v>1.701499999999821</c:v>
                </c:pt>
                <c:pt idx="8508">
                  <c:v>1.7016999999998204</c:v>
                </c:pt>
                <c:pt idx="8509">
                  <c:v>1.7018999999998199</c:v>
                </c:pt>
                <c:pt idx="8510">
                  <c:v>1.7020999999998301</c:v>
                </c:pt>
                <c:pt idx="8511">
                  <c:v>1.7022999999998281</c:v>
                </c:pt>
                <c:pt idx="8512">
                  <c:v>1.702499999999828</c:v>
                </c:pt>
                <c:pt idx="8513">
                  <c:v>1.702699999999828</c:v>
                </c:pt>
                <c:pt idx="8514">
                  <c:v>1.702899999999828</c:v>
                </c:pt>
                <c:pt idx="8515">
                  <c:v>1.703099999999828</c:v>
                </c:pt>
                <c:pt idx="8516">
                  <c:v>1.7032999999998211</c:v>
                </c:pt>
                <c:pt idx="8517">
                  <c:v>1.703499999999821</c:v>
                </c:pt>
                <c:pt idx="8518">
                  <c:v>1.7036999999998199</c:v>
                </c:pt>
                <c:pt idx="8519">
                  <c:v>1.7038999999998199</c:v>
                </c:pt>
                <c:pt idx="8520">
                  <c:v>1.7040999999998301</c:v>
                </c:pt>
                <c:pt idx="8521">
                  <c:v>1.7042999999998281</c:v>
                </c:pt>
                <c:pt idx="8522">
                  <c:v>1.704499999999828</c:v>
                </c:pt>
                <c:pt idx="8523">
                  <c:v>1.704699999999828</c:v>
                </c:pt>
                <c:pt idx="8524">
                  <c:v>1.704899999999828</c:v>
                </c:pt>
                <c:pt idx="8525">
                  <c:v>1.705099999999828</c:v>
                </c:pt>
                <c:pt idx="8526">
                  <c:v>1.7052999999998208</c:v>
                </c:pt>
                <c:pt idx="8527">
                  <c:v>1.7054999999998208</c:v>
                </c:pt>
                <c:pt idx="8528">
                  <c:v>1.7056999999998197</c:v>
                </c:pt>
                <c:pt idx="8529">
                  <c:v>1.7058999999998197</c:v>
                </c:pt>
                <c:pt idx="8530">
                  <c:v>1.7060999999998281</c:v>
                </c:pt>
                <c:pt idx="8531">
                  <c:v>1.7062999999998281</c:v>
                </c:pt>
                <c:pt idx="8532">
                  <c:v>1.706499999999828</c:v>
                </c:pt>
                <c:pt idx="8533">
                  <c:v>1.706699999999828</c:v>
                </c:pt>
                <c:pt idx="8534">
                  <c:v>1.706899999999828</c:v>
                </c:pt>
                <c:pt idx="8535">
                  <c:v>1.707099999999828</c:v>
                </c:pt>
                <c:pt idx="8536">
                  <c:v>1.7072999999998206</c:v>
                </c:pt>
                <c:pt idx="8537">
                  <c:v>1.7074999999998206</c:v>
                </c:pt>
                <c:pt idx="8538">
                  <c:v>1.7076999999998195</c:v>
                </c:pt>
                <c:pt idx="8539">
                  <c:v>1.7078999999998195</c:v>
                </c:pt>
                <c:pt idx="8540">
                  <c:v>1.7080999999998281</c:v>
                </c:pt>
                <c:pt idx="8541">
                  <c:v>1.7082999999998281</c:v>
                </c:pt>
                <c:pt idx="8542">
                  <c:v>1.708499999999828</c:v>
                </c:pt>
                <c:pt idx="8543">
                  <c:v>1.708699999999828</c:v>
                </c:pt>
                <c:pt idx="8544">
                  <c:v>1.708899999999828</c:v>
                </c:pt>
                <c:pt idx="8545">
                  <c:v>1.709099999999828</c:v>
                </c:pt>
                <c:pt idx="8546">
                  <c:v>1.7092999999998204</c:v>
                </c:pt>
                <c:pt idx="8547">
                  <c:v>1.7094999999998204</c:v>
                </c:pt>
                <c:pt idx="8548">
                  <c:v>1.7096999999998193</c:v>
                </c:pt>
                <c:pt idx="8549">
                  <c:v>1.7098999999998192</c:v>
                </c:pt>
                <c:pt idx="8550">
                  <c:v>1.7100999999998281</c:v>
                </c:pt>
                <c:pt idx="8551">
                  <c:v>1.7102999999998281</c:v>
                </c:pt>
                <c:pt idx="8552">
                  <c:v>1.710499999999828</c:v>
                </c:pt>
                <c:pt idx="8553">
                  <c:v>1.710699999999828</c:v>
                </c:pt>
                <c:pt idx="8554">
                  <c:v>1.710899999999828</c:v>
                </c:pt>
                <c:pt idx="8555">
                  <c:v>1.711099999999828</c:v>
                </c:pt>
                <c:pt idx="8556">
                  <c:v>1.7112999999998202</c:v>
                </c:pt>
                <c:pt idx="8557">
                  <c:v>1.7114999999998202</c:v>
                </c:pt>
                <c:pt idx="8558">
                  <c:v>1.7116999999998193</c:v>
                </c:pt>
                <c:pt idx="8559">
                  <c:v>1.7118999999998192</c:v>
                </c:pt>
                <c:pt idx="8560">
                  <c:v>1.7120999999998281</c:v>
                </c:pt>
                <c:pt idx="8561">
                  <c:v>1.7122999999998281</c:v>
                </c:pt>
                <c:pt idx="8562">
                  <c:v>1.712499999999828</c:v>
                </c:pt>
                <c:pt idx="8563">
                  <c:v>1.712699999999828</c:v>
                </c:pt>
                <c:pt idx="8564">
                  <c:v>1.712899999999828</c:v>
                </c:pt>
                <c:pt idx="8565">
                  <c:v>1.713099999999828</c:v>
                </c:pt>
                <c:pt idx="8566">
                  <c:v>1.71329999999982</c:v>
                </c:pt>
                <c:pt idx="8567">
                  <c:v>1.7134999999998199</c:v>
                </c:pt>
                <c:pt idx="8568">
                  <c:v>1.713699999999819</c:v>
                </c:pt>
                <c:pt idx="8569">
                  <c:v>1.713899999999819</c:v>
                </c:pt>
                <c:pt idx="8570">
                  <c:v>1.7140999999998281</c:v>
                </c:pt>
                <c:pt idx="8571">
                  <c:v>1.7142999999998281</c:v>
                </c:pt>
                <c:pt idx="8572">
                  <c:v>1.7144999999998281</c:v>
                </c:pt>
                <c:pt idx="8573">
                  <c:v>1.714699999999828</c:v>
                </c:pt>
                <c:pt idx="8574">
                  <c:v>1.714899999999828</c:v>
                </c:pt>
                <c:pt idx="8575">
                  <c:v>1.715099999999826</c:v>
                </c:pt>
                <c:pt idx="8576">
                  <c:v>1.7152999999998197</c:v>
                </c:pt>
                <c:pt idx="8577">
                  <c:v>1.7154999999998197</c:v>
                </c:pt>
                <c:pt idx="8578">
                  <c:v>1.7156999999998188</c:v>
                </c:pt>
                <c:pt idx="8579">
                  <c:v>1.7158999999998188</c:v>
                </c:pt>
                <c:pt idx="8580">
                  <c:v>1.7160999999998281</c:v>
                </c:pt>
                <c:pt idx="8581">
                  <c:v>1.7162999999998281</c:v>
                </c:pt>
                <c:pt idx="8582">
                  <c:v>1.7164999999998281</c:v>
                </c:pt>
                <c:pt idx="8583">
                  <c:v>1.716699999999828</c:v>
                </c:pt>
                <c:pt idx="8584">
                  <c:v>1.716899999999826</c:v>
                </c:pt>
                <c:pt idx="8585">
                  <c:v>1.717099999999826</c:v>
                </c:pt>
                <c:pt idx="8586">
                  <c:v>1.7172999999998195</c:v>
                </c:pt>
                <c:pt idx="8587">
                  <c:v>1.7174999999998195</c:v>
                </c:pt>
                <c:pt idx="8588">
                  <c:v>1.7176999999998186</c:v>
                </c:pt>
                <c:pt idx="8589">
                  <c:v>1.7178999999998186</c:v>
                </c:pt>
                <c:pt idx="8590">
                  <c:v>1.7180999999998281</c:v>
                </c:pt>
                <c:pt idx="8591">
                  <c:v>1.7182999999998281</c:v>
                </c:pt>
                <c:pt idx="8592">
                  <c:v>1.7184999999998281</c:v>
                </c:pt>
                <c:pt idx="8593">
                  <c:v>1.718699999999826</c:v>
                </c:pt>
                <c:pt idx="8594">
                  <c:v>1.718899999999826</c:v>
                </c:pt>
                <c:pt idx="8595">
                  <c:v>1.719099999999826</c:v>
                </c:pt>
                <c:pt idx="8596">
                  <c:v>1.71929999999982</c:v>
                </c:pt>
                <c:pt idx="8597">
                  <c:v>1.7194999999998193</c:v>
                </c:pt>
                <c:pt idx="8598">
                  <c:v>1.7196999999998186</c:v>
                </c:pt>
                <c:pt idx="8599">
                  <c:v>1.7198999999998184</c:v>
                </c:pt>
                <c:pt idx="8600">
                  <c:v>1.7200999999998281</c:v>
                </c:pt>
                <c:pt idx="8601">
                  <c:v>1.7202999999998281</c:v>
                </c:pt>
                <c:pt idx="8602">
                  <c:v>1.7204999999998261</c:v>
                </c:pt>
                <c:pt idx="8603">
                  <c:v>1.720699999999826</c:v>
                </c:pt>
                <c:pt idx="8604">
                  <c:v>1.720899999999826</c:v>
                </c:pt>
                <c:pt idx="8605">
                  <c:v>1.721099999999826</c:v>
                </c:pt>
                <c:pt idx="8606">
                  <c:v>1.721299999999822</c:v>
                </c:pt>
                <c:pt idx="8607">
                  <c:v>1.7214999999998191</c:v>
                </c:pt>
                <c:pt idx="8608">
                  <c:v>1.7216999999998186</c:v>
                </c:pt>
                <c:pt idx="8609">
                  <c:v>1.7218999999998179</c:v>
                </c:pt>
                <c:pt idx="8610">
                  <c:v>1.7220999999998281</c:v>
                </c:pt>
                <c:pt idx="8611">
                  <c:v>1.7222999999998261</c:v>
                </c:pt>
                <c:pt idx="8612">
                  <c:v>1.7224999999998261</c:v>
                </c:pt>
                <c:pt idx="8613">
                  <c:v>1.722699999999826</c:v>
                </c:pt>
                <c:pt idx="8614">
                  <c:v>1.722899999999826</c:v>
                </c:pt>
                <c:pt idx="8615">
                  <c:v>1.723099999999826</c:v>
                </c:pt>
                <c:pt idx="8616">
                  <c:v>1.723299999999824</c:v>
                </c:pt>
                <c:pt idx="8617">
                  <c:v>1.7234999999998188</c:v>
                </c:pt>
                <c:pt idx="8618">
                  <c:v>1.7236999999998186</c:v>
                </c:pt>
                <c:pt idx="8619">
                  <c:v>1.7238999999998177</c:v>
                </c:pt>
                <c:pt idx="8620">
                  <c:v>1.7240999999998261</c:v>
                </c:pt>
                <c:pt idx="8621">
                  <c:v>1.7242999999998261</c:v>
                </c:pt>
                <c:pt idx="8622">
                  <c:v>1.7244999999998261</c:v>
                </c:pt>
                <c:pt idx="8623">
                  <c:v>1.724699999999826</c:v>
                </c:pt>
                <c:pt idx="8624">
                  <c:v>1.724899999999826</c:v>
                </c:pt>
                <c:pt idx="8625">
                  <c:v>1.725099999999826</c:v>
                </c:pt>
                <c:pt idx="8626">
                  <c:v>1.725299999999826</c:v>
                </c:pt>
                <c:pt idx="8627">
                  <c:v>1.7254999999998186</c:v>
                </c:pt>
                <c:pt idx="8628">
                  <c:v>1.7256999999998186</c:v>
                </c:pt>
                <c:pt idx="8629">
                  <c:v>1.7258999999998175</c:v>
                </c:pt>
                <c:pt idx="8630">
                  <c:v>1.7260999999998261</c:v>
                </c:pt>
                <c:pt idx="8631">
                  <c:v>1.7262999999998261</c:v>
                </c:pt>
                <c:pt idx="8632">
                  <c:v>1.7264999999998261</c:v>
                </c:pt>
                <c:pt idx="8633">
                  <c:v>1.726699999999826</c:v>
                </c:pt>
                <c:pt idx="8634">
                  <c:v>1.726899999999826</c:v>
                </c:pt>
                <c:pt idx="8635">
                  <c:v>1.727099999999826</c:v>
                </c:pt>
                <c:pt idx="8636">
                  <c:v>1.727299999999826</c:v>
                </c:pt>
                <c:pt idx="8637">
                  <c:v>1.7274999999998184</c:v>
                </c:pt>
                <c:pt idx="8638">
                  <c:v>1.7276999999998184</c:v>
                </c:pt>
                <c:pt idx="8639">
                  <c:v>1.7278999999998172</c:v>
                </c:pt>
                <c:pt idx="8640">
                  <c:v>1.7280999999998261</c:v>
                </c:pt>
                <c:pt idx="8641">
                  <c:v>1.7282999999998261</c:v>
                </c:pt>
                <c:pt idx="8642">
                  <c:v>1.7284999999998261</c:v>
                </c:pt>
                <c:pt idx="8643">
                  <c:v>1.728699999999826</c:v>
                </c:pt>
                <c:pt idx="8644">
                  <c:v>1.728899999999826</c:v>
                </c:pt>
                <c:pt idx="8645">
                  <c:v>1.729099999999826</c:v>
                </c:pt>
                <c:pt idx="8646">
                  <c:v>1.729299999999826</c:v>
                </c:pt>
                <c:pt idx="8647">
                  <c:v>1.7294999999998182</c:v>
                </c:pt>
                <c:pt idx="8648">
                  <c:v>1.7296999999998182</c:v>
                </c:pt>
                <c:pt idx="8649">
                  <c:v>1.7298999999998173</c:v>
                </c:pt>
                <c:pt idx="8650">
                  <c:v>1.7300999999998261</c:v>
                </c:pt>
                <c:pt idx="8651">
                  <c:v>1.7302999999998261</c:v>
                </c:pt>
                <c:pt idx="8652">
                  <c:v>1.7304999999998261</c:v>
                </c:pt>
                <c:pt idx="8653">
                  <c:v>1.730699999999826</c:v>
                </c:pt>
                <c:pt idx="8654">
                  <c:v>1.730899999999826</c:v>
                </c:pt>
                <c:pt idx="8655">
                  <c:v>1.731099999999826</c:v>
                </c:pt>
                <c:pt idx="8656">
                  <c:v>1.731299999999826</c:v>
                </c:pt>
                <c:pt idx="8657">
                  <c:v>1.731499999999818</c:v>
                </c:pt>
                <c:pt idx="8658">
                  <c:v>1.7316999999998179</c:v>
                </c:pt>
                <c:pt idx="8659">
                  <c:v>1.731899999999817</c:v>
                </c:pt>
                <c:pt idx="8660">
                  <c:v>1.7320999999998261</c:v>
                </c:pt>
                <c:pt idx="8661">
                  <c:v>1.7322999999998261</c:v>
                </c:pt>
                <c:pt idx="8662">
                  <c:v>1.7324999999998261</c:v>
                </c:pt>
                <c:pt idx="8663">
                  <c:v>1.732699999999826</c:v>
                </c:pt>
                <c:pt idx="8664">
                  <c:v>1.732899999999826</c:v>
                </c:pt>
                <c:pt idx="8665">
                  <c:v>1.733099999999826</c:v>
                </c:pt>
                <c:pt idx="8666">
                  <c:v>1.733299999999824</c:v>
                </c:pt>
                <c:pt idx="8667">
                  <c:v>1.7334999999998177</c:v>
                </c:pt>
                <c:pt idx="8668">
                  <c:v>1.7336999999998177</c:v>
                </c:pt>
                <c:pt idx="8669">
                  <c:v>1.7338999999998168</c:v>
                </c:pt>
                <c:pt idx="8670">
                  <c:v>1.7340999999998261</c:v>
                </c:pt>
                <c:pt idx="8671">
                  <c:v>1.7342999999998261</c:v>
                </c:pt>
                <c:pt idx="8672">
                  <c:v>1.7344999999998261</c:v>
                </c:pt>
                <c:pt idx="8673">
                  <c:v>1.734699999999826</c:v>
                </c:pt>
                <c:pt idx="8674">
                  <c:v>1.734899999999826</c:v>
                </c:pt>
                <c:pt idx="8675">
                  <c:v>1.735099999999824</c:v>
                </c:pt>
                <c:pt idx="8676">
                  <c:v>1.735299999999824</c:v>
                </c:pt>
                <c:pt idx="8677">
                  <c:v>1.7354999999998175</c:v>
                </c:pt>
                <c:pt idx="8678">
                  <c:v>1.7356999999998175</c:v>
                </c:pt>
                <c:pt idx="8679">
                  <c:v>1.7358999999998166</c:v>
                </c:pt>
                <c:pt idx="8680">
                  <c:v>1.7360999999998261</c:v>
                </c:pt>
                <c:pt idx="8681">
                  <c:v>1.7362999999998261</c:v>
                </c:pt>
                <c:pt idx="8682">
                  <c:v>1.7364999999998261</c:v>
                </c:pt>
                <c:pt idx="8683">
                  <c:v>1.736699999999826</c:v>
                </c:pt>
                <c:pt idx="8684">
                  <c:v>1.736899999999824</c:v>
                </c:pt>
                <c:pt idx="8685">
                  <c:v>1.737099999999824</c:v>
                </c:pt>
                <c:pt idx="8686">
                  <c:v>1.737299999999824</c:v>
                </c:pt>
                <c:pt idx="8687">
                  <c:v>1.7374999999998173</c:v>
                </c:pt>
                <c:pt idx="8688">
                  <c:v>1.7376999999998173</c:v>
                </c:pt>
                <c:pt idx="8689">
                  <c:v>1.7378999999998164</c:v>
                </c:pt>
                <c:pt idx="8690">
                  <c:v>1.7380999999998261</c:v>
                </c:pt>
                <c:pt idx="8691">
                  <c:v>1.7382999999998261</c:v>
                </c:pt>
                <c:pt idx="8692">
                  <c:v>1.7384999999998261</c:v>
                </c:pt>
                <c:pt idx="8693">
                  <c:v>1.7386999999998241</c:v>
                </c:pt>
                <c:pt idx="8694">
                  <c:v>1.738899999999824</c:v>
                </c:pt>
                <c:pt idx="8695">
                  <c:v>1.739099999999824</c:v>
                </c:pt>
                <c:pt idx="8696">
                  <c:v>1.739299999999824</c:v>
                </c:pt>
                <c:pt idx="8697">
                  <c:v>1.7394999999998171</c:v>
                </c:pt>
                <c:pt idx="8698">
                  <c:v>1.7396999999998171</c:v>
                </c:pt>
                <c:pt idx="8699">
                  <c:v>1.7398999999998159</c:v>
                </c:pt>
                <c:pt idx="8700">
                  <c:v>1.7400999999998261</c:v>
                </c:pt>
                <c:pt idx="8701">
                  <c:v>1.7402999999998261</c:v>
                </c:pt>
                <c:pt idx="8702">
                  <c:v>1.7404999999998241</c:v>
                </c:pt>
                <c:pt idx="8703">
                  <c:v>1.7406999999998241</c:v>
                </c:pt>
                <c:pt idx="8704">
                  <c:v>1.740899999999824</c:v>
                </c:pt>
                <c:pt idx="8705">
                  <c:v>1.741099999999824</c:v>
                </c:pt>
                <c:pt idx="8706">
                  <c:v>1.741299999999824</c:v>
                </c:pt>
                <c:pt idx="8707">
                  <c:v>1.7414999999998169</c:v>
                </c:pt>
                <c:pt idx="8708">
                  <c:v>1.7416999999998168</c:v>
                </c:pt>
                <c:pt idx="8709">
                  <c:v>1.7418999999998159</c:v>
                </c:pt>
                <c:pt idx="8710">
                  <c:v>1.7420999999998261</c:v>
                </c:pt>
                <c:pt idx="8711">
                  <c:v>1.7422999999998241</c:v>
                </c:pt>
                <c:pt idx="8712">
                  <c:v>1.7424999999998241</c:v>
                </c:pt>
                <c:pt idx="8713">
                  <c:v>1.7426999999998241</c:v>
                </c:pt>
                <c:pt idx="8714">
                  <c:v>1.742899999999824</c:v>
                </c:pt>
                <c:pt idx="8715">
                  <c:v>1.743099999999824</c:v>
                </c:pt>
                <c:pt idx="8716">
                  <c:v>1.743299999999824</c:v>
                </c:pt>
                <c:pt idx="8717">
                  <c:v>1.743499999999818</c:v>
                </c:pt>
                <c:pt idx="8718">
                  <c:v>1.7436999999998166</c:v>
                </c:pt>
                <c:pt idx="8719">
                  <c:v>1.7438999999998159</c:v>
                </c:pt>
                <c:pt idx="8720">
                  <c:v>1.7440999999998241</c:v>
                </c:pt>
                <c:pt idx="8721">
                  <c:v>1.7442999999998241</c:v>
                </c:pt>
                <c:pt idx="8722">
                  <c:v>1.7444999999998241</c:v>
                </c:pt>
                <c:pt idx="8723">
                  <c:v>1.7446999999998241</c:v>
                </c:pt>
                <c:pt idx="8724">
                  <c:v>1.744899999999824</c:v>
                </c:pt>
                <c:pt idx="8725">
                  <c:v>1.745099999999824</c:v>
                </c:pt>
                <c:pt idx="8726">
                  <c:v>1.745299999999824</c:v>
                </c:pt>
                <c:pt idx="8727">
                  <c:v>1.74549999999982</c:v>
                </c:pt>
                <c:pt idx="8728">
                  <c:v>1.7456999999998164</c:v>
                </c:pt>
                <c:pt idx="8729">
                  <c:v>1.7458999999998159</c:v>
                </c:pt>
                <c:pt idx="8730">
                  <c:v>1.7460999999998241</c:v>
                </c:pt>
                <c:pt idx="8731">
                  <c:v>1.7462999999998241</c:v>
                </c:pt>
                <c:pt idx="8732">
                  <c:v>1.7464999999998241</c:v>
                </c:pt>
                <c:pt idx="8733">
                  <c:v>1.7466999999998241</c:v>
                </c:pt>
                <c:pt idx="8734">
                  <c:v>1.746899999999824</c:v>
                </c:pt>
                <c:pt idx="8735">
                  <c:v>1.747099999999824</c:v>
                </c:pt>
                <c:pt idx="8736">
                  <c:v>1.747299999999824</c:v>
                </c:pt>
                <c:pt idx="8737">
                  <c:v>1.747499999999822</c:v>
                </c:pt>
                <c:pt idx="8738">
                  <c:v>1.7476999999998162</c:v>
                </c:pt>
                <c:pt idx="8739">
                  <c:v>1.7478999999998162</c:v>
                </c:pt>
                <c:pt idx="8740">
                  <c:v>1.7480999999998241</c:v>
                </c:pt>
                <c:pt idx="8741">
                  <c:v>1.7482999999998241</c:v>
                </c:pt>
                <c:pt idx="8742">
                  <c:v>1.7484999999998241</c:v>
                </c:pt>
                <c:pt idx="8743">
                  <c:v>1.7486999999998241</c:v>
                </c:pt>
                <c:pt idx="8744">
                  <c:v>1.748899999999824</c:v>
                </c:pt>
                <c:pt idx="8745">
                  <c:v>1.749099999999824</c:v>
                </c:pt>
                <c:pt idx="8746">
                  <c:v>1.749299999999824</c:v>
                </c:pt>
                <c:pt idx="8747">
                  <c:v>1.749499999999824</c:v>
                </c:pt>
                <c:pt idx="8748">
                  <c:v>1.749699999999816</c:v>
                </c:pt>
                <c:pt idx="8749">
                  <c:v>1.7498999999998159</c:v>
                </c:pt>
                <c:pt idx="8750">
                  <c:v>1.7500999999998241</c:v>
                </c:pt>
                <c:pt idx="8751">
                  <c:v>1.7502999999998241</c:v>
                </c:pt>
                <c:pt idx="8752">
                  <c:v>1.7504999999998241</c:v>
                </c:pt>
                <c:pt idx="8753">
                  <c:v>1.7506999999998241</c:v>
                </c:pt>
                <c:pt idx="8754">
                  <c:v>1.750899999999824</c:v>
                </c:pt>
                <c:pt idx="8755">
                  <c:v>1.751099999999824</c:v>
                </c:pt>
                <c:pt idx="8756">
                  <c:v>1.751299999999824</c:v>
                </c:pt>
                <c:pt idx="8757">
                  <c:v>1.751499999999822</c:v>
                </c:pt>
                <c:pt idx="8758">
                  <c:v>1.7516999999998157</c:v>
                </c:pt>
                <c:pt idx="8759">
                  <c:v>1.7518999999998157</c:v>
                </c:pt>
                <c:pt idx="8760">
                  <c:v>1.7520999999998241</c:v>
                </c:pt>
                <c:pt idx="8761">
                  <c:v>1.7522999999998241</c:v>
                </c:pt>
                <c:pt idx="8762">
                  <c:v>1.7524999999998241</c:v>
                </c:pt>
                <c:pt idx="8763">
                  <c:v>1.7526999999998241</c:v>
                </c:pt>
                <c:pt idx="8764">
                  <c:v>1.752899999999824</c:v>
                </c:pt>
                <c:pt idx="8765">
                  <c:v>1.753099999999824</c:v>
                </c:pt>
                <c:pt idx="8766">
                  <c:v>1.753299999999822</c:v>
                </c:pt>
                <c:pt idx="8767">
                  <c:v>1.753499999999822</c:v>
                </c:pt>
                <c:pt idx="8768">
                  <c:v>1.7536999999998155</c:v>
                </c:pt>
                <c:pt idx="8769">
                  <c:v>1.7538999999998155</c:v>
                </c:pt>
                <c:pt idx="8770">
                  <c:v>1.7540999999998241</c:v>
                </c:pt>
                <c:pt idx="8771">
                  <c:v>1.7542999999998241</c:v>
                </c:pt>
                <c:pt idx="8772">
                  <c:v>1.7544999999998241</c:v>
                </c:pt>
                <c:pt idx="8773">
                  <c:v>1.7546999999998241</c:v>
                </c:pt>
                <c:pt idx="8774">
                  <c:v>1.754899999999824</c:v>
                </c:pt>
                <c:pt idx="8775">
                  <c:v>1.755099999999822</c:v>
                </c:pt>
                <c:pt idx="8776">
                  <c:v>1.755299999999822</c:v>
                </c:pt>
                <c:pt idx="8777">
                  <c:v>1.755499999999822</c:v>
                </c:pt>
                <c:pt idx="8778">
                  <c:v>1.7556999999998153</c:v>
                </c:pt>
                <c:pt idx="8779">
                  <c:v>1.7558999999998153</c:v>
                </c:pt>
                <c:pt idx="8780">
                  <c:v>1.7560999999998241</c:v>
                </c:pt>
                <c:pt idx="8781">
                  <c:v>1.7562999999998241</c:v>
                </c:pt>
                <c:pt idx="8782">
                  <c:v>1.7564999999998241</c:v>
                </c:pt>
                <c:pt idx="8783">
                  <c:v>1.7566999999998241</c:v>
                </c:pt>
                <c:pt idx="8784">
                  <c:v>1.756899999999822</c:v>
                </c:pt>
                <c:pt idx="8785">
                  <c:v>1.757099999999822</c:v>
                </c:pt>
                <c:pt idx="8786">
                  <c:v>1.757299999999822</c:v>
                </c:pt>
                <c:pt idx="8787">
                  <c:v>1.757499999999822</c:v>
                </c:pt>
                <c:pt idx="8788">
                  <c:v>1.7576999999998151</c:v>
                </c:pt>
                <c:pt idx="8789">
                  <c:v>1.7578999999998151</c:v>
                </c:pt>
                <c:pt idx="8790">
                  <c:v>1.7580999999998241</c:v>
                </c:pt>
                <c:pt idx="8791">
                  <c:v>1.7582999999998241</c:v>
                </c:pt>
                <c:pt idx="8792">
                  <c:v>1.7584999999998241</c:v>
                </c:pt>
                <c:pt idx="8793">
                  <c:v>1.7586999999998221</c:v>
                </c:pt>
                <c:pt idx="8794">
                  <c:v>1.7588999999998221</c:v>
                </c:pt>
                <c:pt idx="8795">
                  <c:v>1.759099999999822</c:v>
                </c:pt>
                <c:pt idx="8796">
                  <c:v>1.759299999999822</c:v>
                </c:pt>
                <c:pt idx="8797">
                  <c:v>1.759499999999822</c:v>
                </c:pt>
                <c:pt idx="8798">
                  <c:v>1.7596999999998149</c:v>
                </c:pt>
                <c:pt idx="8799">
                  <c:v>1.7598999999998148</c:v>
                </c:pt>
                <c:pt idx="8800">
                  <c:v>1.7600999999998241</c:v>
                </c:pt>
                <c:pt idx="8801">
                  <c:v>1.7602999999998241</c:v>
                </c:pt>
                <c:pt idx="8802">
                  <c:v>1.7604999999998221</c:v>
                </c:pt>
                <c:pt idx="8803">
                  <c:v>1.7606999999998221</c:v>
                </c:pt>
                <c:pt idx="8804">
                  <c:v>1.7608999999998221</c:v>
                </c:pt>
                <c:pt idx="8805">
                  <c:v>1.761099999999822</c:v>
                </c:pt>
                <c:pt idx="8806">
                  <c:v>1.761299999999822</c:v>
                </c:pt>
                <c:pt idx="8807">
                  <c:v>1.761499999999822</c:v>
                </c:pt>
                <c:pt idx="8808">
                  <c:v>1.7616999999998146</c:v>
                </c:pt>
                <c:pt idx="8809">
                  <c:v>1.7618999999998146</c:v>
                </c:pt>
                <c:pt idx="8810">
                  <c:v>1.7620999999998241</c:v>
                </c:pt>
                <c:pt idx="8811">
                  <c:v>1.7622999999998221</c:v>
                </c:pt>
                <c:pt idx="8812">
                  <c:v>1.7624999999998221</c:v>
                </c:pt>
                <c:pt idx="8813">
                  <c:v>1.7626999999998221</c:v>
                </c:pt>
                <c:pt idx="8814">
                  <c:v>1.7628999999998221</c:v>
                </c:pt>
                <c:pt idx="8815">
                  <c:v>1.763099999999822</c:v>
                </c:pt>
                <c:pt idx="8816">
                  <c:v>1.763299999999822</c:v>
                </c:pt>
                <c:pt idx="8817">
                  <c:v>1.763499999999822</c:v>
                </c:pt>
                <c:pt idx="8818">
                  <c:v>1.7636999999998144</c:v>
                </c:pt>
                <c:pt idx="8819">
                  <c:v>1.7638999999998144</c:v>
                </c:pt>
                <c:pt idx="8820">
                  <c:v>1.7640999999998221</c:v>
                </c:pt>
                <c:pt idx="8821">
                  <c:v>1.7642999999998221</c:v>
                </c:pt>
                <c:pt idx="8822">
                  <c:v>1.7644999999998221</c:v>
                </c:pt>
                <c:pt idx="8823">
                  <c:v>1.7646999999998221</c:v>
                </c:pt>
                <c:pt idx="8824">
                  <c:v>1.7648999999998221</c:v>
                </c:pt>
                <c:pt idx="8825">
                  <c:v>1.765099999999822</c:v>
                </c:pt>
                <c:pt idx="8826">
                  <c:v>1.765299999999822</c:v>
                </c:pt>
                <c:pt idx="8827">
                  <c:v>1.765499999999822</c:v>
                </c:pt>
                <c:pt idx="8828">
                  <c:v>1.765699999999816</c:v>
                </c:pt>
                <c:pt idx="8829">
                  <c:v>1.7658999999998142</c:v>
                </c:pt>
                <c:pt idx="8830">
                  <c:v>1.7660999999998221</c:v>
                </c:pt>
                <c:pt idx="8831">
                  <c:v>1.7662999999998221</c:v>
                </c:pt>
                <c:pt idx="8832">
                  <c:v>1.7664999999998221</c:v>
                </c:pt>
                <c:pt idx="8833">
                  <c:v>1.7666999999998221</c:v>
                </c:pt>
                <c:pt idx="8834">
                  <c:v>1.7668999999998221</c:v>
                </c:pt>
                <c:pt idx="8835">
                  <c:v>1.767099999999822</c:v>
                </c:pt>
                <c:pt idx="8836">
                  <c:v>1.767299999999822</c:v>
                </c:pt>
                <c:pt idx="8837">
                  <c:v>1.767499999999822</c:v>
                </c:pt>
                <c:pt idx="8838">
                  <c:v>1.767699999999818</c:v>
                </c:pt>
                <c:pt idx="8839">
                  <c:v>1.767899999999814</c:v>
                </c:pt>
                <c:pt idx="8840">
                  <c:v>1.7680999999998221</c:v>
                </c:pt>
                <c:pt idx="8841">
                  <c:v>1.7682999999998221</c:v>
                </c:pt>
                <c:pt idx="8842">
                  <c:v>1.7684999999998221</c:v>
                </c:pt>
                <c:pt idx="8843">
                  <c:v>1.7686999999998221</c:v>
                </c:pt>
                <c:pt idx="8844">
                  <c:v>1.7688999999998221</c:v>
                </c:pt>
                <c:pt idx="8845">
                  <c:v>1.769099999999822</c:v>
                </c:pt>
                <c:pt idx="8846">
                  <c:v>1.769299999999822</c:v>
                </c:pt>
                <c:pt idx="8847">
                  <c:v>1.76949999999982</c:v>
                </c:pt>
                <c:pt idx="8848">
                  <c:v>1.76969999999982</c:v>
                </c:pt>
                <c:pt idx="8849">
                  <c:v>1.7698999999998137</c:v>
                </c:pt>
                <c:pt idx="8850">
                  <c:v>1.7700999999998221</c:v>
                </c:pt>
                <c:pt idx="8851">
                  <c:v>1.7702999999998221</c:v>
                </c:pt>
                <c:pt idx="8852">
                  <c:v>1.7704999999998221</c:v>
                </c:pt>
                <c:pt idx="8853">
                  <c:v>1.7706999999998221</c:v>
                </c:pt>
                <c:pt idx="8854">
                  <c:v>1.7708999999998221</c:v>
                </c:pt>
                <c:pt idx="8855">
                  <c:v>1.771099999999822</c:v>
                </c:pt>
                <c:pt idx="8856">
                  <c:v>1.771299999999822</c:v>
                </c:pt>
                <c:pt idx="8857">
                  <c:v>1.77149999999982</c:v>
                </c:pt>
                <c:pt idx="8858">
                  <c:v>1.77169999999982</c:v>
                </c:pt>
                <c:pt idx="8859">
                  <c:v>1.7718999999998135</c:v>
                </c:pt>
                <c:pt idx="8860">
                  <c:v>1.7720999999998241</c:v>
                </c:pt>
                <c:pt idx="8861">
                  <c:v>1.7722999999998221</c:v>
                </c:pt>
                <c:pt idx="8862">
                  <c:v>1.7724999999998221</c:v>
                </c:pt>
                <c:pt idx="8863">
                  <c:v>1.7726999999998221</c:v>
                </c:pt>
                <c:pt idx="8864">
                  <c:v>1.7728999999998221</c:v>
                </c:pt>
                <c:pt idx="8865">
                  <c:v>1.773099999999822</c:v>
                </c:pt>
                <c:pt idx="8866">
                  <c:v>1.77329999999982</c:v>
                </c:pt>
                <c:pt idx="8867">
                  <c:v>1.77349999999982</c:v>
                </c:pt>
                <c:pt idx="8868">
                  <c:v>1.77369999999982</c:v>
                </c:pt>
                <c:pt idx="8869">
                  <c:v>1.7738999999998133</c:v>
                </c:pt>
                <c:pt idx="8870">
                  <c:v>1.7740999999998248</c:v>
                </c:pt>
                <c:pt idx="8871">
                  <c:v>1.7742999999998221</c:v>
                </c:pt>
                <c:pt idx="8872">
                  <c:v>1.7744999999998221</c:v>
                </c:pt>
                <c:pt idx="8873">
                  <c:v>1.7746999999998221</c:v>
                </c:pt>
                <c:pt idx="8874">
                  <c:v>1.7748999999998221</c:v>
                </c:pt>
                <c:pt idx="8875">
                  <c:v>1.77509999999982</c:v>
                </c:pt>
                <c:pt idx="8876">
                  <c:v>1.77529999999982</c:v>
                </c:pt>
                <c:pt idx="8877">
                  <c:v>1.77549999999982</c:v>
                </c:pt>
                <c:pt idx="8878">
                  <c:v>1.77569999999982</c:v>
                </c:pt>
                <c:pt idx="8879">
                  <c:v>1.7758999999998131</c:v>
                </c:pt>
                <c:pt idx="8880">
                  <c:v>1.7760999999998246</c:v>
                </c:pt>
                <c:pt idx="8881">
                  <c:v>1.7762999999998221</c:v>
                </c:pt>
                <c:pt idx="8882">
                  <c:v>1.7764999999998221</c:v>
                </c:pt>
                <c:pt idx="8883">
                  <c:v>1.7766999999998221</c:v>
                </c:pt>
                <c:pt idx="8884">
                  <c:v>1.7768999999998201</c:v>
                </c:pt>
                <c:pt idx="8885">
                  <c:v>1.77709999999982</c:v>
                </c:pt>
                <c:pt idx="8886">
                  <c:v>1.77729999999982</c:v>
                </c:pt>
                <c:pt idx="8887">
                  <c:v>1.77749999999982</c:v>
                </c:pt>
                <c:pt idx="8888">
                  <c:v>1.77769999999982</c:v>
                </c:pt>
                <c:pt idx="8889">
                  <c:v>1.7778999999998129</c:v>
                </c:pt>
                <c:pt idx="8890">
                  <c:v>1.7780999999998244</c:v>
                </c:pt>
                <c:pt idx="8891">
                  <c:v>1.7782999999998221</c:v>
                </c:pt>
                <c:pt idx="8892">
                  <c:v>1.7784999999998221</c:v>
                </c:pt>
                <c:pt idx="8893">
                  <c:v>1.7786999999998201</c:v>
                </c:pt>
                <c:pt idx="8894">
                  <c:v>1.7788999999998201</c:v>
                </c:pt>
                <c:pt idx="8895">
                  <c:v>1.77909999999982</c:v>
                </c:pt>
                <c:pt idx="8896">
                  <c:v>1.77929999999982</c:v>
                </c:pt>
                <c:pt idx="8897">
                  <c:v>1.77949999999982</c:v>
                </c:pt>
                <c:pt idx="8898">
                  <c:v>1.77969999999982</c:v>
                </c:pt>
                <c:pt idx="8899">
                  <c:v>1.7798999999998126</c:v>
                </c:pt>
                <c:pt idx="8900">
                  <c:v>1.7800999999998242</c:v>
                </c:pt>
                <c:pt idx="8901">
                  <c:v>1.7802999999998221</c:v>
                </c:pt>
                <c:pt idx="8902">
                  <c:v>1.7804999999998201</c:v>
                </c:pt>
                <c:pt idx="8903">
                  <c:v>1.7806999999998201</c:v>
                </c:pt>
                <c:pt idx="8904">
                  <c:v>1.7808999999998201</c:v>
                </c:pt>
                <c:pt idx="8905">
                  <c:v>1.78109999999982</c:v>
                </c:pt>
                <c:pt idx="8906">
                  <c:v>1.78129999999982</c:v>
                </c:pt>
                <c:pt idx="8907">
                  <c:v>1.78149999999982</c:v>
                </c:pt>
                <c:pt idx="8908">
                  <c:v>1.78169999999982</c:v>
                </c:pt>
                <c:pt idx="8909">
                  <c:v>1.7818999999998124</c:v>
                </c:pt>
                <c:pt idx="8910">
                  <c:v>1.7820999999998239</c:v>
                </c:pt>
                <c:pt idx="8911">
                  <c:v>1.7822999999998201</c:v>
                </c:pt>
                <c:pt idx="8912">
                  <c:v>1.7824999999998201</c:v>
                </c:pt>
                <c:pt idx="8913">
                  <c:v>1.7826999999998201</c:v>
                </c:pt>
                <c:pt idx="8914">
                  <c:v>1.7828999999998201</c:v>
                </c:pt>
                <c:pt idx="8915">
                  <c:v>1.7830999999998201</c:v>
                </c:pt>
                <c:pt idx="8916">
                  <c:v>1.78329999999982</c:v>
                </c:pt>
                <c:pt idx="8917">
                  <c:v>1.78349999999982</c:v>
                </c:pt>
                <c:pt idx="8918">
                  <c:v>1.78369999999982</c:v>
                </c:pt>
                <c:pt idx="8919">
                  <c:v>1.7838999999998122</c:v>
                </c:pt>
                <c:pt idx="8920">
                  <c:v>1.7840999999998237</c:v>
                </c:pt>
                <c:pt idx="8921">
                  <c:v>1.7842999999998201</c:v>
                </c:pt>
                <c:pt idx="8922">
                  <c:v>1.7844999999998201</c:v>
                </c:pt>
                <c:pt idx="8923">
                  <c:v>1.7846999999998201</c:v>
                </c:pt>
                <c:pt idx="8924">
                  <c:v>1.7848999999998201</c:v>
                </c:pt>
                <c:pt idx="8925">
                  <c:v>1.7850999999998201</c:v>
                </c:pt>
                <c:pt idx="8926">
                  <c:v>1.78529999999982</c:v>
                </c:pt>
                <c:pt idx="8927">
                  <c:v>1.78549999999982</c:v>
                </c:pt>
                <c:pt idx="8928">
                  <c:v>1.78569999999982</c:v>
                </c:pt>
                <c:pt idx="8929">
                  <c:v>1.785899999999812</c:v>
                </c:pt>
                <c:pt idx="8930">
                  <c:v>1.7860999999998235</c:v>
                </c:pt>
                <c:pt idx="8931">
                  <c:v>1.7862999999998201</c:v>
                </c:pt>
                <c:pt idx="8932">
                  <c:v>1.7864999999998201</c:v>
                </c:pt>
                <c:pt idx="8933">
                  <c:v>1.7866999999998201</c:v>
                </c:pt>
                <c:pt idx="8934">
                  <c:v>1.7868999999998201</c:v>
                </c:pt>
                <c:pt idx="8935">
                  <c:v>1.7870999999998201</c:v>
                </c:pt>
                <c:pt idx="8936">
                  <c:v>1.78729999999982</c:v>
                </c:pt>
                <c:pt idx="8937">
                  <c:v>1.78749999999982</c:v>
                </c:pt>
                <c:pt idx="8938">
                  <c:v>1.787699999999818</c:v>
                </c:pt>
                <c:pt idx="8939">
                  <c:v>1.787899999999812</c:v>
                </c:pt>
                <c:pt idx="8940">
                  <c:v>1.7880999999998233</c:v>
                </c:pt>
                <c:pt idx="8941">
                  <c:v>1.7882999999998201</c:v>
                </c:pt>
                <c:pt idx="8942">
                  <c:v>1.7884999999998201</c:v>
                </c:pt>
                <c:pt idx="8943">
                  <c:v>1.7886999999998201</c:v>
                </c:pt>
                <c:pt idx="8944">
                  <c:v>1.7888999999998201</c:v>
                </c:pt>
                <c:pt idx="8945">
                  <c:v>1.7890999999998201</c:v>
                </c:pt>
                <c:pt idx="8946">
                  <c:v>1.78929999999982</c:v>
                </c:pt>
                <c:pt idx="8947">
                  <c:v>1.789499999999818</c:v>
                </c:pt>
                <c:pt idx="8948">
                  <c:v>1.789699999999818</c:v>
                </c:pt>
                <c:pt idx="8949">
                  <c:v>1.789899999999814</c:v>
                </c:pt>
                <c:pt idx="8950">
                  <c:v>1.7900999999998231</c:v>
                </c:pt>
                <c:pt idx="8951">
                  <c:v>1.7902999999998201</c:v>
                </c:pt>
                <c:pt idx="8952">
                  <c:v>1.7904999999998201</c:v>
                </c:pt>
                <c:pt idx="8953">
                  <c:v>1.7906999999998201</c:v>
                </c:pt>
                <c:pt idx="8954">
                  <c:v>1.7908999999998201</c:v>
                </c:pt>
                <c:pt idx="8955">
                  <c:v>1.7910999999998201</c:v>
                </c:pt>
                <c:pt idx="8956">
                  <c:v>1.791299999999818</c:v>
                </c:pt>
                <c:pt idx="8957">
                  <c:v>1.791499999999818</c:v>
                </c:pt>
                <c:pt idx="8958">
                  <c:v>1.791699999999818</c:v>
                </c:pt>
                <c:pt idx="8959">
                  <c:v>1.791899999999816</c:v>
                </c:pt>
                <c:pt idx="8960">
                  <c:v>1.7920999999998228</c:v>
                </c:pt>
                <c:pt idx="8961">
                  <c:v>1.7922999999998201</c:v>
                </c:pt>
                <c:pt idx="8962">
                  <c:v>1.7924999999998201</c:v>
                </c:pt>
                <c:pt idx="8963">
                  <c:v>1.7926999999998201</c:v>
                </c:pt>
                <c:pt idx="8964">
                  <c:v>1.7928999999998201</c:v>
                </c:pt>
                <c:pt idx="8965">
                  <c:v>1.7930999999998181</c:v>
                </c:pt>
                <c:pt idx="8966">
                  <c:v>1.793299999999818</c:v>
                </c:pt>
                <c:pt idx="8967">
                  <c:v>1.793499999999818</c:v>
                </c:pt>
                <c:pt idx="8968">
                  <c:v>1.793699999999818</c:v>
                </c:pt>
                <c:pt idx="8969">
                  <c:v>1.793899999999818</c:v>
                </c:pt>
                <c:pt idx="8970">
                  <c:v>1.7940999999998226</c:v>
                </c:pt>
                <c:pt idx="8971">
                  <c:v>1.7942999999998201</c:v>
                </c:pt>
                <c:pt idx="8972">
                  <c:v>1.7944999999998201</c:v>
                </c:pt>
                <c:pt idx="8973">
                  <c:v>1.7946999999998201</c:v>
                </c:pt>
                <c:pt idx="8974">
                  <c:v>1.7948999999998201</c:v>
                </c:pt>
                <c:pt idx="8975">
                  <c:v>1.7950999999998181</c:v>
                </c:pt>
                <c:pt idx="8976">
                  <c:v>1.795299999999818</c:v>
                </c:pt>
                <c:pt idx="8977">
                  <c:v>1.795499999999818</c:v>
                </c:pt>
                <c:pt idx="8978">
                  <c:v>1.795699999999818</c:v>
                </c:pt>
                <c:pt idx="8979">
                  <c:v>1.795899999999818</c:v>
                </c:pt>
                <c:pt idx="8980">
                  <c:v>1.7960999999998224</c:v>
                </c:pt>
                <c:pt idx="8981">
                  <c:v>1.7962999999998224</c:v>
                </c:pt>
                <c:pt idx="8982">
                  <c:v>1.7964999999998201</c:v>
                </c:pt>
                <c:pt idx="8983">
                  <c:v>1.7966999999998201</c:v>
                </c:pt>
                <c:pt idx="8984">
                  <c:v>1.7968999999998181</c:v>
                </c:pt>
                <c:pt idx="8985">
                  <c:v>1.7970999999998181</c:v>
                </c:pt>
                <c:pt idx="8986">
                  <c:v>1.797299999999818</c:v>
                </c:pt>
                <c:pt idx="8987">
                  <c:v>1.797499999999818</c:v>
                </c:pt>
                <c:pt idx="8988">
                  <c:v>1.797699999999818</c:v>
                </c:pt>
                <c:pt idx="8989">
                  <c:v>1.797899999999818</c:v>
                </c:pt>
                <c:pt idx="8990">
                  <c:v>1.7980999999998222</c:v>
                </c:pt>
                <c:pt idx="8991">
                  <c:v>1.7982999999998222</c:v>
                </c:pt>
                <c:pt idx="8992">
                  <c:v>1.7984999999998201</c:v>
                </c:pt>
                <c:pt idx="8993">
                  <c:v>1.7986999999998181</c:v>
                </c:pt>
                <c:pt idx="8994">
                  <c:v>1.7988999999998181</c:v>
                </c:pt>
                <c:pt idx="8995">
                  <c:v>1.7990999999998181</c:v>
                </c:pt>
                <c:pt idx="8996">
                  <c:v>1.799299999999818</c:v>
                </c:pt>
                <c:pt idx="8997">
                  <c:v>1.799499999999818</c:v>
                </c:pt>
                <c:pt idx="8998">
                  <c:v>1.799699999999818</c:v>
                </c:pt>
                <c:pt idx="8999">
                  <c:v>1.799899999999818</c:v>
                </c:pt>
                <c:pt idx="9000">
                  <c:v>1.8000999999998182</c:v>
                </c:pt>
                <c:pt idx="9001">
                  <c:v>1.8002999999998182</c:v>
                </c:pt>
                <c:pt idx="9002">
                  <c:v>1.8004999999998179</c:v>
                </c:pt>
                <c:pt idx="9003">
                  <c:v>1.8006999999998179</c:v>
                </c:pt>
                <c:pt idx="9004">
                  <c:v>1.8008999999998179</c:v>
                </c:pt>
                <c:pt idx="9005">
                  <c:v>1.8010999999998178</c:v>
                </c:pt>
                <c:pt idx="9006">
                  <c:v>1.8012999999998178</c:v>
                </c:pt>
                <c:pt idx="9007">
                  <c:v>1.8014999999998178</c:v>
                </c:pt>
                <c:pt idx="9008">
                  <c:v>1.8016999999998178</c:v>
                </c:pt>
                <c:pt idx="9009">
                  <c:v>1.8018999999998178</c:v>
                </c:pt>
                <c:pt idx="9010">
                  <c:v>1.802099999999818</c:v>
                </c:pt>
                <c:pt idx="9011">
                  <c:v>1.8022999999998179</c:v>
                </c:pt>
                <c:pt idx="9012">
                  <c:v>1.8024999999998179</c:v>
                </c:pt>
                <c:pt idx="9013">
                  <c:v>1.8026999999998179</c:v>
                </c:pt>
                <c:pt idx="9014">
                  <c:v>1.8028999999998179</c:v>
                </c:pt>
                <c:pt idx="9015">
                  <c:v>1.8030999999998178</c:v>
                </c:pt>
                <c:pt idx="9016">
                  <c:v>1.8032999999998178</c:v>
                </c:pt>
                <c:pt idx="9017">
                  <c:v>1.8034999999998178</c:v>
                </c:pt>
                <c:pt idx="9018">
                  <c:v>1.8036999999998178</c:v>
                </c:pt>
                <c:pt idx="9019">
                  <c:v>1.8038999999998178</c:v>
                </c:pt>
                <c:pt idx="9020">
                  <c:v>1.8040999999998177</c:v>
                </c:pt>
                <c:pt idx="9021">
                  <c:v>1.8042999999998177</c:v>
                </c:pt>
                <c:pt idx="9022">
                  <c:v>1.8044999999998177</c:v>
                </c:pt>
                <c:pt idx="9023">
                  <c:v>1.8046999999998177</c:v>
                </c:pt>
                <c:pt idx="9024">
                  <c:v>1.8048999999998177</c:v>
                </c:pt>
                <c:pt idx="9025">
                  <c:v>1.8050999999998176</c:v>
                </c:pt>
                <c:pt idx="9026">
                  <c:v>1.8052999999998176</c:v>
                </c:pt>
                <c:pt idx="9027">
                  <c:v>1.8054999999998176</c:v>
                </c:pt>
                <c:pt idx="9028">
                  <c:v>1.8056999999998176</c:v>
                </c:pt>
                <c:pt idx="9029">
                  <c:v>1.8058999999998158</c:v>
                </c:pt>
                <c:pt idx="9030">
                  <c:v>1.8060999999998175</c:v>
                </c:pt>
                <c:pt idx="9031">
                  <c:v>1.8062999999998175</c:v>
                </c:pt>
                <c:pt idx="9032">
                  <c:v>1.8064999999998175</c:v>
                </c:pt>
                <c:pt idx="9033">
                  <c:v>1.8066999999998175</c:v>
                </c:pt>
                <c:pt idx="9034">
                  <c:v>1.8068999999998174</c:v>
                </c:pt>
                <c:pt idx="9035">
                  <c:v>1.8070999999998174</c:v>
                </c:pt>
                <c:pt idx="9036">
                  <c:v>1.8072999999998174</c:v>
                </c:pt>
                <c:pt idx="9037">
                  <c:v>1.8074999999998174</c:v>
                </c:pt>
                <c:pt idx="9038">
                  <c:v>1.8076999999998158</c:v>
                </c:pt>
                <c:pt idx="9039">
                  <c:v>1.8078999999998158</c:v>
                </c:pt>
                <c:pt idx="9040">
                  <c:v>1.8080999999998173</c:v>
                </c:pt>
                <c:pt idx="9041">
                  <c:v>1.8082999999998173</c:v>
                </c:pt>
                <c:pt idx="9042">
                  <c:v>1.8084999999998173</c:v>
                </c:pt>
                <c:pt idx="9043">
                  <c:v>1.8086999999998172</c:v>
                </c:pt>
                <c:pt idx="9044">
                  <c:v>1.8088999999998172</c:v>
                </c:pt>
                <c:pt idx="9045">
                  <c:v>1.8090999999998172</c:v>
                </c:pt>
                <c:pt idx="9046">
                  <c:v>1.8092999999998172</c:v>
                </c:pt>
                <c:pt idx="9047">
                  <c:v>1.8094999999998158</c:v>
                </c:pt>
                <c:pt idx="9048">
                  <c:v>1.8096999999998158</c:v>
                </c:pt>
                <c:pt idx="9049">
                  <c:v>1.8098999999998158</c:v>
                </c:pt>
                <c:pt idx="9050">
                  <c:v>1.8100999999998171</c:v>
                </c:pt>
                <c:pt idx="9051">
                  <c:v>1.8102999999998171</c:v>
                </c:pt>
                <c:pt idx="9052">
                  <c:v>1.810499999999817</c:v>
                </c:pt>
                <c:pt idx="9053">
                  <c:v>1.810699999999817</c:v>
                </c:pt>
                <c:pt idx="9054">
                  <c:v>1.810899999999817</c:v>
                </c:pt>
                <c:pt idx="9055">
                  <c:v>1.811099999999817</c:v>
                </c:pt>
                <c:pt idx="9056">
                  <c:v>1.8112999999998158</c:v>
                </c:pt>
                <c:pt idx="9057">
                  <c:v>1.8114999999998158</c:v>
                </c:pt>
                <c:pt idx="9058">
                  <c:v>1.8116999999998158</c:v>
                </c:pt>
                <c:pt idx="9059">
                  <c:v>1.8118999999998158</c:v>
                </c:pt>
                <c:pt idx="9060">
                  <c:v>1.8120999999998169</c:v>
                </c:pt>
                <c:pt idx="9061">
                  <c:v>1.8122999999998168</c:v>
                </c:pt>
                <c:pt idx="9062">
                  <c:v>1.8124999999998168</c:v>
                </c:pt>
                <c:pt idx="9063">
                  <c:v>1.8126999999998168</c:v>
                </c:pt>
                <c:pt idx="9064">
                  <c:v>1.8128999999998168</c:v>
                </c:pt>
                <c:pt idx="9065">
                  <c:v>1.8130999999998159</c:v>
                </c:pt>
                <c:pt idx="9066">
                  <c:v>1.8132999999998158</c:v>
                </c:pt>
                <c:pt idx="9067">
                  <c:v>1.8134999999998158</c:v>
                </c:pt>
                <c:pt idx="9068">
                  <c:v>1.8136999999998158</c:v>
                </c:pt>
                <c:pt idx="9069">
                  <c:v>1.8138999999998158</c:v>
                </c:pt>
                <c:pt idx="9070">
                  <c:v>1.8140999999998166</c:v>
                </c:pt>
                <c:pt idx="9071">
                  <c:v>1.8142999999998166</c:v>
                </c:pt>
                <c:pt idx="9072">
                  <c:v>1.8144999999998166</c:v>
                </c:pt>
                <c:pt idx="9073">
                  <c:v>1.8146999999998166</c:v>
                </c:pt>
                <c:pt idx="9074">
                  <c:v>1.8148999999998159</c:v>
                </c:pt>
                <c:pt idx="9075">
                  <c:v>1.8150999999998159</c:v>
                </c:pt>
                <c:pt idx="9076">
                  <c:v>1.8152999999998158</c:v>
                </c:pt>
                <c:pt idx="9077">
                  <c:v>1.8154999999998158</c:v>
                </c:pt>
                <c:pt idx="9078">
                  <c:v>1.8156999999998158</c:v>
                </c:pt>
                <c:pt idx="9079">
                  <c:v>1.8158999999998158</c:v>
                </c:pt>
                <c:pt idx="9080">
                  <c:v>1.8160999999998164</c:v>
                </c:pt>
                <c:pt idx="9081">
                  <c:v>1.8162999999998164</c:v>
                </c:pt>
                <c:pt idx="9082">
                  <c:v>1.8164999999998164</c:v>
                </c:pt>
                <c:pt idx="9083">
                  <c:v>1.8166999999998164</c:v>
                </c:pt>
                <c:pt idx="9084">
                  <c:v>1.8168999999998159</c:v>
                </c:pt>
                <c:pt idx="9085">
                  <c:v>1.8170999999998159</c:v>
                </c:pt>
                <c:pt idx="9086">
                  <c:v>1.8172999999998158</c:v>
                </c:pt>
                <c:pt idx="9087">
                  <c:v>1.8174999999998158</c:v>
                </c:pt>
                <c:pt idx="9088">
                  <c:v>1.8176999999998158</c:v>
                </c:pt>
                <c:pt idx="9089">
                  <c:v>1.8178999999998158</c:v>
                </c:pt>
                <c:pt idx="9090">
                  <c:v>1.8180999999998162</c:v>
                </c:pt>
                <c:pt idx="9091">
                  <c:v>1.8182999999998162</c:v>
                </c:pt>
                <c:pt idx="9092">
                  <c:v>1.8184999999998162</c:v>
                </c:pt>
                <c:pt idx="9093">
                  <c:v>1.8186999999998159</c:v>
                </c:pt>
                <c:pt idx="9094">
                  <c:v>1.8188999999998159</c:v>
                </c:pt>
                <c:pt idx="9095">
                  <c:v>1.8190999999998159</c:v>
                </c:pt>
                <c:pt idx="9096">
                  <c:v>1.8192999999998158</c:v>
                </c:pt>
                <c:pt idx="9097">
                  <c:v>1.8194999999998158</c:v>
                </c:pt>
                <c:pt idx="9098">
                  <c:v>1.8196999999998158</c:v>
                </c:pt>
                <c:pt idx="9099">
                  <c:v>1.8198999999998158</c:v>
                </c:pt>
                <c:pt idx="9100">
                  <c:v>1.820099999999816</c:v>
                </c:pt>
                <c:pt idx="9101">
                  <c:v>1.820299999999816</c:v>
                </c:pt>
                <c:pt idx="9102">
                  <c:v>1.8204999999998159</c:v>
                </c:pt>
                <c:pt idx="9103">
                  <c:v>1.8206999999998159</c:v>
                </c:pt>
                <c:pt idx="9104">
                  <c:v>1.8208999999998159</c:v>
                </c:pt>
                <c:pt idx="9105">
                  <c:v>1.8210999999998159</c:v>
                </c:pt>
                <c:pt idx="9106">
                  <c:v>1.8212999999998158</c:v>
                </c:pt>
                <c:pt idx="9107">
                  <c:v>1.8214999999998158</c:v>
                </c:pt>
                <c:pt idx="9108">
                  <c:v>1.8216999999998158</c:v>
                </c:pt>
                <c:pt idx="9109">
                  <c:v>1.8218999999998158</c:v>
                </c:pt>
                <c:pt idx="9110">
                  <c:v>1.822099999999816</c:v>
                </c:pt>
                <c:pt idx="9111">
                  <c:v>1.8222999999998157</c:v>
                </c:pt>
                <c:pt idx="9112">
                  <c:v>1.8224999999998157</c:v>
                </c:pt>
                <c:pt idx="9113">
                  <c:v>1.8226999999998157</c:v>
                </c:pt>
                <c:pt idx="9114">
                  <c:v>1.8228999999998157</c:v>
                </c:pt>
                <c:pt idx="9115">
                  <c:v>1.8230999999998156</c:v>
                </c:pt>
                <c:pt idx="9116">
                  <c:v>1.8232999999998156</c:v>
                </c:pt>
                <c:pt idx="9117">
                  <c:v>1.8234999999998156</c:v>
                </c:pt>
                <c:pt idx="9118">
                  <c:v>1.8236999999998156</c:v>
                </c:pt>
                <c:pt idx="9119">
                  <c:v>1.8238999999998156</c:v>
                </c:pt>
                <c:pt idx="9120">
                  <c:v>1.8240999999998155</c:v>
                </c:pt>
                <c:pt idx="9121">
                  <c:v>1.8242999999998155</c:v>
                </c:pt>
                <c:pt idx="9122">
                  <c:v>1.8244999999998155</c:v>
                </c:pt>
                <c:pt idx="9123">
                  <c:v>1.8246999999998155</c:v>
                </c:pt>
                <c:pt idx="9124">
                  <c:v>1.8248999999998154</c:v>
                </c:pt>
                <c:pt idx="9125">
                  <c:v>1.8250999999998154</c:v>
                </c:pt>
                <c:pt idx="9126">
                  <c:v>1.8252999999998154</c:v>
                </c:pt>
                <c:pt idx="9127">
                  <c:v>1.8254999999998154</c:v>
                </c:pt>
                <c:pt idx="9128">
                  <c:v>1.8256999999998154</c:v>
                </c:pt>
                <c:pt idx="9129">
                  <c:v>1.8258999999998138</c:v>
                </c:pt>
                <c:pt idx="9130">
                  <c:v>1.8260999999998153</c:v>
                </c:pt>
                <c:pt idx="9131">
                  <c:v>1.8262999999998153</c:v>
                </c:pt>
                <c:pt idx="9132">
                  <c:v>1.8264999999998153</c:v>
                </c:pt>
                <c:pt idx="9133">
                  <c:v>1.8266999999998152</c:v>
                </c:pt>
                <c:pt idx="9134">
                  <c:v>1.8268999999998152</c:v>
                </c:pt>
                <c:pt idx="9135">
                  <c:v>1.8270999999998152</c:v>
                </c:pt>
                <c:pt idx="9136">
                  <c:v>1.8272999999998152</c:v>
                </c:pt>
                <c:pt idx="9137">
                  <c:v>1.8274999999998152</c:v>
                </c:pt>
                <c:pt idx="9138">
                  <c:v>1.8276999999998138</c:v>
                </c:pt>
                <c:pt idx="9139">
                  <c:v>1.8278999999998138</c:v>
                </c:pt>
                <c:pt idx="9140">
                  <c:v>1.8280999999998151</c:v>
                </c:pt>
                <c:pt idx="9141">
                  <c:v>1.8282999999998151</c:v>
                </c:pt>
                <c:pt idx="9142">
                  <c:v>1.8284999999998151</c:v>
                </c:pt>
                <c:pt idx="9143">
                  <c:v>1.828699999999815</c:v>
                </c:pt>
                <c:pt idx="9144">
                  <c:v>1.828899999999815</c:v>
                </c:pt>
                <c:pt idx="9145">
                  <c:v>1.829099999999815</c:v>
                </c:pt>
                <c:pt idx="9146">
                  <c:v>1.829299999999815</c:v>
                </c:pt>
                <c:pt idx="9147">
                  <c:v>1.8294999999998138</c:v>
                </c:pt>
                <c:pt idx="9148">
                  <c:v>1.8296999999998138</c:v>
                </c:pt>
                <c:pt idx="9149">
                  <c:v>1.8298999999998138</c:v>
                </c:pt>
                <c:pt idx="9150">
                  <c:v>1.8300999999998149</c:v>
                </c:pt>
                <c:pt idx="9151">
                  <c:v>1.8302999999998149</c:v>
                </c:pt>
                <c:pt idx="9152">
                  <c:v>1.8304999999998148</c:v>
                </c:pt>
                <c:pt idx="9153">
                  <c:v>1.8306999999998148</c:v>
                </c:pt>
                <c:pt idx="9154">
                  <c:v>1.8308999999998148</c:v>
                </c:pt>
                <c:pt idx="9155">
                  <c:v>1.8310999999998148</c:v>
                </c:pt>
                <c:pt idx="9156">
                  <c:v>1.8312999999998139</c:v>
                </c:pt>
                <c:pt idx="9157">
                  <c:v>1.8314999999998138</c:v>
                </c:pt>
                <c:pt idx="9158">
                  <c:v>1.8316999999998138</c:v>
                </c:pt>
                <c:pt idx="9159">
                  <c:v>1.8318999999998138</c:v>
                </c:pt>
                <c:pt idx="9160">
                  <c:v>1.8320999999998147</c:v>
                </c:pt>
                <c:pt idx="9161">
                  <c:v>1.8322999999998146</c:v>
                </c:pt>
                <c:pt idx="9162">
                  <c:v>1.8324999999998146</c:v>
                </c:pt>
                <c:pt idx="9163">
                  <c:v>1.8326999999998146</c:v>
                </c:pt>
                <c:pt idx="9164">
                  <c:v>1.8328999999998146</c:v>
                </c:pt>
                <c:pt idx="9165">
                  <c:v>1.8330999999998139</c:v>
                </c:pt>
                <c:pt idx="9166">
                  <c:v>1.8332999999998139</c:v>
                </c:pt>
                <c:pt idx="9167">
                  <c:v>1.8334999999998138</c:v>
                </c:pt>
                <c:pt idx="9168">
                  <c:v>1.8336999999998138</c:v>
                </c:pt>
                <c:pt idx="9169">
                  <c:v>1.8338999999998138</c:v>
                </c:pt>
                <c:pt idx="9170">
                  <c:v>1.8340999999998144</c:v>
                </c:pt>
                <c:pt idx="9171">
                  <c:v>1.8342999999998144</c:v>
                </c:pt>
                <c:pt idx="9172">
                  <c:v>1.8344999999998144</c:v>
                </c:pt>
                <c:pt idx="9173">
                  <c:v>1.8346999999998144</c:v>
                </c:pt>
                <c:pt idx="9174">
                  <c:v>1.8348999999998139</c:v>
                </c:pt>
                <c:pt idx="9175">
                  <c:v>1.8350999999998139</c:v>
                </c:pt>
                <c:pt idx="9176">
                  <c:v>1.8352999999998139</c:v>
                </c:pt>
                <c:pt idx="9177">
                  <c:v>1.8354999999998138</c:v>
                </c:pt>
                <c:pt idx="9178">
                  <c:v>1.8356999999998138</c:v>
                </c:pt>
                <c:pt idx="9179">
                  <c:v>1.8358999999998138</c:v>
                </c:pt>
                <c:pt idx="9180">
                  <c:v>1.8360999999998142</c:v>
                </c:pt>
                <c:pt idx="9181">
                  <c:v>1.8362999999998142</c:v>
                </c:pt>
                <c:pt idx="9182">
                  <c:v>1.8364999999998142</c:v>
                </c:pt>
                <c:pt idx="9183">
                  <c:v>1.8366999999998139</c:v>
                </c:pt>
                <c:pt idx="9184">
                  <c:v>1.8368999999998139</c:v>
                </c:pt>
                <c:pt idx="9185">
                  <c:v>1.8370999999998139</c:v>
                </c:pt>
                <c:pt idx="9186">
                  <c:v>1.8372999999998139</c:v>
                </c:pt>
                <c:pt idx="9187">
                  <c:v>1.8374999999998138</c:v>
                </c:pt>
                <c:pt idx="9188">
                  <c:v>1.8376999999998138</c:v>
                </c:pt>
                <c:pt idx="9189">
                  <c:v>1.8378999999998138</c:v>
                </c:pt>
                <c:pt idx="9190">
                  <c:v>1.838099999999814</c:v>
                </c:pt>
                <c:pt idx="9191">
                  <c:v>1.838299999999814</c:v>
                </c:pt>
                <c:pt idx="9192">
                  <c:v>1.8384999999998139</c:v>
                </c:pt>
                <c:pt idx="9193">
                  <c:v>1.8386999999998139</c:v>
                </c:pt>
                <c:pt idx="9194">
                  <c:v>1.8388999999998139</c:v>
                </c:pt>
                <c:pt idx="9195">
                  <c:v>1.8390999999998139</c:v>
                </c:pt>
                <c:pt idx="9196">
                  <c:v>1.8392999999998139</c:v>
                </c:pt>
                <c:pt idx="9197">
                  <c:v>1.8394999999998138</c:v>
                </c:pt>
                <c:pt idx="9198">
                  <c:v>1.8396999999998138</c:v>
                </c:pt>
                <c:pt idx="9199">
                  <c:v>1.8398999999998138</c:v>
                </c:pt>
                <c:pt idx="9200">
                  <c:v>1.840099999999814</c:v>
                </c:pt>
                <c:pt idx="9201">
                  <c:v>1.840299999999814</c:v>
                </c:pt>
                <c:pt idx="9202">
                  <c:v>1.8404999999998137</c:v>
                </c:pt>
                <c:pt idx="9203">
                  <c:v>1.8406999999998137</c:v>
                </c:pt>
                <c:pt idx="9204">
                  <c:v>1.8408999999998137</c:v>
                </c:pt>
                <c:pt idx="9205">
                  <c:v>1.8410999999998137</c:v>
                </c:pt>
                <c:pt idx="9206">
                  <c:v>1.8412999999998136</c:v>
                </c:pt>
                <c:pt idx="9207">
                  <c:v>1.8414999999998136</c:v>
                </c:pt>
                <c:pt idx="9208">
                  <c:v>1.8416999999998136</c:v>
                </c:pt>
                <c:pt idx="9209">
                  <c:v>1.8418999999998136</c:v>
                </c:pt>
                <c:pt idx="9210">
                  <c:v>1.842099999999814</c:v>
                </c:pt>
                <c:pt idx="9211">
                  <c:v>1.8422999999998135</c:v>
                </c:pt>
                <c:pt idx="9212">
                  <c:v>1.8424999999998135</c:v>
                </c:pt>
                <c:pt idx="9213">
                  <c:v>1.8426999999998135</c:v>
                </c:pt>
                <c:pt idx="9214">
                  <c:v>1.8428999999998135</c:v>
                </c:pt>
                <c:pt idx="9215">
                  <c:v>1.8430999999998134</c:v>
                </c:pt>
                <c:pt idx="9216">
                  <c:v>1.8432999999998134</c:v>
                </c:pt>
                <c:pt idx="9217">
                  <c:v>1.8434999999998134</c:v>
                </c:pt>
                <c:pt idx="9218">
                  <c:v>1.8436999999998134</c:v>
                </c:pt>
                <c:pt idx="9219">
                  <c:v>1.8438999999998134</c:v>
                </c:pt>
                <c:pt idx="9220">
                  <c:v>1.8440999999998133</c:v>
                </c:pt>
                <c:pt idx="9221">
                  <c:v>1.8442999999998133</c:v>
                </c:pt>
                <c:pt idx="9222">
                  <c:v>1.8444999999998133</c:v>
                </c:pt>
                <c:pt idx="9223">
                  <c:v>1.8446999999998133</c:v>
                </c:pt>
                <c:pt idx="9224">
                  <c:v>1.8448999999998132</c:v>
                </c:pt>
                <c:pt idx="9225">
                  <c:v>1.8450999999998132</c:v>
                </c:pt>
                <c:pt idx="9226">
                  <c:v>1.8452999999998132</c:v>
                </c:pt>
                <c:pt idx="9227">
                  <c:v>1.8454999999998132</c:v>
                </c:pt>
                <c:pt idx="9228">
                  <c:v>1.8456999999998132</c:v>
                </c:pt>
                <c:pt idx="9229">
                  <c:v>1.8458999999998118</c:v>
                </c:pt>
                <c:pt idx="9230">
                  <c:v>1.8460999999998131</c:v>
                </c:pt>
                <c:pt idx="9231">
                  <c:v>1.8462999999998131</c:v>
                </c:pt>
                <c:pt idx="9232">
                  <c:v>1.8464999999998131</c:v>
                </c:pt>
                <c:pt idx="9233">
                  <c:v>1.846699999999813</c:v>
                </c:pt>
                <c:pt idx="9234">
                  <c:v>1.846899999999813</c:v>
                </c:pt>
                <c:pt idx="9235">
                  <c:v>1.847099999999813</c:v>
                </c:pt>
                <c:pt idx="9236">
                  <c:v>1.847299999999813</c:v>
                </c:pt>
                <c:pt idx="9237">
                  <c:v>1.847499999999813</c:v>
                </c:pt>
                <c:pt idx="9238">
                  <c:v>1.8476999999998118</c:v>
                </c:pt>
                <c:pt idx="9239">
                  <c:v>1.8478999999998118</c:v>
                </c:pt>
                <c:pt idx="9240">
                  <c:v>1.8480999999998129</c:v>
                </c:pt>
                <c:pt idx="9241">
                  <c:v>1.8482999999998129</c:v>
                </c:pt>
                <c:pt idx="9242">
                  <c:v>1.8484999999998128</c:v>
                </c:pt>
                <c:pt idx="9243">
                  <c:v>1.8486999999998128</c:v>
                </c:pt>
                <c:pt idx="9244">
                  <c:v>1.8488999999998128</c:v>
                </c:pt>
                <c:pt idx="9245">
                  <c:v>1.8490999999998128</c:v>
                </c:pt>
                <c:pt idx="9246">
                  <c:v>1.8492999999998128</c:v>
                </c:pt>
                <c:pt idx="9247">
                  <c:v>1.8494999999998119</c:v>
                </c:pt>
                <c:pt idx="9248">
                  <c:v>1.8496999999998118</c:v>
                </c:pt>
                <c:pt idx="9249">
                  <c:v>1.8498999999998118</c:v>
                </c:pt>
                <c:pt idx="9250">
                  <c:v>1.8500999999998127</c:v>
                </c:pt>
                <c:pt idx="9251">
                  <c:v>1.8502999999998127</c:v>
                </c:pt>
                <c:pt idx="9252">
                  <c:v>1.8504999999998126</c:v>
                </c:pt>
                <c:pt idx="9253">
                  <c:v>1.8506999999998126</c:v>
                </c:pt>
                <c:pt idx="9254">
                  <c:v>1.8508999999998126</c:v>
                </c:pt>
                <c:pt idx="9255">
                  <c:v>1.8510999999998126</c:v>
                </c:pt>
                <c:pt idx="9256">
                  <c:v>1.8512999999998119</c:v>
                </c:pt>
                <c:pt idx="9257">
                  <c:v>1.8514999999998119</c:v>
                </c:pt>
                <c:pt idx="9258">
                  <c:v>1.8516999999998118</c:v>
                </c:pt>
                <c:pt idx="9259">
                  <c:v>1.8518999999998118</c:v>
                </c:pt>
                <c:pt idx="9260">
                  <c:v>1.8520999999998125</c:v>
                </c:pt>
                <c:pt idx="9261">
                  <c:v>1.8522999999998124</c:v>
                </c:pt>
                <c:pt idx="9262">
                  <c:v>1.8524999999998124</c:v>
                </c:pt>
                <c:pt idx="9263">
                  <c:v>1.8526999999998124</c:v>
                </c:pt>
                <c:pt idx="9264">
                  <c:v>1.8528999999998124</c:v>
                </c:pt>
                <c:pt idx="9265">
                  <c:v>1.8530999999998119</c:v>
                </c:pt>
                <c:pt idx="9266">
                  <c:v>1.8532999999998119</c:v>
                </c:pt>
                <c:pt idx="9267">
                  <c:v>1.8534999999998119</c:v>
                </c:pt>
                <c:pt idx="9268">
                  <c:v>1.8536999999998118</c:v>
                </c:pt>
                <c:pt idx="9269">
                  <c:v>1.8538999999998118</c:v>
                </c:pt>
                <c:pt idx="9270">
                  <c:v>1.8540999999998122</c:v>
                </c:pt>
                <c:pt idx="9271">
                  <c:v>1.8542999999998122</c:v>
                </c:pt>
                <c:pt idx="9272">
                  <c:v>1.8544999999998122</c:v>
                </c:pt>
                <c:pt idx="9273">
                  <c:v>1.8546999999998122</c:v>
                </c:pt>
                <c:pt idx="9274">
                  <c:v>1.8548999999998119</c:v>
                </c:pt>
                <c:pt idx="9275">
                  <c:v>1.8550999999998119</c:v>
                </c:pt>
                <c:pt idx="9276">
                  <c:v>1.8552999999998119</c:v>
                </c:pt>
                <c:pt idx="9277">
                  <c:v>1.8554999999998119</c:v>
                </c:pt>
                <c:pt idx="9278">
                  <c:v>1.8556999999998118</c:v>
                </c:pt>
                <c:pt idx="9279">
                  <c:v>1.8558999999998118</c:v>
                </c:pt>
                <c:pt idx="9280">
                  <c:v>1.856099999999812</c:v>
                </c:pt>
                <c:pt idx="9281">
                  <c:v>1.856299999999812</c:v>
                </c:pt>
                <c:pt idx="9282">
                  <c:v>1.856499999999812</c:v>
                </c:pt>
                <c:pt idx="9283">
                  <c:v>1.8566999999998119</c:v>
                </c:pt>
                <c:pt idx="9284">
                  <c:v>1.8568999999998119</c:v>
                </c:pt>
                <c:pt idx="9285">
                  <c:v>1.8570999999998119</c:v>
                </c:pt>
                <c:pt idx="9286">
                  <c:v>1.8572999999998119</c:v>
                </c:pt>
                <c:pt idx="9287">
                  <c:v>1.8574999999998119</c:v>
                </c:pt>
                <c:pt idx="9288">
                  <c:v>1.8576999999998118</c:v>
                </c:pt>
                <c:pt idx="9289">
                  <c:v>1.8578999999998118</c:v>
                </c:pt>
                <c:pt idx="9290">
                  <c:v>1.858099999999812</c:v>
                </c:pt>
                <c:pt idx="9291">
                  <c:v>1.858299999999812</c:v>
                </c:pt>
                <c:pt idx="9292">
                  <c:v>1.8584999999998117</c:v>
                </c:pt>
                <c:pt idx="9293">
                  <c:v>1.8586999999998117</c:v>
                </c:pt>
                <c:pt idx="9294">
                  <c:v>1.8588999999998117</c:v>
                </c:pt>
                <c:pt idx="9295">
                  <c:v>1.8590999999998117</c:v>
                </c:pt>
                <c:pt idx="9296">
                  <c:v>1.8592999999998117</c:v>
                </c:pt>
                <c:pt idx="9297">
                  <c:v>1.8594999999998116</c:v>
                </c:pt>
                <c:pt idx="9298">
                  <c:v>1.8596999999998116</c:v>
                </c:pt>
                <c:pt idx="9299">
                  <c:v>1.8598999999998116</c:v>
                </c:pt>
                <c:pt idx="9300">
                  <c:v>1.860099999999812</c:v>
                </c:pt>
                <c:pt idx="9301">
                  <c:v>1.8602999999998115</c:v>
                </c:pt>
                <c:pt idx="9302">
                  <c:v>1.8604999999998115</c:v>
                </c:pt>
                <c:pt idx="9303">
                  <c:v>1.8606999999998115</c:v>
                </c:pt>
                <c:pt idx="9304">
                  <c:v>1.8608999999998115</c:v>
                </c:pt>
                <c:pt idx="9305">
                  <c:v>1.8610999999998115</c:v>
                </c:pt>
                <c:pt idx="9306">
                  <c:v>1.8612999999998114</c:v>
                </c:pt>
                <c:pt idx="9307">
                  <c:v>1.8614999999998114</c:v>
                </c:pt>
                <c:pt idx="9308">
                  <c:v>1.8616999999998114</c:v>
                </c:pt>
                <c:pt idx="9309">
                  <c:v>1.8618999999998114</c:v>
                </c:pt>
                <c:pt idx="9310">
                  <c:v>1.862099999999812</c:v>
                </c:pt>
                <c:pt idx="9311">
                  <c:v>1.8622999999998113</c:v>
                </c:pt>
                <c:pt idx="9312">
                  <c:v>1.8624999999998113</c:v>
                </c:pt>
                <c:pt idx="9313">
                  <c:v>1.8626999999998113</c:v>
                </c:pt>
                <c:pt idx="9314">
                  <c:v>1.8628999999998113</c:v>
                </c:pt>
                <c:pt idx="9315">
                  <c:v>1.8630999999998112</c:v>
                </c:pt>
                <c:pt idx="9316">
                  <c:v>1.8632999999998112</c:v>
                </c:pt>
                <c:pt idx="9317">
                  <c:v>1.8634999999998112</c:v>
                </c:pt>
                <c:pt idx="9318">
                  <c:v>1.8636999999998112</c:v>
                </c:pt>
                <c:pt idx="9319">
                  <c:v>1.8638999999998112</c:v>
                </c:pt>
                <c:pt idx="9320">
                  <c:v>1.8640999999998111</c:v>
                </c:pt>
                <c:pt idx="9321">
                  <c:v>1.8642999999998111</c:v>
                </c:pt>
                <c:pt idx="9322">
                  <c:v>1.8644999999998111</c:v>
                </c:pt>
                <c:pt idx="9323">
                  <c:v>1.8646999999998111</c:v>
                </c:pt>
                <c:pt idx="9324">
                  <c:v>1.864899999999811</c:v>
                </c:pt>
                <c:pt idx="9325">
                  <c:v>1.865099999999811</c:v>
                </c:pt>
                <c:pt idx="9326">
                  <c:v>1.865299999999811</c:v>
                </c:pt>
                <c:pt idx="9327">
                  <c:v>1.865499999999811</c:v>
                </c:pt>
                <c:pt idx="9328">
                  <c:v>1.865699999999811</c:v>
                </c:pt>
                <c:pt idx="9329">
                  <c:v>1.8658999999998098</c:v>
                </c:pt>
                <c:pt idx="9330">
                  <c:v>1.8660999999998109</c:v>
                </c:pt>
                <c:pt idx="9331">
                  <c:v>1.8662999999998109</c:v>
                </c:pt>
                <c:pt idx="9332">
                  <c:v>1.8664999999998109</c:v>
                </c:pt>
                <c:pt idx="9333">
                  <c:v>1.8666999999998108</c:v>
                </c:pt>
                <c:pt idx="9334">
                  <c:v>1.8668999999998108</c:v>
                </c:pt>
                <c:pt idx="9335">
                  <c:v>1.8670999999998108</c:v>
                </c:pt>
                <c:pt idx="9336">
                  <c:v>1.8672999999998108</c:v>
                </c:pt>
                <c:pt idx="9337">
                  <c:v>1.8674999999998108</c:v>
                </c:pt>
                <c:pt idx="9338">
                  <c:v>1.8676999999998098</c:v>
                </c:pt>
                <c:pt idx="9339">
                  <c:v>1.8678999999998098</c:v>
                </c:pt>
                <c:pt idx="9340">
                  <c:v>1.8680999999998107</c:v>
                </c:pt>
                <c:pt idx="9341">
                  <c:v>1.8682999999998107</c:v>
                </c:pt>
                <c:pt idx="9342">
                  <c:v>1.8684999999998106</c:v>
                </c:pt>
                <c:pt idx="9343">
                  <c:v>1.8686999999998106</c:v>
                </c:pt>
                <c:pt idx="9344">
                  <c:v>1.8688999999998106</c:v>
                </c:pt>
                <c:pt idx="9345">
                  <c:v>1.8690999999998106</c:v>
                </c:pt>
                <c:pt idx="9346">
                  <c:v>1.8692999999998106</c:v>
                </c:pt>
                <c:pt idx="9347">
                  <c:v>1.8694999999998099</c:v>
                </c:pt>
                <c:pt idx="9348">
                  <c:v>1.8696999999998098</c:v>
                </c:pt>
                <c:pt idx="9349">
                  <c:v>1.8698999999998098</c:v>
                </c:pt>
                <c:pt idx="9350">
                  <c:v>1.8700999999998105</c:v>
                </c:pt>
                <c:pt idx="9351">
                  <c:v>1.8702999999998104</c:v>
                </c:pt>
                <c:pt idx="9352">
                  <c:v>1.8704999999998104</c:v>
                </c:pt>
                <c:pt idx="9353">
                  <c:v>1.8706999999998104</c:v>
                </c:pt>
                <c:pt idx="9354">
                  <c:v>1.8708999999998104</c:v>
                </c:pt>
                <c:pt idx="9355">
                  <c:v>1.8710999999998104</c:v>
                </c:pt>
                <c:pt idx="9356">
                  <c:v>1.8712999999998099</c:v>
                </c:pt>
                <c:pt idx="9357">
                  <c:v>1.8714999999998099</c:v>
                </c:pt>
                <c:pt idx="9358">
                  <c:v>1.8716999999998098</c:v>
                </c:pt>
                <c:pt idx="9359">
                  <c:v>1.8718999999998098</c:v>
                </c:pt>
                <c:pt idx="9360">
                  <c:v>1.8720999999998102</c:v>
                </c:pt>
                <c:pt idx="9361">
                  <c:v>1.8722999999998102</c:v>
                </c:pt>
                <c:pt idx="9362">
                  <c:v>1.8724999999998102</c:v>
                </c:pt>
                <c:pt idx="9363">
                  <c:v>1.8726999999998102</c:v>
                </c:pt>
                <c:pt idx="9364">
                  <c:v>1.8728999999998102</c:v>
                </c:pt>
                <c:pt idx="9365">
                  <c:v>1.8730999999998099</c:v>
                </c:pt>
                <c:pt idx="9366">
                  <c:v>1.8732999999998099</c:v>
                </c:pt>
                <c:pt idx="9367">
                  <c:v>1.8734999999998099</c:v>
                </c:pt>
                <c:pt idx="9368">
                  <c:v>1.8736999999998099</c:v>
                </c:pt>
                <c:pt idx="9369">
                  <c:v>1.8738999999998098</c:v>
                </c:pt>
                <c:pt idx="9370">
                  <c:v>1.87409999999981</c:v>
                </c:pt>
                <c:pt idx="9371">
                  <c:v>1.87429999999981</c:v>
                </c:pt>
                <c:pt idx="9372">
                  <c:v>1.87449999999981</c:v>
                </c:pt>
                <c:pt idx="9373">
                  <c:v>1.87469999999981</c:v>
                </c:pt>
                <c:pt idx="9374">
                  <c:v>1.8748999999998099</c:v>
                </c:pt>
                <c:pt idx="9375">
                  <c:v>1.8750999999998099</c:v>
                </c:pt>
                <c:pt idx="9376">
                  <c:v>1.8752999999998099</c:v>
                </c:pt>
                <c:pt idx="9377">
                  <c:v>1.8754999999998099</c:v>
                </c:pt>
                <c:pt idx="9378">
                  <c:v>1.8756999999998099</c:v>
                </c:pt>
                <c:pt idx="9379">
                  <c:v>1.8758999999998098</c:v>
                </c:pt>
                <c:pt idx="9380">
                  <c:v>1.87609999999981</c:v>
                </c:pt>
                <c:pt idx="9381">
                  <c:v>1.87629999999981</c:v>
                </c:pt>
                <c:pt idx="9382">
                  <c:v>1.87649999999981</c:v>
                </c:pt>
                <c:pt idx="9383">
                  <c:v>1.8766999999998097</c:v>
                </c:pt>
                <c:pt idx="9384">
                  <c:v>1.8768999999998097</c:v>
                </c:pt>
                <c:pt idx="9385">
                  <c:v>1.8770999999998097</c:v>
                </c:pt>
                <c:pt idx="9386">
                  <c:v>1.8772999999998097</c:v>
                </c:pt>
                <c:pt idx="9387">
                  <c:v>1.8774999999998097</c:v>
                </c:pt>
                <c:pt idx="9388">
                  <c:v>1.8776999999998096</c:v>
                </c:pt>
                <c:pt idx="9389">
                  <c:v>1.8778999999998096</c:v>
                </c:pt>
                <c:pt idx="9390">
                  <c:v>1.87809999999981</c:v>
                </c:pt>
                <c:pt idx="9391">
                  <c:v>1.87829999999981</c:v>
                </c:pt>
                <c:pt idx="9392">
                  <c:v>1.8784999999998095</c:v>
                </c:pt>
                <c:pt idx="9393">
                  <c:v>1.8786999999998095</c:v>
                </c:pt>
                <c:pt idx="9394">
                  <c:v>1.8788999999998095</c:v>
                </c:pt>
                <c:pt idx="9395">
                  <c:v>1.8790999999998095</c:v>
                </c:pt>
                <c:pt idx="9396">
                  <c:v>1.8792999999998095</c:v>
                </c:pt>
                <c:pt idx="9397">
                  <c:v>1.8794999999998094</c:v>
                </c:pt>
                <c:pt idx="9398">
                  <c:v>1.8796999999998094</c:v>
                </c:pt>
                <c:pt idx="9399">
                  <c:v>1.8798999999998094</c:v>
                </c:pt>
                <c:pt idx="9400">
                  <c:v>1.88009999999981</c:v>
                </c:pt>
                <c:pt idx="9401">
                  <c:v>1.8802999999998093</c:v>
                </c:pt>
                <c:pt idx="9402">
                  <c:v>1.8804999999998093</c:v>
                </c:pt>
                <c:pt idx="9403">
                  <c:v>1.8806999999998093</c:v>
                </c:pt>
                <c:pt idx="9404">
                  <c:v>1.8808999999998093</c:v>
                </c:pt>
                <c:pt idx="9405">
                  <c:v>1.8810999999998093</c:v>
                </c:pt>
                <c:pt idx="9406">
                  <c:v>1.8812999999998092</c:v>
                </c:pt>
                <c:pt idx="9407">
                  <c:v>1.8814999999998092</c:v>
                </c:pt>
                <c:pt idx="9408">
                  <c:v>1.8816999999998092</c:v>
                </c:pt>
                <c:pt idx="9409">
                  <c:v>1.8818999999998092</c:v>
                </c:pt>
                <c:pt idx="9410">
                  <c:v>1.8820999999998091</c:v>
                </c:pt>
                <c:pt idx="9411">
                  <c:v>1.8822999999998091</c:v>
                </c:pt>
                <c:pt idx="9412">
                  <c:v>1.8824999999998091</c:v>
                </c:pt>
                <c:pt idx="9413">
                  <c:v>1.8826999999998091</c:v>
                </c:pt>
                <c:pt idx="9414">
                  <c:v>1.8828999999998091</c:v>
                </c:pt>
                <c:pt idx="9415">
                  <c:v>1.883099999999809</c:v>
                </c:pt>
                <c:pt idx="9416">
                  <c:v>1.883299999999809</c:v>
                </c:pt>
                <c:pt idx="9417">
                  <c:v>1.883499999999809</c:v>
                </c:pt>
                <c:pt idx="9418">
                  <c:v>1.883699999999809</c:v>
                </c:pt>
                <c:pt idx="9419">
                  <c:v>1.8838999999998078</c:v>
                </c:pt>
                <c:pt idx="9420">
                  <c:v>1.8840999999998089</c:v>
                </c:pt>
                <c:pt idx="9421">
                  <c:v>1.8842999999998089</c:v>
                </c:pt>
                <c:pt idx="9422">
                  <c:v>1.8844999999998089</c:v>
                </c:pt>
                <c:pt idx="9423">
                  <c:v>1.8846999999998089</c:v>
                </c:pt>
                <c:pt idx="9424">
                  <c:v>1.8848999999998088</c:v>
                </c:pt>
                <c:pt idx="9425">
                  <c:v>1.8850999999998088</c:v>
                </c:pt>
                <c:pt idx="9426">
                  <c:v>1.8852999999998088</c:v>
                </c:pt>
                <c:pt idx="9427">
                  <c:v>1.8854999999998088</c:v>
                </c:pt>
                <c:pt idx="9428">
                  <c:v>1.8856999999998088</c:v>
                </c:pt>
                <c:pt idx="9429">
                  <c:v>1.8858999999998078</c:v>
                </c:pt>
                <c:pt idx="9430">
                  <c:v>1.8860999999998087</c:v>
                </c:pt>
                <c:pt idx="9431">
                  <c:v>1.8862999999998087</c:v>
                </c:pt>
                <c:pt idx="9432">
                  <c:v>1.8864999999998087</c:v>
                </c:pt>
                <c:pt idx="9433">
                  <c:v>1.8866999999998086</c:v>
                </c:pt>
                <c:pt idx="9434">
                  <c:v>1.8868999999998086</c:v>
                </c:pt>
                <c:pt idx="9435">
                  <c:v>1.8870999999998086</c:v>
                </c:pt>
                <c:pt idx="9436">
                  <c:v>1.8872999999998086</c:v>
                </c:pt>
                <c:pt idx="9437">
                  <c:v>1.8874999999998086</c:v>
                </c:pt>
                <c:pt idx="9438">
                  <c:v>1.8876999999998079</c:v>
                </c:pt>
                <c:pt idx="9439">
                  <c:v>1.8878999999998078</c:v>
                </c:pt>
                <c:pt idx="9440">
                  <c:v>1.8880999999998085</c:v>
                </c:pt>
                <c:pt idx="9441">
                  <c:v>1.8882999999998085</c:v>
                </c:pt>
                <c:pt idx="9442">
                  <c:v>1.8884999999998084</c:v>
                </c:pt>
                <c:pt idx="9443">
                  <c:v>1.8886999999998084</c:v>
                </c:pt>
                <c:pt idx="9444">
                  <c:v>1.8888999999998084</c:v>
                </c:pt>
                <c:pt idx="9445">
                  <c:v>1.8890999999998084</c:v>
                </c:pt>
                <c:pt idx="9446">
                  <c:v>1.8892999999998084</c:v>
                </c:pt>
                <c:pt idx="9447">
                  <c:v>1.8894999999998079</c:v>
                </c:pt>
                <c:pt idx="9448">
                  <c:v>1.8896999999998079</c:v>
                </c:pt>
                <c:pt idx="9449">
                  <c:v>1.8898999999998078</c:v>
                </c:pt>
                <c:pt idx="9450">
                  <c:v>1.8900999999998083</c:v>
                </c:pt>
                <c:pt idx="9451">
                  <c:v>1.8902999999998082</c:v>
                </c:pt>
                <c:pt idx="9452">
                  <c:v>1.8904999999998082</c:v>
                </c:pt>
                <c:pt idx="9453">
                  <c:v>1.8906999999998082</c:v>
                </c:pt>
                <c:pt idx="9454">
                  <c:v>1.8908999999998082</c:v>
                </c:pt>
                <c:pt idx="9455">
                  <c:v>1.8910999999998082</c:v>
                </c:pt>
                <c:pt idx="9456">
                  <c:v>1.8912999999998079</c:v>
                </c:pt>
                <c:pt idx="9457">
                  <c:v>1.8914999999998079</c:v>
                </c:pt>
                <c:pt idx="9458">
                  <c:v>1.8916999999998079</c:v>
                </c:pt>
                <c:pt idx="9459">
                  <c:v>1.8918999999998078</c:v>
                </c:pt>
                <c:pt idx="9460">
                  <c:v>1.892099999999808</c:v>
                </c:pt>
                <c:pt idx="9461">
                  <c:v>1.892299999999808</c:v>
                </c:pt>
                <c:pt idx="9462">
                  <c:v>1.892499999999808</c:v>
                </c:pt>
                <c:pt idx="9463">
                  <c:v>1.892699999999808</c:v>
                </c:pt>
                <c:pt idx="9464">
                  <c:v>1.892899999999808</c:v>
                </c:pt>
                <c:pt idx="9465">
                  <c:v>1.8930999999998079</c:v>
                </c:pt>
                <c:pt idx="9466">
                  <c:v>1.8932999999998079</c:v>
                </c:pt>
                <c:pt idx="9467">
                  <c:v>1.8934999999998079</c:v>
                </c:pt>
                <c:pt idx="9468">
                  <c:v>1.8936999999998079</c:v>
                </c:pt>
                <c:pt idx="9469">
                  <c:v>1.8938999999998078</c:v>
                </c:pt>
                <c:pt idx="9470">
                  <c:v>1.894099999999808</c:v>
                </c:pt>
                <c:pt idx="9471">
                  <c:v>1.894299999999808</c:v>
                </c:pt>
                <c:pt idx="9472">
                  <c:v>1.894499999999808</c:v>
                </c:pt>
                <c:pt idx="9473">
                  <c:v>1.894699999999808</c:v>
                </c:pt>
                <c:pt idx="9474">
                  <c:v>1.8948999999998077</c:v>
                </c:pt>
                <c:pt idx="9475">
                  <c:v>1.8950999999998077</c:v>
                </c:pt>
                <c:pt idx="9476">
                  <c:v>1.8952999999998077</c:v>
                </c:pt>
                <c:pt idx="9477">
                  <c:v>1.8954999999998077</c:v>
                </c:pt>
                <c:pt idx="9478">
                  <c:v>1.8956999999998077</c:v>
                </c:pt>
                <c:pt idx="9479">
                  <c:v>1.8958999999998076</c:v>
                </c:pt>
                <c:pt idx="9480">
                  <c:v>1.8960999999998081</c:v>
                </c:pt>
                <c:pt idx="9481">
                  <c:v>1.896299999999808</c:v>
                </c:pt>
                <c:pt idx="9482">
                  <c:v>1.896499999999808</c:v>
                </c:pt>
                <c:pt idx="9483">
                  <c:v>1.8966999999998075</c:v>
                </c:pt>
                <c:pt idx="9484">
                  <c:v>1.8968999999998075</c:v>
                </c:pt>
                <c:pt idx="9485">
                  <c:v>1.8970999999998075</c:v>
                </c:pt>
                <c:pt idx="9486">
                  <c:v>1.8972999999998075</c:v>
                </c:pt>
                <c:pt idx="9487">
                  <c:v>1.8974999999998075</c:v>
                </c:pt>
                <c:pt idx="9488">
                  <c:v>1.8976999999998074</c:v>
                </c:pt>
                <c:pt idx="9489">
                  <c:v>1.8978999999998074</c:v>
                </c:pt>
                <c:pt idx="9490">
                  <c:v>1.8980999999998081</c:v>
                </c:pt>
                <c:pt idx="9491">
                  <c:v>1.898299999999808</c:v>
                </c:pt>
                <c:pt idx="9492">
                  <c:v>1.8984999999998073</c:v>
                </c:pt>
                <c:pt idx="9493">
                  <c:v>1.8986999999998073</c:v>
                </c:pt>
                <c:pt idx="9494">
                  <c:v>1.8988999999998073</c:v>
                </c:pt>
                <c:pt idx="9495">
                  <c:v>1.8990999999998073</c:v>
                </c:pt>
                <c:pt idx="9496">
                  <c:v>1.8992999999998073</c:v>
                </c:pt>
                <c:pt idx="9497">
                  <c:v>1.8994999999998072</c:v>
                </c:pt>
                <c:pt idx="9498">
                  <c:v>1.8996999999998072</c:v>
                </c:pt>
                <c:pt idx="9499">
                  <c:v>1.8998999999998072</c:v>
                </c:pt>
                <c:pt idx="9500">
                  <c:v>1.9000999999998078</c:v>
                </c:pt>
                <c:pt idx="9501">
                  <c:v>1.9002999999998058</c:v>
                </c:pt>
                <c:pt idx="9502">
                  <c:v>1.9004999999998058</c:v>
                </c:pt>
                <c:pt idx="9503">
                  <c:v>1.9006999999998058</c:v>
                </c:pt>
                <c:pt idx="9504">
                  <c:v>1.9008999999998033</c:v>
                </c:pt>
                <c:pt idx="9505">
                  <c:v>1.9010999999998033</c:v>
                </c:pt>
                <c:pt idx="9506">
                  <c:v>1.9012999999998028</c:v>
                </c:pt>
                <c:pt idx="9507">
                  <c:v>1.9014999999998028</c:v>
                </c:pt>
                <c:pt idx="9508">
                  <c:v>1.9016999999998021</c:v>
                </c:pt>
                <c:pt idx="9509">
                  <c:v>1.9018999999998019</c:v>
                </c:pt>
                <c:pt idx="9510">
                  <c:v>1.9020999999998058</c:v>
                </c:pt>
                <c:pt idx="9511">
                  <c:v>1.9022999999998058</c:v>
                </c:pt>
                <c:pt idx="9512">
                  <c:v>1.9024999999998058</c:v>
                </c:pt>
                <c:pt idx="9513">
                  <c:v>1.9026999999998058</c:v>
                </c:pt>
                <c:pt idx="9514">
                  <c:v>1.9028999999998031</c:v>
                </c:pt>
                <c:pt idx="9515">
                  <c:v>1.9030999999998031</c:v>
                </c:pt>
                <c:pt idx="9516">
                  <c:v>1.9032999999998026</c:v>
                </c:pt>
                <c:pt idx="9517">
                  <c:v>1.9034999999998026</c:v>
                </c:pt>
                <c:pt idx="9518">
                  <c:v>1.9036999999998019</c:v>
                </c:pt>
                <c:pt idx="9519">
                  <c:v>1.9038999999998012</c:v>
                </c:pt>
                <c:pt idx="9520">
                  <c:v>1.9040999999998058</c:v>
                </c:pt>
                <c:pt idx="9521">
                  <c:v>1.9042999999998058</c:v>
                </c:pt>
                <c:pt idx="9522">
                  <c:v>1.9044999999998058</c:v>
                </c:pt>
                <c:pt idx="9523">
                  <c:v>1.9046999999998058</c:v>
                </c:pt>
                <c:pt idx="9524">
                  <c:v>1.9048999999998038</c:v>
                </c:pt>
                <c:pt idx="9525">
                  <c:v>1.9050999999998028</c:v>
                </c:pt>
                <c:pt idx="9526">
                  <c:v>1.9052999999998026</c:v>
                </c:pt>
                <c:pt idx="9527">
                  <c:v>1.9054999999998024</c:v>
                </c:pt>
                <c:pt idx="9528">
                  <c:v>1.9056999999998017</c:v>
                </c:pt>
                <c:pt idx="9529">
                  <c:v>1.9058999999998012</c:v>
                </c:pt>
                <c:pt idx="9530">
                  <c:v>1.9060999999998058</c:v>
                </c:pt>
                <c:pt idx="9531">
                  <c:v>1.9062999999998058</c:v>
                </c:pt>
                <c:pt idx="9532">
                  <c:v>1.9064999999998058</c:v>
                </c:pt>
                <c:pt idx="9533">
                  <c:v>1.9066999999998058</c:v>
                </c:pt>
                <c:pt idx="9534">
                  <c:v>1.9068999999998058</c:v>
                </c:pt>
                <c:pt idx="9535">
                  <c:v>1.9070999999998026</c:v>
                </c:pt>
                <c:pt idx="9536">
                  <c:v>1.9072999999998026</c:v>
                </c:pt>
                <c:pt idx="9537">
                  <c:v>1.9074999999998021</c:v>
                </c:pt>
                <c:pt idx="9538">
                  <c:v>1.9076999999998017</c:v>
                </c:pt>
                <c:pt idx="9539">
                  <c:v>1.9078999999998012</c:v>
                </c:pt>
                <c:pt idx="9540">
                  <c:v>1.9080999999998058</c:v>
                </c:pt>
                <c:pt idx="9541">
                  <c:v>1.9082999999998058</c:v>
                </c:pt>
                <c:pt idx="9542">
                  <c:v>1.9084999999998058</c:v>
                </c:pt>
                <c:pt idx="9543">
                  <c:v>1.9086999999998058</c:v>
                </c:pt>
                <c:pt idx="9544">
                  <c:v>1.9088999999998058</c:v>
                </c:pt>
                <c:pt idx="9545">
                  <c:v>1.9090999999998024</c:v>
                </c:pt>
                <c:pt idx="9546">
                  <c:v>1.9092999999998024</c:v>
                </c:pt>
                <c:pt idx="9547">
                  <c:v>1.9094999999998017</c:v>
                </c:pt>
                <c:pt idx="9548">
                  <c:v>1.9096999999998017</c:v>
                </c:pt>
                <c:pt idx="9549">
                  <c:v>1.9098999999998012</c:v>
                </c:pt>
                <c:pt idx="9550">
                  <c:v>1.9100999999998058</c:v>
                </c:pt>
                <c:pt idx="9551">
                  <c:v>1.9102999999998058</c:v>
                </c:pt>
                <c:pt idx="9552">
                  <c:v>1.9104999999998058</c:v>
                </c:pt>
                <c:pt idx="9553">
                  <c:v>1.9106999999998058</c:v>
                </c:pt>
                <c:pt idx="9554">
                  <c:v>1.9108999999998058</c:v>
                </c:pt>
                <c:pt idx="9555">
                  <c:v>1.9110999999998022</c:v>
                </c:pt>
                <c:pt idx="9556">
                  <c:v>1.9112999999998022</c:v>
                </c:pt>
                <c:pt idx="9557">
                  <c:v>1.9114999999998017</c:v>
                </c:pt>
                <c:pt idx="9558">
                  <c:v>1.9116999999998017</c:v>
                </c:pt>
                <c:pt idx="9559">
                  <c:v>1.9118999999998012</c:v>
                </c:pt>
                <c:pt idx="9560">
                  <c:v>1.9120999999998058</c:v>
                </c:pt>
                <c:pt idx="9561">
                  <c:v>1.9122999999998058</c:v>
                </c:pt>
                <c:pt idx="9562">
                  <c:v>1.9124999999998058</c:v>
                </c:pt>
                <c:pt idx="9563">
                  <c:v>1.9126999999998058</c:v>
                </c:pt>
                <c:pt idx="9564">
                  <c:v>1.9128999999998058</c:v>
                </c:pt>
                <c:pt idx="9565">
                  <c:v>1.913099999999802</c:v>
                </c:pt>
                <c:pt idx="9566">
                  <c:v>1.9132999999998019</c:v>
                </c:pt>
                <c:pt idx="9567">
                  <c:v>1.9134999999998015</c:v>
                </c:pt>
                <c:pt idx="9568">
                  <c:v>1.9136999999998014</c:v>
                </c:pt>
                <c:pt idx="9569">
                  <c:v>1.913899999999801</c:v>
                </c:pt>
                <c:pt idx="9570">
                  <c:v>1.9140999999998058</c:v>
                </c:pt>
                <c:pt idx="9571">
                  <c:v>1.9142999999998058</c:v>
                </c:pt>
                <c:pt idx="9572">
                  <c:v>1.9144999999998058</c:v>
                </c:pt>
                <c:pt idx="9573">
                  <c:v>1.9146999999998058</c:v>
                </c:pt>
                <c:pt idx="9574">
                  <c:v>1.9148999999998038</c:v>
                </c:pt>
                <c:pt idx="9575">
                  <c:v>1.9150999999998017</c:v>
                </c:pt>
                <c:pt idx="9576">
                  <c:v>1.9152999999998017</c:v>
                </c:pt>
                <c:pt idx="9577">
                  <c:v>1.9154999999998013</c:v>
                </c:pt>
                <c:pt idx="9578">
                  <c:v>1.9156999999998012</c:v>
                </c:pt>
                <c:pt idx="9579">
                  <c:v>1.9158999999998008</c:v>
                </c:pt>
                <c:pt idx="9580">
                  <c:v>1.9160999999998058</c:v>
                </c:pt>
                <c:pt idx="9581">
                  <c:v>1.9162999999998058</c:v>
                </c:pt>
                <c:pt idx="9582">
                  <c:v>1.9164999999998058</c:v>
                </c:pt>
                <c:pt idx="9583">
                  <c:v>1.9166999999998038</c:v>
                </c:pt>
                <c:pt idx="9584">
                  <c:v>1.9168999999998038</c:v>
                </c:pt>
                <c:pt idx="9585">
                  <c:v>1.9170999999998015</c:v>
                </c:pt>
                <c:pt idx="9586">
                  <c:v>1.9172999999998015</c:v>
                </c:pt>
                <c:pt idx="9587">
                  <c:v>1.917499999999801</c:v>
                </c:pt>
                <c:pt idx="9588">
                  <c:v>1.917699999999801</c:v>
                </c:pt>
                <c:pt idx="9589">
                  <c:v>1.9178999999998005</c:v>
                </c:pt>
                <c:pt idx="9590">
                  <c:v>1.9180999999998058</c:v>
                </c:pt>
                <c:pt idx="9591">
                  <c:v>1.9182999999998058</c:v>
                </c:pt>
                <c:pt idx="9592">
                  <c:v>1.9184999999998038</c:v>
                </c:pt>
                <c:pt idx="9593">
                  <c:v>1.9186999999998038</c:v>
                </c:pt>
                <c:pt idx="9594">
                  <c:v>1.9188999999998038</c:v>
                </c:pt>
                <c:pt idx="9595">
                  <c:v>1.9190999999998013</c:v>
                </c:pt>
                <c:pt idx="9596">
                  <c:v>1.9192999999998013</c:v>
                </c:pt>
                <c:pt idx="9597">
                  <c:v>1.9194999999998008</c:v>
                </c:pt>
                <c:pt idx="9598">
                  <c:v>1.9196999999998008</c:v>
                </c:pt>
                <c:pt idx="9599">
                  <c:v>1.9198999999998001</c:v>
                </c:pt>
                <c:pt idx="9600">
                  <c:v>1.9200999999998059</c:v>
                </c:pt>
                <c:pt idx="9601">
                  <c:v>1.9202999999998038</c:v>
                </c:pt>
                <c:pt idx="9602">
                  <c:v>1.9204999999998038</c:v>
                </c:pt>
                <c:pt idx="9603">
                  <c:v>1.9206999999998038</c:v>
                </c:pt>
                <c:pt idx="9604">
                  <c:v>1.9208999999998038</c:v>
                </c:pt>
                <c:pt idx="9605">
                  <c:v>1.9210999999998011</c:v>
                </c:pt>
                <c:pt idx="9606">
                  <c:v>1.9212999999998011</c:v>
                </c:pt>
                <c:pt idx="9607">
                  <c:v>1.9214999999998006</c:v>
                </c:pt>
                <c:pt idx="9608">
                  <c:v>1.9216999999998006</c:v>
                </c:pt>
                <c:pt idx="9609">
                  <c:v>1.9218999999997997</c:v>
                </c:pt>
                <c:pt idx="9610">
                  <c:v>1.9220999999998039</c:v>
                </c:pt>
                <c:pt idx="9611">
                  <c:v>1.9222999999998038</c:v>
                </c:pt>
                <c:pt idx="9612">
                  <c:v>1.9224999999998038</c:v>
                </c:pt>
                <c:pt idx="9613">
                  <c:v>1.9226999999998038</c:v>
                </c:pt>
                <c:pt idx="9614">
                  <c:v>1.9228999999998038</c:v>
                </c:pt>
                <c:pt idx="9615">
                  <c:v>1.9230999999998009</c:v>
                </c:pt>
                <c:pt idx="9616">
                  <c:v>1.9232999999998008</c:v>
                </c:pt>
                <c:pt idx="9617">
                  <c:v>1.9234999999998004</c:v>
                </c:pt>
                <c:pt idx="9618">
                  <c:v>1.9236999999998003</c:v>
                </c:pt>
                <c:pt idx="9619">
                  <c:v>1.9238999999997992</c:v>
                </c:pt>
                <c:pt idx="9620">
                  <c:v>1.9240999999998039</c:v>
                </c:pt>
                <c:pt idx="9621">
                  <c:v>1.9242999999998038</c:v>
                </c:pt>
                <c:pt idx="9622">
                  <c:v>1.9244999999998038</c:v>
                </c:pt>
                <c:pt idx="9623">
                  <c:v>1.9246999999998038</c:v>
                </c:pt>
                <c:pt idx="9624">
                  <c:v>1.9248999999998038</c:v>
                </c:pt>
                <c:pt idx="9625">
                  <c:v>1.9250999999998006</c:v>
                </c:pt>
                <c:pt idx="9626">
                  <c:v>1.9252999999998006</c:v>
                </c:pt>
                <c:pt idx="9627">
                  <c:v>1.9254999999998001</c:v>
                </c:pt>
                <c:pt idx="9628">
                  <c:v>1.9256999999997997</c:v>
                </c:pt>
                <c:pt idx="9629">
                  <c:v>1.9258999999997992</c:v>
                </c:pt>
                <c:pt idx="9630">
                  <c:v>1.9260999999998039</c:v>
                </c:pt>
                <c:pt idx="9631">
                  <c:v>1.9262999999998038</c:v>
                </c:pt>
                <c:pt idx="9632">
                  <c:v>1.9264999999998038</c:v>
                </c:pt>
                <c:pt idx="9633">
                  <c:v>1.9266999999998038</c:v>
                </c:pt>
                <c:pt idx="9634">
                  <c:v>1.9268999999998038</c:v>
                </c:pt>
                <c:pt idx="9635">
                  <c:v>1.9270999999998004</c:v>
                </c:pt>
                <c:pt idx="9636">
                  <c:v>1.9272999999998004</c:v>
                </c:pt>
                <c:pt idx="9637">
                  <c:v>1.9274999999997999</c:v>
                </c:pt>
                <c:pt idx="9638">
                  <c:v>1.9276999999997997</c:v>
                </c:pt>
                <c:pt idx="9639">
                  <c:v>1.9278999999997994</c:v>
                </c:pt>
                <c:pt idx="9640">
                  <c:v>1.9280999999998039</c:v>
                </c:pt>
                <c:pt idx="9641">
                  <c:v>1.9282999999998038</c:v>
                </c:pt>
                <c:pt idx="9642">
                  <c:v>1.9284999999998038</c:v>
                </c:pt>
                <c:pt idx="9643">
                  <c:v>1.9286999999998038</c:v>
                </c:pt>
                <c:pt idx="9644">
                  <c:v>1.9288999999998038</c:v>
                </c:pt>
                <c:pt idx="9645">
                  <c:v>1.9290999999998018</c:v>
                </c:pt>
                <c:pt idx="9646">
                  <c:v>1.9292999999998002</c:v>
                </c:pt>
                <c:pt idx="9647">
                  <c:v>1.9294999999998002</c:v>
                </c:pt>
                <c:pt idx="9648">
                  <c:v>1.9296999999997997</c:v>
                </c:pt>
                <c:pt idx="9649">
                  <c:v>1.9298999999997997</c:v>
                </c:pt>
                <c:pt idx="9650">
                  <c:v>1.9300999999998039</c:v>
                </c:pt>
                <c:pt idx="9651">
                  <c:v>1.9302999999998038</c:v>
                </c:pt>
                <c:pt idx="9652">
                  <c:v>1.9304999999998038</c:v>
                </c:pt>
                <c:pt idx="9653">
                  <c:v>1.9306999999998038</c:v>
                </c:pt>
                <c:pt idx="9654">
                  <c:v>1.9308999999998038</c:v>
                </c:pt>
                <c:pt idx="9655">
                  <c:v>1.9310999999998038</c:v>
                </c:pt>
                <c:pt idx="9656">
                  <c:v>1.9312999999998</c:v>
                </c:pt>
                <c:pt idx="9657">
                  <c:v>1.9314999999997999</c:v>
                </c:pt>
                <c:pt idx="9658">
                  <c:v>1.9316999999997995</c:v>
                </c:pt>
                <c:pt idx="9659">
                  <c:v>1.9318999999997994</c:v>
                </c:pt>
                <c:pt idx="9660">
                  <c:v>1.9320999999998039</c:v>
                </c:pt>
                <c:pt idx="9661">
                  <c:v>1.9322999999998038</c:v>
                </c:pt>
                <c:pt idx="9662">
                  <c:v>1.9324999999998038</c:v>
                </c:pt>
                <c:pt idx="9663">
                  <c:v>1.9326999999998038</c:v>
                </c:pt>
                <c:pt idx="9664">
                  <c:v>1.9328999999998038</c:v>
                </c:pt>
                <c:pt idx="9665">
                  <c:v>1.9330999999998018</c:v>
                </c:pt>
                <c:pt idx="9666">
                  <c:v>1.9332999999997997</c:v>
                </c:pt>
                <c:pt idx="9667">
                  <c:v>1.9334999999997997</c:v>
                </c:pt>
                <c:pt idx="9668">
                  <c:v>1.9336999999997992</c:v>
                </c:pt>
                <c:pt idx="9669">
                  <c:v>1.9338999999997992</c:v>
                </c:pt>
                <c:pt idx="9670">
                  <c:v>1.9340999999998039</c:v>
                </c:pt>
                <c:pt idx="9671">
                  <c:v>1.9342999999998038</c:v>
                </c:pt>
                <c:pt idx="9672">
                  <c:v>1.9344999999998038</c:v>
                </c:pt>
                <c:pt idx="9673">
                  <c:v>1.9346999999998038</c:v>
                </c:pt>
                <c:pt idx="9674">
                  <c:v>1.9348999999998018</c:v>
                </c:pt>
                <c:pt idx="9675">
                  <c:v>1.9350999999998018</c:v>
                </c:pt>
                <c:pt idx="9676">
                  <c:v>1.9352999999997995</c:v>
                </c:pt>
                <c:pt idx="9677">
                  <c:v>1.9354999999997995</c:v>
                </c:pt>
                <c:pt idx="9678">
                  <c:v>1.935699999999799</c:v>
                </c:pt>
                <c:pt idx="9679">
                  <c:v>1.935899999999799</c:v>
                </c:pt>
                <c:pt idx="9680">
                  <c:v>1.9360999999998039</c:v>
                </c:pt>
                <c:pt idx="9681">
                  <c:v>1.9362999999998038</c:v>
                </c:pt>
                <c:pt idx="9682">
                  <c:v>1.9364999999998038</c:v>
                </c:pt>
                <c:pt idx="9683">
                  <c:v>1.9366999999998018</c:v>
                </c:pt>
                <c:pt idx="9684">
                  <c:v>1.9368999999998018</c:v>
                </c:pt>
                <c:pt idx="9685">
                  <c:v>1.9370999999998018</c:v>
                </c:pt>
                <c:pt idx="9686">
                  <c:v>1.9372999999997993</c:v>
                </c:pt>
                <c:pt idx="9687">
                  <c:v>1.9374999999997993</c:v>
                </c:pt>
                <c:pt idx="9688">
                  <c:v>1.9376999999997988</c:v>
                </c:pt>
                <c:pt idx="9689">
                  <c:v>1.9378999999997988</c:v>
                </c:pt>
                <c:pt idx="9690">
                  <c:v>1.9380999999998039</c:v>
                </c:pt>
                <c:pt idx="9691">
                  <c:v>1.9382999999998038</c:v>
                </c:pt>
                <c:pt idx="9692">
                  <c:v>1.9384999999998018</c:v>
                </c:pt>
                <c:pt idx="9693">
                  <c:v>1.9386999999998018</c:v>
                </c:pt>
                <c:pt idx="9694">
                  <c:v>1.9388999999998018</c:v>
                </c:pt>
                <c:pt idx="9695">
                  <c:v>1.9390999999998018</c:v>
                </c:pt>
                <c:pt idx="9696">
                  <c:v>1.9392999999997991</c:v>
                </c:pt>
                <c:pt idx="9697">
                  <c:v>1.9394999999997991</c:v>
                </c:pt>
                <c:pt idx="9698">
                  <c:v>1.9396999999997986</c:v>
                </c:pt>
                <c:pt idx="9699">
                  <c:v>1.9398999999997986</c:v>
                </c:pt>
                <c:pt idx="9700">
                  <c:v>1.9400999999998039</c:v>
                </c:pt>
                <c:pt idx="9701">
                  <c:v>1.9402999999998018</c:v>
                </c:pt>
                <c:pt idx="9702">
                  <c:v>1.9404999999998018</c:v>
                </c:pt>
                <c:pt idx="9703">
                  <c:v>1.9406999999998018</c:v>
                </c:pt>
                <c:pt idx="9704">
                  <c:v>1.9408999999998018</c:v>
                </c:pt>
                <c:pt idx="9705">
                  <c:v>1.9410999999998018</c:v>
                </c:pt>
                <c:pt idx="9706">
                  <c:v>1.9412999999997989</c:v>
                </c:pt>
                <c:pt idx="9707">
                  <c:v>1.9414999999997988</c:v>
                </c:pt>
                <c:pt idx="9708">
                  <c:v>1.9416999999997984</c:v>
                </c:pt>
                <c:pt idx="9709">
                  <c:v>1.9418999999997983</c:v>
                </c:pt>
                <c:pt idx="9710">
                  <c:v>1.9420999999998019</c:v>
                </c:pt>
                <c:pt idx="9711">
                  <c:v>1.9422999999998019</c:v>
                </c:pt>
                <c:pt idx="9712">
                  <c:v>1.9424999999998018</c:v>
                </c:pt>
                <c:pt idx="9713">
                  <c:v>1.9426999999998018</c:v>
                </c:pt>
                <c:pt idx="9714">
                  <c:v>1.9428999999998018</c:v>
                </c:pt>
                <c:pt idx="9715">
                  <c:v>1.9430999999998018</c:v>
                </c:pt>
                <c:pt idx="9716">
                  <c:v>1.9432999999997986</c:v>
                </c:pt>
                <c:pt idx="9717">
                  <c:v>1.9434999999997986</c:v>
                </c:pt>
                <c:pt idx="9718">
                  <c:v>1.9436999999997981</c:v>
                </c:pt>
                <c:pt idx="9719">
                  <c:v>1.9438999999997977</c:v>
                </c:pt>
                <c:pt idx="9720">
                  <c:v>1.9440999999998019</c:v>
                </c:pt>
                <c:pt idx="9721">
                  <c:v>1.9442999999998019</c:v>
                </c:pt>
                <c:pt idx="9722">
                  <c:v>1.9444999999998018</c:v>
                </c:pt>
                <c:pt idx="9723">
                  <c:v>1.9446999999998018</c:v>
                </c:pt>
                <c:pt idx="9724">
                  <c:v>1.9448999999998018</c:v>
                </c:pt>
                <c:pt idx="9725">
                  <c:v>1.9450999999998018</c:v>
                </c:pt>
                <c:pt idx="9726">
                  <c:v>1.9452999999997984</c:v>
                </c:pt>
                <c:pt idx="9727">
                  <c:v>1.9454999999997984</c:v>
                </c:pt>
                <c:pt idx="9728">
                  <c:v>1.9456999999997977</c:v>
                </c:pt>
                <c:pt idx="9729">
                  <c:v>1.9458999999997977</c:v>
                </c:pt>
                <c:pt idx="9730">
                  <c:v>1.9460999999998019</c:v>
                </c:pt>
                <c:pt idx="9731">
                  <c:v>1.9462999999998019</c:v>
                </c:pt>
                <c:pt idx="9732">
                  <c:v>1.9464999999998018</c:v>
                </c:pt>
                <c:pt idx="9733">
                  <c:v>1.9466999999998018</c:v>
                </c:pt>
                <c:pt idx="9734">
                  <c:v>1.9468999999998018</c:v>
                </c:pt>
                <c:pt idx="9735">
                  <c:v>1.9470999999998018</c:v>
                </c:pt>
                <c:pt idx="9736">
                  <c:v>1.9472999999997982</c:v>
                </c:pt>
                <c:pt idx="9737">
                  <c:v>1.9474999999997982</c:v>
                </c:pt>
                <c:pt idx="9738">
                  <c:v>1.9476999999997977</c:v>
                </c:pt>
                <c:pt idx="9739">
                  <c:v>1.9478999999997977</c:v>
                </c:pt>
                <c:pt idx="9740">
                  <c:v>1.9480999999998019</c:v>
                </c:pt>
                <c:pt idx="9741">
                  <c:v>1.9482999999998019</c:v>
                </c:pt>
                <c:pt idx="9742">
                  <c:v>1.9484999999998018</c:v>
                </c:pt>
                <c:pt idx="9743">
                  <c:v>1.9486999999998018</c:v>
                </c:pt>
                <c:pt idx="9744">
                  <c:v>1.9488999999998018</c:v>
                </c:pt>
                <c:pt idx="9745">
                  <c:v>1.9490999999998018</c:v>
                </c:pt>
                <c:pt idx="9746">
                  <c:v>1.949299999999798</c:v>
                </c:pt>
                <c:pt idx="9747">
                  <c:v>1.949499999999798</c:v>
                </c:pt>
                <c:pt idx="9748">
                  <c:v>1.9496999999997977</c:v>
                </c:pt>
                <c:pt idx="9749">
                  <c:v>1.9498999999997975</c:v>
                </c:pt>
                <c:pt idx="9750">
                  <c:v>1.9500999999998019</c:v>
                </c:pt>
                <c:pt idx="9751">
                  <c:v>1.9502999999998019</c:v>
                </c:pt>
                <c:pt idx="9752">
                  <c:v>1.9504999999998018</c:v>
                </c:pt>
                <c:pt idx="9753">
                  <c:v>1.9506999999998018</c:v>
                </c:pt>
                <c:pt idx="9754">
                  <c:v>1.9508999999998018</c:v>
                </c:pt>
                <c:pt idx="9755">
                  <c:v>1.9510999999997998</c:v>
                </c:pt>
                <c:pt idx="9756">
                  <c:v>1.9512999999997998</c:v>
                </c:pt>
                <c:pt idx="9757">
                  <c:v>1.9514999999997977</c:v>
                </c:pt>
                <c:pt idx="9758">
                  <c:v>1.9516999999997977</c:v>
                </c:pt>
                <c:pt idx="9759">
                  <c:v>1.9518999999997972</c:v>
                </c:pt>
                <c:pt idx="9760">
                  <c:v>1.9520999999998019</c:v>
                </c:pt>
                <c:pt idx="9761">
                  <c:v>1.9522999999998019</c:v>
                </c:pt>
                <c:pt idx="9762">
                  <c:v>1.9524999999998018</c:v>
                </c:pt>
                <c:pt idx="9763">
                  <c:v>1.9526999999998018</c:v>
                </c:pt>
                <c:pt idx="9764">
                  <c:v>1.9528999999998018</c:v>
                </c:pt>
                <c:pt idx="9765">
                  <c:v>1.9530999999997998</c:v>
                </c:pt>
                <c:pt idx="9766">
                  <c:v>1.9532999999997998</c:v>
                </c:pt>
                <c:pt idx="9767">
                  <c:v>1.9534999999997975</c:v>
                </c:pt>
                <c:pt idx="9768">
                  <c:v>1.9536999999997975</c:v>
                </c:pt>
                <c:pt idx="9769">
                  <c:v>1.953899999999797</c:v>
                </c:pt>
                <c:pt idx="9770">
                  <c:v>1.9540999999998019</c:v>
                </c:pt>
                <c:pt idx="9771">
                  <c:v>1.9542999999998019</c:v>
                </c:pt>
                <c:pt idx="9772">
                  <c:v>1.9544999999998018</c:v>
                </c:pt>
                <c:pt idx="9773">
                  <c:v>1.9546999999998018</c:v>
                </c:pt>
                <c:pt idx="9774">
                  <c:v>1.9548999999997998</c:v>
                </c:pt>
                <c:pt idx="9775">
                  <c:v>1.9550999999997998</c:v>
                </c:pt>
                <c:pt idx="9776">
                  <c:v>1.9552999999997998</c:v>
                </c:pt>
                <c:pt idx="9777">
                  <c:v>1.9554999999997973</c:v>
                </c:pt>
                <c:pt idx="9778">
                  <c:v>1.9556999999997973</c:v>
                </c:pt>
                <c:pt idx="9779">
                  <c:v>1.9558999999997968</c:v>
                </c:pt>
                <c:pt idx="9780">
                  <c:v>1.9560999999998019</c:v>
                </c:pt>
                <c:pt idx="9781">
                  <c:v>1.9562999999998019</c:v>
                </c:pt>
                <c:pt idx="9782">
                  <c:v>1.9564999999998018</c:v>
                </c:pt>
                <c:pt idx="9783">
                  <c:v>1.9566999999997998</c:v>
                </c:pt>
                <c:pt idx="9784">
                  <c:v>1.9568999999997998</c:v>
                </c:pt>
                <c:pt idx="9785">
                  <c:v>1.9570999999997998</c:v>
                </c:pt>
                <c:pt idx="9786">
                  <c:v>1.9572999999997998</c:v>
                </c:pt>
                <c:pt idx="9787">
                  <c:v>1.9574999999997971</c:v>
                </c:pt>
                <c:pt idx="9788">
                  <c:v>1.957699999999797</c:v>
                </c:pt>
                <c:pt idx="9789">
                  <c:v>1.9578999999997966</c:v>
                </c:pt>
                <c:pt idx="9790">
                  <c:v>1.9580999999998019</c:v>
                </c:pt>
                <c:pt idx="9791">
                  <c:v>1.9582999999998019</c:v>
                </c:pt>
                <c:pt idx="9792">
                  <c:v>1.9584999999997998</c:v>
                </c:pt>
                <c:pt idx="9793">
                  <c:v>1.9586999999997998</c:v>
                </c:pt>
                <c:pt idx="9794">
                  <c:v>1.9588999999997998</c:v>
                </c:pt>
                <c:pt idx="9795">
                  <c:v>1.9590999999997998</c:v>
                </c:pt>
                <c:pt idx="9796">
                  <c:v>1.9592999999997998</c:v>
                </c:pt>
                <c:pt idx="9797">
                  <c:v>1.9594999999997968</c:v>
                </c:pt>
                <c:pt idx="9798">
                  <c:v>1.9596999999997968</c:v>
                </c:pt>
                <c:pt idx="9799">
                  <c:v>1.9598999999997964</c:v>
                </c:pt>
                <c:pt idx="9800">
                  <c:v>1.9600999999998019</c:v>
                </c:pt>
                <c:pt idx="9801">
                  <c:v>1.9602999999997999</c:v>
                </c:pt>
                <c:pt idx="9802">
                  <c:v>1.9604999999997998</c:v>
                </c:pt>
                <c:pt idx="9803">
                  <c:v>1.9606999999997998</c:v>
                </c:pt>
                <c:pt idx="9804">
                  <c:v>1.9608999999997998</c:v>
                </c:pt>
                <c:pt idx="9805">
                  <c:v>1.9610999999997998</c:v>
                </c:pt>
                <c:pt idx="9806">
                  <c:v>1.9612999999997998</c:v>
                </c:pt>
                <c:pt idx="9807">
                  <c:v>1.9614999999997966</c:v>
                </c:pt>
                <c:pt idx="9808">
                  <c:v>1.9616999999997966</c:v>
                </c:pt>
                <c:pt idx="9809">
                  <c:v>1.9618999999997961</c:v>
                </c:pt>
                <c:pt idx="9810">
                  <c:v>1.9620999999997999</c:v>
                </c:pt>
                <c:pt idx="9811">
                  <c:v>1.9622999999997999</c:v>
                </c:pt>
                <c:pt idx="9812">
                  <c:v>1.9624999999997998</c:v>
                </c:pt>
                <c:pt idx="9813">
                  <c:v>1.9626999999997998</c:v>
                </c:pt>
                <c:pt idx="9814">
                  <c:v>1.9628999999997998</c:v>
                </c:pt>
                <c:pt idx="9815">
                  <c:v>1.9630999999997998</c:v>
                </c:pt>
                <c:pt idx="9816">
                  <c:v>1.9632999999997998</c:v>
                </c:pt>
                <c:pt idx="9817">
                  <c:v>1.9634999999997964</c:v>
                </c:pt>
                <c:pt idx="9818">
                  <c:v>1.9636999999997964</c:v>
                </c:pt>
                <c:pt idx="9819">
                  <c:v>1.9638999999997957</c:v>
                </c:pt>
                <c:pt idx="9820">
                  <c:v>1.9640999999997999</c:v>
                </c:pt>
                <c:pt idx="9821">
                  <c:v>1.9642999999997999</c:v>
                </c:pt>
                <c:pt idx="9822">
                  <c:v>1.9644999999997999</c:v>
                </c:pt>
                <c:pt idx="9823">
                  <c:v>1.9646999999997998</c:v>
                </c:pt>
                <c:pt idx="9824">
                  <c:v>1.9648999999997998</c:v>
                </c:pt>
                <c:pt idx="9825">
                  <c:v>1.9650999999997998</c:v>
                </c:pt>
                <c:pt idx="9826">
                  <c:v>1.9652999999997998</c:v>
                </c:pt>
                <c:pt idx="9827">
                  <c:v>1.9654999999997962</c:v>
                </c:pt>
                <c:pt idx="9828">
                  <c:v>1.9656999999997962</c:v>
                </c:pt>
                <c:pt idx="9829">
                  <c:v>1.9658999999997957</c:v>
                </c:pt>
                <c:pt idx="9830">
                  <c:v>1.9660999999997999</c:v>
                </c:pt>
                <c:pt idx="9831">
                  <c:v>1.9662999999997999</c:v>
                </c:pt>
                <c:pt idx="9832">
                  <c:v>1.9664999999997999</c:v>
                </c:pt>
                <c:pt idx="9833">
                  <c:v>1.9666999999997998</c:v>
                </c:pt>
                <c:pt idx="9834">
                  <c:v>1.9668999999997998</c:v>
                </c:pt>
                <c:pt idx="9835">
                  <c:v>1.9670999999997998</c:v>
                </c:pt>
                <c:pt idx="9836">
                  <c:v>1.9672999999997998</c:v>
                </c:pt>
                <c:pt idx="9837">
                  <c:v>1.967499999999796</c:v>
                </c:pt>
                <c:pt idx="9838">
                  <c:v>1.9676999999997959</c:v>
                </c:pt>
                <c:pt idx="9839">
                  <c:v>1.9678999999997955</c:v>
                </c:pt>
                <c:pt idx="9840">
                  <c:v>1.9680999999997999</c:v>
                </c:pt>
                <c:pt idx="9841">
                  <c:v>1.9682999999997999</c:v>
                </c:pt>
                <c:pt idx="9842">
                  <c:v>1.9684999999997999</c:v>
                </c:pt>
                <c:pt idx="9843">
                  <c:v>1.9686999999997998</c:v>
                </c:pt>
                <c:pt idx="9844">
                  <c:v>1.9688999999997998</c:v>
                </c:pt>
                <c:pt idx="9845">
                  <c:v>1.9690999999997998</c:v>
                </c:pt>
                <c:pt idx="9846">
                  <c:v>1.9692999999997978</c:v>
                </c:pt>
                <c:pt idx="9847">
                  <c:v>1.9694999999997957</c:v>
                </c:pt>
                <c:pt idx="9848">
                  <c:v>1.9696999999997957</c:v>
                </c:pt>
                <c:pt idx="9849">
                  <c:v>1.9698999999997953</c:v>
                </c:pt>
                <c:pt idx="9850">
                  <c:v>1.9700999999997999</c:v>
                </c:pt>
                <c:pt idx="9851">
                  <c:v>1.9702999999997999</c:v>
                </c:pt>
                <c:pt idx="9852">
                  <c:v>1.9704999999997999</c:v>
                </c:pt>
                <c:pt idx="9853">
                  <c:v>1.9706999999997998</c:v>
                </c:pt>
                <c:pt idx="9854">
                  <c:v>1.9708999999997998</c:v>
                </c:pt>
                <c:pt idx="9855">
                  <c:v>1.9710999999997978</c:v>
                </c:pt>
                <c:pt idx="9856">
                  <c:v>1.9712999999997978</c:v>
                </c:pt>
                <c:pt idx="9857">
                  <c:v>1.9714999999997955</c:v>
                </c:pt>
                <c:pt idx="9858">
                  <c:v>1.9716999999997955</c:v>
                </c:pt>
                <c:pt idx="9859">
                  <c:v>1.971899999999795</c:v>
                </c:pt>
                <c:pt idx="9860">
                  <c:v>1.9720999999997999</c:v>
                </c:pt>
                <c:pt idx="9861">
                  <c:v>1.9722999999997999</c:v>
                </c:pt>
                <c:pt idx="9862">
                  <c:v>1.9724999999997999</c:v>
                </c:pt>
                <c:pt idx="9863">
                  <c:v>1.9726999999997998</c:v>
                </c:pt>
                <c:pt idx="9864">
                  <c:v>1.9728999999997978</c:v>
                </c:pt>
                <c:pt idx="9865">
                  <c:v>1.9730999999997978</c:v>
                </c:pt>
                <c:pt idx="9866">
                  <c:v>1.9732999999997978</c:v>
                </c:pt>
                <c:pt idx="9867">
                  <c:v>1.9734999999997958</c:v>
                </c:pt>
                <c:pt idx="9868">
                  <c:v>1.9736999999997953</c:v>
                </c:pt>
                <c:pt idx="9869">
                  <c:v>1.973899999999795</c:v>
                </c:pt>
                <c:pt idx="9870">
                  <c:v>1.9740999999997999</c:v>
                </c:pt>
                <c:pt idx="9871">
                  <c:v>1.9742999999997999</c:v>
                </c:pt>
                <c:pt idx="9872">
                  <c:v>1.9744999999997999</c:v>
                </c:pt>
                <c:pt idx="9873">
                  <c:v>1.9746999999997978</c:v>
                </c:pt>
                <c:pt idx="9874">
                  <c:v>1.9748999999997978</c:v>
                </c:pt>
                <c:pt idx="9875">
                  <c:v>1.9750999999997978</c:v>
                </c:pt>
                <c:pt idx="9876">
                  <c:v>1.9752999999997978</c:v>
                </c:pt>
                <c:pt idx="9877">
                  <c:v>1.9754999999997978</c:v>
                </c:pt>
                <c:pt idx="9878">
                  <c:v>1.9756999999997951</c:v>
                </c:pt>
                <c:pt idx="9879">
                  <c:v>1.975899999999795</c:v>
                </c:pt>
                <c:pt idx="9880">
                  <c:v>1.9760999999997999</c:v>
                </c:pt>
                <c:pt idx="9881">
                  <c:v>1.9762999999997999</c:v>
                </c:pt>
                <c:pt idx="9882">
                  <c:v>1.9764999999997999</c:v>
                </c:pt>
                <c:pt idx="9883">
                  <c:v>1.9766999999997978</c:v>
                </c:pt>
                <c:pt idx="9884">
                  <c:v>1.9768999999997978</c:v>
                </c:pt>
                <c:pt idx="9885">
                  <c:v>1.9770999999997978</c:v>
                </c:pt>
                <c:pt idx="9886">
                  <c:v>1.9772999999997978</c:v>
                </c:pt>
                <c:pt idx="9887">
                  <c:v>1.9774999999997978</c:v>
                </c:pt>
                <c:pt idx="9888">
                  <c:v>1.9776999999997948</c:v>
                </c:pt>
                <c:pt idx="9889">
                  <c:v>1.9778999999997948</c:v>
                </c:pt>
                <c:pt idx="9890">
                  <c:v>1.9780999999997999</c:v>
                </c:pt>
                <c:pt idx="9891">
                  <c:v>1.9782999999997999</c:v>
                </c:pt>
                <c:pt idx="9892">
                  <c:v>1.9784999999997979</c:v>
                </c:pt>
                <c:pt idx="9893">
                  <c:v>1.9786999999997978</c:v>
                </c:pt>
                <c:pt idx="9894">
                  <c:v>1.9788999999997978</c:v>
                </c:pt>
                <c:pt idx="9895">
                  <c:v>1.9790999999997978</c:v>
                </c:pt>
                <c:pt idx="9896">
                  <c:v>1.9792999999997978</c:v>
                </c:pt>
                <c:pt idx="9897">
                  <c:v>1.9794999999997978</c:v>
                </c:pt>
                <c:pt idx="9898">
                  <c:v>1.9796999999997946</c:v>
                </c:pt>
                <c:pt idx="9899">
                  <c:v>1.9798999999997946</c:v>
                </c:pt>
                <c:pt idx="9900">
                  <c:v>1.9800999999997999</c:v>
                </c:pt>
                <c:pt idx="9901">
                  <c:v>1.9802999999997979</c:v>
                </c:pt>
                <c:pt idx="9902">
                  <c:v>1.9804999999997979</c:v>
                </c:pt>
                <c:pt idx="9903">
                  <c:v>1.9806999999997978</c:v>
                </c:pt>
                <c:pt idx="9904">
                  <c:v>1.9808999999997978</c:v>
                </c:pt>
                <c:pt idx="9905">
                  <c:v>1.9810999999997978</c:v>
                </c:pt>
                <c:pt idx="9906">
                  <c:v>1.9812999999997978</c:v>
                </c:pt>
                <c:pt idx="9907">
                  <c:v>1.9814999999997978</c:v>
                </c:pt>
                <c:pt idx="9908">
                  <c:v>1.9816999999997944</c:v>
                </c:pt>
                <c:pt idx="9909">
                  <c:v>1.9818999999997944</c:v>
                </c:pt>
                <c:pt idx="9910">
                  <c:v>1.9820999999997979</c:v>
                </c:pt>
                <c:pt idx="9911">
                  <c:v>1.9822999999997979</c:v>
                </c:pt>
                <c:pt idx="9912">
                  <c:v>1.9824999999997979</c:v>
                </c:pt>
                <c:pt idx="9913">
                  <c:v>1.9826999999997978</c:v>
                </c:pt>
                <c:pt idx="9914">
                  <c:v>1.9828999999997978</c:v>
                </c:pt>
                <c:pt idx="9915">
                  <c:v>1.9830999999997978</c:v>
                </c:pt>
                <c:pt idx="9916">
                  <c:v>1.9832999999997978</c:v>
                </c:pt>
                <c:pt idx="9917">
                  <c:v>1.9834999999997978</c:v>
                </c:pt>
                <c:pt idx="9918">
                  <c:v>1.9836999999997942</c:v>
                </c:pt>
                <c:pt idx="9919">
                  <c:v>1.9838999999997942</c:v>
                </c:pt>
                <c:pt idx="9920">
                  <c:v>1.9840999999997979</c:v>
                </c:pt>
                <c:pt idx="9921">
                  <c:v>1.9842999999997979</c:v>
                </c:pt>
                <c:pt idx="9922">
                  <c:v>1.9844999999997979</c:v>
                </c:pt>
                <c:pt idx="9923">
                  <c:v>1.9846999999997978</c:v>
                </c:pt>
                <c:pt idx="9924">
                  <c:v>1.9848999999997978</c:v>
                </c:pt>
                <c:pt idx="9925">
                  <c:v>1.9850999999997978</c:v>
                </c:pt>
                <c:pt idx="9926">
                  <c:v>1.9852999999997978</c:v>
                </c:pt>
                <c:pt idx="9927">
                  <c:v>1.9854999999997978</c:v>
                </c:pt>
                <c:pt idx="9928">
                  <c:v>1.985699999999794</c:v>
                </c:pt>
                <c:pt idx="9929">
                  <c:v>1.9858999999997939</c:v>
                </c:pt>
                <c:pt idx="9930">
                  <c:v>1.9860999999997979</c:v>
                </c:pt>
                <c:pt idx="9931">
                  <c:v>1.9862999999997979</c:v>
                </c:pt>
                <c:pt idx="9932">
                  <c:v>1.9864999999997979</c:v>
                </c:pt>
                <c:pt idx="9933">
                  <c:v>1.9866999999997978</c:v>
                </c:pt>
                <c:pt idx="9934">
                  <c:v>1.9868999999997978</c:v>
                </c:pt>
                <c:pt idx="9935">
                  <c:v>1.9870999999997978</c:v>
                </c:pt>
                <c:pt idx="9936">
                  <c:v>1.9872999999997978</c:v>
                </c:pt>
                <c:pt idx="9937">
                  <c:v>1.9874999999997958</c:v>
                </c:pt>
                <c:pt idx="9938">
                  <c:v>1.9876999999997937</c:v>
                </c:pt>
                <c:pt idx="9939">
                  <c:v>1.9878999999997937</c:v>
                </c:pt>
                <c:pt idx="9940">
                  <c:v>1.9880999999997979</c:v>
                </c:pt>
                <c:pt idx="9941">
                  <c:v>1.9882999999997979</c:v>
                </c:pt>
                <c:pt idx="9942">
                  <c:v>1.9884999999997979</c:v>
                </c:pt>
                <c:pt idx="9943">
                  <c:v>1.9886999999997979</c:v>
                </c:pt>
                <c:pt idx="9944">
                  <c:v>1.9888999999997978</c:v>
                </c:pt>
                <c:pt idx="9945">
                  <c:v>1.9890999999997978</c:v>
                </c:pt>
                <c:pt idx="9946">
                  <c:v>1.9892999999997958</c:v>
                </c:pt>
                <c:pt idx="9947">
                  <c:v>1.9894999999997958</c:v>
                </c:pt>
                <c:pt idx="9948">
                  <c:v>1.9896999999997935</c:v>
                </c:pt>
                <c:pt idx="9949">
                  <c:v>1.9898999999997935</c:v>
                </c:pt>
                <c:pt idx="9950">
                  <c:v>1.9900999999997979</c:v>
                </c:pt>
                <c:pt idx="9951">
                  <c:v>1.9902999999997979</c:v>
                </c:pt>
                <c:pt idx="9952">
                  <c:v>1.9904999999997979</c:v>
                </c:pt>
                <c:pt idx="9953">
                  <c:v>1.9906999999997979</c:v>
                </c:pt>
                <c:pt idx="9954">
                  <c:v>1.9908999999997978</c:v>
                </c:pt>
                <c:pt idx="9955">
                  <c:v>1.9910999999997958</c:v>
                </c:pt>
                <c:pt idx="9956">
                  <c:v>1.9912999999997958</c:v>
                </c:pt>
                <c:pt idx="9957">
                  <c:v>1.9914999999997958</c:v>
                </c:pt>
                <c:pt idx="9958">
                  <c:v>1.9916999999997933</c:v>
                </c:pt>
                <c:pt idx="9959">
                  <c:v>1.9918999999997933</c:v>
                </c:pt>
                <c:pt idx="9960">
                  <c:v>1.9920999999997979</c:v>
                </c:pt>
                <c:pt idx="9961">
                  <c:v>1.9922999999997979</c:v>
                </c:pt>
                <c:pt idx="9962">
                  <c:v>1.9924999999997979</c:v>
                </c:pt>
                <c:pt idx="9963">
                  <c:v>1.9926999999997979</c:v>
                </c:pt>
                <c:pt idx="9964">
                  <c:v>1.9928999999997958</c:v>
                </c:pt>
                <c:pt idx="9965">
                  <c:v>1.9930999999997958</c:v>
                </c:pt>
                <c:pt idx="9966">
                  <c:v>1.9932999999997958</c:v>
                </c:pt>
                <c:pt idx="9967">
                  <c:v>1.9934999999997958</c:v>
                </c:pt>
                <c:pt idx="9968">
                  <c:v>1.9936999999997931</c:v>
                </c:pt>
                <c:pt idx="9969">
                  <c:v>1.9938999999997931</c:v>
                </c:pt>
                <c:pt idx="9970">
                  <c:v>1.9940999999997979</c:v>
                </c:pt>
                <c:pt idx="9971">
                  <c:v>1.9942999999997979</c:v>
                </c:pt>
                <c:pt idx="9972">
                  <c:v>1.9944999999997979</c:v>
                </c:pt>
                <c:pt idx="9973">
                  <c:v>1.9946999999997959</c:v>
                </c:pt>
                <c:pt idx="9974">
                  <c:v>1.9948999999997958</c:v>
                </c:pt>
                <c:pt idx="9975">
                  <c:v>1.9950999999997958</c:v>
                </c:pt>
                <c:pt idx="9976">
                  <c:v>1.9952999999997958</c:v>
                </c:pt>
                <c:pt idx="9977">
                  <c:v>1.9954999999997958</c:v>
                </c:pt>
                <c:pt idx="9978">
                  <c:v>1.9956999999997938</c:v>
                </c:pt>
                <c:pt idx="9979">
                  <c:v>1.9958999999997928</c:v>
                </c:pt>
                <c:pt idx="9980">
                  <c:v>1.9960999999997979</c:v>
                </c:pt>
                <c:pt idx="9981">
                  <c:v>1.9962999999997979</c:v>
                </c:pt>
                <c:pt idx="9982">
                  <c:v>1.9964999999997959</c:v>
                </c:pt>
                <c:pt idx="9983">
                  <c:v>1.9966999999997959</c:v>
                </c:pt>
                <c:pt idx="9984">
                  <c:v>1.9968999999997958</c:v>
                </c:pt>
                <c:pt idx="9985">
                  <c:v>1.9970999999997958</c:v>
                </c:pt>
                <c:pt idx="9986">
                  <c:v>1.9972999999997958</c:v>
                </c:pt>
                <c:pt idx="9987">
                  <c:v>1.9974999999997958</c:v>
                </c:pt>
                <c:pt idx="9988">
                  <c:v>1.9976999999997958</c:v>
                </c:pt>
                <c:pt idx="9989">
                  <c:v>1.9978999999997926</c:v>
                </c:pt>
                <c:pt idx="9990">
                  <c:v>1.9980999999997979</c:v>
                </c:pt>
                <c:pt idx="9991">
                  <c:v>1.9982999999997979</c:v>
                </c:pt>
                <c:pt idx="9992">
                  <c:v>1.9984999999997959</c:v>
                </c:pt>
                <c:pt idx="9993">
                  <c:v>1.9986999999997959</c:v>
                </c:pt>
                <c:pt idx="9994">
                  <c:v>1.9988999999997958</c:v>
                </c:pt>
                <c:pt idx="9995">
                  <c:v>1.9990999999997958</c:v>
                </c:pt>
                <c:pt idx="9996">
                  <c:v>1.9992999999997958</c:v>
                </c:pt>
                <c:pt idx="9997">
                  <c:v>1.9994999999997958</c:v>
                </c:pt>
                <c:pt idx="9998">
                  <c:v>1.9996999999997958</c:v>
                </c:pt>
                <c:pt idx="9999">
                  <c:v>1.9998999999997924</c:v>
                </c:pt>
                <c:pt idx="10000">
                  <c:v>2.0000999999997964</c:v>
                </c:pt>
                <c:pt idx="10001">
                  <c:v>2.0002999999997968</c:v>
                </c:pt>
                <c:pt idx="10002">
                  <c:v>2.0004999999997968</c:v>
                </c:pt>
                <c:pt idx="10003">
                  <c:v>2.0006999999997968</c:v>
                </c:pt>
                <c:pt idx="10004">
                  <c:v>2.0008999999997967</c:v>
                </c:pt>
                <c:pt idx="10005">
                  <c:v>2.0010999999997967</c:v>
                </c:pt>
                <c:pt idx="10006">
                  <c:v>2.0012999999997967</c:v>
                </c:pt>
                <c:pt idx="10007">
                  <c:v>2.0014999999997967</c:v>
                </c:pt>
                <c:pt idx="10008">
                  <c:v>2.0016999999997767</c:v>
                </c:pt>
                <c:pt idx="10009">
                  <c:v>2.001899999999774</c:v>
                </c:pt>
                <c:pt idx="10010">
                  <c:v>2.0020999999997731</c:v>
                </c:pt>
                <c:pt idx="10011">
                  <c:v>2.0022999999997717</c:v>
                </c:pt>
                <c:pt idx="10012">
                  <c:v>2.0024999999997699</c:v>
                </c:pt>
                <c:pt idx="10013">
                  <c:v>2.0026999999997699</c:v>
                </c:pt>
                <c:pt idx="10014">
                  <c:v>2.0028999999997703</c:v>
                </c:pt>
                <c:pt idx="10015">
                  <c:v>2.0030999999998027</c:v>
                </c:pt>
                <c:pt idx="10016">
                  <c:v>2.0032999999998027</c:v>
                </c:pt>
                <c:pt idx="10017">
                  <c:v>2.0034999999998027</c:v>
                </c:pt>
                <c:pt idx="10018">
                  <c:v>2.0036999999997978</c:v>
                </c:pt>
                <c:pt idx="10019">
                  <c:v>2.0038999999997977</c:v>
                </c:pt>
                <c:pt idx="10020">
                  <c:v>2.0040999999997977</c:v>
                </c:pt>
                <c:pt idx="10021">
                  <c:v>2.0042999999997977</c:v>
                </c:pt>
                <c:pt idx="10022">
                  <c:v>2.0044999999997977</c:v>
                </c:pt>
                <c:pt idx="10023">
                  <c:v>2.0046999999997968</c:v>
                </c:pt>
                <c:pt idx="10024">
                  <c:v>2.0048999999997967</c:v>
                </c:pt>
                <c:pt idx="10025">
                  <c:v>2.0050999999997967</c:v>
                </c:pt>
                <c:pt idx="10026">
                  <c:v>2.0052999999997967</c:v>
                </c:pt>
                <c:pt idx="10027">
                  <c:v>2.0054999999997967</c:v>
                </c:pt>
                <c:pt idx="10028">
                  <c:v>2.0056999999997807</c:v>
                </c:pt>
                <c:pt idx="10029">
                  <c:v>2.0058999999997806</c:v>
                </c:pt>
                <c:pt idx="10030">
                  <c:v>2.0060999999997784</c:v>
                </c:pt>
                <c:pt idx="10031">
                  <c:v>2.006299999999777</c:v>
                </c:pt>
                <c:pt idx="10032">
                  <c:v>2.0064999999997752</c:v>
                </c:pt>
                <c:pt idx="10033">
                  <c:v>2.0066999999997757</c:v>
                </c:pt>
                <c:pt idx="10034">
                  <c:v>2.0068999999997761</c:v>
                </c:pt>
                <c:pt idx="10035">
                  <c:v>2.0070999999998107</c:v>
                </c:pt>
                <c:pt idx="10036">
                  <c:v>2.0072999999998107</c:v>
                </c:pt>
                <c:pt idx="10037">
                  <c:v>2.007499999999812</c:v>
                </c:pt>
                <c:pt idx="10038">
                  <c:v>2.0076999999998124</c:v>
                </c:pt>
                <c:pt idx="10039">
                  <c:v>2.0078999999998128</c:v>
                </c:pt>
                <c:pt idx="10040">
                  <c:v>2.0080999999998133</c:v>
                </c:pt>
                <c:pt idx="10041">
                  <c:v>2.0082999999998137</c:v>
                </c:pt>
                <c:pt idx="10042">
                  <c:v>2.0084999999998137</c:v>
                </c:pt>
                <c:pt idx="10043">
                  <c:v>2.0086999999998127</c:v>
                </c:pt>
                <c:pt idx="10044">
                  <c:v>2.0088999999998127</c:v>
                </c:pt>
                <c:pt idx="10045">
                  <c:v>2.0090999999998127</c:v>
                </c:pt>
                <c:pt idx="10046">
                  <c:v>2.0092999999998127</c:v>
                </c:pt>
                <c:pt idx="10047">
                  <c:v>2.0094999999998127</c:v>
                </c:pt>
                <c:pt idx="10048">
                  <c:v>2.0096999999997927</c:v>
                </c:pt>
                <c:pt idx="10049">
                  <c:v>2.0098999999997909</c:v>
                </c:pt>
                <c:pt idx="10050">
                  <c:v>2.0100999999997904</c:v>
                </c:pt>
                <c:pt idx="10051">
                  <c:v>2.0102999999997873</c:v>
                </c:pt>
                <c:pt idx="10052">
                  <c:v>2.0104999999997863</c:v>
                </c:pt>
                <c:pt idx="10053">
                  <c:v>2.0106999999997872</c:v>
                </c:pt>
                <c:pt idx="10054">
                  <c:v>2.0108999999997872</c:v>
                </c:pt>
                <c:pt idx="10055">
                  <c:v>2.0110999999997881</c:v>
                </c:pt>
                <c:pt idx="10056">
                  <c:v>2.0112999999997858</c:v>
                </c:pt>
                <c:pt idx="10057">
                  <c:v>2.0114999999997853</c:v>
                </c:pt>
                <c:pt idx="10058">
                  <c:v>2.0116999999997836</c:v>
                </c:pt>
                <c:pt idx="10059">
                  <c:v>2.0118999999997826</c:v>
                </c:pt>
                <c:pt idx="10060">
                  <c:v>2.0120999999997813</c:v>
                </c:pt>
                <c:pt idx="10061">
                  <c:v>2.0122999999997777</c:v>
                </c:pt>
                <c:pt idx="10062">
                  <c:v>2.0124999999997759</c:v>
                </c:pt>
                <c:pt idx="10063">
                  <c:v>2.0126999999997759</c:v>
                </c:pt>
                <c:pt idx="10064">
                  <c:v>2.0128999999997763</c:v>
                </c:pt>
                <c:pt idx="10065">
                  <c:v>2.0130999999998167</c:v>
                </c:pt>
                <c:pt idx="10066">
                  <c:v>2.0132999999998167</c:v>
                </c:pt>
                <c:pt idx="10067">
                  <c:v>2.0134999999998167</c:v>
                </c:pt>
                <c:pt idx="10068">
                  <c:v>2.0136999999997975</c:v>
                </c:pt>
                <c:pt idx="10069">
                  <c:v>2.0138999999997975</c:v>
                </c:pt>
                <c:pt idx="10070">
                  <c:v>2.0140999999997962</c:v>
                </c:pt>
                <c:pt idx="10071">
                  <c:v>2.0142999999997939</c:v>
                </c:pt>
                <c:pt idx="10072">
                  <c:v>2.0144999999997935</c:v>
                </c:pt>
                <c:pt idx="10073">
                  <c:v>2.0146999999997934</c:v>
                </c:pt>
                <c:pt idx="10074">
                  <c:v>2.0148999999997939</c:v>
                </c:pt>
                <c:pt idx="10075">
                  <c:v>2.0150999999997938</c:v>
                </c:pt>
                <c:pt idx="10076">
                  <c:v>2.0152999999997934</c:v>
                </c:pt>
                <c:pt idx="10077">
                  <c:v>2.0154999999997925</c:v>
                </c:pt>
                <c:pt idx="10078">
                  <c:v>2.0156999999997915</c:v>
                </c:pt>
                <c:pt idx="10079">
                  <c:v>2.0158999999997915</c:v>
                </c:pt>
                <c:pt idx="10080">
                  <c:v>2.0160999999997902</c:v>
                </c:pt>
                <c:pt idx="10081">
                  <c:v>2.0162999999997866</c:v>
                </c:pt>
                <c:pt idx="10082">
                  <c:v>2.016499999999783</c:v>
                </c:pt>
                <c:pt idx="10083">
                  <c:v>2.0166999999997839</c:v>
                </c:pt>
                <c:pt idx="10084">
                  <c:v>2.0168999999997839</c:v>
                </c:pt>
                <c:pt idx="10085">
                  <c:v>2.0170999999998167</c:v>
                </c:pt>
                <c:pt idx="10086">
                  <c:v>2.0172999999998327</c:v>
                </c:pt>
                <c:pt idx="10087">
                  <c:v>2.0174999999998167</c:v>
                </c:pt>
                <c:pt idx="10088">
                  <c:v>2.0176999999998069</c:v>
                </c:pt>
                <c:pt idx="10089">
                  <c:v>2.017899999999806</c:v>
                </c:pt>
                <c:pt idx="10090">
                  <c:v>2.0180999999998059</c:v>
                </c:pt>
                <c:pt idx="10091">
                  <c:v>2.0182999999998019</c:v>
                </c:pt>
                <c:pt idx="10092">
                  <c:v>2.018499999999801</c:v>
                </c:pt>
                <c:pt idx="10093">
                  <c:v>2.0186999999998019</c:v>
                </c:pt>
                <c:pt idx="10094">
                  <c:v>2.0188999999998023</c:v>
                </c:pt>
                <c:pt idx="10095">
                  <c:v>2.0190999999998023</c:v>
                </c:pt>
                <c:pt idx="10096">
                  <c:v>2.0192999999998018</c:v>
                </c:pt>
                <c:pt idx="10097">
                  <c:v>2.0194999999998022</c:v>
                </c:pt>
                <c:pt idx="10098">
                  <c:v>2.0196999999998004</c:v>
                </c:pt>
                <c:pt idx="10099">
                  <c:v>2.0198999999997991</c:v>
                </c:pt>
                <c:pt idx="10100">
                  <c:v>2.0200999999998377</c:v>
                </c:pt>
                <c:pt idx="10101">
                  <c:v>2.0202999999998377</c:v>
                </c:pt>
                <c:pt idx="10102">
                  <c:v>2.0204999999998368</c:v>
                </c:pt>
                <c:pt idx="10103">
                  <c:v>2.0206999999998367</c:v>
                </c:pt>
                <c:pt idx="10104">
                  <c:v>2.0208999999998367</c:v>
                </c:pt>
                <c:pt idx="10105">
                  <c:v>2.0210999999998367</c:v>
                </c:pt>
                <c:pt idx="10106">
                  <c:v>2.0212999999998367</c:v>
                </c:pt>
                <c:pt idx="10107">
                  <c:v>2.0214999999998327</c:v>
                </c:pt>
                <c:pt idx="10108">
                  <c:v>2.0216999999998153</c:v>
                </c:pt>
                <c:pt idx="10109">
                  <c:v>2.0218999999998144</c:v>
                </c:pt>
                <c:pt idx="10110">
                  <c:v>2.0220999999998139</c:v>
                </c:pt>
                <c:pt idx="10111">
                  <c:v>2.0222999999998112</c:v>
                </c:pt>
                <c:pt idx="10112">
                  <c:v>2.0224999999998117</c:v>
                </c:pt>
                <c:pt idx="10113">
                  <c:v>2.0226999999998116</c:v>
                </c:pt>
                <c:pt idx="10114">
                  <c:v>2.0228999999998121</c:v>
                </c:pt>
                <c:pt idx="10115">
                  <c:v>2.0230999999998427</c:v>
                </c:pt>
                <c:pt idx="10116">
                  <c:v>2.0232999999998427</c:v>
                </c:pt>
                <c:pt idx="10117">
                  <c:v>2.0234999999998378</c:v>
                </c:pt>
                <c:pt idx="10118">
                  <c:v>2.0236999999998377</c:v>
                </c:pt>
                <c:pt idx="10119">
                  <c:v>2.0238999999998377</c:v>
                </c:pt>
                <c:pt idx="10120">
                  <c:v>2.0240999999998377</c:v>
                </c:pt>
                <c:pt idx="10121">
                  <c:v>2.0242999999998377</c:v>
                </c:pt>
                <c:pt idx="10122">
                  <c:v>2.0244999999998377</c:v>
                </c:pt>
                <c:pt idx="10123">
                  <c:v>2.0246999999998367</c:v>
                </c:pt>
                <c:pt idx="10124">
                  <c:v>2.0248999999998367</c:v>
                </c:pt>
                <c:pt idx="10125">
                  <c:v>2.0250999999998367</c:v>
                </c:pt>
                <c:pt idx="10126">
                  <c:v>2.0252999999998367</c:v>
                </c:pt>
                <c:pt idx="10127">
                  <c:v>2.0254999999998367</c:v>
                </c:pt>
                <c:pt idx="10128">
                  <c:v>2.0256999999998229</c:v>
                </c:pt>
                <c:pt idx="10129">
                  <c:v>2.0258999999998215</c:v>
                </c:pt>
                <c:pt idx="10130">
                  <c:v>2.0260999999998188</c:v>
                </c:pt>
                <c:pt idx="10131">
                  <c:v>2.0262999999998166</c:v>
                </c:pt>
                <c:pt idx="10132">
                  <c:v>2.026499999999817</c:v>
                </c:pt>
                <c:pt idx="10133">
                  <c:v>2.0266999999998174</c:v>
                </c:pt>
                <c:pt idx="10134">
                  <c:v>2.0268999999998178</c:v>
                </c:pt>
                <c:pt idx="10135">
                  <c:v>2.0270999999998534</c:v>
                </c:pt>
                <c:pt idx="10136">
                  <c:v>2.0272999999998538</c:v>
                </c:pt>
                <c:pt idx="10137">
                  <c:v>2.0274999999998538</c:v>
                </c:pt>
                <c:pt idx="10138">
                  <c:v>2.0276999999998537</c:v>
                </c:pt>
                <c:pt idx="10139">
                  <c:v>2.0278999999998537</c:v>
                </c:pt>
                <c:pt idx="10140">
                  <c:v>2.0280999999998537</c:v>
                </c:pt>
                <c:pt idx="10141">
                  <c:v>2.0282999999998537</c:v>
                </c:pt>
                <c:pt idx="10142">
                  <c:v>2.0284999999998563</c:v>
                </c:pt>
                <c:pt idx="10143">
                  <c:v>2.0286999999998567</c:v>
                </c:pt>
                <c:pt idx="10144">
                  <c:v>2.0288999999998567</c:v>
                </c:pt>
                <c:pt idx="10145">
                  <c:v>2.0290999999998567</c:v>
                </c:pt>
                <c:pt idx="10146">
                  <c:v>2.0292999999998567</c:v>
                </c:pt>
                <c:pt idx="10147">
                  <c:v>2.0294999999998367</c:v>
                </c:pt>
                <c:pt idx="10148">
                  <c:v>2.0296999999998331</c:v>
                </c:pt>
                <c:pt idx="10149">
                  <c:v>2.0298999999998322</c:v>
                </c:pt>
                <c:pt idx="10150">
                  <c:v>2.0300999999998308</c:v>
                </c:pt>
                <c:pt idx="10151">
                  <c:v>2.0302999999998281</c:v>
                </c:pt>
                <c:pt idx="10152">
                  <c:v>2.030499999999829</c:v>
                </c:pt>
                <c:pt idx="10153">
                  <c:v>2.030699999999829</c:v>
                </c:pt>
                <c:pt idx="10154">
                  <c:v>2.0308999999998298</c:v>
                </c:pt>
                <c:pt idx="10155">
                  <c:v>2.031099999999828</c:v>
                </c:pt>
                <c:pt idx="10156">
                  <c:v>2.0312999999998267</c:v>
                </c:pt>
                <c:pt idx="10157">
                  <c:v>2.0314999999998262</c:v>
                </c:pt>
                <c:pt idx="10158">
                  <c:v>2.0316999999998253</c:v>
                </c:pt>
                <c:pt idx="10159">
                  <c:v>2.0318999999998235</c:v>
                </c:pt>
                <c:pt idx="10160">
                  <c:v>2.0320999999998204</c:v>
                </c:pt>
                <c:pt idx="10161">
                  <c:v>2.0322999999998173</c:v>
                </c:pt>
                <c:pt idx="10162">
                  <c:v>2.0324999999998172</c:v>
                </c:pt>
                <c:pt idx="10163">
                  <c:v>2.0326999999998172</c:v>
                </c:pt>
                <c:pt idx="10164">
                  <c:v>2.0328999999998181</c:v>
                </c:pt>
                <c:pt idx="10165">
                  <c:v>2.0330999999998567</c:v>
                </c:pt>
                <c:pt idx="10166">
                  <c:v>2.0332999999998567</c:v>
                </c:pt>
                <c:pt idx="10167">
                  <c:v>2.0334999999998393</c:v>
                </c:pt>
                <c:pt idx="10168">
                  <c:v>2.0336999999998393</c:v>
                </c:pt>
                <c:pt idx="10169">
                  <c:v>2.0338999999998379</c:v>
                </c:pt>
                <c:pt idx="10170">
                  <c:v>2.0340999999998357</c:v>
                </c:pt>
                <c:pt idx="10171">
                  <c:v>2.0342999999998344</c:v>
                </c:pt>
                <c:pt idx="10172">
                  <c:v>2.0344999999998343</c:v>
                </c:pt>
                <c:pt idx="10173">
                  <c:v>2.0346999999998348</c:v>
                </c:pt>
                <c:pt idx="10174">
                  <c:v>2.0348999999998347</c:v>
                </c:pt>
                <c:pt idx="10175">
                  <c:v>2.0350999999998343</c:v>
                </c:pt>
                <c:pt idx="10176">
                  <c:v>2.0352999999998342</c:v>
                </c:pt>
                <c:pt idx="10177">
                  <c:v>2.0354999999998333</c:v>
                </c:pt>
                <c:pt idx="10178">
                  <c:v>2.0356999999998324</c:v>
                </c:pt>
                <c:pt idx="10179">
                  <c:v>2.0358999999998324</c:v>
                </c:pt>
                <c:pt idx="10180">
                  <c:v>2.0360999999998293</c:v>
                </c:pt>
                <c:pt idx="10181">
                  <c:v>2.0362999999998261</c:v>
                </c:pt>
                <c:pt idx="10182">
                  <c:v>2.0364999999998261</c:v>
                </c:pt>
                <c:pt idx="10183">
                  <c:v>2.036699999999827</c:v>
                </c:pt>
                <c:pt idx="10184">
                  <c:v>2.036899999999827</c:v>
                </c:pt>
                <c:pt idx="10185">
                  <c:v>2.0370999999998727</c:v>
                </c:pt>
                <c:pt idx="10186">
                  <c:v>2.0372999999998727</c:v>
                </c:pt>
                <c:pt idx="10187">
                  <c:v>2.0374999999998527</c:v>
                </c:pt>
                <c:pt idx="10188">
                  <c:v>2.0376999999998495</c:v>
                </c:pt>
                <c:pt idx="10189">
                  <c:v>2.0378999999998482</c:v>
                </c:pt>
                <c:pt idx="10190">
                  <c:v>2.038099999999845</c:v>
                </c:pt>
                <c:pt idx="10191">
                  <c:v>2.0382999999998441</c:v>
                </c:pt>
                <c:pt idx="10192">
                  <c:v>2.038499999999845</c:v>
                </c:pt>
                <c:pt idx="10193">
                  <c:v>2.0386999999998459</c:v>
                </c:pt>
                <c:pt idx="10194">
                  <c:v>2.0388999999998463</c:v>
                </c:pt>
                <c:pt idx="10195">
                  <c:v>2.0390999999998449</c:v>
                </c:pt>
                <c:pt idx="10196">
                  <c:v>2.0392999999998436</c:v>
                </c:pt>
                <c:pt idx="10197">
                  <c:v>2.0394999999998427</c:v>
                </c:pt>
                <c:pt idx="10198">
                  <c:v>2.0396999999998409</c:v>
                </c:pt>
                <c:pt idx="10199">
                  <c:v>2.0398999999998404</c:v>
                </c:pt>
                <c:pt idx="10200">
                  <c:v>2.0400999999998777</c:v>
                </c:pt>
                <c:pt idx="10201">
                  <c:v>2.0402999999998777</c:v>
                </c:pt>
                <c:pt idx="10202">
                  <c:v>2.0404999999998767</c:v>
                </c:pt>
                <c:pt idx="10203">
                  <c:v>2.0406999999998767</c:v>
                </c:pt>
                <c:pt idx="10204">
                  <c:v>2.0408999999998767</c:v>
                </c:pt>
                <c:pt idx="10205">
                  <c:v>2.0410999999998767</c:v>
                </c:pt>
                <c:pt idx="10206">
                  <c:v>2.0412999999998767</c:v>
                </c:pt>
                <c:pt idx="10207">
                  <c:v>2.0414999999998571</c:v>
                </c:pt>
                <c:pt idx="10208">
                  <c:v>2.0416999999998566</c:v>
                </c:pt>
                <c:pt idx="10209">
                  <c:v>2.0418999999998557</c:v>
                </c:pt>
                <c:pt idx="10210">
                  <c:v>2.042099999999853</c:v>
                </c:pt>
                <c:pt idx="10211">
                  <c:v>2.0422999999998526</c:v>
                </c:pt>
                <c:pt idx="10212">
                  <c:v>2.0424999999998525</c:v>
                </c:pt>
                <c:pt idx="10213">
                  <c:v>2.042699999999853</c:v>
                </c:pt>
                <c:pt idx="10214">
                  <c:v>2.0428999999998534</c:v>
                </c:pt>
                <c:pt idx="10215">
                  <c:v>2.0430999999998867</c:v>
                </c:pt>
                <c:pt idx="10216">
                  <c:v>2.0432999999998867</c:v>
                </c:pt>
                <c:pt idx="10217">
                  <c:v>2.0434999999998777</c:v>
                </c:pt>
                <c:pt idx="10218">
                  <c:v>2.0436999999998777</c:v>
                </c:pt>
                <c:pt idx="10219">
                  <c:v>2.0438999999998777</c:v>
                </c:pt>
                <c:pt idx="10220">
                  <c:v>2.0440999999998777</c:v>
                </c:pt>
                <c:pt idx="10221">
                  <c:v>2.0442999999998777</c:v>
                </c:pt>
                <c:pt idx="10222">
                  <c:v>2.0444999999998767</c:v>
                </c:pt>
                <c:pt idx="10223">
                  <c:v>2.0446999999998767</c:v>
                </c:pt>
                <c:pt idx="10224">
                  <c:v>2.0448999999998767</c:v>
                </c:pt>
                <c:pt idx="10225">
                  <c:v>2.0450999999998767</c:v>
                </c:pt>
                <c:pt idx="10226">
                  <c:v>2.0452999999998767</c:v>
                </c:pt>
                <c:pt idx="10227">
                  <c:v>2.0454999999998655</c:v>
                </c:pt>
                <c:pt idx="10228">
                  <c:v>2.0456999999998637</c:v>
                </c:pt>
                <c:pt idx="10229">
                  <c:v>2.0458999999998633</c:v>
                </c:pt>
                <c:pt idx="10230">
                  <c:v>2.0460999999998593</c:v>
                </c:pt>
                <c:pt idx="10231">
                  <c:v>2.0462999999998592</c:v>
                </c:pt>
                <c:pt idx="10232">
                  <c:v>2.0464999999998601</c:v>
                </c:pt>
                <c:pt idx="10233">
                  <c:v>2.046699999999861</c:v>
                </c:pt>
                <c:pt idx="10234">
                  <c:v>2.0468999999998601</c:v>
                </c:pt>
                <c:pt idx="10235">
                  <c:v>2.0470999999998947</c:v>
                </c:pt>
                <c:pt idx="10236">
                  <c:v>2.047299999999896</c:v>
                </c:pt>
                <c:pt idx="10237">
                  <c:v>2.0474999999998964</c:v>
                </c:pt>
                <c:pt idx="10238">
                  <c:v>2.0476999999998968</c:v>
                </c:pt>
                <c:pt idx="10239">
                  <c:v>2.0478999999998968</c:v>
                </c:pt>
                <c:pt idx="10240">
                  <c:v>2.0480999999998977</c:v>
                </c:pt>
                <c:pt idx="10241">
                  <c:v>2.0482999999998968</c:v>
                </c:pt>
                <c:pt idx="10242">
                  <c:v>2.0484999999998967</c:v>
                </c:pt>
                <c:pt idx="10243">
                  <c:v>2.0486999999998967</c:v>
                </c:pt>
                <c:pt idx="10244">
                  <c:v>2.0488999999998967</c:v>
                </c:pt>
                <c:pt idx="10245">
                  <c:v>2.0490999999998967</c:v>
                </c:pt>
                <c:pt idx="10246">
                  <c:v>2.0492999999998927</c:v>
                </c:pt>
                <c:pt idx="10247">
                  <c:v>2.0494999999998749</c:v>
                </c:pt>
                <c:pt idx="10248">
                  <c:v>2.049699999999874</c:v>
                </c:pt>
                <c:pt idx="10249">
                  <c:v>2.0498999999998739</c:v>
                </c:pt>
                <c:pt idx="10250">
                  <c:v>2.0500999999998717</c:v>
                </c:pt>
                <c:pt idx="10251">
                  <c:v>2.0502999999999023</c:v>
                </c:pt>
                <c:pt idx="10252">
                  <c:v>2.0504999999999027</c:v>
                </c:pt>
                <c:pt idx="10253">
                  <c:v>2.0506999999999027</c:v>
                </c:pt>
                <c:pt idx="10254">
                  <c:v>2.0508999999999027</c:v>
                </c:pt>
                <c:pt idx="10255">
                  <c:v>2.0510999999999027</c:v>
                </c:pt>
                <c:pt idx="10256">
                  <c:v>2.0512999999998724</c:v>
                </c:pt>
                <c:pt idx="10257">
                  <c:v>2.051499999999872</c:v>
                </c:pt>
                <c:pt idx="10258">
                  <c:v>2.0516999999998715</c:v>
                </c:pt>
                <c:pt idx="10259">
                  <c:v>2.0518999999998693</c:v>
                </c:pt>
                <c:pt idx="10260">
                  <c:v>2.0520999999998648</c:v>
                </c:pt>
                <c:pt idx="10261">
                  <c:v>2.0522999999998652</c:v>
                </c:pt>
                <c:pt idx="10262">
                  <c:v>2.0524999999998661</c:v>
                </c:pt>
                <c:pt idx="10263">
                  <c:v>2.052699999999867</c:v>
                </c:pt>
                <c:pt idx="10264">
                  <c:v>2.0528999999998669</c:v>
                </c:pt>
                <c:pt idx="10265">
                  <c:v>2.0530999999999078</c:v>
                </c:pt>
                <c:pt idx="10266">
                  <c:v>2.0532999999999078</c:v>
                </c:pt>
                <c:pt idx="10267">
                  <c:v>2.0534999999999077</c:v>
                </c:pt>
                <c:pt idx="10268">
                  <c:v>2.0536999999999077</c:v>
                </c:pt>
                <c:pt idx="10269">
                  <c:v>2.0538999999999077</c:v>
                </c:pt>
                <c:pt idx="10270">
                  <c:v>2.0540999999999103</c:v>
                </c:pt>
                <c:pt idx="10271">
                  <c:v>2.0542999999999108</c:v>
                </c:pt>
                <c:pt idx="10272">
                  <c:v>2.0544999999999107</c:v>
                </c:pt>
                <c:pt idx="10273">
                  <c:v>2.0546999999999107</c:v>
                </c:pt>
                <c:pt idx="10274">
                  <c:v>2.054899999999912</c:v>
                </c:pt>
                <c:pt idx="10275">
                  <c:v>2.0550999999999124</c:v>
                </c:pt>
                <c:pt idx="10276">
                  <c:v>2.0552999999999129</c:v>
                </c:pt>
                <c:pt idx="10277">
                  <c:v>2.0554999999999133</c:v>
                </c:pt>
                <c:pt idx="10278">
                  <c:v>2.0556999999999137</c:v>
                </c:pt>
                <c:pt idx="10279">
                  <c:v>2.0558999999999137</c:v>
                </c:pt>
                <c:pt idx="10280">
                  <c:v>2.0560999999999137</c:v>
                </c:pt>
                <c:pt idx="10281">
                  <c:v>2.0562999999999128</c:v>
                </c:pt>
                <c:pt idx="10282">
                  <c:v>2.0564999999999127</c:v>
                </c:pt>
                <c:pt idx="10283">
                  <c:v>2.0566999999999127</c:v>
                </c:pt>
                <c:pt idx="10284">
                  <c:v>2.0568999999999127</c:v>
                </c:pt>
                <c:pt idx="10285">
                  <c:v>2.0570999999999171</c:v>
                </c:pt>
                <c:pt idx="10286">
                  <c:v>2.0572999999999171</c:v>
                </c:pt>
                <c:pt idx="10287">
                  <c:v>2.0574999999999175</c:v>
                </c:pt>
                <c:pt idx="10288">
                  <c:v>2.0576999999999179</c:v>
                </c:pt>
                <c:pt idx="10289">
                  <c:v>2.0578999999999184</c:v>
                </c:pt>
                <c:pt idx="10290">
                  <c:v>2.0580999999999188</c:v>
                </c:pt>
                <c:pt idx="10291">
                  <c:v>2.0582999999999188</c:v>
                </c:pt>
                <c:pt idx="10292">
                  <c:v>2.0584999999999187</c:v>
                </c:pt>
                <c:pt idx="10293">
                  <c:v>2.0586999999999187</c:v>
                </c:pt>
                <c:pt idx="10294">
                  <c:v>2.0588999999999187</c:v>
                </c:pt>
                <c:pt idx="10295">
                  <c:v>2.0590999999999187</c:v>
                </c:pt>
                <c:pt idx="10296">
                  <c:v>2.0592999999999178</c:v>
                </c:pt>
                <c:pt idx="10297">
                  <c:v>2.0594999999999177</c:v>
                </c:pt>
                <c:pt idx="10298">
                  <c:v>2.0596999999999177</c:v>
                </c:pt>
                <c:pt idx="10299">
                  <c:v>2.0598999999999177</c:v>
                </c:pt>
                <c:pt idx="10300">
                  <c:v>2.060099999999923</c:v>
                </c:pt>
                <c:pt idx="10301">
                  <c:v>2.0602999999999234</c:v>
                </c:pt>
                <c:pt idx="10302">
                  <c:v>2.0604999999999238</c:v>
                </c:pt>
                <c:pt idx="10303">
                  <c:v>2.0606999999999243</c:v>
                </c:pt>
                <c:pt idx="10304">
                  <c:v>2.0608999999999247</c:v>
                </c:pt>
                <c:pt idx="10305">
                  <c:v>2.0610999999999247</c:v>
                </c:pt>
                <c:pt idx="10306">
                  <c:v>2.0612999999999237</c:v>
                </c:pt>
                <c:pt idx="10307">
                  <c:v>2.0614999999999237</c:v>
                </c:pt>
                <c:pt idx="10308">
                  <c:v>2.0616999999999264</c:v>
                </c:pt>
                <c:pt idx="10309">
                  <c:v>2.0618999999999268</c:v>
                </c:pt>
                <c:pt idx="10310">
                  <c:v>2.0620999999999268</c:v>
                </c:pt>
                <c:pt idx="10311">
                  <c:v>2.0622999999999267</c:v>
                </c:pt>
                <c:pt idx="10312">
                  <c:v>2.0624999999999267</c:v>
                </c:pt>
                <c:pt idx="10313">
                  <c:v>2.0626999999999267</c:v>
                </c:pt>
                <c:pt idx="10314">
                  <c:v>2.0628999999999267</c:v>
                </c:pt>
                <c:pt idx="10315">
                  <c:v>2.0630999999999293</c:v>
                </c:pt>
                <c:pt idx="10316">
                  <c:v>2.0632999999999297</c:v>
                </c:pt>
                <c:pt idx="10317">
                  <c:v>2.0634999999999302</c:v>
                </c:pt>
                <c:pt idx="10318">
                  <c:v>2.0636999999999306</c:v>
                </c:pt>
                <c:pt idx="10319">
                  <c:v>2.063899999999931</c:v>
                </c:pt>
                <c:pt idx="10320">
                  <c:v>2.0640999999999314</c:v>
                </c:pt>
                <c:pt idx="10321">
                  <c:v>2.0642999999999319</c:v>
                </c:pt>
                <c:pt idx="10322">
                  <c:v>2.0644999999999332</c:v>
                </c:pt>
                <c:pt idx="10323">
                  <c:v>2.0646999999999331</c:v>
                </c:pt>
                <c:pt idx="10324">
                  <c:v>2.0648999999999331</c:v>
                </c:pt>
                <c:pt idx="10325">
                  <c:v>2.0650999999999335</c:v>
                </c:pt>
                <c:pt idx="10326">
                  <c:v>2.065299999999934</c:v>
                </c:pt>
                <c:pt idx="10327">
                  <c:v>2.0654999999999344</c:v>
                </c:pt>
                <c:pt idx="10328">
                  <c:v>2.0656999999999348</c:v>
                </c:pt>
                <c:pt idx="10329">
                  <c:v>2.0658999999999348</c:v>
                </c:pt>
                <c:pt idx="10330">
                  <c:v>2.0660999999999357</c:v>
                </c:pt>
                <c:pt idx="10331">
                  <c:v>2.0662999999999361</c:v>
                </c:pt>
                <c:pt idx="10332">
                  <c:v>2.0664999999999365</c:v>
                </c:pt>
                <c:pt idx="10333">
                  <c:v>2.0666999999999369</c:v>
                </c:pt>
                <c:pt idx="10334">
                  <c:v>2.0668999999999373</c:v>
                </c:pt>
                <c:pt idx="10335">
                  <c:v>2.0670999999999382</c:v>
                </c:pt>
                <c:pt idx="10336">
                  <c:v>2.0672999999999382</c:v>
                </c:pt>
                <c:pt idx="10337">
                  <c:v>2.0674999999999386</c:v>
                </c:pt>
                <c:pt idx="10338">
                  <c:v>2.067699999999939</c:v>
                </c:pt>
                <c:pt idx="10339">
                  <c:v>2.0678999999999395</c:v>
                </c:pt>
                <c:pt idx="10340">
                  <c:v>2.0680999999999399</c:v>
                </c:pt>
                <c:pt idx="10341">
                  <c:v>2.0682999999999403</c:v>
                </c:pt>
                <c:pt idx="10342">
                  <c:v>2.0684999999999407</c:v>
                </c:pt>
                <c:pt idx="10343">
                  <c:v>2.0686999999999407</c:v>
                </c:pt>
                <c:pt idx="10344">
                  <c:v>2.0688999999999407</c:v>
                </c:pt>
                <c:pt idx="10345">
                  <c:v>2.069099999999942</c:v>
                </c:pt>
                <c:pt idx="10346">
                  <c:v>2.0692999999999424</c:v>
                </c:pt>
                <c:pt idx="10347">
                  <c:v>2.0694999999999428</c:v>
                </c:pt>
                <c:pt idx="10348">
                  <c:v>2.0696999999999433</c:v>
                </c:pt>
                <c:pt idx="10349">
                  <c:v>2.0698999999999437</c:v>
                </c:pt>
                <c:pt idx="10350">
                  <c:v>2.0700999999999437</c:v>
                </c:pt>
                <c:pt idx="10351">
                  <c:v>2.0702999999999427</c:v>
                </c:pt>
                <c:pt idx="10352">
                  <c:v>2.0704999999999427</c:v>
                </c:pt>
                <c:pt idx="10353">
                  <c:v>2.0706999999999427</c:v>
                </c:pt>
                <c:pt idx="10354">
                  <c:v>2.0708999999999427</c:v>
                </c:pt>
                <c:pt idx="10355">
                  <c:v>2.0710999999999427</c:v>
                </c:pt>
                <c:pt idx="10356">
                  <c:v>2.0712999999999377</c:v>
                </c:pt>
                <c:pt idx="10357">
                  <c:v>2.0714999999999377</c:v>
                </c:pt>
                <c:pt idx="10358">
                  <c:v>2.0716999999999377</c:v>
                </c:pt>
                <c:pt idx="10359">
                  <c:v>2.0718999999999377</c:v>
                </c:pt>
                <c:pt idx="10360">
                  <c:v>2.0720999999999377</c:v>
                </c:pt>
                <c:pt idx="10361">
                  <c:v>2.0722999999999367</c:v>
                </c:pt>
                <c:pt idx="10362">
                  <c:v>2.0724999999999367</c:v>
                </c:pt>
                <c:pt idx="10363">
                  <c:v>2.0726999999999367</c:v>
                </c:pt>
                <c:pt idx="10364">
                  <c:v>2.0728999999999367</c:v>
                </c:pt>
                <c:pt idx="10365">
                  <c:v>2.0730999999999504</c:v>
                </c:pt>
                <c:pt idx="10366">
                  <c:v>2.0732999999999508</c:v>
                </c:pt>
                <c:pt idx="10367">
                  <c:v>2.0734999999999513</c:v>
                </c:pt>
                <c:pt idx="10368">
                  <c:v>2.0736999999999517</c:v>
                </c:pt>
                <c:pt idx="10369">
                  <c:v>2.0738999999999521</c:v>
                </c:pt>
                <c:pt idx="10370">
                  <c:v>2.0740999999999525</c:v>
                </c:pt>
                <c:pt idx="10371">
                  <c:v>2.074299999999953</c:v>
                </c:pt>
                <c:pt idx="10372">
                  <c:v>2.0744999999999534</c:v>
                </c:pt>
                <c:pt idx="10373">
                  <c:v>2.0746999999999538</c:v>
                </c:pt>
                <c:pt idx="10374">
                  <c:v>2.0748999999999538</c:v>
                </c:pt>
                <c:pt idx="10375">
                  <c:v>2.0750999999999538</c:v>
                </c:pt>
                <c:pt idx="10376">
                  <c:v>2.0752999999999537</c:v>
                </c:pt>
                <c:pt idx="10377">
                  <c:v>2.0754999999999537</c:v>
                </c:pt>
                <c:pt idx="10378">
                  <c:v>2.0756999999999537</c:v>
                </c:pt>
                <c:pt idx="10379">
                  <c:v>2.0758999999999563</c:v>
                </c:pt>
                <c:pt idx="10380">
                  <c:v>2.0760999999999568</c:v>
                </c:pt>
                <c:pt idx="10381">
                  <c:v>2.0762999999999567</c:v>
                </c:pt>
                <c:pt idx="10382">
                  <c:v>2.0764999999999567</c:v>
                </c:pt>
                <c:pt idx="10383">
                  <c:v>2.0766999999999567</c:v>
                </c:pt>
                <c:pt idx="10384">
                  <c:v>2.0768999999999567</c:v>
                </c:pt>
                <c:pt idx="10385">
                  <c:v>2.0770999999999589</c:v>
                </c:pt>
                <c:pt idx="10386">
                  <c:v>2.0772999999999593</c:v>
                </c:pt>
                <c:pt idx="10387">
                  <c:v>2.0774999999999597</c:v>
                </c:pt>
                <c:pt idx="10388">
                  <c:v>2.0776999999999597</c:v>
                </c:pt>
                <c:pt idx="10389">
                  <c:v>2.0778999999999597</c:v>
                </c:pt>
                <c:pt idx="10390">
                  <c:v>2.0780999999999588</c:v>
                </c:pt>
                <c:pt idx="10391">
                  <c:v>2.0782999999999587</c:v>
                </c:pt>
                <c:pt idx="10392">
                  <c:v>2.0784999999999587</c:v>
                </c:pt>
                <c:pt idx="10393">
                  <c:v>2.0786999999999587</c:v>
                </c:pt>
                <c:pt idx="10394">
                  <c:v>2.0788999999999627</c:v>
                </c:pt>
                <c:pt idx="10395">
                  <c:v>2.0790999999999578</c:v>
                </c:pt>
                <c:pt idx="10396">
                  <c:v>2.0792999999999577</c:v>
                </c:pt>
                <c:pt idx="10397">
                  <c:v>2.0794999999999577</c:v>
                </c:pt>
                <c:pt idx="10398">
                  <c:v>2.0796999999999577</c:v>
                </c:pt>
                <c:pt idx="10399">
                  <c:v>2.0798999999999577</c:v>
                </c:pt>
                <c:pt idx="10400">
                  <c:v>2.0800999999999648</c:v>
                </c:pt>
                <c:pt idx="10401">
                  <c:v>2.0802999999999647</c:v>
                </c:pt>
                <c:pt idx="10402">
                  <c:v>2.080499999999966</c:v>
                </c:pt>
                <c:pt idx="10403">
                  <c:v>2.0806999999999665</c:v>
                </c:pt>
                <c:pt idx="10404">
                  <c:v>2.0808999999999669</c:v>
                </c:pt>
                <c:pt idx="10405">
                  <c:v>2.0810999999999673</c:v>
                </c:pt>
                <c:pt idx="10406">
                  <c:v>2.0812999999999677</c:v>
                </c:pt>
                <c:pt idx="10407">
                  <c:v>2.0814999999999677</c:v>
                </c:pt>
                <c:pt idx="10408">
                  <c:v>2.0816999999999677</c:v>
                </c:pt>
                <c:pt idx="10409">
                  <c:v>2.0818999999999677</c:v>
                </c:pt>
                <c:pt idx="10410">
                  <c:v>2.0820999999999668</c:v>
                </c:pt>
                <c:pt idx="10411">
                  <c:v>2.0822999999999667</c:v>
                </c:pt>
                <c:pt idx="10412">
                  <c:v>2.0824999999999703</c:v>
                </c:pt>
                <c:pt idx="10413">
                  <c:v>2.0826999999999707</c:v>
                </c:pt>
                <c:pt idx="10414">
                  <c:v>2.0828999999999707</c:v>
                </c:pt>
                <c:pt idx="10415">
                  <c:v>2.0830999999999715</c:v>
                </c:pt>
                <c:pt idx="10416">
                  <c:v>2.0832999999999742</c:v>
                </c:pt>
                <c:pt idx="10417">
                  <c:v>2.0834999999999742</c:v>
                </c:pt>
                <c:pt idx="10418">
                  <c:v>2.0836999999999732</c:v>
                </c:pt>
                <c:pt idx="10419">
                  <c:v>2.0838999999999732</c:v>
                </c:pt>
                <c:pt idx="10420">
                  <c:v>2.0840999999999736</c:v>
                </c:pt>
                <c:pt idx="10421">
                  <c:v>2.0842999999999741</c:v>
                </c:pt>
                <c:pt idx="10422">
                  <c:v>2.0844999999999745</c:v>
                </c:pt>
                <c:pt idx="10423">
                  <c:v>2.0846999999999749</c:v>
                </c:pt>
                <c:pt idx="10424">
                  <c:v>2.0848999999999753</c:v>
                </c:pt>
                <c:pt idx="10425">
                  <c:v>2.0850999999999758</c:v>
                </c:pt>
                <c:pt idx="10426">
                  <c:v>2.0852999999999762</c:v>
                </c:pt>
                <c:pt idx="10427">
                  <c:v>2.0854999999999766</c:v>
                </c:pt>
                <c:pt idx="10428">
                  <c:v>2.085699999999977</c:v>
                </c:pt>
                <c:pt idx="10429">
                  <c:v>2.0858999999999774</c:v>
                </c:pt>
                <c:pt idx="10430">
                  <c:v>2.0860999999999779</c:v>
                </c:pt>
                <c:pt idx="10431">
                  <c:v>2.0862999999999783</c:v>
                </c:pt>
                <c:pt idx="10432">
                  <c:v>2.0864999999999787</c:v>
                </c:pt>
                <c:pt idx="10433">
                  <c:v>2.0866999999999787</c:v>
                </c:pt>
                <c:pt idx="10434">
                  <c:v>2.0868999999999787</c:v>
                </c:pt>
                <c:pt idx="10435">
                  <c:v>2.08709999999998</c:v>
                </c:pt>
                <c:pt idx="10436">
                  <c:v>2.0872999999999804</c:v>
                </c:pt>
                <c:pt idx="10437">
                  <c:v>2.0874999999999808</c:v>
                </c:pt>
                <c:pt idx="10438">
                  <c:v>2.0876999999999808</c:v>
                </c:pt>
                <c:pt idx="10439">
                  <c:v>2.0878999999999817</c:v>
                </c:pt>
                <c:pt idx="10440">
                  <c:v>2.0880999999999821</c:v>
                </c:pt>
                <c:pt idx="10441">
                  <c:v>2.0882999999999825</c:v>
                </c:pt>
                <c:pt idx="10442">
                  <c:v>2.0884999999999829</c:v>
                </c:pt>
                <c:pt idx="10443">
                  <c:v>2.0886999999999833</c:v>
                </c:pt>
                <c:pt idx="10444">
                  <c:v>2.0888999999999838</c:v>
                </c:pt>
                <c:pt idx="10445">
                  <c:v>2.0890999999999837</c:v>
                </c:pt>
                <c:pt idx="10446">
                  <c:v>2.0892999999999837</c:v>
                </c:pt>
                <c:pt idx="10447">
                  <c:v>2.0894999999999837</c:v>
                </c:pt>
                <c:pt idx="10448">
                  <c:v>2.0896999999999837</c:v>
                </c:pt>
                <c:pt idx="10449">
                  <c:v>2.0898999999999837</c:v>
                </c:pt>
                <c:pt idx="10450">
                  <c:v>2.0900999999999863</c:v>
                </c:pt>
                <c:pt idx="10451">
                  <c:v>2.0902999999999867</c:v>
                </c:pt>
                <c:pt idx="10452">
                  <c:v>2.0904999999999867</c:v>
                </c:pt>
                <c:pt idx="10453">
                  <c:v>2.0906999999999867</c:v>
                </c:pt>
                <c:pt idx="10454">
                  <c:v>2.0908999999999867</c:v>
                </c:pt>
                <c:pt idx="10455">
                  <c:v>2.0910999999999778</c:v>
                </c:pt>
                <c:pt idx="10456">
                  <c:v>2.0912999999999777</c:v>
                </c:pt>
                <c:pt idx="10457">
                  <c:v>2.0914999999999777</c:v>
                </c:pt>
                <c:pt idx="10458">
                  <c:v>2.0916999999999777</c:v>
                </c:pt>
                <c:pt idx="10459">
                  <c:v>2.0918999999999777</c:v>
                </c:pt>
                <c:pt idx="10460">
                  <c:v>2.0920999999999768</c:v>
                </c:pt>
                <c:pt idx="10461">
                  <c:v>2.0922999999999767</c:v>
                </c:pt>
                <c:pt idx="10462">
                  <c:v>2.0924999999999767</c:v>
                </c:pt>
                <c:pt idx="10463">
                  <c:v>2.0926999999999767</c:v>
                </c:pt>
                <c:pt idx="10464">
                  <c:v>2.0928999999999767</c:v>
                </c:pt>
                <c:pt idx="10465">
                  <c:v>2.0930999999999926</c:v>
                </c:pt>
                <c:pt idx="10466">
                  <c:v>2.0932999999999931</c:v>
                </c:pt>
                <c:pt idx="10467">
                  <c:v>2.0934999999999935</c:v>
                </c:pt>
                <c:pt idx="10468">
                  <c:v>2.0936999999999939</c:v>
                </c:pt>
                <c:pt idx="10469">
                  <c:v>2.0938999999999943</c:v>
                </c:pt>
                <c:pt idx="10470">
                  <c:v>2.0940999999999947</c:v>
                </c:pt>
                <c:pt idx="10471">
                  <c:v>2.0942999999999947</c:v>
                </c:pt>
                <c:pt idx="10472">
                  <c:v>2.0944999999999947</c:v>
                </c:pt>
                <c:pt idx="10473">
                  <c:v>2.094699999999996</c:v>
                </c:pt>
                <c:pt idx="10474">
                  <c:v>2.0948999999999964</c:v>
                </c:pt>
                <c:pt idx="10475">
                  <c:v>2.0950999999999969</c:v>
                </c:pt>
                <c:pt idx="10476">
                  <c:v>2.0952999999999973</c:v>
                </c:pt>
                <c:pt idx="10477">
                  <c:v>2.0954999999999977</c:v>
                </c:pt>
                <c:pt idx="10478">
                  <c:v>2.0956999999999977</c:v>
                </c:pt>
                <c:pt idx="10479">
                  <c:v>2.0958999999999977</c:v>
                </c:pt>
                <c:pt idx="10480">
                  <c:v>2.0960999999999967</c:v>
                </c:pt>
                <c:pt idx="10481">
                  <c:v>2.0962999999999967</c:v>
                </c:pt>
                <c:pt idx="10482">
                  <c:v>2.0964999999999967</c:v>
                </c:pt>
                <c:pt idx="10483">
                  <c:v>2.0966999999999967</c:v>
                </c:pt>
                <c:pt idx="10484">
                  <c:v>2.0969000000000007</c:v>
                </c:pt>
                <c:pt idx="10485">
                  <c:v>2.0971000000000011</c:v>
                </c:pt>
                <c:pt idx="10486">
                  <c:v>2.0973000000000015</c:v>
                </c:pt>
                <c:pt idx="10487">
                  <c:v>2.0975000000000019</c:v>
                </c:pt>
                <c:pt idx="10488">
                  <c:v>2.0977000000000032</c:v>
                </c:pt>
                <c:pt idx="10489">
                  <c:v>2.0979000000000032</c:v>
                </c:pt>
                <c:pt idx="10490">
                  <c:v>2.0981000000000032</c:v>
                </c:pt>
                <c:pt idx="10491">
                  <c:v>2.0983000000000036</c:v>
                </c:pt>
                <c:pt idx="10492">
                  <c:v>2.098500000000004</c:v>
                </c:pt>
                <c:pt idx="10493">
                  <c:v>2.0987000000000045</c:v>
                </c:pt>
                <c:pt idx="10494">
                  <c:v>2.0989000000000049</c:v>
                </c:pt>
                <c:pt idx="10495">
                  <c:v>2.0991000000000053</c:v>
                </c:pt>
                <c:pt idx="10496">
                  <c:v>2.0993000000000057</c:v>
                </c:pt>
                <c:pt idx="10497">
                  <c:v>2.0995000000000061</c:v>
                </c:pt>
                <c:pt idx="10498">
                  <c:v>2.0997000000000066</c:v>
                </c:pt>
                <c:pt idx="10499">
                  <c:v>2.099900000000007</c:v>
                </c:pt>
                <c:pt idx="10500">
                  <c:v>2.1001000000000092</c:v>
                </c:pt>
                <c:pt idx="10501">
                  <c:v>2.1003000000000092</c:v>
                </c:pt>
                <c:pt idx="10502">
                  <c:v>2.1005000000000082</c:v>
                </c:pt>
                <c:pt idx="10503">
                  <c:v>2.1007000000000091</c:v>
                </c:pt>
                <c:pt idx="10504">
                  <c:v>2.1009000000000091</c:v>
                </c:pt>
                <c:pt idx="10505">
                  <c:v>2.1011000000000095</c:v>
                </c:pt>
                <c:pt idx="10506">
                  <c:v>2.1013000000000099</c:v>
                </c:pt>
                <c:pt idx="10507">
                  <c:v>2.1015000000000112</c:v>
                </c:pt>
                <c:pt idx="10508">
                  <c:v>2.1017000000000112</c:v>
                </c:pt>
                <c:pt idx="10509">
                  <c:v>2.1019000000000112</c:v>
                </c:pt>
                <c:pt idx="10510">
                  <c:v>2.1021000000000116</c:v>
                </c:pt>
                <c:pt idx="10511">
                  <c:v>2.1023000000000152</c:v>
                </c:pt>
                <c:pt idx="10512">
                  <c:v>2.1025000000000142</c:v>
                </c:pt>
                <c:pt idx="10513">
                  <c:v>2.1027000000000142</c:v>
                </c:pt>
                <c:pt idx="10514">
                  <c:v>2.1029000000000142</c:v>
                </c:pt>
                <c:pt idx="10515">
                  <c:v>2.1031000000000404</c:v>
                </c:pt>
                <c:pt idx="10516">
                  <c:v>2.1033000000000399</c:v>
                </c:pt>
                <c:pt idx="10517">
                  <c:v>2.1035000000000212</c:v>
                </c:pt>
                <c:pt idx="10518">
                  <c:v>2.1037000000000212</c:v>
                </c:pt>
                <c:pt idx="10519">
                  <c:v>2.1039000000000212</c:v>
                </c:pt>
                <c:pt idx="10520">
                  <c:v>2.1041000000000212</c:v>
                </c:pt>
                <c:pt idx="10521">
                  <c:v>2.1043000000000212</c:v>
                </c:pt>
                <c:pt idx="10522">
                  <c:v>2.1045000000000202</c:v>
                </c:pt>
                <c:pt idx="10523">
                  <c:v>2.1047000000000202</c:v>
                </c:pt>
                <c:pt idx="10524">
                  <c:v>2.1049000000000202</c:v>
                </c:pt>
                <c:pt idx="10525">
                  <c:v>2.1051000000000202</c:v>
                </c:pt>
                <c:pt idx="10526">
                  <c:v>2.1053000000000202</c:v>
                </c:pt>
                <c:pt idx="10527">
                  <c:v>2.1055000000000192</c:v>
                </c:pt>
                <c:pt idx="10528">
                  <c:v>2.1057000000000192</c:v>
                </c:pt>
                <c:pt idx="10529">
                  <c:v>2.1059000000000196</c:v>
                </c:pt>
                <c:pt idx="10530">
                  <c:v>2.1061000000000201</c:v>
                </c:pt>
                <c:pt idx="10531">
                  <c:v>2.1063000000000205</c:v>
                </c:pt>
                <c:pt idx="10532">
                  <c:v>2.1065000000000209</c:v>
                </c:pt>
                <c:pt idx="10533">
                  <c:v>2.1067000000000213</c:v>
                </c:pt>
                <c:pt idx="10534">
                  <c:v>2.1069000000000218</c:v>
                </c:pt>
                <c:pt idx="10535">
                  <c:v>2.107100000000047</c:v>
                </c:pt>
                <c:pt idx="10536">
                  <c:v>2.1073000000000452</c:v>
                </c:pt>
                <c:pt idx="10537">
                  <c:v>2.1075000000000252</c:v>
                </c:pt>
                <c:pt idx="10538">
                  <c:v>2.1077000000000252</c:v>
                </c:pt>
                <c:pt idx="10539">
                  <c:v>2.1079000000000252</c:v>
                </c:pt>
                <c:pt idx="10540">
                  <c:v>2.1081000000000252</c:v>
                </c:pt>
                <c:pt idx="10541">
                  <c:v>2.1083000000000252</c:v>
                </c:pt>
                <c:pt idx="10542">
                  <c:v>2.1085000000000251</c:v>
                </c:pt>
                <c:pt idx="10543">
                  <c:v>2.1087000000000256</c:v>
                </c:pt>
                <c:pt idx="10544">
                  <c:v>2.1089000000000282</c:v>
                </c:pt>
                <c:pt idx="10545">
                  <c:v>2.1091000000000282</c:v>
                </c:pt>
                <c:pt idx="10546">
                  <c:v>2.1093000000000282</c:v>
                </c:pt>
                <c:pt idx="10547">
                  <c:v>2.1095000000000272</c:v>
                </c:pt>
                <c:pt idx="10548">
                  <c:v>2.1097000000000281</c:v>
                </c:pt>
                <c:pt idx="10549">
                  <c:v>2.1099000000000281</c:v>
                </c:pt>
                <c:pt idx="10550">
                  <c:v>2.1101000000000285</c:v>
                </c:pt>
                <c:pt idx="10551">
                  <c:v>2.1103000000000289</c:v>
                </c:pt>
                <c:pt idx="10552">
                  <c:v>2.1105000000000294</c:v>
                </c:pt>
                <c:pt idx="10553">
                  <c:v>2.1107000000000298</c:v>
                </c:pt>
                <c:pt idx="10554">
                  <c:v>2.1109000000000302</c:v>
                </c:pt>
                <c:pt idx="10555">
                  <c:v>2.1111000000000306</c:v>
                </c:pt>
                <c:pt idx="10556">
                  <c:v>2.111300000000031</c:v>
                </c:pt>
                <c:pt idx="10557">
                  <c:v>2.1115000000000315</c:v>
                </c:pt>
                <c:pt idx="10558">
                  <c:v>2.1117000000000319</c:v>
                </c:pt>
                <c:pt idx="10559">
                  <c:v>2.1119000000000332</c:v>
                </c:pt>
                <c:pt idx="10560">
                  <c:v>2.1121000000000332</c:v>
                </c:pt>
                <c:pt idx="10561">
                  <c:v>2.1123000000000332</c:v>
                </c:pt>
                <c:pt idx="10562">
                  <c:v>2.1125000000000336</c:v>
                </c:pt>
                <c:pt idx="10563">
                  <c:v>2.112700000000034</c:v>
                </c:pt>
                <c:pt idx="10564">
                  <c:v>2.1129000000000344</c:v>
                </c:pt>
                <c:pt idx="10565">
                  <c:v>2.1131000000000402</c:v>
                </c:pt>
                <c:pt idx="10566">
                  <c:v>2.1133000000000401</c:v>
                </c:pt>
                <c:pt idx="10567">
                  <c:v>2.1135000000000392</c:v>
                </c:pt>
                <c:pt idx="10568">
                  <c:v>2.1137000000000392</c:v>
                </c:pt>
                <c:pt idx="10569">
                  <c:v>2.1139000000000392</c:v>
                </c:pt>
                <c:pt idx="10570">
                  <c:v>2.1141000000000392</c:v>
                </c:pt>
                <c:pt idx="10571">
                  <c:v>2.1143000000000391</c:v>
                </c:pt>
                <c:pt idx="10572">
                  <c:v>2.1145000000000382</c:v>
                </c:pt>
                <c:pt idx="10573">
                  <c:v>2.1147000000000382</c:v>
                </c:pt>
                <c:pt idx="10574">
                  <c:v>2.1149000000000386</c:v>
                </c:pt>
                <c:pt idx="10575">
                  <c:v>2.1151000000000391</c:v>
                </c:pt>
                <c:pt idx="10576">
                  <c:v>2.1153000000000395</c:v>
                </c:pt>
                <c:pt idx="10577">
                  <c:v>2.1155000000000399</c:v>
                </c:pt>
                <c:pt idx="10578">
                  <c:v>2.1157000000000403</c:v>
                </c:pt>
                <c:pt idx="10579">
                  <c:v>2.1159000000000407</c:v>
                </c:pt>
                <c:pt idx="10580">
                  <c:v>2.1161000000000407</c:v>
                </c:pt>
                <c:pt idx="10581">
                  <c:v>2.1163000000000407</c:v>
                </c:pt>
                <c:pt idx="10582">
                  <c:v>2.116500000000042</c:v>
                </c:pt>
                <c:pt idx="10583">
                  <c:v>2.1167000000000424</c:v>
                </c:pt>
                <c:pt idx="10584">
                  <c:v>2.1169000000000429</c:v>
                </c:pt>
                <c:pt idx="10585">
                  <c:v>2.1171000000000442</c:v>
                </c:pt>
                <c:pt idx="10586">
                  <c:v>2.1173000000000441</c:v>
                </c:pt>
                <c:pt idx="10587">
                  <c:v>2.1175000000000441</c:v>
                </c:pt>
                <c:pt idx="10588">
                  <c:v>2.1177000000000445</c:v>
                </c:pt>
                <c:pt idx="10589">
                  <c:v>2.117900000000045</c:v>
                </c:pt>
                <c:pt idx="10590">
                  <c:v>2.1181000000000454</c:v>
                </c:pt>
                <c:pt idx="10591">
                  <c:v>2.1183000000000458</c:v>
                </c:pt>
                <c:pt idx="10592">
                  <c:v>2.1185000000000462</c:v>
                </c:pt>
                <c:pt idx="10593">
                  <c:v>2.1187000000000471</c:v>
                </c:pt>
                <c:pt idx="10594">
                  <c:v>2.1189000000000471</c:v>
                </c:pt>
                <c:pt idx="10595">
                  <c:v>2.1191000000000475</c:v>
                </c:pt>
                <c:pt idx="10596">
                  <c:v>2.1193000000000479</c:v>
                </c:pt>
                <c:pt idx="10597">
                  <c:v>2.1195000000000483</c:v>
                </c:pt>
                <c:pt idx="10598">
                  <c:v>2.1197000000000488</c:v>
                </c:pt>
                <c:pt idx="10599">
                  <c:v>2.1199000000000487</c:v>
                </c:pt>
                <c:pt idx="10600">
                  <c:v>2.1201000000000496</c:v>
                </c:pt>
                <c:pt idx="10601">
                  <c:v>2.1203000000000602</c:v>
                </c:pt>
                <c:pt idx="10602">
                  <c:v>2.1205000000000602</c:v>
                </c:pt>
                <c:pt idx="10603">
                  <c:v>2.1207000000000602</c:v>
                </c:pt>
                <c:pt idx="10604">
                  <c:v>2.1209000000000602</c:v>
                </c:pt>
                <c:pt idx="10605">
                  <c:v>2.1211000000000602</c:v>
                </c:pt>
                <c:pt idx="10606">
                  <c:v>2.1213000000000592</c:v>
                </c:pt>
                <c:pt idx="10607">
                  <c:v>2.1215000000000552</c:v>
                </c:pt>
                <c:pt idx="10608">
                  <c:v>2.1217000000000552</c:v>
                </c:pt>
                <c:pt idx="10609">
                  <c:v>2.1219000000000552</c:v>
                </c:pt>
                <c:pt idx="10610">
                  <c:v>2.1221000000000552</c:v>
                </c:pt>
                <c:pt idx="10611">
                  <c:v>2.1223000000000551</c:v>
                </c:pt>
                <c:pt idx="10612">
                  <c:v>2.1225000000000551</c:v>
                </c:pt>
                <c:pt idx="10613">
                  <c:v>2.1227000000000551</c:v>
                </c:pt>
                <c:pt idx="10614">
                  <c:v>2.1229000000000555</c:v>
                </c:pt>
                <c:pt idx="10615">
                  <c:v>2.1231000000000817</c:v>
                </c:pt>
                <c:pt idx="10616">
                  <c:v>2.1233000000000612</c:v>
                </c:pt>
                <c:pt idx="10617">
                  <c:v>2.1235000000000612</c:v>
                </c:pt>
                <c:pt idx="10618">
                  <c:v>2.1237000000000612</c:v>
                </c:pt>
                <c:pt idx="10619">
                  <c:v>2.1239000000000612</c:v>
                </c:pt>
                <c:pt idx="10620">
                  <c:v>2.1241000000000612</c:v>
                </c:pt>
                <c:pt idx="10621">
                  <c:v>2.1243000000000611</c:v>
                </c:pt>
                <c:pt idx="10622">
                  <c:v>2.1245000000000602</c:v>
                </c:pt>
                <c:pt idx="10623">
                  <c:v>2.1247000000000602</c:v>
                </c:pt>
                <c:pt idx="10624">
                  <c:v>2.1249000000000602</c:v>
                </c:pt>
                <c:pt idx="10625">
                  <c:v>2.1251000000000602</c:v>
                </c:pt>
                <c:pt idx="10626">
                  <c:v>2.1253000000000606</c:v>
                </c:pt>
                <c:pt idx="10627">
                  <c:v>2.125500000000061</c:v>
                </c:pt>
                <c:pt idx="10628">
                  <c:v>2.1257000000000614</c:v>
                </c:pt>
                <c:pt idx="10629">
                  <c:v>2.1259000000000619</c:v>
                </c:pt>
                <c:pt idx="10630">
                  <c:v>2.1261000000000632</c:v>
                </c:pt>
                <c:pt idx="10631">
                  <c:v>2.1263000000000631</c:v>
                </c:pt>
                <c:pt idx="10632">
                  <c:v>2.1265000000000631</c:v>
                </c:pt>
                <c:pt idx="10633">
                  <c:v>2.1267000000000635</c:v>
                </c:pt>
                <c:pt idx="10634">
                  <c:v>2.126900000000064</c:v>
                </c:pt>
                <c:pt idx="10635">
                  <c:v>2.1271000000000893</c:v>
                </c:pt>
                <c:pt idx="10636">
                  <c:v>2.1273000000000652</c:v>
                </c:pt>
                <c:pt idx="10637">
                  <c:v>2.1275000000000652</c:v>
                </c:pt>
                <c:pt idx="10638">
                  <c:v>2.1277000000000656</c:v>
                </c:pt>
                <c:pt idx="10639">
                  <c:v>2.1279000000000692</c:v>
                </c:pt>
                <c:pt idx="10640">
                  <c:v>2.1281000000000692</c:v>
                </c:pt>
                <c:pt idx="10641">
                  <c:v>2.1283000000000682</c:v>
                </c:pt>
                <c:pt idx="10642">
                  <c:v>2.1285000000000682</c:v>
                </c:pt>
                <c:pt idx="10643">
                  <c:v>2.1287000000000682</c:v>
                </c:pt>
                <c:pt idx="10644">
                  <c:v>2.1289000000000682</c:v>
                </c:pt>
                <c:pt idx="10645">
                  <c:v>2.1291000000000686</c:v>
                </c:pt>
                <c:pt idx="10646">
                  <c:v>2.129300000000069</c:v>
                </c:pt>
                <c:pt idx="10647">
                  <c:v>2.1295000000000694</c:v>
                </c:pt>
                <c:pt idx="10648">
                  <c:v>2.1297000000000699</c:v>
                </c:pt>
                <c:pt idx="10649">
                  <c:v>2.1299000000000712</c:v>
                </c:pt>
                <c:pt idx="10650">
                  <c:v>2.1301000000000712</c:v>
                </c:pt>
                <c:pt idx="10651">
                  <c:v>2.1303000000000711</c:v>
                </c:pt>
                <c:pt idx="10652">
                  <c:v>2.1305000000000716</c:v>
                </c:pt>
                <c:pt idx="10653">
                  <c:v>2.1307000000000742</c:v>
                </c:pt>
                <c:pt idx="10654">
                  <c:v>2.1309000000000742</c:v>
                </c:pt>
                <c:pt idx="10655">
                  <c:v>2.1311000000000742</c:v>
                </c:pt>
                <c:pt idx="10656">
                  <c:v>2.1313000000000732</c:v>
                </c:pt>
                <c:pt idx="10657">
                  <c:v>2.1315000000000741</c:v>
                </c:pt>
                <c:pt idx="10658">
                  <c:v>2.1317000000000741</c:v>
                </c:pt>
                <c:pt idx="10659">
                  <c:v>2.1319000000000745</c:v>
                </c:pt>
                <c:pt idx="10660">
                  <c:v>2.1321000000000749</c:v>
                </c:pt>
                <c:pt idx="10661">
                  <c:v>2.1323000000000754</c:v>
                </c:pt>
                <c:pt idx="10662">
                  <c:v>2.1325000000000758</c:v>
                </c:pt>
                <c:pt idx="10663">
                  <c:v>2.1327000000000762</c:v>
                </c:pt>
                <c:pt idx="10664">
                  <c:v>2.1329000000000766</c:v>
                </c:pt>
                <c:pt idx="10665">
                  <c:v>2.1331000000000802</c:v>
                </c:pt>
                <c:pt idx="10666">
                  <c:v>2.1333000000000792</c:v>
                </c:pt>
                <c:pt idx="10667">
                  <c:v>2.1335000000000792</c:v>
                </c:pt>
                <c:pt idx="10668">
                  <c:v>2.1337000000000792</c:v>
                </c:pt>
                <c:pt idx="10669">
                  <c:v>2.1339000000000792</c:v>
                </c:pt>
                <c:pt idx="10670">
                  <c:v>2.1341000000000792</c:v>
                </c:pt>
                <c:pt idx="10671">
                  <c:v>2.1343000000000796</c:v>
                </c:pt>
                <c:pt idx="10672">
                  <c:v>2.13450000000008</c:v>
                </c:pt>
                <c:pt idx="10673">
                  <c:v>2.1347000000000804</c:v>
                </c:pt>
                <c:pt idx="10674">
                  <c:v>2.1349000000000808</c:v>
                </c:pt>
                <c:pt idx="10675">
                  <c:v>2.1351000000000813</c:v>
                </c:pt>
                <c:pt idx="10676">
                  <c:v>2.1353000000000817</c:v>
                </c:pt>
                <c:pt idx="10677">
                  <c:v>2.1355000000000821</c:v>
                </c:pt>
                <c:pt idx="10678">
                  <c:v>2.1357000000000825</c:v>
                </c:pt>
                <c:pt idx="10679">
                  <c:v>2.135900000000083</c:v>
                </c:pt>
                <c:pt idx="10680">
                  <c:v>2.1361000000000834</c:v>
                </c:pt>
                <c:pt idx="10681">
                  <c:v>2.1363000000000838</c:v>
                </c:pt>
                <c:pt idx="10682">
                  <c:v>2.1365000000000838</c:v>
                </c:pt>
                <c:pt idx="10683">
                  <c:v>2.1367000000000838</c:v>
                </c:pt>
                <c:pt idx="10684">
                  <c:v>2.1369000000000837</c:v>
                </c:pt>
                <c:pt idx="10685">
                  <c:v>2.1371000000000855</c:v>
                </c:pt>
                <c:pt idx="10686">
                  <c:v>2.1373000000000859</c:v>
                </c:pt>
                <c:pt idx="10687">
                  <c:v>2.1375000000000872</c:v>
                </c:pt>
                <c:pt idx="10688">
                  <c:v>2.1377000000000872</c:v>
                </c:pt>
                <c:pt idx="10689">
                  <c:v>2.1379000000000872</c:v>
                </c:pt>
                <c:pt idx="10690">
                  <c:v>2.1381000000000876</c:v>
                </c:pt>
                <c:pt idx="10691">
                  <c:v>2.138300000000088</c:v>
                </c:pt>
                <c:pt idx="10692">
                  <c:v>2.1385000000000884</c:v>
                </c:pt>
                <c:pt idx="10693">
                  <c:v>2.1387000000000889</c:v>
                </c:pt>
                <c:pt idx="10694">
                  <c:v>2.1389000000000893</c:v>
                </c:pt>
                <c:pt idx="10695">
                  <c:v>2.1391000000000897</c:v>
                </c:pt>
                <c:pt idx="10696">
                  <c:v>2.1393000000000901</c:v>
                </c:pt>
                <c:pt idx="10697">
                  <c:v>2.1395000000000906</c:v>
                </c:pt>
                <c:pt idx="10698">
                  <c:v>2.139700000000091</c:v>
                </c:pt>
                <c:pt idx="10699">
                  <c:v>2.1399000000000914</c:v>
                </c:pt>
                <c:pt idx="10700">
                  <c:v>2.1401000000001011</c:v>
                </c:pt>
                <c:pt idx="10701">
                  <c:v>2.1403000000001002</c:v>
                </c:pt>
                <c:pt idx="10702">
                  <c:v>2.1405000000001002</c:v>
                </c:pt>
                <c:pt idx="10703">
                  <c:v>2.1407000000001002</c:v>
                </c:pt>
                <c:pt idx="10704">
                  <c:v>2.1409000000001002</c:v>
                </c:pt>
                <c:pt idx="10705">
                  <c:v>2.1411000000001001</c:v>
                </c:pt>
                <c:pt idx="10706">
                  <c:v>2.1413000000000952</c:v>
                </c:pt>
                <c:pt idx="10707">
                  <c:v>2.1415000000000952</c:v>
                </c:pt>
                <c:pt idx="10708">
                  <c:v>2.1417000000000952</c:v>
                </c:pt>
                <c:pt idx="10709">
                  <c:v>2.1419000000000956</c:v>
                </c:pt>
                <c:pt idx="10710">
                  <c:v>2.1421000000000991</c:v>
                </c:pt>
                <c:pt idx="10711">
                  <c:v>2.1423000000000982</c:v>
                </c:pt>
                <c:pt idx="10712">
                  <c:v>2.1425000000000982</c:v>
                </c:pt>
                <c:pt idx="10713">
                  <c:v>2.1427000000000982</c:v>
                </c:pt>
                <c:pt idx="10714">
                  <c:v>2.1429000000000982</c:v>
                </c:pt>
                <c:pt idx="10715">
                  <c:v>2.1431000000001212</c:v>
                </c:pt>
                <c:pt idx="10716">
                  <c:v>2.1433000000001012</c:v>
                </c:pt>
                <c:pt idx="10717">
                  <c:v>2.1435000000001012</c:v>
                </c:pt>
                <c:pt idx="10718">
                  <c:v>2.1437000000001012</c:v>
                </c:pt>
                <c:pt idx="10719">
                  <c:v>2.1439000000001012</c:v>
                </c:pt>
                <c:pt idx="10720">
                  <c:v>2.1441000000001011</c:v>
                </c:pt>
                <c:pt idx="10721">
                  <c:v>2.1443000000001011</c:v>
                </c:pt>
                <c:pt idx="10722">
                  <c:v>2.1445000000001011</c:v>
                </c:pt>
                <c:pt idx="10723">
                  <c:v>2.1447000000001015</c:v>
                </c:pt>
                <c:pt idx="10724">
                  <c:v>2.1449000000001019</c:v>
                </c:pt>
                <c:pt idx="10725">
                  <c:v>2.1451000000001041</c:v>
                </c:pt>
                <c:pt idx="10726">
                  <c:v>2.1453000000001032</c:v>
                </c:pt>
                <c:pt idx="10727">
                  <c:v>2.1455000000001032</c:v>
                </c:pt>
                <c:pt idx="10728">
                  <c:v>2.1457000000001036</c:v>
                </c:pt>
                <c:pt idx="10729">
                  <c:v>2.1459000000001041</c:v>
                </c:pt>
                <c:pt idx="10730">
                  <c:v>2.1461000000001045</c:v>
                </c:pt>
                <c:pt idx="10731">
                  <c:v>2.1463000000001049</c:v>
                </c:pt>
                <c:pt idx="10732">
                  <c:v>2.1465000000001053</c:v>
                </c:pt>
                <c:pt idx="10733">
                  <c:v>2.1467000000001057</c:v>
                </c:pt>
                <c:pt idx="10734">
                  <c:v>2.1469000000001062</c:v>
                </c:pt>
                <c:pt idx="10735">
                  <c:v>2.1471000000001212</c:v>
                </c:pt>
                <c:pt idx="10736">
                  <c:v>2.1473000000001092</c:v>
                </c:pt>
                <c:pt idx="10737">
                  <c:v>2.1475000000001092</c:v>
                </c:pt>
                <c:pt idx="10738">
                  <c:v>2.1477000000001092</c:v>
                </c:pt>
                <c:pt idx="10739">
                  <c:v>2.1479000000001092</c:v>
                </c:pt>
                <c:pt idx="10740">
                  <c:v>2.1481000000001091</c:v>
                </c:pt>
                <c:pt idx="10741">
                  <c:v>2.1483000000001091</c:v>
                </c:pt>
                <c:pt idx="10742">
                  <c:v>2.1485000000001095</c:v>
                </c:pt>
                <c:pt idx="10743">
                  <c:v>2.1487000000001202</c:v>
                </c:pt>
                <c:pt idx="10744">
                  <c:v>2.1489000000001202</c:v>
                </c:pt>
                <c:pt idx="10745">
                  <c:v>2.1491000000001192</c:v>
                </c:pt>
                <c:pt idx="10746">
                  <c:v>2.1493000000001112</c:v>
                </c:pt>
                <c:pt idx="10747">
                  <c:v>2.1495000000001152</c:v>
                </c:pt>
                <c:pt idx="10748">
                  <c:v>2.1497000000001152</c:v>
                </c:pt>
                <c:pt idx="10749">
                  <c:v>2.1499000000001152</c:v>
                </c:pt>
                <c:pt idx="10750">
                  <c:v>2.1501000000001151</c:v>
                </c:pt>
                <c:pt idx="10751">
                  <c:v>2.1503000000001142</c:v>
                </c:pt>
                <c:pt idx="10752">
                  <c:v>2.1505000000001142</c:v>
                </c:pt>
                <c:pt idx="10753">
                  <c:v>2.1507000000001142</c:v>
                </c:pt>
                <c:pt idx="10754">
                  <c:v>2.1509000000001146</c:v>
                </c:pt>
                <c:pt idx="10755">
                  <c:v>2.151100000000115</c:v>
                </c:pt>
                <c:pt idx="10756">
                  <c:v>2.1513000000001155</c:v>
                </c:pt>
                <c:pt idx="10757">
                  <c:v>2.1515000000001159</c:v>
                </c:pt>
                <c:pt idx="10758">
                  <c:v>2.1517000000001172</c:v>
                </c:pt>
                <c:pt idx="10759">
                  <c:v>2.1519000000001172</c:v>
                </c:pt>
                <c:pt idx="10760">
                  <c:v>2.1521000000001171</c:v>
                </c:pt>
                <c:pt idx="10761">
                  <c:v>2.1523000000001176</c:v>
                </c:pt>
                <c:pt idx="10762">
                  <c:v>2.152500000000118</c:v>
                </c:pt>
                <c:pt idx="10763">
                  <c:v>2.1527000000001184</c:v>
                </c:pt>
                <c:pt idx="10764">
                  <c:v>2.1529000000001188</c:v>
                </c:pt>
                <c:pt idx="10765">
                  <c:v>2.1531000000001201</c:v>
                </c:pt>
                <c:pt idx="10766">
                  <c:v>2.1533000000001201</c:v>
                </c:pt>
                <c:pt idx="10767">
                  <c:v>2.1535000000001201</c:v>
                </c:pt>
                <c:pt idx="10768">
                  <c:v>2.1537000000001205</c:v>
                </c:pt>
                <c:pt idx="10769">
                  <c:v>2.1539000000001209</c:v>
                </c:pt>
                <c:pt idx="10770">
                  <c:v>2.1541000000001214</c:v>
                </c:pt>
                <c:pt idx="10771">
                  <c:v>2.1543000000001218</c:v>
                </c:pt>
                <c:pt idx="10772">
                  <c:v>2.1545000000001222</c:v>
                </c:pt>
                <c:pt idx="10773">
                  <c:v>2.1547000000001226</c:v>
                </c:pt>
                <c:pt idx="10774">
                  <c:v>2.1549000000001231</c:v>
                </c:pt>
                <c:pt idx="10775">
                  <c:v>2.1551000000001235</c:v>
                </c:pt>
                <c:pt idx="10776">
                  <c:v>2.1553000000001239</c:v>
                </c:pt>
                <c:pt idx="10777">
                  <c:v>2.1555000000001243</c:v>
                </c:pt>
                <c:pt idx="10778">
                  <c:v>2.1557000000001247</c:v>
                </c:pt>
                <c:pt idx="10779">
                  <c:v>2.1559000000001247</c:v>
                </c:pt>
                <c:pt idx="10780">
                  <c:v>2.1561000000001247</c:v>
                </c:pt>
                <c:pt idx="10781">
                  <c:v>2.156300000000126</c:v>
                </c:pt>
                <c:pt idx="10782">
                  <c:v>2.1565000000001264</c:v>
                </c:pt>
                <c:pt idx="10783">
                  <c:v>2.1567000000001268</c:v>
                </c:pt>
                <c:pt idx="10784">
                  <c:v>2.1569000000001273</c:v>
                </c:pt>
                <c:pt idx="10785">
                  <c:v>2.1571000000001281</c:v>
                </c:pt>
                <c:pt idx="10786">
                  <c:v>2.1573000000001281</c:v>
                </c:pt>
                <c:pt idx="10787">
                  <c:v>2.1575000000001285</c:v>
                </c:pt>
                <c:pt idx="10788">
                  <c:v>2.157700000000129</c:v>
                </c:pt>
                <c:pt idx="10789">
                  <c:v>2.1579000000001294</c:v>
                </c:pt>
                <c:pt idx="10790">
                  <c:v>2.1581000000001298</c:v>
                </c:pt>
                <c:pt idx="10791">
                  <c:v>2.1583000000001302</c:v>
                </c:pt>
                <c:pt idx="10792">
                  <c:v>2.1585000000001306</c:v>
                </c:pt>
                <c:pt idx="10793">
                  <c:v>2.1587000000001311</c:v>
                </c:pt>
                <c:pt idx="10794">
                  <c:v>2.1589000000001315</c:v>
                </c:pt>
                <c:pt idx="10795">
                  <c:v>2.1591000000001319</c:v>
                </c:pt>
                <c:pt idx="10796">
                  <c:v>2.1593000000001332</c:v>
                </c:pt>
                <c:pt idx="10797">
                  <c:v>2.1595000000001332</c:v>
                </c:pt>
                <c:pt idx="10798">
                  <c:v>2.1597000000001332</c:v>
                </c:pt>
                <c:pt idx="10799">
                  <c:v>2.1599000000001336</c:v>
                </c:pt>
                <c:pt idx="10800">
                  <c:v>2.1601000000001402</c:v>
                </c:pt>
                <c:pt idx="10801">
                  <c:v>2.1603000000001402</c:v>
                </c:pt>
                <c:pt idx="10802">
                  <c:v>2.1605000000001402</c:v>
                </c:pt>
                <c:pt idx="10803">
                  <c:v>2.1607000000001402</c:v>
                </c:pt>
                <c:pt idx="10804">
                  <c:v>2.1609000000001402</c:v>
                </c:pt>
                <c:pt idx="10805">
                  <c:v>2.1611000000001392</c:v>
                </c:pt>
                <c:pt idx="10806">
                  <c:v>2.1613000000001392</c:v>
                </c:pt>
                <c:pt idx="10807">
                  <c:v>2.1615000000001392</c:v>
                </c:pt>
                <c:pt idx="10808">
                  <c:v>2.1617000000001392</c:v>
                </c:pt>
                <c:pt idx="10809">
                  <c:v>2.1619000000001392</c:v>
                </c:pt>
                <c:pt idx="10810">
                  <c:v>2.1621000000001382</c:v>
                </c:pt>
                <c:pt idx="10811">
                  <c:v>2.1623000000001391</c:v>
                </c:pt>
                <c:pt idx="10812">
                  <c:v>2.1625000000001391</c:v>
                </c:pt>
                <c:pt idx="10813">
                  <c:v>2.1627000000001395</c:v>
                </c:pt>
                <c:pt idx="10814">
                  <c:v>2.1629000000001399</c:v>
                </c:pt>
                <c:pt idx="10815">
                  <c:v>2.1631000000001412</c:v>
                </c:pt>
                <c:pt idx="10816">
                  <c:v>2.1633000000001412</c:v>
                </c:pt>
                <c:pt idx="10817">
                  <c:v>2.1635000000001412</c:v>
                </c:pt>
                <c:pt idx="10818">
                  <c:v>2.1637000000001416</c:v>
                </c:pt>
                <c:pt idx="10819">
                  <c:v>2.1639000000001452</c:v>
                </c:pt>
                <c:pt idx="10820">
                  <c:v>2.1641000000001442</c:v>
                </c:pt>
                <c:pt idx="10821">
                  <c:v>2.1643000000001442</c:v>
                </c:pt>
                <c:pt idx="10822">
                  <c:v>2.1645000000001442</c:v>
                </c:pt>
                <c:pt idx="10823">
                  <c:v>2.1647000000001442</c:v>
                </c:pt>
                <c:pt idx="10824">
                  <c:v>2.1649000000001442</c:v>
                </c:pt>
                <c:pt idx="10825">
                  <c:v>2.1651000000001446</c:v>
                </c:pt>
                <c:pt idx="10826">
                  <c:v>2.165300000000145</c:v>
                </c:pt>
                <c:pt idx="10827">
                  <c:v>2.1655000000001454</c:v>
                </c:pt>
                <c:pt idx="10828">
                  <c:v>2.1657000000001458</c:v>
                </c:pt>
                <c:pt idx="10829">
                  <c:v>2.1659000000001472</c:v>
                </c:pt>
                <c:pt idx="10830">
                  <c:v>2.1661000000001471</c:v>
                </c:pt>
                <c:pt idx="10831">
                  <c:v>2.1663000000001471</c:v>
                </c:pt>
                <c:pt idx="10832">
                  <c:v>2.1665000000001475</c:v>
                </c:pt>
                <c:pt idx="10833">
                  <c:v>2.166700000000148</c:v>
                </c:pt>
                <c:pt idx="10834">
                  <c:v>2.1669000000001484</c:v>
                </c:pt>
                <c:pt idx="10835">
                  <c:v>2.1671000000001492</c:v>
                </c:pt>
                <c:pt idx="10836">
                  <c:v>2.1673000000001492</c:v>
                </c:pt>
                <c:pt idx="10837">
                  <c:v>2.1675000000001496</c:v>
                </c:pt>
                <c:pt idx="10838">
                  <c:v>2.1677000000001612</c:v>
                </c:pt>
                <c:pt idx="10839">
                  <c:v>2.1679000000001611</c:v>
                </c:pt>
                <c:pt idx="10840">
                  <c:v>2.1681000000001602</c:v>
                </c:pt>
                <c:pt idx="10841">
                  <c:v>2.1683000000001602</c:v>
                </c:pt>
                <c:pt idx="10842">
                  <c:v>2.1685000000001602</c:v>
                </c:pt>
                <c:pt idx="10843">
                  <c:v>2.1687000000001602</c:v>
                </c:pt>
                <c:pt idx="10844">
                  <c:v>2.1689000000001601</c:v>
                </c:pt>
                <c:pt idx="10845">
                  <c:v>2.1691000000001552</c:v>
                </c:pt>
                <c:pt idx="10846">
                  <c:v>2.1693000000001552</c:v>
                </c:pt>
                <c:pt idx="10847">
                  <c:v>2.1695000000001552</c:v>
                </c:pt>
                <c:pt idx="10848">
                  <c:v>2.1697000000001552</c:v>
                </c:pt>
                <c:pt idx="10849">
                  <c:v>2.1699000000001551</c:v>
                </c:pt>
                <c:pt idx="10850">
                  <c:v>2.1701000000001551</c:v>
                </c:pt>
                <c:pt idx="10851">
                  <c:v>2.1703000000001555</c:v>
                </c:pt>
                <c:pt idx="10852">
                  <c:v>2.1705000000001582</c:v>
                </c:pt>
                <c:pt idx="10853">
                  <c:v>2.1707000000001582</c:v>
                </c:pt>
                <c:pt idx="10854">
                  <c:v>2.1709000000001581</c:v>
                </c:pt>
                <c:pt idx="10855">
                  <c:v>2.1711000000001572</c:v>
                </c:pt>
                <c:pt idx="10856">
                  <c:v>2.1713000000001581</c:v>
                </c:pt>
                <c:pt idx="10857">
                  <c:v>2.1715000000001581</c:v>
                </c:pt>
                <c:pt idx="10858">
                  <c:v>2.1717000000001585</c:v>
                </c:pt>
                <c:pt idx="10859">
                  <c:v>2.1719000000001589</c:v>
                </c:pt>
                <c:pt idx="10860">
                  <c:v>2.1721000000001593</c:v>
                </c:pt>
                <c:pt idx="10861">
                  <c:v>2.1723000000001598</c:v>
                </c:pt>
                <c:pt idx="10862">
                  <c:v>2.1725000000001597</c:v>
                </c:pt>
                <c:pt idx="10863">
                  <c:v>2.1727000000001597</c:v>
                </c:pt>
                <c:pt idx="10864">
                  <c:v>2.1729000000001597</c:v>
                </c:pt>
                <c:pt idx="10865">
                  <c:v>2.1731000000001615</c:v>
                </c:pt>
                <c:pt idx="10866">
                  <c:v>2.1733000000001619</c:v>
                </c:pt>
                <c:pt idx="10867">
                  <c:v>2.1735000000001632</c:v>
                </c:pt>
                <c:pt idx="10868">
                  <c:v>2.1737000000001632</c:v>
                </c:pt>
                <c:pt idx="10869">
                  <c:v>2.1739000000001631</c:v>
                </c:pt>
                <c:pt idx="10870">
                  <c:v>2.1741000000001636</c:v>
                </c:pt>
                <c:pt idx="10871">
                  <c:v>2.174300000000164</c:v>
                </c:pt>
                <c:pt idx="10872">
                  <c:v>2.1745000000001644</c:v>
                </c:pt>
                <c:pt idx="10873">
                  <c:v>2.1747000000001648</c:v>
                </c:pt>
                <c:pt idx="10874">
                  <c:v>2.1749000000001653</c:v>
                </c:pt>
                <c:pt idx="10875">
                  <c:v>2.1751000000001657</c:v>
                </c:pt>
                <c:pt idx="10876">
                  <c:v>2.1753000000001661</c:v>
                </c:pt>
                <c:pt idx="10877">
                  <c:v>2.1755000000001665</c:v>
                </c:pt>
                <c:pt idx="10878">
                  <c:v>2.1757000000001669</c:v>
                </c:pt>
                <c:pt idx="10879">
                  <c:v>2.1759000000001674</c:v>
                </c:pt>
                <c:pt idx="10880">
                  <c:v>2.1761000000001678</c:v>
                </c:pt>
                <c:pt idx="10881">
                  <c:v>2.1763000000001678</c:v>
                </c:pt>
                <c:pt idx="10882">
                  <c:v>2.1765000000001677</c:v>
                </c:pt>
                <c:pt idx="10883">
                  <c:v>2.1767000000001677</c:v>
                </c:pt>
                <c:pt idx="10884">
                  <c:v>2.1769000000001677</c:v>
                </c:pt>
                <c:pt idx="10885">
                  <c:v>2.1771000000001699</c:v>
                </c:pt>
                <c:pt idx="10886">
                  <c:v>2.1773000000001712</c:v>
                </c:pt>
                <c:pt idx="10887">
                  <c:v>2.1775000000001712</c:v>
                </c:pt>
                <c:pt idx="10888">
                  <c:v>2.1777000000001712</c:v>
                </c:pt>
                <c:pt idx="10889">
                  <c:v>2.1779000000001716</c:v>
                </c:pt>
                <c:pt idx="10890">
                  <c:v>2.1781000000001742</c:v>
                </c:pt>
                <c:pt idx="10891">
                  <c:v>2.1783000000001742</c:v>
                </c:pt>
                <c:pt idx="10892">
                  <c:v>2.1785000000001742</c:v>
                </c:pt>
                <c:pt idx="10893">
                  <c:v>2.1787000000001742</c:v>
                </c:pt>
                <c:pt idx="10894">
                  <c:v>2.1789000000001741</c:v>
                </c:pt>
                <c:pt idx="10895">
                  <c:v>2.1791000000001741</c:v>
                </c:pt>
                <c:pt idx="10896">
                  <c:v>2.1793000000001745</c:v>
                </c:pt>
                <c:pt idx="10897">
                  <c:v>2.179500000000175</c:v>
                </c:pt>
                <c:pt idx="10898">
                  <c:v>2.1797000000001754</c:v>
                </c:pt>
                <c:pt idx="10899">
                  <c:v>2.1799000000001758</c:v>
                </c:pt>
                <c:pt idx="10900">
                  <c:v>2.1801000000001802</c:v>
                </c:pt>
                <c:pt idx="10901">
                  <c:v>2.1803000000001802</c:v>
                </c:pt>
                <c:pt idx="10902">
                  <c:v>2.1805000000001802</c:v>
                </c:pt>
                <c:pt idx="10903">
                  <c:v>2.1807000000001802</c:v>
                </c:pt>
                <c:pt idx="10904">
                  <c:v>2.1809000000001801</c:v>
                </c:pt>
                <c:pt idx="10905">
                  <c:v>2.1811000000001792</c:v>
                </c:pt>
                <c:pt idx="10906">
                  <c:v>2.1813000000001792</c:v>
                </c:pt>
                <c:pt idx="10907">
                  <c:v>2.1815000000001792</c:v>
                </c:pt>
                <c:pt idx="10908">
                  <c:v>2.1817000000001796</c:v>
                </c:pt>
                <c:pt idx="10909">
                  <c:v>2.18190000000018</c:v>
                </c:pt>
                <c:pt idx="10910">
                  <c:v>2.1821000000001805</c:v>
                </c:pt>
                <c:pt idx="10911">
                  <c:v>2.1823000000001809</c:v>
                </c:pt>
                <c:pt idx="10912">
                  <c:v>2.1825000000001813</c:v>
                </c:pt>
                <c:pt idx="10913">
                  <c:v>2.1827000000001817</c:v>
                </c:pt>
                <c:pt idx="10914">
                  <c:v>2.1829000000001821</c:v>
                </c:pt>
                <c:pt idx="10915">
                  <c:v>2.1831000000001852</c:v>
                </c:pt>
                <c:pt idx="10916">
                  <c:v>2.1833000000001852</c:v>
                </c:pt>
                <c:pt idx="10917">
                  <c:v>2.1835000000001852</c:v>
                </c:pt>
                <c:pt idx="10918">
                  <c:v>2.1837000000001852</c:v>
                </c:pt>
                <c:pt idx="10919">
                  <c:v>2.1839000000001842</c:v>
                </c:pt>
                <c:pt idx="10920">
                  <c:v>2.1841000000001851</c:v>
                </c:pt>
                <c:pt idx="10921">
                  <c:v>2.1843000000001851</c:v>
                </c:pt>
                <c:pt idx="10922">
                  <c:v>2.1845000000001855</c:v>
                </c:pt>
                <c:pt idx="10923">
                  <c:v>2.1847000000001859</c:v>
                </c:pt>
                <c:pt idx="10924">
                  <c:v>2.1849000000001872</c:v>
                </c:pt>
                <c:pt idx="10925">
                  <c:v>2.1851000000001872</c:v>
                </c:pt>
                <c:pt idx="10926">
                  <c:v>2.1853000000001872</c:v>
                </c:pt>
                <c:pt idx="10927">
                  <c:v>2.1855000000001876</c:v>
                </c:pt>
                <c:pt idx="10928">
                  <c:v>2.185700000000188</c:v>
                </c:pt>
                <c:pt idx="10929">
                  <c:v>2.1859000000001885</c:v>
                </c:pt>
                <c:pt idx="10930">
                  <c:v>2.1861000000001889</c:v>
                </c:pt>
                <c:pt idx="10931">
                  <c:v>2.1863000000001893</c:v>
                </c:pt>
                <c:pt idx="10932">
                  <c:v>2.1865000000001897</c:v>
                </c:pt>
                <c:pt idx="10933">
                  <c:v>2.1867000000001902</c:v>
                </c:pt>
                <c:pt idx="10934">
                  <c:v>2.1869000000001906</c:v>
                </c:pt>
                <c:pt idx="10935">
                  <c:v>2.1871000000002012</c:v>
                </c:pt>
                <c:pt idx="10936">
                  <c:v>2.1873000000002012</c:v>
                </c:pt>
                <c:pt idx="10937">
                  <c:v>2.1875000000002012</c:v>
                </c:pt>
                <c:pt idx="10938">
                  <c:v>2.1877000000002012</c:v>
                </c:pt>
                <c:pt idx="10939">
                  <c:v>2.1879000000002002</c:v>
                </c:pt>
                <c:pt idx="10940">
                  <c:v>2.1881000000002002</c:v>
                </c:pt>
                <c:pt idx="10941">
                  <c:v>2.1883000000002002</c:v>
                </c:pt>
                <c:pt idx="10942">
                  <c:v>2.1885000000002002</c:v>
                </c:pt>
                <c:pt idx="10943">
                  <c:v>2.1887000000002002</c:v>
                </c:pt>
                <c:pt idx="10944">
                  <c:v>2.1889000000001952</c:v>
                </c:pt>
                <c:pt idx="10945">
                  <c:v>2.1891000000001952</c:v>
                </c:pt>
                <c:pt idx="10946">
                  <c:v>2.1893000000001956</c:v>
                </c:pt>
                <c:pt idx="10947">
                  <c:v>2.1895000000001992</c:v>
                </c:pt>
                <c:pt idx="10948">
                  <c:v>2.1897000000001992</c:v>
                </c:pt>
                <c:pt idx="10949">
                  <c:v>2.1899000000001982</c:v>
                </c:pt>
                <c:pt idx="10950">
                  <c:v>2.1901000000001982</c:v>
                </c:pt>
                <c:pt idx="10951">
                  <c:v>2.1903000000001982</c:v>
                </c:pt>
                <c:pt idx="10952">
                  <c:v>2.1905000000001982</c:v>
                </c:pt>
                <c:pt idx="10953">
                  <c:v>2.1907000000001986</c:v>
                </c:pt>
                <c:pt idx="10954">
                  <c:v>2.190900000000199</c:v>
                </c:pt>
                <c:pt idx="10955">
                  <c:v>2.1911000000001994</c:v>
                </c:pt>
                <c:pt idx="10956">
                  <c:v>2.1913000000001999</c:v>
                </c:pt>
                <c:pt idx="10957">
                  <c:v>2.1915000000002003</c:v>
                </c:pt>
                <c:pt idx="10958">
                  <c:v>2.1917000000002007</c:v>
                </c:pt>
                <c:pt idx="10959">
                  <c:v>2.1919000000002007</c:v>
                </c:pt>
                <c:pt idx="10960">
                  <c:v>2.1921000000002007</c:v>
                </c:pt>
                <c:pt idx="10961">
                  <c:v>2.192300000000202</c:v>
                </c:pt>
                <c:pt idx="10962">
                  <c:v>2.1925000000002024</c:v>
                </c:pt>
                <c:pt idx="10963">
                  <c:v>2.1927000000002028</c:v>
                </c:pt>
                <c:pt idx="10964">
                  <c:v>2.1929000000002028</c:v>
                </c:pt>
                <c:pt idx="10965">
                  <c:v>2.1931000000002041</c:v>
                </c:pt>
                <c:pt idx="10966">
                  <c:v>2.1933000000002041</c:v>
                </c:pt>
                <c:pt idx="10967">
                  <c:v>2.1935000000002045</c:v>
                </c:pt>
                <c:pt idx="10968">
                  <c:v>2.1937000000002049</c:v>
                </c:pt>
                <c:pt idx="10969">
                  <c:v>2.1939000000002054</c:v>
                </c:pt>
                <c:pt idx="10970">
                  <c:v>2.1941000000002058</c:v>
                </c:pt>
                <c:pt idx="10971">
                  <c:v>2.1943000000002062</c:v>
                </c:pt>
                <c:pt idx="10972">
                  <c:v>2.1945000000002066</c:v>
                </c:pt>
                <c:pt idx="10973">
                  <c:v>2.194700000000207</c:v>
                </c:pt>
                <c:pt idx="10974">
                  <c:v>2.1949000000002075</c:v>
                </c:pt>
                <c:pt idx="10975">
                  <c:v>2.1951000000002079</c:v>
                </c:pt>
                <c:pt idx="10976">
                  <c:v>2.1953000000002083</c:v>
                </c:pt>
                <c:pt idx="10977">
                  <c:v>2.1955000000002087</c:v>
                </c:pt>
                <c:pt idx="10978">
                  <c:v>2.1957000000002087</c:v>
                </c:pt>
                <c:pt idx="10979">
                  <c:v>2.1959000000002087</c:v>
                </c:pt>
                <c:pt idx="10980">
                  <c:v>2.19610000000021</c:v>
                </c:pt>
                <c:pt idx="10981">
                  <c:v>2.1963000000002104</c:v>
                </c:pt>
                <c:pt idx="10982">
                  <c:v>2.1965000000002108</c:v>
                </c:pt>
                <c:pt idx="10983">
                  <c:v>2.1967000000002113</c:v>
                </c:pt>
                <c:pt idx="10984">
                  <c:v>2.1969000000002117</c:v>
                </c:pt>
                <c:pt idx="10985">
                  <c:v>2.1971000000002152</c:v>
                </c:pt>
                <c:pt idx="10986">
                  <c:v>2.1973000000002152</c:v>
                </c:pt>
                <c:pt idx="10987">
                  <c:v>2.1975000000002152</c:v>
                </c:pt>
                <c:pt idx="10988">
                  <c:v>2.1977000000002151</c:v>
                </c:pt>
                <c:pt idx="10989">
                  <c:v>2.1979000000002142</c:v>
                </c:pt>
                <c:pt idx="10990">
                  <c:v>2.1981000000002142</c:v>
                </c:pt>
                <c:pt idx="10991">
                  <c:v>2.1983000000002146</c:v>
                </c:pt>
                <c:pt idx="10992">
                  <c:v>2.1985000000002151</c:v>
                </c:pt>
                <c:pt idx="10993">
                  <c:v>2.1987000000002155</c:v>
                </c:pt>
                <c:pt idx="10994">
                  <c:v>2.1989000000002159</c:v>
                </c:pt>
                <c:pt idx="10995">
                  <c:v>2.1991000000002172</c:v>
                </c:pt>
                <c:pt idx="10996">
                  <c:v>2.1993000000002172</c:v>
                </c:pt>
                <c:pt idx="10997">
                  <c:v>2.1995000000002172</c:v>
                </c:pt>
                <c:pt idx="10998">
                  <c:v>2.1997000000002176</c:v>
                </c:pt>
                <c:pt idx="10999">
                  <c:v>2.199900000000218</c:v>
                </c:pt>
                <c:pt idx="11000">
                  <c:v>2.2001000000002202</c:v>
                </c:pt>
                <c:pt idx="11001">
                  <c:v>2.2003000000002202</c:v>
                </c:pt>
                <c:pt idx="11002">
                  <c:v>2.2005000000002202</c:v>
                </c:pt>
                <c:pt idx="11003">
                  <c:v>2.2007000000002201</c:v>
                </c:pt>
                <c:pt idx="11004">
                  <c:v>2.2009000000002201</c:v>
                </c:pt>
                <c:pt idx="11005">
                  <c:v>2.2011000000002205</c:v>
                </c:pt>
                <c:pt idx="11006">
                  <c:v>2.201300000000221</c:v>
                </c:pt>
                <c:pt idx="11007">
                  <c:v>2.2015000000002214</c:v>
                </c:pt>
                <c:pt idx="11008">
                  <c:v>2.2017000000002218</c:v>
                </c:pt>
                <c:pt idx="11009">
                  <c:v>2.2019000000002222</c:v>
                </c:pt>
                <c:pt idx="11010">
                  <c:v>2.2021000000002231</c:v>
                </c:pt>
                <c:pt idx="11011">
                  <c:v>2.2023000000002231</c:v>
                </c:pt>
                <c:pt idx="11012">
                  <c:v>2.2025000000002235</c:v>
                </c:pt>
                <c:pt idx="11013">
                  <c:v>2.2027000000002239</c:v>
                </c:pt>
                <c:pt idx="11014">
                  <c:v>2.2029000000002243</c:v>
                </c:pt>
                <c:pt idx="11015">
                  <c:v>2.2031000000002252</c:v>
                </c:pt>
                <c:pt idx="11016">
                  <c:v>2.2033000000002252</c:v>
                </c:pt>
                <c:pt idx="11017">
                  <c:v>2.2035000000002256</c:v>
                </c:pt>
                <c:pt idx="11018">
                  <c:v>2.2037000000002291</c:v>
                </c:pt>
                <c:pt idx="11019">
                  <c:v>2.2039000000002282</c:v>
                </c:pt>
                <c:pt idx="11020">
                  <c:v>2.2041000000002282</c:v>
                </c:pt>
                <c:pt idx="11021">
                  <c:v>2.2043000000002282</c:v>
                </c:pt>
                <c:pt idx="11022">
                  <c:v>2.2045000000002282</c:v>
                </c:pt>
                <c:pt idx="11023">
                  <c:v>2.2047000000002281</c:v>
                </c:pt>
                <c:pt idx="11024">
                  <c:v>2.2049000000002286</c:v>
                </c:pt>
                <c:pt idx="11025">
                  <c:v>2.205100000000229</c:v>
                </c:pt>
                <c:pt idx="11026">
                  <c:v>2.2053000000002294</c:v>
                </c:pt>
                <c:pt idx="11027">
                  <c:v>2.2055000000002298</c:v>
                </c:pt>
                <c:pt idx="11028">
                  <c:v>2.2057000000002311</c:v>
                </c:pt>
                <c:pt idx="11029">
                  <c:v>2.2059000000002311</c:v>
                </c:pt>
                <c:pt idx="11030">
                  <c:v>2.2061000000002311</c:v>
                </c:pt>
                <c:pt idx="11031">
                  <c:v>2.2063000000002315</c:v>
                </c:pt>
                <c:pt idx="11032">
                  <c:v>2.2065000000002319</c:v>
                </c:pt>
                <c:pt idx="11033">
                  <c:v>2.2067000000002341</c:v>
                </c:pt>
                <c:pt idx="11034">
                  <c:v>2.2069000000002332</c:v>
                </c:pt>
                <c:pt idx="11035">
                  <c:v>2.2071000000002412</c:v>
                </c:pt>
                <c:pt idx="11036">
                  <c:v>2.2073000000002412</c:v>
                </c:pt>
                <c:pt idx="11037">
                  <c:v>2.2075000000002412</c:v>
                </c:pt>
                <c:pt idx="11038">
                  <c:v>2.2077000000002402</c:v>
                </c:pt>
                <c:pt idx="11039">
                  <c:v>2.2079000000002402</c:v>
                </c:pt>
                <c:pt idx="11040">
                  <c:v>2.2081000000002402</c:v>
                </c:pt>
                <c:pt idx="11041">
                  <c:v>2.2083000000002402</c:v>
                </c:pt>
                <c:pt idx="11042">
                  <c:v>2.2085000000002402</c:v>
                </c:pt>
                <c:pt idx="11043">
                  <c:v>2.2087000000002392</c:v>
                </c:pt>
                <c:pt idx="11044">
                  <c:v>2.2089000000002392</c:v>
                </c:pt>
                <c:pt idx="11045">
                  <c:v>2.2091000000002392</c:v>
                </c:pt>
                <c:pt idx="11046">
                  <c:v>2.2093000000002392</c:v>
                </c:pt>
                <c:pt idx="11047">
                  <c:v>2.2095000000002392</c:v>
                </c:pt>
                <c:pt idx="11048">
                  <c:v>2.2097000000002391</c:v>
                </c:pt>
                <c:pt idx="11049">
                  <c:v>2.2099000000002391</c:v>
                </c:pt>
                <c:pt idx="11050">
                  <c:v>2.2101000000002395</c:v>
                </c:pt>
                <c:pt idx="11051">
                  <c:v>2.21030000000024</c:v>
                </c:pt>
                <c:pt idx="11052">
                  <c:v>2.2105000000002404</c:v>
                </c:pt>
                <c:pt idx="11053">
                  <c:v>2.2107000000002408</c:v>
                </c:pt>
                <c:pt idx="11054">
                  <c:v>2.2109000000002408</c:v>
                </c:pt>
                <c:pt idx="11055">
                  <c:v>2.2111000000002408</c:v>
                </c:pt>
                <c:pt idx="11056">
                  <c:v>2.2113000000002421</c:v>
                </c:pt>
                <c:pt idx="11057">
                  <c:v>2.2115000000002425</c:v>
                </c:pt>
                <c:pt idx="11058">
                  <c:v>2.2117000000002429</c:v>
                </c:pt>
                <c:pt idx="11059">
                  <c:v>2.2119000000002433</c:v>
                </c:pt>
                <c:pt idx="11060">
                  <c:v>2.2121000000002438</c:v>
                </c:pt>
                <c:pt idx="11061">
                  <c:v>2.2123000000002437</c:v>
                </c:pt>
                <c:pt idx="11062">
                  <c:v>2.2125000000002437</c:v>
                </c:pt>
                <c:pt idx="11063">
                  <c:v>2.2127000000002437</c:v>
                </c:pt>
                <c:pt idx="11064">
                  <c:v>2.2129000000002437</c:v>
                </c:pt>
                <c:pt idx="11065">
                  <c:v>2.2131000000002459</c:v>
                </c:pt>
                <c:pt idx="11066">
                  <c:v>2.2133000000002472</c:v>
                </c:pt>
                <c:pt idx="11067">
                  <c:v>2.2135000000002472</c:v>
                </c:pt>
                <c:pt idx="11068">
                  <c:v>2.2137000000002471</c:v>
                </c:pt>
                <c:pt idx="11069">
                  <c:v>2.2139000000002476</c:v>
                </c:pt>
                <c:pt idx="11070">
                  <c:v>2.214100000000248</c:v>
                </c:pt>
                <c:pt idx="11071">
                  <c:v>2.2143000000002484</c:v>
                </c:pt>
                <c:pt idx="11072">
                  <c:v>2.2145000000002488</c:v>
                </c:pt>
                <c:pt idx="11073">
                  <c:v>2.2147000000002488</c:v>
                </c:pt>
                <c:pt idx="11074">
                  <c:v>2.2149000000002497</c:v>
                </c:pt>
                <c:pt idx="11075">
                  <c:v>2.2151000000002501</c:v>
                </c:pt>
                <c:pt idx="11076">
                  <c:v>2.2153000000002505</c:v>
                </c:pt>
                <c:pt idx="11077">
                  <c:v>2.2155000000002509</c:v>
                </c:pt>
                <c:pt idx="11078">
                  <c:v>2.2157000000002514</c:v>
                </c:pt>
                <c:pt idx="11079">
                  <c:v>2.2159000000002518</c:v>
                </c:pt>
                <c:pt idx="11080">
                  <c:v>2.2161000000002522</c:v>
                </c:pt>
                <c:pt idx="11081">
                  <c:v>2.2163000000002526</c:v>
                </c:pt>
                <c:pt idx="11082">
                  <c:v>2.216500000000253</c:v>
                </c:pt>
                <c:pt idx="11083">
                  <c:v>2.2167000000002535</c:v>
                </c:pt>
                <c:pt idx="11084">
                  <c:v>2.2169000000002539</c:v>
                </c:pt>
                <c:pt idx="11085">
                  <c:v>2.2171000000002552</c:v>
                </c:pt>
                <c:pt idx="11086">
                  <c:v>2.2173000000002552</c:v>
                </c:pt>
                <c:pt idx="11087">
                  <c:v>2.2175000000002552</c:v>
                </c:pt>
                <c:pt idx="11088">
                  <c:v>2.2177000000002556</c:v>
                </c:pt>
                <c:pt idx="11089">
                  <c:v>2.2179000000002582</c:v>
                </c:pt>
                <c:pt idx="11090">
                  <c:v>2.2181000000002582</c:v>
                </c:pt>
                <c:pt idx="11091">
                  <c:v>2.2183000000002582</c:v>
                </c:pt>
                <c:pt idx="11092">
                  <c:v>2.2185000000002582</c:v>
                </c:pt>
                <c:pt idx="11093">
                  <c:v>2.2187000000002581</c:v>
                </c:pt>
                <c:pt idx="11094">
                  <c:v>2.2189000000002581</c:v>
                </c:pt>
                <c:pt idx="11095">
                  <c:v>2.2191000000002585</c:v>
                </c:pt>
                <c:pt idx="11096">
                  <c:v>2.219300000000259</c:v>
                </c:pt>
                <c:pt idx="11097">
                  <c:v>2.2195000000002594</c:v>
                </c:pt>
                <c:pt idx="11098">
                  <c:v>2.2197000000002598</c:v>
                </c:pt>
                <c:pt idx="11099">
                  <c:v>2.2199000000002598</c:v>
                </c:pt>
                <c:pt idx="11100">
                  <c:v>2.2201000000002606</c:v>
                </c:pt>
                <c:pt idx="11101">
                  <c:v>2.2203000000002611</c:v>
                </c:pt>
                <c:pt idx="11102">
                  <c:v>2.2205000000002615</c:v>
                </c:pt>
                <c:pt idx="11103">
                  <c:v>2.2207000000002619</c:v>
                </c:pt>
                <c:pt idx="11104">
                  <c:v>2.2209000000002632</c:v>
                </c:pt>
                <c:pt idx="11105">
                  <c:v>2.2211000000002632</c:v>
                </c:pt>
                <c:pt idx="11106">
                  <c:v>2.2213000000002632</c:v>
                </c:pt>
                <c:pt idx="11107">
                  <c:v>2.2215000000002636</c:v>
                </c:pt>
                <c:pt idx="11108">
                  <c:v>2.221700000000264</c:v>
                </c:pt>
                <c:pt idx="11109">
                  <c:v>2.2219000000002644</c:v>
                </c:pt>
                <c:pt idx="11110">
                  <c:v>2.2221000000002649</c:v>
                </c:pt>
                <c:pt idx="11111">
                  <c:v>2.2223000000002653</c:v>
                </c:pt>
                <c:pt idx="11112">
                  <c:v>2.2225000000002657</c:v>
                </c:pt>
                <c:pt idx="11113">
                  <c:v>2.2227000000002661</c:v>
                </c:pt>
                <c:pt idx="11114">
                  <c:v>2.2229000000002666</c:v>
                </c:pt>
                <c:pt idx="11115">
                  <c:v>2.2231000000002692</c:v>
                </c:pt>
                <c:pt idx="11116">
                  <c:v>2.2233000000002692</c:v>
                </c:pt>
                <c:pt idx="11117">
                  <c:v>2.2235000000002692</c:v>
                </c:pt>
                <c:pt idx="11118">
                  <c:v>2.2237000000002682</c:v>
                </c:pt>
                <c:pt idx="11119">
                  <c:v>2.2239000000002691</c:v>
                </c:pt>
                <c:pt idx="11120">
                  <c:v>2.2241000000002691</c:v>
                </c:pt>
                <c:pt idx="11121">
                  <c:v>2.2243000000002695</c:v>
                </c:pt>
                <c:pt idx="11122">
                  <c:v>2.2245000000002699</c:v>
                </c:pt>
                <c:pt idx="11123">
                  <c:v>2.2247000000002712</c:v>
                </c:pt>
                <c:pt idx="11124">
                  <c:v>2.2249000000002712</c:v>
                </c:pt>
                <c:pt idx="11125">
                  <c:v>2.2251000000002712</c:v>
                </c:pt>
                <c:pt idx="11126">
                  <c:v>2.2253000000002716</c:v>
                </c:pt>
                <c:pt idx="11127">
                  <c:v>2.2255000000002751</c:v>
                </c:pt>
                <c:pt idx="11128">
                  <c:v>2.2257000000002742</c:v>
                </c:pt>
                <c:pt idx="11129">
                  <c:v>2.2259000000002742</c:v>
                </c:pt>
                <c:pt idx="11130">
                  <c:v>2.2261000000002742</c:v>
                </c:pt>
                <c:pt idx="11131">
                  <c:v>2.2263000000002742</c:v>
                </c:pt>
                <c:pt idx="11132">
                  <c:v>2.2265000000002741</c:v>
                </c:pt>
                <c:pt idx="11133">
                  <c:v>2.2267000000002746</c:v>
                </c:pt>
                <c:pt idx="11134">
                  <c:v>2.226900000000275</c:v>
                </c:pt>
                <c:pt idx="11135">
                  <c:v>2.2271000000002812</c:v>
                </c:pt>
                <c:pt idx="11136">
                  <c:v>2.2273000000002812</c:v>
                </c:pt>
                <c:pt idx="11137">
                  <c:v>2.2275000000002811</c:v>
                </c:pt>
                <c:pt idx="11138">
                  <c:v>2.2277000000002802</c:v>
                </c:pt>
                <c:pt idx="11139">
                  <c:v>2.2279000000002802</c:v>
                </c:pt>
                <c:pt idx="11140">
                  <c:v>2.2281000000002802</c:v>
                </c:pt>
                <c:pt idx="11141">
                  <c:v>2.2283000000002802</c:v>
                </c:pt>
                <c:pt idx="11142">
                  <c:v>2.2285000000002801</c:v>
                </c:pt>
                <c:pt idx="11143">
                  <c:v>2.2287000000002792</c:v>
                </c:pt>
                <c:pt idx="11144">
                  <c:v>2.2289000000002792</c:v>
                </c:pt>
                <c:pt idx="11145">
                  <c:v>2.2291000000002796</c:v>
                </c:pt>
                <c:pt idx="11146">
                  <c:v>2.2293000000002801</c:v>
                </c:pt>
                <c:pt idx="11147">
                  <c:v>2.2295000000002805</c:v>
                </c:pt>
                <c:pt idx="11148">
                  <c:v>2.2297000000002809</c:v>
                </c:pt>
                <c:pt idx="11149">
                  <c:v>2.2299000000002813</c:v>
                </c:pt>
                <c:pt idx="11150">
                  <c:v>2.2301000000002817</c:v>
                </c:pt>
                <c:pt idx="11151">
                  <c:v>2.2303000000002822</c:v>
                </c:pt>
                <c:pt idx="11152">
                  <c:v>2.2305000000002826</c:v>
                </c:pt>
                <c:pt idx="11153">
                  <c:v>2.230700000000283</c:v>
                </c:pt>
                <c:pt idx="11154">
                  <c:v>2.2309000000002834</c:v>
                </c:pt>
                <c:pt idx="11155">
                  <c:v>2.2311000000002839</c:v>
                </c:pt>
                <c:pt idx="11156">
                  <c:v>2.2313000000002843</c:v>
                </c:pt>
                <c:pt idx="11157">
                  <c:v>2.2315000000002847</c:v>
                </c:pt>
                <c:pt idx="11158">
                  <c:v>2.2317000000002847</c:v>
                </c:pt>
                <c:pt idx="11159">
                  <c:v>2.2319000000002847</c:v>
                </c:pt>
                <c:pt idx="11160">
                  <c:v>2.232100000000286</c:v>
                </c:pt>
                <c:pt idx="11161">
                  <c:v>2.2323000000002864</c:v>
                </c:pt>
                <c:pt idx="11162">
                  <c:v>2.2325000000002868</c:v>
                </c:pt>
                <c:pt idx="11163">
                  <c:v>2.2327000000002868</c:v>
                </c:pt>
                <c:pt idx="11164">
                  <c:v>2.2329000000002877</c:v>
                </c:pt>
                <c:pt idx="11165">
                  <c:v>2.2331000000002881</c:v>
                </c:pt>
                <c:pt idx="11166">
                  <c:v>2.2333000000002885</c:v>
                </c:pt>
                <c:pt idx="11167">
                  <c:v>2.2335000000002889</c:v>
                </c:pt>
                <c:pt idx="11168">
                  <c:v>2.2337000000002893</c:v>
                </c:pt>
                <c:pt idx="11169">
                  <c:v>2.2339000000002898</c:v>
                </c:pt>
                <c:pt idx="11170">
                  <c:v>2.2341000000002902</c:v>
                </c:pt>
                <c:pt idx="11171">
                  <c:v>2.2343000000002906</c:v>
                </c:pt>
                <c:pt idx="11172">
                  <c:v>2.234500000000291</c:v>
                </c:pt>
                <c:pt idx="11173">
                  <c:v>2.2347000000002915</c:v>
                </c:pt>
                <c:pt idx="11174">
                  <c:v>2.2349000000002919</c:v>
                </c:pt>
                <c:pt idx="11175">
                  <c:v>2.2351000000002932</c:v>
                </c:pt>
                <c:pt idx="11176">
                  <c:v>2.2353000000002932</c:v>
                </c:pt>
                <c:pt idx="11177">
                  <c:v>2.2355000000002931</c:v>
                </c:pt>
                <c:pt idx="11178">
                  <c:v>2.2357000000002936</c:v>
                </c:pt>
                <c:pt idx="11179">
                  <c:v>2.235900000000294</c:v>
                </c:pt>
                <c:pt idx="11180">
                  <c:v>2.2361000000002944</c:v>
                </c:pt>
                <c:pt idx="11181">
                  <c:v>2.2363000000002948</c:v>
                </c:pt>
                <c:pt idx="11182">
                  <c:v>2.2365000000002953</c:v>
                </c:pt>
                <c:pt idx="11183">
                  <c:v>2.2367000000002957</c:v>
                </c:pt>
                <c:pt idx="11184">
                  <c:v>2.2369000000002961</c:v>
                </c:pt>
                <c:pt idx="11185">
                  <c:v>2.2371000000002992</c:v>
                </c:pt>
                <c:pt idx="11186">
                  <c:v>2.2373000000002992</c:v>
                </c:pt>
                <c:pt idx="11187">
                  <c:v>2.2375000000002991</c:v>
                </c:pt>
                <c:pt idx="11188">
                  <c:v>2.2377000000002982</c:v>
                </c:pt>
                <c:pt idx="11189">
                  <c:v>2.2379000000002982</c:v>
                </c:pt>
                <c:pt idx="11190">
                  <c:v>2.2381000000002986</c:v>
                </c:pt>
                <c:pt idx="11191">
                  <c:v>2.2383000000002991</c:v>
                </c:pt>
                <c:pt idx="11192">
                  <c:v>2.2385000000002995</c:v>
                </c:pt>
                <c:pt idx="11193">
                  <c:v>2.2387000000002999</c:v>
                </c:pt>
                <c:pt idx="11194">
                  <c:v>2.2389000000003012</c:v>
                </c:pt>
                <c:pt idx="11195">
                  <c:v>2.2391000000003012</c:v>
                </c:pt>
                <c:pt idx="11196">
                  <c:v>2.2393000000003012</c:v>
                </c:pt>
                <c:pt idx="11197">
                  <c:v>2.2395000000003016</c:v>
                </c:pt>
                <c:pt idx="11198">
                  <c:v>2.2397000000003042</c:v>
                </c:pt>
                <c:pt idx="11199">
                  <c:v>2.2399000000003042</c:v>
                </c:pt>
                <c:pt idx="11200">
                  <c:v>2.2401000000003402</c:v>
                </c:pt>
                <c:pt idx="11201">
                  <c:v>2.2403000000003375</c:v>
                </c:pt>
                <c:pt idx="11202">
                  <c:v>2.2405000000003374</c:v>
                </c:pt>
                <c:pt idx="11203">
                  <c:v>2.240700000000337</c:v>
                </c:pt>
                <c:pt idx="11204">
                  <c:v>2.2409000000003347</c:v>
                </c:pt>
                <c:pt idx="11205">
                  <c:v>2.2411000000003356</c:v>
                </c:pt>
                <c:pt idx="11206">
                  <c:v>2.241300000000336</c:v>
                </c:pt>
                <c:pt idx="11207">
                  <c:v>2.2415000000003369</c:v>
                </c:pt>
                <c:pt idx="11208">
                  <c:v>2.2417000000003369</c:v>
                </c:pt>
                <c:pt idx="11209">
                  <c:v>2.2419000000003328</c:v>
                </c:pt>
                <c:pt idx="11210">
                  <c:v>2.2421000000003333</c:v>
                </c:pt>
                <c:pt idx="11211">
                  <c:v>2.2423000000003324</c:v>
                </c:pt>
                <c:pt idx="11212">
                  <c:v>2.2425000000003092</c:v>
                </c:pt>
                <c:pt idx="11213">
                  <c:v>2.2427000000003092</c:v>
                </c:pt>
                <c:pt idx="11214">
                  <c:v>2.2429000000003092</c:v>
                </c:pt>
                <c:pt idx="11215">
                  <c:v>2.243100000000354</c:v>
                </c:pt>
                <c:pt idx="11216">
                  <c:v>2.2433000000003549</c:v>
                </c:pt>
                <c:pt idx="11217">
                  <c:v>2.2435000000003558</c:v>
                </c:pt>
                <c:pt idx="11218">
                  <c:v>2.2437000000003517</c:v>
                </c:pt>
                <c:pt idx="11219">
                  <c:v>2.2439000000003495</c:v>
                </c:pt>
                <c:pt idx="11220">
                  <c:v>2.2441000000003464</c:v>
                </c:pt>
                <c:pt idx="11221">
                  <c:v>2.2443000000003472</c:v>
                </c:pt>
                <c:pt idx="11222">
                  <c:v>2.2445000000003463</c:v>
                </c:pt>
                <c:pt idx="11223">
                  <c:v>2.2447000000003454</c:v>
                </c:pt>
                <c:pt idx="11224">
                  <c:v>2.2449000000003445</c:v>
                </c:pt>
                <c:pt idx="11225">
                  <c:v>2.2451000000003445</c:v>
                </c:pt>
                <c:pt idx="11226">
                  <c:v>2.2453000000003449</c:v>
                </c:pt>
                <c:pt idx="11227">
                  <c:v>2.2455000000003449</c:v>
                </c:pt>
                <c:pt idx="11228">
                  <c:v>2.2457000000003444</c:v>
                </c:pt>
                <c:pt idx="11229">
                  <c:v>2.2459000000003422</c:v>
                </c:pt>
                <c:pt idx="11230">
                  <c:v>2.2461000000003417</c:v>
                </c:pt>
                <c:pt idx="11231">
                  <c:v>2.2463000000003412</c:v>
                </c:pt>
                <c:pt idx="11232">
                  <c:v>2.2465000000003212</c:v>
                </c:pt>
                <c:pt idx="11233">
                  <c:v>2.2467000000003212</c:v>
                </c:pt>
                <c:pt idx="11234">
                  <c:v>2.2469000000003212</c:v>
                </c:pt>
                <c:pt idx="11235">
                  <c:v>2.247100000000362</c:v>
                </c:pt>
                <c:pt idx="11236">
                  <c:v>2.2473000000003629</c:v>
                </c:pt>
                <c:pt idx="11237">
                  <c:v>2.2475000000003629</c:v>
                </c:pt>
                <c:pt idx="11238">
                  <c:v>2.2477000000003606</c:v>
                </c:pt>
                <c:pt idx="11239">
                  <c:v>2.2479000000003571</c:v>
                </c:pt>
                <c:pt idx="11240">
                  <c:v>2.2481000000003539</c:v>
                </c:pt>
                <c:pt idx="11241">
                  <c:v>2.2483000000003526</c:v>
                </c:pt>
                <c:pt idx="11242">
                  <c:v>2.2485000000003525</c:v>
                </c:pt>
                <c:pt idx="11243">
                  <c:v>2.2487000000003512</c:v>
                </c:pt>
                <c:pt idx="11244">
                  <c:v>2.2489000000003503</c:v>
                </c:pt>
                <c:pt idx="11245">
                  <c:v>2.2491000000003512</c:v>
                </c:pt>
                <c:pt idx="11246">
                  <c:v>2.2493000000003516</c:v>
                </c:pt>
                <c:pt idx="11247">
                  <c:v>2.249500000000352</c:v>
                </c:pt>
                <c:pt idx="11248">
                  <c:v>2.2497000000003506</c:v>
                </c:pt>
                <c:pt idx="11249">
                  <c:v>2.2499000000003493</c:v>
                </c:pt>
                <c:pt idx="11250">
                  <c:v>2.2501000000003488</c:v>
                </c:pt>
                <c:pt idx="11251">
                  <c:v>2.2503000000003412</c:v>
                </c:pt>
                <c:pt idx="11252">
                  <c:v>2.2505000000003252</c:v>
                </c:pt>
                <c:pt idx="11253">
                  <c:v>2.2507000000003252</c:v>
                </c:pt>
                <c:pt idx="11254">
                  <c:v>2.2509000000003256</c:v>
                </c:pt>
                <c:pt idx="11255">
                  <c:v>2.2511000000003292</c:v>
                </c:pt>
                <c:pt idx="11256">
                  <c:v>2.2513000000003291</c:v>
                </c:pt>
                <c:pt idx="11257">
                  <c:v>2.2515000000003282</c:v>
                </c:pt>
                <c:pt idx="11258">
                  <c:v>2.2517000000003282</c:v>
                </c:pt>
                <c:pt idx="11259">
                  <c:v>2.2519000000003282</c:v>
                </c:pt>
                <c:pt idx="11260">
                  <c:v>2.2521000000003282</c:v>
                </c:pt>
                <c:pt idx="11261">
                  <c:v>2.2523000000003286</c:v>
                </c:pt>
                <c:pt idx="11262">
                  <c:v>2.252500000000329</c:v>
                </c:pt>
                <c:pt idx="11263">
                  <c:v>2.2527000000003294</c:v>
                </c:pt>
                <c:pt idx="11264">
                  <c:v>2.2529000000003299</c:v>
                </c:pt>
                <c:pt idx="11265">
                  <c:v>2.2531000000003623</c:v>
                </c:pt>
                <c:pt idx="11266">
                  <c:v>2.2533000000003627</c:v>
                </c:pt>
                <c:pt idx="11267">
                  <c:v>2.2535000000003627</c:v>
                </c:pt>
                <c:pt idx="11268">
                  <c:v>2.2537000000003613</c:v>
                </c:pt>
                <c:pt idx="11269">
                  <c:v>2.2539000000003604</c:v>
                </c:pt>
                <c:pt idx="11270">
                  <c:v>2.254100000000359</c:v>
                </c:pt>
                <c:pt idx="11271">
                  <c:v>2.2543000000003452</c:v>
                </c:pt>
                <c:pt idx="11272">
                  <c:v>2.2545000000003412</c:v>
                </c:pt>
                <c:pt idx="11273">
                  <c:v>2.2547000000003412</c:v>
                </c:pt>
                <c:pt idx="11274">
                  <c:v>2.2549000000003412</c:v>
                </c:pt>
                <c:pt idx="11275">
                  <c:v>2.2551000000003412</c:v>
                </c:pt>
                <c:pt idx="11276">
                  <c:v>2.2553000000003411</c:v>
                </c:pt>
                <c:pt idx="11277">
                  <c:v>2.2555000000003402</c:v>
                </c:pt>
                <c:pt idx="11278">
                  <c:v>2.2557000000003402</c:v>
                </c:pt>
                <c:pt idx="11279">
                  <c:v>2.2559000000003402</c:v>
                </c:pt>
                <c:pt idx="11280">
                  <c:v>2.2561000000003402</c:v>
                </c:pt>
                <c:pt idx="11281">
                  <c:v>2.2563000000003401</c:v>
                </c:pt>
                <c:pt idx="11282">
                  <c:v>2.2565000000003392</c:v>
                </c:pt>
                <c:pt idx="11283">
                  <c:v>2.2567000000003392</c:v>
                </c:pt>
                <c:pt idx="11284">
                  <c:v>2.2569000000003392</c:v>
                </c:pt>
                <c:pt idx="11285">
                  <c:v>2.257100000000368</c:v>
                </c:pt>
                <c:pt idx="11286">
                  <c:v>2.257300000000368</c:v>
                </c:pt>
                <c:pt idx="11287">
                  <c:v>2.2575000000003684</c:v>
                </c:pt>
                <c:pt idx="11288">
                  <c:v>2.2577000000003666</c:v>
                </c:pt>
                <c:pt idx="11289">
                  <c:v>2.2579000000003662</c:v>
                </c:pt>
                <c:pt idx="11290">
                  <c:v>2.2581000000003657</c:v>
                </c:pt>
                <c:pt idx="11291">
                  <c:v>2.2583000000003612</c:v>
                </c:pt>
                <c:pt idx="11292">
                  <c:v>2.2585000000003452</c:v>
                </c:pt>
                <c:pt idx="11293">
                  <c:v>2.2587000000003452</c:v>
                </c:pt>
                <c:pt idx="11294">
                  <c:v>2.2589000000003452</c:v>
                </c:pt>
                <c:pt idx="11295">
                  <c:v>2.2591000000003452</c:v>
                </c:pt>
                <c:pt idx="11296">
                  <c:v>2.2593000000003451</c:v>
                </c:pt>
                <c:pt idx="11297">
                  <c:v>2.2595000000003442</c:v>
                </c:pt>
                <c:pt idx="11298">
                  <c:v>2.2597000000003442</c:v>
                </c:pt>
                <c:pt idx="11299">
                  <c:v>2.2599000000003446</c:v>
                </c:pt>
                <c:pt idx="11300">
                  <c:v>2.2601000000003806</c:v>
                </c:pt>
                <c:pt idx="11301">
                  <c:v>2.2603000000003806</c:v>
                </c:pt>
                <c:pt idx="11302">
                  <c:v>2.2605000000003805</c:v>
                </c:pt>
                <c:pt idx="11303">
                  <c:v>2.2607000000003787</c:v>
                </c:pt>
                <c:pt idx="11304">
                  <c:v>2.2609000000003787</c:v>
                </c:pt>
                <c:pt idx="11305">
                  <c:v>2.2611000000003787</c:v>
                </c:pt>
                <c:pt idx="11306">
                  <c:v>2.2613000000003796</c:v>
                </c:pt>
                <c:pt idx="11307">
                  <c:v>2.26150000000038</c:v>
                </c:pt>
                <c:pt idx="11308">
                  <c:v>2.261700000000376</c:v>
                </c:pt>
                <c:pt idx="11309">
                  <c:v>2.2619000000003755</c:v>
                </c:pt>
                <c:pt idx="11310">
                  <c:v>2.262100000000375</c:v>
                </c:pt>
                <c:pt idx="11311">
                  <c:v>2.2623000000003612</c:v>
                </c:pt>
                <c:pt idx="11312">
                  <c:v>2.2625000000003612</c:v>
                </c:pt>
                <c:pt idx="11313">
                  <c:v>2.2627000000003612</c:v>
                </c:pt>
                <c:pt idx="11314">
                  <c:v>2.2629000000003612</c:v>
                </c:pt>
                <c:pt idx="11315">
                  <c:v>2.2631000000003967</c:v>
                </c:pt>
                <c:pt idx="11316">
                  <c:v>2.263300000000398</c:v>
                </c:pt>
                <c:pt idx="11317">
                  <c:v>2.2635000000003953</c:v>
                </c:pt>
                <c:pt idx="11318">
                  <c:v>2.2637000000003908</c:v>
                </c:pt>
                <c:pt idx="11319">
                  <c:v>2.263900000000389</c:v>
                </c:pt>
                <c:pt idx="11320">
                  <c:v>2.2641000000003886</c:v>
                </c:pt>
                <c:pt idx="11321">
                  <c:v>2.2643000000003877</c:v>
                </c:pt>
                <c:pt idx="11322">
                  <c:v>2.2645000000003876</c:v>
                </c:pt>
                <c:pt idx="11323">
                  <c:v>2.2647000000003854</c:v>
                </c:pt>
                <c:pt idx="11324">
                  <c:v>2.2649000000003854</c:v>
                </c:pt>
                <c:pt idx="11325">
                  <c:v>2.2651000000003858</c:v>
                </c:pt>
                <c:pt idx="11326">
                  <c:v>2.2653000000003862</c:v>
                </c:pt>
                <c:pt idx="11327">
                  <c:v>2.2655000000003862</c:v>
                </c:pt>
                <c:pt idx="11328">
                  <c:v>2.2657000000003835</c:v>
                </c:pt>
                <c:pt idx="11329">
                  <c:v>2.2659000000003826</c:v>
                </c:pt>
                <c:pt idx="11330">
                  <c:v>2.266100000000383</c:v>
                </c:pt>
                <c:pt idx="11331">
                  <c:v>2.2663000000003612</c:v>
                </c:pt>
                <c:pt idx="11332">
                  <c:v>2.2665000000003612</c:v>
                </c:pt>
                <c:pt idx="11333">
                  <c:v>2.2667000000003612</c:v>
                </c:pt>
                <c:pt idx="11334">
                  <c:v>2.2669000000003612</c:v>
                </c:pt>
                <c:pt idx="11335">
                  <c:v>2.2671000000004047</c:v>
                </c:pt>
                <c:pt idx="11336">
                  <c:v>2.2673000000004047</c:v>
                </c:pt>
                <c:pt idx="11337">
                  <c:v>2.2675000000004029</c:v>
                </c:pt>
                <c:pt idx="11338">
                  <c:v>2.2677000000003997</c:v>
                </c:pt>
                <c:pt idx="11339">
                  <c:v>2.2679000000003984</c:v>
                </c:pt>
                <c:pt idx="11340">
                  <c:v>2.2681000000003957</c:v>
                </c:pt>
                <c:pt idx="11341">
                  <c:v>2.2683000000003957</c:v>
                </c:pt>
                <c:pt idx="11342">
                  <c:v>2.2685000000003961</c:v>
                </c:pt>
                <c:pt idx="11343">
                  <c:v>2.2687000000003921</c:v>
                </c:pt>
                <c:pt idx="11344">
                  <c:v>2.2689000000003929</c:v>
                </c:pt>
                <c:pt idx="11345">
                  <c:v>2.2691000000003938</c:v>
                </c:pt>
                <c:pt idx="11346">
                  <c:v>2.2693000000003947</c:v>
                </c:pt>
                <c:pt idx="11347">
                  <c:v>2.2695000000003946</c:v>
                </c:pt>
                <c:pt idx="11348">
                  <c:v>2.2697000000003911</c:v>
                </c:pt>
                <c:pt idx="11349">
                  <c:v>2.2699000000003915</c:v>
                </c:pt>
                <c:pt idx="11350">
                  <c:v>2.270100000000391</c:v>
                </c:pt>
                <c:pt idx="11351">
                  <c:v>2.2703000000003692</c:v>
                </c:pt>
                <c:pt idx="11352">
                  <c:v>2.2705000000003692</c:v>
                </c:pt>
                <c:pt idx="11353">
                  <c:v>2.2707000000003692</c:v>
                </c:pt>
                <c:pt idx="11354">
                  <c:v>2.2709000000003692</c:v>
                </c:pt>
                <c:pt idx="11355">
                  <c:v>2.2711000000003692</c:v>
                </c:pt>
                <c:pt idx="11356">
                  <c:v>2.2713000000003691</c:v>
                </c:pt>
                <c:pt idx="11357">
                  <c:v>2.2715000000003691</c:v>
                </c:pt>
                <c:pt idx="11358">
                  <c:v>2.2717000000003695</c:v>
                </c:pt>
                <c:pt idx="11359">
                  <c:v>2.2719000000003802</c:v>
                </c:pt>
                <c:pt idx="11360">
                  <c:v>2.2721000000003801</c:v>
                </c:pt>
                <c:pt idx="11361">
                  <c:v>2.2723000000003712</c:v>
                </c:pt>
                <c:pt idx="11362">
                  <c:v>2.2725000000003712</c:v>
                </c:pt>
                <c:pt idx="11363">
                  <c:v>2.2727000000003716</c:v>
                </c:pt>
                <c:pt idx="11364">
                  <c:v>2.2729000000003752</c:v>
                </c:pt>
                <c:pt idx="11365">
                  <c:v>2.273100000000404</c:v>
                </c:pt>
                <c:pt idx="11366">
                  <c:v>2.2733000000004044</c:v>
                </c:pt>
                <c:pt idx="11367">
                  <c:v>2.2735000000004031</c:v>
                </c:pt>
                <c:pt idx="11368">
                  <c:v>2.2737000000004013</c:v>
                </c:pt>
                <c:pt idx="11369">
                  <c:v>2.2739000000004004</c:v>
                </c:pt>
                <c:pt idx="11370">
                  <c:v>2.2741000000004004</c:v>
                </c:pt>
                <c:pt idx="11371">
                  <c:v>2.2743000000003812</c:v>
                </c:pt>
                <c:pt idx="11372">
                  <c:v>2.2745000000003812</c:v>
                </c:pt>
                <c:pt idx="11373">
                  <c:v>2.2747000000003812</c:v>
                </c:pt>
                <c:pt idx="11374">
                  <c:v>2.2749000000003812</c:v>
                </c:pt>
                <c:pt idx="11375">
                  <c:v>2.2751000000003812</c:v>
                </c:pt>
                <c:pt idx="11376">
                  <c:v>2.2753000000003802</c:v>
                </c:pt>
                <c:pt idx="11377">
                  <c:v>2.2755000000003802</c:v>
                </c:pt>
                <c:pt idx="11378">
                  <c:v>2.2757000000003802</c:v>
                </c:pt>
                <c:pt idx="11379">
                  <c:v>2.2759000000003802</c:v>
                </c:pt>
                <c:pt idx="11380">
                  <c:v>2.2761000000003802</c:v>
                </c:pt>
                <c:pt idx="11381">
                  <c:v>2.2763000000003792</c:v>
                </c:pt>
                <c:pt idx="11382">
                  <c:v>2.2765000000003801</c:v>
                </c:pt>
                <c:pt idx="11383">
                  <c:v>2.2767000000003801</c:v>
                </c:pt>
                <c:pt idx="11384">
                  <c:v>2.2769000000003805</c:v>
                </c:pt>
                <c:pt idx="11385">
                  <c:v>2.2771000000004098</c:v>
                </c:pt>
                <c:pt idx="11386">
                  <c:v>2.2773000000004102</c:v>
                </c:pt>
                <c:pt idx="11387">
                  <c:v>2.2775000000004098</c:v>
                </c:pt>
                <c:pt idx="11388">
                  <c:v>2.277700000000408</c:v>
                </c:pt>
                <c:pt idx="11389">
                  <c:v>2.2779000000004075</c:v>
                </c:pt>
                <c:pt idx="11390">
                  <c:v>2.2781000000004012</c:v>
                </c:pt>
                <c:pt idx="11391">
                  <c:v>2.2783000000003852</c:v>
                </c:pt>
                <c:pt idx="11392">
                  <c:v>2.2785000000003852</c:v>
                </c:pt>
                <c:pt idx="11393">
                  <c:v>2.2787000000003852</c:v>
                </c:pt>
                <c:pt idx="11394">
                  <c:v>2.2789000000003852</c:v>
                </c:pt>
                <c:pt idx="11395">
                  <c:v>2.2791000000003852</c:v>
                </c:pt>
                <c:pt idx="11396">
                  <c:v>2.2793000000003856</c:v>
                </c:pt>
                <c:pt idx="11397">
                  <c:v>2.2795000000003882</c:v>
                </c:pt>
                <c:pt idx="11398">
                  <c:v>2.2797000000003882</c:v>
                </c:pt>
                <c:pt idx="11399">
                  <c:v>2.2799000000003882</c:v>
                </c:pt>
                <c:pt idx="11400">
                  <c:v>2.2801000000004219</c:v>
                </c:pt>
                <c:pt idx="11401">
                  <c:v>2.2803000000004219</c:v>
                </c:pt>
                <c:pt idx="11402">
                  <c:v>2.2805000000004205</c:v>
                </c:pt>
                <c:pt idx="11403">
                  <c:v>2.2807000000004205</c:v>
                </c:pt>
                <c:pt idx="11404">
                  <c:v>2.2809000000004209</c:v>
                </c:pt>
                <c:pt idx="11405">
                  <c:v>2.2811000000004213</c:v>
                </c:pt>
                <c:pt idx="11406">
                  <c:v>2.2813000000004218</c:v>
                </c:pt>
                <c:pt idx="11407">
                  <c:v>2.2815000000004204</c:v>
                </c:pt>
                <c:pt idx="11408">
                  <c:v>2.2817000000004191</c:v>
                </c:pt>
                <c:pt idx="11409">
                  <c:v>2.2819000000004173</c:v>
                </c:pt>
                <c:pt idx="11410">
                  <c:v>2.2821000000004052</c:v>
                </c:pt>
                <c:pt idx="11411">
                  <c:v>2.2823000000004012</c:v>
                </c:pt>
                <c:pt idx="11412">
                  <c:v>2.2825000000004012</c:v>
                </c:pt>
                <c:pt idx="11413">
                  <c:v>2.2827000000004012</c:v>
                </c:pt>
                <c:pt idx="11414">
                  <c:v>2.2829000000004012</c:v>
                </c:pt>
                <c:pt idx="11415">
                  <c:v>2.2831000000004389</c:v>
                </c:pt>
                <c:pt idx="11416">
                  <c:v>2.2833000000004393</c:v>
                </c:pt>
                <c:pt idx="11417">
                  <c:v>2.2835000000004344</c:v>
                </c:pt>
                <c:pt idx="11418">
                  <c:v>2.2837000000004304</c:v>
                </c:pt>
                <c:pt idx="11419">
                  <c:v>2.2839000000004295</c:v>
                </c:pt>
                <c:pt idx="11420">
                  <c:v>2.284100000000429</c:v>
                </c:pt>
                <c:pt idx="11421">
                  <c:v>2.2843000000004294</c:v>
                </c:pt>
                <c:pt idx="11422">
                  <c:v>2.2845000000004276</c:v>
                </c:pt>
                <c:pt idx="11423">
                  <c:v>2.2847000000004272</c:v>
                </c:pt>
                <c:pt idx="11424">
                  <c:v>2.2849000000004271</c:v>
                </c:pt>
                <c:pt idx="11425">
                  <c:v>2.2851000000004276</c:v>
                </c:pt>
                <c:pt idx="11426">
                  <c:v>2.2853000000004275</c:v>
                </c:pt>
                <c:pt idx="11427">
                  <c:v>2.2855000000004257</c:v>
                </c:pt>
                <c:pt idx="11428">
                  <c:v>2.2857000000004248</c:v>
                </c:pt>
                <c:pt idx="11429">
                  <c:v>2.2859000000004244</c:v>
                </c:pt>
                <c:pt idx="11430">
                  <c:v>2.2861000000004092</c:v>
                </c:pt>
                <c:pt idx="11431">
                  <c:v>2.2863000000004012</c:v>
                </c:pt>
                <c:pt idx="11432">
                  <c:v>2.2865000000004012</c:v>
                </c:pt>
                <c:pt idx="11433">
                  <c:v>2.2867000000004012</c:v>
                </c:pt>
                <c:pt idx="11434">
                  <c:v>2.2869000000004016</c:v>
                </c:pt>
                <c:pt idx="11435">
                  <c:v>2.2871000000004469</c:v>
                </c:pt>
                <c:pt idx="11436">
                  <c:v>2.2873000000004455</c:v>
                </c:pt>
                <c:pt idx="11437">
                  <c:v>2.2875000000004428</c:v>
                </c:pt>
                <c:pt idx="11438">
                  <c:v>2.2877000000004406</c:v>
                </c:pt>
                <c:pt idx="11439">
                  <c:v>2.2879000000004392</c:v>
                </c:pt>
                <c:pt idx="11440">
                  <c:v>2.2881000000004375</c:v>
                </c:pt>
                <c:pt idx="11441">
                  <c:v>2.2883000000004383</c:v>
                </c:pt>
                <c:pt idx="11442">
                  <c:v>2.2885000000004361</c:v>
                </c:pt>
                <c:pt idx="11443">
                  <c:v>2.2887000000004361</c:v>
                </c:pt>
                <c:pt idx="11444">
                  <c:v>2.2889000000004369</c:v>
                </c:pt>
                <c:pt idx="11445">
                  <c:v>2.2891000000004378</c:v>
                </c:pt>
                <c:pt idx="11446">
                  <c:v>2.2893000000004387</c:v>
                </c:pt>
                <c:pt idx="11447">
                  <c:v>2.2895000000004346</c:v>
                </c:pt>
                <c:pt idx="11448">
                  <c:v>2.2897000000004342</c:v>
                </c:pt>
                <c:pt idx="11449">
                  <c:v>2.2899000000004333</c:v>
                </c:pt>
                <c:pt idx="11450">
                  <c:v>2.2901000000004212</c:v>
                </c:pt>
                <c:pt idx="11451">
                  <c:v>2.2903000000004092</c:v>
                </c:pt>
                <c:pt idx="11452">
                  <c:v>2.2905000000004092</c:v>
                </c:pt>
                <c:pt idx="11453">
                  <c:v>2.2907000000004096</c:v>
                </c:pt>
                <c:pt idx="11454">
                  <c:v>2.2909000000004212</c:v>
                </c:pt>
                <c:pt idx="11455">
                  <c:v>2.2911000000004202</c:v>
                </c:pt>
                <c:pt idx="11456">
                  <c:v>2.2913000000004202</c:v>
                </c:pt>
                <c:pt idx="11457">
                  <c:v>2.2915000000004202</c:v>
                </c:pt>
                <c:pt idx="11458">
                  <c:v>2.2917000000004202</c:v>
                </c:pt>
                <c:pt idx="11459">
                  <c:v>2.2919000000004202</c:v>
                </c:pt>
                <c:pt idx="11460">
                  <c:v>2.2921000000004152</c:v>
                </c:pt>
                <c:pt idx="11461">
                  <c:v>2.2923000000004152</c:v>
                </c:pt>
                <c:pt idx="11462">
                  <c:v>2.2925000000004152</c:v>
                </c:pt>
                <c:pt idx="11463">
                  <c:v>2.2927000000004152</c:v>
                </c:pt>
                <c:pt idx="11464">
                  <c:v>2.2929000000004152</c:v>
                </c:pt>
                <c:pt idx="11465">
                  <c:v>2.2931000000004453</c:v>
                </c:pt>
                <c:pt idx="11466">
                  <c:v>2.2933000000004453</c:v>
                </c:pt>
                <c:pt idx="11467">
                  <c:v>2.2935000000004426</c:v>
                </c:pt>
                <c:pt idx="11468">
                  <c:v>2.2937000000004422</c:v>
                </c:pt>
                <c:pt idx="11469">
                  <c:v>2.2939000000004421</c:v>
                </c:pt>
                <c:pt idx="11470">
                  <c:v>2.2941000000004212</c:v>
                </c:pt>
                <c:pt idx="11471">
                  <c:v>2.2943000000004212</c:v>
                </c:pt>
                <c:pt idx="11472">
                  <c:v>2.2945000000004212</c:v>
                </c:pt>
                <c:pt idx="11473">
                  <c:v>2.2947000000004212</c:v>
                </c:pt>
                <c:pt idx="11474">
                  <c:v>2.2949000000004212</c:v>
                </c:pt>
                <c:pt idx="11475">
                  <c:v>2.2951000000004202</c:v>
                </c:pt>
                <c:pt idx="11476">
                  <c:v>2.2953000000004202</c:v>
                </c:pt>
                <c:pt idx="11477">
                  <c:v>2.2955000000004202</c:v>
                </c:pt>
                <c:pt idx="11478">
                  <c:v>2.2957000000004202</c:v>
                </c:pt>
                <c:pt idx="11479">
                  <c:v>2.2959000000004206</c:v>
                </c:pt>
                <c:pt idx="11480">
                  <c:v>2.296100000000421</c:v>
                </c:pt>
                <c:pt idx="11481">
                  <c:v>2.2963000000004214</c:v>
                </c:pt>
                <c:pt idx="11482">
                  <c:v>2.2965000000004219</c:v>
                </c:pt>
                <c:pt idx="11483">
                  <c:v>2.2967000000004232</c:v>
                </c:pt>
                <c:pt idx="11484">
                  <c:v>2.2969000000004232</c:v>
                </c:pt>
                <c:pt idx="11485">
                  <c:v>2.297100000000452</c:v>
                </c:pt>
                <c:pt idx="11486">
                  <c:v>2.297300000000452</c:v>
                </c:pt>
                <c:pt idx="11487">
                  <c:v>2.2975000000004497</c:v>
                </c:pt>
                <c:pt idx="11488">
                  <c:v>2.2977000000004497</c:v>
                </c:pt>
                <c:pt idx="11489">
                  <c:v>2.2979000000004492</c:v>
                </c:pt>
                <c:pt idx="11490">
                  <c:v>2.2981000000004252</c:v>
                </c:pt>
                <c:pt idx="11491">
                  <c:v>2.2983000000004292</c:v>
                </c:pt>
                <c:pt idx="11492">
                  <c:v>2.2985000000004292</c:v>
                </c:pt>
                <c:pt idx="11493">
                  <c:v>2.2987000000004292</c:v>
                </c:pt>
                <c:pt idx="11494">
                  <c:v>2.2989000000004292</c:v>
                </c:pt>
                <c:pt idx="11495">
                  <c:v>2.2991000000004282</c:v>
                </c:pt>
                <c:pt idx="11496">
                  <c:v>2.2993000000004282</c:v>
                </c:pt>
                <c:pt idx="11497">
                  <c:v>2.2995000000004282</c:v>
                </c:pt>
                <c:pt idx="11498">
                  <c:v>2.2997000000004286</c:v>
                </c:pt>
                <c:pt idx="11499">
                  <c:v>2.299900000000429</c:v>
                </c:pt>
                <c:pt idx="11500">
                  <c:v>2.3001000000004295</c:v>
                </c:pt>
                <c:pt idx="11501">
                  <c:v>2.3003000000004299</c:v>
                </c:pt>
                <c:pt idx="11502">
                  <c:v>2.3005000000004312</c:v>
                </c:pt>
                <c:pt idx="11503">
                  <c:v>2.3007000000004312</c:v>
                </c:pt>
                <c:pt idx="11504">
                  <c:v>2.3009000000004312</c:v>
                </c:pt>
                <c:pt idx="11505">
                  <c:v>2.3011000000004316</c:v>
                </c:pt>
                <c:pt idx="11506">
                  <c:v>2.3013000000004342</c:v>
                </c:pt>
                <c:pt idx="11507">
                  <c:v>2.3015000000004342</c:v>
                </c:pt>
                <c:pt idx="11508">
                  <c:v>2.3017000000004342</c:v>
                </c:pt>
                <c:pt idx="11509">
                  <c:v>2.3019000000004342</c:v>
                </c:pt>
                <c:pt idx="11510">
                  <c:v>2.3021000000004341</c:v>
                </c:pt>
                <c:pt idx="11511">
                  <c:v>2.3023000000004341</c:v>
                </c:pt>
                <c:pt idx="11512">
                  <c:v>2.3025000000004345</c:v>
                </c:pt>
                <c:pt idx="11513">
                  <c:v>2.302700000000435</c:v>
                </c:pt>
                <c:pt idx="11514">
                  <c:v>2.3029000000004354</c:v>
                </c:pt>
                <c:pt idx="11515">
                  <c:v>2.3031000000004402</c:v>
                </c:pt>
                <c:pt idx="11516">
                  <c:v>2.3033000000004402</c:v>
                </c:pt>
                <c:pt idx="11517">
                  <c:v>2.3035000000004402</c:v>
                </c:pt>
                <c:pt idx="11518">
                  <c:v>2.3037000000004402</c:v>
                </c:pt>
                <c:pt idx="11519">
                  <c:v>2.3039000000004402</c:v>
                </c:pt>
                <c:pt idx="11520">
                  <c:v>2.3041000000004392</c:v>
                </c:pt>
                <c:pt idx="11521">
                  <c:v>2.3043000000004392</c:v>
                </c:pt>
                <c:pt idx="11522">
                  <c:v>2.3045000000004392</c:v>
                </c:pt>
                <c:pt idx="11523">
                  <c:v>2.3047000000004392</c:v>
                </c:pt>
                <c:pt idx="11524">
                  <c:v>2.3049000000004396</c:v>
                </c:pt>
                <c:pt idx="11525">
                  <c:v>2.30510000000044</c:v>
                </c:pt>
                <c:pt idx="11526">
                  <c:v>2.3053000000004404</c:v>
                </c:pt>
                <c:pt idx="11527">
                  <c:v>2.3055000000004409</c:v>
                </c:pt>
                <c:pt idx="11528">
                  <c:v>2.3057000000004413</c:v>
                </c:pt>
                <c:pt idx="11529">
                  <c:v>2.3059000000004417</c:v>
                </c:pt>
                <c:pt idx="11530">
                  <c:v>2.3061000000004421</c:v>
                </c:pt>
                <c:pt idx="11531">
                  <c:v>2.3063000000004426</c:v>
                </c:pt>
                <c:pt idx="11532">
                  <c:v>2.306500000000443</c:v>
                </c:pt>
                <c:pt idx="11533">
                  <c:v>2.3067000000004434</c:v>
                </c:pt>
                <c:pt idx="11534">
                  <c:v>2.3069000000004438</c:v>
                </c:pt>
                <c:pt idx="11535">
                  <c:v>2.3071000000004442</c:v>
                </c:pt>
                <c:pt idx="11536">
                  <c:v>2.3073000000004451</c:v>
                </c:pt>
                <c:pt idx="11537">
                  <c:v>2.3075000000004451</c:v>
                </c:pt>
                <c:pt idx="11538">
                  <c:v>2.3077000000004455</c:v>
                </c:pt>
                <c:pt idx="11539">
                  <c:v>2.3079000000004459</c:v>
                </c:pt>
                <c:pt idx="11540">
                  <c:v>2.3081000000004472</c:v>
                </c:pt>
                <c:pt idx="11541">
                  <c:v>2.3083000000004472</c:v>
                </c:pt>
                <c:pt idx="11542">
                  <c:v>2.3085000000004472</c:v>
                </c:pt>
                <c:pt idx="11543">
                  <c:v>2.3087000000004476</c:v>
                </c:pt>
                <c:pt idx="11544">
                  <c:v>2.308900000000448</c:v>
                </c:pt>
                <c:pt idx="11545">
                  <c:v>2.3091000000004485</c:v>
                </c:pt>
                <c:pt idx="11546">
                  <c:v>2.3093000000004489</c:v>
                </c:pt>
                <c:pt idx="11547">
                  <c:v>2.3095000000004493</c:v>
                </c:pt>
                <c:pt idx="11548">
                  <c:v>2.3097000000004497</c:v>
                </c:pt>
                <c:pt idx="11549">
                  <c:v>2.3099000000004501</c:v>
                </c:pt>
                <c:pt idx="11550">
                  <c:v>2.3101000000004506</c:v>
                </c:pt>
                <c:pt idx="11551">
                  <c:v>2.310300000000451</c:v>
                </c:pt>
                <c:pt idx="11552">
                  <c:v>2.3105000000004514</c:v>
                </c:pt>
                <c:pt idx="11553">
                  <c:v>2.3107000000004518</c:v>
                </c:pt>
                <c:pt idx="11554">
                  <c:v>2.3109000000004531</c:v>
                </c:pt>
                <c:pt idx="11555">
                  <c:v>2.3111000000004531</c:v>
                </c:pt>
                <c:pt idx="11556">
                  <c:v>2.3113000000004531</c:v>
                </c:pt>
                <c:pt idx="11557">
                  <c:v>2.3115000000004535</c:v>
                </c:pt>
                <c:pt idx="11558">
                  <c:v>2.3117000000004539</c:v>
                </c:pt>
                <c:pt idx="11559">
                  <c:v>2.3119000000004544</c:v>
                </c:pt>
                <c:pt idx="11560">
                  <c:v>2.3121000000004548</c:v>
                </c:pt>
                <c:pt idx="11561">
                  <c:v>2.3123000000004548</c:v>
                </c:pt>
                <c:pt idx="11562">
                  <c:v>2.3125000000004547</c:v>
                </c:pt>
                <c:pt idx="11563">
                  <c:v>2.3127000000004561</c:v>
                </c:pt>
                <c:pt idx="11564">
                  <c:v>2.3129000000004565</c:v>
                </c:pt>
                <c:pt idx="11565">
                  <c:v>2.3131000000004582</c:v>
                </c:pt>
                <c:pt idx="11566">
                  <c:v>2.3133000000004582</c:v>
                </c:pt>
                <c:pt idx="11567">
                  <c:v>2.3135000000004582</c:v>
                </c:pt>
                <c:pt idx="11568">
                  <c:v>2.3137000000004582</c:v>
                </c:pt>
                <c:pt idx="11569">
                  <c:v>2.3139000000004586</c:v>
                </c:pt>
                <c:pt idx="11570">
                  <c:v>2.314100000000459</c:v>
                </c:pt>
                <c:pt idx="11571">
                  <c:v>2.3143000000004594</c:v>
                </c:pt>
                <c:pt idx="11572">
                  <c:v>2.3145000000004599</c:v>
                </c:pt>
                <c:pt idx="11573">
                  <c:v>2.3147000000004603</c:v>
                </c:pt>
                <c:pt idx="11574">
                  <c:v>2.3149000000004607</c:v>
                </c:pt>
                <c:pt idx="11575">
                  <c:v>2.3151000000004607</c:v>
                </c:pt>
                <c:pt idx="11576">
                  <c:v>2.3153000000004607</c:v>
                </c:pt>
                <c:pt idx="11577">
                  <c:v>2.315500000000462</c:v>
                </c:pt>
                <c:pt idx="11578">
                  <c:v>2.3157000000004624</c:v>
                </c:pt>
                <c:pt idx="11579">
                  <c:v>2.3159000000004628</c:v>
                </c:pt>
                <c:pt idx="11580">
                  <c:v>2.3161000000004628</c:v>
                </c:pt>
                <c:pt idx="11581">
                  <c:v>2.3163000000004637</c:v>
                </c:pt>
                <c:pt idx="11582">
                  <c:v>2.3165000000004627</c:v>
                </c:pt>
                <c:pt idx="11583">
                  <c:v>2.3167000000004627</c:v>
                </c:pt>
                <c:pt idx="11584">
                  <c:v>2.3169000000004627</c:v>
                </c:pt>
                <c:pt idx="11585">
                  <c:v>2.3171000000004653</c:v>
                </c:pt>
                <c:pt idx="11586">
                  <c:v>2.3173000000004658</c:v>
                </c:pt>
                <c:pt idx="11587">
                  <c:v>2.3175000000004662</c:v>
                </c:pt>
                <c:pt idx="11588">
                  <c:v>2.3177000000004666</c:v>
                </c:pt>
                <c:pt idx="11589">
                  <c:v>2.317900000000467</c:v>
                </c:pt>
                <c:pt idx="11590">
                  <c:v>2.3181000000004675</c:v>
                </c:pt>
                <c:pt idx="11591">
                  <c:v>2.3183000000004679</c:v>
                </c:pt>
                <c:pt idx="11592">
                  <c:v>2.3185000000004683</c:v>
                </c:pt>
                <c:pt idx="11593">
                  <c:v>2.3187000000004687</c:v>
                </c:pt>
                <c:pt idx="11594">
                  <c:v>2.3189000000004687</c:v>
                </c:pt>
                <c:pt idx="11595">
                  <c:v>2.3191000000004687</c:v>
                </c:pt>
                <c:pt idx="11596">
                  <c:v>2.31930000000047</c:v>
                </c:pt>
                <c:pt idx="11597">
                  <c:v>2.3195000000004704</c:v>
                </c:pt>
                <c:pt idx="11598">
                  <c:v>2.3197000000004708</c:v>
                </c:pt>
                <c:pt idx="11599">
                  <c:v>2.3199000000004713</c:v>
                </c:pt>
                <c:pt idx="11600">
                  <c:v>2.3201000000004752</c:v>
                </c:pt>
                <c:pt idx="11601">
                  <c:v>2.3203000000004752</c:v>
                </c:pt>
                <c:pt idx="11602">
                  <c:v>2.3205000000004752</c:v>
                </c:pt>
                <c:pt idx="11603">
                  <c:v>2.3207000000004752</c:v>
                </c:pt>
                <c:pt idx="11604">
                  <c:v>2.3209000000004751</c:v>
                </c:pt>
                <c:pt idx="11605">
                  <c:v>2.3211000000004742</c:v>
                </c:pt>
                <c:pt idx="11606">
                  <c:v>2.3213000000004742</c:v>
                </c:pt>
                <c:pt idx="11607">
                  <c:v>2.3215000000004746</c:v>
                </c:pt>
                <c:pt idx="11608">
                  <c:v>2.3217000000004751</c:v>
                </c:pt>
                <c:pt idx="11609">
                  <c:v>2.3219000000004755</c:v>
                </c:pt>
                <c:pt idx="11610">
                  <c:v>2.3221000000004759</c:v>
                </c:pt>
                <c:pt idx="11611">
                  <c:v>2.3223000000004772</c:v>
                </c:pt>
                <c:pt idx="11612">
                  <c:v>2.3225000000004772</c:v>
                </c:pt>
                <c:pt idx="11613">
                  <c:v>2.3227000000004772</c:v>
                </c:pt>
                <c:pt idx="11614">
                  <c:v>2.3229000000004776</c:v>
                </c:pt>
                <c:pt idx="11615">
                  <c:v>2.3231000000004802</c:v>
                </c:pt>
                <c:pt idx="11616">
                  <c:v>2.3233000000004802</c:v>
                </c:pt>
                <c:pt idx="11617">
                  <c:v>2.3235000000004802</c:v>
                </c:pt>
                <c:pt idx="11618">
                  <c:v>2.3237000000004802</c:v>
                </c:pt>
                <c:pt idx="11619">
                  <c:v>2.3239000000004801</c:v>
                </c:pt>
                <c:pt idx="11620">
                  <c:v>2.3241000000004801</c:v>
                </c:pt>
                <c:pt idx="11621">
                  <c:v>2.3243000000004805</c:v>
                </c:pt>
                <c:pt idx="11622">
                  <c:v>2.324500000000481</c:v>
                </c:pt>
                <c:pt idx="11623">
                  <c:v>2.3247000000004814</c:v>
                </c:pt>
                <c:pt idx="11624">
                  <c:v>2.3249000000004818</c:v>
                </c:pt>
                <c:pt idx="11625">
                  <c:v>2.3251000000004822</c:v>
                </c:pt>
                <c:pt idx="11626">
                  <c:v>2.3253000000004826</c:v>
                </c:pt>
                <c:pt idx="11627">
                  <c:v>2.3255000000004831</c:v>
                </c:pt>
                <c:pt idx="11628">
                  <c:v>2.3257000000004835</c:v>
                </c:pt>
                <c:pt idx="11629">
                  <c:v>2.3259000000004839</c:v>
                </c:pt>
                <c:pt idx="11630">
                  <c:v>2.3261000000004843</c:v>
                </c:pt>
                <c:pt idx="11631">
                  <c:v>2.3263000000004848</c:v>
                </c:pt>
                <c:pt idx="11632">
                  <c:v>2.3265000000004847</c:v>
                </c:pt>
                <c:pt idx="11633">
                  <c:v>2.3267000000004847</c:v>
                </c:pt>
                <c:pt idx="11634">
                  <c:v>2.326900000000486</c:v>
                </c:pt>
                <c:pt idx="11635">
                  <c:v>2.3271000000004882</c:v>
                </c:pt>
                <c:pt idx="11636">
                  <c:v>2.3273000000004882</c:v>
                </c:pt>
                <c:pt idx="11637">
                  <c:v>2.3275000000004882</c:v>
                </c:pt>
                <c:pt idx="11638">
                  <c:v>2.3277000000004882</c:v>
                </c:pt>
                <c:pt idx="11639">
                  <c:v>2.3279000000004881</c:v>
                </c:pt>
                <c:pt idx="11640">
                  <c:v>2.3281000000004886</c:v>
                </c:pt>
                <c:pt idx="11641">
                  <c:v>2.328300000000489</c:v>
                </c:pt>
                <c:pt idx="11642">
                  <c:v>2.3285000000004894</c:v>
                </c:pt>
                <c:pt idx="11643">
                  <c:v>2.3287000000004898</c:v>
                </c:pt>
                <c:pt idx="11644">
                  <c:v>2.3289000000004902</c:v>
                </c:pt>
                <c:pt idx="11645">
                  <c:v>2.3291000000004911</c:v>
                </c:pt>
                <c:pt idx="11646">
                  <c:v>2.3293000000004911</c:v>
                </c:pt>
                <c:pt idx="11647">
                  <c:v>2.3295000000004915</c:v>
                </c:pt>
                <c:pt idx="11648">
                  <c:v>2.3297000000004919</c:v>
                </c:pt>
                <c:pt idx="11649">
                  <c:v>2.3299000000004932</c:v>
                </c:pt>
                <c:pt idx="11650">
                  <c:v>2.3301000000004932</c:v>
                </c:pt>
                <c:pt idx="11651">
                  <c:v>2.3303000000004932</c:v>
                </c:pt>
                <c:pt idx="11652">
                  <c:v>2.3305000000004936</c:v>
                </c:pt>
                <c:pt idx="11653">
                  <c:v>2.330700000000494</c:v>
                </c:pt>
                <c:pt idx="11654">
                  <c:v>2.3309000000004945</c:v>
                </c:pt>
                <c:pt idx="11655">
                  <c:v>2.3311000000004949</c:v>
                </c:pt>
                <c:pt idx="11656">
                  <c:v>2.3313000000004953</c:v>
                </c:pt>
                <c:pt idx="11657">
                  <c:v>2.3315000000004957</c:v>
                </c:pt>
                <c:pt idx="11658">
                  <c:v>2.3317000000004962</c:v>
                </c:pt>
                <c:pt idx="11659">
                  <c:v>2.3319000000004966</c:v>
                </c:pt>
                <c:pt idx="11660">
                  <c:v>2.332100000000497</c:v>
                </c:pt>
                <c:pt idx="11661">
                  <c:v>2.3323000000004974</c:v>
                </c:pt>
                <c:pt idx="11662">
                  <c:v>2.3325000000004978</c:v>
                </c:pt>
                <c:pt idx="11663">
                  <c:v>2.3327000000004983</c:v>
                </c:pt>
                <c:pt idx="11664">
                  <c:v>2.3329000000004987</c:v>
                </c:pt>
                <c:pt idx="11665">
                  <c:v>2.3331000000004991</c:v>
                </c:pt>
                <c:pt idx="11666">
                  <c:v>2.3333000000004995</c:v>
                </c:pt>
                <c:pt idx="11667">
                  <c:v>2.3335000000005</c:v>
                </c:pt>
                <c:pt idx="11668">
                  <c:v>2.3337000000005004</c:v>
                </c:pt>
                <c:pt idx="11669">
                  <c:v>2.3339000000005008</c:v>
                </c:pt>
                <c:pt idx="11670">
                  <c:v>2.3341000000005008</c:v>
                </c:pt>
                <c:pt idx="11671">
                  <c:v>2.3343000000005008</c:v>
                </c:pt>
                <c:pt idx="11672">
                  <c:v>2.3345000000005021</c:v>
                </c:pt>
                <c:pt idx="11673">
                  <c:v>2.3347000000005025</c:v>
                </c:pt>
                <c:pt idx="11674">
                  <c:v>2.3349000000005029</c:v>
                </c:pt>
                <c:pt idx="11675">
                  <c:v>2.3351000000005033</c:v>
                </c:pt>
                <c:pt idx="11676">
                  <c:v>2.3353000000005038</c:v>
                </c:pt>
                <c:pt idx="11677">
                  <c:v>2.3355000000005037</c:v>
                </c:pt>
                <c:pt idx="11678">
                  <c:v>2.3357000000005037</c:v>
                </c:pt>
                <c:pt idx="11679">
                  <c:v>2.3359000000005037</c:v>
                </c:pt>
                <c:pt idx="11680">
                  <c:v>2.3361000000005037</c:v>
                </c:pt>
                <c:pt idx="11681">
                  <c:v>2.3363000000005028</c:v>
                </c:pt>
                <c:pt idx="11682">
                  <c:v>2.3365000000005063</c:v>
                </c:pt>
                <c:pt idx="11683">
                  <c:v>2.3367000000005067</c:v>
                </c:pt>
                <c:pt idx="11684">
                  <c:v>2.3369000000005067</c:v>
                </c:pt>
                <c:pt idx="11685">
                  <c:v>2.3371000000005075</c:v>
                </c:pt>
                <c:pt idx="11686">
                  <c:v>2.337300000000508</c:v>
                </c:pt>
                <c:pt idx="11687">
                  <c:v>2.3375000000005084</c:v>
                </c:pt>
                <c:pt idx="11688">
                  <c:v>2.3377000000005088</c:v>
                </c:pt>
                <c:pt idx="11689">
                  <c:v>2.3379000000005088</c:v>
                </c:pt>
                <c:pt idx="11690">
                  <c:v>2.3381000000005097</c:v>
                </c:pt>
                <c:pt idx="11691">
                  <c:v>2.3383000000005101</c:v>
                </c:pt>
                <c:pt idx="11692">
                  <c:v>2.3385000000005105</c:v>
                </c:pt>
                <c:pt idx="11693">
                  <c:v>2.3387000000005109</c:v>
                </c:pt>
                <c:pt idx="11694">
                  <c:v>2.3389000000005113</c:v>
                </c:pt>
                <c:pt idx="11695">
                  <c:v>2.3391000000005118</c:v>
                </c:pt>
                <c:pt idx="11696">
                  <c:v>2.3393000000005122</c:v>
                </c:pt>
                <c:pt idx="11697">
                  <c:v>2.3395000000005126</c:v>
                </c:pt>
                <c:pt idx="11698">
                  <c:v>2.339700000000513</c:v>
                </c:pt>
                <c:pt idx="11699">
                  <c:v>2.3399000000005135</c:v>
                </c:pt>
                <c:pt idx="11700">
                  <c:v>2.3401000000005152</c:v>
                </c:pt>
                <c:pt idx="11701">
                  <c:v>2.3403000000005152</c:v>
                </c:pt>
                <c:pt idx="11702">
                  <c:v>2.3405000000005152</c:v>
                </c:pt>
                <c:pt idx="11703">
                  <c:v>2.3407000000005151</c:v>
                </c:pt>
                <c:pt idx="11704">
                  <c:v>2.3409000000005156</c:v>
                </c:pt>
                <c:pt idx="11705">
                  <c:v>2.3411000000005182</c:v>
                </c:pt>
                <c:pt idx="11706">
                  <c:v>2.3413000000005182</c:v>
                </c:pt>
                <c:pt idx="11707">
                  <c:v>2.3415000000005182</c:v>
                </c:pt>
                <c:pt idx="11708">
                  <c:v>2.3417000000005181</c:v>
                </c:pt>
                <c:pt idx="11709">
                  <c:v>2.3419000000005181</c:v>
                </c:pt>
                <c:pt idx="11710">
                  <c:v>2.3421000000005181</c:v>
                </c:pt>
                <c:pt idx="11711">
                  <c:v>2.3423000000005185</c:v>
                </c:pt>
                <c:pt idx="11712">
                  <c:v>2.3425000000005189</c:v>
                </c:pt>
                <c:pt idx="11713">
                  <c:v>2.3427000000005194</c:v>
                </c:pt>
                <c:pt idx="11714">
                  <c:v>2.3429000000005198</c:v>
                </c:pt>
                <c:pt idx="11715">
                  <c:v>2.3431000000005202</c:v>
                </c:pt>
                <c:pt idx="11716">
                  <c:v>2.3433000000005206</c:v>
                </c:pt>
                <c:pt idx="11717">
                  <c:v>2.3435000000005211</c:v>
                </c:pt>
                <c:pt idx="11718">
                  <c:v>2.3437000000005215</c:v>
                </c:pt>
                <c:pt idx="11719">
                  <c:v>2.3439000000005219</c:v>
                </c:pt>
                <c:pt idx="11720">
                  <c:v>2.3441000000005232</c:v>
                </c:pt>
                <c:pt idx="11721">
                  <c:v>2.3443000000005232</c:v>
                </c:pt>
                <c:pt idx="11722">
                  <c:v>2.3445000000005232</c:v>
                </c:pt>
                <c:pt idx="11723">
                  <c:v>2.3447000000005236</c:v>
                </c:pt>
                <c:pt idx="11724">
                  <c:v>2.344900000000524</c:v>
                </c:pt>
                <c:pt idx="11725">
                  <c:v>2.3451000000005244</c:v>
                </c:pt>
                <c:pt idx="11726">
                  <c:v>2.3453000000005249</c:v>
                </c:pt>
                <c:pt idx="11727">
                  <c:v>2.3455000000005253</c:v>
                </c:pt>
                <c:pt idx="11728">
                  <c:v>2.3457000000005257</c:v>
                </c:pt>
                <c:pt idx="11729">
                  <c:v>2.3459000000005261</c:v>
                </c:pt>
                <c:pt idx="11730">
                  <c:v>2.3461000000005265</c:v>
                </c:pt>
                <c:pt idx="11731">
                  <c:v>2.346300000000527</c:v>
                </c:pt>
                <c:pt idx="11732">
                  <c:v>2.3465000000005274</c:v>
                </c:pt>
                <c:pt idx="11733">
                  <c:v>2.3467000000005278</c:v>
                </c:pt>
                <c:pt idx="11734">
                  <c:v>2.3469000000005278</c:v>
                </c:pt>
                <c:pt idx="11735">
                  <c:v>2.3471000000005291</c:v>
                </c:pt>
                <c:pt idx="11736">
                  <c:v>2.3473000000005291</c:v>
                </c:pt>
                <c:pt idx="11737">
                  <c:v>2.3475000000005295</c:v>
                </c:pt>
                <c:pt idx="11738">
                  <c:v>2.3477000000005299</c:v>
                </c:pt>
                <c:pt idx="11739">
                  <c:v>2.3479000000005312</c:v>
                </c:pt>
                <c:pt idx="11740">
                  <c:v>2.3481000000005312</c:v>
                </c:pt>
                <c:pt idx="11741">
                  <c:v>2.3483000000005312</c:v>
                </c:pt>
                <c:pt idx="11742">
                  <c:v>2.3485000000005316</c:v>
                </c:pt>
                <c:pt idx="11743">
                  <c:v>2.3487000000005342</c:v>
                </c:pt>
                <c:pt idx="11744">
                  <c:v>2.3489000000005342</c:v>
                </c:pt>
                <c:pt idx="11745">
                  <c:v>2.3491000000005342</c:v>
                </c:pt>
                <c:pt idx="11746">
                  <c:v>2.3493000000005342</c:v>
                </c:pt>
                <c:pt idx="11747">
                  <c:v>2.3495000000005342</c:v>
                </c:pt>
                <c:pt idx="11748">
                  <c:v>2.3497000000005341</c:v>
                </c:pt>
                <c:pt idx="11749">
                  <c:v>2.3499000000005346</c:v>
                </c:pt>
                <c:pt idx="11750">
                  <c:v>2.350100000000535</c:v>
                </c:pt>
                <c:pt idx="11751">
                  <c:v>2.3503000000005354</c:v>
                </c:pt>
                <c:pt idx="11752">
                  <c:v>2.3505000000005358</c:v>
                </c:pt>
                <c:pt idx="11753">
                  <c:v>2.3507000000005362</c:v>
                </c:pt>
                <c:pt idx="11754">
                  <c:v>2.3509000000005371</c:v>
                </c:pt>
                <c:pt idx="11755">
                  <c:v>2.3511000000005371</c:v>
                </c:pt>
                <c:pt idx="11756">
                  <c:v>2.3513000000005375</c:v>
                </c:pt>
                <c:pt idx="11757">
                  <c:v>2.3515000000005379</c:v>
                </c:pt>
                <c:pt idx="11758">
                  <c:v>2.3517000000005384</c:v>
                </c:pt>
                <c:pt idx="11759">
                  <c:v>2.3519000000005388</c:v>
                </c:pt>
                <c:pt idx="11760">
                  <c:v>2.3521000000005388</c:v>
                </c:pt>
                <c:pt idx="11761">
                  <c:v>2.3523000000005387</c:v>
                </c:pt>
                <c:pt idx="11762">
                  <c:v>2.3525000000005387</c:v>
                </c:pt>
                <c:pt idx="11763">
                  <c:v>2.3527000000005387</c:v>
                </c:pt>
                <c:pt idx="11764">
                  <c:v>2.3529000000005387</c:v>
                </c:pt>
                <c:pt idx="11765">
                  <c:v>2.3531000000005413</c:v>
                </c:pt>
                <c:pt idx="11766">
                  <c:v>2.3533000000005417</c:v>
                </c:pt>
                <c:pt idx="11767">
                  <c:v>2.3535000000005422</c:v>
                </c:pt>
                <c:pt idx="11768">
                  <c:v>2.3537000000005426</c:v>
                </c:pt>
                <c:pt idx="11769">
                  <c:v>2.353900000000543</c:v>
                </c:pt>
                <c:pt idx="11770">
                  <c:v>2.3541000000005434</c:v>
                </c:pt>
                <c:pt idx="11771">
                  <c:v>2.3543000000005438</c:v>
                </c:pt>
                <c:pt idx="11772">
                  <c:v>2.3545000000005443</c:v>
                </c:pt>
                <c:pt idx="11773">
                  <c:v>2.3547000000005447</c:v>
                </c:pt>
                <c:pt idx="11774">
                  <c:v>2.3549000000005447</c:v>
                </c:pt>
                <c:pt idx="11775">
                  <c:v>2.3551000000005438</c:v>
                </c:pt>
                <c:pt idx="11776">
                  <c:v>2.355300000000546</c:v>
                </c:pt>
                <c:pt idx="11777">
                  <c:v>2.3555000000005464</c:v>
                </c:pt>
                <c:pt idx="11778">
                  <c:v>2.3557000000005468</c:v>
                </c:pt>
                <c:pt idx="11779">
                  <c:v>2.3559000000005468</c:v>
                </c:pt>
                <c:pt idx="11780">
                  <c:v>2.3561000000005468</c:v>
                </c:pt>
                <c:pt idx="11781">
                  <c:v>2.3563000000005467</c:v>
                </c:pt>
                <c:pt idx="11782">
                  <c:v>2.3565000000005467</c:v>
                </c:pt>
                <c:pt idx="11783">
                  <c:v>2.3567000000005467</c:v>
                </c:pt>
                <c:pt idx="11784">
                  <c:v>2.3569000000005467</c:v>
                </c:pt>
                <c:pt idx="11785">
                  <c:v>2.3571000000005498</c:v>
                </c:pt>
                <c:pt idx="11786">
                  <c:v>2.3573000000005502</c:v>
                </c:pt>
                <c:pt idx="11787">
                  <c:v>2.3575000000005506</c:v>
                </c:pt>
                <c:pt idx="11788">
                  <c:v>2.357700000000551</c:v>
                </c:pt>
                <c:pt idx="11789">
                  <c:v>2.3579000000005514</c:v>
                </c:pt>
                <c:pt idx="11790">
                  <c:v>2.3581000000005519</c:v>
                </c:pt>
                <c:pt idx="11791">
                  <c:v>2.3583000000005532</c:v>
                </c:pt>
                <c:pt idx="11792">
                  <c:v>2.3585000000005532</c:v>
                </c:pt>
                <c:pt idx="11793">
                  <c:v>2.3587000000005531</c:v>
                </c:pt>
                <c:pt idx="11794">
                  <c:v>2.3589000000005536</c:v>
                </c:pt>
                <c:pt idx="11795">
                  <c:v>2.359100000000554</c:v>
                </c:pt>
                <c:pt idx="11796">
                  <c:v>2.3593000000005544</c:v>
                </c:pt>
                <c:pt idx="11797">
                  <c:v>2.3595000000005548</c:v>
                </c:pt>
                <c:pt idx="11798">
                  <c:v>2.3597000000005548</c:v>
                </c:pt>
                <c:pt idx="11799">
                  <c:v>2.3599000000005557</c:v>
                </c:pt>
                <c:pt idx="11800">
                  <c:v>2.3601000000005592</c:v>
                </c:pt>
                <c:pt idx="11801">
                  <c:v>2.3603000000005592</c:v>
                </c:pt>
                <c:pt idx="11802">
                  <c:v>2.3605000000005592</c:v>
                </c:pt>
                <c:pt idx="11803">
                  <c:v>2.3607000000005582</c:v>
                </c:pt>
                <c:pt idx="11804">
                  <c:v>2.3609000000005582</c:v>
                </c:pt>
                <c:pt idx="11805">
                  <c:v>2.3611000000005582</c:v>
                </c:pt>
                <c:pt idx="11806">
                  <c:v>2.3613000000005586</c:v>
                </c:pt>
                <c:pt idx="11807">
                  <c:v>2.361500000000559</c:v>
                </c:pt>
                <c:pt idx="11808">
                  <c:v>2.3617000000005595</c:v>
                </c:pt>
                <c:pt idx="11809">
                  <c:v>2.3619000000005599</c:v>
                </c:pt>
                <c:pt idx="11810">
                  <c:v>2.3621000000005603</c:v>
                </c:pt>
                <c:pt idx="11811">
                  <c:v>2.3623000000005607</c:v>
                </c:pt>
                <c:pt idx="11812">
                  <c:v>2.3625000000005607</c:v>
                </c:pt>
                <c:pt idx="11813">
                  <c:v>2.3627000000005607</c:v>
                </c:pt>
                <c:pt idx="11814">
                  <c:v>2.362900000000562</c:v>
                </c:pt>
                <c:pt idx="11815">
                  <c:v>2.3631000000005642</c:v>
                </c:pt>
                <c:pt idx="11816">
                  <c:v>2.3633000000005642</c:v>
                </c:pt>
                <c:pt idx="11817">
                  <c:v>2.3635000000005641</c:v>
                </c:pt>
                <c:pt idx="11818">
                  <c:v>2.3637000000005641</c:v>
                </c:pt>
                <c:pt idx="11819">
                  <c:v>2.3639000000005641</c:v>
                </c:pt>
                <c:pt idx="11820">
                  <c:v>2.3641000000005645</c:v>
                </c:pt>
                <c:pt idx="11821">
                  <c:v>2.3643000000005649</c:v>
                </c:pt>
                <c:pt idx="11822">
                  <c:v>2.3645000000005654</c:v>
                </c:pt>
                <c:pt idx="11823">
                  <c:v>2.3647000000005658</c:v>
                </c:pt>
                <c:pt idx="11824">
                  <c:v>2.3649000000005662</c:v>
                </c:pt>
                <c:pt idx="11825">
                  <c:v>2.3651000000005666</c:v>
                </c:pt>
                <c:pt idx="11826">
                  <c:v>2.3653000000005671</c:v>
                </c:pt>
                <c:pt idx="11827">
                  <c:v>2.3655000000005675</c:v>
                </c:pt>
                <c:pt idx="11828">
                  <c:v>2.3657000000005679</c:v>
                </c:pt>
                <c:pt idx="11829">
                  <c:v>2.3659000000005683</c:v>
                </c:pt>
                <c:pt idx="11830">
                  <c:v>2.3661000000005687</c:v>
                </c:pt>
                <c:pt idx="11831">
                  <c:v>2.3663000000005687</c:v>
                </c:pt>
                <c:pt idx="11832">
                  <c:v>2.3665000000005687</c:v>
                </c:pt>
                <c:pt idx="11833">
                  <c:v>2.36670000000057</c:v>
                </c:pt>
                <c:pt idx="11834">
                  <c:v>2.3669000000005704</c:v>
                </c:pt>
                <c:pt idx="11835">
                  <c:v>2.3671000000005802</c:v>
                </c:pt>
                <c:pt idx="11836">
                  <c:v>2.3673000000005802</c:v>
                </c:pt>
                <c:pt idx="11837">
                  <c:v>2.3675000000005801</c:v>
                </c:pt>
                <c:pt idx="11838">
                  <c:v>2.3677000000005752</c:v>
                </c:pt>
                <c:pt idx="11839">
                  <c:v>2.3679000000005752</c:v>
                </c:pt>
                <c:pt idx="11840">
                  <c:v>2.3681000000005752</c:v>
                </c:pt>
                <c:pt idx="11841">
                  <c:v>2.3683000000005752</c:v>
                </c:pt>
                <c:pt idx="11842">
                  <c:v>2.3685000000005751</c:v>
                </c:pt>
                <c:pt idx="11843">
                  <c:v>2.3687000000005742</c:v>
                </c:pt>
                <c:pt idx="11844">
                  <c:v>2.3689000000005751</c:v>
                </c:pt>
                <c:pt idx="11845">
                  <c:v>2.3691000000005751</c:v>
                </c:pt>
                <c:pt idx="11846">
                  <c:v>2.3693000000005755</c:v>
                </c:pt>
                <c:pt idx="11847">
                  <c:v>2.3695000000005759</c:v>
                </c:pt>
                <c:pt idx="11848">
                  <c:v>2.3697000000005772</c:v>
                </c:pt>
                <c:pt idx="11849">
                  <c:v>2.3699000000005772</c:v>
                </c:pt>
                <c:pt idx="11850">
                  <c:v>2.3701000000005772</c:v>
                </c:pt>
                <c:pt idx="11851">
                  <c:v>2.3703000000005776</c:v>
                </c:pt>
                <c:pt idx="11852">
                  <c:v>2.370500000000578</c:v>
                </c:pt>
                <c:pt idx="11853">
                  <c:v>2.3707000000005785</c:v>
                </c:pt>
                <c:pt idx="11854">
                  <c:v>2.3709000000005789</c:v>
                </c:pt>
                <c:pt idx="11855">
                  <c:v>2.3711000000005793</c:v>
                </c:pt>
                <c:pt idx="11856">
                  <c:v>2.3713000000005797</c:v>
                </c:pt>
                <c:pt idx="11857">
                  <c:v>2.3715000000005797</c:v>
                </c:pt>
                <c:pt idx="11858">
                  <c:v>2.3717000000005797</c:v>
                </c:pt>
                <c:pt idx="11859">
                  <c:v>2.3719000000005797</c:v>
                </c:pt>
                <c:pt idx="11860">
                  <c:v>2.3721000000005787</c:v>
                </c:pt>
                <c:pt idx="11861">
                  <c:v>2.3723000000005787</c:v>
                </c:pt>
                <c:pt idx="11862">
                  <c:v>2.3725000000005823</c:v>
                </c:pt>
                <c:pt idx="11863">
                  <c:v>2.3727000000005827</c:v>
                </c:pt>
                <c:pt idx="11864">
                  <c:v>2.3729000000005827</c:v>
                </c:pt>
                <c:pt idx="11865">
                  <c:v>2.3731000000005835</c:v>
                </c:pt>
                <c:pt idx="11866">
                  <c:v>2.3733000000005839</c:v>
                </c:pt>
                <c:pt idx="11867">
                  <c:v>2.3735000000005844</c:v>
                </c:pt>
                <c:pt idx="11868">
                  <c:v>2.3737000000005848</c:v>
                </c:pt>
                <c:pt idx="11869">
                  <c:v>2.3739000000005848</c:v>
                </c:pt>
                <c:pt idx="11870">
                  <c:v>2.3741000000005847</c:v>
                </c:pt>
                <c:pt idx="11871">
                  <c:v>2.3743000000005861</c:v>
                </c:pt>
                <c:pt idx="11872">
                  <c:v>2.3745000000005865</c:v>
                </c:pt>
                <c:pt idx="11873">
                  <c:v>2.3747000000005869</c:v>
                </c:pt>
                <c:pt idx="11874">
                  <c:v>2.3749000000005873</c:v>
                </c:pt>
                <c:pt idx="11875">
                  <c:v>2.3751000000005877</c:v>
                </c:pt>
                <c:pt idx="11876">
                  <c:v>2.3753000000005877</c:v>
                </c:pt>
                <c:pt idx="11877">
                  <c:v>2.3755000000005877</c:v>
                </c:pt>
                <c:pt idx="11878">
                  <c:v>2.3757000000005877</c:v>
                </c:pt>
                <c:pt idx="11879">
                  <c:v>2.3759000000005877</c:v>
                </c:pt>
                <c:pt idx="11880">
                  <c:v>2.3761000000005867</c:v>
                </c:pt>
                <c:pt idx="11881">
                  <c:v>2.3763000000005903</c:v>
                </c:pt>
                <c:pt idx="11882">
                  <c:v>2.3765000000005907</c:v>
                </c:pt>
                <c:pt idx="11883">
                  <c:v>2.3767000000005907</c:v>
                </c:pt>
                <c:pt idx="11884">
                  <c:v>2.3769000000005907</c:v>
                </c:pt>
                <c:pt idx="11885">
                  <c:v>2.3771000000005942</c:v>
                </c:pt>
                <c:pt idx="11886">
                  <c:v>2.3773000000005942</c:v>
                </c:pt>
                <c:pt idx="11887">
                  <c:v>2.3775000000005932</c:v>
                </c:pt>
                <c:pt idx="11888">
                  <c:v>2.3777000000005932</c:v>
                </c:pt>
                <c:pt idx="11889">
                  <c:v>2.3779000000005936</c:v>
                </c:pt>
                <c:pt idx="11890">
                  <c:v>2.3781000000005941</c:v>
                </c:pt>
                <c:pt idx="11891">
                  <c:v>2.3783000000005945</c:v>
                </c:pt>
                <c:pt idx="11892">
                  <c:v>2.3785000000005949</c:v>
                </c:pt>
                <c:pt idx="11893">
                  <c:v>2.3787000000005953</c:v>
                </c:pt>
                <c:pt idx="11894">
                  <c:v>2.3789000000005958</c:v>
                </c:pt>
                <c:pt idx="11895">
                  <c:v>2.3791000000005962</c:v>
                </c:pt>
                <c:pt idx="11896">
                  <c:v>2.3793000000005966</c:v>
                </c:pt>
                <c:pt idx="11897">
                  <c:v>2.379500000000597</c:v>
                </c:pt>
                <c:pt idx="11898">
                  <c:v>2.3797000000005974</c:v>
                </c:pt>
                <c:pt idx="11899">
                  <c:v>2.3799000000005979</c:v>
                </c:pt>
                <c:pt idx="11900">
                  <c:v>2.3801000000005992</c:v>
                </c:pt>
                <c:pt idx="11901">
                  <c:v>2.3803000000005992</c:v>
                </c:pt>
                <c:pt idx="11902">
                  <c:v>2.3805000000005991</c:v>
                </c:pt>
                <c:pt idx="11903">
                  <c:v>2.3807000000005996</c:v>
                </c:pt>
                <c:pt idx="11904">
                  <c:v>2.3809000000006</c:v>
                </c:pt>
                <c:pt idx="11905">
                  <c:v>2.3811000000006004</c:v>
                </c:pt>
                <c:pt idx="11906">
                  <c:v>2.3813000000006008</c:v>
                </c:pt>
                <c:pt idx="11907">
                  <c:v>2.3815000000006008</c:v>
                </c:pt>
                <c:pt idx="11908">
                  <c:v>2.3817000000006017</c:v>
                </c:pt>
                <c:pt idx="11909">
                  <c:v>2.3819000000006021</c:v>
                </c:pt>
                <c:pt idx="11910">
                  <c:v>2.3821000000006025</c:v>
                </c:pt>
                <c:pt idx="11911">
                  <c:v>2.3823000000006029</c:v>
                </c:pt>
                <c:pt idx="11912">
                  <c:v>2.3825000000006034</c:v>
                </c:pt>
                <c:pt idx="11913">
                  <c:v>2.3827000000006038</c:v>
                </c:pt>
                <c:pt idx="11914">
                  <c:v>2.3829000000006038</c:v>
                </c:pt>
                <c:pt idx="11915">
                  <c:v>2.3831000000006046</c:v>
                </c:pt>
                <c:pt idx="11916">
                  <c:v>2.383300000000605</c:v>
                </c:pt>
                <c:pt idx="11917">
                  <c:v>2.3835000000006055</c:v>
                </c:pt>
                <c:pt idx="11918">
                  <c:v>2.3837000000006059</c:v>
                </c:pt>
                <c:pt idx="11919">
                  <c:v>2.3839000000006072</c:v>
                </c:pt>
                <c:pt idx="11920">
                  <c:v>2.3841000000006072</c:v>
                </c:pt>
                <c:pt idx="11921">
                  <c:v>2.3843000000006072</c:v>
                </c:pt>
                <c:pt idx="11922">
                  <c:v>2.3845000000006076</c:v>
                </c:pt>
                <c:pt idx="11923">
                  <c:v>2.384700000000608</c:v>
                </c:pt>
                <c:pt idx="11924">
                  <c:v>2.3849000000006084</c:v>
                </c:pt>
                <c:pt idx="11925">
                  <c:v>2.3851000000006088</c:v>
                </c:pt>
                <c:pt idx="11926">
                  <c:v>2.3853000000006093</c:v>
                </c:pt>
                <c:pt idx="11927">
                  <c:v>2.3855000000006097</c:v>
                </c:pt>
                <c:pt idx="11928">
                  <c:v>2.3857000000006101</c:v>
                </c:pt>
                <c:pt idx="11929">
                  <c:v>2.3859000000006105</c:v>
                </c:pt>
                <c:pt idx="11930">
                  <c:v>2.386100000000611</c:v>
                </c:pt>
                <c:pt idx="11931">
                  <c:v>2.3863000000006114</c:v>
                </c:pt>
                <c:pt idx="11932">
                  <c:v>2.3865000000006118</c:v>
                </c:pt>
                <c:pt idx="11933">
                  <c:v>2.3867000000006122</c:v>
                </c:pt>
                <c:pt idx="11934">
                  <c:v>2.3869000000006126</c:v>
                </c:pt>
                <c:pt idx="11935">
                  <c:v>2.3871000000006202</c:v>
                </c:pt>
                <c:pt idx="11936">
                  <c:v>2.3873000000006201</c:v>
                </c:pt>
                <c:pt idx="11937">
                  <c:v>2.3875000000006152</c:v>
                </c:pt>
                <c:pt idx="11938">
                  <c:v>2.3877000000006152</c:v>
                </c:pt>
                <c:pt idx="11939">
                  <c:v>2.3879000000006152</c:v>
                </c:pt>
                <c:pt idx="11940">
                  <c:v>2.3881000000006152</c:v>
                </c:pt>
                <c:pt idx="11941">
                  <c:v>2.3883000000006156</c:v>
                </c:pt>
                <c:pt idx="11942">
                  <c:v>2.3885000000006182</c:v>
                </c:pt>
                <c:pt idx="11943">
                  <c:v>2.3887000000006182</c:v>
                </c:pt>
                <c:pt idx="11944">
                  <c:v>2.3889000000006182</c:v>
                </c:pt>
                <c:pt idx="11945">
                  <c:v>2.3891000000006182</c:v>
                </c:pt>
                <c:pt idx="11946">
                  <c:v>2.3893000000006182</c:v>
                </c:pt>
                <c:pt idx="11947">
                  <c:v>2.3895000000006181</c:v>
                </c:pt>
                <c:pt idx="11948">
                  <c:v>2.3897000000006186</c:v>
                </c:pt>
                <c:pt idx="11949">
                  <c:v>2.389900000000619</c:v>
                </c:pt>
                <c:pt idx="11950">
                  <c:v>2.3901000000006194</c:v>
                </c:pt>
                <c:pt idx="11951">
                  <c:v>2.3903000000006198</c:v>
                </c:pt>
                <c:pt idx="11952">
                  <c:v>2.3905000000006198</c:v>
                </c:pt>
                <c:pt idx="11953">
                  <c:v>2.3907000000006207</c:v>
                </c:pt>
                <c:pt idx="11954">
                  <c:v>2.3909000000006198</c:v>
                </c:pt>
                <c:pt idx="11955">
                  <c:v>2.3911000000006197</c:v>
                </c:pt>
                <c:pt idx="11956">
                  <c:v>2.3913000000006197</c:v>
                </c:pt>
                <c:pt idx="11957">
                  <c:v>2.3915000000006224</c:v>
                </c:pt>
                <c:pt idx="11958">
                  <c:v>2.3917000000006228</c:v>
                </c:pt>
                <c:pt idx="11959">
                  <c:v>2.3919000000006228</c:v>
                </c:pt>
                <c:pt idx="11960">
                  <c:v>2.3921000000006227</c:v>
                </c:pt>
                <c:pt idx="11961">
                  <c:v>2.3923000000006227</c:v>
                </c:pt>
                <c:pt idx="11962">
                  <c:v>2.3925000000006227</c:v>
                </c:pt>
                <c:pt idx="11963">
                  <c:v>2.3927000000006227</c:v>
                </c:pt>
                <c:pt idx="11964">
                  <c:v>2.3929000000006178</c:v>
                </c:pt>
                <c:pt idx="11965">
                  <c:v>2.3931000000006257</c:v>
                </c:pt>
                <c:pt idx="11966">
                  <c:v>2.3933000000006261</c:v>
                </c:pt>
                <c:pt idx="11967">
                  <c:v>2.3935000000006266</c:v>
                </c:pt>
                <c:pt idx="11968">
                  <c:v>2.393700000000627</c:v>
                </c:pt>
                <c:pt idx="11969">
                  <c:v>2.3939000000006274</c:v>
                </c:pt>
                <c:pt idx="11970">
                  <c:v>2.3941000000006278</c:v>
                </c:pt>
                <c:pt idx="11971">
                  <c:v>2.3943000000006283</c:v>
                </c:pt>
                <c:pt idx="11972">
                  <c:v>2.3945000000006287</c:v>
                </c:pt>
                <c:pt idx="11973">
                  <c:v>2.3947000000006287</c:v>
                </c:pt>
                <c:pt idx="11974">
                  <c:v>2.3949000000006277</c:v>
                </c:pt>
                <c:pt idx="11975">
                  <c:v>2.3951000000006277</c:v>
                </c:pt>
                <c:pt idx="11976">
                  <c:v>2.3953000000006304</c:v>
                </c:pt>
                <c:pt idx="11977">
                  <c:v>2.3955000000006308</c:v>
                </c:pt>
                <c:pt idx="11978">
                  <c:v>2.3957000000006308</c:v>
                </c:pt>
                <c:pt idx="11979">
                  <c:v>2.3959000000006307</c:v>
                </c:pt>
                <c:pt idx="11980">
                  <c:v>2.3961000000006321</c:v>
                </c:pt>
                <c:pt idx="11981">
                  <c:v>2.3963000000006325</c:v>
                </c:pt>
                <c:pt idx="11982">
                  <c:v>2.3965000000006329</c:v>
                </c:pt>
                <c:pt idx="11983">
                  <c:v>2.3967000000006333</c:v>
                </c:pt>
                <c:pt idx="11984">
                  <c:v>2.3969000000006337</c:v>
                </c:pt>
                <c:pt idx="11985">
                  <c:v>2.3971000000006342</c:v>
                </c:pt>
                <c:pt idx="11986">
                  <c:v>2.3973000000006346</c:v>
                </c:pt>
                <c:pt idx="11987">
                  <c:v>2.397500000000635</c:v>
                </c:pt>
                <c:pt idx="11988">
                  <c:v>2.3977000000006354</c:v>
                </c:pt>
                <c:pt idx="11989">
                  <c:v>2.3979000000006359</c:v>
                </c:pt>
                <c:pt idx="11990">
                  <c:v>2.3981000000006372</c:v>
                </c:pt>
                <c:pt idx="11991">
                  <c:v>2.3983000000006371</c:v>
                </c:pt>
                <c:pt idx="11992">
                  <c:v>2.3985000000006371</c:v>
                </c:pt>
                <c:pt idx="11993">
                  <c:v>2.3987000000006375</c:v>
                </c:pt>
                <c:pt idx="11994">
                  <c:v>2.398900000000638</c:v>
                </c:pt>
                <c:pt idx="11995">
                  <c:v>2.3991000000006384</c:v>
                </c:pt>
                <c:pt idx="11996">
                  <c:v>2.3993000000006388</c:v>
                </c:pt>
                <c:pt idx="11997">
                  <c:v>2.3995000000006388</c:v>
                </c:pt>
                <c:pt idx="11998">
                  <c:v>2.3997000000006397</c:v>
                </c:pt>
                <c:pt idx="11999">
                  <c:v>2.3999000000006387</c:v>
                </c:pt>
                <c:pt idx="12000">
                  <c:v>2.4001000000006405</c:v>
                </c:pt>
                <c:pt idx="12001">
                  <c:v>2.4003000000006409</c:v>
                </c:pt>
                <c:pt idx="12002">
                  <c:v>2.4005000000006413</c:v>
                </c:pt>
                <c:pt idx="12003">
                  <c:v>2.4007000000006418</c:v>
                </c:pt>
                <c:pt idx="12004">
                  <c:v>2.4009000000006422</c:v>
                </c:pt>
                <c:pt idx="12005">
                  <c:v>2.4011000000006426</c:v>
                </c:pt>
                <c:pt idx="12006">
                  <c:v>2.401300000000643</c:v>
                </c:pt>
                <c:pt idx="12007">
                  <c:v>2.4015000000006435</c:v>
                </c:pt>
                <c:pt idx="12008">
                  <c:v>2.4017000000006439</c:v>
                </c:pt>
                <c:pt idx="12009">
                  <c:v>2.4019000000006443</c:v>
                </c:pt>
                <c:pt idx="12010">
                  <c:v>2.4021000000006447</c:v>
                </c:pt>
                <c:pt idx="12011">
                  <c:v>2.4023000000006447</c:v>
                </c:pt>
                <c:pt idx="12012">
                  <c:v>2.4025000000006447</c:v>
                </c:pt>
                <c:pt idx="12013">
                  <c:v>2.402700000000646</c:v>
                </c:pt>
                <c:pt idx="12014">
                  <c:v>2.4029000000006464</c:v>
                </c:pt>
                <c:pt idx="12015">
                  <c:v>2.4031000000006482</c:v>
                </c:pt>
                <c:pt idx="12016">
                  <c:v>2.4033000000006481</c:v>
                </c:pt>
                <c:pt idx="12017">
                  <c:v>2.4035000000006481</c:v>
                </c:pt>
                <c:pt idx="12018">
                  <c:v>2.4037000000006481</c:v>
                </c:pt>
                <c:pt idx="12019">
                  <c:v>2.4039000000006485</c:v>
                </c:pt>
                <c:pt idx="12020">
                  <c:v>2.4041000000006489</c:v>
                </c:pt>
                <c:pt idx="12021">
                  <c:v>2.4043000000006494</c:v>
                </c:pt>
                <c:pt idx="12022">
                  <c:v>2.4045000000006498</c:v>
                </c:pt>
                <c:pt idx="12023">
                  <c:v>2.4047000000006502</c:v>
                </c:pt>
                <c:pt idx="12024">
                  <c:v>2.4049000000006506</c:v>
                </c:pt>
                <c:pt idx="12025">
                  <c:v>2.4051000000006511</c:v>
                </c:pt>
                <c:pt idx="12026">
                  <c:v>2.4053000000006515</c:v>
                </c:pt>
                <c:pt idx="12027">
                  <c:v>2.4055000000006519</c:v>
                </c:pt>
                <c:pt idx="12028">
                  <c:v>2.4057000000006532</c:v>
                </c:pt>
                <c:pt idx="12029">
                  <c:v>2.4059000000006532</c:v>
                </c:pt>
                <c:pt idx="12030">
                  <c:v>2.4061000000006532</c:v>
                </c:pt>
                <c:pt idx="12031">
                  <c:v>2.4063000000006536</c:v>
                </c:pt>
                <c:pt idx="12032">
                  <c:v>2.406500000000654</c:v>
                </c:pt>
                <c:pt idx="12033">
                  <c:v>2.4067000000006544</c:v>
                </c:pt>
                <c:pt idx="12034">
                  <c:v>2.4069000000006548</c:v>
                </c:pt>
                <c:pt idx="12035">
                  <c:v>2.4071000000006602</c:v>
                </c:pt>
                <c:pt idx="12036">
                  <c:v>2.4073000000006592</c:v>
                </c:pt>
                <c:pt idx="12037">
                  <c:v>2.4075000000006592</c:v>
                </c:pt>
                <c:pt idx="12038">
                  <c:v>2.4077000000006592</c:v>
                </c:pt>
                <c:pt idx="12039">
                  <c:v>2.4079000000006592</c:v>
                </c:pt>
                <c:pt idx="12040">
                  <c:v>2.4081000000006592</c:v>
                </c:pt>
                <c:pt idx="12041">
                  <c:v>2.4083000000006582</c:v>
                </c:pt>
                <c:pt idx="12042">
                  <c:v>2.4085000000006582</c:v>
                </c:pt>
                <c:pt idx="12043">
                  <c:v>2.4087000000006586</c:v>
                </c:pt>
                <c:pt idx="12044">
                  <c:v>2.4089000000006591</c:v>
                </c:pt>
                <c:pt idx="12045">
                  <c:v>2.4091000000006595</c:v>
                </c:pt>
                <c:pt idx="12046">
                  <c:v>2.4093000000006599</c:v>
                </c:pt>
                <c:pt idx="12047">
                  <c:v>2.4095000000006603</c:v>
                </c:pt>
                <c:pt idx="12048">
                  <c:v>2.4097000000006608</c:v>
                </c:pt>
                <c:pt idx="12049">
                  <c:v>2.4099000000006607</c:v>
                </c:pt>
                <c:pt idx="12050">
                  <c:v>2.4101000000006607</c:v>
                </c:pt>
                <c:pt idx="12051">
                  <c:v>2.410300000000662</c:v>
                </c:pt>
                <c:pt idx="12052">
                  <c:v>2.4105000000006624</c:v>
                </c:pt>
                <c:pt idx="12053">
                  <c:v>2.4107000000006629</c:v>
                </c:pt>
                <c:pt idx="12054">
                  <c:v>2.4109000000006633</c:v>
                </c:pt>
                <c:pt idx="12055">
                  <c:v>2.4111000000006637</c:v>
                </c:pt>
                <c:pt idx="12056">
                  <c:v>2.4113000000006637</c:v>
                </c:pt>
                <c:pt idx="12057">
                  <c:v>2.4115000000006637</c:v>
                </c:pt>
                <c:pt idx="12058">
                  <c:v>2.4117000000006628</c:v>
                </c:pt>
                <c:pt idx="12059">
                  <c:v>2.4119000000006627</c:v>
                </c:pt>
                <c:pt idx="12060">
                  <c:v>2.4121000000006627</c:v>
                </c:pt>
                <c:pt idx="12061">
                  <c:v>2.4123000000006627</c:v>
                </c:pt>
                <c:pt idx="12062">
                  <c:v>2.4125000000006667</c:v>
                </c:pt>
                <c:pt idx="12063">
                  <c:v>2.4127000000006587</c:v>
                </c:pt>
                <c:pt idx="12064">
                  <c:v>2.4129000000006577</c:v>
                </c:pt>
                <c:pt idx="12065">
                  <c:v>2.4131000000006679</c:v>
                </c:pt>
                <c:pt idx="12066">
                  <c:v>2.4133000000006684</c:v>
                </c:pt>
                <c:pt idx="12067">
                  <c:v>2.4135000000006688</c:v>
                </c:pt>
                <c:pt idx="12068">
                  <c:v>2.4137000000006688</c:v>
                </c:pt>
                <c:pt idx="12069">
                  <c:v>2.4139000000006687</c:v>
                </c:pt>
                <c:pt idx="12070">
                  <c:v>2.41410000000067</c:v>
                </c:pt>
                <c:pt idx="12071">
                  <c:v>2.4143000000006705</c:v>
                </c:pt>
                <c:pt idx="12072">
                  <c:v>2.4145000000006709</c:v>
                </c:pt>
                <c:pt idx="12073">
                  <c:v>2.4147000000006713</c:v>
                </c:pt>
                <c:pt idx="12074">
                  <c:v>2.4149000000006717</c:v>
                </c:pt>
                <c:pt idx="12075">
                  <c:v>2.4151000000006722</c:v>
                </c:pt>
                <c:pt idx="12076">
                  <c:v>2.4153000000006726</c:v>
                </c:pt>
                <c:pt idx="12077">
                  <c:v>2.415500000000673</c:v>
                </c:pt>
                <c:pt idx="12078">
                  <c:v>2.4157000000006734</c:v>
                </c:pt>
                <c:pt idx="12079">
                  <c:v>2.4159000000006738</c:v>
                </c:pt>
                <c:pt idx="12080">
                  <c:v>2.4161000000006743</c:v>
                </c:pt>
                <c:pt idx="12081">
                  <c:v>2.4163000000006747</c:v>
                </c:pt>
                <c:pt idx="12082">
                  <c:v>2.4165000000006747</c:v>
                </c:pt>
                <c:pt idx="12083">
                  <c:v>2.4167000000006738</c:v>
                </c:pt>
                <c:pt idx="12084">
                  <c:v>2.416900000000676</c:v>
                </c:pt>
                <c:pt idx="12085">
                  <c:v>2.4171000000006782</c:v>
                </c:pt>
                <c:pt idx="12086">
                  <c:v>2.4173000000006772</c:v>
                </c:pt>
                <c:pt idx="12087">
                  <c:v>2.4175000000006772</c:v>
                </c:pt>
                <c:pt idx="12088">
                  <c:v>2.4177000000006776</c:v>
                </c:pt>
                <c:pt idx="12089">
                  <c:v>2.4179000000006781</c:v>
                </c:pt>
                <c:pt idx="12090">
                  <c:v>2.4181000000006785</c:v>
                </c:pt>
                <c:pt idx="12091">
                  <c:v>2.4183000000006789</c:v>
                </c:pt>
                <c:pt idx="12092">
                  <c:v>2.4185000000006793</c:v>
                </c:pt>
                <c:pt idx="12093">
                  <c:v>2.4187000000006798</c:v>
                </c:pt>
                <c:pt idx="12094">
                  <c:v>2.4189000000006797</c:v>
                </c:pt>
                <c:pt idx="12095">
                  <c:v>2.4191000000006797</c:v>
                </c:pt>
                <c:pt idx="12096">
                  <c:v>2.4193000000006797</c:v>
                </c:pt>
                <c:pt idx="12097">
                  <c:v>2.4195000000006797</c:v>
                </c:pt>
                <c:pt idx="12098">
                  <c:v>2.4197000000006788</c:v>
                </c:pt>
                <c:pt idx="12099">
                  <c:v>2.4199000000006823</c:v>
                </c:pt>
                <c:pt idx="12100">
                  <c:v>2.4201000000006831</c:v>
                </c:pt>
                <c:pt idx="12101">
                  <c:v>2.4203000000006831</c:v>
                </c:pt>
                <c:pt idx="12102">
                  <c:v>2.4205000000006835</c:v>
                </c:pt>
                <c:pt idx="12103">
                  <c:v>2.420700000000684</c:v>
                </c:pt>
                <c:pt idx="12104">
                  <c:v>2.4209000000006844</c:v>
                </c:pt>
                <c:pt idx="12105">
                  <c:v>2.4211000000006848</c:v>
                </c:pt>
                <c:pt idx="12106">
                  <c:v>2.4213000000006848</c:v>
                </c:pt>
                <c:pt idx="12107">
                  <c:v>2.4215000000006857</c:v>
                </c:pt>
                <c:pt idx="12108">
                  <c:v>2.4217000000006861</c:v>
                </c:pt>
                <c:pt idx="12109">
                  <c:v>2.4219000000006865</c:v>
                </c:pt>
                <c:pt idx="12110">
                  <c:v>2.4221000000006869</c:v>
                </c:pt>
                <c:pt idx="12111">
                  <c:v>2.4223000000006873</c:v>
                </c:pt>
                <c:pt idx="12112">
                  <c:v>2.4225000000006878</c:v>
                </c:pt>
                <c:pt idx="12113">
                  <c:v>2.4227000000006877</c:v>
                </c:pt>
                <c:pt idx="12114">
                  <c:v>2.4229000000006877</c:v>
                </c:pt>
                <c:pt idx="12115">
                  <c:v>2.423100000000689</c:v>
                </c:pt>
                <c:pt idx="12116">
                  <c:v>2.4233000000006895</c:v>
                </c:pt>
                <c:pt idx="12117">
                  <c:v>2.4235000000006899</c:v>
                </c:pt>
                <c:pt idx="12118">
                  <c:v>2.4237000000006912</c:v>
                </c:pt>
                <c:pt idx="12119">
                  <c:v>2.4239000000006912</c:v>
                </c:pt>
                <c:pt idx="12120">
                  <c:v>2.4241000000006911</c:v>
                </c:pt>
                <c:pt idx="12121">
                  <c:v>2.4243000000006916</c:v>
                </c:pt>
                <c:pt idx="12122">
                  <c:v>2.4245000000006942</c:v>
                </c:pt>
                <c:pt idx="12123">
                  <c:v>2.4247000000006942</c:v>
                </c:pt>
                <c:pt idx="12124">
                  <c:v>2.4249000000006942</c:v>
                </c:pt>
                <c:pt idx="12125">
                  <c:v>2.4251000000006941</c:v>
                </c:pt>
                <c:pt idx="12126">
                  <c:v>2.4253000000006941</c:v>
                </c:pt>
                <c:pt idx="12127">
                  <c:v>2.4255000000006941</c:v>
                </c:pt>
                <c:pt idx="12128">
                  <c:v>2.4257000000006945</c:v>
                </c:pt>
                <c:pt idx="12129">
                  <c:v>2.4259000000006949</c:v>
                </c:pt>
                <c:pt idx="12130">
                  <c:v>2.4261000000006954</c:v>
                </c:pt>
                <c:pt idx="12131">
                  <c:v>2.4263000000006958</c:v>
                </c:pt>
                <c:pt idx="12132">
                  <c:v>2.4265000000006962</c:v>
                </c:pt>
                <c:pt idx="12133">
                  <c:v>2.4267000000006966</c:v>
                </c:pt>
                <c:pt idx="12134">
                  <c:v>2.4269000000006971</c:v>
                </c:pt>
                <c:pt idx="12135">
                  <c:v>2.4271000000007001</c:v>
                </c:pt>
                <c:pt idx="12136">
                  <c:v>2.4273000000006992</c:v>
                </c:pt>
                <c:pt idx="12137">
                  <c:v>2.4275000000006992</c:v>
                </c:pt>
                <c:pt idx="12138">
                  <c:v>2.4277000000006992</c:v>
                </c:pt>
                <c:pt idx="12139">
                  <c:v>2.4279000000006992</c:v>
                </c:pt>
                <c:pt idx="12140">
                  <c:v>2.4281000000006996</c:v>
                </c:pt>
                <c:pt idx="12141">
                  <c:v>2.4283000000007</c:v>
                </c:pt>
                <c:pt idx="12142">
                  <c:v>2.4285000000007004</c:v>
                </c:pt>
                <c:pt idx="12143">
                  <c:v>2.4287000000007009</c:v>
                </c:pt>
                <c:pt idx="12144">
                  <c:v>2.4289000000007013</c:v>
                </c:pt>
                <c:pt idx="12145">
                  <c:v>2.4291000000007017</c:v>
                </c:pt>
                <c:pt idx="12146">
                  <c:v>2.4293000000007021</c:v>
                </c:pt>
                <c:pt idx="12147">
                  <c:v>2.4295000000007025</c:v>
                </c:pt>
                <c:pt idx="12148">
                  <c:v>2.429700000000703</c:v>
                </c:pt>
                <c:pt idx="12149">
                  <c:v>2.4299000000007034</c:v>
                </c:pt>
                <c:pt idx="12150">
                  <c:v>2.4301000000007038</c:v>
                </c:pt>
                <c:pt idx="12151">
                  <c:v>2.4303000000007038</c:v>
                </c:pt>
                <c:pt idx="12152">
                  <c:v>2.4305000000007047</c:v>
                </c:pt>
                <c:pt idx="12153">
                  <c:v>2.4307000000007037</c:v>
                </c:pt>
                <c:pt idx="12154">
                  <c:v>2.4309000000007037</c:v>
                </c:pt>
                <c:pt idx="12155">
                  <c:v>2.4311000000007037</c:v>
                </c:pt>
                <c:pt idx="12156">
                  <c:v>2.4313000000007063</c:v>
                </c:pt>
                <c:pt idx="12157">
                  <c:v>2.4315000000007068</c:v>
                </c:pt>
                <c:pt idx="12158">
                  <c:v>2.4317000000007067</c:v>
                </c:pt>
                <c:pt idx="12159">
                  <c:v>2.4319000000007067</c:v>
                </c:pt>
                <c:pt idx="12160">
                  <c:v>2.4321000000007067</c:v>
                </c:pt>
                <c:pt idx="12161">
                  <c:v>2.4323000000007067</c:v>
                </c:pt>
                <c:pt idx="12162">
                  <c:v>2.4325000000007067</c:v>
                </c:pt>
                <c:pt idx="12163">
                  <c:v>2.4327000000006977</c:v>
                </c:pt>
                <c:pt idx="12164">
                  <c:v>2.4329000000006977</c:v>
                </c:pt>
                <c:pt idx="12165">
                  <c:v>2.4331000000007101</c:v>
                </c:pt>
                <c:pt idx="12166">
                  <c:v>2.4333000000007106</c:v>
                </c:pt>
                <c:pt idx="12167">
                  <c:v>2.433500000000711</c:v>
                </c:pt>
                <c:pt idx="12168">
                  <c:v>2.4337000000007114</c:v>
                </c:pt>
                <c:pt idx="12169">
                  <c:v>2.4339000000007118</c:v>
                </c:pt>
                <c:pt idx="12170">
                  <c:v>2.4341000000007122</c:v>
                </c:pt>
                <c:pt idx="12171">
                  <c:v>2.4343000000007131</c:v>
                </c:pt>
                <c:pt idx="12172">
                  <c:v>2.4345000000007131</c:v>
                </c:pt>
                <c:pt idx="12173">
                  <c:v>2.4347000000007135</c:v>
                </c:pt>
                <c:pt idx="12174">
                  <c:v>2.4349000000007139</c:v>
                </c:pt>
                <c:pt idx="12175">
                  <c:v>2.4351000000007144</c:v>
                </c:pt>
                <c:pt idx="12176">
                  <c:v>2.4353000000007148</c:v>
                </c:pt>
                <c:pt idx="12177">
                  <c:v>2.4355000000007148</c:v>
                </c:pt>
                <c:pt idx="12178">
                  <c:v>2.4357000000007147</c:v>
                </c:pt>
                <c:pt idx="12179">
                  <c:v>2.435900000000716</c:v>
                </c:pt>
                <c:pt idx="12180">
                  <c:v>2.4361000000007165</c:v>
                </c:pt>
                <c:pt idx="12181">
                  <c:v>2.4363000000007169</c:v>
                </c:pt>
                <c:pt idx="12182">
                  <c:v>2.4365000000007173</c:v>
                </c:pt>
                <c:pt idx="12183">
                  <c:v>2.4367000000007177</c:v>
                </c:pt>
                <c:pt idx="12184">
                  <c:v>2.4369000000007177</c:v>
                </c:pt>
                <c:pt idx="12185">
                  <c:v>2.4371000000007186</c:v>
                </c:pt>
                <c:pt idx="12186">
                  <c:v>2.437300000000719</c:v>
                </c:pt>
                <c:pt idx="12187">
                  <c:v>2.4375000000007194</c:v>
                </c:pt>
                <c:pt idx="12188">
                  <c:v>2.4377000000007198</c:v>
                </c:pt>
                <c:pt idx="12189">
                  <c:v>2.4379000000007203</c:v>
                </c:pt>
                <c:pt idx="12190">
                  <c:v>2.4381000000007207</c:v>
                </c:pt>
                <c:pt idx="12191">
                  <c:v>2.4383000000007207</c:v>
                </c:pt>
                <c:pt idx="12192">
                  <c:v>2.4385000000007198</c:v>
                </c:pt>
                <c:pt idx="12193">
                  <c:v>2.438700000000722</c:v>
                </c:pt>
                <c:pt idx="12194">
                  <c:v>2.4389000000007224</c:v>
                </c:pt>
                <c:pt idx="12195">
                  <c:v>2.4391000000007228</c:v>
                </c:pt>
                <c:pt idx="12196">
                  <c:v>2.4393000000007228</c:v>
                </c:pt>
                <c:pt idx="12197">
                  <c:v>2.4395000000007228</c:v>
                </c:pt>
                <c:pt idx="12198">
                  <c:v>2.4397000000007227</c:v>
                </c:pt>
                <c:pt idx="12199">
                  <c:v>2.4399000000007227</c:v>
                </c:pt>
                <c:pt idx="12200">
                  <c:v>2.4401000000007249</c:v>
                </c:pt>
                <c:pt idx="12201">
                  <c:v>2.4403000000007253</c:v>
                </c:pt>
                <c:pt idx="12202">
                  <c:v>2.4405000000007258</c:v>
                </c:pt>
                <c:pt idx="12203">
                  <c:v>2.4407000000007262</c:v>
                </c:pt>
                <c:pt idx="12204">
                  <c:v>2.4409000000007266</c:v>
                </c:pt>
                <c:pt idx="12205">
                  <c:v>2.441100000000727</c:v>
                </c:pt>
                <c:pt idx="12206">
                  <c:v>2.4413000000007274</c:v>
                </c:pt>
                <c:pt idx="12207">
                  <c:v>2.4415000000007279</c:v>
                </c:pt>
                <c:pt idx="12208">
                  <c:v>2.4417000000007283</c:v>
                </c:pt>
                <c:pt idx="12209">
                  <c:v>2.4419000000007287</c:v>
                </c:pt>
                <c:pt idx="12210">
                  <c:v>2.4421000000007287</c:v>
                </c:pt>
                <c:pt idx="12211">
                  <c:v>2.4423000000007287</c:v>
                </c:pt>
                <c:pt idx="12212">
                  <c:v>2.44250000000073</c:v>
                </c:pt>
                <c:pt idx="12213">
                  <c:v>2.4427000000007304</c:v>
                </c:pt>
                <c:pt idx="12214">
                  <c:v>2.4429000000007308</c:v>
                </c:pt>
                <c:pt idx="12215">
                  <c:v>2.4431000000007312</c:v>
                </c:pt>
                <c:pt idx="12216">
                  <c:v>2.4433000000007352</c:v>
                </c:pt>
                <c:pt idx="12217">
                  <c:v>2.4435000000007352</c:v>
                </c:pt>
                <c:pt idx="12218">
                  <c:v>2.4437000000007352</c:v>
                </c:pt>
                <c:pt idx="12219">
                  <c:v>2.4439000000007352</c:v>
                </c:pt>
                <c:pt idx="12220">
                  <c:v>2.4441000000007342</c:v>
                </c:pt>
                <c:pt idx="12221">
                  <c:v>2.4443000000007342</c:v>
                </c:pt>
                <c:pt idx="12222">
                  <c:v>2.4445000000007342</c:v>
                </c:pt>
                <c:pt idx="12223">
                  <c:v>2.4447000000007346</c:v>
                </c:pt>
                <c:pt idx="12224">
                  <c:v>2.444900000000735</c:v>
                </c:pt>
                <c:pt idx="12225">
                  <c:v>2.4451000000007355</c:v>
                </c:pt>
                <c:pt idx="12226">
                  <c:v>2.4453000000007359</c:v>
                </c:pt>
                <c:pt idx="12227">
                  <c:v>2.4455000000007372</c:v>
                </c:pt>
                <c:pt idx="12228">
                  <c:v>2.4457000000007372</c:v>
                </c:pt>
                <c:pt idx="12229">
                  <c:v>2.4459000000007372</c:v>
                </c:pt>
                <c:pt idx="12230">
                  <c:v>2.4461000000007376</c:v>
                </c:pt>
                <c:pt idx="12231">
                  <c:v>2.446300000000738</c:v>
                </c:pt>
                <c:pt idx="12232">
                  <c:v>2.4465000000007384</c:v>
                </c:pt>
                <c:pt idx="12233">
                  <c:v>2.4467000000007388</c:v>
                </c:pt>
                <c:pt idx="12234">
                  <c:v>2.4469000000007393</c:v>
                </c:pt>
                <c:pt idx="12235">
                  <c:v>2.4471000000007401</c:v>
                </c:pt>
                <c:pt idx="12236">
                  <c:v>2.4473000000007401</c:v>
                </c:pt>
                <c:pt idx="12237">
                  <c:v>2.4475000000007405</c:v>
                </c:pt>
                <c:pt idx="12238">
                  <c:v>2.4477000000007409</c:v>
                </c:pt>
                <c:pt idx="12239">
                  <c:v>2.4479000000007414</c:v>
                </c:pt>
                <c:pt idx="12240">
                  <c:v>2.4481000000007418</c:v>
                </c:pt>
                <c:pt idx="12241">
                  <c:v>2.4483000000007422</c:v>
                </c:pt>
                <c:pt idx="12242">
                  <c:v>2.4485000000007426</c:v>
                </c:pt>
                <c:pt idx="12243">
                  <c:v>2.4487000000007431</c:v>
                </c:pt>
                <c:pt idx="12244">
                  <c:v>2.4489000000007435</c:v>
                </c:pt>
                <c:pt idx="12245">
                  <c:v>2.4491000000007439</c:v>
                </c:pt>
                <c:pt idx="12246">
                  <c:v>2.4493000000007443</c:v>
                </c:pt>
                <c:pt idx="12247">
                  <c:v>2.4495000000007447</c:v>
                </c:pt>
                <c:pt idx="12248">
                  <c:v>2.4497000000007447</c:v>
                </c:pt>
                <c:pt idx="12249">
                  <c:v>2.4499000000007447</c:v>
                </c:pt>
                <c:pt idx="12250">
                  <c:v>2.450100000000746</c:v>
                </c:pt>
                <c:pt idx="12251">
                  <c:v>2.4503000000007464</c:v>
                </c:pt>
                <c:pt idx="12252">
                  <c:v>2.4505000000007469</c:v>
                </c:pt>
                <c:pt idx="12253">
                  <c:v>2.4507000000007473</c:v>
                </c:pt>
                <c:pt idx="12254">
                  <c:v>2.4509000000007477</c:v>
                </c:pt>
                <c:pt idx="12255">
                  <c:v>2.4511000000007477</c:v>
                </c:pt>
                <c:pt idx="12256">
                  <c:v>2.4513000000007477</c:v>
                </c:pt>
                <c:pt idx="12257">
                  <c:v>2.4515000000007467</c:v>
                </c:pt>
                <c:pt idx="12258">
                  <c:v>2.4517000000007467</c:v>
                </c:pt>
                <c:pt idx="12259">
                  <c:v>2.4519000000007467</c:v>
                </c:pt>
                <c:pt idx="12260">
                  <c:v>2.4521000000007467</c:v>
                </c:pt>
                <c:pt idx="12261">
                  <c:v>2.4523000000007507</c:v>
                </c:pt>
                <c:pt idx="12262">
                  <c:v>2.4525000000007378</c:v>
                </c:pt>
                <c:pt idx="12263">
                  <c:v>2.4527000000007377</c:v>
                </c:pt>
                <c:pt idx="12264">
                  <c:v>2.4529000000007377</c:v>
                </c:pt>
                <c:pt idx="12265">
                  <c:v>2.4531000000007532</c:v>
                </c:pt>
                <c:pt idx="12266">
                  <c:v>2.4533000000007532</c:v>
                </c:pt>
                <c:pt idx="12267">
                  <c:v>2.4535000000007532</c:v>
                </c:pt>
                <c:pt idx="12268">
                  <c:v>2.4537000000007536</c:v>
                </c:pt>
                <c:pt idx="12269">
                  <c:v>2.453900000000754</c:v>
                </c:pt>
                <c:pt idx="12270">
                  <c:v>2.4541000000007545</c:v>
                </c:pt>
                <c:pt idx="12271">
                  <c:v>2.4543000000007549</c:v>
                </c:pt>
                <c:pt idx="12272">
                  <c:v>2.4545000000007553</c:v>
                </c:pt>
                <c:pt idx="12273">
                  <c:v>2.4547000000007557</c:v>
                </c:pt>
                <c:pt idx="12274">
                  <c:v>2.4549000000007561</c:v>
                </c:pt>
                <c:pt idx="12275">
                  <c:v>2.4551000000007566</c:v>
                </c:pt>
                <c:pt idx="12276">
                  <c:v>2.455300000000757</c:v>
                </c:pt>
                <c:pt idx="12277">
                  <c:v>2.4555000000007574</c:v>
                </c:pt>
                <c:pt idx="12278">
                  <c:v>2.4557000000007578</c:v>
                </c:pt>
                <c:pt idx="12279">
                  <c:v>2.4559000000007583</c:v>
                </c:pt>
                <c:pt idx="12280">
                  <c:v>2.4561000000007587</c:v>
                </c:pt>
                <c:pt idx="12281">
                  <c:v>2.4563000000007587</c:v>
                </c:pt>
                <c:pt idx="12282">
                  <c:v>2.4565000000007577</c:v>
                </c:pt>
                <c:pt idx="12283">
                  <c:v>2.4567000000007577</c:v>
                </c:pt>
                <c:pt idx="12284">
                  <c:v>2.4569000000007577</c:v>
                </c:pt>
                <c:pt idx="12285">
                  <c:v>2.4571000000007608</c:v>
                </c:pt>
                <c:pt idx="12286">
                  <c:v>2.4573000000007608</c:v>
                </c:pt>
                <c:pt idx="12287">
                  <c:v>2.4575000000007607</c:v>
                </c:pt>
                <c:pt idx="12288">
                  <c:v>2.4577000000007621</c:v>
                </c:pt>
                <c:pt idx="12289">
                  <c:v>2.4579000000007625</c:v>
                </c:pt>
                <c:pt idx="12290">
                  <c:v>2.4581000000007629</c:v>
                </c:pt>
                <c:pt idx="12291">
                  <c:v>2.4583000000007633</c:v>
                </c:pt>
                <c:pt idx="12292">
                  <c:v>2.4585000000007637</c:v>
                </c:pt>
                <c:pt idx="12293">
                  <c:v>2.4587000000007637</c:v>
                </c:pt>
                <c:pt idx="12294">
                  <c:v>2.4589000000007637</c:v>
                </c:pt>
                <c:pt idx="12295">
                  <c:v>2.4591000000007637</c:v>
                </c:pt>
                <c:pt idx="12296">
                  <c:v>2.4593000000007637</c:v>
                </c:pt>
                <c:pt idx="12297">
                  <c:v>2.4595000000007627</c:v>
                </c:pt>
                <c:pt idx="12298">
                  <c:v>2.4597000000007663</c:v>
                </c:pt>
                <c:pt idx="12299">
                  <c:v>2.4599000000007667</c:v>
                </c:pt>
                <c:pt idx="12300">
                  <c:v>2.4601000000007671</c:v>
                </c:pt>
                <c:pt idx="12301">
                  <c:v>2.4603000000007675</c:v>
                </c:pt>
                <c:pt idx="12302">
                  <c:v>2.460500000000768</c:v>
                </c:pt>
                <c:pt idx="12303">
                  <c:v>2.4607000000007684</c:v>
                </c:pt>
                <c:pt idx="12304">
                  <c:v>2.4609000000007688</c:v>
                </c:pt>
                <c:pt idx="12305">
                  <c:v>2.4611000000007688</c:v>
                </c:pt>
                <c:pt idx="12306">
                  <c:v>2.4613000000007688</c:v>
                </c:pt>
                <c:pt idx="12307">
                  <c:v>2.4615000000007701</c:v>
                </c:pt>
                <c:pt idx="12308">
                  <c:v>2.4617000000007705</c:v>
                </c:pt>
                <c:pt idx="12309">
                  <c:v>2.4619000000007709</c:v>
                </c:pt>
                <c:pt idx="12310">
                  <c:v>2.4621000000007713</c:v>
                </c:pt>
                <c:pt idx="12311">
                  <c:v>2.4623000000007718</c:v>
                </c:pt>
                <c:pt idx="12312">
                  <c:v>2.4625000000007722</c:v>
                </c:pt>
                <c:pt idx="12313">
                  <c:v>2.4627000000007726</c:v>
                </c:pt>
                <c:pt idx="12314">
                  <c:v>2.462900000000773</c:v>
                </c:pt>
                <c:pt idx="12315">
                  <c:v>2.4631000000007752</c:v>
                </c:pt>
                <c:pt idx="12316">
                  <c:v>2.4633000000007752</c:v>
                </c:pt>
                <c:pt idx="12317">
                  <c:v>2.4635000000007752</c:v>
                </c:pt>
                <c:pt idx="12318">
                  <c:v>2.4637000000007752</c:v>
                </c:pt>
                <c:pt idx="12319">
                  <c:v>2.4639000000007751</c:v>
                </c:pt>
                <c:pt idx="12320">
                  <c:v>2.4641000000007756</c:v>
                </c:pt>
                <c:pt idx="12321">
                  <c:v>2.4643000000007782</c:v>
                </c:pt>
                <c:pt idx="12322">
                  <c:v>2.4645000000007782</c:v>
                </c:pt>
                <c:pt idx="12323">
                  <c:v>2.4647000000007782</c:v>
                </c:pt>
                <c:pt idx="12324">
                  <c:v>2.4649000000007772</c:v>
                </c:pt>
                <c:pt idx="12325">
                  <c:v>2.4651000000007781</c:v>
                </c:pt>
                <c:pt idx="12326">
                  <c:v>2.4653000000007781</c:v>
                </c:pt>
                <c:pt idx="12327">
                  <c:v>2.4655000000007785</c:v>
                </c:pt>
                <c:pt idx="12328">
                  <c:v>2.4657000000007789</c:v>
                </c:pt>
                <c:pt idx="12329">
                  <c:v>2.4659000000007794</c:v>
                </c:pt>
                <c:pt idx="12330">
                  <c:v>2.4661000000007798</c:v>
                </c:pt>
                <c:pt idx="12331">
                  <c:v>2.4663000000007798</c:v>
                </c:pt>
                <c:pt idx="12332">
                  <c:v>2.4665000000007797</c:v>
                </c:pt>
                <c:pt idx="12333">
                  <c:v>2.4667000000007797</c:v>
                </c:pt>
                <c:pt idx="12334">
                  <c:v>2.4669000000007797</c:v>
                </c:pt>
                <c:pt idx="12335">
                  <c:v>2.4671000000007819</c:v>
                </c:pt>
                <c:pt idx="12336">
                  <c:v>2.4673000000007832</c:v>
                </c:pt>
                <c:pt idx="12337">
                  <c:v>2.4675000000007832</c:v>
                </c:pt>
                <c:pt idx="12338">
                  <c:v>2.4677000000007832</c:v>
                </c:pt>
                <c:pt idx="12339">
                  <c:v>2.4679000000007836</c:v>
                </c:pt>
                <c:pt idx="12340">
                  <c:v>2.468100000000784</c:v>
                </c:pt>
                <c:pt idx="12341">
                  <c:v>2.4683000000007844</c:v>
                </c:pt>
                <c:pt idx="12342">
                  <c:v>2.4685000000007848</c:v>
                </c:pt>
                <c:pt idx="12343">
                  <c:v>2.4687000000007853</c:v>
                </c:pt>
                <c:pt idx="12344">
                  <c:v>2.4689000000007857</c:v>
                </c:pt>
                <c:pt idx="12345">
                  <c:v>2.4691000000007861</c:v>
                </c:pt>
                <c:pt idx="12346">
                  <c:v>2.4693000000007865</c:v>
                </c:pt>
                <c:pt idx="12347">
                  <c:v>2.469500000000787</c:v>
                </c:pt>
                <c:pt idx="12348">
                  <c:v>2.4697000000007874</c:v>
                </c:pt>
                <c:pt idx="12349">
                  <c:v>2.4699000000007878</c:v>
                </c:pt>
                <c:pt idx="12350">
                  <c:v>2.4701000000007878</c:v>
                </c:pt>
                <c:pt idx="12351">
                  <c:v>2.4703000000007878</c:v>
                </c:pt>
                <c:pt idx="12352">
                  <c:v>2.4705000000007877</c:v>
                </c:pt>
                <c:pt idx="12353">
                  <c:v>2.4707000000007877</c:v>
                </c:pt>
                <c:pt idx="12354">
                  <c:v>2.4709000000007877</c:v>
                </c:pt>
                <c:pt idx="12355">
                  <c:v>2.4711000000007903</c:v>
                </c:pt>
                <c:pt idx="12356">
                  <c:v>2.4713000000007908</c:v>
                </c:pt>
                <c:pt idx="12357">
                  <c:v>2.4715000000007907</c:v>
                </c:pt>
                <c:pt idx="12358">
                  <c:v>2.4717000000007907</c:v>
                </c:pt>
                <c:pt idx="12359">
                  <c:v>2.471900000000792</c:v>
                </c:pt>
                <c:pt idx="12360">
                  <c:v>2.4721000000007924</c:v>
                </c:pt>
                <c:pt idx="12361">
                  <c:v>2.4723000000007929</c:v>
                </c:pt>
                <c:pt idx="12362">
                  <c:v>2.4725000000007933</c:v>
                </c:pt>
                <c:pt idx="12363">
                  <c:v>2.4727000000007937</c:v>
                </c:pt>
                <c:pt idx="12364">
                  <c:v>2.4729000000007937</c:v>
                </c:pt>
                <c:pt idx="12365">
                  <c:v>2.4731000000007946</c:v>
                </c:pt>
                <c:pt idx="12366">
                  <c:v>2.473300000000795</c:v>
                </c:pt>
                <c:pt idx="12367">
                  <c:v>2.4735000000007954</c:v>
                </c:pt>
                <c:pt idx="12368">
                  <c:v>2.4737000000007958</c:v>
                </c:pt>
                <c:pt idx="12369">
                  <c:v>2.4739000000007962</c:v>
                </c:pt>
                <c:pt idx="12370">
                  <c:v>2.4741000000007971</c:v>
                </c:pt>
                <c:pt idx="12371">
                  <c:v>2.4743000000007971</c:v>
                </c:pt>
                <c:pt idx="12372">
                  <c:v>2.4745000000007975</c:v>
                </c:pt>
                <c:pt idx="12373">
                  <c:v>2.4747000000007979</c:v>
                </c:pt>
                <c:pt idx="12374">
                  <c:v>2.4749000000007984</c:v>
                </c:pt>
                <c:pt idx="12375">
                  <c:v>2.4751000000007988</c:v>
                </c:pt>
                <c:pt idx="12376">
                  <c:v>2.4753000000007988</c:v>
                </c:pt>
                <c:pt idx="12377">
                  <c:v>2.4755000000007987</c:v>
                </c:pt>
                <c:pt idx="12378">
                  <c:v>2.4757000000007987</c:v>
                </c:pt>
                <c:pt idx="12379">
                  <c:v>2.4759000000007987</c:v>
                </c:pt>
                <c:pt idx="12380">
                  <c:v>2.4761000000007987</c:v>
                </c:pt>
                <c:pt idx="12381">
                  <c:v>2.4763000000007978</c:v>
                </c:pt>
                <c:pt idx="12382">
                  <c:v>2.4765000000007977</c:v>
                </c:pt>
                <c:pt idx="12383">
                  <c:v>2.4767000000007977</c:v>
                </c:pt>
                <c:pt idx="12384">
                  <c:v>2.4769000000007977</c:v>
                </c:pt>
                <c:pt idx="12385">
                  <c:v>2.477100000000803</c:v>
                </c:pt>
                <c:pt idx="12386">
                  <c:v>2.4773000000008034</c:v>
                </c:pt>
                <c:pt idx="12387">
                  <c:v>2.4775000000008038</c:v>
                </c:pt>
                <c:pt idx="12388">
                  <c:v>2.4777000000008043</c:v>
                </c:pt>
                <c:pt idx="12389">
                  <c:v>2.4779000000008047</c:v>
                </c:pt>
                <c:pt idx="12390">
                  <c:v>2.4781000000008047</c:v>
                </c:pt>
                <c:pt idx="12391">
                  <c:v>2.4783000000008037</c:v>
                </c:pt>
                <c:pt idx="12392">
                  <c:v>2.4785000000008037</c:v>
                </c:pt>
                <c:pt idx="12393">
                  <c:v>2.4787000000008064</c:v>
                </c:pt>
                <c:pt idx="12394">
                  <c:v>2.4789000000008068</c:v>
                </c:pt>
                <c:pt idx="12395">
                  <c:v>2.4791000000008068</c:v>
                </c:pt>
                <c:pt idx="12396">
                  <c:v>2.4793000000008067</c:v>
                </c:pt>
                <c:pt idx="12397">
                  <c:v>2.4795000000008067</c:v>
                </c:pt>
                <c:pt idx="12398">
                  <c:v>2.4797000000008067</c:v>
                </c:pt>
                <c:pt idx="12399">
                  <c:v>2.4799000000008067</c:v>
                </c:pt>
                <c:pt idx="12400">
                  <c:v>2.4801000000008093</c:v>
                </c:pt>
                <c:pt idx="12401">
                  <c:v>2.4803000000008097</c:v>
                </c:pt>
                <c:pt idx="12402">
                  <c:v>2.4805000000008102</c:v>
                </c:pt>
                <c:pt idx="12403">
                  <c:v>2.4807000000008106</c:v>
                </c:pt>
                <c:pt idx="12404">
                  <c:v>2.480900000000811</c:v>
                </c:pt>
                <c:pt idx="12405">
                  <c:v>2.4811000000008114</c:v>
                </c:pt>
                <c:pt idx="12406">
                  <c:v>2.4813000000008119</c:v>
                </c:pt>
                <c:pt idx="12407">
                  <c:v>2.4815000000008132</c:v>
                </c:pt>
                <c:pt idx="12408">
                  <c:v>2.4817000000008131</c:v>
                </c:pt>
                <c:pt idx="12409">
                  <c:v>2.4819000000008131</c:v>
                </c:pt>
                <c:pt idx="12410">
                  <c:v>2.4821000000008135</c:v>
                </c:pt>
                <c:pt idx="12411">
                  <c:v>2.482300000000814</c:v>
                </c:pt>
                <c:pt idx="12412">
                  <c:v>2.4825000000008144</c:v>
                </c:pt>
                <c:pt idx="12413">
                  <c:v>2.4827000000008148</c:v>
                </c:pt>
                <c:pt idx="12414">
                  <c:v>2.4829000000008148</c:v>
                </c:pt>
                <c:pt idx="12415">
                  <c:v>2.4831000000008192</c:v>
                </c:pt>
                <c:pt idx="12416">
                  <c:v>2.4833000000008192</c:v>
                </c:pt>
                <c:pt idx="12417">
                  <c:v>2.4835000000008192</c:v>
                </c:pt>
                <c:pt idx="12418">
                  <c:v>2.4837000000008191</c:v>
                </c:pt>
                <c:pt idx="12419">
                  <c:v>2.4839000000008182</c:v>
                </c:pt>
                <c:pt idx="12420">
                  <c:v>2.4841000000008182</c:v>
                </c:pt>
                <c:pt idx="12421">
                  <c:v>2.4843000000008182</c:v>
                </c:pt>
                <c:pt idx="12422">
                  <c:v>2.4845000000008186</c:v>
                </c:pt>
                <c:pt idx="12423">
                  <c:v>2.484700000000819</c:v>
                </c:pt>
                <c:pt idx="12424">
                  <c:v>2.4849000000008195</c:v>
                </c:pt>
                <c:pt idx="12425">
                  <c:v>2.4851000000008199</c:v>
                </c:pt>
                <c:pt idx="12426">
                  <c:v>2.4853000000008203</c:v>
                </c:pt>
                <c:pt idx="12427">
                  <c:v>2.4855000000008207</c:v>
                </c:pt>
                <c:pt idx="12428">
                  <c:v>2.4857000000008207</c:v>
                </c:pt>
                <c:pt idx="12429">
                  <c:v>2.4859000000008207</c:v>
                </c:pt>
                <c:pt idx="12430">
                  <c:v>2.486100000000822</c:v>
                </c:pt>
                <c:pt idx="12431">
                  <c:v>2.4863000000008224</c:v>
                </c:pt>
                <c:pt idx="12432">
                  <c:v>2.4865000000008228</c:v>
                </c:pt>
                <c:pt idx="12433">
                  <c:v>2.4867000000008233</c:v>
                </c:pt>
                <c:pt idx="12434">
                  <c:v>2.4869000000008237</c:v>
                </c:pt>
                <c:pt idx="12435">
                  <c:v>2.4871000000008241</c:v>
                </c:pt>
                <c:pt idx="12436">
                  <c:v>2.4873000000008245</c:v>
                </c:pt>
                <c:pt idx="12437">
                  <c:v>2.4875000000008249</c:v>
                </c:pt>
                <c:pt idx="12438">
                  <c:v>2.4877000000008254</c:v>
                </c:pt>
                <c:pt idx="12439">
                  <c:v>2.4879000000008258</c:v>
                </c:pt>
                <c:pt idx="12440">
                  <c:v>2.4881000000008262</c:v>
                </c:pt>
                <c:pt idx="12441">
                  <c:v>2.4883000000008266</c:v>
                </c:pt>
                <c:pt idx="12442">
                  <c:v>2.4885000000008271</c:v>
                </c:pt>
                <c:pt idx="12443">
                  <c:v>2.4887000000008275</c:v>
                </c:pt>
                <c:pt idx="12444">
                  <c:v>2.4889000000008279</c:v>
                </c:pt>
                <c:pt idx="12445">
                  <c:v>2.4891000000008283</c:v>
                </c:pt>
                <c:pt idx="12446">
                  <c:v>2.4893000000008287</c:v>
                </c:pt>
                <c:pt idx="12447">
                  <c:v>2.4895000000008287</c:v>
                </c:pt>
                <c:pt idx="12448">
                  <c:v>2.4897000000008287</c:v>
                </c:pt>
                <c:pt idx="12449">
                  <c:v>2.48990000000083</c:v>
                </c:pt>
                <c:pt idx="12450">
                  <c:v>2.4901000000008304</c:v>
                </c:pt>
                <c:pt idx="12451">
                  <c:v>2.4903000000008308</c:v>
                </c:pt>
                <c:pt idx="12452">
                  <c:v>2.4905000000008313</c:v>
                </c:pt>
                <c:pt idx="12453">
                  <c:v>2.4907000000008317</c:v>
                </c:pt>
                <c:pt idx="12454">
                  <c:v>2.4909000000008321</c:v>
                </c:pt>
                <c:pt idx="12455">
                  <c:v>2.4911000000008325</c:v>
                </c:pt>
                <c:pt idx="12456">
                  <c:v>2.491300000000833</c:v>
                </c:pt>
                <c:pt idx="12457">
                  <c:v>2.4915000000008334</c:v>
                </c:pt>
                <c:pt idx="12458">
                  <c:v>2.4917000000008338</c:v>
                </c:pt>
                <c:pt idx="12459">
                  <c:v>2.4919000000008338</c:v>
                </c:pt>
                <c:pt idx="12460">
                  <c:v>2.4921000000008338</c:v>
                </c:pt>
                <c:pt idx="12461">
                  <c:v>2.4923000000008337</c:v>
                </c:pt>
                <c:pt idx="12462">
                  <c:v>2.4925000000008337</c:v>
                </c:pt>
                <c:pt idx="12463">
                  <c:v>2.4927000000008337</c:v>
                </c:pt>
                <c:pt idx="12464">
                  <c:v>2.4929000000008363</c:v>
                </c:pt>
                <c:pt idx="12465">
                  <c:v>2.4931000000008372</c:v>
                </c:pt>
                <c:pt idx="12466">
                  <c:v>2.4933000000008372</c:v>
                </c:pt>
                <c:pt idx="12467">
                  <c:v>2.4935000000008376</c:v>
                </c:pt>
                <c:pt idx="12468">
                  <c:v>2.493700000000838</c:v>
                </c:pt>
                <c:pt idx="12469">
                  <c:v>2.4939000000008384</c:v>
                </c:pt>
                <c:pt idx="12470">
                  <c:v>2.4941000000008389</c:v>
                </c:pt>
                <c:pt idx="12471">
                  <c:v>2.4943000000008393</c:v>
                </c:pt>
                <c:pt idx="12472">
                  <c:v>2.4945000000008397</c:v>
                </c:pt>
                <c:pt idx="12473">
                  <c:v>2.4947000000008397</c:v>
                </c:pt>
                <c:pt idx="12474">
                  <c:v>2.4949000000008397</c:v>
                </c:pt>
                <c:pt idx="12475">
                  <c:v>2.4951000000008388</c:v>
                </c:pt>
                <c:pt idx="12476">
                  <c:v>2.4953000000008387</c:v>
                </c:pt>
                <c:pt idx="12477">
                  <c:v>2.4955000000008387</c:v>
                </c:pt>
                <c:pt idx="12478">
                  <c:v>2.4957000000008387</c:v>
                </c:pt>
                <c:pt idx="12479">
                  <c:v>2.4959000000008427</c:v>
                </c:pt>
                <c:pt idx="12480">
                  <c:v>2.4961000000008378</c:v>
                </c:pt>
                <c:pt idx="12481">
                  <c:v>2.4963000000008377</c:v>
                </c:pt>
                <c:pt idx="12482">
                  <c:v>2.4965000000008377</c:v>
                </c:pt>
                <c:pt idx="12483">
                  <c:v>2.4967000000008377</c:v>
                </c:pt>
                <c:pt idx="12484">
                  <c:v>2.4969000000008377</c:v>
                </c:pt>
                <c:pt idx="12485">
                  <c:v>2.4971000000008448</c:v>
                </c:pt>
                <c:pt idx="12486">
                  <c:v>2.4973000000008447</c:v>
                </c:pt>
                <c:pt idx="12487">
                  <c:v>2.497500000000846</c:v>
                </c:pt>
                <c:pt idx="12488">
                  <c:v>2.4977000000008465</c:v>
                </c:pt>
                <c:pt idx="12489">
                  <c:v>2.4979000000008469</c:v>
                </c:pt>
                <c:pt idx="12490">
                  <c:v>2.4981000000008473</c:v>
                </c:pt>
                <c:pt idx="12491">
                  <c:v>2.4983000000008477</c:v>
                </c:pt>
                <c:pt idx="12492">
                  <c:v>2.4985000000008477</c:v>
                </c:pt>
                <c:pt idx="12493">
                  <c:v>2.4987000000008477</c:v>
                </c:pt>
                <c:pt idx="12494">
                  <c:v>2.4989000000008477</c:v>
                </c:pt>
                <c:pt idx="12495">
                  <c:v>2.4991000000008468</c:v>
                </c:pt>
                <c:pt idx="12496">
                  <c:v>2.4993000000008467</c:v>
                </c:pt>
                <c:pt idx="12497">
                  <c:v>2.4995000000008503</c:v>
                </c:pt>
                <c:pt idx="12498">
                  <c:v>2.4997000000008507</c:v>
                </c:pt>
                <c:pt idx="12499">
                  <c:v>2.4999000000008507</c:v>
                </c:pt>
                <c:pt idx="12500">
                  <c:v>2.5001000000008515</c:v>
                </c:pt>
                <c:pt idx="12501">
                  <c:v>2.5003000000008542</c:v>
                </c:pt>
                <c:pt idx="12502">
                  <c:v>2.5005000000008542</c:v>
                </c:pt>
                <c:pt idx="12503">
                  <c:v>2.5007000000008532</c:v>
                </c:pt>
                <c:pt idx="12504">
                  <c:v>2.5009000000008532</c:v>
                </c:pt>
                <c:pt idx="12505">
                  <c:v>2.5011000000008536</c:v>
                </c:pt>
                <c:pt idx="12506">
                  <c:v>2.5013000000008541</c:v>
                </c:pt>
                <c:pt idx="12507">
                  <c:v>2.5015000000008545</c:v>
                </c:pt>
                <c:pt idx="12508">
                  <c:v>2.5017000000008549</c:v>
                </c:pt>
                <c:pt idx="12509">
                  <c:v>2.5019000000008553</c:v>
                </c:pt>
                <c:pt idx="12510">
                  <c:v>2.5021000000008558</c:v>
                </c:pt>
                <c:pt idx="12511">
                  <c:v>2.5023000000008562</c:v>
                </c:pt>
                <c:pt idx="12512">
                  <c:v>2.5025000000008566</c:v>
                </c:pt>
                <c:pt idx="12513">
                  <c:v>2.502700000000857</c:v>
                </c:pt>
                <c:pt idx="12514">
                  <c:v>2.5029000000008574</c:v>
                </c:pt>
                <c:pt idx="12515">
                  <c:v>2.5031000000008592</c:v>
                </c:pt>
                <c:pt idx="12516">
                  <c:v>2.5033000000008592</c:v>
                </c:pt>
                <c:pt idx="12517">
                  <c:v>2.5035000000008591</c:v>
                </c:pt>
                <c:pt idx="12518">
                  <c:v>2.5037000000008591</c:v>
                </c:pt>
                <c:pt idx="12519">
                  <c:v>2.5039000000008595</c:v>
                </c:pt>
                <c:pt idx="12520">
                  <c:v>2.50410000000086</c:v>
                </c:pt>
                <c:pt idx="12521">
                  <c:v>2.5043000000008604</c:v>
                </c:pt>
                <c:pt idx="12522">
                  <c:v>2.5045000000008608</c:v>
                </c:pt>
                <c:pt idx="12523">
                  <c:v>2.5047000000008608</c:v>
                </c:pt>
                <c:pt idx="12524">
                  <c:v>2.5049000000008617</c:v>
                </c:pt>
                <c:pt idx="12525">
                  <c:v>2.5051000000008621</c:v>
                </c:pt>
                <c:pt idx="12526">
                  <c:v>2.5053000000008625</c:v>
                </c:pt>
                <c:pt idx="12527">
                  <c:v>2.5055000000008629</c:v>
                </c:pt>
                <c:pt idx="12528">
                  <c:v>2.5057000000008633</c:v>
                </c:pt>
                <c:pt idx="12529">
                  <c:v>2.5059000000008638</c:v>
                </c:pt>
                <c:pt idx="12530">
                  <c:v>2.5061000000008637</c:v>
                </c:pt>
                <c:pt idx="12531">
                  <c:v>2.5063000000008637</c:v>
                </c:pt>
                <c:pt idx="12532">
                  <c:v>2.5065000000008637</c:v>
                </c:pt>
                <c:pt idx="12533">
                  <c:v>2.5067000000008637</c:v>
                </c:pt>
                <c:pt idx="12534">
                  <c:v>2.5069000000008637</c:v>
                </c:pt>
                <c:pt idx="12535">
                  <c:v>2.5071000000008672</c:v>
                </c:pt>
                <c:pt idx="12536">
                  <c:v>2.5073000000008672</c:v>
                </c:pt>
                <c:pt idx="12537">
                  <c:v>2.5075000000008671</c:v>
                </c:pt>
                <c:pt idx="12538">
                  <c:v>2.5077000000008676</c:v>
                </c:pt>
                <c:pt idx="12539">
                  <c:v>2.507900000000868</c:v>
                </c:pt>
                <c:pt idx="12540">
                  <c:v>2.5081000000008684</c:v>
                </c:pt>
                <c:pt idx="12541">
                  <c:v>2.5083000000008688</c:v>
                </c:pt>
                <c:pt idx="12542">
                  <c:v>2.5085000000008693</c:v>
                </c:pt>
                <c:pt idx="12543">
                  <c:v>2.5087000000008697</c:v>
                </c:pt>
                <c:pt idx="12544">
                  <c:v>2.5089000000008701</c:v>
                </c:pt>
                <c:pt idx="12545">
                  <c:v>2.5091000000008705</c:v>
                </c:pt>
                <c:pt idx="12546">
                  <c:v>2.5093000000008709</c:v>
                </c:pt>
                <c:pt idx="12547">
                  <c:v>2.5095000000008714</c:v>
                </c:pt>
                <c:pt idx="12548">
                  <c:v>2.5097000000008718</c:v>
                </c:pt>
                <c:pt idx="12549">
                  <c:v>2.5099000000008722</c:v>
                </c:pt>
                <c:pt idx="12550">
                  <c:v>2.5101000000008726</c:v>
                </c:pt>
                <c:pt idx="12551">
                  <c:v>2.5103000000008731</c:v>
                </c:pt>
                <c:pt idx="12552">
                  <c:v>2.5105000000008735</c:v>
                </c:pt>
                <c:pt idx="12553">
                  <c:v>2.5107000000008739</c:v>
                </c:pt>
                <c:pt idx="12554">
                  <c:v>2.5109000000008743</c:v>
                </c:pt>
                <c:pt idx="12555">
                  <c:v>2.5111000000008747</c:v>
                </c:pt>
                <c:pt idx="12556">
                  <c:v>2.5113000000008747</c:v>
                </c:pt>
                <c:pt idx="12557">
                  <c:v>2.5115000000008747</c:v>
                </c:pt>
                <c:pt idx="12558">
                  <c:v>2.511700000000876</c:v>
                </c:pt>
                <c:pt idx="12559">
                  <c:v>2.5119000000008764</c:v>
                </c:pt>
                <c:pt idx="12560">
                  <c:v>2.5121000000008769</c:v>
                </c:pt>
                <c:pt idx="12561">
                  <c:v>2.5123000000008773</c:v>
                </c:pt>
                <c:pt idx="12562">
                  <c:v>2.5125000000008777</c:v>
                </c:pt>
                <c:pt idx="12563">
                  <c:v>2.5127000000008777</c:v>
                </c:pt>
                <c:pt idx="12564">
                  <c:v>2.5129000000008777</c:v>
                </c:pt>
                <c:pt idx="12565">
                  <c:v>2.513100000000879</c:v>
                </c:pt>
                <c:pt idx="12566">
                  <c:v>2.5133000000008794</c:v>
                </c:pt>
                <c:pt idx="12567">
                  <c:v>2.5135000000008798</c:v>
                </c:pt>
                <c:pt idx="12568">
                  <c:v>2.5137000000008798</c:v>
                </c:pt>
                <c:pt idx="12569">
                  <c:v>2.5139000000008807</c:v>
                </c:pt>
                <c:pt idx="12570">
                  <c:v>2.5141000000008797</c:v>
                </c:pt>
                <c:pt idx="12571">
                  <c:v>2.5143000000008797</c:v>
                </c:pt>
                <c:pt idx="12572">
                  <c:v>2.5145000000008797</c:v>
                </c:pt>
                <c:pt idx="12573">
                  <c:v>2.5147000000008823</c:v>
                </c:pt>
                <c:pt idx="12574">
                  <c:v>2.5149000000008828</c:v>
                </c:pt>
                <c:pt idx="12575">
                  <c:v>2.5151000000008827</c:v>
                </c:pt>
                <c:pt idx="12576">
                  <c:v>2.5153000000008827</c:v>
                </c:pt>
                <c:pt idx="12577">
                  <c:v>2.5155000000008827</c:v>
                </c:pt>
                <c:pt idx="12578">
                  <c:v>2.5157000000008827</c:v>
                </c:pt>
                <c:pt idx="12579">
                  <c:v>2.5159000000008827</c:v>
                </c:pt>
                <c:pt idx="12580">
                  <c:v>2.5161000000008777</c:v>
                </c:pt>
                <c:pt idx="12581">
                  <c:v>2.5163000000008777</c:v>
                </c:pt>
                <c:pt idx="12582">
                  <c:v>2.5165000000008777</c:v>
                </c:pt>
                <c:pt idx="12583">
                  <c:v>2.5167000000008777</c:v>
                </c:pt>
                <c:pt idx="12584">
                  <c:v>2.5169000000008777</c:v>
                </c:pt>
                <c:pt idx="12585">
                  <c:v>2.5171000000008874</c:v>
                </c:pt>
                <c:pt idx="12586">
                  <c:v>2.5173000000008878</c:v>
                </c:pt>
                <c:pt idx="12587">
                  <c:v>2.5175000000008878</c:v>
                </c:pt>
                <c:pt idx="12588">
                  <c:v>2.5177000000008887</c:v>
                </c:pt>
                <c:pt idx="12589">
                  <c:v>2.5179000000008878</c:v>
                </c:pt>
                <c:pt idx="12590">
                  <c:v>2.5181000000008877</c:v>
                </c:pt>
                <c:pt idx="12591">
                  <c:v>2.5183000000008877</c:v>
                </c:pt>
                <c:pt idx="12592">
                  <c:v>2.5185000000008904</c:v>
                </c:pt>
                <c:pt idx="12593">
                  <c:v>2.5187000000008908</c:v>
                </c:pt>
                <c:pt idx="12594">
                  <c:v>2.5189000000008908</c:v>
                </c:pt>
                <c:pt idx="12595">
                  <c:v>2.5191000000008907</c:v>
                </c:pt>
                <c:pt idx="12596">
                  <c:v>2.519300000000892</c:v>
                </c:pt>
                <c:pt idx="12597">
                  <c:v>2.5195000000008925</c:v>
                </c:pt>
                <c:pt idx="12598">
                  <c:v>2.5197000000008929</c:v>
                </c:pt>
                <c:pt idx="12599">
                  <c:v>2.5199000000008933</c:v>
                </c:pt>
                <c:pt idx="12600">
                  <c:v>2.5201000000008942</c:v>
                </c:pt>
                <c:pt idx="12601">
                  <c:v>2.5203000000008942</c:v>
                </c:pt>
                <c:pt idx="12602">
                  <c:v>2.5205000000008946</c:v>
                </c:pt>
                <c:pt idx="12603">
                  <c:v>2.520700000000895</c:v>
                </c:pt>
                <c:pt idx="12604">
                  <c:v>2.5209000000008954</c:v>
                </c:pt>
                <c:pt idx="12605">
                  <c:v>2.5211000000008958</c:v>
                </c:pt>
                <c:pt idx="12606">
                  <c:v>2.5213000000008972</c:v>
                </c:pt>
                <c:pt idx="12607">
                  <c:v>2.5215000000008971</c:v>
                </c:pt>
                <c:pt idx="12608">
                  <c:v>2.5217000000008971</c:v>
                </c:pt>
                <c:pt idx="12609">
                  <c:v>2.5219000000008975</c:v>
                </c:pt>
                <c:pt idx="12610">
                  <c:v>2.522100000000898</c:v>
                </c:pt>
                <c:pt idx="12611">
                  <c:v>2.5223000000008984</c:v>
                </c:pt>
                <c:pt idx="12612">
                  <c:v>2.5225000000008988</c:v>
                </c:pt>
                <c:pt idx="12613">
                  <c:v>2.5227000000008988</c:v>
                </c:pt>
                <c:pt idx="12614">
                  <c:v>2.5229000000008988</c:v>
                </c:pt>
                <c:pt idx="12615">
                  <c:v>2.5231000000009289</c:v>
                </c:pt>
                <c:pt idx="12616">
                  <c:v>2.5233000000009294</c:v>
                </c:pt>
                <c:pt idx="12617">
                  <c:v>2.5235000000009298</c:v>
                </c:pt>
                <c:pt idx="12618">
                  <c:v>2.5237000000009293</c:v>
                </c:pt>
                <c:pt idx="12619">
                  <c:v>2.5239000000009275</c:v>
                </c:pt>
                <c:pt idx="12620">
                  <c:v>2.524100000000927</c:v>
                </c:pt>
                <c:pt idx="12621">
                  <c:v>2.5243000000009252</c:v>
                </c:pt>
                <c:pt idx="12622">
                  <c:v>2.5245000000009052</c:v>
                </c:pt>
                <c:pt idx="12623">
                  <c:v>2.5247000000009052</c:v>
                </c:pt>
                <c:pt idx="12624">
                  <c:v>2.5249000000009052</c:v>
                </c:pt>
                <c:pt idx="12625">
                  <c:v>2.5251000000009052</c:v>
                </c:pt>
                <c:pt idx="12626">
                  <c:v>2.5253000000009052</c:v>
                </c:pt>
                <c:pt idx="12627">
                  <c:v>2.5255000000009051</c:v>
                </c:pt>
                <c:pt idx="12628">
                  <c:v>2.5257000000009056</c:v>
                </c:pt>
                <c:pt idx="12629">
                  <c:v>2.5259000000009082</c:v>
                </c:pt>
                <c:pt idx="12630">
                  <c:v>2.5261000000009082</c:v>
                </c:pt>
                <c:pt idx="12631">
                  <c:v>2.5263000000009082</c:v>
                </c:pt>
                <c:pt idx="12632">
                  <c:v>2.5265000000009072</c:v>
                </c:pt>
                <c:pt idx="12633">
                  <c:v>2.5267000000009081</c:v>
                </c:pt>
                <c:pt idx="12634">
                  <c:v>2.5269000000009081</c:v>
                </c:pt>
                <c:pt idx="12635">
                  <c:v>2.5271000000009405</c:v>
                </c:pt>
                <c:pt idx="12636">
                  <c:v>2.5273000000009409</c:v>
                </c:pt>
                <c:pt idx="12637">
                  <c:v>2.5275000000009413</c:v>
                </c:pt>
                <c:pt idx="12638">
                  <c:v>2.5277000000009404</c:v>
                </c:pt>
                <c:pt idx="12639">
                  <c:v>2.5279000000009386</c:v>
                </c:pt>
                <c:pt idx="12640">
                  <c:v>2.5281000000009373</c:v>
                </c:pt>
                <c:pt idx="12641">
                  <c:v>2.5283000000009292</c:v>
                </c:pt>
                <c:pt idx="12642">
                  <c:v>2.5285000000009212</c:v>
                </c:pt>
                <c:pt idx="12643">
                  <c:v>2.5287000000009212</c:v>
                </c:pt>
                <c:pt idx="12644">
                  <c:v>2.5289000000009212</c:v>
                </c:pt>
                <c:pt idx="12645">
                  <c:v>2.5291000000009212</c:v>
                </c:pt>
                <c:pt idx="12646">
                  <c:v>2.5293000000009211</c:v>
                </c:pt>
                <c:pt idx="12647">
                  <c:v>2.5295000000009202</c:v>
                </c:pt>
                <c:pt idx="12648">
                  <c:v>2.5297000000009202</c:v>
                </c:pt>
                <c:pt idx="12649">
                  <c:v>2.5299000000009202</c:v>
                </c:pt>
                <c:pt idx="12650">
                  <c:v>2.5301000000009202</c:v>
                </c:pt>
                <c:pt idx="12651">
                  <c:v>2.5303000000009201</c:v>
                </c:pt>
                <c:pt idx="12652">
                  <c:v>2.5305000000009192</c:v>
                </c:pt>
                <c:pt idx="12653">
                  <c:v>2.5307000000009192</c:v>
                </c:pt>
                <c:pt idx="12654">
                  <c:v>2.5309000000009192</c:v>
                </c:pt>
                <c:pt idx="12655">
                  <c:v>2.5311000000009192</c:v>
                </c:pt>
                <c:pt idx="12656">
                  <c:v>2.5313000000009191</c:v>
                </c:pt>
                <c:pt idx="12657">
                  <c:v>2.5315000000009182</c:v>
                </c:pt>
                <c:pt idx="12658">
                  <c:v>2.5317000000009182</c:v>
                </c:pt>
                <c:pt idx="12659">
                  <c:v>2.5319000000009186</c:v>
                </c:pt>
                <c:pt idx="12660">
                  <c:v>2.5321000000009191</c:v>
                </c:pt>
                <c:pt idx="12661">
                  <c:v>2.5323000000009195</c:v>
                </c:pt>
                <c:pt idx="12662">
                  <c:v>2.5325000000009199</c:v>
                </c:pt>
                <c:pt idx="12663">
                  <c:v>2.5327000000009203</c:v>
                </c:pt>
                <c:pt idx="12664">
                  <c:v>2.5329000000009207</c:v>
                </c:pt>
                <c:pt idx="12665">
                  <c:v>2.5331000000009212</c:v>
                </c:pt>
                <c:pt idx="12666">
                  <c:v>2.5333000000009216</c:v>
                </c:pt>
                <c:pt idx="12667">
                  <c:v>2.5335000000009242</c:v>
                </c:pt>
                <c:pt idx="12668">
                  <c:v>2.5337000000009242</c:v>
                </c:pt>
                <c:pt idx="12669">
                  <c:v>2.5339000000009242</c:v>
                </c:pt>
                <c:pt idx="12670">
                  <c:v>2.5341000000009242</c:v>
                </c:pt>
                <c:pt idx="12671">
                  <c:v>2.5343000000009241</c:v>
                </c:pt>
                <c:pt idx="12672">
                  <c:v>2.5345000000009241</c:v>
                </c:pt>
                <c:pt idx="12673">
                  <c:v>2.5347000000009245</c:v>
                </c:pt>
                <c:pt idx="12674">
                  <c:v>2.534900000000925</c:v>
                </c:pt>
                <c:pt idx="12675">
                  <c:v>2.5351000000009254</c:v>
                </c:pt>
                <c:pt idx="12676">
                  <c:v>2.5353000000009258</c:v>
                </c:pt>
                <c:pt idx="12677">
                  <c:v>2.5355000000009262</c:v>
                </c:pt>
                <c:pt idx="12678">
                  <c:v>2.5357000000009271</c:v>
                </c:pt>
                <c:pt idx="12679">
                  <c:v>2.5359000000009271</c:v>
                </c:pt>
                <c:pt idx="12680">
                  <c:v>2.5361000000009275</c:v>
                </c:pt>
                <c:pt idx="12681">
                  <c:v>2.5363000000009279</c:v>
                </c:pt>
                <c:pt idx="12682">
                  <c:v>2.5365000000009283</c:v>
                </c:pt>
                <c:pt idx="12683">
                  <c:v>2.5367000000009288</c:v>
                </c:pt>
                <c:pt idx="12684">
                  <c:v>2.5369000000009287</c:v>
                </c:pt>
                <c:pt idx="12685">
                  <c:v>2.5371000000009296</c:v>
                </c:pt>
                <c:pt idx="12686">
                  <c:v>2.5373000000009402</c:v>
                </c:pt>
                <c:pt idx="12687">
                  <c:v>2.5375000000009402</c:v>
                </c:pt>
                <c:pt idx="12688">
                  <c:v>2.5377000000009402</c:v>
                </c:pt>
                <c:pt idx="12689">
                  <c:v>2.5379000000009402</c:v>
                </c:pt>
                <c:pt idx="12690">
                  <c:v>2.5381000000009402</c:v>
                </c:pt>
                <c:pt idx="12691">
                  <c:v>2.5383000000009392</c:v>
                </c:pt>
                <c:pt idx="12692">
                  <c:v>2.5385000000009352</c:v>
                </c:pt>
                <c:pt idx="12693">
                  <c:v>2.5387000000009352</c:v>
                </c:pt>
                <c:pt idx="12694">
                  <c:v>2.5389000000009352</c:v>
                </c:pt>
                <c:pt idx="12695">
                  <c:v>2.5391000000009352</c:v>
                </c:pt>
                <c:pt idx="12696">
                  <c:v>2.5393000000009351</c:v>
                </c:pt>
                <c:pt idx="12697">
                  <c:v>2.5395000000009351</c:v>
                </c:pt>
                <c:pt idx="12698">
                  <c:v>2.5397000000009351</c:v>
                </c:pt>
                <c:pt idx="12699">
                  <c:v>2.5399000000009355</c:v>
                </c:pt>
                <c:pt idx="12700">
                  <c:v>2.5401000000009617</c:v>
                </c:pt>
                <c:pt idx="12701">
                  <c:v>2.5403000000009412</c:v>
                </c:pt>
                <c:pt idx="12702">
                  <c:v>2.5405000000009412</c:v>
                </c:pt>
                <c:pt idx="12703">
                  <c:v>2.5407000000009412</c:v>
                </c:pt>
                <c:pt idx="12704">
                  <c:v>2.5409000000009412</c:v>
                </c:pt>
                <c:pt idx="12705">
                  <c:v>2.5411000000009412</c:v>
                </c:pt>
                <c:pt idx="12706">
                  <c:v>2.5413000000009411</c:v>
                </c:pt>
                <c:pt idx="12707">
                  <c:v>2.5415000000009402</c:v>
                </c:pt>
                <c:pt idx="12708">
                  <c:v>2.5417000000009402</c:v>
                </c:pt>
                <c:pt idx="12709">
                  <c:v>2.5419000000009402</c:v>
                </c:pt>
                <c:pt idx="12710">
                  <c:v>2.5421000000009402</c:v>
                </c:pt>
                <c:pt idx="12711">
                  <c:v>2.5423000000009406</c:v>
                </c:pt>
                <c:pt idx="12712">
                  <c:v>2.542500000000941</c:v>
                </c:pt>
                <c:pt idx="12713">
                  <c:v>2.5427000000009414</c:v>
                </c:pt>
                <c:pt idx="12714">
                  <c:v>2.5429000000009419</c:v>
                </c:pt>
                <c:pt idx="12715">
                  <c:v>2.5431000000009716</c:v>
                </c:pt>
                <c:pt idx="12716">
                  <c:v>2.543300000000972</c:v>
                </c:pt>
                <c:pt idx="12717">
                  <c:v>2.543500000000972</c:v>
                </c:pt>
                <c:pt idx="12718">
                  <c:v>2.5437000000009693</c:v>
                </c:pt>
                <c:pt idx="12719">
                  <c:v>2.5439000000009697</c:v>
                </c:pt>
                <c:pt idx="12720">
                  <c:v>2.5441000000009693</c:v>
                </c:pt>
                <c:pt idx="12721">
                  <c:v>2.5443000000009452</c:v>
                </c:pt>
                <c:pt idx="12722">
                  <c:v>2.5445000000009452</c:v>
                </c:pt>
                <c:pt idx="12723">
                  <c:v>2.5447000000009456</c:v>
                </c:pt>
                <c:pt idx="12724">
                  <c:v>2.5449000000009492</c:v>
                </c:pt>
                <c:pt idx="12725">
                  <c:v>2.5451000000009492</c:v>
                </c:pt>
                <c:pt idx="12726">
                  <c:v>2.5453000000009482</c:v>
                </c:pt>
                <c:pt idx="12727">
                  <c:v>2.5455000000009482</c:v>
                </c:pt>
                <c:pt idx="12728">
                  <c:v>2.5457000000009482</c:v>
                </c:pt>
                <c:pt idx="12729">
                  <c:v>2.5459000000009482</c:v>
                </c:pt>
                <c:pt idx="12730">
                  <c:v>2.5461000000009486</c:v>
                </c:pt>
                <c:pt idx="12731">
                  <c:v>2.546300000000949</c:v>
                </c:pt>
                <c:pt idx="12732">
                  <c:v>2.5465000000009494</c:v>
                </c:pt>
                <c:pt idx="12733">
                  <c:v>2.5467000000009499</c:v>
                </c:pt>
                <c:pt idx="12734">
                  <c:v>2.5469000000009512</c:v>
                </c:pt>
                <c:pt idx="12735">
                  <c:v>2.5471000000009827</c:v>
                </c:pt>
                <c:pt idx="12736">
                  <c:v>2.5473000000009827</c:v>
                </c:pt>
                <c:pt idx="12737">
                  <c:v>2.5475000000009826</c:v>
                </c:pt>
                <c:pt idx="12738">
                  <c:v>2.5477000000009804</c:v>
                </c:pt>
                <c:pt idx="12739">
                  <c:v>2.5479000000009795</c:v>
                </c:pt>
                <c:pt idx="12740">
                  <c:v>2.5481000000009795</c:v>
                </c:pt>
                <c:pt idx="12741">
                  <c:v>2.5483000000009612</c:v>
                </c:pt>
                <c:pt idx="12742">
                  <c:v>2.5485000000009612</c:v>
                </c:pt>
                <c:pt idx="12743">
                  <c:v>2.5487000000009612</c:v>
                </c:pt>
                <c:pt idx="12744">
                  <c:v>2.5489000000009612</c:v>
                </c:pt>
                <c:pt idx="12745">
                  <c:v>2.5491000000009612</c:v>
                </c:pt>
                <c:pt idx="12746">
                  <c:v>2.5493000000009602</c:v>
                </c:pt>
                <c:pt idx="12747">
                  <c:v>2.5495000000009602</c:v>
                </c:pt>
                <c:pt idx="12748">
                  <c:v>2.5497000000009602</c:v>
                </c:pt>
                <c:pt idx="12749">
                  <c:v>2.5499000000009602</c:v>
                </c:pt>
                <c:pt idx="12750">
                  <c:v>2.5501000000009602</c:v>
                </c:pt>
                <c:pt idx="12751">
                  <c:v>2.5503000000009592</c:v>
                </c:pt>
                <c:pt idx="12752">
                  <c:v>2.5505000000009592</c:v>
                </c:pt>
                <c:pt idx="12753">
                  <c:v>2.5507000000009592</c:v>
                </c:pt>
                <c:pt idx="12754">
                  <c:v>2.5509000000009592</c:v>
                </c:pt>
                <c:pt idx="12755">
                  <c:v>2.5511000000009592</c:v>
                </c:pt>
                <c:pt idx="12756">
                  <c:v>2.5513000000009596</c:v>
                </c:pt>
                <c:pt idx="12757">
                  <c:v>2.55150000000096</c:v>
                </c:pt>
                <c:pt idx="12758">
                  <c:v>2.5517000000009604</c:v>
                </c:pt>
                <c:pt idx="12759">
                  <c:v>2.5519000000009608</c:v>
                </c:pt>
                <c:pt idx="12760">
                  <c:v>2.5521000000009613</c:v>
                </c:pt>
                <c:pt idx="12761">
                  <c:v>2.5523000000009617</c:v>
                </c:pt>
                <c:pt idx="12762">
                  <c:v>2.5525000000009621</c:v>
                </c:pt>
                <c:pt idx="12763">
                  <c:v>2.5527000000009625</c:v>
                </c:pt>
                <c:pt idx="12764">
                  <c:v>2.552900000000963</c:v>
                </c:pt>
                <c:pt idx="12765">
                  <c:v>2.5531000000009652</c:v>
                </c:pt>
                <c:pt idx="12766">
                  <c:v>2.5533000000009642</c:v>
                </c:pt>
                <c:pt idx="12767">
                  <c:v>2.5535000000009642</c:v>
                </c:pt>
                <c:pt idx="12768">
                  <c:v>2.5537000000009646</c:v>
                </c:pt>
                <c:pt idx="12769">
                  <c:v>2.5539000000009651</c:v>
                </c:pt>
                <c:pt idx="12770">
                  <c:v>2.5541000000009655</c:v>
                </c:pt>
                <c:pt idx="12771">
                  <c:v>2.5543000000009659</c:v>
                </c:pt>
                <c:pt idx="12772">
                  <c:v>2.5545000000009672</c:v>
                </c:pt>
                <c:pt idx="12773">
                  <c:v>2.5547000000009672</c:v>
                </c:pt>
                <c:pt idx="12774">
                  <c:v>2.5549000000009672</c:v>
                </c:pt>
                <c:pt idx="12775">
                  <c:v>2.5551000000009676</c:v>
                </c:pt>
                <c:pt idx="12776">
                  <c:v>2.555300000000968</c:v>
                </c:pt>
                <c:pt idx="12777">
                  <c:v>2.5555000000009684</c:v>
                </c:pt>
                <c:pt idx="12778">
                  <c:v>2.5557000000009689</c:v>
                </c:pt>
                <c:pt idx="12779">
                  <c:v>2.5559000000009693</c:v>
                </c:pt>
                <c:pt idx="12780">
                  <c:v>2.5561000000009697</c:v>
                </c:pt>
                <c:pt idx="12781">
                  <c:v>2.5563000000009701</c:v>
                </c:pt>
                <c:pt idx="12782">
                  <c:v>2.5565000000009706</c:v>
                </c:pt>
                <c:pt idx="12783">
                  <c:v>2.556700000000971</c:v>
                </c:pt>
                <c:pt idx="12784">
                  <c:v>2.5569000000009714</c:v>
                </c:pt>
                <c:pt idx="12785">
                  <c:v>2.5571000000009811</c:v>
                </c:pt>
                <c:pt idx="12786">
                  <c:v>2.5573000000009802</c:v>
                </c:pt>
                <c:pt idx="12787">
                  <c:v>2.5575000000009802</c:v>
                </c:pt>
                <c:pt idx="12788">
                  <c:v>2.5577000000009802</c:v>
                </c:pt>
                <c:pt idx="12789">
                  <c:v>2.5579000000009802</c:v>
                </c:pt>
                <c:pt idx="12790">
                  <c:v>2.5581000000009801</c:v>
                </c:pt>
                <c:pt idx="12791">
                  <c:v>2.5583000000009752</c:v>
                </c:pt>
                <c:pt idx="12792">
                  <c:v>2.5585000000009752</c:v>
                </c:pt>
                <c:pt idx="12793">
                  <c:v>2.5587000000009752</c:v>
                </c:pt>
                <c:pt idx="12794">
                  <c:v>2.5589000000009756</c:v>
                </c:pt>
                <c:pt idx="12795">
                  <c:v>2.5591000000009791</c:v>
                </c:pt>
                <c:pt idx="12796">
                  <c:v>2.5593000000009782</c:v>
                </c:pt>
                <c:pt idx="12797">
                  <c:v>2.5595000000009782</c:v>
                </c:pt>
                <c:pt idx="12798">
                  <c:v>2.5597000000009782</c:v>
                </c:pt>
                <c:pt idx="12799">
                  <c:v>2.5599000000009782</c:v>
                </c:pt>
                <c:pt idx="12800">
                  <c:v>2.5601000000010012</c:v>
                </c:pt>
                <c:pt idx="12801">
                  <c:v>2.5603000000009812</c:v>
                </c:pt>
                <c:pt idx="12802">
                  <c:v>2.5605000000009812</c:v>
                </c:pt>
                <c:pt idx="12803">
                  <c:v>2.5607000000009812</c:v>
                </c:pt>
                <c:pt idx="12804">
                  <c:v>2.5609000000009812</c:v>
                </c:pt>
                <c:pt idx="12805">
                  <c:v>2.5611000000009811</c:v>
                </c:pt>
                <c:pt idx="12806">
                  <c:v>2.5613000000009811</c:v>
                </c:pt>
                <c:pt idx="12807">
                  <c:v>2.5615000000009811</c:v>
                </c:pt>
                <c:pt idx="12808">
                  <c:v>2.5617000000009815</c:v>
                </c:pt>
                <c:pt idx="12809">
                  <c:v>2.5619000000009819</c:v>
                </c:pt>
                <c:pt idx="12810">
                  <c:v>2.5621000000009841</c:v>
                </c:pt>
                <c:pt idx="12811">
                  <c:v>2.5623000000009832</c:v>
                </c:pt>
                <c:pt idx="12812">
                  <c:v>2.5625000000009832</c:v>
                </c:pt>
                <c:pt idx="12813">
                  <c:v>2.5627000000009836</c:v>
                </c:pt>
                <c:pt idx="12814">
                  <c:v>2.5629000000009841</c:v>
                </c:pt>
                <c:pt idx="12815">
                  <c:v>2.5631000000010147</c:v>
                </c:pt>
                <c:pt idx="12816">
                  <c:v>2.5633000000010155</c:v>
                </c:pt>
                <c:pt idx="12817">
                  <c:v>2.563500000001012</c:v>
                </c:pt>
                <c:pt idx="12818">
                  <c:v>2.5637000000010115</c:v>
                </c:pt>
                <c:pt idx="12819">
                  <c:v>2.563900000001011</c:v>
                </c:pt>
                <c:pt idx="12820">
                  <c:v>2.5641000000010012</c:v>
                </c:pt>
                <c:pt idx="12821">
                  <c:v>2.5643000000009892</c:v>
                </c:pt>
                <c:pt idx="12822">
                  <c:v>2.5645000000009892</c:v>
                </c:pt>
                <c:pt idx="12823">
                  <c:v>2.5647000000009892</c:v>
                </c:pt>
                <c:pt idx="12824">
                  <c:v>2.5649000000009892</c:v>
                </c:pt>
                <c:pt idx="12825">
                  <c:v>2.5651000000009891</c:v>
                </c:pt>
                <c:pt idx="12826">
                  <c:v>2.5653000000009891</c:v>
                </c:pt>
                <c:pt idx="12827">
                  <c:v>2.5655000000009895</c:v>
                </c:pt>
                <c:pt idx="12828">
                  <c:v>2.5657000000010002</c:v>
                </c:pt>
                <c:pt idx="12829">
                  <c:v>2.5659000000010002</c:v>
                </c:pt>
                <c:pt idx="12830">
                  <c:v>2.5661000000009992</c:v>
                </c:pt>
                <c:pt idx="12831">
                  <c:v>2.5663000000009912</c:v>
                </c:pt>
                <c:pt idx="12832">
                  <c:v>2.5665000000009952</c:v>
                </c:pt>
                <c:pt idx="12833">
                  <c:v>2.5667000000009952</c:v>
                </c:pt>
                <c:pt idx="12834">
                  <c:v>2.5669000000009952</c:v>
                </c:pt>
                <c:pt idx="12835">
                  <c:v>2.5671000000010245</c:v>
                </c:pt>
                <c:pt idx="12836">
                  <c:v>2.5673000000010244</c:v>
                </c:pt>
                <c:pt idx="12837">
                  <c:v>2.5675000000010222</c:v>
                </c:pt>
                <c:pt idx="12838">
                  <c:v>2.5677000000010208</c:v>
                </c:pt>
                <c:pt idx="12839">
                  <c:v>2.5679000000010204</c:v>
                </c:pt>
                <c:pt idx="12840">
                  <c:v>2.5681000000010012</c:v>
                </c:pt>
                <c:pt idx="12841">
                  <c:v>2.5683000000010012</c:v>
                </c:pt>
                <c:pt idx="12842">
                  <c:v>2.5685000000010012</c:v>
                </c:pt>
                <c:pt idx="12843">
                  <c:v>2.5687000000010012</c:v>
                </c:pt>
                <c:pt idx="12844">
                  <c:v>2.5689000000010012</c:v>
                </c:pt>
                <c:pt idx="12845">
                  <c:v>2.5691000000010011</c:v>
                </c:pt>
                <c:pt idx="12846">
                  <c:v>2.5693000000010002</c:v>
                </c:pt>
                <c:pt idx="12847">
                  <c:v>2.5695000000010002</c:v>
                </c:pt>
                <c:pt idx="12848">
                  <c:v>2.5697000000010002</c:v>
                </c:pt>
                <c:pt idx="12849">
                  <c:v>2.5699000000010002</c:v>
                </c:pt>
                <c:pt idx="12850">
                  <c:v>2.5701000000010001</c:v>
                </c:pt>
                <c:pt idx="12851">
                  <c:v>2.5703000000010001</c:v>
                </c:pt>
                <c:pt idx="12852">
                  <c:v>2.5705000000010001</c:v>
                </c:pt>
                <c:pt idx="12853">
                  <c:v>2.5707000000010005</c:v>
                </c:pt>
                <c:pt idx="12854">
                  <c:v>2.5709000000010009</c:v>
                </c:pt>
                <c:pt idx="12855">
                  <c:v>2.5711000000010014</c:v>
                </c:pt>
                <c:pt idx="12856">
                  <c:v>2.5713000000010018</c:v>
                </c:pt>
                <c:pt idx="12857">
                  <c:v>2.5715000000010022</c:v>
                </c:pt>
                <c:pt idx="12858">
                  <c:v>2.5717000000010026</c:v>
                </c:pt>
                <c:pt idx="12859">
                  <c:v>2.5719000000010031</c:v>
                </c:pt>
                <c:pt idx="12860">
                  <c:v>2.5721000000010035</c:v>
                </c:pt>
                <c:pt idx="12861">
                  <c:v>2.5723000000010039</c:v>
                </c:pt>
                <c:pt idx="12862">
                  <c:v>2.5725000000010043</c:v>
                </c:pt>
                <c:pt idx="12863">
                  <c:v>2.5727000000010047</c:v>
                </c:pt>
                <c:pt idx="12864">
                  <c:v>2.5729000000010047</c:v>
                </c:pt>
                <c:pt idx="12865">
                  <c:v>2.5731000000010056</c:v>
                </c:pt>
                <c:pt idx="12866">
                  <c:v>2.5733000000010082</c:v>
                </c:pt>
                <c:pt idx="12867">
                  <c:v>2.5735000000010082</c:v>
                </c:pt>
                <c:pt idx="12868">
                  <c:v>2.5737000000010082</c:v>
                </c:pt>
                <c:pt idx="12869">
                  <c:v>2.5739000000010082</c:v>
                </c:pt>
                <c:pt idx="12870">
                  <c:v>2.5741000000010081</c:v>
                </c:pt>
                <c:pt idx="12871">
                  <c:v>2.5743000000010081</c:v>
                </c:pt>
                <c:pt idx="12872">
                  <c:v>2.5745000000010085</c:v>
                </c:pt>
                <c:pt idx="12873">
                  <c:v>2.574700000001009</c:v>
                </c:pt>
                <c:pt idx="12874">
                  <c:v>2.5749000000010094</c:v>
                </c:pt>
                <c:pt idx="12875">
                  <c:v>2.5751000000010098</c:v>
                </c:pt>
                <c:pt idx="12876">
                  <c:v>2.5753000000010102</c:v>
                </c:pt>
                <c:pt idx="12877">
                  <c:v>2.5755000000010106</c:v>
                </c:pt>
                <c:pt idx="12878">
                  <c:v>2.5757000000010111</c:v>
                </c:pt>
                <c:pt idx="12879">
                  <c:v>2.5759000000010115</c:v>
                </c:pt>
                <c:pt idx="12880">
                  <c:v>2.5761000000010119</c:v>
                </c:pt>
                <c:pt idx="12881">
                  <c:v>2.5763000000010132</c:v>
                </c:pt>
                <c:pt idx="12882">
                  <c:v>2.5765000000010132</c:v>
                </c:pt>
                <c:pt idx="12883">
                  <c:v>2.5767000000010132</c:v>
                </c:pt>
                <c:pt idx="12884">
                  <c:v>2.5769000000010136</c:v>
                </c:pt>
                <c:pt idx="12885">
                  <c:v>2.5771000000010202</c:v>
                </c:pt>
                <c:pt idx="12886">
                  <c:v>2.5773000000010202</c:v>
                </c:pt>
                <c:pt idx="12887">
                  <c:v>2.5775000000010202</c:v>
                </c:pt>
                <c:pt idx="12888">
                  <c:v>2.5777000000010202</c:v>
                </c:pt>
                <c:pt idx="12889">
                  <c:v>2.5779000000010202</c:v>
                </c:pt>
                <c:pt idx="12890">
                  <c:v>2.5781000000010192</c:v>
                </c:pt>
                <c:pt idx="12891">
                  <c:v>2.5783000000010192</c:v>
                </c:pt>
                <c:pt idx="12892">
                  <c:v>2.5785000000010192</c:v>
                </c:pt>
                <c:pt idx="12893">
                  <c:v>2.5787000000010192</c:v>
                </c:pt>
                <c:pt idx="12894">
                  <c:v>2.5789000000010192</c:v>
                </c:pt>
                <c:pt idx="12895">
                  <c:v>2.5791000000010182</c:v>
                </c:pt>
                <c:pt idx="12896">
                  <c:v>2.5793000000010191</c:v>
                </c:pt>
                <c:pt idx="12897">
                  <c:v>2.5795000000010191</c:v>
                </c:pt>
                <c:pt idx="12898">
                  <c:v>2.5797000000010195</c:v>
                </c:pt>
                <c:pt idx="12899">
                  <c:v>2.5799000000010199</c:v>
                </c:pt>
                <c:pt idx="12900">
                  <c:v>2.5801000000010212</c:v>
                </c:pt>
                <c:pt idx="12901">
                  <c:v>2.5803000000010212</c:v>
                </c:pt>
                <c:pt idx="12902">
                  <c:v>2.5805000000010212</c:v>
                </c:pt>
                <c:pt idx="12903">
                  <c:v>2.5807000000010216</c:v>
                </c:pt>
                <c:pt idx="12904">
                  <c:v>2.5809000000010252</c:v>
                </c:pt>
                <c:pt idx="12905">
                  <c:v>2.5811000000010242</c:v>
                </c:pt>
                <c:pt idx="12906">
                  <c:v>2.5813000000010242</c:v>
                </c:pt>
                <c:pt idx="12907">
                  <c:v>2.5815000000010242</c:v>
                </c:pt>
                <c:pt idx="12908">
                  <c:v>2.5817000000010242</c:v>
                </c:pt>
                <c:pt idx="12909">
                  <c:v>2.5819000000010242</c:v>
                </c:pt>
                <c:pt idx="12910">
                  <c:v>2.5821000000010246</c:v>
                </c:pt>
                <c:pt idx="12911">
                  <c:v>2.582300000001025</c:v>
                </c:pt>
                <c:pt idx="12912">
                  <c:v>2.5825000000010254</c:v>
                </c:pt>
                <c:pt idx="12913">
                  <c:v>2.5827000000010258</c:v>
                </c:pt>
                <c:pt idx="12914">
                  <c:v>2.5829000000010272</c:v>
                </c:pt>
                <c:pt idx="12915">
                  <c:v>2.5831000000010587</c:v>
                </c:pt>
                <c:pt idx="12916">
                  <c:v>2.583300000001056</c:v>
                </c:pt>
                <c:pt idx="12917">
                  <c:v>2.5835000000010546</c:v>
                </c:pt>
                <c:pt idx="12918">
                  <c:v>2.5837000000010533</c:v>
                </c:pt>
                <c:pt idx="12919">
                  <c:v>2.5839000000010452</c:v>
                </c:pt>
                <c:pt idx="12920">
                  <c:v>2.5841000000010292</c:v>
                </c:pt>
                <c:pt idx="12921">
                  <c:v>2.5843000000010292</c:v>
                </c:pt>
                <c:pt idx="12922">
                  <c:v>2.5845000000010296</c:v>
                </c:pt>
                <c:pt idx="12923">
                  <c:v>2.5847000000010412</c:v>
                </c:pt>
                <c:pt idx="12924">
                  <c:v>2.5849000000010411</c:v>
                </c:pt>
                <c:pt idx="12925">
                  <c:v>2.5851000000010402</c:v>
                </c:pt>
                <c:pt idx="12926">
                  <c:v>2.5853000000010402</c:v>
                </c:pt>
                <c:pt idx="12927">
                  <c:v>2.5855000000010402</c:v>
                </c:pt>
                <c:pt idx="12928">
                  <c:v>2.5857000000010402</c:v>
                </c:pt>
                <c:pt idx="12929">
                  <c:v>2.5859000000010401</c:v>
                </c:pt>
                <c:pt idx="12930">
                  <c:v>2.5861000000010352</c:v>
                </c:pt>
                <c:pt idx="12931">
                  <c:v>2.5863000000010352</c:v>
                </c:pt>
                <c:pt idx="12932">
                  <c:v>2.5865000000010352</c:v>
                </c:pt>
                <c:pt idx="12933">
                  <c:v>2.5867000000010352</c:v>
                </c:pt>
                <c:pt idx="12934">
                  <c:v>2.5869000000010351</c:v>
                </c:pt>
                <c:pt idx="12935">
                  <c:v>2.5871000000010653</c:v>
                </c:pt>
                <c:pt idx="12936">
                  <c:v>2.587300000001064</c:v>
                </c:pt>
                <c:pt idx="12937">
                  <c:v>2.5875000000010631</c:v>
                </c:pt>
                <c:pt idx="12938">
                  <c:v>2.5877000000010622</c:v>
                </c:pt>
                <c:pt idx="12939">
                  <c:v>2.5879000000010492</c:v>
                </c:pt>
                <c:pt idx="12940">
                  <c:v>2.5881000000010412</c:v>
                </c:pt>
                <c:pt idx="12941">
                  <c:v>2.5883000000010412</c:v>
                </c:pt>
                <c:pt idx="12942">
                  <c:v>2.5885000000010412</c:v>
                </c:pt>
                <c:pt idx="12943">
                  <c:v>2.5887000000010412</c:v>
                </c:pt>
                <c:pt idx="12944">
                  <c:v>2.5889000000010411</c:v>
                </c:pt>
                <c:pt idx="12945">
                  <c:v>2.5891000000010402</c:v>
                </c:pt>
                <c:pt idx="12946">
                  <c:v>2.5893000000010402</c:v>
                </c:pt>
                <c:pt idx="12947">
                  <c:v>2.5895000000010402</c:v>
                </c:pt>
                <c:pt idx="12948">
                  <c:v>2.5897000000010406</c:v>
                </c:pt>
                <c:pt idx="12949">
                  <c:v>2.589900000001041</c:v>
                </c:pt>
                <c:pt idx="12950">
                  <c:v>2.5901000000010415</c:v>
                </c:pt>
                <c:pt idx="12951">
                  <c:v>2.5903000000010419</c:v>
                </c:pt>
                <c:pt idx="12952">
                  <c:v>2.5905000000010432</c:v>
                </c:pt>
                <c:pt idx="12953">
                  <c:v>2.5907000000010432</c:v>
                </c:pt>
                <c:pt idx="12954">
                  <c:v>2.5909000000010431</c:v>
                </c:pt>
                <c:pt idx="12955">
                  <c:v>2.5911000000010436</c:v>
                </c:pt>
                <c:pt idx="12956">
                  <c:v>2.591300000001044</c:v>
                </c:pt>
                <c:pt idx="12957">
                  <c:v>2.5915000000010444</c:v>
                </c:pt>
                <c:pt idx="12958">
                  <c:v>2.5917000000010448</c:v>
                </c:pt>
                <c:pt idx="12959">
                  <c:v>2.5919000000010453</c:v>
                </c:pt>
                <c:pt idx="12960">
                  <c:v>2.5921000000010457</c:v>
                </c:pt>
                <c:pt idx="12961">
                  <c:v>2.5923000000010461</c:v>
                </c:pt>
                <c:pt idx="12962">
                  <c:v>2.5925000000010465</c:v>
                </c:pt>
                <c:pt idx="12963">
                  <c:v>2.5927000000010469</c:v>
                </c:pt>
                <c:pt idx="12964">
                  <c:v>2.5929000000010474</c:v>
                </c:pt>
                <c:pt idx="12965">
                  <c:v>2.5931000000010482</c:v>
                </c:pt>
                <c:pt idx="12966">
                  <c:v>2.5933000000010482</c:v>
                </c:pt>
                <c:pt idx="12967">
                  <c:v>2.5935000000010486</c:v>
                </c:pt>
                <c:pt idx="12968">
                  <c:v>2.5937000000010491</c:v>
                </c:pt>
                <c:pt idx="12969">
                  <c:v>2.5939000000010495</c:v>
                </c:pt>
                <c:pt idx="12970">
                  <c:v>2.5941000000010499</c:v>
                </c:pt>
                <c:pt idx="12971">
                  <c:v>2.5943000000010512</c:v>
                </c:pt>
                <c:pt idx="12972">
                  <c:v>2.5945000000010512</c:v>
                </c:pt>
                <c:pt idx="12973">
                  <c:v>2.5947000000010512</c:v>
                </c:pt>
                <c:pt idx="12974">
                  <c:v>2.5949000000010516</c:v>
                </c:pt>
                <c:pt idx="12975">
                  <c:v>2.5951000000010542</c:v>
                </c:pt>
                <c:pt idx="12976">
                  <c:v>2.5953000000010542</c:v>
                </c:pt>
                <c:pt idx="12977">
                  <c:v>2.5955000000010542</c:v>
                </c:pt>
                <c:pt idx="12978">
                  <c:v>2.5957000000010542</c:v>
                </c:pt>
                <c:pt idx="12979">
                  <c:v>2.5959000000010541</c:v>
                </c:pt>
                <c:pt idx="12980">
                  <c:v>2.5961000000010541</c:v>
                </c:pt>
                <c:pt idx="12981">
                  <c:v>2.5963000000010545</c:v>
                </c:pt>
                <c:pt idx="12982">
                  <c:v>2.596500000001055</c:v>
                </c:pt>
                <c:pt idx="12983">
                  <c:v>2.5967000000010554</c:v>
                </c:pt>
                <c:pt idx="12984">
                  <c:v>2.5969000000010558</c:v>
                </c:pt>
                <c:pt idx="12985">
                  <c:v>2.5971000000010602</c:v>
                </c:pt>
                <c:pt idx="12986">
                  <c:v>2.5973000000010602</c:v>
                </c:pt>
                <c:pt idx="12987">
                  <c:v>2.5975000000010602</c:v>
                </c:pt>
                <c:pt idx="12988">
                  <c:v>2.5977000000010602</c:v>
                </c:pt>
                <c:pt idx="12989">
                  <c:v>2.5979000000010601</c:v>
                </c:pt>
                <c:pt idx="12990">
                  <c:v>2.5981000000010592</c:v>
                </c:pt>
                <c:pt idx="12991">
                  <c:v>2.5983000000010592</c:v>
                </c:pt>
                <c:pt idx="12992">
                  <c:v>2.5985000000010592</c:v>
                </c:pt>
                <c:pt idx="12993">
                  <c:v>2.5987000000010596</c:v>
                </c:pt>
                <c:pt idx="12994">
                  <c:v>2.59890000000106</c:v>
                </c:pt>
                <c:pt idx="12995">
                  <c:v>2.5991000000010605</c:v>
                </c:pt>
                <c:pt idx="12996">
                  <c:v>2.5993000000010609</c:v>
                </c:pt>
                <c:pt idx="12997">
                  <c:v>2.5995000000010613</c:v>
                </c:pt>
                <c:pt idx="12998">
                  <c:v>2.5997000000010617</c:v>
                </c:pt>
                <c:pt idx="12999">
                  <c:v>2.5999000000010621</c:v>
                </c:pt>
                <c:pt idx="13000">
                  <c:v>2.6001000000010652</c:v>
                </c:pt>
                <c:pt idx="13001">
                  <c:v>2.6003000000010652</c:v>
                </c:pt>
                <c:pt idx="13002">
                  <c:v>2.6005000000010652</c:v>
                </c:pt>
                <c:pt idx="13003">
                  <c:v>2.6007000000010652</c:v>
                </c:pt>
                <c:pt idx="13004">
                  <c:v>2.6009000000010642</c:v>
                </c:pt>
                <c:pt idx="13005">
                  <c:v>2.6011000000010651</c:v>
                </c:pt>
                <c:pt idx="13006">
                  <c:v>2.6013000000010651</c:v>
                </c:pt>
                <c:pt idx="13007">
                  <c:v>2.6015000000010655</c:v>
                </c:pt>
                <c:pt idx="13008">
                  <c:v>2.6017000000010659</c:v>
                </c:pt>
                <c:pt idx="13009">
                  <c:v>2.6019000000010672</c:v>
                </c:pt>
                <c:pt idx="13010">
                  <c:v>2.6021000000010672</c:v>
                </c:pt>
                <c:pt idx="13011">
                  <c:v>2.6023000000010672</c:v>
                </c:pt>
                <c:pt idx="13012">
                  <c:v>2.6025000000010676</c:v>
                </c:pt>
                <c:pt idx="13013">
                  <c:v>2.602700000001068</c:v>
                </c:pt>
                <c:pt idx="13014">
                  <c:v>2.6029000000010685</c:v>
                </c:pt>
                <c:pt idx="13015">
                  <c:v>2.6031000000011</c:v>
                </c:pt>
                <c:pt idx="13016">
                  <c:v>2.6033000000010968</c:v>
                </c:pt>
                <c:pt idx="13017">
                  <c:v>2.6035000000010964</c:v>
                </c:pt>
                <c:pt idx="13018">
                  <c:v>2.6037000000010959</c:v>
                </c:pt>
                <c:pt idx="13019">
                  <c:v>2.6039000000010812</c:v>
                </c:pt>
                <c:pt idx="13020">
                  <c:v>2.6041000000010812</c:v>
                </c:pt>
                <c:pt idx="13021">
                  <c:v>2.6043000000010812</c:v>
                </c:pt>
                <c:pt idx="13022">
                  <c:v>2.6045000000010812</c:v>
                </c:pt>
                <c:pt idx="13023">
                  <c:v>2.6047000000010812</c:v>
                </c:pt>
                <c:pt idx="13024">
                  <c:v>2.6049000000010802</c:v>
                </c:pt>
                <c:pt idx="13025">
                  <c:v>2.6051000000010802</c:v>
                </c:pt>
                <c:pt idx="13026">
                  <c:v>2.6053000000010802</c:v>
                </c:pt>
                <c:pt idx="13027">
                  <c:v>2.6055000000010802</c:v>
                </c:pt>
                <c:pt idx="13028">
                  <c:v>2.6057000000010802</c:v>
                </c:pt>
                <c:pt idx="13029">
                  <c:v>2.6059000000010752</c:v>
                </c:pt>
                <c:pt idx="13030">
                  <c:v>2.6061000000010752</c:v>
                </c:pt>
                <c:pt idx="13031">
                  <c:v>2.6063000000010756</c:v>
                </c:pt>
                <c:pt idx="13032">
                  <c:v>2.6065000000010792</c:v>
                </c:pt>
                <c:pt idx="13033">
                  <c:v>2.6067000000010792</c:v>
                </c:pt>
                <c:pt idx="13034">
                  <c:v>2.6069000000010782</c:v>
                </c:pt>
                <c:pt idx="13035">
                  <c:v>2.6071000000011058</c:v>
                </c:pt>
                <c:pt idx="13036">
                  <c:v>2.607300000001104</c:v>
                </c:pt>
                <c:pt idx="13037">
                  <c:v>2.607500000001103</c:v>
                </c:pt>
                <c:pt idx="13038">
                  <c:v>2.6077000000011012</c:v>
                </c:pt>
                <c:pt idx="13039">
                  <c:v>2.6079000000010812</c:v>
                </c:pt>
                <c:pt idx="13040">
                  <c:v>2.6081000000010812</c:v>
                </c:pt>
                <c:pt idx="13041">
                  <c:v>2.6083000000010812</c:v>
                </c:pt>
                <c:pt idx="13042">
                  <c:v>2.6085000000010812</c:v>
                </c:pt>
                <c:pt idx="13043">
                  <c:v>2.6087000000010812</c:v>
                </c:pt>
                <c:pt idx="13044">
                  <c:v>2.6089000000010811</c:v>
                </c:pt>
                <c:pt idx="13045">
                  <c:v>2.6091000000010816</c:v>
                </c:pt>
                <c:pt idx="13046">
                  <c:v>2.6093000000010842</c:v>
                </c:pt>
                <c:pt idx="13047">
                  <c:v>2.6095000000010842</c:v>
                </c:pt>
                <c:pt idx="13048">
                  <c:v>2.6097000000010842</c:v>
                </c:pt>
                <c:pt idx="13049">
                  <c:v>2.6099000000010832</c:v>
                </c:pt>
                <c:pt idx="13050">
                  <c:v>2.6101000000010841</c:v>
                </c:pt>
                <c:pt idx="13051">
                  <c:v>2.6103000000010841</c:v>
                </c:pt>
                <c:pt idx="13052">
                  <c:v>2.6105000000010845</c:v>
                </c:pt>
                <c:pt idx="13053">
                  <c:v>2.6107000000010849</c:v>
                </c:pt>
                <c:pt idx="13054">
                  <c:v>2.6109000000010854</c:v>
                </c:pt>
                <c:pt idx="13055">
                  <c:v>2.6111000000010858</c:v>
                </c:pt>
                <c:pt idx="13056">
                  <c:v>2.6113000000010862</c:v>
                </c:pt>
                <c:pt idx="13057">
                  <c:v>2.6115000000010866</c:v>
                </c:pt>
                <c:pt idx="13058">
                  <c:v>2.611700000001087</c:v>
                </c:pt>
                <c:pt idx="13059">
                  <c:v>2.6119000000010875</c:v>
                </c:pt>
                <c:pt idx="13060">
                  <c:v>2.6121000000010879</c:v>
                </c:pt>
                <c:pt idx="13061">
                  <c:v>2.6123000000010883</c:v>
                </c:pt>
                <c:pt idx="13062">
                  <c:v>2.6125000000010887</c:v>
                </c:pt>
                <c:pt idx="13063">
                  <c:v>2.6127000000010887</c:v>
                </c:pt>
                <c:pt idx="13064">
                  <c:v>2.6129000000010887</c:v>
                </c:pt>
                <c:pt idx="13065">
                  <c:v>2.6131000000011002</c:v>
                </c:pt>
                <c:pt idx="13066">
                  <c:v>2.6133000000011002</c:v>
                </c:pt>
                <c:pt idx="13067">
                  <c:v>2.6135000000011002</c:v>
                </c:pt>
                <c:pt idx="13068">
                  <c:v>2.6137000000011001</c:v>
                </c:pt>
                <c:pt idx="13069">
                  <c:v>2.6139000000010952</c:v>
                </c:pt>
                <c:pt idx="13070">
                  <c:v>2.6141000000010952</c:v>
                </c:pt>
                <c:pt idx="13071">
                  <c:v>2.6143000000010952</c:v>
                </c:pt>
                <c:pt idx="13072">
                  <c:v>2.6145000000010952</c:v>
                </c:pt>
                <c:pt idx="13073">
                  <c:v>2.6147000000010951</c:v>
                </c:pt>
                <c:pt idx="13074">
                  <c:v>2.6149000000010942</c:v>
                </c:pt>
                <c:pt idx="13075">
                  <c:v>2.6151000000010942</c:v>
                </c:pt>
                <c:pt idx="13076">
                  <c:v>2.6153000000010946</c:v>
                </c:pt>
                <c:pt idx="13077">
                  <c:v>2.6155000000010951</c:v>
                </c:pt>
                <c:pt idx="13078">
                  <c:v>2.6157000000010955</c:v>
                </c:pt>
                <c:pt idx="13079">
                  <c:v>2.6159000000010959</c:v>
                </c:pt>
                <c:pt idx="13080">
                  <c:v>2.6161000000010972</c:v>
                </c:pt>
                <c:pt idx="13081">
                  <c:v>2.6163000000010972</c:v>
                </c:pt>
                <c:pt idx="13082">
                  <c:v>2.6165000000010972</c:v>
                </c:pt>
                <c:pt idx="13083">
                  <c:v>2.6167000000010976</c:v>
                </c:pt>
                <c:pt idx="13084">
                  <c:v>2.616900000001098</c:v>
                </c:pt>
                <c:pt idx="13085">
                  <c:v>2.6171000000011002</c:v>
                </c:pt>
                <c:pt idx="13086">
                  <c:v>2.6173000000011002</c:v>
                </c:pt>
                <c:pt idx="13087">
                  <c:v>2.6175000000011002</c:v>
                </c:pt>
                <c:pt idx="13088">
                  <c:v>2.6177000000011001</c:v>
                </c:pt>
                <c:pt idx="13089">
                  <c:v>2.6179000000011001</c:v>
                </c:pt>
                <c:pt idx="13090">
                  <c:v>2.6181000000011005</c:v>
                </c:pt>
                <c:pt idx="13091">
                  <c:v>2.618300000001101</c:v>
                </c:pt>
                <c:pt idx="13092">
                  <c:v>2.6185000000011014</c:v>
                </c:pt>
                <c:pt idx="13093">
                  <c:v>2.6187000000011018</c:v>
                </c:pt>
                <c:pt idx="13094">
                  <c:v>2.6189000000011022</c:v>
                </c:pt>
                <c:pt idx="13095">
                  <c:v>2.6191000000011031</c:v>
                </c:pt>
                <c:pt idx="13096">
                  <c:v>2.6193000000011031</c:v>
                </c:pt>
                <c:pt idx="13097">
                  <c:v>2.6195000000011035</c:v>
                </c:pt>
                <c:pt idx="13098">
                  <c:v>2.6197000000011039</c:v>
                </c:pt>
                <c:pt idx="13099">
                  <c:v>2.6199000000011043</c:v>
                </c:pt>
                <c:pt idx="13100">
                  <c:v>2.6201000000011052</c:v>
                </c:pt>
                <c:pt idx="13101">
                  <c:v>2.6203000000011052</c:v>
                </c:pt>
                <c:pt idx="13102">
                  <c:v>2.6205000000011056</c:v>
                </c:pt>
                <c:pt idx="13103">
                  <c:v>2.6207000000011091</c:v>
                </c:pt>
                <c:pt idx="13104">
                  <c:v>2.6209000000011082</c:v>
                </c:pt>
                <c:pt idx="13105">
                  <c:v>2.6211000000011082</c:v>
                </c:pt>
                <c:pt idx="13106">
                  <c:v>2.6213000000011082</c:v>
                </c:pt>
                <c:pt idx="13107">
                  <c:v>2.6215000000011082</c:v>
                </c:pt>
                <c:pt idx="13108">
                  <c:v>2.6217000000011081</c:v>
                </c:pt>
                <c:pt idx="13109">
                  <c:v>2.6219000000011086</c:v>
                </c:pt>
                <c:pt idx="13110">
                  <c:v>2.622100000001109</c:v>
                </c:pt>
                <c:pt idx="13111">
                  <c:v>2.6223000000011094</c:v>
                </c:pt>
                <c:pt idx="13112">
                  <c:v>2.6225000000011098</c:v>
                </c:pt>
                <c:pt idx="13113">
                  <c:v>2.6227000000011111</c:v>
                </c:pt>
                <c:pt idx="13114">
                  <c:v>2.6229000000011111</c:v>
                </c:pt>
                <c:pt idx="13115">
                  <c:v>2.62310000000114</c:v>
                </c:pt>
                <c:pt idx="13116">
                  <c:v>2.6233000000011391</c:v>
                </c:pt>
                <c:pt idx="13117">
                  <c:v>2.6235000000011386</c:v>
                </c:pt>
                <c:pt idx="13118">
                  <c:v>2.6237000000011212</c:v>
                </c:pt>
                <c:pt idx="13119">
                  <c:v>2.6239000000011212</c:v>
                </c:pt>
                <c:pt idx="13120">
                  <c:v>2.6241000000011212</c:v>
                </c:pt>
                <c:pt idx="13121">
                  <c:v>2.6243000000011212</c:v>
                </c:pt>
                <c:pt idx="13122">
                  <c:v>2.6245000000011212</c:v>
                </c:pt>
                <c:pt idx="13123">
                  <c:v>2.6247000000011202</c:v>
                </c:pt>
                <c:pt idx="13124">
                  <c:v>2.6249000000011202</c:v>
                </c:pt>
                <c:pt idx="13125">
                  <c:v>2.6251000000011202</c:v>
                </c:pt>
                <c:pt idx="13126">
                  <c:v>2.6253000000011202</c:v>
                </c:pt>
                <c:pt idx="13127">
                  <c:v>2.6255000000011202</c:v>
                </c:pt>
                <c:pt idx="13128">
                  <c:v>2.6257000000011192</c:v>
                </c:pt>
                <c:pt idx="13129">
                  <c:v>2.6259000000011192</c:v>
                </c:pt>
                <c:pt idx="13130">
                  <c:v>2.6261000000011192</c:v>
                </c:pt>
                <c:pt idx="13131">
                  <c:v>2.6263000000011192</c:v>
                </c:pt>
                <c:pt idx="13132">
                  <c:v>2.6265000000011192</c:v>
                </c:pt>
                <c:pt idx="13133">
                  <c:v>2.6267000000011191</c:v>
                </c:pt>
                <c:pt idx="13134">
                  <c:v>2.6269000000011191</c:v>
                </c:pt>
                <c:pt idx="13135">
                  <c:v>2.6271000000011453</c:v>
                </c:pt>
                <c:pt idx="13136">
                  <c:v>2.6273000000011453</c:v>
                </c:pt>
                <c:pt idx="13137">
                  <c:v>2.6275000000011453</c:v>
                </c:pt>
                <c:pt idx="13138">
                  <c:v>2.6277000000011212</c:v>
                </c:pt>
                <c:pt idx="13139">
                  <c:v>2.6279000000011212</c:v>
                </c:pt>
                <c:pt idx="13140">
                  <c:v>2.6281000000011216</c:v>
                </c:pt>
                <c:pt idx="13141">
                  <c:v>2.6283000000011252</c:v>
                </c:pt>
                <c:pt idx="13142">
                  <c:v>2.6285000000011252</c:v>
                </c:pt>
                <c:pt idx="13143">
                  <c:v>2.6287000000011242</c:v>
                </c:pt>
                <c:pt idx="13144">
                  <c:v>2.6289000000011242</c:v>
                </c:pt>
                <c:pt idx="13145">
                  <c:v>2.6291000000011242</c:v>
                </c:pt>
                <c:pt idx="13146">
                  <c:v>2.6293000000011242</c:v>
                </c:pt>
                <c:pt idx="13147">
                  <c:v>2.6295000000011246</c:v>
                </c:pt>
                <c:pt idx="13148">
                  <c:v>2.629700000001125</c:v>
                </c:pt>
                <c:pt idx="13149">
                  <c:v>2.6299000000011254</c:v>
                </c:pt>
                <c:pt idx="13150">
                  <c:v>2.6301000000011259</c:v>
                </c:pt>
                <c:pt idx="13151">
                  <c:v>2.6303000000011272</c:v>
                </c:pt>
                <c:pt idx="13152">
                  <c:v>2.6305000000011272</c:v>
                </c:pt>
                <c:pt idx="13153">
                  <c:v>2.6307000000011271</c:v>
                </c:pt>
                <c:pt idx="13154">
                  <c:v>2.6309000000011276</c:v>
                </c:pt>
                <c:pt idx="13155">
                  <c:v>2.631100000001128</c:v>
                </c:pt>
                <c:pt idx="13156">
                  <c:v>2.6313000000011284</c:v>
                </c:pt>
                <c:pt idx="13157">
                  <c:v>2.6315000000011288</c:v>
                </c:pt>
                <c:pt idx="13158">
                  <c:v>2.6317000000011288</c:v>
                </c:pt>
                <c:pt idx="13159">
                  <c:v>2.6319000000011297</c:v>
                </c:pt>
                <c:pt idx="13160">
                  <c:v>2.6321000000011301</c:v>
                </c:pt>
                <c:pt idx="13161">
                  <c:v>2.6323000000011305</c:v>
                </c:pt>
                <c:pt idx="13162">
                  <c:v>2.6325000000011309</c:v>
                </c:pt>
                <c:pt idx="13163">
                  <c:v>2.6327000000011314</c:v>
                </c:pt>
                <c:pt idx="13164">
                  <c:v>2.6329000000011318</c:v>
                </c:pt>
                <c:pt idx="13165">
                  <c:v>2.6331000000011402</c:v>
                </c:pt>
                <c:pt idx="13166">
                  <c:v>2.6333000000011402</c:v>
                </c:pt>
                <c:pt idx="13167">
                  <c:v>2.6335000000011402</c:v>
                </c:pt>
                <c:pt idx="13168">
                  <c:v>2.6337000000011352</c:v>
                </c:pt>
                <c:pt idx="13169">
                  <c:v>2.6339000000011352</c:v>
                </c:pt>
                <c:pt idx="13170">
                  <c:v>2.6341000000011352</c:v>
                </c:pt>
                <c:pt idx="13171">
                  <c:v>2.6343000000011352</c:v>
                </c:pt>
                <c:pt idx="13172">
                  <c:v>2.6345000000011352</c:v>
                </c:pt>
                <c:pt idx="13173">
                  <c:v>2.6347000000011356</c:v>
                </c:pt>
                <c:pt idx="13174">
                  <c:v>2.6349000000011382</c:v>
                </c:pt>
                <c:pt idx="13175">
                  <c:v>2.6351000000011382</c:v>
                </c:pt>
                <c:pt idx="13176">
                  <c:v>2.6353000000011382</c:v>
                </c:pt>
                <c:pt idx="13177">
                  <c:v>2.6355000000011382</c:v>
                </c:pt>
                <c:pt idx="13178">
                  <c:v>2.6357000000011381</c:v>
                </c:pt>
                <c:pt idx="13179">
                  <c:v>2.6359000000011381</c:v>
                </c:pt>
                <c:pt idx="13180">
                  <c:v>2.6361000000011385</c:v>
                </c:pt>
                <c:pt idx="13181">
                  <c:v>2.636300000001139</c:v>
                </c:pt>
                <c:pt idx="13182">
                  <c:v>2.6365000000011394</c:v>
                </c:pt>
                <c:pt idx="13183">
                  <c:v>2.6367000000011398</c:v>
                </c:pt>
                <c:pt idx="13184">
                  <c:v>2.6369000000011398</c:v>
                </c:pt>
                <c:pt idx="13185">
                  <c:v>2.6371000000011406</c:v>
                </c:pt>
                <c:pt idx="13186">
                  <c:v>2.6373000000011411</c:v>
                </c:pt>
                <c:pt idx="13187">
                  <c:v>2.6375000000011415</c:v>
                </c:pt>
                <c:pt idx="13188">
                  <c:v>2.6377000000011419</c:v>
                </c:pt>
                <c:pt idx="13189">
                  <c:v>2.6379000000011432</c:v>
                </c:pt>
                <c:pt idx="13190">
                  <c:v>2.6381000000011432</c:v>
                </c:pt>
                <c:pt idx="13191">
                  <c:v>2.6383000000011432</c:v>
                </c:pt>
                <c:pt idx="13192">
                  <c:v>2.6385000000011436</c:v>
                </c:pt>
                <c:pt idx="13193">
                  <c:v>2.638700000001144</c:v>
                </c:pt>
                <c:pt idx="13194">
                  <c:v>2.6389000000011444</c:v>
                </c:pt>
                <c:pt idx="13195">
                  <c:v>2.6391000000011449</c:v>
                </c:pt>
                <c:pt idx="13196">
                  <c:v>2.6393000000011453</c:v>
                </c:pt>
                <c:pt idx="13197">
                  <c:v>2.6395000000011457</c:v>
                </c:pt>
                <c:pt idx="13198">
                  <c:v>2.6397000000011461</c:v>
                </c:pt>
                <c:pt idx="13199">
                  <c:v>2.6399000000011466</c:v>
                </c:pt>
                <c:pt idx="13200">
                  <c:v>2.6401000000011492</c:v>
                </c:pt>
                <c:pt idx="13201">
                  <c:v>2.6403000000011492</c:v>
                </c:pt>
                <c:pt idx="13202">
                  <c:v>2.6405000000011492</c:v>
                </c:pt>
                <c:pt idx="13203">
                  <c:v>2.6407000000011482</c:v>
                </c:pt>
                <c:pt idx="13204">
                  <c:v>2.6409000000011491</c:v>
                </c:pt>
                <c:pt idx="13205">
                  <c:v>2.6411000000011491</c:v>
                </c:pt>
                <c:pt idx="13206">
                  <c:v>2.6413000000011495</c:v>
                </c:pt>
                <c:pt idx="13207">
                  <c:v>2.6415000000011499</c:v>
                </c:pt>
                <c:pt idx="13208">
                  <c:v>2.6417000000011512</c:v>
                </c:pt>
                <c:pt idx="13209">
                  <c:v>2.6419000000011512</c:v>
                </c:pt>
                <c:pt idx="13210">
                  <c:v>2.6421000000011512</c:v>
                </c:pt>
                <c:pt idx="13211">
                  <c:v>2.6423000000011516</c:v>
                </c:pt>
                <c:pt idx="13212">
                  <c:v>2.6425000000011551</c:v>
                </c:pt>
                <c:pt idx="13213">
                  <c:v>2.6427000000011542</c:v>
                </c:pt>
                <c:pt idx="13214">
                  <c:v>2.6429000000011542</c:v>
                </c:pt>
                <c:pt idx="13215">
                  <c:v>2.6431000000011808</c:v>
                </c:pt>
                <c:pt idx="13216">
                  <c:v>2.6433000000011799</c:v>
                </c:pt>
                <c:pt idx="13217">
                  <c:v>2.6435000000011692</c:v>
                </c:pt>
                <c:pt idx="13218">
                  <c:v>2.6437000000011612</c:v>
                </c:pt>
                <c:pt idx="13219">
                  <c:v>2.6439000000011612</c:v>
                </c:pt>
                <c:pt idx="13220">
                  <c:v>2.6441000000011612</c:v>
                </c:pt>
                <c:pt idx="13221">
                  <c:v>2.6443000000011612</c:v>
                </c:pt>
                <c:pt idx="13222">
                  <c:v>2.6445000000011611</c:v>
                </c:pt>
                <c:pt idx="13223">
                  <c:v>2.6447000000011602</c:v>
                </c:pt>
                <c:pt idx="13224">
                  <c:v>2.6449000000011602</c:v>
                </c:pt>
                <c:pt idx="13225">
                  <c:v>2.6451000000011602</c:v>
                </c:pt>
                <c:pt idx="13226">
                  <c:v>2.6453000000011602</c:v>
                </c:pt>
                <c:pt idx="13227">
                  <c:v>2.6455000000011601</c:v>
                </c:pt>
                <c:pt idx="13228">
                  <c:v>2.6457000000011592</c:v>
                </c:pt>
                <c:pt idx="13229">
                  <c:v>2.6459000000011592</c:v>
                </c:pt>
                <c:pt idx="13230">
                  <c:v>2.6461000000011596</c:v>
                </c:pt>
                <c:pt idx="13231">
                  <c:v>2.6463000000011601</c:v>
                </c:pt>
                <c:pt idx="13232">
                  <c:v>2.6465000000011605</c:v>
                </c:pt>
                <c:pt idx="13233">
                  <c:v>2.6467000000011609</c:v>
                </c:pt>
                <c:pt idx="13234">
                  <c:v>2.6469000000011613</c:v>
                </c:pt>
                <c:pt idx="13235">
                  <c:v>2.6471000000011875</c:v>
                </c:pt>
                <c:pt idx="13236">
                  <c:v>2.647300000001187</c:v>
                </c:pt>
                <c:pt idx="13237">
                  <c:v>2.6475000000011812</c:v>
                </c:pt>
                <c:pt idx="13238">
                  <c:v>2.6477000000011652</c:v>
                </c:pt>
                <c:pt idx="13239">
                  <c:v>2.6479000000011652</c:v>
                </c:pt>
                <c:pt idx="13240">
                  <c:v>2.6481000000011652</c:v>
                </c:pt>
                <c:pt idx="13241">
                  <c:v>2.6483000000011652</c:v>
                </c:pt>
                <c:pt idx="13242">
                  <c:v>2.6485000000011651</c:v>
                </c:pt>
                <c:pt idx="13243">
                  <c:v>2.6487000000011651</c:v>
                </c:pt>
                <c:pt idx="13244">
                  <c:v>2.6489000000011655</c:v>
                </c:pt>
                <c:pt idx="13245">
                  <c:v>2.6491000000011682</c:v>
                </c:pt>
                <c:pt idx="13246">
                  <c:v>2.6493000000011682</c:v>
                </c:pt>
                <c:pt idx="13247">
                  <c:v>2.6495000000011681</c:v>
                </c:pt>
                <c:pt idx="13248">
                  <c:v>2.6497000000011672</c:v>
                </c:pt>
                <c:pt idx="13249">
                  <c:v>2.6499000000011681</c:v>
                </c:pt>
                <c:pt idx="13250">
                  <c:v>2.6501000000011681</c:v>
                </c:pt>
                <c:pt idx="13251">
                  <c:v>2.6503000000011685</c:v>
                </c:pt>
                <c:pt idx="13252">
                  <c:v>2.6505000000011689</c:v>
                </c:pt>
                <c:pt idx="13253">
                  <c:v>2.6507000000011693</c:v>
                </c:pt>
                <c:pt idx="13254">
                  <c:v>2.6509000000011698</c:v>
                </c:pt>
                <c:pt idx="13255">
                  <c:v>2.6511000000011702</c:v>
                </c:pt>
                <c:pt idx="13256">
                  <c:v>2.6513000000011706</c:v>
                </c:pt>
                <c:pt idx="13257">
                  <c:v>2.651500000001171</c:v>
                </c:pt>
                <c:pt idx="13258">
                  <c:v>2.6517000000011715</c:v>
                </c:pt>
                <c:pt idx="13259">
                  <c:v>2.6519000000011719</c:v>
                </c:pt>
                <c:pt idx="13260">
                  <c:v>2.6521000000011732</c:v>
                </c:pt>
                <c:pt idx="13261">
                  <c:v>2.6523000000011732</c:v>
                </c:pt>
                <c:pt idx="13262">
                  <c:v>2.6525000000011731</c:v>
                </c:pt>
                <c:pt idx="13263">
                  <c:v>2.6527000000011736</c:v>
                </c:pt>
                <c:pt idx="13264">
                  <c:v>2.652900000001174</c:v>
                </c:pt>
                <c:pt idx="13265">
                  <c:v>2.6531000000011802</c:v>
                </c:pt>
                <c:pt idx="13266">
                  <c:v>2.6533000000011802</c:v>
                </c:pt>
                <c:pt idx="13267">
                  <c:v>2.6535000000011792</c:v>
                </c:pt>
                <c:pt idx="13268">
                  <c:v>2.6537000000011792</c:v>
                </c:pt>
                <c:pt idx="13269">
                  <c:v>2.6539000000011792</c:v>
                </c:pt>
                <c:pt idx="13270">
                  <c:v>2.6541000000011792</c:v>
                </c:pt>
                <c:pt idx="13271">
                  <c:v>2.6543000000011792</c:v>
                </c:pt>
                <c:pt idx="13272">
                  <c:v>2.6545000000011791</c:v>
                </c:pt>
                <c:pt idx="13273">
                  <c:v>2.6547000000011782</c:v>
                </c:pt>
                <c:pt idx="13274">
                  <c:v>2.6549000000011782</c:v>
                </c:pt>
                <c:pt idx="13275">
                  <c:v>2.6551000000011786</c:v>
                </c:pt>
                <c:pt idx="13276">
                  <c:v>2.6553000000011791</c:v>
                </c:pt>
                <c:pt idx="13277">
                  <c:v>2.6555000000011795</c:v>
                </c:pt>
                <c:pt idx="13278">
                  <c:v>2.6557000000011799</c:v>
                </c:pt>
                <c:pt idx="13279">
                  <c:v>2.6559000000011803</c:v>
                </c:pt>
                <c:pt idx="13280">
                  <c:v>2.6561000000011807</c:v>
                </c:pt>
                <c:pt idx="13281">
                  <c:v>2.6563000000011807</c:v>
                </c:pt>
                <c:pt idx="13282">
                  <c:v>2.6565000000011807</c:v>
                </c:pt>
                <c:pt idx="13283">
                  <c:v>2.656700000001182</c:v>
                </c:pt>
                <c:pt idx="13284">
                  <c:v>2.6569000000011824</c:v>
                </c:pt>
                <c:pt idx="13285">
                  <c:v>2.6571000000011842</c:v>
                </c:pt>
                <c:pt idx="13286">
                  <c:v>2.6573000000011842</c:v>
                </c:pt>
                <c:pt idx="13287">
                  <c:v>2.6575000000011841</c:v>
                </c:pt>
                <c:pt idx="13288">
                  <c:v>2.6577000000011841</c:v>
                </c:pt>
                <c:pt idx="13289">
                  <c:v>2.6579000000011845</c:v>
                </c:pt>
                <c:pt idx="13290">
                  <c:v>2.658100000001185</c:v>
                </c:pt>
                <c:pt idx="13291">
                  <c:v>2.6583000000011854</c:v>
                </c:pt>
                <c:pt idx="13292">
                  <c:v>2.6585000000011858</c:v>
                </c:pt>
                <c:pt idx="13293">
                  <c:v>2.6587000000011862</c:v>
                </c:pt>
                <c:pt idx="13294">
                  <c:v>2.6589000000011866</c:v>
                </c:pt>
                <c:pt idx="13295">
                  <c:v>2.6591000000011871</c:v>
                </c:pt>
                <c:pt idx="13296">
                  <c:v>2.6593000000011875</c:v>
                </c:pt>
                <c:pt idx="13297">
                  <c:v>2.6595000000011879</c:v>
                </c:pt>
                <c:pt idx="13298">
                  <c:v>2.6597000000011883</c:v>
                </c:pt>
                <c:pt idx="13299">
                  <c:v>2.6599000000011888</c:v>
                </c:pt>
                <c:pt idx="13300">
                  <c:v>2.6601000000011892</c:v>
                </c:pt>
                <c:pt idx="13301">
                  <c:v>2.6603000000011896</c:v>
                </c:pt>
                <c:pt idx="13302">
                  <c:v>2.6605000000012002</c:v>
                </c:pt>
                <c:pt idx="13303">
                  <c:v>2.6607000000012002</c:v>
                </c:pt>
                <c:pt idx="13304">
                  <c:v>2.6609000000012002</c:v>
                </c:pt>
                <c:pt idx="13305">
                  <c:v>2.6611000000012002</c:v>
                </c:pt>
                <c:pt idx="13306">
                  <c:v>2.6613000000012002</c:v>
                </c:pt>
                <c:pt idx="13307">
                  <c:v>2.6615000000011952</c:v>
                </c:pt>
                <c:pt idx="13308">
                  <c:v>2.6617000000011952</c:v>
                </c:pt>
                <c:pt idx="13309">
                  <c:v>2.6619000000011952</c:v>
                </c:pt>
                <c:pt idx="13310">
                  <c:v>2.6621000000011952</c:v>
                </c:pt>
                <c:pt idx="13311">
                  <c:v>2.6623000000011952</c:v>
                </c:pt>
                <c:pt idx="13312">
                  <c:v>2.6625000000011942</c:v>
                </c:pt>
                <c:pt idx="13313">
                  <c:v>2.6627000000011951</c:v>
                </c:pt>
                <c:pt idx="13314">
                  <c:v>2.6629000000011951</c:v>
                </c:pt>
                <c:pt idx="13315">
                  <c:v>2.6631000000012217</c:v>
                </c:pt>
                <c:pt idx="13316">
                  <c:v>2.6633000000012212</c:v>
                </c:pt>
                <c:pt idx="13317">
                  <c:v>2.6635000000012012</c:v>
                </c:pt>
                <c:pt idx="13318">
                  <c:v>2.6637000000012012</c:v>
                </c:pt>
                <c:pt idx="13319">
                  <c:v>2.6639000000012012</c:v>
                </c:pt>
                <c:pt idx="13320">
                  <c:v>2.6641000000012012</c:v>
                </c:pt>
                <c:pt idx="13321">
                  <c:v>2.6643000000012012</c:v>
                </c:pt>
                <c:pt idx="13322">
                  <c:v>2.6645000000012002</c:v>
                </c:pt>
                <c:pt idx="13323">
                  <c:v>2.6647000000012002</c:v>
                </c:pt>
                <c:pt idx="13324">
                  <c:v>2.6649000000012002</c:v>
                </c:pt>
                <c:pt idx="13325">
                  <c:v>2.6651000000012002</c:v>
                </c:pt>
                <c:pt idx="13326">
                  <c:v>2.6653000000012002</c:v>
                </c:pt>
                <c:pt idx="13327">
                  <c:v>2.6655000000012006</c:v>
                </c:pt>
                <c:pt idx="13328">
                  <c:v>2.665700000001201</c:v>
                </c:pt>
                <c:pt idx="13329">
                  <c:v>2.6659000000012014</c:v>
                </c:pt>
                <c:pt idx="13330">
                  <c:v>2.6661000000012018</c:v>
                </c:pt>
                <c:pt idx="13331">
                  <c:v>2.6663000000012032</c:v>
                </c:pt>
                <c:pt idx="13332">
                  <c:v>2.6665000000012031</c:v>
                </c:pt>
                <c:pt idx="13333">
                  <c:v>2.6667000000012031</c:v>
                </c:pt>
                <c:pt idx="13334">
                  <c:v>2.6669000000012035</c:v>
                </c:pt>
                <c:pt idx="13335">
                  <c:v>2.6671000000012288</c:v>
                </c:pt>
                <c:pt idx="13336">
                  <c:v>2.6673000000012212</c:v>
                </c:pt>
                <c:pt idx="13337">
                  <c:v>2.6675000000012052</c:v>
                </c:pt>
                <c:pt idx="13338">
                  <c:v>2.6677000000012052</c:v>
                </c:pt>
                <c:pt idx="13339">
                  <c:v>2.6679000000012056</c:v>
                </c:pt>
                <c:pt idx="13340">
                  <c:v>2.6681000000012092</c:v>
                </c:pt>
                <c:pt idx="13341">
                  <c:v>2.6683000000012091</c:v>
                </c:pt>
                <c:pt idx="13342">
                  <c:v>2.6685000000012082</c:v>
                </c:pt>
                <c:pt idx="13343">
                  <c:v>2.6687000000012082</c:v>
                </c:pt>
                <c:pt idx="13344">
                  <c:v>2.6689000000012082</c:v>
                </c:pt>
                <c:pt idx="13345">
                  <c:v>2.6691000000012082</c:v>
                </c:pt>
                <c:pt idx="13346">
                  <c:v>2.6693000000012086</c:v>
                </c:pt>
                <c:pt idx="13347">
                  <c:v>2.669500000001209</c:v>
                </c:pt>
                <c:pt idx="13348">
                  <c:v>2.6697000000012094</c:v>
                </c:pt>
                <c:pt idx="13349">
                  <c:v>2.6699000000012099</c:v>
                </c:pt>
                <c:pt idx="13350">
                  <c:v>2.6701000000012112</c:v>
                </c:pt>
                <c:pt idx="13351">
                  <c:v>2.6703000000012111</c:v>
                </c:pt>
                <c:pt idx="13352">
                  <c:v>2.6705000000012111</c:v>
                </c:pt>
                <c:pt idx="13353">
                  <c:v>2.6707000000012115</c:v>
                </c:pt>
                <c:pt idx="13354">
                  <c:v>2.6709000000012142</c:v>
                </c:pt>
                <c:pt idx="13355">
                  <c:v>2.6711000000012142</c:v>
                </c:pt>
                <c:pt idx="13356">
                  <c:v>2.6713000000012141</c:v>
                </c:pt>
                <c:pt idx="13357">
                  <c:v>2.6715000000012132</c:v>
                </c:pt>
                <c:pt idx="13358">
                  <c:v>2.6717000000012141</c:v>
                </c:pt>
                <c:pt idx="13359">
                  <c:v>2.6719000000012141</c:v>
                </c:pt>
                <c:pt idx="13360">
                  <c:v>2.6721000000012145</c:v>
                </c:pt>
                <c:pt idx="13361">
                  <c:v>2.6723000000012149</c:v>
                </c:pt>
                <c:pt idx="13362">
                  <c:v>2.6725000000012153</c:v>
                </c:pt>
                <c:pt idx="13363">
                  <c:v>2.6727000000012158</c:v>
                </c:pt>
                <c:pt idx="13364">
                  <c:v>2.6729000000012162</c:v>
                </c:pt>
                <c:pt idx="13365">
                  <c:v>2.6731000000012202</c:v>
                </c:pt>
                <c:pt idx="13366">
                  <c:v>2.6733000000012201</c:v>
                </c:pt>
                <c:pt idx="13367">
                  <c:v>2.6735000000012192</c:v>
                </c:pt>
                <c:pt idx="13368">
                  <c:v>2.6737000000012192</c:v>
                </c:pt>
                <c:pt idx="13369">
                  <c:v>2.6739000000012192</c:v>
                </c:pt>
                <c:pt idx="13370">
                  <c:v>2.6741000000012192</c:v>
                </c:pt>
                <c:pt idx="13371">
                  <c:v>2.6743000000012191</c:v>
                </c:pt>
                <c:pt idx="13372">
                  <c:v>2.6745000000012196</c:v>
                </c:pt>
                <c:pt idx="13373">
                  <c:v>2.67470000000122</c:v>
                </c:pt>
                <c:pt idx="13374">
                  <c:v>2.6749000000012204</c:v>
                </c:pt>
                <c:pt idx="13375">
                  <c:v>2.6751000000012208</c:v>
                </c:pt>
                <c:pt idx="13376">
                  <c:v>2.6753000000012213</c:v>
                </c:pt>
                <c:pt idx="13377">
                  <c:v>2.6755000000012217</c:v>
                </c:pt>
                <c:pt idx="13378">
                  <c:v>2.6757000000012221</c:v>
                </c:pt>
                <c:pt idx="13379">
                  <c:v>2.6759000000012225</c:v>
                </c:pt>
                <c:pt idx="13380">
                  <c:v>2.6761000000012229</c:v>
                </c:pt>
                <c:pt idx="13381">
                  <c:v>2.6763000000012234</c:v>
                </c:pt>
                <c:pt idx="13382">
                  <c:v>2.6765000000012238</c:v>
                </c:pt>
                <c:pt idx="13383">
                  <c:v>2.6767000000012238</c:v>
                </c:pt>
                <c:pt idx="13384">
                  <c:v>2.6769000000012237</c:v>
                </c:pt>
                <c:pt idx="13385">
                  <c:v>2.6771000000012251</c:v>
                </c:pt>
                <c:pt idx="13386">
                  <c:v>2.6773000000012255</c:v>
                </c:pt>
                <c:pt idx="13387">
                  <c:v>2.6775000000012259</c:v>
                </c:pt>
                <c:pt idx="13388">
                  <c:v>2.6777000000012272</c:v>
                </c:pt>
                <c:pt idx="13389">
                  <c:v>2.6779000000012272</c:v>
                </c:pt>
                <c:pt idx="13390">
                  <c:v>2.6781000000012272</c:v>
                </c:pt>
                <c:pt idx="13391">
                  <c:v>2.6783000000012276</c:v>
                </c:pt>
                <c:pt idx="13392">
                  <c:v>2.678500000001228</c:v>
                </c:pt>
                <c:pt idx="13393">
                  <c:v>2.6787000000012284</c:v>
                </c:pt>
                <c:pt idx="13394">
                  <c:v>2.6789000000012289</c:v>
                </c:pt>
                <c:pt idx="13395">
                  <c:v>2.6791000000012293</c:v>
                </c:pt>
                <c:pt idx="13396">
                  <c:v>2.6793000000012297</c:v>
                </c:pt>
                <c:pt idx="13397">
                  <c:v>2.6795000000012301</c:v>
                </c:pt>
                <c:pt idx="13398">
                  <c:v>2.6797000000012305</c:v>
                </c:pt>
                <c:pt idx="13399">
                  <c:v>2.679900000001231</c:v>
                </c:pt>
                <c:pt idx="13400">
                  <c:v>2.6801000000012412</c:v>
                </c:pt>
                <c:pt idx="13401">
                  <c:v>2.6803000000012402</c:v>
                </c:pt>
                <c:pt idx="13402">
                  <c:v>2.6805000000012402</c:v>
                </c:pt>
                <c:pt idx="13403">
                  <c:v>2.6807000000012402</c:v>
                </c:pt>
                <c:pt idx="13404">
                  <c:v>2.6809000000012402</c:v>
                </c:pt>
                <c:pt idx="13405">
                  <c:v>2.6811000000012402</c:v>
                </c:pt>
                <c:pt idx="13406">
                  <c:v>2.6813000000012392</c:v>
                </c:pt>
                <c:pt idx="13407">
                  <c:v>2.6815000000012352</c:v>
                </c:pt>
                <c:pt idx="13408">
                  <c:v>2.6817000000012352</c:v>
                </c:pt>
                <c:pt idx="13409">
                  <c:v>2.6819000000012352</c:v>
                </c:pt>
                <c:pt idx="13410">
                  <c:v>2.6821000000012356</c:v>
                </c:pt>
                <c:pt idx="13411">
                  <c:v>2.6823000000012382</c:v>
                </c:pt>
                <c:pt idx="13412">
                  <c:v>2.6825000000012382</c:v>
                </c:pt>
                <c:pt idx="13413">
                  <c:v>2.6827000000012382</c:v>
                </c:pt>
                <c:pt idx="13414">
                  <c:v>2.6829000000012382</c:v>
                </c:pt>
                <c:pt idx="13415">
                  <c:v>2.683100000001263</c:v>
                </c:pt>
                <c:pt idx="13416">
                  <c:v>2.6833000000012412</c:v>
                </c:pt>
                <c:pt idx="13417">
                  <c:v>2.6835000000012412</c:v>
                </c:pt>
                <c:pt idx="13418">
                  <c:v>2.6837000000012412</c:v>
                </c:pt>
                <c:pt idx="13419">
                  <c:v>2.6839000000012412</c:v>
                </c:pt>
                <c:pt idx="13420">
                  <c:v>2.6841000000012412</c:v>
                </c:pt>
                <c:pt idx="13421">
                  <c:v>2.6843000000012402</c:v>
                </c:pt>
                <c:pt idx="13422">
                  <c:v>2.6845000000012411</c:v>
                </c:pt>
                <c:pt idx="13423">
                  <c:v>2.6847000000012411</c:v>
                </c:pt>
                <c:pt idx="13424">
                  <c:v>2.6849000000012415</c:v>
                </c:pt>
                <c:pt idx="13425">
                  <c:v>2.6851000000012419</c:v>
                </c:pt>
                <c:pt idx="13426">
                  <c:v>2.6853000000012432</c:v>
                </c:pt>
                <c:pt idx="13427">
                  <c:v>2.6855000000012432</c:v>
                </c:pt>
                <c:pt idx="13428">
                  <c:v>2.6857000000012432</c:v>
                </c:pt>
                <c:pt idx="13429">
                  <c:v>2.6859000000012436</c:v>
                </c:pt>
                <c:pt idx="13430">
                  <c:v>2.686100000001244</c:v>
                </c:pt>
                <c:pt idx="13431">
                  <c:v>2.6863000000012445</c:v>
                </c:pt>
                <c:pt idx="13432">
                  <c:v>2.6865000000012449</c:v>
                </c:pt>
                <c:pt idx="13433">
                  <c:v>2.6867000000012453</c:v>
                </c:pt>
                <c:pt idx="13434">
                  <c:v>2.6869000000012457</c:v>
                </c:pt>
                <c:pt idx="13435">
                  <c:v>2.687100000001271</c:v>
                </c:pt>
                <c:pt idx="13436">
                  <c:v>2.6873000000012492</c:v>
                </c:pt>
                <c:pt idx="13437">
                  <c:v>2.6875000000012492</c:v>
                </c:pt>
                <c:pt idx="13438">
                  <c:v>2.6877000000012492</c:v>
                </c:pt>
                <c:pt idx="13439">
                  <c:v>2.6879000000012492</c:v>
                </c:pt>
                <c:pt idx="13440">
                  <c:v>2.6881000000012492</c:v>
                </c:pt>
                <c:pt idx="13441">
                  <c:v>2.6883000000012491</c:v>
                </c:pt>
                <c:pt idx="13442">
                  <c:v>2.6885000000012491</c:v>
                </c:pt>
                <c:pt idx="13443">
                  <c:v>2.6887000000012495</c:v>
                </c:pt>
                <c:pt idx="13444">
                  <c:v>2.6889000000012602</c:v>
                </c:pt>
                <c:pt idx="13445">
                  <c:v>2.6891000000012601</c:v>
                </c:pt>
                <c:pt idx="13446">
                  <c:v>2.6893000000012512</c:v>
                </c:pt>
                <c:pt idx="13447">
                  <c:v>2.6895000000012512</c:v>
                </c:pt>
                <c:pt idx="13448">
                  <c:v>2.6897000000012516</c:v>
                </c:pt>
                <c:pt idx="13449">
                  <c:v>2.6899000000012552</c:v>
                </c:pt>
                <c:pt idx="13450">
                  <c:v>2.6901000000012552</c:v>
                </c:pt>
                <c:pt idx="13451">
                  <c:v>2.6903000000012542</c:v>
                </c:pt>
                <c:pt idx="13452">
                  <c:v>2.6905000000012542</c:v>
                </c:pt>
                <c:pt idx="13453">
                  <c:v>2.6907000000012542</c:v>
                </c:pt>
                <c:pt idx="13454">
                  <c:v>2.6909000000012542</c:v>
                </c:pt>
                <c:pt idx="13455">
                  <c:v>2.6911000000012546</c:v>
                </c:pt>
                <c:pt idx="13456">
                  <c:v>2.691300000001255</c:v>
                </c:pt>
                <c:pt idx="13457">
                  <c:v>2.6915000000012554</c:v>
                </c:pt>
                <c:pt idx="13458">
                  <c:v>2.6917000000012559</c:v>
                </c:pt>
                <c:pt idx="13459">
                  <c:v>2.6919000000012572</c:v>
                </c:pt>
                <c:pt idx="13460">
                  <c:v>2.6921000000012572</c:v>
                </c:pt>
                <c:pt idx="13461">
                  <c:v>2.6923000000012571</c:v>
                </c:pt>
                <c:pt idx="13462">
                  <c:v>2.6925000000012576</c:v>
                </c:pt>
                <c:pt idx="13463">
                  <c:v>2.692700000001258</c:v>
                </c:pt>
                <c:pt idx="13464">
                  <c:v>2.6929000000012584</c:v>
                </c:pt>
                <c:pt idx="13465">
                  <c:v>2.6931000000012602</c:v>
                </c:pt>
                <c:pt idx="13466">
                  <c:v>2.6933000000012592</c:v>
                </c:pt>
                <c:pt idx="13467">
                  <c:v>2.6935000000012601</c:v>
                </c:pt>
                <c:pt idx="13468">
                  <c:v>2.6937000000012601</c:v>
                </c:pt>
                <c:pt idx="13469">
                  <c:v>2.6939000000012605</c:v>
                </c:pt>
                <c:pt idx="13470">
                  <c:v>2.6941000000012609</c:v>
                </c:pt>
                <c:pt idx="13471">
                  <c:v>2.6943000000012614</c:v>
                </c:pt>
                <c:pt idx="13472">
                  <c:v>2.6945000000012618</c:v>
                </c:pt>
                <c:pt idx="13473">
                  <c:v>2.6947000000012622</c:v>
                </c:pt>
                <c:pt idx="13474">
                  <c:v>2.6949000000012626</c:v>
                </c:pt>
                <c:pt idx="13475">
                  <c:v>2.695100000001263</c:v>
                </c:pt>
                <c:pt idx="13476">
                  <c:v>2.6953000000012635</c:v>
                </c:pt>
                <c:pt idx="13477">
                  <c:v>2.6955000000012639</c:v>
                </c:pt>
                <c:pt idx="13478">
                  <c:v>2.6957000000012643</c:v>
                </c:pt>
                <c:pt idx="13479">
                  <c:v>2.6959000000012647</c:v>
                </c:pt>
                <c:pt idx="13480">
                  <c:v>2.6961000000012647</c:v>
                </c:pt>
                <c:pt idx="13481">
                  <c:v>2.6963000000012647</c:v>
                </c:pt>
                <c:pt idx="13482">
                  <c:v>2.696500000001266</c:v>
                </c:pt>
                <c:pt idx="13483">
                  <c:v>2.6967000000012664</c:v>
                </c:pt>
                <c:pt idx="13484">
                  <c:v>2.6969000000012668</c:v>
                </c:pt>
                <c:pt idx="13485">
                  <c:v>2.6971000000012681</c:v>
                </c:pt>
                <c:pt idx="13486">
                  <c:v>2.6973000000012681</c:v>
                </c:pt>
                <c:pt idx="13487">
                  <c:v>2.6975000000012681</c:v>
                </c:pt>
                <c:pt idx="13488">
                  <c:v>2.6977000000012685</c:v>
                </c:pt>
                <c:pt idx="13489">
                  <c:v>2.6979000000012689</c:v>
                </c:pt>
                <c:pt idx="13490">
                  <c:v>2.6981000000012694</c:v>
                </c:pt>
                <c:pt idx="13491">
                  <c:v>2.6983000000012698</c:v>
                </c:pt>
                <c:pt idx="13492">
                  <c:v>2.6985000000012702</c:v>
                </c:pt>
                <c:pt idx="13493">
                  <c:v>2.6987000000012706</c:v>
                </c:pt>
                <c:pt idx="13494">
                  <c:v>2.6989000000012711</c:v>
                </c:pt>
                <c:pt idx="13495">
                  <c:v>2.6991000000012715</c:v>
                </c:pt>
                <c:pt idx="13496">
                  <c:v>2.6993000000012719</c:v>
                </c:pt>
                <c:pt idx="13497">
                  <c:v>2.6995000000012732</c:v>
                </c:pt>
                <c:pt idx="13498">
                  <c:v>2.6997000000012732</c:v>
                </c:pt>
                <c:pt idx="13499">
                  <c:v>2.6999000000012732</c:v>
                </c:pt>
                <c:pt idx="13500">
                  <c:v>2.7001000000012811</c:v>
                </c:pt>
                <c:pt idx="13501">
                  <c:v>2.7003000000012802</c:v>
                </c:pt>
                <c:pt idx="13502">
                  <c:v>2.7005000000012802</c:v>
                </c:pt>
                <c:pt idx="13503">
                  <c:v>2.7007000000012802</c:v>
                </c:pt>
                <c:pt idx="13504">
                  <c:v>2.7009000000012802</c:v>
                </c:pt>
                <c:pt idx="13505">
                  <c:v>2.7011000000012801</c:v>
                </c:pt>
                <c:pt idx="13506">
                  <c:v>2.7013000000012792</c:v>
                </c:pt>
                <c:pt idx="13507">
                  <c:v>2.7015000000012792</c:v>
                </c:pt>
                <c:pt idx="13508">
                  <c:v>2.7017000000012792</c:v>
                </c:pt>
                <c:pt idx="13509">
                  <c:v>2.7019000000012792</c:v>
                </c:pt>
                <c:pt idx="13510">
                  <c:v>2.7021000000012791</c:v>
                </c:pt>
                <c:pt idx="13511">
                  <c:v>2.7023000000012782</c:v>
                </c:pt>
                <c:pt idx="13512">
                  <c:v>2.7025000000012791</c:v>
                </c:pt>
                <c:pt idx="13513">
                  <c:v>2.7027000000012791</c:v>
                </c:pt>
                <c:pt idx="13514">
                  <c:v>2.7029000000012795</c:v>
                </c:pt>
                <c:pt idx="13515">
                  <c:v>2.7031000000012892</c:v>
                </c:pt>
                <c:pt idx="13516">
                  <c:v>2.7033000000012812</c:v>
                </c:pt>
                <c:pt idx="13517">
                  <c:v>2.7035000000012812</c:v>
                </c:pt>
                <c:pt idx="13518">
                  <c:v>2.7037000000012812</c:v>
                </c:pt>
                <c:pt idx="13519">
                  <c:v>2.7039000000012816</c:v>
                </c:pt>
                <c:pt idx="13520">
                  <c:v>2.7041000000012851</c:v>
                </c:pt>
                <c:pt idx="13521">
                  <c:v>2.7043000000012842</c:v>
                </c:pt>
                <c:pt idx="13522">
                  <c:v>2.7045000000012842</c:v>
                </c:pt>
                <c:pt idx="13523">
                  <c:v>2.7047000000012842</c:v>
                </c:pt>
                <c:pt idx="13524">
                  <c:v>2.7049000000012842</c:v>
                </c:pt>
                <c:pt idx="13525">
                  <c:v>2.7051000000012841</c:v>
                </c:pt>
                <c:pt idx="13526">
                  <c:v>2.7053000000012846</c:v>
                </c:pt>
                <c:pt idx="13527">
                  <c:v>2.705500000001285</c:v>
                </c:pt>
                <c:pt idx="13528">
                  <c:v>2.7057000000012854</c:v>
                </c:pt>
                <c:pt idx="13529">
                  <c:v>2.7059000000012858</c:v>
                </c:pt>
                <c:pt idx="13530">
                  <c:v>2.7061000000012871</c:v>
                </c:pt>
                <c:pt idx="13531">
                  <c:v>2.7063000000012871</c:v>
                </c:pt>
                <c:pt idx="13532">
                  <c:v>2.7065000000012871</c:v>
                </c:pt>
                <c:pt idx="13533">
                  <c:v>2.7067000000012875</c:v>
                </c:pt>
                <c:pt idx="13534">
                  <c:v>2.7069000000012879</c:v>
                </c:pt>
                <c:pt idx="13535">
                  <c:v>2.7071000000013257</c:v>
                </c:pt>
                <c:pt idx="13536">
                  <c:v>2.7073000000012892</c:v>
                </c:pt>
                <c:pt idx="13537">
                  <c:v>2.7075000000012892</c:v>
                </c:pt>
                <c:pt idx="13538">
                  <c:v>2.7077000000012896</c:v>
                </c:pt>
                <c:pt idx="13539">
                  <c:v>2.707900000001326</c:v>
                </c:pt>
                <c:pt idx="13540">
                  <c:v>2.7081000000013269</c:v>
                </c:pt>
                <c:pt idx="13541">
                  <c:v>2.7083000000013269</c:v>
                </c:pt>
                <c:pt idx="13542">
                  <c:v>2.7085000000013237</c:v>
                </c:pt>
                <c:pt idx="13543">
                  <c:v>2.7087000000013224</c:v>
                </c:pt>
                <c:pt idx="13544">
                  <c:v>2.7089000000013219</c:v>
                </c:pt>
                <c:pt idx="13545">
                  <c:v>2.7091000000012952</c:v>
                </c:pt>
                <c:pt idx="13546">
                  <c:v>2.7093000000012952</c:v>
                </c:pt>
                <c:pt idx="13547">
                  <c:v>2.7095000000012952</c:v>
                </c:pt>
                <c:pt idx="13548">
                  <c:v>2.7097000000012952</c:v>
                </c:pt>
                <c:pt idx="13549">
                  <c:v>2.7099000000012952</c:v>
                </c:pt>
                <c:pt idx="13550">
                  <c:v>2.7101000000012951</c:v>
                </c:pt>
                <c:pt idx="13551">
                  <c:v>2.7103000000012951</c:v>
                </c:pt>
                <c:pt idx="13552">
                  <c:v>2.7105000000012955</c:v>
                </c:pt>
                <c:pt idx="13553">
                  <c:v>2.7107000000012982</c:v>
                </c:pt>
                <c:pt idx="13554">
                  <c:v>2.7109000000012982</c:v>
                </c:pt>
                <c:pt idx="13555">
                  <c:v>2.7111000000012972</c:v>
                </c:pt>
                <c:pt idx="13556">
                  <c:v>2.7113000000012972</c:v>
                </c:pt>
                <c:pt idx="13557">
                  <c:v>2.7115000000012976</c:v>
                </c:pt>
                <c:pt idx="13558">
                  <c:v>2.7117000000012981</c:v>
                </c:pt>
                <c:pt idx="13559">
                  <c:v>2.7119000000012985</c:v>
                </c:pt>
                <c:pt idx="13560">
                  <c:v>2.7121000000012989</c:v>
                </c:pt>
                <c:pt idx="13561">
                  <c:v>2.7123000000012993</c:v>
                </c:pt>
                <c:pt idx="13562">
                  <c:v>2.7125000000012998</c:v>
                </c:pt>
                <c:pt idx="13563">
                  <c:v>2.7127000000013002</c:v>
                </c:pt>
                <c:pt idx="13564">
                  <c:v>2.7129000000013006</c:v>
                </c:pt>
                <c:pt idx="13565">
                  <c:v>2.7131000000013334</c:v>
                </c:pt>
                <c:pt idx="13566">
                  <c:v>2.713300000001333</c:v>
                </c:pt>
                <c:pt idx="13567">
                  <c:v>2.7135000000013312</c:v>
                </c:pt>
                <c:pt idx="13568">
                  <c:v>2.7137000000013316</c:v>
                </c:pt>
                <c:pt idx="13569">
                  <c:v>2.713900000001332</c:v>
                </c:pt>
                <c:pt idx="13570">
                  <c:v>2.714100000001332</c:v>
                </c:pt>
                <c:pt idx="13571">
                  <c:v>2.714300000001332</c:v>
                </c:pt>
                <c:pt idx="13572">
                  <c:v>2.7145000000013297</c:v>
                </c:pt>
                <c:pt idx="13573">
                  <c:v>2.7147000000013297</c:v>
                </c:pt>
                <c:pt idx="13574">
                  <c:v>2.7149000000013292</c:v>
                </c:pt>
                <c:pt idx="13575">
                  <c:v>2.7151000000013052</c:v>
                </c:pt>
                <c:pt idx="13576">
                  <c:v>2.7153000000013092</c:v>
                </c:pt>
                <c:pt idx="13577">
                  <c:v>2.7155000000013092</c:v>
                </c:pt>
                <c:pt idx="13578">
                  <c:v>2.7157000000013092</c:v>
                </c:pt>
                <c:pt idx="13579">
                  <c:v>2.7159000000013092</c:v>
                </c:pt>
                <c:pt idx="13580">
                  <c:v>2.7161000000013082</c:v>
                </c:pt>
                <c:pt idx="13581">
                  <c:v>2.7163000000013082</c:v>
                </c:pt>
                <c:pt idx="13582">
                  <c:v>2.7165000000013082</c:v>
                </c:pt>
                <c:pt idx="13583">
                  <c:v>2.7167000000013086</c:v>
                </c:pt>
                <c:pt idx="13584">
                  <c:v>2.716900000001309</c:v>
                </c:pt>
                <c:pt idx="13585">
                  <c:v>2.7171000000013437</c:v>
                </c:pt>
                <c:pt idx="13586">
                  <c:v>2.7173000000013436</c:v>
                </c:pt>
                <c:pt idx="13587">
                  <c:v>2.7175000000013423</c:v>
                </c:pt>
                <c:pt idx="13588">
                  <c:v>2.7177000000013432</c:v>
                </c:pt>
                <c:pt idx="13589">
                  <c:v>2.7179000000013427</c:v>
                </c:pt>
                <c:pt idx="13590">
                  <c:v>2.7181000000013436</c:v>
                </c:pt>
                <c:pt idx="13591">
                  <c:v>2.7183000000013426</c:v>
                </c:pt>
                <c:pt idx="13592">
                  <c:v>2.7185000000013404</c:v>
                </c:pt>
                <c:pt idx="13593">
                  <c:v>2.7187000000013399</c:v>
                </c:pt>
                <c:pt idx="13594">
                  <c:v>2.7189000000013395</c:v>
                </c:pt>
                <c:pt idx="13595">
                  <c:v>2.7191000000013212</c:v>
                </c:pt>
                <c:pt idx="13596">
                  <c:v>2.7193000000013212</c:v>
                </c:pt>
                <c:pt idx="13597">
                  <c:v>2.7195000000013212</c:v>
                </c:pt>
                <c:pt idx="13598">
                  <c:v>2.7197000000013212</c:v>
                </c:pt>
                <c:pt idx="13599">
                  <c:v>2.7199000000013211</c:v>
                </c:pt>
                <c:pt idx="13600">
                  <c:v>2.7201000000013615</c:v>
                </c:pt>
                <c:pt idx="13601">
                  <c:v>2.7203000000013571</c:v>
                </c:pt>
                <c:pt idx="13602">
                  <c:v>2.7205000000013539</c:v>
                </c:pt>
                <c:pt idx="13603">
                  <c:v>2.7207000000013504</c:v>
                </c:pt>
                <c:pt idx="13604">
                  <c:v>2.7209000000013503</c:v>
                </c:pt>
                <c:pt idx="13605">
                  <c:v>2.7211000000013503</c:v>
                </c:pt>
                <c:pt idx="13606">
                  <c:v>2.721300000001349</c:v>
                </c:pt>
                <c:pt idx="13607">
                  <c:v>2.7215000000013481</c:v>
                </c:pt>
                <c:pt idx="13608">
                  <c:v>2.721700000001348</c:v>
                </c:pt>
                <c:pt idx="13609">
                  <c:v>2.7219000000013485</c:v>
                </c:pt>
                <c:pt idx="13610">
                  <c:v>2.7221000000013489</c:v>
                </c:pt>
                <c:pt idx="13611">
                  <c:v>2.722300000001348</c:v>
                </c:pt>
                <c:pt idx="13612">
                  <c:v>2.7225000000013466</c:v>
                </c:pt>
                <c:pt idx="13613">
                  <c:v>2.7227000000013462</c:v>
                </c:pt>
                <c:pt idx="13614">
                  <c:v>2.7229000000013412</c:v>
                </c:pt>
                <c:pt idx="13615">
                  <c:v>2.7231000000013692</c:v>
                </c:pt>
                <c:pt idx="13616">
                  <c:v>2.7233000000013678</c:v>
                </c:pt>
                <c:pt idx="13617">
                  <c:v>2.7235000000013678</c:v>
                </c:pt>
                <c:pt idx="13618">
                  <c:v>2.7237000000013678</c:v>
                </c:pt>
                <c:pt idx="13619">
                  <c:v>2.7239000000013687</c:v>
                </c:pt>
                <c:pt idx="13620">
                  <c:v>2.7241000000013686</c:v>
                </c:pt>
                <c:pt idx="13621">
                  <c:v>2.7243000000013651</c:v>
                </c:pt>
                <c:pt idx="13622">
                  <c:v>2.7245000000013633</c:v>
                </c:pt>
                <c:pt idx="13623">
                  <c:v>2.7247000000013615</c:v>
                </c:pt>
                <c:pt idx="13624">
                  <c:v>2.724900000001361</c:v>
                </c:pt>
                <c:pt idx="13625">
                  <c:v>2.725100000001361</c:v>
                </c:pt>
                <c:pt idx="13626">
                  <c:v>2.7253000000013601</c:v>
                </c:pt>
                <c:pt idx="13627">
                  <c:v>2.7255000000013587</c:v>
                </c:pt>
                <c:pt idx="13628">
                  <c:v>2.7257000000013596</c:v>
                </c:pt>
                <c:pt idx="13629">
                  <c:v>2.72590000000136</c:v>
                </c:pt>
                <c:pt idx="13630">
                  <c:v>2.7261000000013604</c:v>
                </c:pt>
                <c:pt idx="13631">
                  <c:v>2.7263000000013586</c:v>
                </c:pt>
                <c:pt idx="13632">
                  <c:v>2.7265000000013568</c:v>
                </c:pt>
                <c:pt idx="13633">
                  <c:v>2.7267000000013555</c:v>
                </c:pt>
                <c:pt idx="13634">
                  <c:v>2.7269000000013452</c:v>
                </c:pt>
                <c:pt idx="13635">
                  <c:v>2.7271000000013785</c:v>
                </c:pt>
                <c:pt idx="13636">
                  <c:v>2.7273000000013767</c:v>
                </c:pt>
                <c:pt idx="13637">
                  <c:v>2.7275000000013767</c:v>
                </c:pt>
                <c:pt idx="13638">
                  <c:v>2.727700000001378</c:v>
                </c:pt>
                <c:pt idx="13639">
                  <c:v>2.727900000001378</c:v>
                </c:pt>
                <c:pt idx="13640">
                  <c:v>2.728100000001378</c:v>
                </c:pt>
                <c:pt idx="13641">
                  <c:v>2.7283000000013726</c:v>
                </c:pt>
                <c:pt idx="13642">
                  <c:v>2.7285000000013699</c:v>
                </c:pt>
                <c:pt idx="13643">
                  <c:v>2.7287000000013686</c:v>
                </c:pt>
                <c:pt idx="13644">
                  <c:v>2.7289000000013686</c:v>
                </c:pt>
                <c:pt idx="13645">
                  <c:v>2.7291000000013685</c:v>
                </c:pt>
                <c:pt idx="13646">
                  <c:v>2.7293000000013663</c:v>
                </c:pt>
                <c:pt idx="13647">
                  <c:v>2.7295000000013658</c:v>
                </c:pt>
                <c:pt idx="13648">
                  <c:v>2.7297000000013663</c:v>
                </c:pt>
                <c:pt idx="13649">
                  <c:v>2.7299000000013662</c:v>
                </c:pt>
                <c:pt idx="13650">
                  <c:v>2.7301000000013667</c:v>
                </c:pt>
                <c:pt idx="13651">
                  <c:v>2.7303000000013644</c:v>
                </c:pt>
                <c:pt idx="13652">
                  <c:v>2.7305000000013639</c:v>
                </c:pt>
                <c:pt idx="13653">
                  <c:v>2.730700000001363</c:v>
                </c:pt>
                <c:pt idx="13654">
                  <c:v>2.7309000000013492</c:v>
                </c:pt>
                <c:pt idx="13655">
                  <c:v>2.7311000000013412</c:v>
                </c:pt>
                <c:pt idx="13656">
                  <c:v>2.7313000000013412</c:v>
                </c:pt>
                <c:pt idx="13657">
                  <c:v>2.7315000000013412</c:v>
                </c:pt>
                <c:pt idx="13658">
                  <c:v>2.7317000000013412</c:v>
                </c:pt>
                <c:pt idx="13659">
                  <c:v>2.7319000000013411</c:v>
                </c:pt>
                <c:pt idx="13660">
                  <c:v>2.7321000000013411</c:v>
                </c:pt>
                <c:pt idx="13661">
                  <c:v>2.7323000000013415</c:v>
                </c:pt>
                <c:pt idx="13662">
                  <c:v>2.7325000000013442</c:v>
                </c:pt>
                <c:pt idx="13663">
                  <c:v>2.7327000000013442</c:v>
                </c:pt>
                <c:pt idx="13664">
                  <c:v>2.7329000000013441</c:v>
                </c:pt>
                <c:pt idx="13665">
                  <c:v>2.7331000000013765</c:v>
                </c:pt>
                <c:pt idx="13666">
                  <c:v>2.7333000000013747</c:v>
                </c:pt>
                <c:pt idx="13667">
                  <c:v>2.7335000000013738</c:v>
                </c:pt>
                <c:pt idx="13668">
                  <c:v>2.7337000000013747</c:v>
                </c:pt>
                <c:pt idx="13669">
                  <c:v>2.7339000000013756</c:v>
                </c:pt>
                <c:pt idx="13670">
                  <c:v>2.734100000001376</c:v>
                </c:pt>
                <c:pt idx="13671">
                  <c:v>2.7343000000013729</c:v>
                </c:pt>
                <c:pt idx="13672">
                  <c:v>2.7345000000013719</c:v>
                </c:pt>
                <c:pt idx="13673">
                  <c:v>2.7347000000013715</c:v>
                </c:pt>
                <c:pt idx="13674">
                  <c:v>2.7349000000013612</c:v>
                </c:pt>
                <c:pt idx="13675">
                  <c:v>2.7351000000013492</c:v>
                </c:pt>
                <c:pt idx="13676">
                  <c:v>2.7353000000013492</c:v>
                </c:pt>
                <c:pt idx="13677">
                  <c:v>2.7355000000013492</c:v>
                </c:pt>
                <c:pt idx="13678">
                  <c:v>2.7357000000013492</c:v>
                </c:pt>
                <c:pt idx="13679">
                  <c:v>2.7359000000013491</c:v>
                </c:pt>
                <c:pt idx="13680">
                  <c:v>2.7361000000013496</c:v>
                </c:pt>
                <c:pt idx="13681">
                  <c:v>2.7363000000013602</c:v>
                </c:pt>
                <c:pt idx="13682">
                  <c:v>2.7365000000013602</c:v>
                </c:pt>
                <c:pt idx="13683">
                  <c:v>2.7367000000013602</c:v>
                </c:pt>
                <c:pt idx="13684">
                  <c:v>2.7369000000013552</c:v>
                </c:pt>
                <c:pt idx="13685">
                  <c:v>2.7371000000013854</c:v>
                </c:pt>
                <c:pt idx="13686">
                  <c:v>2.7373000000013841</c:v>
                </c:pt>
                <c:pt idx="13687">
                  <c:v>2.737500000001384</c:v>
                </c:pt>
                <c:pt idx="13688">
                  <c:v>2.7377000000013845</c:v>
                </c:pt>
                <c:pt idx="13689">
                  <c:v>2.7379000000013844</c:v>
                </c:pt>
                <c:pt idx="13690">
                  <c:v>2.7381000000013849</c:v>
                </c:pt>
                <c:pt idx="13691">
                  <c:v>2.7383000000013817</c:v>
                </c:pt>
                <c:pt idx="13692">
                  <c:v>2.7385000000013808</c:v>
                </c:pt>
                <c:pt idx="13693">
                  <c:v>2.7387000000013808</c:v>
                </c:pt>
                <c:pt idx="13694">
                  <c:v>2.7389000000013612</c:v>
                </c:pt>
                <c:pt idx="13695">
                  <c:v>2.7391000000013612</c:v>
                </c:pt>
                <c:pt idx="13696">
                  <c:v>2.7393000000013612</c:v>
                </c:pt>
                <c:pt idx="13697">
                  <c:v>2.7395000000013612</c:v>
                </c:pt>
                <c:pt idx="13698">
                  <c:v>2.7397000000013612</c:v>
                </c:pt>
                <c:pt idx="13699">
                  <c:v>2.7399000000013602</c:v>
                </c:pt>
                <c:pt idx="13700">
                  <c:v>2.7401000000014011</c:v>
                </c:pt>
                <c:pt idx="13701">
                  <c:v>2.7403000000013962</c:v>
                </c:pt>
                <c:pt idx="13702">
                  <c:v>2.7405000000013948</c:v>
                </c:pt>
                <c:pt idx="13703">
                  <c:v>2.7407000000013917</c:v>
                </c:pt>
                <c:pt idx="13704">
                  <c:v>2.7409000000013917</c:v>
                </c:pt>
                <c:pt idx="13705">
                  <c:v>2.7411000000013912</c:v>
                </c:pt>
                <c:pt idx="13706">
                  <c:v>2.7413000000013894</c:v>
                </c:pt>
                <c:pt idx="13707">
                  <c:v>2.7415000000013898</c:v>
                </c:pt>
                <c:pt idx="13708">
                  <c:v>2.7417000000013902</c:v>
                </c:pt>
                <c:pt idx="13709">
                  <c:v>2.7419000000013907</c:v>
                </c:pt>
                <c:pt idx="13710">
                  <c:v>2.7421000000013911</c:v>
                </c:pt>
                <c:pt idx="13711">
                  <c:v>2.7423000000013884</c:v>
                </c:pt>
                <c:pt idx="13712">
                  <c:v>2.7425000000013884</c:v>
                </c:pt>
                <c:pt idx="13713">
                  <c:v>2.7427000000013884</c:v>
                </c:pt>
                <c:pt idx="13714">
                  <c:v>2.7429000000013652</c:v>
                </c:pt>
                <c:pt idx="13715">
                  <c:v>2.7431000000014096</c:v>
                </c:pt>
                <c:pt idx="13716">
                  <c:v>2.7433000000014096</c:v>
                </c:pt>
                <c:pt idx="13717">
                  <c:v>2.7435000000014096</c:v>
                </c:pt>
                <c:pt idx="13718">
                  <c:v>2.74370000000141</c:v>
                </c:pt>
                <c:pt idx="13719">
                  <c:v>2.7439000000014109</c:v>
                </c:pt>
                <c:pt idx="13720">
                  <c:v>2.7441000000014086</c:v>
                </c:pt>
                <c:pt idx="13721">
                  <c:v>2.7443000000014055</c:v>
                </c:pt>
                <c:pt idx="13722">
                  <c:v>2.7445000000014033</c:v>
                </c:pt>
                <c:pt idx="13723">
                  <c:v>2.7447000000014024</c:v>
                </c:pt>
                <c:pt idx="13724">
                  <c:v>2.7449000000014019</c:v>
                </c:pt>
                <c:pt idx="13725">
                  <c:v>2.7451000000014019</c:v>
                </c:pt>
                <c:pt idx="13726">
                  <c:v>2.745300000001401</c:v>
                </c:pt>
                <c:pt idx="13727">
                  <c:v>2.7455000000014014</c:v>
                </c:pt>
                <c:pt idx="13728">
                  <c:v>2.7457000000014018</c:v>
                </c:pt>
                <c:pt idx="13729">
                  <c:v>2.7459000000014022</c:v>
                </c:pt>
                <c:pt idx="13730">
                  <c:v>2.7461000000014018</c:v>
                </c:pt>
                <c:pt idx="13731">
                  <c:v>2.7463000000013995</c:v>
                </c:pt>
                <c:pt idx="13732">
                  <c:v>2.746500000001399</c:v>
                </c:pt>
                <c:pt idx="13733">
                  <c:v>2.7467000000013986</c:v>
                </c:pt>
                <c:pt idx="13734">
                  <c:v>2.7469000000013812</c:v>
                </c:pt>
                <c:pt idx="13735">
                  <c:v>2.747100000001419</c:v>
                </c:pt>
                <c:pt idx="13736">
                  <c:v>2.7473000000014189</c:v>
                </c:pt>
                <c:pt idx="13737">
                  <c:v>2.7475000000014189</c:v>
                </c:pt>
                <c:pt idx="13738">
                  <c:v>2.7477000000014198</c:v>
                </c:pt>
                <c:pt idx="13739">
                  <c:v>2.7479000000014198</c:v>
                </c:pt>
                <c:pt idx="13740">
                  <c:v>2.7481000000014162</c:v>
                </c:pt>
                <c:pt idx="13741">
                  <c:v>2.7483000000014131</c:v>
                </c:pt>
                <c:pt idx="13742">
                  <c:v>2.7485000000014095</c:v>
                </c:pt>
                <c:pt idx="13743">
                  <c:v>2.7487000000014099</c:v>
                </c:pt>
                <c:pt idx="13744">
                  <c:v>2.7489000000014094</c:v>
                </c:pt>
                <c:pt idx="13745">
                  <c:v>2.7491000000014085</c:v>
                </c:pt>
                <c:pt idx="13746">
                  <c:v>2.7493000000014072</c:v>
                </c:pt>
                <c:pt idx="13747">
                  <c:v>2.7495000000014076</c:v>
                </c:pt>
                <c:pt idx="13748">
                  <c:v>2.7497000000014076</c:v>
                </c:pt>
                <c:pt idx="13749">
                  <c:v>2.749900000001408</c:v>
                </c:pt>
                <c:pt idx="13750">
                  <c:v>2.7501000000014066</c:v>
                </c:pt>
                <c:pt idx="13751">
                  <c:v>2.7503000000014053</c:v>
                </c:pt>
                <c:pt idx="13752">
                  <c:v>2.7505000000014048</c:v>
                </c:pt>
                <c:pt idx="13753">
                  <c:v>2.7507000000014012</c:v>
                </c:pt>
                <c:pt idx="13754">
                  <c:v>2.7509000000013812</c:v>
                </c:pt>
                <c:pt idx="13755">
                  <c:v>2.7511000000013812</c:v>
                </c:pt>
                <c:pt idx="13756">
                  <c:v>2.7513000000013816</c:v>
                </c:pt>
                <c:pt idx="13757">
                  <c:v>2.7515000000013852</c:v>
                </c:pt>
                <c:pt idx="13758">
                  <c:v>2.7517000000013851</c:v>
                </c:pt>
                <c:pt idx="13759">
                  <c:v>2.7519000000013842</c:v>
                </c:pt>
                <c:pt idx="13760">
                  <c:v>2.7521000000013842</c:v>
                </c:pt>
                <c:pt idx="13761">
                  <c:v>2.7523000000013842</c:v>
                </c:pt>
                <c:pt idx="13762">
                  <c:v>2.7525000000013842</c:v>
                </c:pt>
                <c:pt idx="13763">
                  <c:v>2.7527000000013846</c:v>
                </c:pt>
                <c:pt idx="13764">
                  <c:v>2.752900000001385</c:v>
                </c:pt>
                <c:pt idx="13765">
                  <c:v>2.753100000001417</c:v>
                </c:pt>
                <c:pt idx="13766">
                  <c:v>2.7533000000014169</c:v>
                </c:pt>
                <c:pt idx="13767">
                  <c:v>2.7535000000014178</c:v>
                </c:pt>
                <c:pt idx="13768">
                  <c:v>2.7537000000014187</c:v>
                </c:pt>
                <c:pt idx="13769">
                  <c:v>2.7539000000014187</c:v>
                </c:pt>
                <c:pt idx="13770">
                  <c:v>2.754100000001416</c:v>
                </c:pt>
                <c:pt idx="13771">
                  <c:v>2.7543000000014151</c:v>
                </c:pt>
                <c:pt idx="13772">
                  <c:v>2.7545000000014142</c:v>
                </c:pt>
                <c:pt idx="13773">
                  <c:v>2.7547000000014012</c:v>
                </c:pt>
                <c:pt idx="13774">
                  <c:v>2.7549000000013892</c:v>
                </c:pt>
                <c:pt idx="13775">
                  <c:v>2.7551000000014012</c:v>
                </c:pt>
                <c:pt idx="13776">
                  <c:v>2.7553000000014012</c:v>
                </c:pt>
                <c:pt idx="13777">
                  <c:v>2.7555000000014012</c:v>
                </c:pt>
                <c:pt idx="13778">
                  <c:v>2.7557000000014011</c:v>
                </c:pt>
                <c:pt idx="13779">
                  <c:v>2.7559000000014002</c:v>
                </c:pt>
                <c:pt idx="13780">
                  <c:v>2.7561000000014002</c:v>
                </c:pt>
                <c:pt idx="13781">
                  <c:v>2.7563000000014002</c:v>
                </c:pt>
                <c:pt idx="13782">
                  <c:v>2.7565000000014002</c:v>
                </c:pt>
                <c:pt idx="13783">
                  <c:v>2.7567000000014001</c:v>
                </c:pt>
                <c:pt idx="13784">
                  <c:v>2.7569000000013952</c:v>
                </c:pt>
                <c:pt idx="13785">
                  <c:v>2.7571000000014259</c:v>
                </c:pt>
                <c:pt idx="13786">
                  <c:v>2.7573000000014249</c:v>
                </c:pt>
                <c:pt idx="13787">
                  <c:v>2.7575000000014254</c:v>
                </c:pt>
                <c:pt idx="13788">
                  <c:v>2.7577000000014253</c:v>
                </c:pt>
                <c:pt idx="13789">
                  <c:v>2.7579000000014258</c:v>
                </c:pt>
                <c:pt idx="13790">
                  <c:v>2.758100000001424</c:v>
                </c:pt>
                <c:pt idx="13791">
                  <c:v>2.7583000000014231</c:v>
                </c:pt>
                <c:pt idx="13792">
                  <c:v>2.7585000000014226</c:v>
                </c:pt>
                <c:pt idx="13793">
                  <c:v>2.7587000000014092</c:v>
                </c:pt>
                <c:pt idx="13794">
                  <c:v>2.7589000000014012</c:v>
                </c:pt>
                <c:pt idx="13795">
                  <c:v>2.7591000000014012</c:v>
                </c:pt>
                <c:pt idx="13796">
                  <c:v>2.7593000000014012</c:v>
                </c:pt>
                <c:pt idx="13797">
                  <c:v>2.7595000000014012</c:v>
                </c:pt>
                <c:pt idx="13798">
                  <c:v>2.7597000000014011</c:v>
                </c:pt>
                <c:pt idx="13799">
                  <c:v>2.7599000000014002</c:v>
                </c:pt>
                <c:pt idx="13800">
                  <c:v>2.7601000000014397</c:v>
                </c:pt>
                <c:pt idx="13801">
                  <c:v>2.7603000000014366</c:v>
                </c:pt>
                <c:pt idx="13802">
                  <c:v>2.7605000000014348</c:v>
                </c:pt>
                <c:pt idx="13803">
                  <c:v>2.7607000000014343</c:v>
                </c:pt>
                <c:pt idx="13804">
                  <c:v>2.7609000000014352</c:v>
                </c:pt>
                <c:pt idx="13805">
                  <c:v>2.761100000001433</c:v>
                </c:pt>
                <c:pt idx="13806">
                  <c:v>2.7613000000014321</c:v>
                </c:pt>
                <c:pt idx="13807">
                  <c:v>2.761500000001432</c:v>
                </c:pt>
                <c:pt idx="13808">
                  <c:v>2.7617000000014329</c:v>
                </c:pt>
                <c:pt idx="13809">
                  <c:v>2.7619000000014338</c:v>
                </c:pt>
                <c:pt idx="13810">
                  <c:v>2.7621000000014306</c:v>
                </c:pt>
                <c:pt idx="13811">
                  <c:v>2.7623000000014306</c:v>
                </c:pt>
                <c:pt idx="13812">
                  <c:v>2.7625000000014301</c:v>
                </c:pt>
                <c:pt idx="13813">
                  <c:v>2.7627000000014212</c:v>
                </c:pt>
                <c:pt idx="13814">
                  <c:v>2.7629000000014092</c:v>
                </c:pt>
                <c:pt idx="13815">
                  <c:v>2.763100000001451</c:v>
                </c:pt>
                <c:pt idx="13816">
                  <c:v>2.7633000000014518</c:v>
                </c:pt>
                <c:pt idx="13817">
                  <c:v>2.7635000000014518</c:v>
                </c:pt>
                <c:pt idx="13818">
                  <c:v>2.7637000000014527</c:v>
                </c:pt>
                <c:pt idx="13819">
                  <c:v>2.76390000000145</c:v>
                </c:pt>
                <c:pt idx="13820">
                  <c:v>2.7641000000014477</c:v>
                </c:pt>
                <c:pt idx="13821">
                  <c:v>2.7643000000014455</c:v>
                </c:pt>
                <c:pt idx="13822">
                  <c:v>2.764500000001445</c:v>
                </c:pt>
                <c:pt idx="13823">
                  <c:v>2.764700000001445</c:v>
                </c:pt>
                <c:pt idx="13824">
                  <c:v>2.7649000000014445</c:v>
                </c:pt>
                <c:pt idx="13825">
                  <c:v>2.7651000000014432</c:v>
                </c:pt>
                <c:pt idx="13826">
                  <c:v>2.7653000000014432</c:v>
                </c:pt>
                <c:pt idx="13827">
                  <c:v>2.7655000000014436</c:v>
                </c:pt>
                <c:pt idx="13828">
                  <c:v>2.765700000001444</c:v>
                </c:pt>
                <c:pt idx="13829">
                  <c:v>2.7659000000014435</c:v>
                </c:pt>
                <c:pt idx="13830">
                  <c:v>2.7661000000014409</c:v>
                </c:pt>
                <c:pt idx="13831">
                  <c:v>2.7663000000014399</c:v>
                </c:pt>
                <c:pt idx="13832">
                  <c:v>2.7665000000014399</c:v>
                </c:pt>
                <c:pt idx="13833">
                  <c:v>2.7667000000014212</c:v>
                </c:pt>
                <c:pt idx="13834">
                  <c:v>2.7669000000014212</c:v>
                </c:pt>
                <c:pt idx="13835">
                  <c:v>2.7671000000014607</c:v>
                </c:pt>
                <c:pt idx="13836">
                  <c:v>2.7673000000014607</c:v>
                </c:pt>
                <c:pt idx="13837">
                  <c:v>2.7675000000014616</c:v>
                </c:pt>
                <c:pt idx="13838">
                  <c:v>2.7677000000014615</c:v>
                </c:pt>
                <c:pt idx="13839">
                  <c:v>2.7679000000014597</c:v>
                </c:pt>
                <c:pt idx="13840">
                  <c:v>2.7681000000014553</c:v>
                </c:pt>
                <c:pt idx="13841">
                  <c:v>2.768300000001453</c:v>
                </c:pt>
                <c:pt idx="13842">
                  <c:v>2.7685000000014512</c:v>
                </c:pt>
                <c:pt idx="13843">
                  <c:v>2.7687000000014503</c:v>
                </c:pt>
                <c:pt idx="13844">
                  <c:v>2.7689000000014503</c:v>
                </c:pt>
                <c:pt idx="13845">
                  <c:v>2.7691000000014481</c:v>
                </c:pt>
                <c:pt idx="13846">
                  <c:v>2.7693000000014485</c:v>
                </c:pt>
                <c:pt idx="13847">
                  <c:v>2.7695000000014489</c:v>
                </c:pt>
                <c:pt idx="13848">
                  <c:v>2.7697000000014493</c:v>
                </c:pt>
                <c:pt idx="13849">
                  <c:v>2.7699000000014493</c:v>
                </c:pt>
                <c:pt idx="13850">
                  <c:v>2.7701000000014471</c:v>
                </c:pt>
                <c:pt idx="13851">
                  <c:v>2.770300000001447</c:v>
                </c:pt>
                <c:pt idx="13852">
                  <c:v>2.770500000001447</c:v>
                </c:pt>
                <c:pt idx="13853">
                  <c:v>2.7707000000014252</c:v>
                </c:pt>
                <c:pt idx="13854">
                  <c:v>2.7709000000014252</c:v>
                </c:pt>
                <c:pt idx="13855">
                  <c:v>2.7711000000014252</c:v>
                </c:pt>
                <c:pt idx="13856">
                  <c:v>2.7713000000014252</c:v>
                </c:pt>
                <c:pt idx="13857">
                  <c:v>2.7715000000014252</c:v>
                </c:pt>
                <c:pt idx="13858">
                  <c:v>2.7717000000014251</c:v>
                </c:pt>
                <c:pt idx="13859">
                  <c:v>2.7719000000014251</c:v>
                </c:pt>
                <c:pt idx="13860">
                  <c:v>2.7721000000014255</c:v>
                </c:pt>
                <c:pt idx="13861">
                  <c:v>2.7723000000014282</c:v>
                </c:pt>
                <c:pt idx="13862">
                  <c:v>2.7725000000014282</c:v>
                </c:pt>
                <c:pt idx="13863">
                  <c:v>2.7727000000014272</c:v>
                </c:pt>
                <c:pt idx="13864">
                  <c:v>2.7729000000014272</c:v>
                </c:pt>
                <c:pt idx="13865">
                  <c:v>2.7731000000014596</c:v>
                </c:pt>
                <c:pt idx="13866">
                  <c:v>2.77330000000146</c:v>
                </c:pt>
                <c:pt idx="13867">
                  <c:v>2.7735000000014605</c:v>
                </c:pt>
                <c:pt idx="13868">
                  <c:v>2.7737000000014609</c:v>
                </c:pt>
                <c:pt idx="13869">
                  <c:v>2.77390000000146</c:v>
                </c:pt>
                <c:pt idx="13870">
                  <c:v>2.7741000000014577</c:v>
                </c:pt>
                <c:pt idx="13871">
                  <c:v>2.7743000000014573</c:v>
                </c:pt>
                <c:pt idx="13872">
                  <c:v>2.7745000000014564</c:v>
                </c:pt>
                <c:pt idx="13873">
                  <c:v>2.7747000000014412</c:v>
                </c:pt>
                <c:pt idx="13874">
                  <c:v>2.7749000000014412</c:v>
                </c:pt>
                <c:pt idx="13875">
                  <c:v>2.7751000000014412</c:v>
                </c:pt>
                <c:pt idx="13876">
                  <c:v>2.7753000000014412</c:v>
                </c:pt>
                <c:pt idx="13877">
                  <c:v>2.7755000000014411</c:v>
                </c:pt>
                <c:pt idx="13878">
                  <c:v>2.7757000000014402</c:v>
                </c:pt>
                <c:pt idx="13879">
                  <c:v>2.7759000000014402</c:v>
                </c:pt>
                <c:pt idx="13880">
                  <c:v>2.7761000000014402</c:v>
                </c:pt>
                <c:pt idx="13881">
                  <c:v>2.7763000000014402</c:v>
                </c:pt>
                <c:pt idx="13882">
                  <c:v>2.7765000000014401</c:v>
                </c:pt>
                <c:pt idx="13883">
                  <c:v>2.7767000000014352</c:v>
                </c:pt>
                <c:pt idx="13884">
                  <c:v>2.7769000000014392</c:v>
                </c:pt>
                <c:pt idx="13885">
                  <c:v>2.7771000000014663</c:v>
                </c:pt>
                <c:pt idx="13886">
                  <c:v>2.7773000000014663</c:v>
                </c:pt>
                <c:pt idx="13887">
                  <c:v>2.7775000000014667</c:v>
                </c:pt>
                <c:pt idx="13888">
                  <c:v>2.7777000000014667</c:v>
                </c:pt>
                <c:pt idx="13889">
                  <c:v>2.7779000000014662</c:v>
                </c:pt>
                <c:pt idx="13890">
                  <c:v>2.778100000001464</c:v>
                </c:pt>
                <c:pt idx="13891">
                  <c:v>2.7783000000014635</c:v>
                </c:pt>
                <c:pt idx="13892">
                  <c:v>2.7785000000014612</c:v>
                </c:pt>
                <c:pt idx="13893">
                  <c:v>2.7787000000014412</c:v>
                </c:pt>
                <c:pt idx="13894">
                  <c:v>2.7789000000014412</c:v>
                </c:pt>
                <c:pt idx="13895">
                  <c:v>2.7791000000014412</c:v>
                </c:pt>
                <c:pt idx="13896">
                  <c:v>2.7793000000014412</c:v>
                </c:pt>
                <c:pt idx="13897">
                  <c:v>2.7795000000014412</c:v>
                </c:pt>
                <c:pt idx="13898">
                  <c:v>2.7797000000014416</c:v>
                </c:pt>
                <c:pt idx="13899">
                  <c:v>2.7799000000014442</c:v>
                </c:pt>
                <c:pt idx="13900">
                  <c:v>2.7801000000014811</c:v>
                </c:pt>
                <c:pt idx="13901">
                  <c:v>2.7803000000014784</c:v>
                </c:pt>
                <c:pt idx="13902">
                  <c:v>2.7805000000014775</c:v>
                </c:pt>
                <c:pt idx="13903">
                  <c:v>2.7807000000014774</c:v>
                </c:pt>
                <c:pt idx="13904">
                  <c:v>2.7809000000014747</c:v>
                </c:pt>
                <c:pt idx="13905">
                  <c:v>2.7811000000014747</c:v>
                </c:pt>
                <c:pt idx="13906">
                  <c:v>2.7813000000014756</c:v>
                </c:pt>
                <c:pt idx="13907">
                  <c:v>2.781500000001476</c:v>
                </c:pt>
                <c:pt idx="13908">
                  <c:v>2.7817000000014769</c:v>
                </c:pt>
                <c:pt idx="13909">
                  <c:v>2.7819000000014751</c:v>
                </c:pt>
                <c:pt idx="13910">
                  <c:v>2.7821000000014728</c:v>
                </c:pt>
                <c:pt idx="13911">
                  <c:v>2.7823000000014719</c:v>
                </c:pt>
                <c:pt idx="13912">
                  <c:v>2.7825000000014612</c:v>
                </c:pt>
                <c:pt idx="13913">
                  <c:v>2.7827000000014492</c:v>
                </c:pt>
                <c:pt idx="13914">
                  <c:v>2.7829000000014492</c:v>
                </c:pt>
                <c:pt idx="13915">
                  <c:v>2.783100000001494</c:v>
                </c:pt>
                <c:pt idx="13916">
                  <c:v>2.783300000001494</c:v>
                </c:pt>
                <c:pt idx="13917">
                  <c:v>2.7835000000014949</c:v>
                </c:pt>
                <c:pt idx="13918">
                  <c:v>2.7837000000014953</c:v>
                </c:pt>
                <c:pt idx="13919">
                  <c:v>2.78390000000149</c:v>
                </c:pt>
                <c:pt idx="13920">
                  <c:v>2.7841000000014886</c:v>
                </c:pt>
                <c:pt idx="13921">
                  <c:v>2.7843000000014864</c:v>
                </c:pt>
                <c:pt idx="13922">
                  <c:v>2.7845000000014863</c:v>
                </c:pt>
                <c:pt idx="13923">
                  <c:v>2.7847000000014863</c:v>
                </c:pt>
                <c:pt idx="13924">
                  <c:v>2.7849000000014845</c:v>
                </c:pt>
                <c:pt idx="13925">
                  <c:v>2.7851000000014845</c:v>
                </c:pt>
                <c:pt idx="13926">
                  <c:v>2.7853000000014845</c:v>
                </c:pt>
                <c:pt idx="13927">
                  <c:v>2.7855000000014849</c:v>
                </c:pt>
                <c:pt idx="13928">
                  <c:v>2.7857000000014849</c:v>
                </c:pt>
                <c:pt idx="13929">
                  <c:v>2.7859000000014831</c:v>
                </c:pt>
                <c:pt idx="13930">
                  <c:v>2.7861000000014822</c:v>
                </c:pt>
                <c:pt idx="13931">
                  <c:v>2.7863000000014813</c:v>
                </c:pt>
                <c:pt idx="13932">
                  <c:v>2.7865000000014652</c:v>
                </c:pt>
                <c:pt idx="13933">
                  <c:v>2.7867000000014612</c:v>
                </c:pt>
                <c:pt idx="13934">
                  <c:v>2.7869000000014612</c:v>
                </c:pt>
                <c:pt idx="13935">
                  <c:v>2.787100000001502</c:v>
                </c:pt>
                <c:pt idx="13936">
                  <c:v>2.787300000001502</c:v>
                </c:pt>
                <c:pt idx="13937">
                  <c:v>2.7875000000015029</c:v>
                </c:pt>
                <c:pt idx="13938">
                  <c:v>2.7877000000015015</c:v>
                </c:pt>
                <c:pt idx="13939">
                  <c:v>2.7879000000014988</c:v>
                </c:pt>
                <c:pt idx="13940">
                  <c:v>2.7881000000014948</c:v>
                </c:pt>
                <c:pt idx="13941">
                  <c:v>2.788300000001493</c:v>
                </c:pt>
                <c:pt idx="13942">
                  <c:v>2.7885000000014917</c:v>
                </c:pt>
                <c:pt idx="13943">
                  <c:v>2.7887000000014925</c:v>
                </c:pt>
                <c:pt idx="13944">
                  <c:v>2.7889000000014903</c:v>
                </c:pt>
                <c:pt idx="13945">
                  <c:v>2.7891000000014903</c:v>
                </c:pt>
                <c:pt idx="13946">
                  <c:v>2.7893000000014911</c:v>
                </c:pt>
                <c:pt idx="13947">
                  <c:v>2.7895000000014916</c:v>
                </c:pt>
                <c:pt idx="13948">
                  <c:v>2.789700000001492</c:v>
                </c:pt>
                <c:pt idx="13949">
                  <c:v>2.7899000000014893</c:v>
                </c:pt>
                <c:pt idx="13950">
                  <c:v>2.7901000000014893</c:v>
                </c:pt>
                <c:pt idx="13951">
                  <c:v>2.7903000000014888</c:v>
                </c:pt>
                <c:pt idx="13952">
                  <c:v>2.7905000000014692</c:v>
                </c:pt>
                <c:pt idx="13953">
                  <c:v>2.7907000000014652</c:v>
                </c:pt>
                <c:pt idx="13954">
                  <c:v>2.7909000000014652</c:v>
                </c:pt>
                <c:pt idx="13955">
                  <c:v>2.7911000000014656</c:v>
                </c:pt>
                <c:pt idx="13956">
                  <c:v>2.7913000000014692</c:v>
                </c:pt>
                <c:pt idx="13957">
                  <c:v>2.7915000000014691</c:v>
                </c:pt>
                <c:pt idx="13958">
                  <c:v>2.7917000000014682</c:v>
                </c:pt>
                <c:pt idx="13959">
                  <c:v>2.7919000000014682</c:v>
                </c:pt>
                <c:pt idx="13960">
                  <c:v>2.7921000000014682</c:v>
                </c:pt>
                <c:pt idx="13961">
                  <c:v>2.7923000000014682</c:v>
                </c:pt>
                <c:pt idx="13962">
                  <c:v>2.7925000000014686</c:v>
                </c:pt>
                <c:pt idx="13963">
                  <c:v>2.792700000001469</c:v>
                </c:pt>
                <c:pt idx="13964">
                  <c:v>2.7929000000014694</c:v>
                </c:pt>
                <c:pt idx="13965">
                  <c:v>2.7931000000015018</c:v>
                </c:pt>
                <c:pt idx="13966">
                  <c:v>2.7933000000015022</c:v>
                </c:pt>
                <c:pt idx="13967">
                  <c:v>2.7935000000015027</c:v>
                </c:pt>
                <c:pt idx="13968">
                  <c:v>2.7937000000015026</c:v>
                </c:pt>
                <c:pt idx="13969">
                  <c:v>2.7939000000015</c:v>
                </c:pt>
                <c:pt idx="13970">
                  <c:v>2.7941000000014995</c:v>
                </c:pt>
                <c:pt idx="13971">
                  <c:v>2.794300000001499</c:v>
                </c:pt>
                <c:pt idx="13972">
                  <c:v>2.7945000000014812</c:v>
                </c:pt>
                <c:pt idx="13973">
                  <c:v>2.7947000000014812</c:v>
                </c:pt>
                <c:pt idx="13974">
                  <c:v>2.7949000000014812</c:v>
                </c:pt>
                <c:pt idx="13975">
                  <c:v>2.7951000000014812</c:v>
                </c:pt>
                <c:pt idx="13976">
                  <c:v>2.7953000000014812</c:v>
                </c:pt>
                <c:pt idx="13977">
                  <c:v>2.7955000000014802</c:v>
                </c:pt>
                <c:pt idx="13978">
                  <c:v>2.7957000000014802</c:v>
                </c:pt>
                <c:pt idx="13979">
                  <c:v>2.7959000000014802</c:v>
                </c:pt>
                <c:pt idx="13980">
                  <c:v>2.7961000000014802</c:v>
                </c:pt>
                <c:pt idx="13981">
                  <c:v>2.7963000000014802</c:v>
                </c:pt>
                <c:pt idx="13982">
                  <c:v>2.7965000000014792</c:v>
                </c:pt>
                <c:pt idx="13983">
                  <c:v>2.7967000000014792</c:v>
                </c:pt>
                <c:pt idx="13984">
                  <c:v>2.7969000000014792</c:v>
                </c:pt>
                <c:pt idx="13985">
                  <c:v>2.7971000000015076</c:v>
                </c:pt>
                <c:pt idx="13986">
                  <c:v>2.797300000001508</c:v>
                </c:pt>
                <c:pt idx="13987">
                  <c:v>2.797500000001508</c:v>
                </c:pt>
                <c:pt idx="13988">
                  <c:v>2.797700000001508</c:v>
                </c:pt>
                <c:pt idx="13989">
                  <c:v>2.7979000000015057</c:v>
                </c:pt>
                <c:pt idx="13990">
                  <c:v>2.7981000000015053</c:v>
                </c:pt>
                <c:pt idx="13991">
                  <c:v>2.7983000000015052</c:v>
                </c:pt>
                <c:pt idx="13992">
                  <c:v>2.7985000000014812</c:v>
                </c:pt>
                <c:pt idx="13993">
                  <c:v>2.7987000000014852</c:v>
                </c:pt>
                <c:pt idx="13994">
                  <c:v>2.7989000000014852</c:v>
                </c:pt>
                <c:pt idx="13995">
                  <c:v>2.7991000000014852</c:v>
                </c:pt>
                <c:pt idx="13996">
                  <c:v>2.7993000000014852</c:v>
                </c:pt>
                <c:pt idx="13997">
                  <c:v>2.7995000000014842</c:v>
                </c:pt>
                <c:pt idx="13998">
                  <c:v>2.7997000000014842</c:v>
                </c:pt>
                <c:pt idx="13999">
                  <c:v>2.7999000000014842</c:v>
                </c:pt>
                <c:pt idx="14000">
                  <c:v>2.8001000000014846</c:v>
                </c:pt>
                <c:pt idx="14001">
                  <c:v>2.800300000001485</c:v>
                </c:pt>
                <c:pt idx="14002">
                  <c:v>2.8005000000014855</c:v>
                </c:pt>
                <c:pt idx="14003">
                  <c:v>2.8007000000014859</c:v>
                </c:pt>
                <c:pt idx="14004">
                  <c:v>2.8009000000014872</c:v>
                </c:pt>
                <c:pt idx="14005">
                  <c:v>2.8011000000014872</c:v>
                </c:pt>
                <c:pt idx="14006">
                  <c:v>2.8013000000014872</c:v>
                </c:pt>
                <c:pt idx="14007">
                  <c:v>2.8015000000014876</c:v>
                </c:pt>
                <c:pt idx="14008">
                  <c:v>2.801700000001488</c:v>
                </c:pt>
                <c:pt idx="14009">
                  <c:v>2.8019000000014884</c:v>
                </c:pt>
                <c:pt idx="14010">
                  <c:v>2.8021000000014888</c:v>
                </c:pt>
                <c:pt idx="14011">
                  <c:v>2.8023000000014893</c:v>
                </c:pt>
                <c:pt idx="14012">
                  <c:v>2.8025000000014897</c:v>
                </c:pt>
                <c:pt idx="14013">
                  <c:v>2.8027000000014901</c:v>
                </c:pt>
                <c:pt idx="14014">
                  <c:v>2.8029000000014905</c:v>
                </c:pt>
                <c:pt idx="14015">
                  <c:v>2.8031000000015012</c:v>
                </c:pt>
                <c:pt idx="14016">
                  <c:v>2.8033000000015011</c:v>
                </c:pt>
                <c:pt idx="14017">
                  <c:v>2.8035000000015002</c:v>
                </c:pt>
                <c:pt idx="14018">
                  <c:v>2.8037000000015002</c:v>
                </c:pt>
                <c:pt idx="14019">
                  <c:v>2.8039000000015002</c:v>
                </c:pt>
                <c:pt idx="14020">
                  <c:v>2.8041000000015002</c:v>
                </c:pt>
                <c:pt idx="14021">
                  <c:v>2.8043000000015001</c:v>
                </c:pt>
                <c:pt idx="14022">
                  <c:v>2.8045000000014952</c:v>
                </c:pt>
                <c:pt idx="14023">
                  <c:v>2.8047000000014952</c:v>
                </c:pt>
                <c:pt idx="14024">
                  <c:v>2.8049000000014952</c:v>
                </c:pt>
                <c:pt idx="14025">
                  <c:v>2.8051000000014952</c:v>
                </c:pt>
                <c:pt idx="14026">
                  <c:v>2.8053000000014956</c:v>
                </c:pt>
                <c:pt idx="14027">
                  <c:v>2.8055000000014982</c:v>
                </c:pt>
                <c:pt idx="14028">
                  <c:v>2.8057000000014982</c:v>
                </c:pt>
                <c:pt idx="14029">
                  <c:v>2.8059000000014982</c:v>
                </c:pt>
                <c:pt idx="14030">
                  <c:v>2.8061000000014982</c:v>
                </c:pt>
                <c:pt idx="14031">
                  <c:v>2.8063000000014982</c:v>
                </c:pt>
                <c:pt idx="14032">
                  <c:v>2.8065000000014981</c:v>
                </c:pt>
                <c:pt idx="14033">
                  <c:v>2.8067000000014986</c:v>
                </c:pt>
                <c:pt idx="14034">
                  <c:v>2.806900000001499</c:v>
                </c:pt>
                <c:pt idx="14035">
                  <c:v>2.8071000000015012</c:v>
                </c:pt>
                <c:pt idx="14036">
                  <c:v>2.8073000000015012</c:v>
                </c:pt>
                <c:pt idx="14037">
                  <c:v>2.8075000000015002</c:v>
                </c:pt>
                <c:pt idx="14038">
                  <c:v>2.8077000000015011</c:v>
                </c:pt>
                <c:pt idx="14039">
                  <c:v>2.8079000000015011</c:v>
                </c:pt>
                <c:pt idx="14040">
                  <c:v>2.8081000000015015</c:v>
                </c:pt>
                <c:pt idx="14041">
                  <c:v>2.8083000000015019</c:v>
                </c:pt>
                <c:pt idx="14042">
                  <c:v>2.8085000000015032</c:v>
                </c:pt>
                <c:pt idx="14043">
                  <c:v>2.8087000000015032</c:v>
                </c:pt>
                <c:pt idx="14044">
                  <c:v>2.8089000000015032</c:v>
                </c:pt>
                <c:pt idx="14045">
                  <c:v>2.8091000000015036</c:v>
                </c:pt>
                <c:pt idx="14046">
                  <c:v>2.809300000001504</c:v>
                </c:pt>
                <c:pt idx="14047">
                  <c:v>2.8095000000015045</c:v>
                </c:pt>
                <c:pt idx="14048">
                  <c:v>2.8097000000015049</c:v>
                </c:pt>
                <c:pt idx="14049">
                  <c:v>2.8099000000015053</c:v>
                </c:pt>
                <c:pt idx="14050">
                  <c:v>2.8101000000015057</c:v>
                </c:pt>
                <c:pt idx="14051">
                  <c:v>2.8103000000015061</c:v>
                </c:pt>
                <c:pt idx="14052">
                  <c:v>2.8105000000015066</c:v>
                </c:pt>
                <c:pt idx="14053">
                  <c:v>2.810700000001507</c:v>
                </c:pt>
                <c:pt idx="14054">
                  <c:v>2.8109000000015074</c:v>
                </c:pt>
                <c:pt idx="14055">
                  <c:v>2.8111000000015078</c:v>
                </c:pt>
                <c:pt idx="14056">
                  <c:v>2.8113000000015083</c:v>
                </c:pt>
                <c:pt idx="14057">
                  <c:v>2.8115000000015087</c:v>
                </c:pt>
                <c:pt idx="14058">
                  <c:v>2.8117000000015087</c:v>
                </c:pt>
                <c:pt idx="14059">
                  <c:v>2.8119000000015077</c:v>
                </c:pt>
                <c:pt idx="14060">
                  <c:v>2.8121000000015077</c:v>
                </c:pt>
                <c:pt idx="14061">
                  <c:v>2.8123000000015104</c:v>
                </c:pt>
                <c:pt idx="14062">
                  <c:v>2.8125000000015108</c:v>
                </c:pt>
                <c:pt idx="14063">
                  <c:v>2.8127000000015108</c:v>
                </c:pt>
                <c:pt idx="14064">
                  <c:v>2.8129000000015107</c:v>
                </c:pt>
                <c:pt idx="14065">
                  <c:v>2.8131000000015152</c:v>
                </c:pt>
                <c:pt idx="14066">
                  <c:v>2.8133000000015151</c:v>
                </c:pt>
                <c:pt idx="14067">
                  <c:v>2.8135000000015142</c:v>
                </c:pt>
                <c:pt idx="14068">
                  <c:v>2.8137000000015142</c:v>
                </c:pt>
                <c:pt idx="14069">
                  <c:v>2.8139000000015142</c:v>
                </c:pt>
                <c:pt idx="14070">
                  <c:v>2.8141000000015142</c:v>
                </c:pt>
                <c:pt idx="14071">
                  <c:v>2.8143000000015146</c:v>
                </c:pt>
                <c:pt idx="14072">
                  <c:v>2.814500000001515</c:v>
                </c:pt>
                <c:pt idx="14073">
                  <c:v>2.8147000000015154</c:v>
                </c:pt>
                <c:pt idx="14074">
                  <c:v>2.8149000000015159</c:v>
                </c:pt>
                <c:pt idx="14075">
                  <c:v>2.8151000000015172</c:v>
                </c:pt>
                <c:pt idx="14076">
                  <c:v>2.8153000000015171</c:v>
                </c:pt>
                <c:pt idx="14077">
                  <c:v>2.8155000000015171</c:v>
                </c:pt>
                <c:pt idx="14078">
                  <c:v>2.8157000000015175</c:v>
                </c:pt>
                <c:pt idx="14079">
                  <c:v>2.815900000001518</c:v>
                </c:pt>
                <c:pt idx="14080">
                  <c:v>2.8161000000015184</c:v>
                </c:pt>
                <c:pt idx="14081">
                  <c:v>2.8163000000015188</c:v>
                </c:pt>
                <c:pt idx="14082">
                  <c:v>2.8165000000015188</c:v>
                </c:pt>
                <c:pt idx="14083">
                  <c:v>2.8167000000015197</c:v>
                </c:pt>
                <c:pt idx="14084">
                  <c:v>2.8169000000015187</c:v>
                </c:pt>
                <c:pt idx="14085">
                  <c:v>2.8171000000015205</c:v>
                </c:pt>
                <c:pt idx="14086">
                  <c:v>2.8173000000015209</c:v>
                </c:pt>
                <c:pt idx="14087">
                  <c:v>2.8175000000015213</c:v>
                </c:pt>
                <c:pt idx="14088">
                  <c:v>2.8177000000015218</c:v>
                </c:pt>
                <c:pt idx="14089">
                  <c:v>2.8179000000015222</c:v>
                </c:pt>
                <c:pt idx="14090">
                  <c:v>2.8181000000015226</c:v>
                </c:pt>
                <c:pt idx="14091">
                  <c:v>2.818300000001523</c:v>
                </c:pt>
                <c:pt idx="14092">
                  <c:v>2.8185000000015235</c:v>
                </c:pt>
                <c:pt idx="14093">
                  <c:v>2.8187000000015239</c:v>
                </c:pt>
                <c:pt idx="14094">
                  <c:v>2.8189000000015243</c:v>
                </c:pt>
                <c:pt idx="14095">
                  <c:v>2.8191000000015247</c:v>
                </c:pt>
                <c:pt idx="14096">
                  <c:v>2.8193000000015247</c:v>
                </c:pt>
                <c:pt idx="14097">
                  <c:v>2.8195000000015247</c:v>
                </c:pt>
                <c:pt idx="14098">
                  <c:v>2.819700000001526</c:v>
                </c:pt>
                <c:pt idx="14099">
                  <c:v>2.8199000000015264</c:v>
                </c:pt>
                <c:pt idx="14100">
                  <c:v>2.8201000000015282</c:v>
                </c:pt>
                <c:pt idx="14101">
                  <c:v>2.8203000000015281</c:v>
                </c:pt>
                <c:pt idx="14102">
                  <c:v>2.8205000000015281</c:v>
                </c:pt>
                <c:pt idx="14103">
                  <c:v>2.8207000000015281</c:v>
                </c:pt>
                <c:pt idx="14104">
                  <c:v>2.8209000000015285</c:v>
                </c:pt>
                <c:pt idx="14105">
                  <c:v>2.8211000000015289</c:v>
                </c:pt>
                <c:pt idx="14106">
                  <c:v>2.8213000000015294</c:v>
                </c:pt>
                <c:pt idx="14107">
                  <c:v>2.8215000000015298</c:v>
                </c:pt>
                <c:pt idx="14108">
                  <c:v>2.8217000000015302</c:v>
                </c:pt>
                <c:pt idx="14109">
                  <c:v>2.8219000000015306</c:v>
                </c:pt>
                <c:pt idx="14110">
                  <c:v>2.8221000000015311</c:v>
                </c:pt>
                <c:pt idx="14111">
                  <c:v>2.8223000000015315</c:v>
                </c:pt>
                <c:pt idx="14112">
                  <c:v>2.8225000000015319</c:v>
                </c:pt>
                <c:pt idx="14113">
                  <c:v>2.8227000000015332</c:v>
                </c:pt>
                <c:pt idx="14114">
                  <c:v>2.8229000000015332</c:v>
                </c:pt>
                <c:pt idx="14115">
                  <c:v>2.8231000000015412</c:v>
                </c:pt>
                <c:pt idx="14116">
                  <c:v>2.8233000000015402</c:v>
                </c:pt>
                <c:pt idx="14117">
                  <c:v>2.8235000000015402</c:v>
                </c:pt>
                <c:pt idx="14118">
                  <c:v>2.8237000000015402</c:v>
                </c:pt>
                <c:pt idx="14119">
                  <c:v>2.8239000000015402</c:v>
                </c:pt>
                <c:pt idx="14120">
                  <c:v>2.8241000000015402</c:v>
                </c:pt>
                <c:pt idx="14121">
                  <c:v>2.8243000000015392</c:v>
                </c:pt>
                <c:pt idx="14122">
                  <c:v>2.8245000000015392</c:v>
                </c:pt>
                <c:pt idx="14123">
                  <c:v>2.8247000000015392</c:v>
                </c:pt>
                <c:pt idx="14124">
                  <c:v>2.8249000000015392</c:v>
                </c:pt>
                <c:pt idx="14125">
                  <c:v>2.8251000000015392</c:v>
                </c:pt>
                <c:pt idx="14126">
                  <c:v>2.8253000000015382</c:v>
                </c:pt>
                <c:pt idx="14127">
                  <c:v>2.8255000000015382</c:v>
                </c:pt>
                <c:pt idx="14128">
                  <c:v>2.8257000000015386</c:v>
                </c:pt>
                <c:pt idx="14129">
                  <c:v>2.8259000000015391</c:v>
                </c:pt>
                <c:pt idx="14130">
                  <c:v>2.8261000000015395</c:v>
                </c:pt>
                <c:pt idx="14131">
                  <c:v>2.8263000000015399</c:v>
                </c:pt>
                <c:pt idx="14132">
                  <c:v>2.8265000000015403</c:v>
                </c:pt>
                <c:pt idx="14133">
                  <c:v>2.8267000000015408</c:v>
                </c:pt>
                <c:pt idx="14134">
                  <c:v>2.8269000000015407</c:v>
                </c:pt>
                <c:pt idx="14135">
                  <c:v>2.8271000000015416</c:v>
                </c:pt>
                <c:pt idx="14136">
                  <c:v>2.8273000000015442</c:v>
                </c:pt>
                <c:pt idx="14137">
                  <c:v>2.8275000000015442</c:v>
                </c:pt>
                <c:pt idx="14138">
                  <c:v>2.8277000000015442</c:v>
                </c:pt>
                <c:pt idx="14139">
                  <c:v>2.8279000000015442</c:v>
                </c:pt>
                <c:pt idx="14140">
                  <c:v>2.8281000000015442</c:v>
                </c:pt>
                <c:pt idx="14141">
                  <c:v>2.8283000000015441</c:v>
                </c:pt>
                <c:pt idx="14142">
                  <c:v>2.8285000000015446</c:v>
                </c:pt>
                <c:pt idx="14143">
                  <c:v>2.828700000001545</c:v>
                </c:pt>
                <c:pt idx="14144">
                  <c:v>2.8289000000015454</c:v>
                </c:pt>
                <c:pt idx="14145">
                  <c:v>2.8291000000015458</c:v>
                </c:pt>
                <c:pt idx="14146">
                  <c:v>2.8293000000015462</c:v>
                </c:pt>
                <c:pt idx="14147">
                  <c:v>2.8295000000015471</c:v>
                </c:pt>
                <c:pt idx="14148">
                  <c:v>2.8297000000015471</c:v>
                </c:pt>
                <c:pt idx="14149">
                  <c:v>2.8299000000015475</c:v>
                </c:pt>
                <c:pt idx="14150">
                  <c:v>2.8301000000015479</c:v>
                </c:pt>
                <c:pt idx="14151">
                  <c:v>2.8303000000015484</c:v>
                </c:pt>
                <c:pt idx="14152">
                  <c:v>2.8305000000015488</c:v>
                </c:pt>
                <c:pt idx="14153">
                  <c:v>2.8307000000015488</c:v>
                </c:pt>
                <c:pt idx="14154">
                  <c:v>2.8309000000015487</c:v>
                </c:pt>
                <c:pt idx="14155">
                  <c:v>2.83110000000155</c:v>
                </c:pt>
                <c:pt idx="14156">
                  <c:v>2.8313000000015505</c:v>
                </c:pt>
                <c:pt idx="14157">
                  <c:v>2.8315000000015509</c:v>
                </c:pt>
                <c:pt idx="14158">
                  <c:v>2.8317000000015513</c:v>
                </c:pt>
                <c:pt idx="14159">
                  <c:v>2.8319000000015517</c:v>
                </c:pt>
                <c:pt idx="14160">
                  <c:v>2.8321000000015522</c:v>
                </c:pt>
                <c:pt idx="14161">
                  <c:v>2.8323000000015526</c:v>
                </c:pt>
                <c:pt idx="14162">
                  <c:v>2.832500000001553</c:v>
                </c:pt>
                <c:pt idx="14163">
                  <c:v>2.8327000000015534</c:v>
                </c:pt>
                <c:pt idx="14164">
                  <c:v>2.8329000000015538</c:v>
                </c:pt>
                <c:pt idx="14165">
                  <c:v>2.8331000000015552</c:v>
                </c:pt>
                <c:pt idx="14166">
                  <c:v>2.8333000000015551</c:v>
                </c:pt>
                <c:pt idx="14167">
                  <c:v>2.8335000000015551</c:v>
                </c:pt>
                <c:pt idx="14168">
                  <c:v>2.8337000000015555</c:v>
                </c:pt>
                <c:pt idx="14169">
                  <c:v>2.8339000000015582</c:v>
                </c:pt>
                <c:pt idx="14170">
                  <c:v>2.8341000000015582</c:v>
                </c:pt>
                <c:pt idx="14171">
                  <c:v>2.8343000000015572</c:v>
                </c:pt>
                <c:pt idx="14172">
                  <c:v>2.8345000000015572</c:v>
                </c:pt>
                <c:pt idx="14173">
                  <c:v>2.8347000000015576</c:v>
                </c:pt>
                <c:pt idx="14174">
                  <c:v>2.8349000000015581</c:v>
                </c:pt>
                <c:pt idx="14175">
                  <c:v>2.8351000000015585</c:v>
                </c:pt>
                <c:pt idx="14176">
                  <c:v>2.8353000000015589</c:v>
                </c:pt>
                <c:pt idx="14177">
                  <c:v>2.8355000000015593</c:v>
                </c:pt>
                <c:pt idx="14178">
                  <c:v>2.8357000000015598</c:v>
                </c:pt>
                <c:pt idx="14179">
                  <c:v>2.8359000000015597</c:v>
                </c:pt>
                <c:pt idx="14180">
                  <c:v>2.8361000000015597</c:v>
                </c:pt>
                <c:pt idx="14181">
                  <c:v>2.8363000000015597</c:v>
                </c:pt>
                <c:pt idx="14182">
                  <c:v>2.8365000000015597</c:v>
                </c:pt>
                <c:pt idx="14183">
                  <c:v>2.8367000000015588</c:v>
                </c:pt>
                <c:pt idx="14184">
                  <c:v>2.8369000000015623</c:v>
                </c:pt>
                <c:pt idx="14185">
                  <c:v>2.8371000000015631</c:v>
                </c:pt>
                <c:pt idx="14186">
                  <c:v>2.8373000000015631</c:v>
                </c:pt>
                <c:pt idx="14187">
                  <c:v>2.8375000000015635</c:v>
                </c:pt>
                <c:pt idx="14188">
                  <c:v>2.837700000001564</c:v>
                </c:pt>
                <c:pt idx="14189">
                  <c:v>2.8379000000015644</c:v>
                </c:pt>
                <c:pt idx="14190">
                  <c:v>2.8381000000015648</c:v>
                </c:pt>
                <c:pt idx="14191">
                  <c:v>2.8383000000015648</c:v>
                </c:pt>
                <c:pt idx="14192">
                  <c:v>2.8385000000015657</c:v>
                </c:pt>
                <c:pt idx="14193">
                  <c:v>2.8387000000015661</c:v>
                </c:pt>
                <c:pt idx="14194">
                  <c:v>2.8389000000015665</c:v>
                </c:pt>
                <c:pt idx="14195">
                  <c:v>2.8391000000015669</c:v>
                </c:pt>
                <c:pt idx="14196">
                  <c:v>2.8393000000015673</c:v>
                </c:pt>
                <c:pt idx="14197">
                  <c:v>2.8395000000015678</c:v>
                </c:pt>
                <c:pt idx="14198">
                  <c:v>2.8397000000015677</c:v>
                </c:pt>
                <c:pt idx="14199">
                  <c:v>2.8399000000015677</c:v>
                </c:pt>
                <c:pt idx="14200">
                  <c:v>2.840100000001569</c:v>
                </c:pt>
                <c:pt idx="14201">
                  <c:v>2.8403000000015695</c:v>
                </c:pt>
                <c:pt idx="14202">
                  <c:v>2.8405000000015699</c:v>
                </c:pt>
                <c:pt idx="14203">
                  <c:v>2.8407000000015712</c:v>
                </c:pt>
                <c:pt idx="14204">
                  <c:v>2.8409000000015712</c:v>
                </c:pt>
                <c:pt idx="14205">
                  <c:v>2.8411000000015711</c:v>
                </c:pt>
                <c:pt idx="14206">
                  <c:v>2.8413000000015716</c:v>
                </c:pt>
                <c:pt idx="14207">
                  <c:v>2.8415000000015742</c:v>
                </c:pt>
                <c:pt idx="14208">
                  <c:v>2.8417000000015742</c:v>
                </c:pt>
                <c:pt idx="14209">
                  <c:v>2.8419000000015742</c:v>
                </c:pt>
                <c:pt idx="14210">
                  <c:v>2.8421000000015741</c:v>
                </c:pt>
                <c:pt idx="14211">
                  <c:v>2.8423000000015741</c:v>
                </c:pt>
                <c:pt idx="14212">
                  <c:v>2.8425000000015741</c:v>
                </c:pt>
                <c:pt idx="14213">
                  <c:v>2.8427000000015745</c:v>
                </c:pt>
                <c:pt idx="14214">
                  <c:v>2.8429000000015749</c:v>
                </c:pt>
                <c:pt idx="14215">
                  <c:v>2.8431000000015811</c:v>
                </c:pt>
                <c:pt idx="14216">
                  <c:v>2.8433000000015802</c:v>
                </c:pt>
                <c:pt idx="14217">
                  <c:v>2.8435000000015802</c:v>
                </c:pt>
                <c:pt idx="14218">
                  <c:v>2.8437000000015802</c:v>
                </c:pt>
                <c:pt idx="14219">
                  <c:v>2.8439000000015802</c:v>
                </c:pt>
                <c:pt idx="14220">
                  <c:v>2.8441000000015801</c:v>
                </c:pt>
                <c:pt idx="14221">
                  <c:v>2.8443000000015792</c:v>
                </c:pt>
                <c:pt idx="14222">
                  <c:v>2.8445000000015792</c:v>
                </c:pt>
                <c:pt idx="14223">
                  <c:v>2.8447000000015792</c:v>
                </c:pt>
                <c:pt idx="14224">
                  <c:v>2.8449000000015792</c:v>
                </c:pt>
                <c:pt idx="14225">
                  <c:v>2.8451000000015796</c:v>
                </c:pt>
                <c:pt idx="14226">
                  <c:v>2.84530000000158</c:v>
                </c:pt>
                <c:pt idx="14227">
                  <c:v>2.8455000000015804</c:v>
                </c:pt>
                <c:pt idx="14228">
                  <c:v>2.8457000000015809</c:v>
                </c:pt>
                <c:pt idx="14229">
                  <c:v>2.8459000000015813</c:v>
                </c:pt>
                <c:pt idx="14230">
                  <c:v>2.8461000000015817</c:v>
                </c:pt>
                <c:pt idx="14231">
                  <c:v>2.8463000000015821</c:v>
                </c:pt>
                <c:pt idx="14232">
                  <c:v>2.8465000000015825</c:v>
                </c:pt>
                <c:pt idx="14233">
                  <c:v>2.846700000001583</c:v>
                </c:pt>
                <c:pt idx="14234">
                  <c:v>2.8469000000015834</c:v>
                </c:pt>
                <c:pt idx="14235">
                  <c:v>2.8471000000015851</c:v>
                </c:pt>
                <c:pt idx="14236">
                  <c:v>2.8473000000015842</c:v>
                </c:pt>
                <c:pt idx="14237">
                  <c:v>2.8475000000015851</c:v>
                </c:pt>
                <c:pt idx="14238">
                  <c:v>2.8477000000015851</c:v>
                </c:pt>
                <c:pt idx="14239">
                  <c:v>2.8479000000015855</c:v>
                </c:pt>
                <c:pt idx="14240">
                  <c:v>2.8481000000015859</c:v>
                </c:pt>
                <c:pt idx="14241">
                  <c:v>2.8483000000015872</c:v>
                </c:pt>
                <c:pt idx="14242">
                  <c:v>2.8485000000015872</c:v>
                </c:pt>
                <c:pt idx="14243">
                  <c:v>2.8487000000015872</c:v>
                </c:pt>
                <c:pt idx="14244">
                  <c:v>2.8489000000015876</c:v>
                </c:pt>
                <c:pt idx="14245">
                  <c:v>2.849100000001588</c:v>
                </c:pt>
                <c:pt idx="14246">
                  <c:v>2.8493000000015885</c:v>
                </c:pt>
                <c:pt idx="14247">
                  <c:v>2.8495000000015889</c:v>
                </c:pt>
                <c:pt idx="14248">
                  <c:v>2.8497000000015893</c:v>
                </c:pt>
                <c:pt idx="14249">
                  <c:v>2.8499000000015897</c:v>
                </c:pt>
                <c:pt idx="14250">
                  <c:v>2.8501000000015901</c:v>
                </c:pt>
                <c:pt idx="14251">
                  <c:v>2.8503000000015906</c:v>
                </c:pt>
                <c:pt idx="14252">
                  <c:v>2.850500000001591</c:v>
                </c:pt>
                <c:pt idx="14253">
                  <c:v>2.8507000000015914</c:v>
                </c:pt>
                <c:pt idx="14254">
                  <c:v>2.8509000000015918</c:v>
                </c:pt>
                <c:pt idx="14255">
                  <c:v>2.8511000000015922</c:v>
                </c:pt>
                <c:pt idx="14256">
                  <c:v>2.8513000000015931</c:v>
                </c:pt>
                <c:pt idx="14257">
                  <c:v>2.8515000000015931</c:v>
                </c:pt>
                <c:pt idx="14258">
                  <c:v>2.8517000000015935</c:v>
                </c:pt>
                <c:pt idx="14259">
                  <c:v>2.8519000000015939</c:v>
                </c:pt>
                <c:pt idx="14260">
                  <c:v>2.8521000000015944</c:v>
                </c:pt>
                <c:pt idx="14261">
                  <c:v>2.8523000000015948</c:v>
                </c:pt>
                <c:pt idx="14262">
                  <c:v>2.8525000000015948</c:v>
                </c:pt>
                <c:pt idx="14263">
                  <c:v>2.8527000000015947</c:v>
                </c:pt>
                <c:pt idx="14264">
                  <c:v>2.852900000001596</c:v>
                </c:pt>
                <c:pt idx="14265">
                  <c:v>2.8531000000015982</c:v>
                </c:pt>
                <c:pt idx="14266">
                  <c:v>2.8533000000015982</c:v>
                </c:pt>
                <c:pt idx="14267">
                  <c:v>2.8535000000015982</c:v>
                </c:pt>
                <c:pt idx="14268">
                  <c:v>2.8537000000015982</c:v>
                </c:pt>
                <c:pt idx="14269">
                  <c:v>2.8539000000015982</c:v>
                </c:pt>
                <c:pt idx="14270">
                  <c:v>2.8541000000015986</c:v>
                </c:pt>
                <c:pt idx="14271">
                  <c:v>2.854300000001599</c:v>
                </c:pt>
                <c:pt idx="14272">
                  <c:v>2.8545000000015994</c:v>
                </c:pt>
                <c:pt idx="14273">
                  <c:v>2.8547000000015998</c:v>
                </c:pt>
                <c:pt idx="14274">
                  <c:v>2.8549000000016003</c:v>
                </c:pt>
                <c:pt idx="14275">
                  <c:v>2.8551000000016007</c:v>
                </c:pt>
                <c:pt idx="14276">
                  <c:v>2.8553000000016007</c:v>
                </c:pt>
                <c:pt idx="14277">
                  <c:v>2.8555000000015998</c:v>
                </c:pt>
                <c:pt idx="14278">
                  <c:v>2.855700000001602</c:v>
                </c:pt>
                <c:pt idx="14279">
                  <c:v>2.8559000000016024</c:v>
                </c:pt>
                <c:pt idx="14280">
                  <c:v>2.8561000000016028</c:v>
                </c:pt>
                <c:pt idx="14281">
                  <c:v>2.8563000000016028</c:v>
                </c:pt>
                <c:pt idx="14282">
                  <c:v>2.8565000000016028</c:v>
                </c:pt>
                <c:pt idx="14283">
                  <c:v>2.8567000000016027</c:v>
                </c:pt>
                <c:pt idx="14284">
                  <c:v>2.8569000000016027</c:v>
                </c:pt>
                <c:pt idx="14285">
                  <c:v>2.8571000000016049</c:v>
                </c:pt>
                <c:pt idx="14286">
                  <c:v>2.8573000000016053</c:v>
                </c:pt>
                <c:pt idx="14287">
                  <c:v>2.8575000000016058</c:v>
                </c:pt>
                <c:pt idx="14288">
                  <c:v>2.8577000000016062</c:v>
                </c:pt>
                <c:pt idx="14289">
                  <c:v>2.8579000000016066</c:v>
                </c:pt>
                <c:pt idx="14290">
                  <c:v>2.858100000001607</c:v>
                </c:pt>
                <c:pt idx="14291">
                  <c:v>2.8583000000016074</c:v>
                </c:pt>
                <c:pt idx="14292">
                  <c:v>2.8585000000016079</c:v>
                </c:pt>
                <c:pt idx="14293">
                  <c:v>2.8587000000016083</c:v>
                </c:pt>
                <c:pt idx="14294">
                  <c:v>2.8589000000016087</c:v>
                </c:pt>
                <c:pt idx="14295">
                  <c:v>2.8591000000016087</c:v>
                </c:pt>
                <c:pt idx="14296">
                  <c:v>2.8593000000016087</c:v>
                </c:pt>
                <c:pt idx="14297">
                  <c:v>2.85950000000161</c:v>
                </c:pt>
                <c:pt idx="14298">
                  <c:v>2.8597000000016104</c:v>
                </c:pt>
                <c:pt idx="14299">
                  <c:v>2.8599000000016108</c:v>
                </c:pt>
                <c:pt idx="14300">
                  <c:v>2.8601000000016112</c:v>
                </c:pt>
                <c:pt idx="14301">
                  <c:v>2.8603000000016152</c:v>
                </c:pt>
                <c:pt idx="14302">
                  <c:v>2.8605000000016152</c:v>
                </c:pt>
                <c:pt idx="14303">
                  <c:v>2.8607000000016152</c:v>
                </c:pt>
                <c:pt idx="14304">
                  <c:v>2.8609000000016152</c:v>
                </c:pt>
                <c:pt idx="14305">
                  <c:v>2.8611000000016142</c:v>
                </c:pt>
                <c:pt idx="14306">
                  <c:v>2.8613000000016142</c:v>
                </c:pt>
                <c:pt idx="14307">
                  <c:v>2.8615000000016142</c:v>
                </c:pt>
                <c:pt idx="14308">
                  <c:v>2.8617000000016146</c:v>
                </c:pt>
                <c:pt idx="14309">
                  <c:v>2.861900000001615</c:v>
                </c:pt>
                <c:pt idx="14310">
                  <c:v>2.8621000000016155</c:v>
                </c:pt>
                <c:pt idx="14311">
                  <c:v>2.8623000000016159</c:v>
                </c:pt>
                <c:pt idx="14312">
                  <c:v>2.8625000000016172</c:v>
                </c:pt>
                <c:pt idx="14313">
                  <c:v>2.8627000000016172</c:v>
                </c:pt>
                <c:pt idx="14314">
                  <c:v>2.8629000000016172</c:v>
                </c:pt>
                <c:pt idx="14315">
                  <c:v>2.8631000000016202</c:v>
                </c:pt>
                <c:pt idx="14316">
                  <c:v>2.8633000000016202</c:v>
                </c:pt>
                <c:pt idx="14317">
                  <c:v>2.8635000000016202</c:v>
                </c:pt>
                <c:pt idx="14318">
                  <c:v>2.8637000000016202</c:v>
                </c:pt>
                <c:pt idx="14319">
                  <c:v>2.8639000000016201</c:v>
                </c:pt>
                <c:pt idx="14320">
                  <c:v>2.8641000000016201</c:v>
                </c:pt>
                <c:pt idx="14321">
                  <c:v>2.8643000000016201</c:v>
                </c:pt>
                <c:pt idx="14322">
                  <c:v>2.8645000000016205</c:v>
                </c:pt>
                <c:pt idx="14323">
                  <c:v>2.8647000000016209</c:v>
                </c:pt>
                <c:pt idx="14324">
                  <c:v>2.8649000000016214</c:v>
                </c:pt>
                <c:pt idx="14325">
                  <c:v>2.8651000000016218</c:v>
                </c:pt>
                <c:pt idx="14326">
                  <c:v>2.8653000000016222</c:v>
                </c:pt>
                <c:pt idx="14327">
                  <c:v>2.8655000000016226</c:v>
                </c:pt>
                <c:pt idx="14328">
                  <c:v>2.8657000000016231</c:v>
                </c:pt>
                <c:pt idx="14329">
                  <c:v>2.8659000000016235</c:v>
                </c:pt>
                <c:pt idx="14330">
                  <c:v>2.8661000000016239</c:v>
                </c:pt>
                <c:pt idx="14331">
                  <c:v>2.8663000000016243</c:v>
                </c:pt>
                <c:pt idx="14332">
                  <c:v>2.8665000000016247</c:v>
                </c:pt>
                <c:pt idx="14333">
                  <c:v>2.8667000000016247</c:v>
                </c:pt>
                <c:pt idx="14334">
                  <c:v>2.8669000000016247</c:v>
                </c:pt>
                <c:pt idx="14335">
                  <c:v>2.8671000000016282</c:v>
                </c:pt>
                <c:pt idx="14336">
                  <c:v>2.8673000000016282</c:v>
                </c:pt>
                <c:pt idx="14337">
                  <c:v>2.8675000000016282</c:v>
                </c:pt>
                <c:pt idx="14338">
                  <c:v>2.8677000000016282</c:v>
                </c:pt>
                <c:pt idx="14339">
                  <c:v>2.8679000000016281</c:v>
                </c:pt>
                <c:pt idx="14340">
                  <c:v>2.8681000000016281</c:v>
                </c:pt>
                <c:pt idx="14341">
                  <c:v>2.8683000000016285</c:v>
                </c:pt>
                <c:pt idx="14342">
                  <c:v>2.868500000001629</c:v>
                </c:pt>
                <c:pt idx="14343">
                  <c:v>2.8687000000016294</c:v>
                </c:pt>
                <c:pt idx="14344">
                  <c:v>2.8689000000016298</c:v>
                </c:pt>
                <c:pt idx="14345">
                  <c:v>2.8691000000016302</c:v>
                </c:pt>
                <c:pt idx="14346">
                  <c:v>2.8693000000016311</c:v>
                </c:pt>
                <c:pt idx="14347">
                  <c:v>2.8695000000016311</c:v>
                </c:pt>
                <c:pt idx="14348">
                  <c:v>2.8697000000016315</c:v>
                </c:pt>
                <c:pt idx="14349">
                  <c:v>2.8699000000016319</c:v>
                </c:pt>
                <c:pt idx="14350">
                  <c:v>2.8701000000016332</c:v>
                </c:pt>
                <c:pt idx="14351">
                  <c:v>2.8703000000016332</c:v>
                </c:pt>
                <c:pt idx="14352">
                  <c:v>2.8705000000016332</c:v>
                </c:pt>
                <c:pt idx="14353">
                  <c:v>2.8707000000016336</c:v>
                </c:pt>
                <c:pt idx="14354">
                  <c:v>2.870900000001634</c:v>
                </c:pt>
                <c:pt idx="14355">
                  <c:v>2.8711000000016345</c:v>
                </c:pt>
                <c:pt idx="14356">
                  <c:v>2.8713000000016349</c:v>
                </c:pt>
                <c:pt idx="14357">
                  <c:v>2.8715000000016353</c:v>
                </c:pt>
                <c:pt idx="14358">
                  <c:v>2.8717000000016357</c:v>
                </c:pt>
                <c:pt idx="14359">
                  <c:v>2.8719000000016361</c:v>
                </c:pt>
                <c:pt idx="14360">
                  <c:v>2.8721000000016366</c:v>
                </c:pt>
                <c:pt idx="14361">
                  <c:v>2.872300000001637</c:v>
                </c:pt>
                <c:pt idx="14362">
                  <c:v>2.8725000000016374</c:v>
                </c:pt>
                <c:pt idx="14363">
                  <c:v>2.8727000000016378</c:v>
                </c:pt>
                <c:pt idx="14364">
                  <c:v>2.8729000000016383</c:v>
                </c:pt>
                <c:pt idx="14365">
                  <c:v>2.8731000000016391</c:v>
                </c:pt>
                <c:pt idx="14366">
                  <c:v>2.8733000000016391</c:v>
                </c:pt>
                <c:pt idx="14367">
                  <c:v>2.8735000000016395</c:v>
                </c:pt>
                <c:pt idx="14368">
                  <c:v>2.8737000000016399</c:v>
                </c:pt>
                <c:pt idx="14369">
                  <c:v>2.8739000000016404</c:v>
                </c:pt>
                <c:pt idx="14370">
                  <c:v>2.8741000000016408</c:v>
                </c:pt>
                <c:pt idx="14371">
                  <c:v>2.8743000000016408</c:v>
                </c:pt>
                <c:pt idx="14372">
                  <c:v>2.8745000000016407</c:v>
                </c:pt>
                <c:pt idx="14373">
                  <c:v>2.8747000000016421</c:v>
                </c:pt>
                <c:pt idx="14374">
                  <c:v>2.8749000000016425</c:v>
                </c:pt>
                <c:pt idx="14375">
                  <c:v>2.8751000000016429</c:v>
                </c:pt>
                <c:pt idx="14376">
                  <c:v>2.8753000000016433</c:v>
                </c:pt>
                <c:pt idx="14377">
                  <c:v>2.8755000000016437</c:v>
                </c:pt>
                <c:pt idx="14378">
                  <c:v>2.8757000000016437</c:v>
                </c:pt>
                <c:pt idx="14379">
                  <c:v>2.8759000000016437</c:v>
                </c:pt>
                <c:pt idx="14380">
                  <c:v>2.8761000000016437</c:v>
                </c:pt>
                <c:pt idx="14381">
                  <c:v>2.8763000000016437</c:v>
                </c:pt>
                <c:pt idx="14382">
                  <c:v>2.8765000000016427</c:v>
                </c:pt>
                <c:pt idx="14383">
                  <c:v>2.8767000000016463</c:v>
                </c:pt>
                <c:pt idx="14384">
                  <c:v>2.8769000000016467</c:v>
                </c:pt>
                <c:pt idx="14385">
                  <c:v>2.8771000000016471</c:v>
                </c:pt>
                <c:pt idx="14386">
                  <c:v>2.8773000000016475</c:v>
                </c:pt>
                <c:pt idx="14387">
                  <c:v>2.877500000001648</c:v>
                </c:pt>
                <c:pt idx="14388">
                  <c:v>2.8777000000016484</c:v>
                </c:pt>
                <c:pt idx="14389">
                  <c:v>2.8779000000016488</c:v>
                </c:pt>
                <c:pt idx="14390">
                  <c:v>2.8781000000016488</c:v>
                </c:pt>
                <c:pt idx="14391">
                  <c:v>2.8783000000016497</c:v>
                </c:pt>
                <c:pt idx="14392">
                  <c:v>2.8785000000016501</c:v>
                </c:pt>
                <c:pt idx="14393">
                  <c:v>2.8787000000016505</c:v>
                </c:pt>
                <c:pt idx="14394">
                  <c:v>2.8789000000016509</c:v>
                </c:pt>
                <c:pt idx="14395">
                  <c:v>2.8791000000016513</c:v>
                </c:pt>
                <c:pt idx="14396">
                  <c:v>2.8793000000016518</c:v>
                </c:pt>
                <c:pt idx="14397">
                  <c:v>2.8795000000016522</c:v>
                </c:pt>
                <c:pt idx="14398">
                  <c:v>2.8797000000016526</c:v>
                </c:pt>
                <c:pt idx="14399">
                  <c:v>2.879900000001653</c:v>
                </c:pt>
                <c:pt idx="14400">
                  <c:v>2.8801000000016552</c:v>
                </c:pt>
                <c:pt idx="14401">
                  <c:v>2.8803000000016552</c:v>
                </c:pt>
                <c:pt idx="14402">
                  <c:v>2.8805000000016552</c:v>
                </c:pt>
                <c:pt idx="14403">
                  <c:v>2.8807000000016552</c:v>
                </c:pt>
                <c:pt idx="14404">
                  <c:v>2.8809000000016551</c:v>
                </c:pt>
                <c:pt idx="14405">
                  <c:v>2.8811000000016556</c:v>
                </c:pt>
                <c:pt idx="14406">
                  <c:v>2.8813000000016582</c:v>
                </c:pt>
                <c:pt idx="14407">
                  <c:v>2.8815000000016582</c:v>
                </c:pt>
                <c:pt idx="14408">
                  <c:v>2.8817000000016582</c:v>
                </c:pt>
                <c:pt idx="14409">
                  <c:v>2.8819000000016572</c:v>
                </c:pt>
                <c:pt idx="14410">
                  <c:v>2.8821000000016581</c:v>
                </c:pt>
                <c:pt idx="14411">
                  <c:v>2.8823000000016581</c:v>
                </c:pt>
                <c:pt idx="14412">
                  <c:v>2.8825000000016585</c:v>
                </c:pt>
                <c:pt idx="14413">
                  <c:v>2.8827000000016589</c:v>
                </c:pt>
                <c:pt idx="14414">
                  <c:v>2.8829000000016594</c:v>
                </c:pt>
                <c:pt idx="14415">
                  <c:v>2.8831000000016602</c:v>
                </c:pt>
                <c:pt idx="14416">
                  <c:v>2.8833000000016602</c:v>
                </c:pt>
                <c:pt idx="14417">
                  <c:v>2.8835000000016606</c:v>
                </c:pt>
                <c:pt idx="14418">
                  <c:v>2.883700000001661</c:v>
                </c:pt>
                <c:pt idx="14419">
                  <c:v>2.8839000000016615</c:v>
                </c:pt>
                <c:pt idx="14420">
                  <c:v>2.8841000000016619</c:v>
                </c:pt>
                <c:pt idx="14421">
                  <c:v>2.8843000000016632</c:v>
                </c:pt>
                <c:pt idx="14422">
                  <c:v>2.8845000000016632</c:v>
                </c:pt>
                <c:pt idx="14423">
                  <c:v>2.8847000000016632</c:v>
                </c:pt>
                <c:pt idx="14424">
                  <c:v>2.8849000000016636</c:v>
                </c:pt>
                <c:pt idx="14425">
                  <c:v>2.885100000001664</c:v>
                </c:pt>
                <c:pt idx="14426">
                  <c:v>2.8853000000016644</c:v>
                </c:pt>
                <c:pt idx="14427">
                  <c:v>2.8855000000016648</c:v>
                </c:pt>
                <c:pt idx="14428">
                  <c:v>2.8857000000016653</c:v>
                </c:pt>
                <c:pt idx="14429">
                  <c:v>2.8859000000016657</c:v>
                </c:pt>
                <c:pt idx="14430">
                  <c:v>2.8861000000016661</c:v>
                </c:pt>
                <c:pt idx="14431">
                  <c:v>2.8863000000016665</c:v>
                </c:pt>
                <c:pt idx="14432">
                  <c:v>2.886500000001667</c:v>
                </c:pt>
                <c:pt idx="14433">
                  <c:v>2.8867000000016674</c:v>
                </c:pt>
                <c:pt idx="14434">
                  <c:v>2.8869000000016678</c:v>
                </c:pt>
                <c:pt idx="14435">
                  <c:v>2.8871000000016682</c:v>
                </c:pt>
                <c:pt idx="14436">
                  <c:v>2.8873000000016686</c:v>
                </c:pt>
                <c:pt idx="14437">
                  <c:v>2.8875000000016691</c:v>
                </c:pt>
                <c:pt idx="14438">
                  <c:v>2.8877000000016695</c:v>
                </c:pt>
                <c:pt idx="14439">
                  <c:v>2.8879000000016699</c:v>
                </c:pt>
                <c:pt idx="14440">
                  <c:v>2.8881000000016712</c:v>
                </c:pt>
                <c:pt idx="14441">
                  <c:v>2.8883000000016712</c:v>
                </c:pt>
                <c:pt idx="14442">
                  <c:v>2.8885000000016712</c:v>
                </c:pt>
                <c:pt idx="14443">
                  <c:v>2.8887000000016716</c:v>
                </c:pt>
                <c:pt idx="14444">
                  <c:v>2.8889000000016742</c:v>
                </c:pt>
                <c:pt idx="14445">
                  <c:v>2.8891000000016742</c:v>
                </c:pt>
                <c:pt idx="14446">
                  <c:v>2.8893000000016742</c:v>
                </c:pt>
                <c:pt idx="14447">
                  <c:v>2.8895000000016742</c:v>
                </c:pt>
                <c:pt idx="14448">
                  <c:v>2.8897000000016742</c:v>
                </c:pt>
                <c:pt idx="14449">
                  <c:v>2.8899000000016741</c:v>
                </c:pt>
                <c:pt idx="14450">
                  <c:v>2.8901000000016746</c:v>
                </c:pt>
                <c:pt idx="14451">
                  <c:v>2.890300000001675</c:v>
                </c:pt>
                <c:pt idx="14452">
                  <c:v>2.8905000000016754</c:v>
                </c:pt>
                <c:pt idx="14453">
                  <c:v>2.8907000000016758</c:v>
                </c:pt>
                <c:pt idx="14454">
                  <c:v>2.8909000000016762</c:v>
                </c:pt>
                <c:pt idx="14455">
                  <c:v>2.8911000000016771</c:v>
                </c:pt>
                <c:pt idx="14456">
                  <c:v>2.8913000000016771</c:v>
                </c:pt>
                <c:pt idx="14457">
                  <c:v>2.8915000000016775</c:v>
                </c:pt>
                <c:pt idx="14458">
                  <c:v>2.8917000000016779</c:v>
                </c:pt>
                <c:pt idx="14459">
                  <c:v>2.8919000000016784</c:v>
                </c:pt>
                <c:pt idx="14460">
                  <c:v>2.8921000000016788</c:v>
                </c:pt>
                <c:pt idx="14461">
                  <c:v>2.8923000000016788</c:v>
                </c:pt>
                <c:pt idx="14462">
                  <c:v>2.8925000000016787</c:v>
                </c:pt>
                <c:pt idx="14463">
                  <c:v>2.8927000000016787</c:v>
                </c:pt>
                <c:pt idx="14464">
                  <c:v>2.8929000000016787</c:v>
                </c:pt>
                <c:pt idx="14465">
                  <c:v>2.8931000000016809</c:v>
                </c:pt>
                <c:pt idx="14466">
                  <c:v>2.8933000000016813</c:v>
                </c:pt>
                <c:pt idx="14467">
                  <c:v>2.8935000000016817</c:v>
                </c:pt>
                <c:pt idx="14468">
                  <c:v>2.8937000000016821</c:v>
                </c:pt>
                <c:pt idx="14469">
                  <c:v>2.8939000000016826</c:v>
                </c:pt>
                <c:pt idx="14470">
                  <c:v>2.894100000001683</c:v>
                </c:pt>
                <c:pt idx="14471">
                  <c:v>2.8943000000016834</c:v>
                </c:pt>
                <c:pt idx="14472">
                  <c:v>2.8945000000016838</c:v>
                </c:pt>
                <c:pt idx="14473">
                  <c:v>2.8947000000016843</c:v>
                </c:pt>
                <c:pt idx="14474">
                  <c:v>2.8949000000016847</c:v>
                </c:pt>
                <c:pt idx="14475">
                  <c:v>2.8951000000016847</c:v>
                </c:pt>
                <c:pt idx="14476">
                  <c:v>2.8953000000016837</c:v>
                </c:pt>
                <c:pt idx="14477">
                  <c:v>2.8955000000016837</c:v>
                </c:pt>
                <c:pt idx="14478">
                  <c:v>2.8957000000016864</c:v>
                </c:pt>
                <c:pt idx="14479">
                  <c:v>2.8959000000016868</c:v>
                </c:pt>
                <c:pt idx="14480">
                  <c:v>2.8961000000016868</c:v>
                </c:pt>
                <c:pt idx="14481">
                  <c:v>2.8963000000016867</c:v>
                </c:pt>
                <c:pt idx="14482">
                  <c:v>2.8965000000016867</c:v>
                </c:pt>
                <c:pt idx="14483">
                  <c:v>2.8967000000016867</c:v>
                </c:pt>
                <c:pt idx="14484">
                  <c:v>2.8969000000016867</c:v>
                </c:pt>
                <c:pt idx="14485">
                  <c:v>2.8971000000016893</c:v>
                </c:pt>
                <c:pt idx="14486">
                  <c:v>2.8973000000016897</c:v>
                </c:pt>
                <c:pt idx="14487">
                  <c:v>2.8975000000016902</c:v>
                </c:pt>
                <c:pt idx="14488">
                  <c:v>2.8977000000016906</c:v>
                </c:pt>
                <c:pt idx="14489">
                  <c:v>2.897900000001691</c:v>
                </c:pt>
                <c:pt idx="14490">
                  <c:v>2.8981000000016914</c:v>
                </c:pt>
                <c:pt idx="14491">
                  <c:v>2.8983000000016919</c:v>
                </c:pt>
                <c:pt idx="14492">
                  <c:v>2.8985000000016932</c:v>
                </c:pt>
                <c:pt idx="14493">
                  <c:v>2.8987000000016931</c:v>
                </c:pt>
                <c:pt idx="14494">
                  <c:v>2.8989000000016931</c:v>
                </c:pt>
                <c:pt idx="14495">
                  <c:v>2.8991000000016935</c:v>
                </c:pt>
                <c:pt idx="14496">
                  <c:v>2.899300000001694</c:v>
                </c:pt>
                <c:pt idx="14497">
                  <c:v>2.8995000000016944</c:v>
                </c:pt>
                <c:pt idx="14498">
                  <c:v>2.8997000000016948</c:v>
                </c:pt>
                <c:pt idx="14499">
                  <c:v>2.8999000000016948</c:v>
                </c:pt>
                <c:pt idx="14500">
                  <c:v>2.9001000000016992</c:v>
                </c:pt>
                <c:pt idx="14501">
                  <c:v>2.9003000000016992</c:v>
                </c:pt>
                <c:pt idx="14502">
                  <c:v>2.9005000000016992</c:v>
                </c:pt>
                <c:pt idx="14503">
                  <c:v>2.9007000000016991</c:v>
                </c:pt>
                <c:pt idx="14504">
                  <c:v>2.9009000000016982</c:v>
                </c:pt>
                <c:pt idx="14505">
                  <c:v>2.9011000000016982</c:v>
                </c:pt>
                <c:pt idx="14506">
                  <c:v>2.9013000000016982</c:v>
                </c:pt>
                <c:pt idx="14507">
                  <c:v>2.9015000000016986</c:v>
                </c:pt>
                <c:pt idx="14508">
                  <c:v>2.901700000001699</c:v>
                </c:pt>
                <c:pt idx="14509">
                  <c:v>2.9019000000016995</c:v>
                </c:pt>
                <c:pt idx="14510">
                  <c:v>2.9021000000016999</c:v>
                </c:pt>
                <c:pt idx="14511">
                  <c:v>2.9023000000017003</c:v>
                </c:pt>
                <c:pt idx="14512">
                  <c:v>2.9025000000017007</c:v>
                </c:pt>
                <c:pt idx="14513">
                  <c:v>2.9027000000017007</c:v>
                </c:pt>
                <c:pt idx="14514">
                  <c:v>2.9029000000017007</c:v>
                </c:pt>
                <c:pt idx="14515">
                  <c:v>2.9031000000017042</c:v>
                </c:pt>
                <c:pt idx="14516">
                  <c:v>2.9033000000017042</c:v>
                </c:pt>
                <c:pt idx="14517">
                  <c:v>2.9035000000017042</c:v>
                </c:pt>
                <c:pt idx="14518">
                  <c:v>2.9037000000017041</c:v>
                </c:pt>
                <c:pt idx="14519">
                  <c:v>2.9039000000017041</c:v>
                </c:pt>
                <c:pt idx="14520">
                  <c:v>2.9041000000017041</c:v>
                </c:pt>
                <c:pt idx="14521">
                  <c:v>2.9043000000017045</c:v>
                </c:pt>
                <c:pt idx="14522">
                  <c:v>2.9045000000017049</c:v>
                </c:pt>
                <c:pt idx="14523">
                  <c:v>2.9047000000017054</c:v>
                </c:pt>
                <c:pt idx="14524">
                  <c:v>2.9049000000017058</c:v>
                </c:pt>
                <c:pt idx="14525">
                  <c:v>2.9051000000017062</c:v>
                </c:pt>
                <c:pt idx="14526">
                  <c:v>2.9053000000017066</c:v>
                </c:pt>
                <c:pt idx="14527">
                  <c:v>2.9055000000017071</c:v>
                </c:pt>
                <c:pt idx="14528">
                  <c:v>2.9057000000017075</c:v>
                </c:pt>
                <c:pt idx="14529">
                  <c:v>2.9059000000017079</c:v>
                </c:pt>
                <c:pt idx="14530">
                  <c:v>2.9061000000017083</c:v>
                </c:pt>
                <c:pt idx="14531">
                  <c:v>2.9063000000017087</c:v>
                </c:pt>
                <c:pt idx="14532">
                  <c:v>2.9065000000017087</c:v>
                </c:pt>
                <c:pt idx="14533">
                  <c:v>2.9067000000017087</c:v>
                </c:pt>
                <c:pt idx="14534">
                  <c:v>2.90690000000171</c:v>
                </c:pt>
                <c:pt idx="14535">
                  <c:v>2.9071000000017202</c:v>
                </c:pt>
                <c:pt idx="14536">
                  <c:v>2.9073000000017202</c:v>
                </c:pt>
                <c:pt idx="14537">
                  <c:v>2.9075000000017202</c:v>
                </c:pt>
                <c:pt idx="14538">
                  <c:v>2.9077000000017152</c:v>
                </c:pt>
                <c:pt idx="14539">
                  <c:v>2.9079000000017152</c:v>
                </c:pt>
                <c:pt idx="14540">
                  <c:v>2.9081000000017152</c:v>
                </c:pt>
                <c:pt idx="14541">
                  <c:v>2.9083000000017152</c:v>
                </c:pt>
                <c:pt idx="14542">
                  <c:v>2.9085000000017152</c:v>
                </c:pt>
                <c:pt idx="14543">
                  <c:v>2.9087000000017142</c:v>
                </c:pt>
                <c:pt idx="14544">
                  <c:v>2.9089000000017142</c:v>
                </c:pt>
                <c:pt idx="14545">
                  <c:v>2.9091000000017146</c:v>
                </c:pt>
                <c:pt idx="14546">
                  <c:v>2.9093000000017151</c:v>
                </c:pt>
                <c:pt idx="14547">
                  <c:v>2.9095000000017155</c:v>
                </c:pt>
                <c:pt idx="14548">
                  <c:v>2.9097000000017159</c:v>
                </c:pt>
                <c:pt idx="14549">
                  <c:v>2.9099000000017172</c:v>
                </c:pt>
                <c:pt idx="14550">
                  <c:v>2.9101000000017172</c:v>
                </c:pt>
                <c:pt idx="14551">
                  <c:v>2.9103000000017172</c:v>
                </c:pt>
                <c:pt idx="14552">
                  <c:v>2.9105000000017176</c:v>
                </c:pt>
                <c:pt idx="14553">
                  <c:v>2.910700000001718</c:v>
                </c:pt>
                <c:pt idx="14554">
                  <c:v>2.9109000000017184</c:v>
                </c:pt>
                <c:pt idx="14555">
                  <c:v>2.9111000000017189</c:v>
                </c:pt>
                <c:pt idx="14556">
                  <c:v>2.9113000000017193</c:v>
                </c:pt>
                <c:pt idx="14557">
                  <c:v>2.9115000000017197</c:v>
                </c:pt>
                <c:pt idx="14558">
                  <c:v>2.9117000000017197</c:v>
                </c:pt>
                <c:pt idx="14559">
                  <c:v>2.9119000000017197</c:v>
                </c:pt>
                <c:pt idx="14560">
                  <c:v>2.9121000000017188</c:v>
                </c:pt>
                <c:pt idx="14561">
                  <c:v>2.9123000000017187</c:v>
                </c:pt>
                <c:pt idx="14562">
                  <c:v>2.9125000000017187</c:v>
                </c:pt>
                <c:pt idx="14563">
                  <c:v>2.9127000000017187</c:v>
                </c:pt>
                <c:pt idx="14564">
                  <c:v>2.9129000000017227</c:v>
                </c:pt>
                <c:pt idx="14565">
                  <c:v>2.9131000000017231</c:v>
                </c:pt>
                <c:pt idx="14566">
                  <c:v>2.9133000000017235</c:v>
                </c:pt>
                <c:pt idx="14567">
                  <c:v>2.9135000000017239</c:v>
                </c:pt>
                <c:pt idx="14568">
                  <c:v>2.9137000000017244</c:v>
                </c:pt>
                <c:pt idx="14569">
                  <c:v>2.9139000000017248</c:v>
                </c:pt>
                <c:pt idx="14570">
                  <c:v>2.9141000000017248</c:v>
                </c:pt>
                <c:pt idx="14571">
                  <c:v>2.9143000000017247</c:v>
                </c:pt>
                <c:pt idx="14572">
                  <c:v>2.914500000001726</c:v>
                </c:pt>
                <c:pt idx="14573">
                  <c:v>2.9147000000017265</c:v>
                </c:pt>
                <c:pt idx="14574">
                  <c:v>2.9149000000017269</c:v>
                </c:pt>
                <c:pt idx="14575">
                  <c:v>2.9151000000017273</c:v>
                </c:pt>
                <c:pt idx="14576">
                  <c:v>2.9153000000017277</c:v>
                </c:pt>
                <c:pt idx="14577">
                  <c:v>2.9155000000017277</c:v>
                </c:pt>
                <c:pt idx="14578">
                  <c:v>2.9157000000017277</c:v>
                </c:pt>
                <c:pt idx="14579">
                  <c:v>2.9159000000017277</c:v>
                </c:pt>
                <c:pt idx="14580">
                  <c:v>2.9161000000017268</c:v>
                </c:pt>
                <c:pt idx="14581">
                  <c:v>2.9163000000017267</c:v>
                </c:pt>
                <c:pt idx="14582">
                  <c:v>2.9165000000017303</c:v>
                </c:pt>
                <c:pt idx="14583">
                  <c:v>2.9167000000017307</c:v>
                </c:pt>
                <c:pt idx="14584">
                  <c:v>2.9169000000017307</c:v>
                </c:pt>
                <c:pt idx="14585">
                  <c:v>2.9171000000017315</c:v>
                </c:pt>
                <c:pt idx="14586">
                  <c:v>2.9173000000017342</c:v>
                </c:pt>
                <c:pt idx="14587">
                  <c:v>2.9175000000017342</c:v>
                </c:pt>
                <c:pt idx="14588">
                  <c:v>2.9177000000017332</c:v>
                </c:pt>
                <c:pt idx="14589">
                  <c:v>2.9179000000017332</c:v>
                </c:pt>
                <c:pt idx="14590">
                  <c:v>2.9181000000017336</c:v>
                </c:pt>
                <c:pt idx="14591">
                  <c:v>2.9183000000017341</c:v>
                </c:pt>
                <c:pt idx="14592">
                  <c:v>2.9185000000017345</c:v>
                </c:pt>
                <c:pt idx="14593">
                  <c:v>2.9187000000017349</c:v>
                </c:pt>
                <c:pt idx="14594">
                  <c:v>2.9189000000017353</c:v>
                </c:pt>
                <c:pt idx="14595">
                  <c:v>2.9191000000017358</c:v>
                </c:pt>
                <c:pt idx="14596">
                  <c:v>2.9193000000017362</c:v>
                </c:pt>
                <c:pt idx="14597">
                  <c:v>2.9195000000017366</c:v>
                </c:pt>
                <c:pt idx="14598">
                  <c:v>2.919700000001737</c:v>
                </c:pt>
                <c:pt idx="14599">
                  <c:v>2.9199000000017374</c:v>
                </c:pt>
                <c:pt idx="14600">
                  <c:v>2.9201000000017392</c:v>
                </c:pt>
                <c:pt idx="14601">
                  <c:v>2.9203000000017392</c:v>
                </c:pt>
                <c:pt idx="14602">
                  <c:v>2.9205000000017391</c:v>
                </c:pt>
                <c:pt idx="14603">
                  <c:v>2.9207000000017391</c:v>
                </c:pt>
                <c:pt idx="14604">
                  <c:v>2.9209000000017395</c:v>
                </c:pt>
                <c:pt idx="14605">
                  <c:v>2.92110000000174</c:v>
                </c:pt>
                <c:pt idx="14606">
                  <c:v>2.9213000000017404</c:v>
                </c:pt>
                <c:pt idx="14607">
                  <c:v>2.9215000000017408</c:v>
                </c:pt>
                <c:pt idx="14608">
                  <c:v>2.9217000000017408</c:v>
                </c:pt>
                <c:pt idx="14609">
                  <c:v>2.9219000000017417</c:v>
                </c:pt>
                <c:pt idx="14610">
                  <c:v>2.9221000000017421</c:v>
                </c:pt>
                <c:pt idx="14611">
                  <c:v>2.9223000000017425</c:v>
                </c:pt>
                <c:pt idx="14612">
                  <c:v>2.9225000000017429</c:v>
                </c:pt>
                <c:pt idx="14613">
                  <c:v>2.9227000000017433</c:v>
                </c:pt>
                <c:pt idx="14614">
                  <c:v>2.9229000000017438</c:v>
                </c:pt>
                <c:pt idx="14615">
                  <c:v>2.9231000000017442</c:v>
                </c:pt>
                <c:pt idx="14616">
                  <c:v>2.9233000000017446</c:v>
                </c:pt>
                <c:pt idx="14617">
                  <c:v>2.923500000001745</c:v>
                </c:pt>
                <c:pt idx="14618">
                  <c:v>2.9237000000017455</c:v>
                </c:pt>
                <c:pt idx="14619">
                  <c:v>2.9239000000017459</c:v>
                </c:pt>
                <c:pt idx="14620">
                  <c:v>2.9241000000017472</c:v>
                </c:pt>
                <c:pt idx="14621">
                  <c:v>2.9243000000017472</c:v>
                </c:pt>
                <c:pt idx="14622">
                  <c:v>2.9245000000017471</c:v>
                </c:pt>
                <c:pt idx="14623">
                  <c:v>2.9247000000017476</c:v>
                </c:pt>
                <c:pt idx="14624">
                  <c:v>2.924900000001748</c:v>
                </c:pt>
                <c:pt idx="14625">
                  <c:v>2.9251000000017484</c:v>
                </c:pt>
                <c:pt idx="14626">
                  <c:v>2.9253000000017488</c:v>
                </c:pt>
                <c:pt idx="14627">
                  <c:v>2.9255000000017493</c:v>
                </c:pt>
                <c:pt idx="14628">
                  <c:v>2.9257000000017497</c:v>
                </c:pt>
                <c:pt idx="14629">
                  <c:v>2.9259000000017501</c:v>
                </c:pt>
                <c:pt idx="14630">
                  <c:v>2.9261000000017505</c:v>
                </c:pt>
                <c:pt idx="14631">
                  <c:v>2.9263000000017509</c:v>
                </c:pt>
                <c:pt idx="14632">
                  <c:v>2.9265000000017514</c:v>
                </c:pt>
                <c:pt idx="14633">
                  <c:v>2.9267000000017518</c:v>
                </c:pt>
                <c:pt idx="14634">
                  <c:v>2.9269000000017522</c:v>
                </c:pt>
                <c:pt idx="14635">
                  <c:v>2.9271000000017602</c:v>
                </c:pt>
                <c:pt idx="14636">
                  <c:v>2.9273000000017602</c:v>
                </c:pt>
                <c:pt idx="14637">
                  <c:v>2.9275000000017601</c:v>
                </c:pt>
                <c:pt idx="14638">
                  <c:v>2.9277000000017552</c:v>
                </c:pt>
                <c:pt idx="14639">
                  <c:v>2.9279000000017552</c:v>
                </c:pt>
                <c:pt idx="14640">
                  <c:v>2.9281000000017552</c:v>
                </c:pt>
                <c:pt idx="14641">
                  <c:v>2.9283000000017552</c:v>
                </c:pt>
                <c:pt idx="14642">
                  <c:v>2.9285000000017556</c:v>
                </c:pt>
                <c:pt idx="14643">
                  <c:v>2.9287000000017582</c:v>
                </c:pt>
                <c:pt idx="14644">
                  <c:v>2.9289000000017582</c:v>
                </c:pt>
                <c:pt idx="14645">
                  <c:v>2.9291000000017582</c:v>
                </c:pt>
                <c:pt idx="14646">
                  <c:v>2.9293000000017582</c:v>
                </c:pt>
                <c:pt idx="14647">
                  <c:v>2.9295000000017581</c:v>
                </c:pt>
                <c:pt idx="14648">
                  <c:v>2.9297000000017581</c:v>
                </c:pt>
                <c:pt idx="14649">
                  <c:v>2.9299000000017585</c:v>
                </c:pt>
                <c:pt idx="14650">
                  <c:v>2.930100000001759</c:v>
                </c:pt>
                <c:pt idx="14651">
                  <c:v>2.9303000000017594</c:v>
                </c:pt>
                <c:pt idx="14652">
                  <c:v>2.9305000000017598</c:v>
                </c:pt>
                <c:pt idx="14653">
                  <c:v>2.9307000000017598</c:v>
                </c:pt>
                <c:pt idx="14654">
                  <c:v>2.9309000000017607</c:v>
                </c:pt>
                <c:pt idx="14655">
                  <c:v>2.9311000000017597</c:v>
                </c:pt>
                <c:pt idx="14656">
                  <c:v>2.9313000000017597</c:v>
                </c:pt>
                <c:pt idx="14657">
                  <c:v>2.9315000000017597</c:v>
                </c:pt>
                <c:pt idx="14658">
                  <c:v>2.9317000000017623</c:v>
                </c:pt>
                <c:pt idx="14659">
                  <c:v>2.9319000000017628</c:v>
                </c:pt>
                <c:pt idx="14660">
                  <c:v>2.9321000000017627</c:v>
                </c:pt>
                <c:pt idx="14661">
                  <c:v>2.9323000000017627</c:v>
                </c:pt>
                <c:pt idx="14662">
                  <c:v>2.9325000000017627</c:v>
                </c:pt>
                <c:pt idx="14663">
                  <c:v>2.9327000000017627</c:v>
                </c:pt>
                <c:pt idx="14664">
                  <c:v>2.9329000000017627</c:v>
                </c:pt>
                <c:pt idx="14665">
                  <c:v>2.9331000000017653</c:v>
                </c:pt>
                <c:pt idx="14666">
                  <c:v>2.9333000000017657</c:v>
                </c:pt>
                <c:pt idx="14667">
                  <c:v>2.9335000000017661</c:v>
                </c:pt>
                <c:pt idx="14668">
                  <c:v>2.9337000000017666</c:v>
                </c:pt>
                <c:pt idx="14669">
                  <c:v>2.933900000001767</c:v>
                </c:pt>
                <c:pt idx="14670">
                  <c:v>2.9341000000017674</c:v>
                </c:pt>
                <c:pt idx="14671">
                  <c:v>2.9343000000017678</c:v>
                </c:pt>
                <c:pt idx="14672">
                  <c:v>2.9345000000017678</c:v>
                </c:pt>
                <c:pt idx="14673">
                  <c:v>2.9347000000017687</c:v>
                </c:pt>
                <c:pt idx="14674">
                  <c:v>2.9349000000017678</c:v>
                </c:pt>
                <c:pt idx="14675">
                  <c:v>2.9351000000017677</c:v>
                </c:pt>
                <c:pt idx="14676">
                  <c:v>2.9353000000017677</c:v>
                </c:pt>
                <c:pt idx="14677">
                  <c:v>2.9355000000017704</c:v>
                </c:pt>
                <c:pt idx="14678">
                  <c:v>2.9357000000017708</c:v>
                </c:pt>
                <c:pt idx="14679">
                  <c:v>2.9359000000017708</c:v>
                </c:pt>
                <c:pt idx="14680">
                  <c:v>2.9361000000017707</c:v>
                </c:pt>
                <c:pt idx="14681">
                  <c:v>2.936300000001772</c:v>
                </c:pt>
                <c:pt idx="14682">
                  <c:v>2.9365000000017725</c:v>
                </c:pt>
                <c:pt idx="14683">
                  <c:v>2.9367000000017729</c:v>
                </c:pt>
                <c:pt idx="14684">
                  <c:v>2.9369000000017733</c:v>
                </c:pt>
                <c:pt idx="14685">
                  <c:v>2.9371000000017742</c:v>
                </c:pt>
                <c:pt idx="14686">
                  <c:v>2.9373000000017742</c:v>
                </c:pt>
                <c:pt idx="14687">
                  <c:v>2.9375000000017746</c:v>
                </c:pt>
                <c:pt idx="14688">
                  <c:v>2.937700000001775</c:v>
                </c:pt>
                <c:pt idx="14689">
                  <c:v>2.9379000000017754</c:v>
                </c:pt>
                <c:pt idx="14690">
                  <c:v>2.9381000000017758</c:v>
                </c:pt>
                <c:pt idx="14691">
                  <c:v>2.9383000000017772</c:v>
                </c:pt>
                <c:pt idx="14692">
                  <c:v>2.9385000000017771</c:v>
                </c:pt>
                <c:pt idx="14693">
                  <c:v>2.9387000000017771</c:v>
                </c:pt>
                <c:pt idx="14694">
                  <c:v>2.9389000000017775</c:v>
                </c:pt>
                <c:pt idx="14695">
                  <c:v>2.939100000001778</c:v>
                </c:pt>
                <c:pt idx="14696">
                  <c:v>2.9393000000017784</c:v>
                </c:pt>
                <c:pt idx="14697">
                  <c:v>2.9395000000017788</c:v>
                </c:pt>
                <c:pt idx="14698">
                  <c:v>2.9397000000017788</c:v>
                </c:pt>
                <c:pt idx="14699">
                  <c:v>2.9399000000017788</c:v>
                </c:pt>
                <c:pt idx="14700">
                  <c:v>2.9401000000017801</c:v>
                </c:pt>
                <c:pt idx="14701">
                  <c:v>2.9403000000017805</c:v>
                </c:pt>
                <c:pt idx="14702">
                  <c:v>2.9405000000017809</c:v>
                </c:pt>
                <c:pt idx="14703">
                  <c:v>2.9407000000017813</c:v>
                </c:pt>
                <c:pt idx="14704">
                  <c:v>2.9409000000017818</c:v>
                </c:pt>
                <c:pt idx="14705">
                  <c:v>2.9411000000017822</c:v>
                </c:pt>
                <c:pt idx="14706">
                  <c:v>2.9413000000017826</c:v>
                </c:pt>
                <c:pt idx="14707">
                  <c:v>2.941500000001783</c:v>
                </c:pt>
                <c:pt idx="14708">
                  <c:v>2.9417000000017834</c:v>
                </c:pt>
                <c:pt idx="14709">
                  <c:v>2.9419000000017839</c:v>
                </c:pt>
                <c:pt idx="14710">
                  <c:v>2.9421000000017843</c:v>
                </c:pt>
                <c:pt idx="14711">
                  <c:v>2.9423000000017847</c:v>
                </c:pt>
                <c:pt idx="14712">
                  <c:v>2.9425000000017847</c:v>
                </c:pt>
                <c:pt idx="14713">
                  <c:v>2.9427000000017847</c:v>
                </c:pt>
                <c:pt idx="14714">
                  <c:v>2.942900000001786</c:v>
                </c:pt>
                <c:pt idx="14715">
                  <c:v>2.9431000000017882</c:v>
                </c:pt>
                <c:pt idx="14716">
                  <c:v>2.9433000000017882</c:v>
                </c:pt>
                <c:pt idx="14717">
                  <c:v>2.9435000000017872</c:v>
                </c:pt>
                <c:pt idx="14718">
                  <c:v>2.9437000000017881</c:v>
                </c:pt>
                <c:pt idx="14719">
                  <c:v>2.9439000000017881</c:v>
                </c:pt>
                <c:pt idx="14720">
                  <c:v>2.9441000000017885</c:v>
                </c:pt>
                <c:pt idx="14721">
                  <c:v>2.9443000000017889</c:v>
                </c:pt>
                <c:pt idx="14722">
                  <c:v>2.9445000000017894</c:v>
                </c:pt>
                <c:pt idx="14723">
                  <c:v>2.9447000000017898</c:v>
                </c:pt>
                <c:pt idx="14724">
                  <c:v>2.9449000000017902</c:v>
                </c:pt>
                <c:pt idx="14725">
                  <c:v>2.9451000000017906</c:v>
                </c:pt>
                <c:pt idx="14726">
                  <c:v>2.945300000001791</c:v>
                </c:pt>
                <c:pt idx="14727">
                  <c:v>2.9455000000017915</c:v>
                </c:pt>
                <c:pt idx="14728">
                  <c:v>2.9457000000017919</c:v>
                </c:pt>
                <c:pt idx="14729">
                  <c:v>2.9459000000017932</c:v>
                </c:pt>
                <c:pt idx="14730">
                  <c:v>2.9461000000017932</c:v>
                </c:pt>
                <c:pt idx="14731">
                  <c:v>2.9463000000017932</c:v>
                </c:pt>
                <c:pt idx="14732">
                  <c:v>2.9465000000017936</c:v>
                </c:pt>
                <c:pt idx="14733">
                  <c:v>2.946700000001794</c:v>
                </c:pt>
                <c:pt idx="14734">
                  <c:v>2.9469000000017944</c:v>
                </c:pt>
                <c:pt idx="14735">
                  <c:v>2.9471000000018002</c:v>
                </c:pt>
                <c:pt idx="14736">
                  <c:v>2.9473000000018001</c:v>
                </c:pt>
                <c:pt idx="14737">
                  <c:v>2.9475000000017992</c:v>
                </c:pt>
                <c:pt idx="14738">
                  <c:v>2.9477000000017992</c:v>
                </c:pt>
                <c:pt idx="14739">
                  <c:v>2.9479000000017992</c:v>
                </c:pt>
                <c:pt idx="14740">
                  <c:v>2.9481000000017992</c:v>
                </c:pt>
                <c:pt idx="14741">
                  <c:v>2.9483000000017991</c:v>
                </c:pt>
                <c:pt idx="14742">
                  <c:v>2.9485000000017982</c:v>
                </c:pt>
                <c:pt idx="14743">
                  <c:v>2.9487000000017982</c:v>
                </c:pt>
                <c:pt idx="14744">
                  <c:v>2.9489000000017986</c:v>
                </c:pt>
                <c:pt idx="14745">
                  <c:v>2.9491000000017991</c:v>
                </c:pt>
                <c:pt idx="14746">
                  <c:v>2.9493000000017995</c:v>
                </c:pt>
                <c:pt idx="14747">
                  <c:v>2.9495000000017999</c:v>
                </c:pt>
                <c:pt idx="14748">
                  <c:v>2.9497000000018003</c:v>
                </c:pt>
                <c:pt idx="14749">
                  <c:v>2.9499000000018007</c:v>
                </c:pt>
                <c:pt idx="14750">
                  <c:v>2.9501000000018007</c:v>
                </c:pt>
                <c:pt idx="14751">
                  <c:v>2.9503000000018007</c:v>
                </c:pt>
                <c:pt idx="14752">
                  <c:v>2.950500000001802</c:v>
                </c:pt>
                <c:pt idx="14753">
                  <c:v>2.9507000000018024</c:v>
                </c:pt>
                <c:pt idx="14754">
                  <c:v>2.9509000000018029</c:v>
                </c:pt>
                <c:pt idx="14755">
                  <c:v>2.9511000000018033</c:v>
                </c:pt>
                <c:pt idx="14756">
                  <c:v>2.9513000000018037</c:v>
                </c:pt>
                <c:pt idx="14757">
                  <c:v>2.9515000000018037</c:v>
                </c:pt>
                <c:pt idx="14758">
                  <c:v>2.9517000000018037</c:v>
                </c:pt>
                <c:pt idx="14759">
                  <c:v>2.9519000000018027</c:v>
                </c:pt>
                <c:pt idx="14760">
                  <c:v>2.9521000000018027</c:v>
                </c:pt>
                <c:pt idx="14761">
                  <c:v>2.9523000000018027</c:v>
                </c:pt>
                <c:pt idx="14762">
                  <c:v>2.9525000000018027</c:v>
                </c:pt>
                <c:pt idx="14763">
                  <c:v>2.9527000000018067</c:v>
                </c:pt>
                <c:pt idx="14764">
                  <c:v>2.9529000000017978</c:v>
                </c:pt>
                <c:pt idx="14765">
                  <c:v>2.9531000000018075</c:v>
                </c:pt>
                <c:pt idx="14766">
                  <c:v>2.9533000000018079</c:v>
                </c:pt>
                <c:pt idx="14767">
                  <c:v>2.9535000000018083</c:v>
                </c:pt>
                <c:pt idx="14768">
                  <c:v>2.9537000000018088</c:v>
                </c:pt>
                <c:pt idx="14769">
                  <c:v>2.9539000000018087</c:v>
                </c:pt>
                <c:pt idx="14770">
                  <c:v>2.9541000000018087</c:v>
                </c:pt>
                <c:pt idx="14771">
                  <c:v>2.95430000000181</c:v>
                </c:pt>
                <c:pt idx="14772">
                  <c:v>2.9545000000018105</c:v>
                </c:pt>
                <c:pt idx="14773">
                  <c:v>2.9547000000018109</c:v>
                </c:pt>
                <c:pt idx="14774">
                  <c:v>2.9549000000018113</c:v>
                </c:pt>
                <c:pt idx="14775">
                  <c:v>2.9551000000018117</c:v>
                </c:pt>
                <c:pt idx="14776">
                  <c:v>2.9553000000018121</c:v>
                </c:pt>
                <c:pt idx="14777">
                  <c:v>2.9555000000018126</c:v>
                </c:pt>
                <c:pt idx="14778">
                  <c:v>2.955700000001813</c:v>
                </c:pt>
                <c:pt idx="14779">
                  <c:v>2.9559000000018134</c:v>
                </c:pt>
                <c:pt idx="14780">
                  <c:v>2.9561000000018138</c:v>
                </c:pt>
                <c:pt idx="14781">
                  <c:v>2.9563000000018143</c:v>
                </c:pt>
                <c:pt idx="14782">
                  <c:v>2.9565000000018147</c:v>
                </c:pt>
                <c:pt idx="14783">
                  <c:v>2.9567000000018147</c:v>
                </c:pt>
                <c:pt idx="14784">
                  <c:v>2.9569000000018137</c:v>
                </c:pt>
                <c:pt idx="14785">
                  <c:v>2.9571000000018159</c:v>
                </c:pt>
                <c:pt idx="14786">
                  <c:v>2.9573000000018181</c:v>
                </c:pt>
                <c:pt idx="14787">
                  <c:v>2.9575000000018172</c:v>
                </c:pt>
                <c:pt idx="14788">
                  <c:v>2.9577000000018172</c:v>
                </c:pt>
                <c:pt idx="14789">
                  <c:v>2.9579000000018176</c:v>
                </c:pt>
                <c:pt idx="14790">
                  <c:v>2.9581000000018181</c:v>
                </c:pt>
                <c:pt idx="14791">
                  <c:v>2.9583000000018185</c:v>
                </c:pt>
                <c:pt idx="14792">
                  <c:v>2.9585000000018189</c:v>
                </c:pt>
                <c:pt idx="14793">
                  <c:v>2.9587000000018193</c:v>
                </c:pt>
                <c:pt idx="14794">
                  <c:v>2.9589000000018197</c:v>
                </c:pt>
                <c:pt idx="14795">
                  <c:v>2.9591000000018197</c:v>
                </c:pt>
                <c:pt idx="14796">
                  <c:v>2.9593000000018197</c:v>
                </c:pt>
                <c:pt idx="14797">
                  <c:v>2.9595000000018197</c:v>
                </c:pt>
                <c:pt idx="14798">
                  <c:v>2.9597000000018197</c:v>
                </c:pt>
                <c:pt idx="14799">
                  <c:v>2.9599000000018187</c:v>
                </c:pt>
                <c:pt idx="14800">
                  <c:v>2.9601000000018232</c:v>
                </c:pt>
                <c:pt idx="14801">
                  <c:v>2.9603000000018231</c:v>
                </c:pt>
                <c:pt idx="14802">
                  <c:v>2.9605000000018231</c:v>
                </c:pt>
                <c:pt idx="14803">
                  <c:v>2.9607000000018235</c:v>
                </c:pt>
                <c:pt idx="14804">
                  <c:v>2.960900000001824</c:v>
                </c:pt>
                <c:pt idx="14805">
                  <c:v>2.9611000000018244</c:v>
                </c:pt>
                <c:pt idx="14806">
                  <c:v>2.9613000000018248</c:v>
                </c:pt>
                <c:pt idx="14807">
                  <c:v>2.9615000000018248</c:v>
                </c:pt>
                <c:pt idx="14808">
                  <c:v>2.9617000000018257</c:v>
                </c:pt>
                <c:pt idx="14809">
                  <c:v>2.9619000000018261</c:v>
                </c:pt>
                <c:pt idx="14810">
                  <c:v>2.9621000000018265</c:v>
                </c:pt>
                <c:pt idx="14811">
                  <c:v>2.9623000000018269</c:v>
                </c:pt>
                <c:pt idx="14812">
                  <c:v>2.9625000000018273</c:v>
                </c:pt>
                <c:pt idx="14813">
                  <c:v>2.9627000000018278</c:v>
                </c:pt>
                <c:pt idx="14814">
                  <c:v>2.9629000000018277</c:v>
                </c:pt>
                <c:pt idx="14815">
                  <c:v>2.9631000000018286</c:v>
                </c:pt>
                <c:pt idx="14816">
                  <c:v>2.963300000001829</c:v>
                </c:pt>
                <c:pt idx="14817">
                  <c:v>2.9635000000018294</c:v>
                </c:pt>
                <c:pt idx="14818">
                  <c:v>2.9637000000018299</c:v>
                </c:pt>
                <c:pt idx="14819">
                  <c:v>2.9639000000018312</c:v>
                </c:pt>
                <c:pt idx="14820">
                  <c:v>2.9641000000018312</c:v>
                </c:pt>
                <c:pt idx="14821">
                  <c:v>2.9643000000018311</c:v>
                </c:pt>
                <c:pt idx="14822">
                  <c:v>2.9645000000018316</c:v>
                </c:pt>
                <c:pt idx="14823">
                  <c:v>2.9647000000018342</c:v>
                </c:pt>
                <c:pt idx="14824">
                  <c:v>2.9649000000018342</c:v>
                </c:pt>
                <c:pt idx="14825">
                  <c:v>2.9651000000018342</c:v>
                </c:pt>
                <c:pt idx="14826">
                  <c:v>2.9653000000018332</c:v>
                </c:pt>
                <c:pt idx="14827">
                  <c:v>2.9655000000018341</c:v>
                </c:pt>
                <c:pt idx="14828">
                  <c:v>2.9657000000018341</c:v>
                </c:pt>
                <c:pt idx="14829">
                  <c:v>2.9659000000018345</c:v>
                </c:pt>
                <c:pt idx="14830">
                  <c:v>2.9661000000018349</c:v>
                </c:pt>
                <c:pt idx="14831">
                  <c:v>2.9663000000018354</c:v>
                </c:pt>
                <c:pt idx="14832">
                  <c:v>2.9665000000018358</c:v>
                </c:pt>
                <c:pt idx="14833">
                  <c:v>2.9667000000018362</c:v>
                </c:pt>
                <c:pt idx="14834">
                  <c:v>2.9669000000018366</c:v>
                </c:pt>
                <c:pt idx="14835">
                  <c:v>2.9671000000018402</c:v>
                </c:pt>
                <c:pt idx="14836">
                  <c:v>2.9673000000018392</c:v>
                </c:pt>
                <c:pt idx="14837">
                  <c:v>2.9675000000018392</c:v>
                </c:pt>
                <c:pt idx="14838">
                  <c:v>2.9677000000018392</c:v>
                </c:pt>
                <c:pt idx="14839">
                  <c:v>2.9679000000018392</c:v>
                </c:pt>
                <c:pt idx="14840">
                  <c:v>2.9681000000018392</c:v>
                </c:pt>
                <c:pt idx="14841">
                  <c:v>2.9683000000018396</c:v>
                </c:pt>
                <c:pt idx="14842">
                  <c:v>2.96850000000184</c:v>
                </c:pt>
                <c:pt idx="14843">
                  <c:v>2.9687000000018404</c:v>
                </c:pt>
                <c:pt idx="14844">
                  <c:v>2.9689000000018408</c:v>
                </c:pt>
                <c:pt idx="14845">
                  <c:v>2.9691000000018413</c:v>
                </c:pt>
                <c:pt idx="14846">
                  <c:v>2.9693000000018417</c:v>
                </c:pt>
                <c:pt idx="14847">
                  <c:v>2.9695000000018421</c:v>
                </c:pt>
                <c:pt idx="14848">
                  <c:v>2.9697000000018425</c:v>
                </c:pt>
                <c:pt idx="14849">
                  <c:v>2.969900000001843</c:v>
                </c:pt>
                <c:pt idx="14850">
                  <c:v>2.9701000000018434</c:v>
                </c:pt>
                <c:pt idx="14851">
                  <c:v>2.9703000000018438</c:v>
                </c:pt>
                <c:pt idx="14852">
                  <c:v>2.9705000000018438</c:v>
                </c:pt>
                <c:pt idx="14853">
                  <c:v>2.9707000000018438</c:v>
                </c:pt>
                <c:pt idx="14854">
                  <c:v>2.9709000000018437</c:v>
                </c:pt>
                <c:pt idx="14855">
                  <c:v>2.9711000000018437</c:v>
                </c:pt>
                <c:pt idx="14856">
                  <c:v>2.9713000000018437</c:v>
                </c:pt>
                <c:pt idx="14857">
                  <c:v>2.9715000000018463</c:v>
                </c:pt>
                <c:pt idx="14858">
                  <c:v>2.9717000000018468</c:v>
                </c:pt>
                <c:pt idx="14859">
                  <c:v>2.9719000000018467</c:v>
                </c:pt>
                <c:pt idx="14860">
                  <c:v>2.9721000000018467</c:v>
                </c:pt>
                <c:pt idx="14861">
                  <c:v>2.9723000000018467</c:v>
                </c:pt>
                <c:pt idx="14862">
                  <c:v>2.9725000000018467</c:v>
                </c:pt>
                <c:pt idx="14863">
                  <c:v>2.9727000000018378</c:v>
                </c:pt>
                <c:pt idx="14864">
                  <c:v>2.9729000000018377</c:v>
                </c:pt>
                <c:pt idx="14865">
                  <c:v>2.9731000000018497</c:v>
                </c:pt>
                <c:pt idx="14866">
                  <c:v>2.9733000000018501</c:v>
                </c:pt>
                <c:pt idx="14867">
                  <c:v>2.9735000000018506</c:v>
                </c:pt>
                <c:pt idx="14868">
                  <c:v>2.973700000001851</c:v>
                </c:pt>
                <c:pt idx="14869">
                  <c:v>2.9739000000018514</c:v>
                </c:pt>
                <c:pt idx="14870">
                  <c:v>2.9741000000018518</c:v>
                </c:pt>
                <c:pt idx="14871">
                  <c:v>2.9743000000018522</c:v>
                </c:pt>
                <c:pt idx="14872">
                  <c:v>2.9745000000018531</c:v>
                </c:pt>
                <c:pt idx="14873">
                  <c:v>2.9747000000018531</c:v>
                </c:pt>
                <c:pt idx="14874">
                  <c:v>2.9749000000018535</c:v>
                </c:pt>
                <c:pt idx="14875">
                  <c:v>2.9751000000018539</c:v>
                </c:pt>
                <c:pt idx="14876">
                  <c:v>2.9753000000018544</c:v>
                </c:pt>
                <c:pt idx="14877">
                  <c:v>2.9755000000018548</c:v>
                </c:pt>
                <c:pt idx="14878">
                  <c:v>2.9757000000018548</c:v>
                </c:pt>
                <c:pt idx="14879">
                  <c:v>2.9759000000018547</c:v>
                </c:pt>
                <c:pt idx="14880">
                  <c:v>2.976100000001856</c:v>
                </c:pt>
                <c:pt idx="14881">
                  <c:v>2.9763000000018565</c:v>
                </c:pt>
                <c:pt idx="14882">
                  <c:v>2.9765000000018569</c:v>
                </c:pt>
                <c:pt idx="14883">
                  <c:v>2.9767000000018573</c:v>
                </c:pt>
                <c:pt idx="14884">
                  <c:v>2.9769000000018577</c:v>
                </c:pt>
                <c:pt idx="14885">
                  <c:v>2.9771000000018581</c:v>
                </c:pt>
                <c:pt idx="14886">
                  <c:v>2.9773000000018586</c:v>
                </c:pt>
                <c:pt idx="14887">
                  <c:v>2.977500000001859</c:v>
                </c:pt>
                <c:pt idx="14888">
                  <c:v>2.9777000000018594</c:v>
                </c:pt>
                <c:pt idx="14889">
                  <c:v>2.9779000000018598</c:v>
                </c:pt>
                <c:pt idx="14890">
                  <c:v>2.9781000000018603</c:v>
                </c:pt>
                <c:pt idx="14891">
                  <c:v>2.9783000000018607</c:v>
                </c:pt>
                <c:pt idx="14892">
                  <c:v>2.9785000000018607</c:v>
                </c:pt>
                <c:pt idx="14893">
                  <c:v>2.9787000000018597</c:v>
                </c:pt>
                <c:pt idx="14894">
                  <c:v>2.9789000000018597</c:v>
                </c:pt>
                <c:pt idx="14895">
                  <c:v>2.9791000000018624</c:v>
                </c:pt>
                <c:pt idx="14896">
                  <c:v>2.9793000000018628</c:v>
                </c:pt>
                <c:pt idx="14897">
                  <c:v>2.9795000000018628</c:v>
                </c:pt>
                <c:pt idx="14898">
                  <c:v>2.9797000000018627</c:v>
                </c:pt>
                <c:pt idx="14899">
                  <c:v>2.9799000000018627</c:v>
                </c:pt>
                <c:pt idx="14900">
                  <c:v>2.9801000000018645</c:v>
                </c:pt>
                <c:pt idx="14901">
                  <c:v>2.9803000000018649</c:v>
                </c:pt>
                <c:pt idx="14902">
                  <c:v>2.9805000000018653</c:v>
                </c:pt>
                <c:pt idx="14903">
                  <c:v>2.9807000000018657</c:v>
                </c:pt>
                <c:pt idx="14904">
                  <c:v>2.9809000000018662</c:v>
                </c:pt>
                <c:pt idx="14905">
                  <c:v>2.9811000000018666</c:v>
                </c:pt>
                <c:pt idx="14906">
                  <c:v>2.981300000001867</c:v>
                </c:pt>
                <c:pt idx="14907">
                  <c:v>2.9815000000018674</c:v>
                </c:pt>
                <c:pt idx="14908">
                  <c:v>2.9817000000018679</c:v>
                </c:pt>
                <c:pt idx="14909">
                  <c:v>2.9819000000018683</c:v>
                </c:pt>
                <c:pt idx="14910">
                  <c:v>2.9821000000018687</c:v>
                </c:pt>
                <c:pt idx="14911">
                  <c:v>2.9823000000018687</c:v>
                </c:pt>
                <c:pt idx="14912">
                  <c:v>2.9825000000018687</c:v>
                </c:pt>
                <c:pt idx="14913">
                  <c:v>2.98270000000187</c:v>
                </c:pt>
                <c:pt idx="14914">
                  <c:v>2.9829000000018704</c:v>
                </c:pt>
                <c:pt idx="14915">
                  <c:v>2.9831000000018792</c:v>
                </c:pt>
                <c:pt idx="14916">
                  <c:v>2.9833000000018712</c:v>
                </c:pt>
                <c:pt idx="14917">
                  <c:v>2.9835000000018752</c:v>
                </c:pt>
                <c:pt idx="14918">
                  <c:v>2.9837000000018752</c:v>
                </c:pt>
                <c:pt idx="14919">
                  <c:v>2.9839000000018752</c:v>
                </c:pt>
                <c:pt idx="14920">
                  <c:v>2.9841000000018751</c:v>
                </c:pt>
                <c:pt idx="14921">
                  <c:v>2.9843000000018742</c:v>
                </c:pt>
                <c:pt idx="14922">
                  <c:v>2.9845000000018742</c:v>
                </c:pt>
                <c:pt idx="14923">
                  <c:v>2.9847000000018742</c:v>
                </c:pt>
                <c:pt idx="14924">
                  <c:v>2.9849000000018746</c:v>
                </c:pt>
                <c:pt idx="14925">
                  <c:v>2.985100000001875</c:v>
                </c:pt>
                <c:pt idx="14926">
                  <c:v>2.9853000000018755</c:v>
                </c:pt>
                <c:pt idx="14927">
                  <c:v>2.9855000000018759</c:v>
                </c:pt>
                <c:pt idx="14928">
                  <c:v>2.9857000000018772</c:v>
                </c:pt>
                <c:pt idx="14929">
                  <c:v>2.9859000000018772</c:v>
                </c:pt>
                <c:pt idx="14930">
                  <c:v>2.9861000000018771</c:v>
                </c:pt>
                <c:pt idx="14931">
                  <c:v>2.9863000000018776</c:v>
                </c:pt>
                <c:pt idx="14932">
                  <c:v>2.986500000001878</c:v>
                </c:pt>
                <c:pt idx="14933">
                  <c:v>2.9867000000018784</c:v>
                </c:pt>
                <c:pt idx="14934">
                  <c:v>2.9869000000018788</c:v>
                </c:pt>
                <c:pt idx="14935">
                  <c:v>2.9871000000018801</c:v>
                </c:pt>
                <c:pt idx="14936">
                  <c:v>2.9873000000018801</c:v>
                </c:pt>
                <c:pt idx="14937">
                  <c:v>2.9875000000018801</c:v>
                </c:pt>
                <c:pt idx="14938">
                  <c:v>2.9877000000018805</c:v>
                </c:pt>
                <c:pt idx="14939">
                  <c:v>2.9879000000018809</c:v>
                </c:pt>
                <c:pt idx="14940">
                  <c:v>2.9881000000018814</c:v>
                </c:pt>
                <c:pt idx="14941">
                  <c:v>2.9883000000018818</c:v>
                </c:pt>
                <c:pt idx="14942">
                  <c:v>2.9885000000018822</c:v>
                </c:pt>
                <c:pt idx="14943">
                  <c:v>2.9887000000018826</c:v>
                </c:pt>
                <c:pt idx="14944">
                  <c:v>2.9889000000018831</c:v>
                </c:pt>
                <c:pt idx="14945">
                  <c:v>2.9891000000018835</c:v>
                </c:pt>
                <c:pt idx="14946">
                  <c:v>2.9893000000018839</c:v>
                </c:pt>
                <c:pt idx="14947">
                  <c:v>2.9895000000018843</c:v>
                </c:pt>
                <c:pt idx="14948">
                  <c:v>2.9897000000018847</c:v>
                </c:pt>
                <c:pt idx="14949">
                  <c:v>2.9899000000018847</c:v>
                </c:pt>
                <c:pt idx="14950">
                  <c:v>2.9901000000018847</c:v>
                </c:pt>
                <c:pt idx="14951">
                  <c:v>2.990300000001886</c:v>
                </c:pt>
                <c:pt idx="14952">
                  <c:v>2.9905000000018864</c:v>
                </c:pt>
                <c:pt idx="14953">
                  <c:v>2.9907000000018868</c:v>
                </c:pt>
                <c:pt idx="14954">
                  <c:v>2.9909000000018873</c:v>
                </c:pt>
                <c:pt idx="14955">
                  <c:v>2.9911000000018877</c:v>
                </c:pt>
                <c:pt idx="14956">
                  <c:v>2.9913000000018877</c:v>
                </c:pt>
                <c:pt idx="14957">
                  <c:v>2.9915000000018868</c:v>
                </c:pt>
                <c:pt idx="14958">
                  <c:v>2.9917000000018867</c:v>
                </c:pt>
                <c:pt idx="14959">
                  <c:v>2.9919000000018867</c:v>
                </c:pt>
                <c:pt idx="14960">
                  <c:v>2.9921000000018867</c:v>
                </c:pt>
                <c:pt idx="14961">
                  <c:v>2.9923000000018867</c:v>
                </c:pt>
                <c:pt idx="14962">
                  <c:v>2.9925000000018867</c:v>
                </c:pt>
                <c:pt idx="14963">
                  <c:v>2.9927000000018777</c:v>
                </c:pt>
                <c:pt idx="14964">
                  <c:v>2.9929000000018777</c:v>
                </c:pt>
                <c:pt idx="14965">
                  <c:v>2.9931000000018919</c:v>
                </c:pt>
                <c:pt idx="14966">
                  <c:v>2.9933000000018932</c:v>
                </c:pt>
                <c:pt idx="14967">
                  <c:v>2.9935000000018932</c:v>
                </c:pt>
                <c:pt idx="14968">
                  <c:v>2.9937000000018932</c:v>
                </c:pt>
                <c:pt idx="14969">
                  <c:v>2.9939000000018936</c:v>
                </c:pt>
                <c:pt idx="14970">
                  <c:v>2.994100000001894</c:v>
                </c:pt>
                <c:pt idx="14971">
                  <c:v>2.9943000000018944</c:v>
                </c:pt>
                <c:pt idx="14972">
                  <c:v>2.9945000000018949</c:v>
                </c:pt>
                <c:pt idx="14973">
                  <c:v>2.9947000000018953</c:v>
                </c:pt>
                <c:pt idx="14974">
                  <c:v>2.9949000000018957</c:v>
                </c:pt>
                <c:pt idx="14975">
                  <c:v>2.9951000000018961</c:v>
                </c:pt>
                <c:pt idx="14976">
                  <c:v>2.9953000000018966</c:v>
                </c:pt>
                <c:pt idx="14977">
                  <c:v>2.995500000001897</c:v>
                </c:pt>
                <c:pt idx="14978">
                  <c:v>2.9957000000018974</c:v>
                </c:pt>
                <c:pt idx="14979">
                  <c:v>2.9959000000018978</c:v>
                </c:pt>
                <c:pt idx="14980">
                  <c:v>2.9961000000018978</c:v>
                </c:pt>
                <c:pt idx="14981">
                  <c:v>2.9963000000018987</c:v>
                </c:pt>
                <c:pt idx="14982">
                  <c:v>2.9965000000018978</c:v>
                </c:pt>
                <c:pt idx="14983">
                  <c:v>2.9967000000018977</c:v>
                </c:pt>
                <c:pt idx="14984">
                  <c:v>2.9969000000018977</c:v>
                </c:pt>
                <c:pt idx="14985">
                  <c:v>2.9971000000019012</c:v>
                </c:pt>
                <c:pt idx="14986">
                  <c:v>2.9973000000019012</c:v>
                </c:pt>
                <c:pt idx="14987">
                  <c:v>2.9975000000019012</c:v>
                </c:pt>
                <c:pt idx="14988">
                  <c:v>2.9977000000019016</c:v>
                </c:pt>
                <c:pt idx="14989">
                  <c:v>2.9979000000019052</c:v>
                </c:pt>
                <c:pt idx="14990">
                  <c:v>2.9981000000019042</c:v>
                </c:pt>
                <c:pt idx="14991">
                  <c:v>2.9983000000019042</c:v>
                </c:pt>
                <c:pt idx="14992">
                  <c:v>2.9985000000019042</c:v>
                </c:pt>
                <c:pt idx="14993">
                  <c:v>2.9987000000019042</c:v>
                </c:pt>
                <c:pt idx="14994">
                  <c:v>2.9989000000019042</c:v>
                </c:pt>
                <c:pt idx="14995">
                  <c:v>2.9991000000019046</c:v>
                </c:pt>
                <c:pt idx="14996">
                  <c:v>2.999300000001905</c:v>
                </c:pt>
                <c:pt idx="14997">
                  <c:v>2.9995000000019054</c:v>
                </c:pt>
                <c:pt idx="14998">
                  <c:v>2.9997000000019058</c:v>
                </c:pt>
                <c:pt idx="14999">
                  <c:v>2.9999000000019072</c:v>
                </c:pt>
                <c:pt idx="15000">
                  <c:v>3.0001000000019387</c:v>
                </c:pt>
                <c:pt idx="15001">
                  <c:v>3.000300000001936</c:v>
                </c:pt>
                <c:pt idx="15002">
                  <c:v>3.0005000000019346</c:v>
                </c:pt>
                <c:pt idx="15003">
                  <c:v>3.0007000000019333</c:v>
                </c:pt>
                <c:pt idx="15004">
                  <c:v>3.0009000000019252</c:v>
                </c:pt>
                <c:pt idx="15005">
                  <c:v>3.0011000000019092</c:v>
                </c:pt>
                <c:pt idx="15006">
                  <c:v>3.0013000000019092</c:v>
                </c:pt>
                <c:pt idx="15007">
                  <c:v>3.0015000000019096</c:v>
                </c:pt>
                <c:pt idx="15008">
                  <c:v>3.0017000000019212</c:v>
                </c:pt>
                <c:pt idx="15009">
                  <c:v>3.0019000000019211</c:v>
                </c:pt>
                <c:pt idx="15010">
                  <c:v>3.0021000000019202</c:v>
                </c:pt>
                <c:pt idx="15011">
                  <c:v>3.0023000000019202</c:v>
                </c:pt>
                <c:pt idx="15012">
                  <c:v>3.0025000000019202</c:v>
                </c:pt>
                <c:pt idx="15013">
                  <c:v>3.0027000000019202</c:v>
                </c:pt>
                <c:pt idx="15014">
                  <c:v>3.0029000000019201</c:v>
                </c:pt>
                <c:pt idx="15015">
                  <c:v>3.0031000000019472</c:v>
                </c:pt>
                <c:pt idx="15016">
                  <c:v>3.0033000000019454</c:v>
                </c:pt>
                <c:pt idx="15017">
                  <c:v>3.0035000000019449</c:v>
                </c:pt>
                <c:pt idx="15018">
                  <c:v>3.0037000000019449</c:v>
                </c:pt>
                <c:pt idx="15019">
                  <c:v>3.0039000000019453</c:v>
                </c:pt>
                <c:pt idx="15020">
                  <c:v>3.0041000000019453</c:v>
                </c:pt>
                <c:pt idx="15021">
                  <c:v>3.004300000001944</c:v>
                </c:pt>
                <c:pt idx="15022">
                  <c:v>3.0045000000019431</c:v>
                </c:pt>
                <c:pt idx="15023">
                  <c:v>3.0047000000019422</c:v>
                </c:pt>
                <c:pt idx="15024">
                  <c:v>3.0049000000019412</c:v>
                </c:pt>
                <c:pt idx="15025">
                  <c:v>3.0051000000019212</c:v>
                </c:pt>
                <c:pt idx="15026">
                  <c:v>3.0053000000019212</c:v>
                </c:pt>
                <c:pt idx="15027">
                  <c:v>3.0055000000019212</c:v>
                </c:pt>
                <c:pt idx="15028">
                  <c:v>3.0057000000019212</c:v>
                </c:pt>
                <c:pt idx="15029">
                  <c:v>3.0059000000019211</c:v>
                </c:pt>
                <c:pt idx="15030">
                  <c:v>3.0061000000019202</c:v>
                </c:pt>
                <c:pt idx="15031">
                  <c:v>3.0063000000019202</c:v>
                </c:pt>
                <c:pt idx="15032">
                  <c:v>3.0065000000019202</c:v>
                </c:pt>
                <c:pt idx="15033">
                  <c:v>3.0067000000019206</c:v>
                </c:pt>
                <c:pt idx="15034">
                  <c:v>3.006900000001921</c:v>
                </c:pt>
                <c:pt idx="15035">
                  <c:v>3.0071000000019543</c:v>
                </c:pt>
                <c:pt idx="15036">
                  <c:v>3.0073000000019521</c:v>
                </c:pt>
                <c:pt idx="15037">
                  <c:v>3.0075000000019516</c:v>
                </c:pt>
                <c:pt idx="15038">
                  <c:v>3.007700000001952</c:v>
                </c:pt>
                <c:pt idx="15039">
                  <c:v>3.007900000001952</c:v>
                </c:pt>
                <c:pt idx="15040">
                  <c:v>3.0081000000019529</c:v>
                </c:pt>
                <c:pt idx="15041">
                  <c:v>3.0083000000019506</c:v>
                </c:pt>
                <c:pt idx="15042">
                  <c:v>3.0085000000019502</c:v>
                </c:pt>
                <c:pt idx="15043">
                  <c:v>3.0087000000019497</c:v>
                </c:pt>
                <c:pt idx="15044">
                  <c:v>3.0089000000019412</c:v>
                </c:pt>
                <c:pt idx="15045">
                  <c:v>3.0091000000019292</c:v>
                </c:pt>
                <c:pt idx="15046">
                  <c:v>3.0093000000019292</c:v>
                </c:pt>
                <c:pt idx="15047">
                  <c:v>3.0095000000019292</c:v>
                </c:pt>
                <c:pt idx="15048">
                  <c:v>3.0097000000019292</c:v>
                </c:pt>
                <c:pt idx="15049">
                  <c:v>3.0099000000019291</c:v>
                </c:pt>
                <c:pt idx="15050">
                  <c:v>3.0101000000019282</c:v>
                </c:pt>
                <c:pt idx="15051">
                  <c:v>3.0103000000019282</c:v>
                </c:pt>
                <c:pt idx="15052">
                  <c:v>3.0105000000019286</c:v>
                </c:pt>
                <c:pt idx="15053">
                  <c:v>3.0107000000019291</c:v>
                </c:pt>
                <c:pt idx="15054">
                  <c:v>3.0109000000019295</c:v>
                </c:pt>
                <c:pt idx="15055">
                  <c:v>3.0111000000019299</c:v>
                </c:pt>
                <c:pt idx="15056">
                  <c:v>3.0113000000019312</c:v>
                </c:pt>
                <c:pt idx="15057">
                  <c:v>3.0115000000019312</c:v>
                </c:pt>
                <c:pt idx="15058">
                  <c:v>3.0117000000019312</c:v>
                </c:pt>
                <c:pt idx="15059">
                  <c:v>3.0119000000019316</c:v>
                </c:pt>
                <c:pt idx="15060">
                  <c:v>3.0121000000019342</c:v>
                </c:pt>
                <c:pt idx="15061">
                  <c:v>3.0123000000019342</c:v>
                </c:pt>
                <c:pt idx="15062">
                  <c:v>3.0125000000019342</c:v>
                </c:pt>
                <c:pt idx="15063">
                  <c:v>3.0127000000019342</c:v>
                </c:pt>
                <c:pt idx="15064">
                  <c:v>3.0129000000019341</c:v>
                </c:pt>
                <c:pt idx="15065">
                  <c:v>3.0131000000019412</c:v>
                </c:pt>
                <c:pt idx="15066">
                  <c:v>3.0133000000019412</c:v>
                </c:pt>
                <c:pt idx="15067">
                  <c:v>3.0135000000019412</c:v>
                </c:pt>
                <c:pt idx="15068">
                  <c:v>3.0137000000019412</c:v>
                </c:pt>
                <c:pt idx="15069">
                  <c:v>3.0139000000019402</c:v>
                </c:pt>
                <c:pt idx="15070">
                  <c:v>3.0141000000019402</c:v>
                </c:pt>
                <c:pt idx="15071">
                  <c:v>3.0143000000019402</c:v>
                </c:pt>
                <c:pt idx="15072">
                  <c:v>3.0145000000019402</c:v>
                </c:pt>
                <c:pt idx="15073">
                  <c:v>3.0147000000019402</c:v>
                </c:pt>
                <c:pt idx="15074">
                  <c:v>3.0149000000019401</c:v>
                </c:pt>
                <c:pt idx="15075">
                  <c:v>3.0151000000019392</c:v>
                </c:pt>
                <c:pt idx="15076">
                  <c:v>3.0153000000019392</c:v>
                </c:pt>
                <c:pt idx="15077">
                  <c:v>3.0155000000019392</c:v>
                </c:pt>
                <c:pt idx="15078">
                  <c:v>3.0157000000019396</c:v>
                </c:pt>
                <c:pt idx="15079">
                  <c:v>3.01590000000194</c:v>
                </c:pt>
                <c:pt idx="15080">
                  <c:v>3.0161000000019405</c:v>
                </c:pt>
                <c:pt idx="15081">
                  <c:v>3.0163000000019409</c:v>
                </c:pt>
                <c:pt idx="15082">
                  <c:v>3.0165000000019413</c:v>
                </c:pt>
                <c:pt idx="15083">
                  <c:v>3.0167000000019417</c:v>
                </c:pt>
                <c:pt idx="15084">
                  <c:v>3.0169000000019421</c:v>
                </c:pt>
                <c:pt idx="15085">
                  <c:v>3.0171000000019452</c:v>
                </c:pt>
                <c:pt idx="15086">
                  <c:v>3.0173000000019452</c:v>
                </c:pt>
                <c:pt idx="15087">
                  <c:v>3.0175000000019452</c:v>
                </c:pt>
                <c:pt idx="15088">
                  <c:v>3.0177000000019452</c:v>
                </c:pt>
                <c:pt idx="15089">
                  <c:v>3.0179000000019442</c:v>
                </c:pt>
                <c:pt idx="15090">
                  <c:v>3.0181000000019451</c:v>
                </c:pt>
                <c:pt idx="15091">
                  <c:v>3.0183000000019451</c:v>
                </c:pt>
                <c:pt idx="15092">
                  <c:v>3.0185000000019455</c:v>
                </c:pt>
                <c:pt idx="15093">
                  <c:v>3.0187000000019459</c:v>
                </c:pt>
                <c:pt idx="15094">
                  <c:v>3.0189000000019472</c:v>
                </c:pt>
                <c:pt idx="15095">
                  <c:v>3.0191000000019472</c:v>
                </c:pt>
                <c:pt idx="15096">
                  <c:v>3.0193000000019472</c:v>
                </c:pt>
                <c:pt idx="15097">
                  <c:v>3.0195000000019476</c:v>
                </c:pt>
                <c:pt idx="15098">
                  <c:v>3.019700000001948</c:v>
                </c:pt>
                <c:pt idx="15099">
                  <c:v>3.0199000000019485</c:v>
                </c:pt>
                <c:pt idx="15100">
                  <c:v>3.02010000000198</c:v>
                </c:pt>
                <c:pt idx="15101">
                  <c:v>3.0203000000019768</c:v>
                </c:pt>
                <c:pt idx="15102">
                  <c:v>3.0205000000019764</c:v>
                </c:pt>
                <c:pt idx="15103">
                  <c:v>3.0207000000019759</c:v>
                </c:pt>
                <c:pt idx="15104">
                  <c:v>3.0209000000019612</c:v>
                </c:pt>
                <c:pt idx="15105">
                  <c:v>3.0211000000019612</c:v>
                </c:pt>
                <c:pt idx="15106">
                  <c:v>3.0213000000019612</c:v>
                </c:pt>
                <c:pt idx="15107">
                  <c:v>3.0215000000019612</c:v>
                </c:pt>
                <c:pt idx="15108">
                  <c:v>3.0217000000019612</c:v>
                </c:pt>
                <c:pt idx="15109">
                  <c:v>3.0219000000019602</c:v>
                </c:pt>
                <c:pt idx="15110">
                  <c:v>3.0221000000019602</c:v>
                </c:pt>
                <c:pt idx="15111">
                  <c:v>3.0223000000019602</c:v>
                </c:pt>
                <c:pt idx="15112">
                  <c:v>3.0225000000019602</c:v>
                </c:pt>
                <c:pt idx="15113">
                  <c:v>3.0227000000019602</c:v>
                </c:pt>
                <c:pt idx="15114">
                  <c:v>3.0229000000019552</c:v>
                </c:pt>
                <c:pt idx="15115">
                  <c:v>3.0231000000019872</c:v>
                </c:pt>
                <c:pt idx="15116">
                  <c:v>3.0233000000019858</c:v>
                </c:pt>
                <c:pt idx="15117">
                  <c:v>3.0235000000019863</c:v>
                </c:pt>
                <c:pt idx="15118">
                  <c:v>3.0237000000019862</c:v>
                </c:pt>
                <c:pt idx="15119">
                  <c:v>3.0239000000019867</c:v>
                </c:pt>
                <c:pt idx="15120">
                  <c:v>3.0241000000019858</c:v>
                </c:pt>
                <c:pt idx="15121">
                  <c:v>3.024300000001984</c:v>
                </c:pt>
                <c:pt idx="15122">
                  <c:v>3.024500000001983</c:v>
                </c:pt>
                <c:pt idx="15123">
                  <c:v>3.0247000000019812</c:v>
                </c:pt>
                <c:pt idx="15124">
                  <c:v>3.0249000000019612</c:v>
                </c:pt>
                <c:pt idx="15125">
                  <c:v>3.0251000000019612</c:v>
                </c:pt>
                <c:pt idx="15126">
                  <c:v>3.0253000000019612</c:v>
                </c:pt>
                <c:pt idx="15127">
                  <c:v>3.0255000000019612</c:v>
                </c:pt>
                <c:pt idx="15128">
                  <c:v>3.0257000000019612</c:v>
                </c:pt>
                <c:pt idx="15129">
                  <c:v>3.0259000000019611</c:v>
                </c:pt>
                <c:pt idx="15130">
                  <c:v>3.0261000000019616</c:v>
                </c:pt>
                <c:pt idx="15131">
                  <c:v>3.0263000000019642</c:v>
                </c:pt>
                <c:pt idx="15132">
                  <c:v>3.0265000000019642</c:v>
                </c:pt>
                <c:pt idx="15133">
                  <c:v>3.0267000000019642</c:v>
                </c:pt>
                <c:pt idx="15134">
                  <c:v>3.0269000000019632</c:v>
                </c:pt>
                <c:pt idx="15135">
                  <c:v>3.0271000000019956</c:v>
                </c:pt>
                <c:pt idx="15136">
                  <c:v>3.0273000000019938</c:v>
                </c:pt>
                <c:pt idx="15137">
                  <c:v>3.0275000000019947</c:v>
                </c:pt>
                <c:pt idx="15138">
                  <c:v>3.0277000000019956</c:v>
                </c:pt>
                <c:pt idx="15139">
                  <c:v>3.027900000001996</c:v>
                </c:pt>
                <c:pt idx="15140">
                  <c:v>3.0281000000019951</c:v>
                </c:pt>
                <c:pt idx="15141">
                  <c:v>3.028300000001992</c:v>
                </c:pt>
                <c:pt idx="15142">
                  <c:v>3.0285000000019915</c:v>
                </c:pt>
                <c:pt idx="15143">
                  <c:v>3.0287000000019852</c:v>
                </c:pt>
                <c:pt idx="15144">
                  <c:v>3.0289000000019692</c:v>
                </c:pt>
                <c:pt idx="15145">
                  <c:v>3.0291000000019692</c:v>
                </c:pt>
                <c:pt idx="15146">
                  <c:v>3.0293000000019692</c:v>
                </c:pt>
                <c:pt idx="15147">
                  <c:v>3.0295000000019692</c:v>
                </c:pt>
                <c:pt idx="15148">
                  <c:v>3.0297000000019692</c:v>
                </c:pt>
                <c:pt idx="15149">
                  <c:v>3.0299000000019696</c:v>
                </c:pt>
                <c:pt idx="15150">
                  <c:v>3.0301000000019802</c:v>
                </c:pt>
                <c:pt idx="15151">
                  <c:v>3.0303000000019802</c:v>
                </c:pt>
                <c:pt idx="15152">
                  <c:v>3.0305000000019802</c:v>
                </c:pt>
                <c:pt idx="15153">
                  <c:v>3.0307000000019801</c:v>
                </c:pt>
                <c:pt idx="15154">
                  <c:v>3.0309000000019752</c:v>
                </c:pt>
                <c:pt idx="15155">
                  <c:v>3.0311000000019752</c:v>
                </c:pt>
                <c:pt idx="15156">
                  <c:v>3.0313000000019752</c:v>
                </c:pt>
                <c:pt idx="15157">
                  <c:v>3.0315000000019752</c:v>
                </c:pt>
                <c:pt idx="15158">
                  <c:v>3.0317000000019751</c:v>
                </c:pt>
                <c:pt idx="15159">
                  <c:v>3.0319000000019742</c:v>
                </c:pt>
                <c:pt idx="15160">
                  <c:v>3.0321000000019742</c:v>
                </c:pt>
                <c:pt idx="15161">
                  <c:v>3.0323000000019746</c:v>
                </c:pt>
                <c:pt idx="15162">
                  <c:v>3.0325000000019751</c:v>
                </c:pt>
                <c:pt idx="15163">
                  <c:v>3.0327000000019755</c:v>
                </c:pt>
                <c:pt idx="15164">
                  <c:v>3.0329000000019759</c:v>
                </c:pt>
                <c:pt idx="15165">
                  <c:v>3.0331000000019812</c:v>
                </c:pt>
                <c:pt idx="15166">
                  <c:v>3.0333000000019812</c:v>
                </c:pt>
                <c:pt idx="15167">
                  <c:v>3.0335000000019812</c:v>
                </c:pt>
                <c:pt idx="15168">
                  <c:v>3.0337000000019811</c:v>
                </c:pt>
                <c:pt idx="15169">
                  <c:v>3.0339000000019802</c:v>
                </c:pt>
                <c:pt idx="15170">
                  <c:v>3.0341000000019802</c:v>
                </c:pt>
                <c:pt idx="15171">
                  <c:v>3.0343000000019802</c:v>
                </c:pt>
                <c:pt idx="15172">
                  <c:v>3.0345000000019802</c:v>
                </c:pt>
                <c:pt idx="15173">
                  <c:v>3.0347000000019801</c:v>
                </c:pt>
                <c:pt idx="15174">
                  <c:v>3.0349000000019801</c:v>
                </c:pt>
                <c:pt idx="15175">
                  <c:v>3.0351000000019805</c:v>
                </c:pt>
                <c:pt idx="15176">
                  <c:v>3.035300000001981</c:v>
                </c:pt>
                <c:pt idx="15177">
                  <c:v>3.0355000000019814</c:v>
                </c:pt>
                <c:pt idx="15178">
                  <c:v>3.0357000000019818</c:v>
                </c:pt>
                <c:pt idx="15179">
                  <c:v>3.0359000000019822</c:v>
                </c:pt>
                <c:pt idx="15180">
                  <c:v>3.0361000000019831</c:v>
                </c:pt>
                <c:pt idx="15181">
                  <c:v>3.0363000000019831</c:v>
                </c:pt>
                <c:pt idx="15182">
                  <c:v>3.0365000000019835</c:v>
                </c:pt>
                <c:pt idx="15183">
                  <c:v>3.0367000000019839</c:v>
                </c:pt>
                <c:pt idx="15184">
                  <c:v>3.0369000000019843</c:v>
                </c:pt>
                <c:pt idx="15185">
                  <c:v>3.0371000000019852</c:v>
                </c:pt>
                <c:pt idx="15186">
                  <c:v>3.0373000000019852</c:v>
                </c:pt>
                <c:pt idx="15187">
                  <c:v>3.0375000000019856</c:v>
                </c:pt>
                <c:pt idx="15188">
                  <c:v>3.0377000000019891</c:v>
                </c:pt>
                <c:pt idx="15189">
                  <c:v>3.0379000000019882</c:v>
                </c:pt>
                <c:pt idx="15190">
                  <c:v>3.0381000000019882</c:v>
                </c:pt>
                <c:pt idx="15191">
                  <c:v>3.0383000000019882</c:v>
                </c:pt>
                <c:pt idx="15192">
                  <c:v>3.0385000000019882</c:v>
                </c:pt>
                <c:pt idx="15193">
                  <c:v>3.0387000000019881</c:v>
                </c:pt>
                <c:pt idx="15194">
                  <c:v>3.0389000000019886</c:v>
                </c:pt>
                <c:pt idx="15195">
                  <c:v>3.039100000001989</c:v>
                </c:pt>
                <c:pt idx="15196">
                  <c:v>3.0393000000019894</c:v>
                </c:pt>
                <c:pt idx="15197">
                  <c:v>3.0395000000019898</c:v>
                </c:pt>
                <c:pt idx="15198">
                  <c:v>3.0397000000019911</c:v>
                </c:pt>
                <c:pt idx="15199">
                  <c:v>3.0399000000019911</c:v>
                </c:pt>
                <c:pt idx="15200">
                  <c:v>3.04010000000202</c:v>
                </c:pt>
                <c:pt idx="15201">
                  <c:v>3.0403000000020191</c:v>
                </c:pt>
                <c:pt idx="15202">
                  <c:v>3.0405000000020186</c:v>
                </c:pt>
                <c:pt idx="15203">
                  <c:v>3.0407000000020012</c:v>
                </c:pt>
                <c:pt idx="15204">
                  <c:v>3.0409000000020012</c:v>
                </c:pt>
                <c:pt idx="15205">
                  <c:v>3.0411000000020012</c:v>
                </c:pt>
                <c:pt idx="15206">
                  <c:v>3.0413000000020012</c:v>
                </c:pt>
                <c:pt idx="15207">
                  <c:v>3.0415000000020012</c:v>
                </c:pt>
                <c:pt idx="15208">
                  <c:v>3.0417000000020002</c:v>
                </c:pt>
                <c:pt idx="15209">
                  <c:v>3.0419000000020002</c:v>
                </c:pt>
                <c:pt idx="15210">
                  <c:v>3.0421000000020002</c:v>
                </c:pt>
                <c:pt idx="15211">
                  <c:v>3.0423000000020002</c:v>
                </c:pt>
                <c:pt idx="15212">
                  <c:v>3.0425000000020002</c:v>
                </c:pt>
                <c:pt idx="15213">
                  <c:v>3.0427000000019992</c:v>
                </c:pt>
                <c:pt idx="15214">
                  <c:v>3.0429000000019992</c:v>
                </c:pt>
                <c:pt idx="15215">
                  <c:v>3.0431000000020272</c:v>
                </c:pt>
                <c:pt idx="15216">
                  <c:v>3.0433000000020276</c:v>
                </c:pt>
                <c:pt idx="15217">
                  <c:v>3.0435000000020276</c:v>
                </c:pt>
                <c:pt idx="15218">
                  <c:v>3.043700000002028</c:v>
                </c:pt>
                <c:pt idx="15219">
                  <c:v>3.043900000002028</c:v>
                </c:pt>
                <c:pt idx="15220">
                  <c:v>3.0441000000020253</c:v>
                </c:pt>
                <c:pt idx="15221">
                  <c:v>3.0443000000020253</c:v>
                </c:pt>
                <c:pt idx="15222">
                  <c:v>3.0445000000020253</c:v>
                </c:pt>
                <c:pt idx="15223">
                  <c:v>3.0447000000020052</c:v>
                </c:pt>
                <c:pt idx="15224">
                  <c:v>3.0449000000020012</c:v>
                </c:pt>
                <c:pt idx="15225">
                  <c:v>3.0451000000020052</c:v>
                </c:pt>
                <c:pt idx="15226">
                  <c:v>3.0453000000020052</c:v>
                </c:pt>
                <c:pt idx="15227">
                  <c:v>3.0455000000020052</c:v>
                </c:pt>
                <c:pt idx="15228">
                  <c:v>3.0457000000020042</c:v>
                </c:pt>
                <c:pt idx="15229">
                  <c:v>3.0459000000020042</c:v>
                </c:pt>
                <c:pt idx="15230">
                  <c:v>3.0461000000020042</c:v>
                </c:pt>
                <c:pt idx="15231">
                  <c:v>3.0463000000020042</c:v>
                </c:pt>
                <c:pt idx="15232">
                  <c:v>3.0465000000020046</c:v>
                </c:pt>
                <c:pt idx="15233">
                  <c:v>3.046700000002005</c:v>
                </c:pt>
                <c:pt idx="15234">
                  <c:v>3.0469000000020054</c:v>
                </c:pt>
                <c:pt idx="15235">
                  <c:v>3.047100000002037</c:v>
                </c:pt>
                <c:pt idx="15236">
                  <c:v>3.0473000000020378</c:v>
                </c:pt>
                <c:pt idx="15237">
                  <c:v>3.0475000000020387</c:v>
                </c:pt>
                <c:pt idx="15238">
                  <c:v>3.0477000000020387</c:v>
                </c:pt>
                <c:pt idx="15239">
                  <c:v>3.0479000000020386</c:v>
                </c:pt>
                <c:pt idx="15240">
                  <c:v>3.0481000000020351</c:v>
                </c:pt>
                <c:pt idx="15241">
                  <c:v>3.048300000002035</c:v>
                </c:pt>
                <c:pt idx="15242">
                  <c:v>3.0485000000020346</c:v>
                </c:pt>
                <c:pt idx="15243">
                  <c:v>3.0487000000020092</c:v>
                </c:pt>
                <c:pt idx="15244">
                  <c:v>3.0489000000020212</c:v>
                </c:pt>
                <c:pt idx="15245">
                  <c:v>3.0491000000020212</c:v>
                </c:pt>
                <c:pt idx="15246">
                  <c:v>3.0493000000020212</c:v>
                </c:pt>
                <c:pt idx="15247">
                  <c:v>3.0495000000020211</c:v>
                </c:pt>
                <c:pt idx="15248">
                  <c:v>3.0497000000020202</c:v>
                </c:pt>
                <c:pt idx="15249">
                  <c:v>3.0499000000020202</c:v>
                </c:pt>
                <c:pt idx="15250">
                  <c:v>3.0501000000020202</c:v>
                </c:pt>
                <c:pt idx="15251">
                  <c:v>3.0503000000020202</c:v>
                </c:pt>
                <c:pt idx="15252">
                  <c:v>3.0505000000020202</c:v>
                </c:pt>
                <c:pt idx="15253">
                  <c:v>3.0507000000020152</c:v>
                </c:pt>
                <c:pt idx="15254">
                  <c:v>3.0509000000020152</c:v>
                </c:pt>
                <c:pt idx="15255">
                  <c:v>3.0511000000020152</c:v>
                </c:pt>
                <c:pt idx="15256">
                  <c:v>3.0513000000020152</c:v>
                </c:pt>
                <c:pt idx="15257">
                  <c:v>3.0515000000020152</c:v>
                </c:pt>
                <c:pt idx="15258">
                  <c:v>3.0517000000020156</c:v>
                </c:pt>
                <c:pt idx="15259">
                  <c:v>3.0519000000020182</c:v>
                </c:pt>
                <c:pt idx="15260">
                  <c:v>3.0521000000020182</c:v>
                </c:pt>
                <c:pt idx="15261">
                  <c:v>3.0523000000020182</c:v>
                </c:pt>
                <c:pt idx="15262">
                  <c:v>3.0525000000020182</c:v>
                </c:pt>
                <c:pt idx="15263">
                  <c:v>3.0527000000020181</c:v>
                </c:pt>
                <c:pt idx="15264">
                  <c:v>3.0529000000020181</c:v>
                </c:pt>
                <c:pt idx="15265">
                  <c:v>3.0531000000020212</c:v>
                </c:pt>
                <c:pt idx="15266">
                  <c:v>3.0533000000020212</c:v>
                </c:pt>
                <c:pt idx="15267">
                  <c:v>3.0535000000020212</c:v>
                </c:pt>
                <c:pt idx="15268">
                  <c:v>3.0537000000020202</c:v>
                </c:pt>
                <c:pt idx="15269">
                  <c:v>3.0539000000020202</c:v>
                </c:pt>
                <c:pt idx="15270">
                  <c:v>3.0541000000020206</c:v>
                </c:pt>
                <c:pt idx="15271">
                  <c:v>3.0543000000020211</c:v>
                </c:pt>
                <c:pt idx="15272">
                  <c:v>3.0545000000020215</c:v>
                </c:pt>
                <c:pt idx="15273">
                  <c:v>3.0547000000020219</c:v>
                </c:pt>
                <c:pt idx="15274">
                  <c:v>3.0549000000020232</c:v>
                </c:pt>
                <c:pt idx="15275">
                  <c:v>3.0551000000020232</c:v>
                </c:pt>
                <c:pt idx="15276">
                  <c:v>3.0553000000020232</c:v>
                </c:pt>
                <c:pt idx="15277">
                  <c:v>3.0555000000020236</c:v>
                </c:pt>
                <c:pt idx="15278">
                  <c:v>3.055700000002024</c:v>
                </c:pt>
                <c:pt idx="15279">
                  <c:v>3.0559000000020244</c:v>
                </c:pt>
                <c:pt idx="15280">
                  <c:v>3.0561000000020249</c:v>
                </c:pt>
                <c:pt idx="15281">
                  <c:v>3.0563000000020253</c:v>
                </c:pt>
                <c:pt idx="15282">
                  <c:v>3.0565000000020257</c:v>
                </c:pt>
                <c:pt idx="15283">
                  <c:v>3.0567000000020261</c:v>
                </c:pt>
                <c:pt idx="15284">
                  <c:v>3.0569000000020266</c:v>
                </c:pt>
                <c:pt idx="15285">
                  <c:v>3.0571000000020292</c:v>
                </c:pt>
                <c:pt idx="15286">
                  <c:v>3.0573000000020292</c:v>
                </c:pt>
                <c:pt idx="15287">
                  <c:v>3.0575000000020292</c:v>
                </c:pt>
                <c:pt idx="15288">
                  <c:v>3.0577000000020282</c:v>
                </c:pt>
                <c:pt idx="15289">
                  <c:v>3.0579000000020291</c:v>
                </c:pt>
                <c:pt idx="15290">
                  <c:v>3.0581000000020291</c:v>
                </c:pt>
                <c:pt idx="15291">
                  <c:v>3.0583000000020295</c:v>
                </c:pt>
                <c:pt idx="15292">
                  <c:v>3.0585000000020299</c:v>
                </c:pt>
                <c:pt idx="15293">
                  <c:v>3.0587000000020312</c:v>
                </c:pt>
                <c:pt idx="15294">
                  <c:v>3.0589000000020312</c:v>
                </c:pt>
                <c:pt idx="15295">
                  <c:v>3.0591000000020312</c:v>
                </c:pt>
                <c:pt idx="15296">
                  <c:v>3.0593000000020316</c:v>
                </c:pt>
                <c:pt idx="15297">
                  <c:v>3.0595000000020351</c:v>
                </c:pt>
                <c:pt idx="15298">
                  <c:v>3.0597000000020342</c:v>
                </c:pt>
                <c:pt idx="15299">
                  <c:v>3.0599000000020342</c:v>
                </c:pt>
                <c:pt idx="15300">
                  <c:v>3.0601000000020608</c:v>
                </c:pt>
                <c:pt idx="15301">
                  <c:v>3.0603000000020599</c:v>
                </c:pt>
                <c:pt idx="15302">
                  <c:v>3.0605000000020492</c:v>
                </c:pt>
                <c:pt idx="15303">
                  <c:v>3.0607000000020412</c:v>
                </c:pt>
                <c:pt idx="15304">
                  <c:v>3.0609000000020412</c:v>
                </c:pt>
                <c:pt idx="15305">
                  <c:v>3.0611000000020412</c:v>
                </c:pt>
                <c:pt idx="15306">
                  <c:v>3.0613000000020412</c:v>
                </c:pt>
                <c:pt idx="15307">
                  <c:v>3.0615000000020411</c:v>
                </c:pt>
                <c:pt idx="15308">
                  <c:v>3.0617000000020402</c:v>
                </c:pt>
                <c:pt idx="15309">
                  <c:v>3.0619000000020402</c:v>
                </c:pt>
                <c:pt idx="15310">
                  <c:v>3.0621000000020402</c:v>
                </c:pt>
                <c:pt idx="15311">
                  <c:v>3.0623000000020402</c:v>
                </c:pt>
                <c:pt idx="15312">
                  <c:v>3.0625000000020401</c:v>
                </c:pt>
                <c:pt idx="15313">
                  <c:v>3.0627000000020392</c:v>
                </c:pt>
                <c:pt idx="15314">
                  <c:v>3.0629000000020392</c:v>
                </c:pt>
                <c:pt idx="15315">
                  <c:v>3.0631000000020685</c:v>
                </c:pt>
                <c:pt idx="15316">
                  <c:v>3.0633000000020689</c:v>
                </c:pt>
                <c:pt idx="15317">
                  <c:v>3.0635000000020693</c:v>
                </c:pt>
                <c:pt idx="15318">
                  <c:v>3.0637000000020698</c:v>
                </c:pt>
                <c:pt idx="15319">
                  <c:v>3.063900000002068</c:v>
                </c:pt>
                <c:pt idx="15320">
                  <c:v>3.0641000000020675</c:v>
                </c:pt>
                <c:pt idx="15321">
                  <c:v>3.064300000002067</c:v>
                </c:pt>
                <c:pt idx="15322">
                  <c:v>3.0645000000020612</c:v>
                </c:pt>
                <c:pt idx="15323">
                  <c:v>3.0647000000020452</c:v>
                </c:pt>
                <c:pt idx="15324">
                  <c:v>3.0649000000020452</c:v>
                </c:pt>
                <c:pt idx="15325">
                  <c:v>3.0651000000020452</c:v>
                </c:pt>
                <c:pt idx="15326">
                  <c:v>3.0653000000020452</c:v>
                </c:pt>
                <c:pt idx="15327">
                  <c:v>3.0655000000020451</c:v>
                </c:pt>
                <c:pt idx="15328">
                  <c:v>3.0657000000020451</c:v>
                </c:pt>
                <c:pt idx="15329">
                  <c:v>3.0659000000020455</c:v>
                </c:pt>
                <c:pt idx="15330">
                  <c:v>3.0661000000020482</c:v>
                </c:pt>
                <c:pt idx="15331">
                  <c:v>3.0663000000020482</c:v>
                </c:pt>
                <c:pt idx="15332">
                  <c:v>3.0665000000020481</c:v>
                </c:pt>
                <c:pt idx="15333">
                  <c:v>3.0667000000020472</c:v>
                </c:pt>
                <c:pt idx="15334">
                  <c:v>3.0669000000020481</c:v>
                </c:pt>
                <c:pt idx="15335">
                  <c:v>3.0671000000020801</c:v>
                </c:pt>
                <c:pt idx="15336">
                  <c:v>3.0673000000020805</c:v>
                </c:pt>
                <c:pt idx="15337">
                  <c:v>3.0675000000020809</c:v>
                </c:pt>
                <c:pt idx="15338">
                  <c:v>3.0677000000020813</c:v>
                </c:pt>
                <c:pt idx="15339">
                  <c:v>3.0679000000020791</c:v>
                </c:pt>
                <c:pt idx="15340">
                  <c:v>3.0681000000020773</c:v>
                </c:pt>
                <c:pt idx="15341">
                  <c:v>3.0683000000020764</c:v>
                </c:pt>
                <c:pt idx="15342">
                  <c:v>3.0685000000020612</c:v>
                </c:pt>
                <c:pt idx="15343">
                  <c:v>3.0687000000020612</c:v>
                </c:pt>
                <c:pt idx="15344">
                  <c:v>3.0689000000020612</c:v>
                </c:pt>
                <c:pt idx="15345">
                  <c:v>3.0691000000020612</c:v>
                </c:pt>
                <c:pt idx="15346">
                  <c:v>3.0693000000020612</c:v>
                </c:pt>
                <c:pt idx="15347">
                  <c:v>3.0695000000020602</c:v>
                </c:pt>
                <c:pt idx="15348">
                  <c:v>3.0697000000020602</c:v>
                </c:pt>
                <c:pt idx="15349">
                  <c:v>3.0699000000020602</c:v>
                </c:pt>
                <c:pt idx="15350">
                  <c:v>3.0701000000020602</c:v>
                </c:pt>
                <c:pt idx="15351">
                  <c:v>3.0703000000020602</c:v>
                </c:pt>
                <c:pt idx="15352">
                  <c:v>3.0705000000020592</c:v>
                </c:pt>
                <c:pt idx="15353">
                  <c:v>3.0707000000020592</c:v>
                </c:pt>
                <c:pt idx="15354">
                  <c:v>3.0709000000020592</c:v>
                </c:pt>
                <c:pt idx="15355">
                  <c:v>3.0711000000020592</c:v>
                </c:pt>
                <c:pt idx="15356">
                  <c:v>3.0713000000020592</c:v>
                </c:pt>
                <c:pt idx="15357">
                  <c:v>3.0715000000020591</c:v>
                </c:pt>
                <c:pt idx="15358">
                  <c:v>3.0717000000020582</c:v>
                </c:pt>
                <c:pt idx="15359">
                  <c:v>3.0719000000020582</c:v>
                </c:pt>
                <c:pt idx="15360">
                  <c:v>3.0721000000020586</c:v>
                </c:pt>
                <c:pt idx="15361">
                  <c:v>3.0723000000020591</c:v>
                </c:pt>
                <c:pt idx="15362">
                  <c:v>3.0725000000020595</c:v>
                </c:pt>
                <c:pt idx="15363">
                  <c:v>3.0727000000020599</c:v>
                </c:pt>
                <c:pt idx="15364">
                  <c:v>3.0729000000020603</c:v>
                </c:pt>
                <c:pt idx="15365">
                  <c:v>3.0731000000020612</c:v>
                </c:pt>
                <c:pt idx="15366">
                  <c:v>3.0733000000020612</c:v>
                </c:pt>
                <c:pt idx="15367">
                  <c:v>3.0735000000020616</c:v>
                </c:pt>
                <c:pt idx="15368">
                  <c:v>3.0737000000020642</c:v>
                </c:pt>
                <c:pt idx="15369">
                  <c:v>3.0739000000020642</c:v>
                </c:pt>
                <c:pt idx="15370">
                  <c:v>3.0741000000020642</c:v>
                </c:pt>
                <c:pt idx="15371">
                  <c:v>3.0743000000020642</c:v>
                </c:pt>
                <c:pt idx="15372">
                  <c:v>3.0745000000020641</c:v>
                </c:pt>
                <c:pt idx="15373">
                  <c:v>3.0747000000020641</c:v>
                </c:pt>
                <c:pt idx="15374">
                  <c:v>3.0749000000020645</c:v>
                </c:pt>
                <c:pt idx="15375">
                  <c:v>3.075100000002065</c:v>
                </c:pt>
                <c:pt idx="15376">
                  <c:v>3.0753000000020654</c:v>
                </c:pt>
                <c:pt idx="15377">
                  <c:v>3.0755000000020658</c:v>
                </c:pt>
                <c:pt idx="15378">
                  <c:v>3.0757000000020662</c:v>
                </c:pt>
                <c:pt idx="15379">
                  <c:v>3.0759000000020666</c:v>
                </c:pt>
                <c:pt idx="15380">
                  <c:v>3.0761000000020671</c:v>
                </c:pt>
                <c:pt idx="15381">
                  <c:v>3.0763000000020675</c:v>
                </c:pt>
                <c:pt idx="15382">
                  <c:v>3.0765000000020679</c:v>
                </c:pt>
                <c:pt idx="15383">
                  <c:v>3.0767000000020683</c:v>
                </c:pt>
                <c:pt idx="15384">
                  <c:v>3.0769000000020688</c:v>
                </c:pt>
                <c:pt idx="15385">
                  <c:v>3.0771000000020692</c:v>
                </c:pt>
                <c:pt idx="15386">
                  <c:v>3.0773000000020696</c:v>
                </c:pt>
                <c:pt idx="15387">
                  <c:v>3.0775000000020802</c:v>
                </c:pt>
                <c:pt idx="15388">
                  <c:v>3.0777000000020802</c:v>
                </c:pt>
                <c:pt idx="15389">
                  <c:v>3.0779000000020802</c:v>
                </c:pt>
                <c:pt idx="15390">
                  <c:v>3.0781000000020802</c:v>
                </c:pt>
                <c:pt idx="15391">
                  <c:v>3.0783000000020802</c:v>
                </c:pt>
                <c:pt idx="15392">
                  <c:v>3.0785000000020752</c:v>
                </c:pt>
                <c:pt idx="15393">
                  <c:v>3.0787000000020752</c:v>
                </c:pt>
                <c:pt idx="15394">
                  <c:v>3.0789000000020752</c:v>
                </c:pt>
                <c:pt idx="15395">
                  <c:v>3.0791000000020752</c:v>
                </c:pt>
                <c:pt idx="15396">
                  <c:v>3.0793000000020752</c:v>
                </c:pt>
                <c:pt idx="15397">
                  <c:v>3.0795000000020742</c:v>
                </c:pt>
                <c:pt idx="15398">
                  <c:v>3.0797000000020751</c:v>
                </c:pt>
                <c:pt idx="15399">
                  <c:v>3.0799000000020751</c:v>
                </c:pt>
                <c:pt idx="15400">
                  <c:v>3.0801000000021017</c:v>
                </c:pt>
                <c:pt idx="15401">
                  <c:v>3.0803000000021012</c:v>
                </c:pt>
                <c:pt idx="15402">
                  <c:v>3.0805000000020812</c:v>
                </c:pt>
                <c:pt idx="15403">
                  <c:v>3.0807000000020812</c:v>
                </c:pt>
                <c:pt idx="15404">
                  <c:v>3.0809000000020812</c:v>
                </c:pt>
                <c:pt idx="15405">
                  <c:v>3.0811000000020812</c:v>
                </c:pt>
                <c:pt idx="15406">
                  <c:v>3.0813000000020812</c:v>
                </c:pt>
                <c:pt idx="15407">
                  <c:v>3.0815000000020802</c:v>
                </c:pt>
                <c:pt idx="15408">
                  <c:v>3.0817000000020802</c:v>
                </c:pt>
                <c:pt idx="15409">
                  <c:v>3.0819000000020802</c:v>
                </c:pt>
                <c:pt idx="15410">
                  <c:v>3.0821000000020802</c:v>
                </c:pt>
                <c:pt idx="15411">
                  <c:v>3.0823000000020802</c:v>
                </c:pt>
                <c:pt idx="15412">
                  <c:v>3.0825000000020806</c:v>
                </c:pt>
                <c:pt idx="15413">
                  <c:v>3.082700000002081</c:v>
                </c:pt>
                <c:pt idx="15414">
                  <c:v>3.0829000000020814</c:v>
                </c:pt>
                <c:pt idx="15415">
                  <c:v>3.0831000000021112</c:v>
                </c:pt>
                <c:pt idx="15416">
                  <c:v>3.0833000000021116</c:v>
                </c:pt>
                <c:pt idx="15417">
                  <c:v>3.083500000002112</c:v>
                </c:pt>
                <c:pt idx="15418">
                  <c:v>3.0837000000021106</c:v>
                </c:pt>
                <c:pt idx="15419">
                  <c:v>3.0839000000021093</c:v>
                </c:pt>
                <c:pt idx="15420">
                  <c:v>3.0841000000021088</c:v>
                </c:pt>
                <c:pt idx="15421">
                  <c:v>3.0843000000021012</c:v>
                </c:pt>
                <c:pt idx="15422">
                  <c:v>3.0845000000020852</c:v>
                </c:pt>
                <c:pt idx="15423">
                  <c:v>3.0847000000020852</c:v>
                </c:pt>
                <c:pt idx="15424">
                  <c:v>3.0849000000020856</c:v>
                </c:pt>
                <c:pt idx="15425">
                  <c:v>3.0851000000020892</c:v>
                </c:pt>
                <c:pt idx="15426">
                  <c:v>3.0853000000020891</c:v>
                </c:pt>
                <c:pt idx="15427">
                  <c:v>3.0855000000020882</c:v>
                </c:pt>
                <c:pt idx="15428">
                  <c:v>3.0857000000020882</c:v>
                </c:pt>
                <c:pt idx="15429">
                  <c:v>3.0859000000020882</c:v>
                </c:pt>
                <c:pt idx="15430">
                  <c:v>3.0861000000020882</c:v>
                </c:pt>
                <c:pt idx="15431">
                  <c:v>3.0863000000020886</c:v>
                </c:pt>
                <c:pt idx="15432">
                  <c:v>3.086500000002089</c:v>
                </c:pt>
                <c:pt idx="15433">
                  <c:v>3.0867000000020894</c:v>
                </c:pt>
                <c:pt idx="15434">
                  <c:v>3.0869000000020899</c:v>
                </c:pt>
                <c:pt idx="15435">
                  <c:v>3.0871000000021223</c:v>
                </c:pt>
                <c:pt idx="15436">
                  <c:v>3.0873000000021227</c:v>
                </c:pt>
                <c:pt idx="15437">
                  <c:v>3.0875000000021227</c:v>
                </c:pt>
                <c:pt idx="15438">
                  <c:v>3.0877000000021213</c:v>
                </c:pt>
                <c:pt idx="15439">
                  <c:v>3.0879000000021204</c:v>
                </c:pt>
                <c:pt idx="15440">
                  <c:v>3.088100000002119</c:v>
                </c:pt>
                <c:pt idx="15441">
                  <c:v>3.0883000000021092</c:v>
                </c:pt>
                <c:pt idx="15442">
                  <c:v>3.0885000000021012</c:v>
                </c:pt>
                <c:pt idx="15443">
                  <c:v>3.0887000000021012</c:v>
                </c:pt>
                <c:pt idx="15444">
                  <c:v>3.0889000000021012</c:v>
                </c:pt>
                <c:pt idx="15445">
                  <c:v>3.0891000000021012</c:v>
                </c:pt>
                <c:pt idx="15446">
                  <c:v>3.0893000000021011</c:v>
                </c:pt>
                <c:pt idx="15447">
                  <c:v>3.0895000000021002</c:v>
                </c:pt>
                <c:pt idx="15448">
                  <c:v>3.0897000000021002</c:v>
                </c:pt>
                <c:pt idx="15449">
                  <c:v>3.0899000000021002</c:v>
                </c:pt>
                <c:pt idx="15450">
                  <c:v>3.0901000000021002</c:v>
                </c:pt>
                <c:pt idx="15451">
                  <c:v>3.0903000000021001</c:v>
                </c:pt>
                <c:pt idx="15452">
                  <c:v>3.0905000000020992</c:v>
                </c:pt>
                <c:pt idx="15453">
                  <c:v>3.0907000000020992</c:v>
                </c:pt>
                <c:pt idx="15454">
                  <c:v>3.0909000000020992</c:v>
                </c:pt>
                <c:pt idx="15455">
                  <c:v>3.0911000000020992</c:v>
                </c:pt>
                <c:pt idx="15456">
                  <c:v>3.0913000000020991</c:v>
                </c:pt>
                <c:pt idx="15457">
                  <c:v>3.0915000000020996</c:v>
                </c:pt>
                <c:pt idx="15458">
                  <c:v>3.0917000000021</c:v>
                </c:pt>
                <c:pt idx="15459">
                  <c:v>3.0919000000021004</c:v>
                </c:pt>
                <c:pt idx="15460">
                  <c:v>3.0921000000021008</c:v>
                </c:pt>
                <c:pt idx="15461">
                  <c:v>3.0923000000021013</c:v>
                </c:pt>
                <c:pt idx="15462">
                  <c:v>3.0925000000021017</c:v>
                </c:pt>
                <c:pt idx="15463">
                  <c:v>3.0927000000021021</c:v>
                </c:pt>
                <c:pt idx="15464">
                  <c:v>3.0929000000021025</c:v>
                </c:pt>
                <c:pt idx="15465">
                  <c:v>3.0931000000021052</c:v>
                </c:pt>
                <c:pt idx="15466">
                  <c:v>3.0933000000021051</c:v>
                </c:pt>
                <c:pt idx="15467">
                  <c:v>3.0935000000021042</c:v>
                </c:pt>
                <c:pt idx="15468">
                  <c:v>3.0937000000021042</c:v>
                </c:pt>
                <c:pt idx="15469">
                  <c:v>3.0939000000021046</c:v>
                </c:pt>
                <c:pt idx="15470">
                  <c:v>3.0941000000021051</c:v>
                </c:pt>
                <c:pt idx="15471">
                  <c:v>3.0943000000021055</c:v>
                </c:pt>
                <c:pt idx="15472">
                  <c:v>3.0945000000021059</c:v>
                </c:pt>
                <c:pt idx="15473">
                  <c:v>3.0947000000021072</c:v>
                </c:pt>
                <c:pt idx="15474">
                  <c:v>3.0949000000021072</c:v>
                </c:pt>
                <c:pt idx="15475">
                  <c:v>3.0951000000021072</c:v>
                </c:pt>
                <c:pt idx="15476">
                  <c:v>3.0953000000021076</c:v>
                </c:pt>
                <c:pt idx="15477">
                  <c:v>3.095500000002108</c:v>
                </c:pt>
                <c:pt idx="15478">
                  <c:v>3.0957000000021084</c:v>
                </c:pt>
                <c:pt idx="15479">
                  <c:v>3.0959000000021089</c:v>
                </c:pt>
                <c:pt idx="15480">
                  <c:v>3.0961000000021093</c:v>
                </c:pt>
                <c:pt idx="15481">
                  <c:v>3.0963000000021097</c:v>
                </c:pt>
                <c:pt idx="15482">
                  <c:v>3.0965000000021101</c:v>
                </c:pt>
                <c:pt idx="15483">
                  <c:v>3.0967000000021105</c:v>
                </c:pt>
                <c:pt idx="15484">
                  <c:v>3.096900000002111</c:v>
                </c:pt>
                <c:pt idx="15485">
                  <c:v>3.0971000000021212</c:v>
                </c:pt>
                <c:pt idx="15486">
                  <c:v>3.0973000000021202</c:v>
                </c:pt>
                <c:pt idx="15487">
                  <c:v>3.0975000000021202</c:v>
                </c:pt>
                <c:pt idx="15488">
                  <c:v>3.0977000000021202</c:v>
                </c:pt>
                <c:pt idx="15489">
                  <c:v>3.0979000000021202</c:v>
                </c:pt>
                <c:pt idx="15490">
                  <c:v>3.0981000000021202</c:v>
                </c:pt>
                <c:pt idx="15491">
                  <c:v>3.0983000000021192</c:v>
                </c:pt>
                <c:pt idx="15492">
                  <c:v>3.0985000000021152</c:v>
                </c:pt>
                <c:pt idx="15493">
                  <c:v>3.0987000000021152</c:v>
                </c:pt>
                <c:pt idx="15494">
                  <c:v>3.0989000000021152</c:v>
                </c:pt>
                <c:pt idx="15495">
                  <c:v>3.0991000000021156</c:v>
                </c:pt>
                <c:pt idx="15496">
                  <c:v>3.0993000000021182</c:v>
                </c:pt>
                <c:pt idx="15497">
                  <c:v>3.0995000000021182</c:v>
                </c:pt>
                <c:pt idx="15498">
                  <c:v>3.0997000000021182</c:v>
                </c:pt>
                <c:pt idx="15499">
                  <c:v>3.0999000000021182</c:v>
                </c:pt>
                <c:pt idx="15500">
                  <c:v>3.100100000002143</c:v>
                </c:pt>
                <c:pt idx="15501">
                  <c:v>3.1003000000021212</c:v>
                </c:pt>
                <c:pt idx="15502">
                  <c:v>3.1005000000021212</c:v>
                </c:pt>
                <c:pt idx="15503">
                  <c:v>3.1007000000021212</c:v>
                </c:pt>
                <c:pt idx="15504">
                  <c:v>3.1009000000021212</c:v>
                </c:pt>
                <c:pt idx="15505">
                  <c:v>3.1011000000021212</c:v>
                </c:pt>
                <c:pt idx="15506">
                  <c:v>3.1013000000021202</c:v>
                </c:pt>
                <c:pt idx="15507">
                  <c:v>3.1015000000021211</c:v>
                </c:pt>
                <c:pt idx="15508">
                  <c:v>3.1017000000021211</c:v>
                </c:pt>
                <c:pt idx="15509">
                  <c:v>3.1019000000021215</c:v>
                </c:pt>
                <c:pt idx="15510">
                  <c:v>3.1021000000021219</c:v>
                </c:pt>
                <c:pt idx="15511">
                  <c:v>3.1023000000021232</c:v>
                </c:pt>
                <c:pt idx="15512">
                  <c:v>3.1025000000021232</c:v>
                </c:pt>
                <c:pt idx="15513">
                  <c:v>3.1027000000021232</c:v>
                </c:pt>
                <c:pt idx="15514">
                  <c:v>3.1029000000021236</c:v>
                </c:pt>
                <c:pt idx="15515">
                  <c:v>3.1031000000021538</c:v>
                </c:pt>
                <c:pt idx="15516">
                  <c:v>3.1033000000021547</c:v>
                </c:pt>
                <c:pt idx="15517">
                  <c:v>3.1035000000021546</c:v>
                </c:pt>
                <c:pt idx="15518">
                  <c:v>3.1037000000021511</c:v>
                </c:pt>
                <c:pt idx="15519">
                  <c:v>3.1039000000021515</c:v>
                </c:pt>
                <c:pt idx="15520">
                  <c:v>3.104100000002151</c:v>
                </c:pt>
                <c:pt idx="15521">
                  <c:v>3.1043000000021292</c:v>
                </c:pt>
                <c:pt idx="15522">
                  <c:v>3.1045000000021292</c:v>
                </c:pt>
                <c:pt idx="15523">
                  <c:v>3.1047000000021292</c:v>
                </c:pt>
                <c:pt idx="15524">
                  <c:v>3.1049000000021292</c:v>
                </c:pt>
                <c:pt idx="15525">
                  <c:v>3.1051000000021292</c:v>
                </c:pt>
                <c:pt idx="15526">
                  <c:v>3.1053000000021291</c:v>
                </c:pt>
                <c:pt idx="15527">
                  <c:v>3.1055000000021291</c:v>
                </c:pt>
                <c:pt idx="15528">
                  <c:v>3.1057000000021295</c:v>
                </c:pt>
                <c:pt idx="15529">
                  <c:v>3.1059000000021402</c:v>
                </c:pt>
                <c:pt idx="15530">
                  <c:v>3.1061000000021401</c:v>
                </c:pt>
                <c:pt idx="15531">
                  <c:v>3.1063000000021312</c:v>
                </c:pt>
                <c:pt idx="15532">
                  <c:v>3.1065000000021312</c:v>
                </c:pt>
                <c:pt idx="15533">
                  <c:v>3.1067000000021316</c:v>
                </c:pt>
                <c:pt idx="15534">
                  <c:v>3.1069000000021352</c:v>
                </c:pt>
                <c:pt idx="15535">
                  <c:v>3.107100000002164</c:v>
                </c:pt>
                <c:pt idx="15536">
                  <c:v>3.1073000000021644</c:v>
                </c:pt>
                <c:pt idx="15537">
                  <c:v>3.1075000000021631</c:v>
                </c:pt>
                <c:pt idx="15538">
                  <c:v>3.1077000000021613</c:v>
                </c:pt>
                <c:pt idx="15539">
                  <c:v>3.1079000000021604</c:v>
                </c:pt>
                <c:pt idx="15540">
                  <c:v>3.1081000000021604</c:v>
                </c:pt>
                <c:pt idx="15541">
                  <c:v>3.1083000000021412</c:v>
                </c:pt>
                <c:pt idx="15542">
                  <c:v>3.1085000000021412</c:v>
                </c:pt>
                <c:pt idx="15543">
                  <c:v>3.1087000000021412</c:v>
                </c:pt>
                <c:pt idx="15544">
                  <c:v>3.1089000000021412</c:v>
                </c:pt>
                <c:pt idx="15545">
                  <c:v>3.1091000000021412</c:v>
                </c:pt>
                <c:pt idx="15546">
                  <c:v>3.1093000000021402</c:v>
                </c:pt>
                <c:pt idx="15547">
                  <c:v>3.1095000000021402</c:v>
                </c:pt>
                <c:pt idx="15548">
                  <c:v>3.1097000000021402</c:v>
                </c:pt>
                <c:pt idx="15549">
                  <c:v>3.1099000000021402</c:v>
                </c:pt>
                <c:pt idx="15550">
                  <c:v>3.1101000000021402</c:v>
                </c:pt>
                <c:pt idx="15551">
                  <c:v>3.1103000000021392</c:v>
                </c:pt>
                <c:pt idx="15552">
                  <c:v>3.1105000000021401</c:v>
                </c:pt>
                <c:pt idx="15553">
                  <c:v>3.1107000000021401</c:v>
                </c:pt>
                <c:pt idx="15554">
                  <c:v>3.1109000000021405</c:v>
                </c:pt>
                <c:pt idx="15555">
                  <c:v>3.1111000000021409</c:v>
                </c:pt>
                <c:pt idx="15556">
                  <c:v>3.1113000000021414</c:v>
                </c:pt>
                <c:pt idx="15557">
                  <c:v>3.1115000000021418</c:v>
                </c:pt>
                <c:pt idx="15558">
                  <c:v>3.1117000000021422</c:v>
                </c:pt>
                <c:pt idx="15559">
                  <c:v>3.1119000000021426</c:v>
                </c:pt>
                <c:pt idx="15560">
                  <c:v>3.112100000002143</c:v>
                </c:pt>
                <c:pt idx="15561">
                  <c:v>3.1123000000021435</c:v>
                </c:pt>
                <c:pt idx="15562">
                  <c:v>3.1125000000021439</c:v>
                </c:pt>
                <c:pt idx="15563">
                  <c:v>3.1127000000021443</c:v>
                </c:pt>
                <c:pt idx="15564">
                  <c:v>3.1129000000021447</c:v>
                </c:pt>
                <c:pt idx="15565">
                  <c:v>3.1131000000021452</c:v>
                </c:pt>
                <c:pt idx="15566">
                  <c:v>3.1133000000021456</c:v>
                </c:pt>
                <c:pt idx="15567">
                  <c:v>3.1135000000021482</c:v>
                </c:pt>
                <c:pt idx="15568">
                  <c:v>3.1137000000021482</c:v>
                </c:pt>
                <c:pt idx="15569">
                  <c:v>3.1139000000021482</c:v>
                </c:pt>
                <c:pt idx="15570">
                  <c:v>3.1141000000021481</c:v>
                </c:pt>
                <c:pt idx="15571">
                  <c:v>3.1143000000021481</c:v>
                </c:pt>
                <c:pt idx="15572">
                  <c:v>3.1145000000021481</c:v>
                </c:pt>
                <c:pt idx="15573">
                  <c:v>3.1147000000021485</c:v>
                </c:pt>
                <c:pt idx="15574">
                  <c:v>3.1149000000021489</c:v>
                </c:pt>
                <c:pt idx="15575">
                  <c:v>3.1151000000021494</c:v>
                </c:pt>
                <c:pt idx="15576">
                  <c:v>3.1153000000021498</c:v>
                </c:pt>
                <c:pt idx="15577">
                  <c:v>3.1155000000021502</c:v>
                </c:pt>
                <c:pt idx="15578">
                  <c:v>3.1157000000021506</c:v>
                </c:pt>
                <c:pt idx="15579">
                  <c:v>3.1159000000021511</c:v>
                </c:pt>
                <c:pt idx="15580">
                  <c:v>3.1161000000021515</c:v>
                </c:pt>
                <c:pt idx="15581">
                  <c:v>3.1163000000021519</c:v>
                </c:pt>
                <c:pt idx="15582">
                  <c:v>3.1165000000021532</c:v>
                </c:pt>
                <c:pt idx="15583">
                  <c:v>3.1167000000021532</c:v>
                </c:pt>
                <c:pt idx="15584">
                  <c:v>3.1169000000021532</c:v>
                </c:pt>
                <c:pt idx="15585">
                  <c:v>3.1171000000021611</c:v>
                </c:pt>
                <c:pt idx="15586">
                  <c:v>3.1173000000021602</c:v>
                </c:pt>
                <c:pt idx="15587">
                  <c:v>3.1175000000021602</c:v>
                </c:pt>
                <c:pt idx="15588">
                  <c:v>3.1177000000021602</c:v>
                </c:pt>
                <c:pt idx="15589">
                  <c:v>3.1179000000021602</c:v>
                </c:pt>
                <c:pt idx="15590">
                  <c:v>3.1181000000021601</c:v>
                </c:pt>
                <c:pt idx="15591">
                  <c:v>3.1183000000021592</c:v>
                </c:pt>
                <c:pt idx="15592">
                  <c:v>3.1185000000021592</c:v>
                </c:pt>
                <c:pt idx="15593">
                  <c:v>3.1187000000021592</c:v>
                </c:pt>
                <c:pt idx="15594">
                  <c:v>3.1189000000021592</c:v>
                </c:pt>
                <c:pt idx="15595">
                  <c:v>3.1191000000021591</c:v>
                </c:pt>
                <c:pt idx="15596">
                  <c:v>3.1193000000021582</c:v>
                </c:pt>
                <c:pt idx="15597">
                  <c:v>3.1195000000021591</c:v>
                </c:pt>
                <c:pt idx="15598">
                  <c:v>3.1197000000021591</c:v>
                </c:pt>
                <c:pt idx="15599">
                  <c:v>3.1199000000021595</c:v>
                </c:pt>
                <c:pt idx="15600">
                  <c:v>3.1201000000021692</c:v>
                </c:pt>
                <c:pt idx="15601">
                  <c:v>3.1203000000021612</c:v>
                </c:pt>
                <c:pt idx="15602">
                  <c:v>3.1205000000021612</c:v>
                </c:pt>
                <c:pt idx="15603">
                  <c:v>3.1207000000021612</c:v>
                </c:pt>
                <c:pt idx="15604">
                  <c:v>3.1209000000021616</c:v>
                </c:pt>
                <c:pt idx="15605">
                  <c:v>3.1211000000021651</c:v>
                </c:pt>
                <c:pt idx="15606">
                  <c:v>3.1213000000021642</c:v>
                </c:pt>
                <c:pt idx="15607">
                  <c:v>3.1215000000021642</c:v>
                </c:pt>
                <c:pt idx="15608">
                  <c:v>3.1217000000021642</c:v>
                </c:pt>
                <c:pt idx="15609">
                  <c:v>3.1219000000021642</c:v>
                </c:pt>
                <c:pt idx="15610">
                  <c:v>3.1221000000021641</c:v>
                </c:pt>
                <c:pt idx="15611">
                  <c:v>3.1223000000021646</c:v>
                </c:pt>
                <c:pt idx="15612">
                  <c:v>3.122500000002165</c:v>
                </c:pt>
                <c:pt idx="15613">
                  <c:v>3.1227000000021654</c:v>
                </c:pt>
                <c:pt idx="15614">
                  <c:v>3.1229000000021658</c:v>
                </c:pt>
                <c:pt idx="15615">
                  <c:v>3.1231000000021978</c:v>
                </c:pt>
                <c:pt idx="15616">
                  <c:v>3.1233000000021987</c:v>
                </c:pt>
                <c:pt idx="15617">
                  <c:v>3.1235000000021946</c:v>
                </c:pt>
                <c:pt idx="15618">
                  <c:v>3.1237000000021942</c:v>
                </c:pt>
                <c:pt idx="15619">
                  <c:v>3.1239000000021933</c:v>
                </c:pt>
                <c:pt idx="15620">
                  <c:v>3.1241000000021812</c:v>
                </c:pt>
                <c:pt idx="15621">
                  <c:v>3.1243000000021692</c:v>
                </c:pt>
                <c:pt idx="15622">
                  <c:v>3.1245000000021692</c:v>
                </c:pt>
                <c:pt idx="15623">
                  <c:v>3.1247000000021696</c:v>
                </c:pt>
                <c:pt idx="15624">
                  <c:v>3.1249000000021812</c:v>
                </c:pt>
                <c:pt idx="15625">
                  <c:v>3.1251000000021802</c:v>
                </c:pt>
                <c:pt idx="15626">
                  <c:v>3.1253000000021802</c:v>
                </c:pt>
                <c:pt idx="15627">
                  <c:v>3.1255000000021802</c:v>
                </c:pt>
                <c:pt idx="15628">
                  <c:v>3.1257000000021802</c:v>
                </c:pt>
                <c:pt idx="15629">
                  <c:v>3.1259000000021802</c:v>
                </c:pt>
                <c:pt idx="15630">
                  <c:v>3.1261000000021752</c:v>
                </c:pt>
                <c:pt idx="15631">
                  <c:v>3.1263000000021752</c:v>
                </c:pt>
                <c:pt idx="15632">
                  <c:v>3.1265000000021752</c:v>
                </c:pt>
                <c:pt idx="15633">
                  <c:v>3.1267000000021752</c:v>
                </c:pt>
                <c:pt idx="15634">
                  <c:v>3.1269000000021752</c:v>
                </c:pt>
                <c:pt idx="15635">
                  <c:v>3.1271000000022053</c:v>
                </c:pt>
                <c:pt idx="15636">
                  <c:v>3.1273000000022053</c:v>
                </c:pt>
                <c:pt idx="15637">
                  <c:v>3.1275000000022026</c:v>
                </c:pt>
                <c:pt idx="15638">
                  <c:v>3.1277000000022022</c:v>
                </c:pt>
                <c:pt idx="15639">
                  <c:v>3.1279000000022021</c:v>
                </c:pt>
                <c:pt idx="15640">
                  <c:v>3.1281000000021812</c:v>
                </c:pt>
                <c:pt idx="15641">
                  <c:v>3.1283000000021812</c:v>
                </c:pt>
                <c:pt idx="15642">
                  <c:v>3.1285000000021812</c:v>
                </c:pt>
                <c:pt idx="15643">
                  <c:v>3.1287000000021812</c:v>
                </c:pt>
                <c:pt idx="15644">
                  <c:v>3.1289000000021812</c:v>
                </c:pt>
                <c:pt idx="15645">
                  <c:v>3.1291000000021802</c:v>
                </c:pt>
                <c:pt idx="15646">
                  <c:v>3.1293000000021802</c:v>
                </c:pt>
                <c:pt idx="15647">
                  <c:v>3.1295000000021802</c:v>
                </c:pt>
                <c:pt idx="15648">
                  <c:v>3.1297000000021802</c:v>
                </c:pt>
                <c:pt idx="15649">
                  <c:v>3.1299000000021806</c:v>
                </c:pt>
                <c:pt idx="15650">
                  <c:v>3.130100000002181</c:v>
                </c:pt>
                <c:pt idx="15651">
                  <c:v>3.1303000000021814</c:v>
                </c:pt>
                <c:pt idx="15652">
                  <c:v>3.1305000000021819</c:v>
                </c:pt>
                <c:pt idx="15653">
                  <c:v>3.1307000000021832</c:v>
                </c:pt>
                <c:pt idx="15654">
                  <c:v>3.1309000000021832</c:v>
                </c:pt>
                <c:pt idx="15655">
                  <c:v>3.1311000000021831</c:v>
                </c:pt>
                <c:pt idx="15656">
                  <c:v>3.1313000000021836</c:v>
                </c:pt>
                <c:pt idx="15657">
                  <c:v>3.131500000002184</c:v>
                </c:pt>
                <c:pt idx="15658">
                  <c:v>3.1317000000021844</c:v>
                </c:pt>
                <c:pt idx="15659">
                  <c:v>3.1319000000021848</c:v>
                </c:pt>
                <c:pt idx="15660">
                  <c:v>3.1321000000021848</c:v>
                </c:pt>
                <c:pt idx="15661">
                  <c:v>3.1323000000021857</c:v>
                </c:pt>
                <c:pt idx="15662">
                  <c:v>3.1325000000021861</c:v>
                </c:pt>
                <c:pt idx="15663">
                  <c:v>3.1327000000021865</c:v>
                </c:pt>
                <c:pt idx="15664">
                  <c:v>3.1329000000021869</c:v>
                </c:pt>
                <c:pt idx="15665">
                  <c:v>3.1331000000021882</c:v>
                </c:pt>
                <c:pt idx="15666">
                  <c:v>3.1333000000021882</c:v>
                </c:pt>
                <c:pt idx="15667">
                  <c:v>3.1335000000021882</c:v>
                </c:pt>
                <c:pt idx="15668">
                  <c:v>3.1337000000021886</c:v>
                </c:pt>
                <c:pt idx="15669">
                  <c:v>3.133900000002189</c:v>
                </c:pt>
                <c:pt idx="15670">
                  <c:v>3.1341000000021895</c:v>
                </c:pt>
                <c:pt idx="15671">
                  <c:v>3.1343000000021899</c:v>
                </c:pt>
                <c:pt idx="15672">
                  <c:v>3.1345000000021912</c:v>
                </c:pt>
                <c:pt idx="15673">
                  <c:v>3.1347000000021912</c:v>
                </c:pt>
                <c:pt idx="15674">
                  <c:v>3.1349000000021912</c:v>
                </c:pt>
                <c:pt idx="15675">
                  <c:v>3.1351000000021916</c:v>
                </c:pt>
                <c:pt idx="15676">
                  <c:v>3.1353000000021942</c:v>
                </c:pt>
                <c:pt idx="15677">
                  <c:v>3.1355000000021942</c:v>
                </c:pt>
                <c:pt idx="15678">
                  <c:v>3.1357000000021942</c:v>
                </c:pt>
                <c:pt idx="15679">
                  <c:v>3.1359000000021942</c:v>
                </c:pt>
                <c:pt idx="15680">
                  <c:v>3.1361000000021941</c:v>
                </c:pt>
                <c:pt idx="15681">
                  <c:v>3.1363000000021941</c:v>
                </c:pt>
                <c:pt idx="15682">
                  <c:v>3.1365000000021945</c:v>
                </c:pt>
                <c:pt idx="15683">
                  <c:v>3.136700000002195</c:v>
                </c:pt>
                <c:pt idx="15684">
                  <c:v>3.1369000000021954</c:v>
                </c:pt>
                <c:pt idx="15685">
                  <c:v>3.1371000000022002</c:v>
                </c:pt>
                <c:pt idx="15686">
                  <c:v>3.1373000000022002</c:v>
                </c:pt>
                <c:pt idx="15687">
                  <c:v>3.1375000000022002</c:v>
                </c:pt>
                <c:pt idx="15688">
                  <c:v>3.1377000000022002</c:v>
                </c:pt>
                <c:pt idx="15689">
                  <c:v>3.1379000000022002</c:v>
                </c:pt>
                <c:pt idx="15690">
                  <c:v>3.1381000000021992</c:v>
                </c:pt>
                <c:pt idx="15691">
                  <c:v>3.1383000000021992</c:v>
                </c:pt>
                <c:pt idx="15692">
                  <c:v>3.1385000000021992</c:v>
                </c:pt>
                <c:pt idx="15693">
                  <c:v>3.1387000000021992</c:v>
                </c:pt>
                <c:pt idx="15694">
                  <c:v>3.1389000000021996</c:v>
                </c:pt>
                <c:pt idx="15695">
                  <c:v>3.1391000000022</c:v>
                </c:pt>
                <c:pt idx="15696">
                  <c:v>3.1393000000022004</c:v>
                </c:pt>
                <c:pt idx="15697">
                  <c:v>3.1395000000022009</c:v>
                </c:pt>
                <c:pt idx="15698">
                  <c:v>3.1397000000022013</c:v>
                </c:pt>
                <c:pt idx="15699">
                  <c:v>3.1399000000022017</c:v>
                </c:pt>
                <c:pt idx="15700">
                  <c:v>3.1401000000022052</c:v>
                </c:pt>
                <c:pt idx="15701">
                  <c:v>3.1403000000022052</c:v>
                </c:pt>
                <c:pt idx="15702">
                  <c:v>3.1405000000022052</c:v>
                </c:pt>
                <c:pt idx="15703">
                  <c:v>3.1407000000022052</c:v>
                </c:pt>
                <c:pt idx="15704">
                  <c:v>3.1409000000022052</c:v>
                </c:pt>
                <c:pt idx="15705">
                  <c:v>3.1411000000022042</c:v>
                </c:pt>
                <c:pt idx="15706">
                  <c:v>3.1413000000022051</c:v>
                </c:pt>
                <c:pt idx="15707">
                  <c:v>3.1415000000022051</c:v>
                </c:pt>
                <c:pt idx="15708">
                  <c:v>3.1417000000022055</c:v>
                </c:pt>
                <c:pt idx="15709">
                  <c:v>3.1419000000022059</c:v>
                </c:pt>
                <c:pt idx="15710">
                  <c:v>3.1421000000022072</c:v>
                </c:pt>
                <c:pt idx="15711">
                  <c:v>3.1423000000022072</c:v>
                </c:pt>
                <c:pt idx="15712">
                  <c:v>3.1425000000022072</c:v>
                </c:pt>
                <c:pt idx="15713">
                  <c:v>3.1427000000022076</c:v>
                </c:pt>
                <c:pt idx="15714">
                  <c:v>3.142900000002208</c:v>
                </c:pt>
                <c:pt idx="15715">
                  <c:v>3.1431000000022404</c:v>
                </c:pt>
                <c:pt idx="15716">
                  <c:v>3.1433000000022386</c:v>
                </c:pt>
                <c:pt idx="15717">
                  <c:v>3.1435000000022368</c:v>
                </c:pt>
                <c:pt idx="15718">
                  <c:v>3.1437000000022355</c:v>
                </c:pt>
                <c:pt idx="15719">
                  <c:v>3.1439000000022252</c:v>
                </c:pt>
                <c:pt idx="15720">
                  <c:v>3.1441000000022212</c:v>
                </c:pt>
                <c:pt idx="15721">
                  <c:v>3.1443000000022212</c:v>
                </c:pt>
                <c:pt idx="15722">
                  <c:v>3.1445000000022212</c:v>
                </c:pt>
                <c:pt idx="15723">
                  <c:v>3.1447000000022212</c:v>
                </c:pt>
                <c:pt idx="15724">
                  <c:v>3.1449000000022211</c:v>
                </c:pt>
                <c:pt idx="15725">
                  <c:v>3.1451000000022202</c:v>
                </c:pt>
                <c:pt idx="15726">
                  <c:v>3.1453000000022202</c:v>
                </c:pt>
                <c:pt idx="15727">
                  <c:v>3.1455000000022202</c:v>
                </c:pt>
                <c:pt idx="15728">
                  <c:v>3.1457000000022202</c:v>
                </c:pt>
                <c:pt idx="15729">
                  <c:v>3.1459000000022201</c:v>
                </c:pt>
                <c:pt idx="15730">
                  <c:v>3.1461000000022152</c:v>
                </c:pt>
                <c:pt idx="15731">
                  <c:v>3.1463000000022152</c:v>
                </c:pt>
                <c:pt idx="15732">
                  <c:v>3.1465000000022156</c:v>
                </c:pt>
                <c:pt idx="15733">
                  <c:v>3.1467000000022192</c:v>
                </c:pt>
                <c:pt idx="15734">
                  <c:v>3.1469000000022191</c:v>
                </c:pt>
                <c:pt idx="15735">
                  <c:v>3.1471000000022467</c:v>
                </c:pt>
                <c:pt idx="15736">
                  <c:v>3.1473000000022444</c:v>
                </c:pt>
                <c:pt idx="15737">
                  <c:v>3.1475000000022439</c:v>
                </c:pt>
                <c:pt idx="15738">
                  <c:v>3.147700000002243</c:v>
                </c:pt>
                <c:pt idx="15739">
                  <c:v>3.1479000000022292</c:v>
                </c:pt>
                <c:pt idx="15740">
                  <c:v>3.1481000000022212</c:v>
                </c:pt>
                <c:pt idx="15741">
                  <c:v>3.1483000000022212</c:v>
                </c:pt>
                <c:pt idx="15742">
                  <c:v>3.1485000000022212</c:v>
                </c:pt>
                <c:pt idx="15743">
                  <c:v>3.1487000000022212</c:v>
                </c:pt>
                <c:pt idx="15744">
                  <c:v>3.1489000000022211</c:v>
                </c:pt>
                <c:pt idx="15745">
                  <c:v>3.1491000000022211</c:v>
                </c:pt>
                <c:pt idx="15746">
                  <c:v>3.1493000000022215</c:v>
                </c:pt>
                <c:pt idx="15747">
                  <c:v>3.1495000000022242</c:v>
                </c:pt>
                <c:pt idx="15748">
                  <c:v>3.1497000000022242</c:v>
                </c:pt>
                <c:pt idx="15749">
                  <c:v>3.1499000000022241</c:v>
                </c:pt>
                <c:pt idx="15750">
                  <c:v>3.1501000000022232</c:v>
                </c:pt>
                <c:pt idx="15751">
                  <c:v>3.1503000000022241</c:v>
                </c:pt>
                <c:pt idx="15752">
                  <c:v>3.1505000000022241</c:v>
                </c:pt>
                <c:pt idx="15753">
                  <c:v>3.1507000000022245</c:v>
                </c:pt>
                <c:pt idx="15754">
                  <c:v>3.1509000000022249</c:v>
                </c:pt>
                <c:pt idx="15755">
                  <c:v>3.1511000000022253</c:v>
                </c:pt>
                <c:pt idx="15756">
                  <c:v>3.1513000000022258</c:v>
                </c:pt>
                <c:pt idx="15757">
                  <c:v>3.1515000000022262</c:v>
                </c:pt>
                <c:pt idx="15758">
                  <c:v>3.1517000000022266</c:v>
                </c:pt>
                <c:pt idx="15759">
                  <c:v>3.151900000002227</c:v>
                </c:pt>
                <c:pt idx="15760">
                  <c:v>3.1521000000022275</c:v>
                </c:pt>
                <c:pt idx="15761">
                  <c:v>3.1523000000022279</c:v>
                </c:pt>
                <c:pt idx="15762">
                  <c:v>3.1525000000022283</c:v>
                </c:pt>
                <c:pt idx="15763">
                  <c:v>3.1527000000022287</c:v>
                </c:pt>
                <c:pt idx="15764">
                  <c:v>3.1529000000022287</c:v>
                </c:pt>
                <c:pt idx="15765">
                  <c:v>3.1531000000022296</c:v>
                </c:pt>
                <c:pt idx="15766">
                  <c:v>3.1533000000022402</c:v>
                </c:pt>
                <c:pt idx="15767">
                  <c:v>3.1535000000022402</c:v>
                </c:pt>
                <c:pt idx="15768">
                  <c:v>3.1537000000022402</c:v>
                </c:pt>
                <c:pt idx="15769">
                  <c:v>3.1539000000022352</c:v>
                </c:pt>
                <c:pt idx="15770">
                  <c:v>3.1541000000022352</c:v>
                </c:pt>
                <c:pt idx="15771">
                  <c:v>3.1543000000022352</c:v>
                </c:pt>
                <c:pt idx="15772">
                  <c:v>3.1545000000022352</c:v>
                </c:pt>
                <c:pt idx="15773">
                  <c:v>3.1547000000022352</c:v>
                </c:pt>
                <c:pt idx="15774">
                  <c:v>3.1549000000022351</c:v>
                </c:pt>
                <c:pt idx="15775">
                  <c:v>3.1551000000022342</c:v>
                </c:pt>
                <c:pt idx="15776">
                  <c:v>3.1553000000022342</c:v>
                </c:pt>
                <c:pt idx="15777">
                  <c:v>3.1555000000022346</c:v>
                </c:pt>
                <c:pt idx="15778">
                  <c:v>3.1557000000022351</c:v>
                </c:pt>
                <c:pt idx="15779">
                  <c:v>3.1559000000022355</c:v>
                </c:pt>
                <c:pt idx="15780">
                  <c:v>3.1561000000022359</c:v>
                </c:pt>
                <c:pt idx="15781">
                  <c:v>3.1563000000022372</c:v>
                </c:pt>
                <c:pt idx="15782">
                  <c:v>3.1565000000022372</c:v>
                </c:pt>
                <c:pt idx="15783">
                  <c:v>3.1567000000022372</c:v>
                </c:pt>
                <c:pt idx="15784">
                  <c:v>3.1569000000022376</c:v>
                </c:pt>
                <c:pt idx="15785">
                  <c:v>3.1571000000022402</c:v>
                </c:pt>
                <c:pt idx="15786">
                  <c:v>3.1573000000022402</c:v>
                </c:pt>
                <c:pt idx="15787">
                  <c:v>3.1575000000022402</c:v>
                </c:pt>
                <c:pt idx="15788">
                  <c:v>3.1577000000022402</c:v>
                </c:pt>
                <c:pt idx="15789">
                  <c:v>3.1579000000022401</c:v>
                </c:pt>
                <c:pt idx="15790">
                  <c:v>3.1581000000022401</c:v>
                </c:pt>
                <c:pt idx="15791">
                  <c:v>3.1583000000022405</c:v>
                </c:pt>
                <c:pt idx="15792">
                  <c:v>3.158500000002241</c:v>
                </c:pt>
                <c:pt idx="15793">
                  <c:v>3.1587000000022414</c:v>
                </c:pt>
                <c:pt idx="15794">
                  <c:v>3.1589000000022418</c:v>
                </c:pt>
                <c:pt idx="15795">
                  <c:v>3.1591000000022422</c:v>
                </c:pt>
                <c:pt idx="15796">
                  <c:v>3.1593000000022426</c:v>
                </c:pt>
                <c:pt idx="15797">
                  <c:v>3.1595000000022431</c:v>
                </c:pt>
                <c:pt idx="15798">
                  <c:v>3.1597000000022435</c:v>
                </c:pt>
                <c:pt idx="15799">
                  <c:v>3.1599000000022439</c:v>
                </c:pt>
                <c:pt idx="15800">
                  <c:v>3.1601000000022452</c:v>
                </c:pt>
                <c:pt idx="15801">
                  <c:v>3.1603000000022452</c:v>
                </c:pt>
                <c:pt idx="15802">
                  <c:v>3.1605000000022452</c:v>
                </c:pt>
                <c:pt idx="15803">
                  <c:v>3.1607000000022456</c:v>
                </c:pt>
                <c:pt idx="15804">
                  <c:v>3.1609000000022482</c:v>
                </c:pt>
                <c:pt idx="15805">
                  <c:v>3.1611000000022482</c:v>
                </c:pt>
                <c:pt idx="15806">
                  <c:v>3.1613000000022482</c:v>
                </c:pt>
                <c:pt idx="15807">
                  <c:v>3.1615000000022482</c:v>
                </c:pt>
                <c:pt idx="15808">
                  <c:v>3.1617000000022482</c:v>
                </c:pt>
                <c:pt idx="15809">
                  <c:v>3.1619000000022481</c:v>
                </c:pt>
                <c:pt idx="15810">
                  <c:v>3.1621000000022486</c:v>
                </c:pt>
                <c:pt idx="15811">
                  <c:v>3.162300000002249</c:v>
                </c:pt>
                <c:pt idx="15812">
                  <c:v>3.1625000000022494</c:v>
                </c:pt>
                <c:pt idx="15813">
                  <c:v>3.1627000000022498</c:v>
                </c:pt>
                <c:pt idx="15814">
                  <c:v>3.1629000000022502</c:v>
                </c:pt>
                <c:pt idx="15815">
                  <c:v>3.1631000000022818</c:v>
                </c:pt>
                <c:pt idx="15816">
                  <c:v>3.1633000000022795</c:v>
                </c:pt>
                <c:pt idx="15817">
                  <c:v>3.163500000002279</c:v>
                </c:pt>
                <c:pt idx="15818">
                  <c:v>3.1637000000022786</c:v>
                </c:pt>
                <c:pt idx="15819">
                  <c:v>3.1639000000022612</c:v>
                </c:pt>
                <c:pt idx="15820">
                  <c:v>3.1641000000022612</c:v>
                </c:pt>
                <c:pt idx="15821">
                  <c:v>3.1643000000022612</c:v>
                </c:pt>
                <c:pt idx="15822">
                  <c:v>3.1645000000022612</c:v>
                </c:pt>
                <c:pt idx="15823">
                  <c:v>3.1647000000022611</c:v>
                </c:pt>
                <c:pt idx="15824">
                  <c:v>3.1649000000022602</c:v>
                </c:pt>
                <c:pt idx="15825">
                  <c:v>3.1651000000022602</c:v>
                </c:pt>
                <c:pt idx="15826">
                  <c:v>3.1653000000022602</c:v>
                </c:pt>
                <c:pt idx="15827">
                  <c:v>3.1655000000022602</c:v>
                </c:pt>
                <c:pt idx="15828">
                  <c:v>3.1657000000022602</c:v>
                </c:pt>
                <c:pt idx="15829">
                  <c:v>3.1659000000022592</c:v>
                </c:pt>
                <c:pt idx="15830">
                  <c:v>3.1661000000022592</c:v>
                </c:pt>
                <c:pt idx="15831">
                  <c:v>3.1663000000022592</c:v>
                </c:pt>
                <c:pt idx="15832">
                  <c:v>3.1665000000022592</c:v>
                </c:pt>
                <c:pt idx="15833">
                  <c:v>3.1667000000022592</c:v>
                </c:pt>
                <c:pt idx="15834">
                  <c:v>3.1669000000022591</c:v>
                </c:pt>
                <c:pt idx="15835">
                  <c:v>3.1671000000022866</c:v>
                </c:pt>
                <c:pt idx="15836">
                  <c:v>3.1673000000022853</c:v>
                </c:pt>
                <c:pt idx="15837">
                  <c:v>3.1675000000022848</c:v>
                </c:pt>
                <c:pt idx="15838">
                  <c:v>3.1677000000022812</c:v>
                </c:pt>
                <c:pt idx="15839">
                  <c:v>3.1679000000022612</c:v>
                </c:pt>
                <c:pt idx="15840">
                  <c:v>3.1681000000022612</c:v>
                </c:pt>
                <c:pt idx="15841">
                  <c:v>3.1683000000022616</c:v>
                </c:pt>
                <c:pt idx="15842">
                  <c:v>3.1685000000022652</c:v>
                </c:pt>
                <c:pt idx="15843">
                  <c:v>3.1687000000022651</c:v>
                </c:pt>
                <c:pt idx="15844">
                  <c:v>3.1689000000022642</c:v>
                </c:pt>
                <c:pt idx="15845">
                  <c:v>3.1691000000022642</c:v>
                </c:pt>
                <c:pt idx="15846">
                  <c:v>3.1693000000022642</c:v>
                </c:pt>
                <c:pt idx="15847">
                  <c:v>3.1695000000022642</c:v>
                </c:pt>
                <c:pt idx="15848">
                  <c:v>3.1697000000022646</c:v>
                </c:pt>
                <c:pt idx="15849">
                  <c:v>3.169900000002265</c:v>
                </c:pt>
                <c:pt idx="15850">
                  <c:v>3.1701000000022654</c:v>
                </c:pt>
                <c:pt idx="15851">
                  <c:v>3.1703000000022659</c:v>
                </c:pt>
                <c:pt idx="15852">
                  <c:v>3.1705000000022672</c:v>
                </c:pt>
                <c:pt idx="15853">
                  <c:v>3.1707000000022671</c:v>
                </c:pt>
                <c:pt idx="15854">
                  <c:v>3.1709000000022671</c:v>
                </c:pt>
                <c:pt idx="15855">
                  <c:v>3.1711000000022675</c:v>
                </c:pt>
                <c:pt idx="15856">
                  <c:v>3.171300000002268</c:v>
                </c:pt>
                <c:pt idx="15857">
                  <c:v>3.1715000000022684</c:v>
                </c:pt>
                <c:pt idx="15858">
                  <c:v>3.1717000000022688</c:v>
                </c:pt>
                <c:pt idx="15859">
                  <c:v>3.1719000000022688</c:v>
                </c:pt>
                <c:pt idx="15860">
                  <c:v>3.1721000000022697</c:v>
                </c:pt>
                <c:pt idx="15861">
                  <c:v>3.1723000000022701</c:v>
                </c:pt>
                <c:pt idx="15862">
                  <c:v>3.1725000000022705</c:v>
                </c:pt>
                <c:pt idx="15863">
                  <c:v>3.1727000000022709</c:v>
                </c:pt>
                <c:pt idx="15864">
                  <c:v>3.1729000000022713</c:v>
                </c:pt>
                <c:pt idx="15865">
                  <c:v>3.1731000000022802</c:v>
                </c:pt>
                <c:pt idx="15866">
                  <c:v>3.1733000000022802</c:v>
                </c:pt>
                <c:pt idx="15867">
                  <c:v>3.1735000000022802</c:v>
                </c:pt>
                <c:pt idx="15868">
                  <c:v>3.1737000000022801</c:v>
                </c:pt>
                <c:pt idx="15869">
                  <c:v>3.1739000000022752</c:v>
                </c:pt>
                <c:pt idx="15870">
                  <c:v>3.1741000000022752</c:v>
                </c:pt>
                <c:pt idx="15871">
                  <c:v>3.1743000000022752</c:v>
                </c:pt>
                <c:pt idx="15872">
                  <c:v>3.1745000000022752</c:v>
                </c:pt>
                <c:pt idx="15873">
                  <c:v>3.1747000000022751</c:v>
                </c:pt>
                <c:pt idx="15874">
                  <c:v>3.1749000000022756</c:v>
                </c:pt>
                <c:pt idx="15875">
                  <c:v>3.1751000000022782</c:v>
                </c:pt>
                <c:pt idx="15876">
                  <c:v>3.1753000000022782</c:v>
                </c:pt>
                <c:pt idx="15877">
                  <c:v>3.1755000000022782</c:v>
                </c:pt>
                <c:pt idx="15878">
                  <c:v>3.1757000000022781</c:v>
                </c:pt>
                <c:pt idx="15879">
                  <c:v>3.1759000000022781</c:v>
                </c:pt>
                <c:pt idx="15880">
                  <c:v>3.1761000000022781</c:v>
                </c:pt>
                <c:pt idx="15881">
                  <c:v>3.1763000000022785</c:v>
                </c:pt>
                <c:pt idx="15882">
                  <c:v>3.1765000000022789</c:v>
                </c:pt>
                <c:pt idx="15883">
                  <c:v>3.1767000000022794</c:v>
                </c:pt>
                <c:pt idx="15884">
                  <c:v>3.1769000000022798</c:v>
                </c:pt>
                <c:pt idx="15885">
                  <c:v>3.1771000000022802</c:v>
                </c:pt>
                <c:pt idx="15886">
                  <c:v>3.1773000000022806</c:v>
                </c:pt>
                <c:pt idx="15887">
                  <c:v>3.1775000000022811</c:v>
                </c:pt>
                <c:pt idx="15888">
                  <c:v>3.1777000000022815</c:v>
                </c:pt>
                <c:pt idx="15889">
                  <c:v>3.1779000000022819</c:v>
                </c:pt>
                <c:pt idx="15890">
                  <c:v>3.1781000000022832</c:v>
                </c:pt>
                <c:pt idx="15891">
                  <c:v>3.1783000000022832</c:v>
                </c:pt>
                <c:pt idx="15892">
                  <c:v>3.1785000000022832</c:v>
                </c:pt>
                <c:pt idx="15893">
                  <c:v>3.1787000000022836</c:v>
                </c:pt>
                <c:pt idx="15894">
                  <c:v>3.178900000002284</c:v>
                </c:pt>
                <c:pt idx="15895">
                  <c:v>3.1791000000022844</c:v>
                </c:pt>
                <c:pt idx="15896">
                  <c:v>3.1793000000022849</c:v>
                </c:pt>
                <c:pt idx="15897">
                  <c:v>3.1795000000022853</c:v>
                </c:pt>
                <c:pt idx="15898">
                  <c:v>3.1797000000022857</c:v>
                </c:pt>
                <c:pt idx="15899">
                  <c:v>3.1799000000022861</c:v>
                </c:pt>
                <c:pt idx="15900">
                  <c:v>3.1801000000022892</c:v>
                </c:pt>
                <c:pt idx="15901">
                  <c:v>3.1803000000022892</c:v>
                </c:pt>
                <c:pt idx="15902">
                  <c:v>3.1805000000022892</c:v>
                </c:pt>
                <c:pt idx="15903">
                  <c:v>3.1807000000022891</c:v>
                </c:pt>
                <c:pt idx="15904">
                  <c:v>3.1809000000022882</c:v>
                </c:pt>
                <c:pt idx="15905">
                  <c:v>3.1811000000022891</c:v>
                </c:pt>
                <c:pt idx="15906">
                  <c:v>3.1813000000022891</c:v>
                </c:pt>
                <c:pt idx="15907">
                  <c:v>3.1815000000022895</c:v>
                </c:pt>
                <c:pt idx="15908">
                  <c:v>3.1817000000022899</c:v>
                </c:pt>
                <c:pt idx="15909">
                  <c:v>3.1819000000022912</c:v>
                </c:pt>
                <c:pt idx="15910">
                  <c:v>3.1821000000022912</c:v>
                </c:pt>
                <c:pt idx="15911">
                  <c:v>3.1823000000022912</c:v>
                </c:pt>
                <c:pt idx="15912">
                  <c:v>3.1825000000022916</c:v>
                </c:pt>
                <c:pt idx="15913">
                  <c:v>3.1827000000022942</c:v>
                </c:pt>
                <c:pt idx="15914">
                  <c:v>3.1829000000022942</c:v>
                </c:pt>
                <c:pt idx="15915">
                  <c:v>3.1831000000023399</c:v>
                </c:pt>
                <c:pt idx="15916">
                  <c:v>3.183300000002339</c:v>
                </c:pt>
                <c:pt idx="15917">
                  <c:v>3.1835000000023368</c:v>
                </c:pt>
                <c:pt idx="15918">
                  <c:v>3.1837000000023359</c:v>
                </c:pt>
                <c:pt idx="15919">
                  <c:v>3.1839000000023359</c:v>
                </c:pt>
                <c:pt idx="15920">
                  <c:v>3.184100000002335</c:v>
                </c:pt>
                <c:pt idx="15921">
                  <c:v>3.1843000000023358</c:v>
                </c:pt>
                <c:pt idx="15922">
                  <c:v>3.1845000000023367</c:v>
                </c:pt>
                <c:pt idx="15923">
                  <c:v>3.184700000002338</c:v>
                </c:pt>
                <c:pt idx="15924">
                  <c:v>3.1849000000023362</c:v>
                </c:pt>
                <c:pt idx="15925">
                  <c:v>3.1851000000023317</c:v>
                </c:pt>
                <c:pt idx="15926">
                  <c:v>3.1853000000023304</c:v>
                </c:pt>
                <c:pt idx="15927">
                  <c:v>3.1855000000023295</c:v>
                </c:pt>
                <c:pt idx="15928">
                  <c:v>3.1857000000022992</c:v>
                </c:pt>
                <c:pt idx="15929">
                  <c:v>3.1859000000022992</c:v>
                </c:pt>
                <c:pt idx="15930">
                  <c:v>3.1861000000022992</c:v>
                </c:pt>
                <c:pt idx="15931">
                  <c:v>3.1863000000022996</c:v>
                </c:pt>
                <c:pt idx="15932">
                  <c:v>3.1865000000023289</c:v>
                </c:pt>
                <c:pt idx="15933">
                  <c:v>3.1867000000023293</c:v>
                </c:pt>
                <c:pt idx="15934">
                  <c:v>3.1869000000023293</c:v>
                </c:pt>
                <c:pt idx="15935">
                  <c:v>3.1871000000023511</c:v>
                </c:pt>
                <c:pt idx="15936">
                  <c:v>3.1873000000023506</c:v>
                </c:pt>
                <c:pt idx="15937">
                  <c:v>3.1875000000023497</c:v>
                </c:pt>
                <c:pt idx="15938">
                  <c:v>3.1877000000023492</c:v>
                </c:pt>
                <c:pt idx="15939">
                  <c:v>3.1879000000023487</c:v>
                </c:pt>
                <c:pt idx="15940">
                  <c:v>3.1881000000023478</c:v>
                </c:pt>
                <c:pt idx="15941">
                  <c:v>3.1883000000023487</c:v>
                </c:pt>
                <c:pt idx="15942">
                  <c:v>3.1885000000023487</c:v>
                </c:pt>
                <c:pt idx="15943">
                  <c:v>3.1887000000023495</c:v>
                </c:pt>
                <c:pt idx="15944">
                  <c:v>3.188900000002346</c:v>
                </c:pt>
                <c:pt idx="15945">
                  <c:v>3.1891000000023446</c:v>
                </c:pt>
                <c:pt idx="15946">
                  <c:v>3.1893000000023424</c:v>
                </c:pt>
                <c:pt idx="15947">
                  <c:v>3.1895000000023415</c:v>
                </c:pt>
                <c:pt idx="15948">
                  <c:v>3.1897000000023414</c:v>
                </c:pt>
                <c:pt idx="15949">
                  <c:v>3.189900000002341</c:v>
                </c:pt>
                <c:pt idx="15950">
                  <c:v>3.1901000000023396</c:v>
                </c:pt>
                <c:pt idx="15951">
                  <c:v>3.19030000000234</c:v>
                </c:pt>
                <c:pt idx="15952">
                  <c:v>3.1905000000023405</c:v>
                </c:pt>
                <c:pt idx="15953">
                  <c:v>3.1907000000023409</c:v>
                </c:pt>
                <c:pt idx="15954">
                  <c:v>3.19090000000234</c:v>
                </c:pt>
                <c:pt idx="15955">
                  <c:v>3.1911000000023377</c:v>
                </c:pt>
                <c:pt idx="15956">
                  <c:v>3.1913000000023373</c:v>
                </c:pt>
                <c:pt idx="15957">
                  <c:v>3.1915000000023364</c:v>
                </c:pt>
                <c:pt idx="15958">
                  <c:v>3.1917000000023212</c:v>
                </c:pt>
                <c:pt idx="15959">
                  <c:v>3.1919000000023212</c:v>
                </c:pt>
                <c:pt idx="15960">
                  <c:v>3.1921000000023212</c:v>
                </c:pt>
                <c:pt idx="15961">
                  <c:v>3.1923000000023212</c:v>
                </c:pt>
                <c:pt idx="15962">
                  <c:v>3.1925000000023211</c:v>
                </c:pt>
                <c:pt idx="15963">
                  <c:v>3.1927000000023202</c:v>
                </c:pt>
                <c:pt idx="15964">
                  <c:v>3.1929000000023202</c:v>
                </c:pt>
                <c:pt idx="15965">
                  <c:v>3.1931000000023513</c:v>
                </c:pt>
                <c:pt idx="15966">
                  <c:v>3.193300000002349</c:v>
                </c:pt>
                <c:pt idx="15967">
                  <c:v>3.193500000002349</c:v>
                </c:pt>
                <c:pt idx="15968">
                  <c:v>3.1937000000023485</c:v>
                </c:pt>
                <c:pt idx="15969">
                  <c:v>3.1939000000023476</c:v>
                </c:pt>
                <c:pt idx="15970">
                  <c:v>3.1941000000023463</c:v>
                </c:pt>
                <c:pt idx="15971">
                  <c:v>3.1943000000023463</c:v>
                </c:pt>
                <c:pt idx="15972">
                  <c:v>3.1945000000023467</c:v>
                </c:pt>
                <c:pt idx="15973">
                  <c:v>3.1947000000023467</c:v>
                </c:pt>
                <c:pt idx="15974">
                  <c:v>3.1949000000023462</c:v>
                </c:pt>
                <c:pt idx="15975">
                  <c:v>3.195100000002344</c:v>
                </c:pt>
                <c:pt idx="15976">
                  <c:v>3.1953000000023435</c:v>
                </c:pt>
                <c:pt idx="15977">
                  <c:v>3.1955000000023412</c:v>
                </c:pt>
                <c:pt idx="15978">
                  <c:v>3.1957000000023212</c:v>
                </c:pt>
                <c:pt idx="15979">
                  <c:v>3.1959000000023212</c:v>
                </c:pt>
                <c:pt idx="15980">
                  <c:v>3.1961000000023212</c:v>
                </c:pt>
                <c:pt idx="15981">
                  <c:v>3.1963000000023212</c:v>
                </c:pt>
                <c:pt idx="15982">
                  <c:v>3.1965000000023212</c:v>
                </c:pt>
                <c:pt idx="15983">
                  <c:v>3.1967000000023216</c:v>
                </c:pt>
                <c:pt idx="15984">
                  <c:v>3.1969000000023242</c:v>
                </c:pt>
                <c:pt idx="15985">
                  <c:v>3.1971000000023611</c:v>
                </c:pt>
                <c:pt idx="15986">
                  <c:v>3.1973000000023584</c:v>
                </c:pt>
                <c:pt idx="15987">
                  <c:v>3.1975000000023575</c:v>
                </c:pt>
                <c:pt idx="15988">
                  <c:v>3.1977000000023574</c:v>
                </c:pt>
                <c:pt idx="15989">
                  <c:v>3.1979000000023547</c:v>
                </c:pt>
                <c:pt idx="15990">
                  <c:v>3.1981000000023547</c:v>
                </c:pt>
                <c:pt idx="15991">
                  <c:v>3.1983000000023556</c:v>
                </c:pt>
                <c:pt idx="15992">
                  <c:v>3.198500000002356</c:v>
                </c:pt>
                <c:pt idx="15993">
                  <c:v>3.1987000000023569</c:v>
                </c:pt>
                <c:pt idx="15994">
                  <c:v>3.1989000000023551</c:v>
                </c:pt>
                <c:pt idx="15995">
                  <c:v>3.1991000000023528</c:v>
                </c:pt>
                <c:pt idx="15996">
                  <c:v>3.1993000000023519</c:v>
                </c:pt>
                <c:pt idx="15997">
                  <c:v>3.1995000000023412</c:v>
                </c:pt>
                <c:pt idx="15998">
                  <c:v>3.1997000000023292</c:v>
                </c:pt>
                <c:pt idx="15999">
                  <c:v>3.1999000000023292</c:v>
                </c:pt>
                <c:pt idx="16000">
                  <c:v>3.200100000002374</c:v>
                </c:pt>
                <c:pt idx="16001">
                  <c:v>3.200300000002374</c:v>
                </c:pt>
                <c:pt idx="16002">
                  <c:v>3.2005000000023749</c:v>
                </c:pt>
                <c:pt idx="16003">
                  <c:v>3.2007000000023753</c:v>
                </c:pt>
                <c:pt idx="16004">
                  <c:v>3.20090000000237</c:v>
                </c:pt>
                <c:pt idx="16005">
                  <c:v>3.2011000000023686</c:v>
                </c:pt>
                <c:pt idx="16006">
                  <c:v>3.2013000000023664</c:v>
                </c:pt>
                <c:pt idx="16007">
                  <c:v>3.2015000000023663</c:v>
                </c:pt>
                <c:pt idx="16008">
                  <c:v>3.2017000000023663</c:v>
                </c:pt>
                <c:pt idx="16009">
                  <c:v>3.2019000000023645</c:v>
                </c:pt>
                <c:pt idx="16010">
                  <c:v>3.2021000000023645</c:v>
                </c:pt>
                <c:pt idx="16011">
                  <c:v>3.2023000000023645</c:v>
                </c:pt>
                <c:pt idx="16012">
                  <c:v>3.2025000000023649</c:v>
                </c:pt>
                <c:pt idx="16013">
                  <c:v>3.2027000000023649</c:v>
                </c:pt>
                <c:pt idx="16014">
                  <c:v>3.2029000000023631</c:v>
                </c:pt>
                <c:pt idx="16015">
                  <c:v>3.2031000000023853</c:v>
                </c:pt>
                <c:pt idx="16016">
                  <c:v>3.2033000000023852</c:v>
                </c:pt>
                <c:pt idx="16017">
                  <c:v>3.2035000000023834</c:v>
                </c:pt>
                <c:pt idx="16018">
                  <c:v>3.203700000002383</c:v>
                </c:pt>
                <c:pt idx="16019">
                  <c:v>3.2039000000023821</c:v>
                </c:pt>
                <c:pt idx="16020">
                  <c:v>3.204100000002382</c:v>
                </c:pt>
                <c:pt idx="16021">
                  <c:v>3.204300000002382</c:v>
                </c:pt>
                <c:pt idx="16022">
                  <c:v>3.2045000000023829</c:v>
                </c:pt>
                <c:pt idx="16023">
                  <c:v>3.2047000000023815</c:v>
                </c:pt>
                <c:pt idx="16024">
                  <c:v>3.2049000000023788</c:v>
                </c:pt>
                <c:pt idx="16025">
                  <c:v>3.2051000000023748</c:v>
                </c:pt>
                <c:pt idx="16026">
                  <c:v>3.205300000002373</c:v>
                </c:pt>
                <c:pt idx="16027">
                  <c:v>3.2055000000023717</c:v>
                </c:pt>
                <c:pt idx="16028">
                  <c:v>3.2057000000023725</c:v>
                </c:pt>
                <c:pt idx="16029">
                  <c:v>3.2059000000023703</c:v>
                </c:pt>
                <c:pt idx="16030">
                  <c:v>3.2061000000023703</c:v>
                </c:pt>
                <c:pt idx="16031">
                  <c:v>3.2063000000023711</c:v>
                </c:pt>
                <c:pt idx="16032">
                  <c:v>3.2065000000023716</c:v>
                </c:pt>
                <c:pt idx="16033">
                  <c:v>3.206700000002372</c:v>
                </c:pt>
                <c:pt idx="16034">
                  <c:v>3.2069000000023693</c:v>
                </c:pt>
                <c:pt idx="16035">
                  <c:v>3.2071000000023924</c:v>
                </c:pt>
                <c:pt idx="16036">
                  <c:v>3.2073000000023915</c:v>
                </c:pt>
                <c:pt idx="16037">
                  <c:v>3.2075000000023914</c:v>
                </c:pt>
                <c:pt idx="16038">
                  <c:v>3.207700000002391</c:v>
                </c:pt>
                <c:pt idx="16039">
                  <c:v>3.2079000000023896</c:v>
                </c:pt>
                <c:pt idx="16040">
                  <c:v>3.20810000000239</c:v>
                </c:pt>
                <c:pt idx="16041">
                  <c:v>3.2083000000023909</c:v>
                </c:pt>
                <c:pt idx="16042">
                  <c:v>3.2085000000023909</c:v>
                </c:pt>
                <c:pt idx="16043">
                  <c:v>3.2087000000023895</c:v>
                </c:pt>
                <c:pt idx="16044">
                  <c:v>3.208900000002386</c:v>
                </c:pt>
                <c:pt idx="16045">
                  <c:v>3.2091000000023846</c:v>
                </c:pt>
                <c:pt idx="16046">
                  <c:v>3.2093000000023832</c:v>
                </c:pt>
                <c:pt idx="16047">
                  <c:v>3.2095000000023823</c:v>
                </c:pt>
                <c:pt idx="16048">
                  <c:v>3.2097000000023823</c:v>
                </c:pt>
                <c:pt idx="16049">
                  <c:v>3.2099000000023814</c:v>
                </c:pt>
                <c:pt idx="16050">
                  <c:v>3.2101000000023818</c:v>
                </c:pt>
                <c:pt idx="16051">
                  <c:v>3.2103000000023822</c:v>
                </c:pt>
                <c:pt idx="16052">
                  <c:v>3.2105000000023827</c:v>
                </c:pt>
                <c:pt idx="16053">
                  <c:v>3.2107000000023826</c:v>
                </c:pt>
                <c:pt idx="16054">
                  <c:v>3.21090000000238</c:v>
                </c:pt>
                <c:pt idx="16055">
                  <c:v>3.2111000000023795</c:v>
                </c:pt>
                <c:pt idx="16056">
                  <c:v>3.211300000002379</c:v>
                </c:pt>
                <c:pt idx="16057">
                  <c:v>3.2115000000023612</c:v>
                </c:pt>
                <c:pt idx="16058">
                  <c:v>3.2117000000023612</c:v>
                </c:pt>
                <c:pt idx="16059">
                  <c:v>3.2119000000023612</c:v>
                </c:pt>
                <c:pt idx="16060">
                  <c:v>3.2121000000023612</c:v>
                </c:pt>
                <c:pt idx="16061">
                  <c:v>3.2123000000023612</c:v>
                </c:pt>
                <c:pt idx="16062">
                  <c:v>3.2125000000023602</c:v>
                </c:pt>
                <c:pt idx="16063">
                  <c:v>3.2127000000023602</c:v>
                </c:pt>
                <c:pt idx="16064">
                  <c:v>3.2129000000023602</c:v>
                </c:pt>
                <c:pt idx="16065">
                  <c:v>3.2131000000023913</c:v>
                </c:pt>
                <c:pt idx="16066">
                  <c:v>3.2133000000023899</c:v>
                </c:pt>
                <c:pt idx="16067">
                  <c:v>3.2135000000023899</c:v>
                </c:pt>
                <c:pt idx="16068">
                  <c:v>3.213700000002389</c:v>
                </c:pt>
                <c:pt idx="16069">
                  <c:v>3.2139000000023876</c:v>
                </c:pt>
                <c:pt idx="16070">
                  <c:v>3.2141000000023876</c:v>
                </c:pt>
                <c:pt idx="16071">
                  <c:v>3.214300000002388</c:v>
                </c:pt>
                <c:pt idx="16072">
                  <c:v>3.214500000002388</c:v>
                </c:pt>
                <c:pt idx="16073">
                  <c:v>3.214700000002388</c:v>
                </c:pt>
                <c:pt idx="16074">
                  <c:v>3.2149000000023857</c:v>
                </c:pt>
                <c:pt idx="16075">
                  <c:v>3.2151000000023853</c:v>
                </c:pt>
                <c:pt idx="16076">
                  <c:v>3.2153000000023857</c:v>
                </c:pt>
                <c:pt idx="16077">
                  <c:v>3.2155000000023612</c:v>
                </c:pt>
                <c:pt idx="16078">
                  <c:v>3.2157000000023652</c:v>
                </c:pt>
                <c:pt idx="16079">
                  <c:v>3.2159000000023652</c:v>
                </c:pt>
                <c:pt idx="16080">
                  <c:v>3.2161000000023652</c:v>
                </c:pt>
                <c:pt idx="16081">
                  <c:v>3.2163000000023652</c:v>
                </c:pt>
                <c:pt idx="16082">
                  <c:v>3.2165000000023642</c:v>
                </c:pt>
                <c:pt idx="16083">
                  <c:v>3.2167000000023642</c:v>
                </c:pt>
                <c:pt idx="16084">
                  <c:v>3.2169000000023642</c:v>
                </c:pt>
                <c:pt idx="16085">
                  <c:v>3.217100000002401</c:v>
                </c:pt>
                <c:pt idx="16086">
                  <c:v>3.2173000000023997</c:v>
                </c:pt>
                <c:pt idx="16087">
                  <c:v>3.2175000000023997</c:v>
                </c:pt>
                <c:pt idx="16088">
                  <c:v>3.2177000000024001</c:v>
                </c:pt>
                <c:pt idx="16089">
                  <c:v>3.2179000000023978</c:v>
                </c:pt>
                <c:pt idx="16090">
                  <c:v>3.2181000000023987</c:v>
                </c:pt>
                <c:pt idx="16091">
                  <c:v>3.2183000000023987</c:v>
                </c:pt>
                <c:pt idx="16092">
                  <c:v>3.2185000000023996</c:v>
                </c:pt>
                <c:pt idx="16093">
                  <c:v>3.2187000000023986</c:v>
                </c:pt>
                <c:pt idx="16094">
                  <c:v>3.2189000000023955</c:v>
                </c:pt>
                <c:pt idx="16095">
                  <c:v>3.219100000002395</c:v>
                </c:pt>
                <c:pt idx="16096">
                  <c:v>3.219300000002395</c:v>
                </c:pt>
                <c:pt idx="16097">
                  <c:v>3.2195000000023812</c:v>
                </c:pt>
                <c:pt idx="16098">
                  <c:v>3.2197000000023812</c:v>
                </c:pt>
                <c:pt idx="16099">
                  <c:v>3.2199000000023812</c:v>
                </c:pt>
                <c:pt idx="16100">
                  <c:v>3.2201000000024167</c:v>
                </c:pt>
                <c:pt idx="16101">
                  <c:v>3.2203000000024167</c:v>
                </c:pt>
                <c:pt idx="16102">
                  <c:v>3.220500000002418</c:v>
                </c:pt>
                <c:pt idx="16103">
                  <c:v>3.2207000000024135</c:v>
                </c:pt>
                <c:pt idx="16104">
                  <c:v>3.2209000000024099</c:v>
                </c:pt>
                <c:pt idx="16105">
                  <c:v>3.2211000000024081</c:v>
                </c:pt>
                <c:pt idx="16106">
                  <c:v>3.2213000000024086</c:v>
                </c:pt>
                <c:pt idx="16107">
                  <c:v>3.2215000000024077</c:v>
                </c:pt>
                <c:pt idx="16108">
                  <c:v>3.2217000000024063</c:v>
                </c:pt>
                <c:pt idx="16109">
                  <c:v>3.2219000000024054</c:v>
                </c:pt>
                <c:pt idx="16110">
                  <c:v>3.2221000000024054</c:v>
                </c:pt>
                <c:pt idx="16111">
                  <c:v>3.2223000000024058</c:v>
                </c:pt>
                <c:pt idx="16112">
                  <c:v>3.2225000000024062</c:v>
                </c:pt>
                <c:pt idx="16113">
                  <c:v>3.2227000000024049</c:v>
                </c:pt>
                <c:pt idx="16114">
                  <c:v>3.2229000000024035</c:v>
                </c:pt>
                <c:pt idx="16115">
                  <c:v>3.2231000000024257</c:v>
                </c:pt>
                <c:pt idx="16116">
                  <c:v>3.2233000000024257</c:v>
                </c:pt>
                <c:pt idx="16117">
                  <c:v>3.2235000000024252</c:v>
                </c:pt>
                <c:pt idx="16118">
                  <c:v>3.2237000000024238</c:v>
                </c:pt>
                <c:pt idx="16119">
                  <c:v>3.2239000000024238</c:v>
                </c:pt>
                <c:pt idx="16120">
                  <c:v>3.2241000000024238</c:v>
                </c:pt>
                <c:pt idx="16121">
                  <c:v>3.2243000000024247</c:v>
                </c:pt>
                <c:pt idx="16122">
                  <c:v>3.2245000000024246</c:v>
                </c:pt>
                <c:pt idx="16123">
                  <c:v>3.2247000000024211</c:v>
                </c:pt>
                <c:pt idx="16124">
                  <c:v>3.2249000000024193</c:v>
                </c:pt>
                <c:pt idx="16125">
                  <c:v>3.2251000000024166</c:v>
                </c:pt>
                <c:pt idx="16126">
                  <c:v>3.2253000000024157</c:v>
                </c:pt>
                <c:pt idx="16127">
                  <c:v>3.2255000000024157</c:v>
                </c:pt>
                <c:pt idx="16128">
                  <c:v>3.2257000000024139</c:v>
                </c:pt>
                <c:pt idx="16129">
                  <c:v>3.2259000000024121</c:v>
                </c:pt>
                <c:pt idx="16130">
                  <c:v>3.2261000000024129</c:v>
                </c:pt>
                <c:pt idx="16131">
                  <c:v>3.2263000000024138</c:v>
                </c:pt>
                <c:pt idx="16132">
                  <c:v>3.2265000000024147</c:v>
                </c:pt>
                <c:pt idx="16133">
                  <c:v>3.226700000002412</c:v>
                </c:pt>
                <c:pt idx="16134">
                  <c:v>3.2269000000024111</c:v>
                </c:pt>
                <c:pt idx="16135">
                  <c:v>3.227100000002435</c:v>
                </c:pt>
                <c:pt idx="16136">
                  <c:v>3.2273000000024337</c:v>
                </c:pt>
                <c:pt idx="16137">
                  <c:v>3.2275000000024328</c:v>
                </c:pt>
                <c:pt idx="16138">
                  <c:v>3.2277000000024327</c:v>
                </c:pt>
                <c:pt idx="16139">
                  <c:v>3.2279000000024318</c:v>
                </c:pt>
                <c:pt idx="16140">
                  <c:v>3.2281000000024327</c:v>
                </c:pt>
                <c:pt idx="16141">
                  <c:v>3.2283000000024327</c:v>
                </c:pt>
                <c:pt idx="16142">
                  <c:v>3.2285000000024326</c:v>
                </c:pt>
                <c:pt idx="16143">
                  <c:v>3.2287000000024286</c:v>
                </c:pt>
                <c:pt idx="16144">
                  <c:v>3.2289000000024273</c:v>
                </c:pt>
                <c:pt idx="16145">
                  <c:v>3.2291000000024255</c:v>
                </c:pt>
                <c:pt idx="16146">
                  <c:v>3.2293000000024255</c:v>
                </c:pt>
                <c:pt idx="16147">
                  <c:v>3.2295000000024254</c:v>
                </c:pt>
                <c:pt idx="16148">
                  <c:v>3.2297000000024236</c:v>
                </c:pt>
                <c:pt idx="16149">
                  <c:v>3.2299000000024236</c:v>
                </c:pt>
                <c:pt idx="16150">
                  <c:v>3.230100000002424</c:v>
                </c:pt>
                <c:pt idx="16151">
                  <c:v>3.230300000002424</c:v>
                </c:pt>
                <c:pt idx="16152">
                  <c:v>3.2305000000024244</c:v>
                </c:pt>
                <c:pt idx="16153">
                  <c:v>3.2307000000024217</c:v>
                </c:pt>
                <c:pt idx="16154">
                  <c:v>3.2309000000024213</c:v>
                </c:pt>
                <c:pt idx="16155">
                  <c:v>3.2311000000024199</c:v>
                </c:pt>
                <c:pt idx="16156">
                  <c:v>3.2313000000024052</c:v>
                </c:pt>
                <c:pt idx="16157">
                  <c:v>3.2315000000024012</c:v>
                </c:pt>
                <c:pt idx="16158">
                  <c:v>3.2317000000024012</c:v>
                </c:pt>
                <c:pt idx="16159">
                  <c:v>3.2319000000024012</c:v>
                </c:pt>
                <c:pt idx="16160">
                  <c:v>3.2321000000024012</c:v>
                </c:pt>
                <c:pt idx="16161">
                  <c:v>3.2323000000024011</c:v>
                </c:pt>
                <c:pt idx="16162">
                  <c:v>3.2325000000024002</c:v>
                </c:pt>
                <c:pt idx="16163">
                  <c:v>3.2327000000024002</c:v>
                </c:pt>
                <c:pt idx="16164">
                  <c:v>3.2329000000024002</c:v>
                </c:pt>
                <c:pt idx="16165">
                  <c:v>3.2331000000024313</c:v>
                </c:pt>
                <c:pt idx="16166">
                  <c:v>3.2333000000024312</c:v>
                </c:pt>
                <c:pt idx="16167">
                  <c:v>3.2335000000024312</c:v>
                </c:pt>
                <c:pt idx="16168">
                  <c:v>3.2337000000024294</c:v>
                </c:pt>
                <c:pt idx="16169">
                  <c:v>3.2339000000024289</c:v>
                </c:pt>
                <c:pt idx="16170">
                  <c:v>3.2341000000024294</c:v>
                </c:pt>
                <c:pt idx="16171">
                  <c:v>3.2343000000024298</c:v>
                </c:pt>
                <c:pt idx="16172">
                  <c:v>3.2345000000024302</c:v>
                </c:pt>
                <c:pt idx="16173">
                  <c:v>3.2347000000024284</c:v>
                </c:pt>
                <c:pt idx="16174">
                  <c:v>3.2349000000024279</c:v>
                </c:pt>
                <c:pt idx="16175">
                  <c:v>3.2351000000024275</c:v>
                </c:pt>
                <c:pt idx="16176">
                  <c:v>3.2353000000024092</c:v>
                </c:pt>
                <c:pt idx="16177">
                  <c:v>3.2355000000024052</c:v>
                </c:pt>
                <c:pt idx="16178">
                  <c:v>3.2357000000024052</c:v>
                </c:pt>
                <c:pt idx="16179">
                  <c:v>3.2359000000024052</c:v>
                </c:pt>
                <c:pt idx="16180">
                  <c:v>3.2361000000024052</c:v>
                </c:pt>
                <c:pt idx="16181">
                  <c:v>3.2363000000024051</c:v>
                </c:pt>
                <c:pt idx="16182">
                  <c:v>3.2365000000024056</c:v>
                </c:pt>
                <c:pt idx="16183">
                  <c:v>3.2367000000024082</c:v>
                </c:pt>
                <c:pt idx="16184">
                  <c:v>3.2369000000024082</c:v>
                </c:pt>
                <c:pt idx="16185">
                  <c:v>3.2371000000024424</c:v>
                </c:pt>
                <c:pt idx="16186">
                  <c:v>3.2373000000024414</c:v>
                </c:pt>
                <c:pt idx="16187">
                  <c:v>3.2375000000024414</c:v>
                </c:pt>
                <c:pt idx="16188">
                  <c:v>3.2377000000024401</c:v>
                </c:pt>
                <c:pt idx="16189">
                  <c:v>3.2379000000024405</c:v>
                </c:pt>
                <c:pt idx="16190">
                  <c:v>3.2381000000024409</c:v>
                </c:pt>
                <c:pt idx="16191">
                  <c:v>3.2383000000024413</c:v>
                </c:pt>
                <c:pt idx="16192">
                  <c:v>3.2385000000024418</c:v>
                </c:pt>
                <c:pt idx="16193">
                  <c:v>3.2387000000024391</c:v>
                </c:pt>
                <c:pt idx="16194">
                  <c:v>3.2389000000024382</c:v>
                </c:pt>
                <c:pt idx="16195">
                  <c:v>3.2391000000024373</c:v>
                </c:pt>
                <c:pt idx="16196">
                  <c:v>3.2393000000024212</c:v>
                </c:pt>
                <c:pt idx="16197">
                  <c:v>3.2395000000024212</c:v>
                </c:pt>
                <c:pt idx="16198">
                  <c:v>3.2397000000024212</c:v>
                </c:pt>
                <c:pt idx="16199">
                  <c:v>3.2399000000024212</c:v>
                </c:pt>
                <c:pt idx="16200">
                  <c:v>3.2401000000024589</c:v>
                </c:pt>
                <c:pt idx="16201">
                  <c:v>3.2403000000024589</c:v>
                </c:pt>
                <c:pt idx="16202">
                  <c:v>3.2405000000024571</c:v>
                </c:pt>
                <c:pt idx="16203">
                  <c:v>3.2407000000024526</c:v>
                </c:pt>
                <c:pt idx="16204">
                  <c:v>3.2409000000024499</c:v>
                </c:pt>
                <c:pt idx="16205">
                  <c:v>3.2411000000024495</c:v>
                </c:pt>
                <c:pt idx="16206">
                  <c:v>3.241300000002449</c:v>
                </c:pt>
                <c:pt idx="16207">
                  <c:v>3.2415000000024485</c:v>
                </c:pt>
                <c:pt idx="16208">
                  <c:v>3.2417000000024463</c:v>
                </c:pt>
                <c:pt idx="16209">
                  <c:v>3.2419000000024472</c:v>
                </c:pt>
                <c:pt idx="16210">
                  <c:v>3.2421000000024467</c:v>
                </c:pt>
                <c:pt idx="16211">
                  <c:v>3.2423000000024476</c:v>
                </c:pt>
                <c:pt idx="16212">
                  <c:v>3.2425000000024471</c:v>
                </c:pt>
                <c:pt idx="16213">
                  <c:v>3.2427000000024444</c:v>
                </c:pt>
                <c:pt idx="16214">
                  <c:v>3.2429000000024439</c:v>
                </c:pt>
                <c:pt idx="16215">
                  <c:v>3.2431000000024666</c:v>
                </c:pt>
                <c:pt idx="16216">
                  <c:v>3.2433000000024665</c:v>
                </c:pt>
                <c:pt idx="16217">
                  <c:v>3.2435000000024656</c:v>
                </c:pt>
                <c:pt idx="16218">
                  <c:v>3.2437000000024656</c:v>
                </c:pt>
                <c:pt idx="16219">
                  <c:v>3.2439000000024656</c:v>
                </c:pt>
                <c:pt idx="16220">
                  <c:v>3.244100000002466</c:v>
                </c:pt>
                <c:pt idx="16221">
                  <c:v>3.2443000000024669</c:v>
                </c:pt>
                <c:pt idx="16222">
                  <c:v>3.2445000000024646</c:v>
                </c:pt>
                <c:pt idx="16223">
                  <c:v>3.2447000000024615</c:v>
                </c:pt>
                <c:pt idx="16224">
                  <c:v>3.2449000000024601</c:v>
                </c:pt>
                <c:pt idx="16225">
                  <c:v>3.2451000000024584</c:v>
                </c:pt>
                <c:pt idx="16226">
                  <c:v>3.2453000000024574</c:v>
                </c:pt>
                <c:pt idx="16227">
                  <c:v>3.245500000002457</c:v>
                </c:pt>
                <c:pt idx="16228">
                  <c:v>3.2457000000024556</c:v>
                </c:pt>
                <c:pt idx="16229">
                  <c:v>3.245900000002456</c:v>
                </c:pt>
                <c:pt idx="16230">
                  <c:v>3.2461000000024569</c:v>
                </c:pt>
                <c:pt idx="16231">
                  <c:v>3.2463000000024578</c:v>
                </c:pt>
                <c:pt idx="16232">
                  <c:v>3.2465000000024569</c:v>
                </c:pt>
                <c:pt idx="16233">
                  <c:v>3.2467000000024537</c:v>
                </c:pt>
                <c:pt idx="16234">
                  <c:v>3.2469000000024533</c:v>
                </c:pt>
                <c:pt idx="16235">
                  <c:v>3.2471000000024768</c:v>
                </c:pt>
                <c:pt idx="16236">
                  <c:v>3.2473000000024759</c:v>
                </c:pt>
                <c:pt idx="16237">
                  <c:v>3.247500000002475</c:v>
                </c:pt>
                <c:pt idx="16238">
                  <c:v>3.2477000000024741</c:v>
                </c:pt>
                <c:pt idx="16239">
                  <c:v>3.2479000000024749</c:v>
                </c:pt>
                <c:pt idx="16240">
                  <c:v>3.2481000000024758</c:v>
                </c:pt>
                <c:pt idx="16241">
                  <c:v>3.2483000000024758</c:v>
                </c:pt>
                <c:pt idx="16242">
                  <c:v>3.2485000000024726</c:v>
                </c:pt>
                <c:pt idx="16243">
                  <c:v>3.2487000000024691</c:v>
                </c:pt>
                <c:pt idx="16244">
                  <c:v>3.2489000000024673</c:v>
                </c:pt>
                <c:pt idx="16245">
                  <c:v>3.2491000000024663</c:v>
                </c:pt>
                <c:pt idx="16246">
                  <c:v>3.2493000000024663</c:v>
                </c:pt>
                <c:pt idx="16247">
                  <c:v>3.2495000000024659</c:v>
                </c:pt>
                <c:pt idx="16248">
                  <c:v>3.2497000000024645</c:v>
                </c:pt>
                <c:pt idx="16249">
                  <c:v>3.2499000000024649</c:v>
                </c:pt>
                <c:pt idx="16250">
                  <c:v>3.2501000000024649</c:v>
                </c:pt>
                <c:pt idx="16251">
                  <c:v>3.2503000000024653</c:v>
                </c:pt>
                <c:pt idx="16252">
                  <c:v>3.250500000002464</c:v>
                </c:pt>
                <c:pt idx="16253">
                  <c:v>3.2507000000024626</c:v>
                </c:pt>
                <c:pt idx="16254">
                  <c:v>3.2509000000024622</c:v>
                </c:pt>
                <c:pt idx="16255">
                  <c:v>3.2511000000024612</c:v>
                </c:pt>
                <c:pt idx="16256">
                  <c:v>3.2513000000024412</c:v>
                </c:pt>
                <c:pt idx="16257">
                  <c:v>3.2515000000024412</c:v>
                </c:pt>
                <c:pt idx="16258">
                  <c:v>3.2517000000024412</c:v>
                </c:pt>
                <c:pt idx="16259">
                  <c:v>3.2519000000024412</c:v>
                </c:pt>
                <c:pt idx="16260">
                  <c:v>3.2521000000024411</c:v>
                </c:pt>
                <c:pt idx="16261">
                  <c:v>3.2523000000024402</c:v>
                </c:pt>
                <c:pt idx="16262">
                  <c:v>3.2525000000024402</c:v>
                </c:pt>
                <c:pt idx="16263">
                  <c:v>3.2527000000024402</c:v>
                </c:pt>
                <c:pt idx="16264">
                  <c:v>3.2529000000024402</c:v>
                </c:pt>
                <c:pt idx="16265">
                  <c:v>3.2531000000024735</c:v>
                </c:pt>
                <c:pt idx="16266">
                  <c:v>3.2533000000024734</c:v>
                </c:pt>
                <c:pt idx="16267">
                  <c:v>3.2535000000024716</c:v>
                </c:pt>
                <c:pt idx="16268">
                  <c:v>3.2537000000024712</c:v>
                </c:pt>
                <c:pt idx="16269">
                  <c:v>3.2539000000024716</c:v>
                </c:pt>
                <c:pt idx="16270">
                  <c:v>3.254100000002472</c:v>
                </c:pt>
                <c:pt idx="16271">
                  <c:v>3.254300000002472</c:v>
                </c:pt>
                <c:pt idx="16272">
                  <c:v>3.2545000000024706</c:v>
                </c:pt>
                <c:pt idx="16273">
                  <c:v>3.2547000000024697</c:v>
                </c:pt>
                <c:pt idx="16274">
                  <c:v>3.2549000000024693</c:v>
                </c:pt>
                <c:pt idx="16275">
                  <c:v>3.2551000000024612</c:v>
                </c:pt>
                <c:pt idx="16276">
                  <c:v>3.2553000000024452</c:v>
                </c:pt>
                <c:pt idx="16277">
                  <c:v>3.2555000000024492</c:v>
                </c:pt>
                <c:pt idx="16278">
                  <c:v>3.2557000000024492</c:v>
                </c:pt>
                <c:pt idx="16279">
                  <c:v>3.2559000000024492</c:v>
                </c:pt>
                <c:pt idx="16280">
                  <c:v>3.2561000000024491</c:v>
                </c:pt>
                <c:pt idx="16281">
                  <c:v>3.2563000000024482</c:v>
                </c:pt>
                <c:pt idx="16282">
                  <c:v>3.2565000000024482</c:v>
                </c:pt>
                <c:pt idx="16283">
                  <c:v>3.2567000000024482</c:v>
                </c:pt>
                <c:pt idx="16284">
                  <c:v>3.2569000000024486</c:v>
                </c:pt>
                <c:pt idx="16285">
                  <c:v>3.2571000000024837</c:v>
                </c:pt>
                <c:pt idx="16286">
                  <c:v>3.2573000000024837</c:v>
                </c:pt>
                <c:pt idx="16287">
                  <c:v>3.2575000000024823</c:v>
                </c:pt>
                <c:pt idx="16288">
                  <c:v>3.2577000000024823</c:v>
                </c:pt>
                <c:pt idx="16289">
                  <c:v>3.2579000000024831</c:v>
                </c:pt>
                <c:pt idx="16290">
                  <c:v>3.2581000000024827</c:v>
                </c:pt>
                <c:pt idx="16291">
                  <c:v>3.2583000000024835</c:v>
                </c:pt>
                <c:pt idx="16292">
                  <c:v>3.2585000000024813</c:v>
                </c:pt>
                <c:pt idx="16293">
                  <c:v>3.2587000000024799</c:v>
                </c:pt>
                <c:pt idx="16294">
                  <c:v>3.2589000000024795</c:v>
                </c:pt>
                <c:pt idx="16295">
                  <c:v>3.2591000000024652</c:v>
                </c:pt>
                <c:pt idx="16296">
                  <c:v>3.2593000000024612</c:v>
                </c:pt>
                <c:pt idx="16297">
                  <c:v>3.2595000000024612</c:v>
                </c:pt>
                <c:pt idx="16298">
                  <c:v>3.2597000000024612</c:v>
                </c:pt>
                <c:pt idx="16299">
                  <c:v>3.2599000000024612</c:v>
                </c:pt>
                <c:pt idx="16300">
                  <c:v>3.2601000000025007</c:v>
                </c:pt>
                <c:pt idx="16301">
                  <c:v>3.2603000000025006</c:v>
                </c:pt>
                <c:pt idx="16302">
                  <c:v>3.2605000000024953</c:v>
                </c:pt>
                <c:pt idx="16303">
                  <c:v>3.2607000000024922</c:v>
                </c:pt>
                <c:pt idx="16304">
                  <c:v>3.2609000000024904</c:v>
                </c:pt>
                <c:pt idx="16305">
                  <c:v>3.2611000000024899</c:v>
                </c:pt>
                <c:pt idx="16306">
                  <c:v>3.2613000000024903</c:v>
                </c:pt>
                <c:pt idx="16307">
                  <c:v>3.2615000000024885</c:v>
                </c:pt>
                <c:pt idx="16308">
                  <c:v>3.2617000000024881</c:v>
                </c:pt>
                <c:pt idx="16309">
                  <c:v>3.261900000002488</c:v>
                </c:pt>
                <c:pt idx="16310">
                  <c:v>3.2621000000024885</c:v>
                </c:pt>
                <c:pt idx="16311">
                  <c:v>3.2623000000024889</c:v>
                </c:pt>
                <c:pt idx="16312">
                  <c:v>3.2625000000024866</c:v>
                </c:pt>
                <c:pt idx="16313">
                  <c:v>3.2627000000024866</c:v>
                </c:pt>
                <c:pt idx="16314">
                  <c:v>3.2629000000024861</c:v>
                </c:pt>
                <c:pt idx="16315">
                  <c:v>3.2631000000025092</c:v>
                </c:pt>
                <c:pt idx="16316">
                  <c:v>3.2633000000025087</c:v>
                </c:pt>
                <c:pt idx="16317">
                  <c:v>3.263500000002507</c:v>
                </c:pt>
                <c:pt idx="16318">
                  <c:v>3.2637000000025078</c:v>
                </c:pt>
                <c:pt idx="16319">
                  <c:v>3.2639000000025078</c:v>
                </c:pt>
                <c:pt idx="16320">
                  <c:v>3.2641000000025087</c:v>
                </c:pt>
                <c:pt idx="16321">
                  <c:v>3.264300000002506</c:v>
                </c:pt>
                <c:pt idx="16322">
                  <c:v>3.2645000000025037</c:v>
                </c:pt>
                <c:pt idx="16323">
                  <c:v>3.2647000000025015</c:v>
                </c:pt>
                <c:pt idx="16324">
                  <c:v>3.264900000002501</c:v>
                </c:pt>
                <c:pt idx="16325">
                  <c:v>3.2651000000025006</c:v>
                </c:pt>
                <c:pt idx="16326">
                  <c:v>3.2653000000025005</c:v>
                </c:pt>
                <c:pt idx="16327">
                  <c:v>3.2655000000024996</c:v>
                </c:pt>
                <c:pt idx="16328">
                  <c:v>3.2657000000024987</c:v>
                </c:pt>
                <c:pt idx="16329">
                  <c:v>3.2659000000024996</c:v>
                </c:pt>
                <c:pt idx="16330">
                  <c:v>3.2661000000025</c:v>
                </c:pt>
                <c:pt idx="16331">
                  <c:v>3.2663000000025</c:v>
                </c:pt>
                <c:pt idx="16332">
                  <c:v>3.266500000002496</c:v>
                </c:pt>
                <c:pt idx="16333">
                  <c:v>3.2667000000024959</c:v>
                </c:pt>
                <c:pt idx="16334">
                  <c:v>3.2669000000024955</c:v>
                </c:pt>
                <c:pt idx="16335">
                  <c:v>3.2671000000025181</c:v>
                </c:pt>
                <c:pt idx="16336">
                  <c:v>3.2673000000025181</c:v>
                </c:pt>
                <c:pt idx="16337">
                  <c:v>3.2675000000025167</c:v>
                </c:pt>
                <c:pt idx="16338">
                  <c:v>3.2677000000025167</c:v>
                </c:pt>
                <c:pt idx="16339">
                  <c:v>3.267900000002518</c:v>
                </c:pt>
                <c:pt idx="16340">
                  <c:v>3.268100000002518</c:v>
                </c:pt>
                <c:pt idx="16341">
                  <c:v>3.2683000000025153</c:v>
                </c:pt>
                <c:pt idx="16342">
                  <c:v>3.2685000000025108</c:v>
                </c:pt>
                <c:pt idx="16343">
                  <c:v>3.2687000000025095</c:v>
                </c:pt>
                <c:pt idx="16344">
                  <c:v>3.2689000000025086</c:v>
                </c:pt>
                <c:pt idx="16345">
                  <c:v>3.2691000000025077</c:v>
                </c:pt>
                <c:pt idx="16346">
                  <c:v>3.2693000000025076</c:v>
                </c:pt>
                <c:pt idx="16347">
                  <c:v>3.2695000000025054</c:v>
                </c:pt>
                <c:pt idx="16348">
                  <c:v>3.2697000000025058</c:v>
                </c:pt>
                <c:pt idx="16349">
                  <c:v>3.2699000000025062</c:v>
                </c:pt>
                <c:pt idx="16350">
                  <c:v>3.2701000000025062</c:v>
                </c:pt>
                <c:pt idx="16351">
                  <c:v>3.2703000000025062</c:v>
                </c:pt>
                <c:pt idx="16352">
                  <c:v>3.2705000000025035</c:v>
                </c:pt>
                <c:pt idx="16353">
                  <c:v>3.270700000002503</c:v>
                </c:pt>
                <c:pt idx="16354">
                  <c:v>3.270900000002503</c:v>
                </c:pt>
                <c:pt idx="16355">
                  <c:v>3.2711000000024812</c:v>
                </c:pt>
                <c:pt idx="16356">
                  <c:v>3.2713000000024812</c:v>
                </c:pt>
                <c:pt idx="16357">
                  <c:v>3.2715000000024812</c:v>
                </c:pt>
                <c:pt idx="16358">
                  <c:v>3.2717000000024812</c:v>
                </c:pt>
                <c:pt idx="16359">
                  <c:v>3.2719000000024812</c:v>
                </c:pt>
                <c:pt idx="16360">
                  <c:v>3.2721000000024811</c:v>
                </c:pt>
                <c:pt idx="16361">
                  <c:v>3.2723000000024811</c:v>
                </c:pt>
                <c:pt idx="16362">
                  <c:v>3.2725000000024815</c:v>
                </c:pt>
                <c:pt idx="16363">
                  <c:v>3.2727000000024842</c:v>
                </c:pt>
                <c:pt idx="16364">
                  <c:v>3.2729000000024842</c:v>
                </c:pt>
                <c:pt idx="16365">
                  <c:v>3.2731000000025166</c:v>
                </c:pt>
                <c:pt idx="16366">
                  <c:v>3.2733000000025156</c:v>
                </c:pt>
                <c:pt idx="16367">
                  <c:v>3.273500000002513</c:v>
                </c:pt>
                <c:pt idx="16368">
                  <c:v>3.2737000000025138</c:v>
                </c:pt>
                <c:pt idx="16369">
                  <c:v>3.2739000000025147</c:v>
                </c:pt>
                <c:pt idx="16370">
                  <c:v>3.2741000000025156</c:v>
                </c:pt>
                <c:pt idx="16371">
                  <c:v>3.2743000000025146</c:v>
                </c:pt>
                <c:pt idx="16372">
                  <c:v>3.2745000000025115</c:v>
                </c:pt>
                <c:pt idx="16373">
                  <c:v>3.2747000000025115</c:v>
                </c:pt>
                <c:pt idx="16374">
                  <c:v>3.2749000000025092</c:v>
                </c:pt>
                <c:pt idx="16375">
                  <c:v>3.2751000000024892</c:v>
                </c:pt>
                <c:pt idx="16376">
                  <c:v>3.2753000000024892</c:v>
                </c:pt>
                <c:pt idx="16377">
                  <c:v>3.2755000000024892</c:v>
                </c:pt>
                <c:pt idx="16378">
                  <c:v>3.2757000000024892</c:v>
                </c:pt>
                <c:pt idx="16379">
                  <c:v>3.2759000000024892</c:v>
                </c:pt>
                <c:pt idx="16380">
                  <c:v>3.2761000000024891</c:v>
                </c:pt>
                <c:pt idx="16381">
                  <c:v>3.2763000000024896</c:v>
                </c:pt>
                <c:pt idx="16382">
                  <c:v>3.2765000000025002</c:v>
                </c:pt>
                <c:pt idx="16383">
                  <c:v>3.2767000000025002</c:v>
                </c:pt>
                <c:pt idx="16384">
                  <c:v>3.2769000000025001</c:v>
                </c:pt>
                <c:pt idx="16385">
                  <c:v>3.2771000000025254</c:v>
                </c:pt>
                <c:pt idx="16386">
                  <c:v>3.277300000002525</c:v>
                </c:pt>
                <c:pt idx="16387">
                  <c:v>3.2775000000025241</c:v>
                </c:pt>
                <c:pt idx="16388">
                  <c:v>3.277700000002524</c:v>
                </c:pt>
                <c:pt idx="16389">
                  <c:v>3.2779000000025245</c:v>
                </c:pt>
                <c:pt idx="16390">
                  <c:v>3.2781000000025244</c:v>
                </c:pt>
                <c:pt idx="16391">
                  <c:v>3.2783000000025235</c:v>
                </c:pt>
                <c:pt idx="16392">
                  <c:v>3.2785000000025213</c:v>
                </c:pt>
                <c:pt idx="16393">
                  <c:v>3.2787000000025208</c:v>
                </c:pt>
                <c:pt idx="16394">
                  <c:v>3.2789000000025208</c:v>
                </c:pt>
                <c:pt idx="16395">
                  <c:v>3.2791000000025012</c:v>
                </c:pt>
                <c:pt idx="16396">
                  <c:v>3.2793000000025012</c:v>
                </c:pt>
                <c:pt idx="16397">
                  <c:v>3.2795000000025012</c:v>
                </c:pt>
                <c:pt idx="16398">
                  <c:v>3.2797000000025012</c:v>
                </c:pt>
                <c:pt idx="16399">
                  <c:v>3.2799000000025011</c:v>
                </c:pt>
                <c:pt idx="16400">
                  <c:v>3.280100000002542</c:v>
                </c:pt>
                <c:pt idx="16401">
                  <c:v>3.2803000000025389</c:v>
                </c:pt>
                <c:pt idx="16402">
                  <c:v>3.2805000000025357</c:v>
                </c:pt>
                <c:pt idx="16403">
                  <c:v>3.2807000000025321</c:v>
                </c:pt>
                <c:pt idx="16404">
                  <c:v>3.2809000000025317</c:v>
                </c:pt>
                <c:pt idx="16405">
                  <c:v>3.2811000000025317</c:v>
                </c:pt>
                <c:pt idx="16406">
                  <c:v>3.2813000000025299</c:v>
                </c:pt>
                <c:pt idx="16407">
                  <c:v>3.2815000000025294</c:v>
                </c:pt>
                <c:pt idx="16408">
                  <c:v>3.2817000000025298</c:v>
                </c:pt>
                <c:pt idx="16409">
                  <c:v>3.2819000000025302</c:v>
                </c:pt>
                <c:pt idx="16410">
                  <c:v>3.2821000000025307</c:v>
                </c:pt>
                <c:pt idx="16411">
                  <c:v>3.2823000000025297</c:v>
                </c:pt>
                <c:pt idx="16412">
                  <c:v>3.2825000000025284</c:v>
                </c:pt>
                <c:pt idx="16413">
                  <c:v>3.2827000000025279</c:v>
                </c:pt>
                <c:pt idx="16414">
                  <c:v>3.2829000000025212</c:v>
                </c:pt>
                <c:pt idx="16415">
                  <c:v>3.2831000000025501</c:v>
                </c:pt>
                <c:pt idx="16416">
                  <c:v>3.2833000000025496</c:v>
                </c:pt>
                <c:pt idx="16417">
                  <c:v>3.2835000000025496</c:v>
                </c:pt>
                <c:pt idx="16418">
                  <c:v>3.2837000000025496</c:v>
                </c:pt>
                <c:pt idx="16419">
                  <c:v>3.28390000000255</c:v>
                </c:pt>
                <c:pt idx="16420">
                  <c:v>3.28410000000255</c:v>
                </c:pt>
                <c:pt idx="16421">
                  <c:v>3.284300000002546</c:v>
                </c:pt>
                <c:pt idx="16422">
                  <c:v>3.2845000000025451</c:v>
                </c:pt>
                <c:pt idx="16423">
                  <c:v>3.2847000000025424</c:v>
                </c:pt>
                <c:pt idx="16424">
                  <c:v>3.2849000000025423</c:v>
                </c:pt>
                <c:pt idx="16425">
                  <c:v>3.2851000000025419</c:v>
                </c:pt>
                <c:pt idx="16426">
                  <c:v>3.2853000000025405</c:v>
                </c:pt>
                <c:pt idx="16427">
                  <c:v>3.2855000000025409</c:v>
                </c:pt>
                <c:pt idx="16428">
                  <c:v>3.2857000000025414</c:v>
                </c:pt>
                <c:pt idx="16429">
                  <c:v>3.2859000000025418</c:v>
                </c:pt>
                <c:pt idx="16430">
                  <c:v>3.2861000000025422</c:v>
                </c:pt>
                <c:pt idx="16431">
                  <c:v>3.2863000000025404</c:v>
                </c:pt>
                <c:pt idx="16432">
                  <c:v>3.2865000000025391</c:v>
                </c:pt>
                <c:pt idx="16433">
                  <c:v>3.2867000000025381</c:v>
                </c:pt>
                <c:pt idx="16434">
                  <c:v>3.2869000000025212</c:v>
                </c:pt>
                <c:pt idx="16435">
                  <c:v>3.2871000000025599</c:v>
                </c:pt>
                <c:pt idx="16436">
                  <c:v>3.287300000002559</c:v>
                </c:pt>
                <c:pt idx="16437">
                  <c:v>3.2875000000025589</c:v>
                </c:pt>
                <c:pt idx="16438">
                  <c:v>3.2877000000025589</c:v>
                </c:pt>
                <c:pt idx="16439">
                  <c:v>3.2879000000025598</c:v>
                </c:pt>
                <c:pt idx="16440">
                  <c:v>3.2881000000025589</c:v>
                </c:pt>
                <c:pt idx="16441">
                  <c:v>3.2883000000025544</c:v>
                </c:pt>
                <c:pt idx="16442">
                  <c:v>3.2885000000025513</c:v>
                </c:pt>
                <c:pt idx="16443">
                  <c:v>3.2887000000025495</c:v>
                </c:pt>
                <c:pt idx="16444">
                  <c:v>3.2889000000025495</c:v>
                </c:pt>
                <c:pt idx="16445">
                  <c:v>3.2891000000025494</c:v>
                </c:pt>
                <c:pt idx="16446">
                  <c:v>3.2893000000025476</c:v>
                </c:pt>
                <c:pt idx="16447">
                  <c:v>3.2895000000025472</c:v>
                </c:pt>
                <c:pt idx="16448">
                  <c:v>3.2897000000025476</c:v>
                </c:pt>
                <c:pt idx="16449">
                  <c:v>3.2899000000025476</c:v>
                </c:pt>
                <c:pt idx="16450">
                  <c:v>3.290100000002548</c:v>
                </c:pt>
                <c:pt idx="16451">
                  <c:v>3.2903000000025453</c:v>
                </c:pt>
                <c:pt idx="16452">
                  <c:v>3.2905000000025453</c:v>
                </c:pt>
                <c:pt idx="16453">
                  <c:v>3.2907000000025448</c:v>
                </c:pt>
                <c:pt idx="16454">
                  <c:v>3.2909000000025252</c:v>
                </c:pt>
                <c:pt idx="16455">
                  <c:v>3.2911000000025212</c:v>
                </c:pt>
                <c:pt idx="16456">
                  <c:v>3.2913000000025212</c:v>
                </c:pt>
                <c:pt idx="16457">
                  <c:v>3.2915000000025216</c:v>
                </c:pt>
                <c:pt idx="16458">
                  <c:v>3.2917000000025252</c:v>
                </c:pt>
                <c:pt idx="16459">
                  <c:v>3.2919000000025251</c:v>
                </c:pt>
                <c:pt idx="16460">
                  <c:v>3.2921000000025242</c:v>
                </c:pt>
                <c:pt idx="16461">
                  <c:v>3.2923000000025242</c:v>
                </c:pt>
                <c:pt idx="16462">
                  <c:v>3.2925000000025242</c:v>
                </c:pt>
                <c:pt idx="16463">
                  <c:v>3.2927000000025242</c:v>
                </c:pt>
                <c:pt idx="16464">
                  <c:v>3.2929000000025246</c:v>
                </c:pt>
                <c:pt idx="16465">
                  <c:v>3.2931000000025588</c:v>
                </c:pt>
                <c:pt idx="16466">
                  <c:v>3.2933000000025561</c:v>
                </c:pt>
                <c:pt idx="16467">
                  <c:v>3.2935000000025569</c:v>
                </c:pt>
                <c:pt idx="16468">
                  <c:v>3.2937000000025578</c:v>
                </c:pt>
                <c:pt idx="16469">
                  <c:v>3.2939000000025587</c:v>
                </c:pt>
                <c:pt idx="16470">
                  <c:v>3.2941000000025586</c:v>
                </c:pt>
                <c:pt idx="16471">
                  <c:v>3.2943000000025546</c:v>
                </c:pt>
                <c:pt idx="16472">
                  <c:v>3.2945000000025546</c:v>
                </c:pt>
                <c:pt idx="16473">
                  <c:v>3.2947000000025541</c:v>
                </c:pt>
                <c:pt idx="16474">
                  <c:v>3.2949000000025412</c:v>
                </c:pt>
                <c:pt idx="16475">
                  <c:v>3.2951000000025292</c:v>
                </c:pt>
                <c:pt idx="16476">
                  <c:v>3.2953000000025412</c:v>
                </c:pt>
                <c:pt idx="16477">
                  <c:v>3.2955000000025412</c:v>
                </c:pt>
                <c:pt idx="16478">
                  <c:v>3.2957000000025412</c:v>
                </c:pt>
                <c:pt idx="16479">
                  <c:v>3.2959000000025402</c:v>
                </c:pt>
                <c:pt idx="16480">
                  <c:v>3.2961000000025402</c:v>
                </c:pt>
                <c:pt idx="16481">
                  <c:v>3.2963000000025402</c:v>
                </c:pt>
                <c:pt idx="16482">
                  <c:v>3.2965000000025402</c:v>
                </c:pt>
                <c:pt idx="16483">
                  <c:v>3.2967000000025402</c:v>
                </c:pt>
                <c:pt idx="16484">
                  <c:v>3.2969000000025352</c:v>
                </c:pt>
                <c:pt idx="16485">
                  <c:v>3.2971000000025659</c:v>
                </c:pt>
                <c:pt idx="16486">
                  <c:v>3.297300000002565</c:v>
                </c:pt>
                <c:pt idx="16487">
                  <c:v>3.2975000000025649</c:v>
                </c:pt>
                <c:pt idx="16488">
                  <c:v>3.2977000000025654</c:v>
                </c:pt>
                <c:pt idx="16489">
                  <c:v>3.2979000000025653</c:v>
                </c:pt>
                <c:pt idx="16490">
                  <c:v>3.2981000000025653</c:v>
                </c:pt>
                <c:pt idx="16491">
                  <c:v>3.2983000000025631</c:v>
                </c:pt>
                <c:pt idx="16492">
                  <c:v>3.2985000000025622</c:v>
                </c:pt>
                <c:pt idx="16493">
                  <c:v>3.2987000000025626</c:v>
                </c:pt>
                <c:pt idx="16494">
                  <c:v>3.2989000000025412</c:v>
                </c:pt>
                <c:pt idx="16495">
                  <c:v>3.2991000000025412</c:v>
                </c:pt>
                <c:pt idx="16496">
                  <c:v>3.2993000000025412</c:v>
                </c:pt>
                <c:pt idx="16497">
                  <c:v>3.2995000000025412</c:v>
                </c:pt>
                <c:pt idx="16498">
                  <c:v>3.2997000000025412</c:v>
                </c:pt>
                <c:pt idx="16499">
                  <c:v>3.2999000000025402</c:v>
                </c:pt>
                <c:pt idx="16500">
                  <c:v>3.3001000000025402</c:v>
                </c:pt>
                <c:pt idx="16501">
                  <c:v>3.3003000000025402</c:v>
                </c:pt>
                <c:pt idx="16502">
                  <c:v>3.3005000000025406</c:v>
                </c:pt>
                <c:pt idx="16503">
                  <c:v>3.300700000002541</c:v>
                </c:pt>
                <c:pt idx="16504">
                  <c:v>3.3009000000025415</c:v>
                </c:pt>
                <c:pt idx="16505">
                  <c:v>3.3011000000025419</c:v>
                </c:pt>
                <c:pt idx="16506">
                  <c:v>3.3013000000025432</c:v>
                </c:pt>
                <c:pt idx="16507">
                  <c:v>3.3015000000025432</c:v>
                </c:pt>
                <c:pt idx="16508">
                  <c:v>3.3017000000025432</c:v>
                </c:pt>
                <c:pt idx="16509">
                  <c:v>3.3019000000025436</c:v>
                </c:pt>
                <c:pt idx="16510">
                  <c:v>3.302100000002544</c:v>
                </c:pt>
                <c:pt idx="16511">
                  <c:v>3.3023000000025444</c:v>
                </c:pt>
                <c:pt idx="16512">
                  <c:v>3.3025000000025448</c:v>
                </c:pt>
                <c:pt idx="16513">
                  <c:v>3.3027000000025453</c:v>
                </c:pt>
                <c:pt idx="16514">
                  <c:v>3.3029000000025457</c:v>
                </c:pt>
                <c:pt idx="16515">
                  <c:v>3.3031000000025492</c:v>
                </c:pt>
                <c:pt idx="16516">
                  <c:v>3.3033000000025492</c:v>
                </c:pt>
                <c:pt idx="16517">
                  <c:v>3.3035000000025492</c:v>
                </c:pt>
                <c:pt idx="16518">
                  <c:v>3.3037000000025492</c:v>
                </c:pt>
                <c:pt idx="16519">
                  <c:v>3.3039000000025482</c:v>
                </c:pt>
                <c:pt idx="16520">
                  <c:v>3.3041000000025482</c:v>
                </c:pt>
                <c:pt idx="16521">
                  <c:v>3.3043000000025486</c:v>
                </c:pt>
                <c:pt idx="16522">
                  <c:v>3.3045000000025491</c:v>
                </c:pt>
                <c:pt idx="16523">
                  <c:v>3.3047000000025495</c:v>
                </c:pt>
                <c:pt idx="16524">
                  <c:v>3.3049000000025499</c:v>
                </c:pt>
                <c:pt idx="16525">
                  <c:v>3.3051000000025512</c:v>
                </c:pt>
                <c:pt idx="16526">
                  <c:v>3.3053000000025512</c:v>
                </c:pt>
                <c:pt idx="16527">
                  <c:v>3.3055000000025512</c:v>
                </c:pt>
                <c:pt idx="16528">
                  <c:v>3.3057000000025516</c:v>
                </c:pt>
                <c:pt idx="16529">
                  <c:v>3.3059000000025542</c:v>
                </c:pt>
                <c:pt idx="16530">
                  <c:v>3.3061000000025542</c:v>
                </c:pt>
                <c:pt idx="16531">
                  <c:v>3.3063000000025542</c:v>
                </c:pt>
                <c:pt idx="16532">
                  <c:v>3.3065000000025542</c:v>
                </c:pt>
                <c:pt idx="16533">
                  <c:v>3.3067000000025542</c:v>
                </c:pt>
                <c:pt idx="16534">
                  <c:v>3.3069000000025541</c:v>
                </c:pt>
                <c:pt idx="16535">
                  <c:v>3.3071000000025612</c:v>
                </c:pt>
                <c:pt idx="16536">
                  <c:v>3.3073000000025612</c:v>
                </c:pt>
                <c:pt idx="16537">
                  <c:v>3.3075000000025612</c:v>
                </c:pt>
                <c:pt idx="16538">
                  <c:v>3.3077000000025611</c:v>
                </c:pt>
                <c:pt idx="16539">
                  <c:v>3.3079000000025602</c:v>
                </c:pt>
                <c:pt idx="16540">
                  <c:v>3.3081000000025602</c:v>
                </c:pt>
                <c:pt idx="16541">
                  <c:v>3.3083000000025602</c:v>
                </c:pt>
                <c:pt idx="16542">
                  <c:v>3.3085000000025602</c:v>
                </c:pt>
                <c:pt idx="16543">
                  <c:v>3.3087000000025601</c:v>
                </c:pt>
                <c:pt idx="16544">
                  <c:v>3.3089000000025592</c:v>
                </c:pt>
                <c:pt idx="16545">
                  <c:v>3.3091000000025592</c:v>
                </c:pt>
                <c:pt idx="16546">
                  <c:v>3.3093000000025592</c:v>
                </c:pt>
                <c:pt idx="16547">
                  <c:v>3.3095000000025596</c:v>
                </c:pt>
                <c:pt idx="16548">
                  <c:v>3.30970000000256</c:v>
                </c:pt>
                <c:pt idx="16549">
                  <c:v>3.3099000000025605</c:v>
                </c:pt>
                <c:pt idx="16550">
                  <c:v>3.3101000000025609</c:v>
                </c:pt>
                <c:pt idx="16551">
                  <c:v>3.3103000000025613</c:v>
                </c:pt>
                <c:pt idx="16552">
                  <c:v>3.3105000000025617</c:v>
                </c:pt>
                <c:pt idx="16553">
                  <c:v>3.3107000000025621</c:v>
                </c:pt>
                <c:pt idx="16554">
                  <c:v>3.3109000000025626</c:v>
                </c:pt>
                <c:pt idx="16555">
                  <c:v>3.311100000002563</c:v>
                </c:pt>
                <c:pt idx="16556">
                  <c:v>3.3113000000025634</c:v>
                </c:pt>
                <c:pt idx="16557">
                  <c:v>3.3115000000025638</c:v>
                </c:pt>
                <c:pt idx="16558">
                  <c:v>3.3117000000025643</c:v>
                </c:pt>
                <c:pt idx="16559">
                  <c:v>3.3119000000025647</c:v>
                </c:pt>
                <c:pt idx="16560">
                  <c:v>3.3121000000025647</c:v>
                </c:pt>
                <c:pt idx="16561">
                  <c:v>3.3123000000025637</c:v>
                </c:pt>
                <c:pt idx="16562">
                  <c:v>3.3125000000025637</c:v>
                </c:pt>
                <c:pt idx="16563">
                  <c:v>3.3127000000025664</c:v>
                </c:pt>
                <c:pt idx="16564">
                  <c:v>3.3129000000025668</c:v>
                </c:pt>
                <c:pt idx="16565">
                  <c:v>3.3131000000025672</c:v>
                </c:pt>
                <c:pt idx="16566">
                  <c:v>3.3133000000025676</c:v>
                </c:pt>
                <c:pt idx="16567">
                  <c:v>3.3135000000025681</c:v>
                </c:pt>
                <c:pt idx="16568">
                  <c:v>3.3137000000025685</c:v>
                </c:pt>
                <c:pt idx="16569">
                  <c:v>3.3139000000025689</c:v>
                </c:pt>
                <c:pt idx="16570">
                  <c:v>3.3141000000025693</c:v>
                </c:pt>
                <c:pt idx="16571">
                  <c:v>3.3143000000025697</c:v>
                </c:pt>
                <c:pt idx="16572">
                  <c:v>3.3145000000025702</c:v>
                </c:pt>
                <c:pt idx="16573">
                  <c:v>3.3147000000025706</c:v>
                </c:pt>
                <c:pt idx="16574">
                  <c:v>3.314900000002571</c:v>
                </c:pt>
                <c:pt idx="16575">
                  <c:v>3.3151000000025714</c:v>
                </c:pt>
                <c:pt idx="16576">
                  <c:v>3.3153000000025719</c:v>
                </c:pt>
                <c:pt idx="16577">
                  <c:v>3.3155000000025732</c:v>
                </c:pt>
                <c:pt idx="16578">
                  <c:v>3.3157000000025731</c:v>
                </c:pt>
                <c:pt idx="16579">
                  <c:v>3.3159000000025731</c:v>
                </c:pt>
                <c:pt idx="16580">
                  <c:v>3.3161000000025735</c:v>
                </c:pt>
                <c:pt idx="16581">
                  <c:v>3.316300000002574</c:v>
                </c:pt>
                <c:pt idx="16582">
                  <c:v>3.3165000000025744</c:v>
                </c:pt>
                <c:pt idx="16583">
                  <c:v>3.3167000000025748</c:v>
                </c:pt>
                <c:pt idx="16584">
                  <c:v>3.3169000000025748</c:v>
                </c:pt>
                <c:pt idx="16585">
                  <c:v>3.3171000000025792</c:v>
                </c:pt>
                <c:pt idx="16586">
                  <c:v>3.3173000000025792</c:v>
                </c:pt>
                <c:pt idx="16587">
                  <c:v>3.3175000000025792</c:v>
                </c:pt>
                <c:pt idx="16588">
                  <c:v>3.3177000000025791</c:v>
                </c:pt>
                <c:pt idx="16589">
                  <c:v>3.3179000000025782</c:v>
                </c:pt>
                <c:pt idx="16590">
                  <c:v>3.3181000000025782</c:v>
                </c:pt>
                <c:pt idx="16591">
                  <c:v>3.3183000000025782</c:v>
                </c:pt>
                <c:pt idx="16592">
                  <c:v>3.3185000000025786</c:v>
                </c:pt>
                <c:pt idx="16593">
                  <c:v>3.318700000002579</c:v>
                </c:pt>
                <c:pt idx="16594">
                  <c:v>3.3189000000025795</c:v>
                </c:pt>
                <c:pt idx="16595">
                  <c:v>3.3191000000025799</c:v>
                </c:pt>
                <c:pt idx="16596">
                  <c:v>3.3193000000025803</c:v>
                </c:pt>
                <c:pt idx="16597">
                  <c:v>3.3195000000025807</c:v>
                </c:pt>
                <c:pt idx="16598">
                  <c:v>3.3197000000025807</c:v>
                </c:pt>
                <c:pt idx="16599">
                  <c:v>3.3199000000025807</c:v>
                </c:pt>
                <c:pt idx="16600">
                  <c:v>3.3201000000025842</c:v>
                </c:pt>
                <c:pt idx="16601">
                  <c:v>3.3203000000025842</c:v>
                </c:pt>
                <c:pt idx="16602">
                  <c:v>3.3205000000025842</c:v>
                </c:pt>
                <c:pt idx="16603">
                  <c:v>3.3207000000025841</c:v>
                </c:pt>
                <c:pt idx="16604">
                  <c:v>3.3209000000025841</c:v>
                </c:pt>
                <c:pt idx="16605">
                  <c:v>3.3211000000025841</c:v>
                </c:pt>
                <c:pt idx="16606">
                  <c:v>3.3213000000025845</c:v>
                </c:pt>
                <c:pt idx="16607">
                  <c:v>3.3215000000025849</c:v>
                </c:pt>
                <c:pt idx="16608">
                  <c:v>3.3217000000025854</c:v>
                </c:pt>
                <c:pt idx="16609">
                  <c:v>3.3219000000025858</c:v>
                </c:pt>
                <c:pt idx="16610">
                  <c:v>3.3221000000025862</c:v>
                </c:pt>
                <c:pt idx="16611">
                  <c:v>3.3223000000025866</c:v>
                </c:pt>
                <c:pt idx="16612">
                  <c:v>3.3225000000025871</c:v>
                </c:pt>
                <c:pt idx="16613">
                  <c:v>3.3227000000025875</c:v>
                </c:pt>
                <c:pt idx="16614">
                  <c:v>3.3229000000025879</c:v>
                </c:pt>
                <c:pt idx="16615">
                  <c:v>3.3231000000025892</c:v>
                </c:pt>
                <c:pt idx="16616">
                  <c:v>3.3233000000025892</c:v>
                </c:pt>
                <c:pt idx="16617">
                  <c:v>3.3235000000025892</c:v>
                </c:pt>
                <c:pt idx="16618">
                  <c:v>3.3237000000025896</c:v>
                </c:pt>
                <c:pt idx="16619">
                  <c:v>3.3239000000026002</c:v>
                </c:pt>
                <c:pt idx="16620">
                  <c:v>3.3241000000026002</c:v>
                </c:pt>
                <c:pt idx="16621">
                  <c:v>3.3243000000026002</c:v>
                </c:pt>
                <c:pt idx="16622">
                  <c:v>3.3245000000026002</c:v>
                </c:pt>
                <c:pt idx="16623">
                  <c:v>3.3247000000025952</c:v>
                </c:pt>
                <c:pt idx="16624">
                  <c:v>3.3249000000025952</c:v>
                </c:pt>
                <c:pt idx="16625">
                  <c:v>3.3251000000025952</c:v>
                </c:pt>
                <c:pt idx="16626">
                  <c:v>3.3253000000025952</c:v>
                </c:pt>
                <c:pt idx="16627">
                  <c:v>3.3255000000025952</c:v>
                </c:pt>
                <c:pt idx="16628">
                  <c:v>3.3257000000025942</c:v>
                </c:pt>
                <c:pt idx="16629">
                  <c:v>3.3259000000025942</c:v>
                </c:pt>
                <c:pt idx="16630">
                  <c:v>3.3261000000025946</c:v>
                </c:pt>
                <c:pt idx="16631">
                  <c:v>3.3263000000025951</c:v>
                </c:pt>
                <c:pt idx="16632">
                  <c:v>3.3265000000025955</c:v>
                </c:pt>
                <c:pt idx="16633">
                  <c:v>3.3267000000025959</c:v>
                </c:pt>
                <c:pt idx="16634">
                  <c:v>3.3269000000025972</c:v>
                </c:pt>
                <c:pt idx="16635">
                  <c:v>3.3271000000026012</c:v>
                </c:pt>
                <c:pt idx="16636">
                  <c:v>3.3273000000026012</c:v>
                </c:pt>
                <c:pt idx="16637">
                  <c:v>3.3275000000026012</c:v>
                </c:pt>
                <c:pt idx="16638">
                  <c:v>3.3277000000026002</c:v>
                </c:pt>
                <c:pt idx="16639">
                  <c:v>3.3279000000026002</c:v>
                </c:pt>
                <c:pt idx="16640">
                  <c:v>3.3281000000026002</c:v>
                </c:pt>
                <c:pt idx="16641">
                  <c:v>3.3283000000026002</c:v>
                </c:pt>
                <c:pt idx="16642">
                  <c:v>3.3285000000026002</c:v>
                </c:pt>
                <c:pt idx="16643">
                  <c:v>3.3287000000026001</c:v>
                </c:pt>
                <c:pt idx="16644">
                  <c:v>3.3289000000026006</c:v>
                </c:pt>
                <c:pt idx="16645">
                  <c:v>3.329100000002601</c:v>
                </c:pt>
                <c:pt idx="16646">
                  <c:v>3.3293000000026014</c:v>
                </c:pt>
                <c:pt idx="16647">
                  <c:v>3.3295000000026018</c:v>
                </c:pt>
                <c:pt idx="16648">
                  <c:v>3.3297000000026022</c:v>
                </c:pt>
                <c:pt idx="16649">
                  <c:v>3.3299000000026031</c:v>
                </c:pt>
                <c:pt idx="16650">
                  <c:v>3.3301000000026031</c:v>
                </c:pt>
                <c:pt idx="16651">
                  <c:v>3.3303000000026035</c:v>
                </c:pt>
                <c:pt idx="16652">
                  <c:v>3.3305000000026039</c:v>
                </c:pt>
                <c:pt idx="16653">
                  <c:v>3.3307000000026044</c:v>
                </c:pt>
                <c:pt idx="16654">
                  <c:v>3.3309000000026048</c:v>
                </c:pt>
                <c:pt idx="16655">
                  <c:v>3.3311000000026048</c:v>
                </c:pt>
                <c:pt idx="16656">
                  <c:v>3.3313000000026047</c:v>
                </c:pt>
                <c:pt idx="16657">
                  <c:v>3.331500000002606</c:v>
                </c:pt>
                <c:pt idx="16658">
                  <c:v>3.3317000000026065</c:v>
                </c:pt>
                <c:pt idx="16659">
                  <c:v>3.3319000000026069</c:v>
                </c:pt>
                <c:pt idx="16660">
                  <c:v>3.3321000000026073</c:v>
                </c:pt>
                <c:pt idx="16661">
                  <c:v>3.3323000000026077</c:v>
                </c:pt>
                <c:pt idx="16662">
                  <c:v>3.3325000000026077</c:v>
                </c:pt>
                <c:pt idx="16663">
                  <c:v>3.3327000000026077</c:v>
                </c:pt>
                <c:pt idx="16664">
                  <c:v>3.3329000000026077</c:v>
                </c:pt>
                <c:pt idx="16665">
                  <c:v>3.3331000000026094</c:v>
                </c:pt>
                <c:pt idx="16666">
                  <c:v>3.3333000000026098</c:v>
                </c:pt>
                <c:pt idx="16667">
                  <c:v>3.3335000000026112</c:v>
                </c:pt>
                <c:pt idx="16668">
                  <c:v>3.3337000000026111</c:v>
                </c:pt>
                <c:pt idx="16669">
                  <c:v>3.3339000000026111</c:v>
                </c:pt>
                <c:pt idx="16670">
                  <c:v>3.3341000000026115</c:v>
                </c:pt>
                <c:pt idx="16671">
                  <c:v>3.3343000000026142</c:v>
                </c:pt>
                <c:pt idx="16672">
                  <c:v>3.3345000000026142</c:v>
                </c:pt>
                <c:pt idx="16673">
                  <c:v>3.3347000000026132</c:v>
                </c:pt>
                <c:pt idx="16674">
                  <c:v>3.3349000000026132</c:v>
                </c:pt>
                <c:pt idx="16675">
                  <c:v>3.3351000000026136</c:v>
                </c:pt>
                <c:pt idx="16676">
                  <c:v>3.3353000000026141</c:v>
                </c:pt>
                <c:pt idx="16677">
                  <c:v>3.3355000000026145</c:v>
                </c:pt>
                <c:pt idx="16678">
                  <c:v>3.3357000000026149</c:v>
                </c:pt>
                <c:pt idx="16679">
                  <c:v>3.3359000000026153</c:v>
                </c:pt>
                <c:pt idx="16680">
                  <c:v>3.3361000000026158</c:v>
                </c:pt>
                <c:pt idx="16681">
                  <c:v>3.3363000000026162</c:v>
                </c:pt>
                <c:pt idx="16682">
                  <c:v>3.3365000000026166</c:v>
                </c:pt>
                <c:pt idx="16683">
                  <c:v>3.336700000002617</c:v>
                </c:pt>
                <c:pt idx="16684">
                  <c:v>3.3369000000026174</c:v>
                </c:pt>
                <c:pt idx="16685">
                  <c:v>3.3371000000026192</c:v>
                </c:pt>
                <c:pt idx="16686">
                  <c:v>3.3373000000026192</c:v>
                </c:pt>
                <c:pt idx="16687">
                  <c:v>3.3375000000026191</c:v>
                </c:pt>
                <c:pt idx="16688">
                  <c:v>3.3377000000026191</c:v>
                </c:pt>
                <c:pt idx="16689">
                  <c:v>3.3379000000026195</c:v>
                </c:pt>
                <c:pt idx="16690">
                  <c:v>3.33810000000262</c:v>
                </c:pt>
                <c:pt idx="16691">
                  <c:v>3.3383000000026204</c:v>
                </c:pt>
                <c:pt idx="16692">
                  <c:v>3.3385000000026208</c:v>
                </c:pt>
                <c:pt idx="16693">
                  <c:v>3.3387000000026208</c:v>
                </c:pt>
                <c:pt idx="16694">
                  <c:v>3.3389000000026217</c:v>
                </c:pt>
                <c:pt idx="16695">
                  <c:v>3.3391000000026221</c:v>
                </c:pt>
                <c:pt idx="16696">
                  <c:v>3.3393000000026225</c:v>
                </c:pt>
                <c:pt idx="16697">
                  <c:v>3.3395000000026229</c:v>
                </c:pt>
                <c:pt idx="16698">
                  <c:v>3.3397000000026233</c:v>
                </c:pt>
                <c:pt idx="16699">
                  <c:v>3.3399000000026238</c:v>
                </c:pt>
                <c:pt idx="16700">
                  <c:v>3.3401000000026242</c:v>
                </c:pt>
                <c:pt idx="16701">
                  <c:v>3.3403000000026246</c:v>
                </c:pt>
                <c:pt idx="16702">
                  <c:v>3.340500000002625</c:v>
                </c:pt>
                <c:pt idx="16703">
                  <c:v>3.3407000000026255</c:v>
                </c:pt>
                <c:pt idx="16704">
                  <c:v>3.3409000000026259</c:v>
                </c:pt>
                <c:pt idx="16705">
                  <c:v>3.3411000000026272</c:v>
                </c:pt>
                <c:pt idx="16706">
                  <c:v>3.3413000000026272</c:v>
                </c:pt>
                <c:pt idx="16707">
                  <c:v>3.3415000000026271</c:v>
                </c:pt>
                <c:pt idx="16708">
                  <c:v>3.3417000000026276</c:v>
                </c:pt>
                <c:pt idx="16709">
                  <c:v>3.341900000002628</c:v>
                </c:pt>
                <c:pt idx="16710">
                  <c:v>3.3421000000026284</c:v>
                </c:pt>
                <c:pt idx="16711">
                  <c:v>3.3423000000026288</c:v>
                </c:pt>
                <c:pt idx="16712">
                  <c:v>3.3425000000026293</c:v>
                </c:pt>
                <c:pt idx="16713">
                  <c:v>3.3427000000026297</c:v>
                </c:pt>
                <c:pt idx="16714">
                  <c:v>3.3429000000026301</c:v>
                </c:pt>
                <c:pt idx="16715">
                  <c:v>3.3431000000026412</c:v>
                </c:pt>
                <c:pt idx="16716">
                  <c:v>3.3433000000026412</c:v>
                </c:pt>
                <c:pt idx="16717">
                  <c:v>3.3435000000026402</c:v>
                </c:pt>
                <c:pt idx="16718">
                  <c:v>3.3437000000026402</c:v>
                </c:pt>
                <c:pt idx="16719">
                  <c:v>3.3439000000026402</c:v>
                </c:pt>
                <c:pt idx="16720">
                  <c:v>3.3441000000026402</c:v>
                </c:pt>
                <c:pt idx="16721">
                  <c:v>3.3443000000026402</c:v>
                </c:pt>
                <c:pt idx="16722">
                  <c:v>3.3445000000026401</c:v>
                </c:pt>
                <c:pt idx="16723">
                  <c:v>3.3447000000026352</c:v>
                </c:pt>
                <c:pt idx="16724">
                  <c:v>3.3449000000026352</c:v>
                </c:pt>
                <c:pt idx="16725">
                  <c:v>3.3451000000026352</c:v>
                </c:pt>
                <c:pt idx="16726">
                  <c:v>3.3453000000026352</c:v>
                </c:pt>
                <c:pt idx="16727">
                  <c:v>3.3455000000026356</c:v>
                </c:pt>
                <c:pt idx="16728">
                  <c:v>3.3457000000026382</c:v>
                </c:pt>
                <c:pt idx="16729">
                  <c:v>3.3459000000026382</c:v>
                </c:pt>
                <c:pt idx="16730">
                  <c:v>3.3461000000026382</c:v>
                </c:pt>
                <c:pt idx="16731">
                  <c:v>3.3463000000026382</c:v>
                </c:pt>
                <c:pt idx="16732">
                  <c:v>3.3465000000026381</c:v>
                </c:pt>
                <c:pt idx="16733">
                  <c:v>3.3467000000026381</c:v>
                </c:pt>
                <c:pt idx="16734">
                  <c:v>3.3469000000026385</c:v>
                </c:pt>
                <c:pt idx="16735">
                  <c:v>3.3471000000026412</c:v>
                </c:pt>
                <c:pt idx="16736">
                  <c:v>3.3473000000026412</c:v>
                </c:pt>
                <c:pt idx="16737">
                  <c:v>3.3475000000026411</c:v>
                </c:pt>
                <c:pt idx="16738">
                  <c:v>3.3477000000026402</c:v>
                </c:pt>
                <c:pt idx="16739">
                  <c:v>3.3479000000026411</c:v>
                </c:pt>
                <c:pt idx="16740">
                  <c:v>3.3481000000026411</c:v>
                </c:pt>
                <c:pt idx="16741">
                  <c:v>3.3483000000026415</c:v>
                </c:pt>
                <c:pt idx="16742">
                  <c:v>3.3485000000026419</c:v>
                </c:pt>
                <c:pt idx="16743">
                  <c:v>3.3487000000026432</c:v>
                </c:pt>
                <c:pt idx="16744">
                  <c:v>3.3489000000026432</c:v>
                </c:pt>
                <c:pt idx="16745">
                  <c:v>3.3491000000026432</c:v>
                </c:pt>
                <c:pt idx="16746">
                  <c:v>3.3493000000026436</c:v>
                </c:pt>
                <c:pt idx="16747">
                  <c:v>3.349500000002644</c:v>
                </c:pt>
                <c:pt idx="16748">
                  <c:v>3.3497000000026445</c:v>
                </c:pt>
                <c:pt idx="16749">
                  <c:v>3.3499000000026449</c:v>
                </c:pt>
                <c:pt idx="16750">
                  <c:v>3.3501000000026453</c:v>
                </c:pt>
                <c:pt idx="16751">
                  <c:v>3.3503000000026457</c:v>
                </c:pt>
                <c:pt idx="16752">
                  <c:v>3.3505000000026461</c:v>
                </c:pt>
                <c:pt idx="16753">
                  <c:v>3.3507000000026466</c:v>
                </c:pt>
                <c:pt idx="16754">
                  <c:v>3.350900000002647</c:v>
                </c:pt>
                <c:pt idx="16755">
                  <c:v>3.3511000000026474</c:v>
                </c:pt>
                <c:pt idx="16756">
                  <c:v>3.3513000000026478</c:v>
                </c:pt>
                <c:pt idx="16757">
                  <c:v>3.3515000000026478</c:v>
                </c:pt>
                <c:pt idx="16758">
                  <c:v>3.3517000000026487</c:v>
                </c:pt>
                <c:pt idx="16759">
                  <c:v>3.3519000000026478</c:v>
                </c:pt>
                <c:pt idx="16760">
                  <c:v>3.3521000000026477</c:v>
                </c:pt>
                <c:pt idx="16761">
                  <c:v>3.3523000000026477</c:v>
                </c:pt>
                <c:pt idx="16762">
                  <c:v>3.3525000000026504</c:v>
                </c:pt>
                <c:pt idx="16763">
                  <c:v>3.3527000000026508</c:v>
                </c:pt>
                <c:pt idx="16764">
                  <c:v>3.3529000000026508</c:v>
                </c:pt>
                <c:pt idx="16765">
                  <c:v>3.3531000000026516</c:v>
                </c:pt>
                <c:pt idx="16766">
                  <c:v>3.3533000000026552</c:v>
                </c:pt>
                <c:pt idx="16767">
                  <c:v>3.3535000000026542</c:v>
                </c:pt>
                <c:pt idx="16768">
                  <c:v>3.3537000000026542</c:v>
                </c:pt>
                <c:pt idx="16769">
                  <c:v>3.3539000000026542</c:v>
                </c:pt>
                <c:pt idx="16770">
                  <c:v>3.3541000000026542</c:v>
                </c:pt>
                <c:pt idx="16771">
                  <c:v>3.3543000000026542</c:v>
                </c:pt>
                <c:pt idx="16772">
                  <c:v>3.3545000000026546</c:v>
                </c:pt>
                <c:pt idx="16773">
                  <c:v>3.354700000002655</c:v>
                </c:pt>
                <c:pt idx="16774">
                  <c:v>3.3549000000026554</c:v>
                </c:pt>
                <c:pt idx="16775">
                  <c:v>3.3551000000026558</c:v>
                </c:pt>
                <c:pt idx="16776">
                  <c:v>3.3553000000026572</c:v>
                </c:pt>
                <c:pt idx="16777">
                  <c:v>3.3555000000026571</c:v>
                </c:pt>
                <c:pt idx="16778">
                  <c:v>3.3557000000026571</c:v>
                </c:pt>
                <c:pt idx="16779">
                  <c:v>3.3559000000026575</c:v>
                </c:pt>
                <c:pt idx="16780">
                  <c:v>3.356100000002658</c:v>
                </c:pt>
                <c:pt idx="16781">
                  <c:v>3.3563000000026584</c:v>
                </c:pt>
                <c:pt idx="16782">
                  <c:v>3.3565000000026588</c:v>
                </c:pt>
                <c:pt idx="16783">
                  <c:v>3.3567000000026588</c:v>
                </c:pt>
                <c:pt idx="16784">
                  <c:v>3.3569000000026588</c:v>
                </c:pt>
                <c:pt idx="16785">
                  <c:v>3.3571000000026601</c:v>
                </c:pt>
                <c:pt idx="16786">
                  <c:v>3.3573000000026605</c:v>
                </c:pt>
                <c:pt idx="16787">
                  <c:v>3.3575000000026609</c:v>
                </c:pt>
                <c:pt idx="16788">
                  <c:v>3.3577000000026613</c:v>
                </c:pt>
                <c:pt idx="16789">
                  <c:v>3.3579000000026618</c:v>
                </c:pt>
                <c:pt idx="16790">
                  <c:v>3.3581000000026622</c:v>
                </c:pt>
                <c:pt idx="16791">
                  <c:v>3.3583000000026626</c:v>
                </c:pt>
                <c:pt idx="16792">
                  <c:v>3.358500000002663</c:v>
                </c:pt>
                <c:pt idx="16793">
                  <c:v>3.3587000000026634</c:v>
                </c:pt>
                <c:pt idx="16794">
                  <c:v>3.3589000000026639</c:v>
                </c:pt>
                <c:pt idx="16795">
                  <c:v>3.3591000000026643</c:v>
                </c:pt>
                <c:pt idx="16796">
                  <c:v>3.3593000000026647</c:v>
                </c:pt>
                <c:pt idx="16797">
                  <c:v>3.3595000000026647</c:v>
                </c:pt>
                <c:pt idx="16798">
                  <c:v>3.3597000000026647</c:v>
                </c:pt>
                <c:pt idx="16799">
                  <c:v>3.359900000002666</c:v>
                </c:pt>
                <c:pt idx="16800">
                  <c:v>3.3601000000026682</c:v>
                </c:pt>
                <c:pt idx="16801">
                  <c:v>3.3603000000026682</c:v>
                </c:pt>
                <c:pt idx="16802">
                  <c:v>3.3605000000026672</c:v>
                </c:pt>
                <c:pt idx="16803">
                  <c:v>3.3607000000026681</c:v>
                </c:pt>
                <c:pt idx="16804">
                  <c:v>3.3609000000026681</c:v>
                </c:pt>
                <c:pt idx="16805">
                  <c:v>3.3611000000026685</c:v>
                </c:pt>
                <c:pt idx="16806">
                  <c:v>3.3613000000026689</c:v>
                </c:pt>
                <c:pt idx="16807">
                  <c:v>3.3615000000026694</c:v>
                </c:pt>
                <c:pt idx="16808">
                  <c:v>3.3617000000026698</c:v>
                </c:pt>
                <c:pt idx="16809">
                  <c:v>3.3619000000026702</c:v>
                </c:pt>
                <c:pt idx="16810">
                  <c:v>3.3621000000026706</c:v>
                </c:pt>
                <c:pt idx="16811">
                  <c:v>3.362300000002671</c:v>
                </c:pt>
                <c:pt idx="16812">
                  <c:v>3.3625000000026715</c:v>
                </c:pt>
                <c:pt idx="16813">
                  <c:v>3.3627000000026719</c:v>
                </c:pt>
                <c:pt idx="16814">
                  <c:v>3.3629000000026732</c:v>
                </c:pt>
                <c:pt idx="16815">
                  <c:v>3.3631000000026812</c:v>
                </c:pt>
                <c:pt idx="16816">
                  <c:v>3.3633000000026811</c:v>
                </c:pt>
                <c:pt idx="16817">
                  <c:v>3.3635000000026802</c:v>
                </c:pt>
                <c:pt idx="16818">
                  <c:v>3.3637000000026802</c:v>
                </c:pt>
                <c:pt idx="16819">
                  <c:v>3.3639000000026802</c:v>
                </c:pt>
                <c:pt idx="16820">
                  <c:v>3.3641000000026802</c:v>
                </c:pt>
                <c:pt idx="16821">
                  <c:v>3.3643000000026801</c:v>
                </c:pt>
                <c:pt idx="16822">
                  <c:v>3.3645000000026792</c:v>
                </c:pt>
                <c:pt idx="16823">
                  <c:v>3.3647000000026792</c:v>
                </c:pt>
                <c:pt idx="16824">
                  <c:v>3.3649000000026792</c:v>
                </c:pt>
                <c:pt idx="16825">
                  <c:v>3.3651000000026792</c:v>
                </c:pt>
                <c:pt idx="16826">
                  <c:v>3.3653000000026791</c:v>
                </c:pt>
                <c:pt idx="16827">
                  <c:v>3.3655000000026782</c:v>
                </c:pt>
                <c:pt idx="16828">
                  <c:v>3.3657000000026782</c:v>
                </c:pt>
                <c:pt idx="16829">
                  <c:v>3.3659000000026786</c:v>
                </c:pt>
                <c:pt idx="16830">
                  <c:v>3.3661000000026791</c:v>
                </c:pt>
                <c:pt idx="16831">
                  <c:v>3.3663000000026795</c:v>
                </c:pt>
                <c:pt idx="16832">
                  <c:v>3.3665000000026799</c:v>
                </c:pt>
                <c:pt idx="16833">
                  <c:v>3.3667000000026803</c:v>
                </c:pt>
                <c:pt idx="16834">
                  <c:v>3.3669000000026807</c:v>
                </c:pt>
                <c:pt idx="16835">
                  <c:v>3.3671000000026812</c:v>
                </c:pt>
                <c:pt idx="16836">
                  <c:v>3.3673000000026816</c:v>
                </c:pt>
                <c:pt idx="16837">
                  <c:v>3.3675000000026842</c:v>
                </c:pt>
                <c:pt idx="16838">
                  <c:v>3.3677000000026842</c:v>
                </c:pt>
                <c:pt idx="16839">
                  <c:v>3.3679000000026842</c:v>
                </c:pt>
                <c:pt idx="16840">
                  <c:v>3.3681000000026842</c:v>
                </c:pt>
                <c:pt idx="16841">
                  <c:v>3.3683000000026841</c:v>
                </c:pt>
                <c:pt idx="16842">
                  <c:v>3.3685000000026841</c:v>
                </c:pt>
                <c:pt idx="16843">
                  <c:v>3.3687000000026845</c:v>
                </c:pt>
                <c:pt idx="16844">
                  <c:v>3.368900000002685</c:v>
                </c:pt>
                <c:pt idx="16845">
                  <c:v>3.3691000000026854</c:v>
                </c:pt>
                <c:pt idx="16846">
                  <c:v>3.3693000000026858</c:v>
                </c:pt>
                <c:pt idx="16847">
                  <c:v>3.3695000000026862</c:v>
                </c:pt>
                <c:pt idx="16848">
                  <c:v>3.3697000000026871</c:v>
                </c:pt>
                <c:pt idx="16849">
                  <c:v>3.3699000000026871</c:v>
                </c:pt>
                <c:pt idx="16850">
                  <c:v>3.3701000000026875</c:v>
                </c:pt>
                <c:pt idx="16851">
                  <c:v>3.3703000000026879</c:v>
                </c:pt>
                <c:pt idx="16852">
                  <c:v>3.3705000000026883</c:v>
                </c:pt>
                <c:pt idx="16853">
                  <c:v>3.3707000000026888</c:v>
                </c:pt>
                <c:pt idx="16854">
                  <c:v>3.3709000000026887</c:v>
                </c:pt>
                <c:pt idx="16855">
                  <c:v>3.3711000000026887</c:v>
                </c:pt>
                <c:pt idx="16856">
                  <c:v>3.37130000000269</c:v>
                </c:pt>
                <c:pt idx="16857">
                  <c:v>3.3715000000026905</c:v>
                </c:pt>
                <c:pt idx="16858">
                  <c:v>3.3717000000026909</c:v>
                </c:pt>
                <c:pt idx="16859">
                  <c:v>3.3719000000026913</c:v>
                </c:pt>
                <c:pt idx="16860">
                  <c:v>3.3721000000026917</c:v>
                </c:pt>
                <c:pt idx="16861">
                  <c:v>3.3723000000026921</c:v>
                </c:pt>
                <c:pt idx="16862">
                  <c:v>3.3725000000026926</c:v>
                </c:pt>
                <c:pt idx="16863">
                  <c:v>3.372700000002693</c:v>
                </c:pt>
                <c:pt idx="16864">
                  <c:v>3.3729000000026934</c:v>
                </c:pt>
                <c:pt idx="16865">
                  <c:v>3.3731000000026952</c:v>
                </c:pt>
                <c:pt idx="16866">
                  <c:v>3.3733000000026951</c:v>
                </c:pt>
                <c:pt idx="16867">
                  <c:v>3.3735000000026951</c:v>
                </c:pt>
                <c:pt idx="16868">
                  <c:v>3.3737000000026951</c:v>
                </c:pt>
                <c:pt idx="16869">
                  <c:v>3.3739000000026955</c:v>
                </c:pt>
                <c:pt idx="16870">
                  <c:v>3.3741000000026959</c:v>
                </c:pt>
                <c:pt idx="16871">
                  <c:v>3.3743000000026981</c:v>
                </c:pt>
                <c:pt idx="16872">
                  <c:v>3.3745000000026972</c:v>
                </c:pt>
                <c:pt idx="16873">
                  <c:v>3.3747000000026972</c:v>
                </c:pt>
                <c:pt idx="16874">
                  <c:v>3.3749000000026976</c:v>
                </c:pt>
                <c:pt idx="16875">
                  <c:v>3.3751000000026981</c:v>
                </c:pt>
                <c:pt idx="16876">
                  <c:v>3.3753000000026985</c:v>
                </c:pt>
                <c:pt idx="16877">
                  <c:v>3.3755000000026989</c:v>
                </c:pt>
                <c:pt idx="16878">
                  <c:v>3.3757000000026993</c:v>
                </c:pt>
                <c:pt idx="16879">
                  <c:v>3.3759000000026997</c:v>
                </c:pt>
                <c:pt idx="16880">
                  <c:v>3.3761000000026997</c:v>
                </c:pt>
                <c:pt idx="16881">
                  <c:v>3.3763000000026997</c:v>
                </c:pt>
                <c:pt idx="16882">
                  <c:v>3.3765000000026997</c:v>
                </c:pt>
                <c:pt idx="16883">
                  <c:v>3.3767000000026997</c:v>
                </c:pt>
                <c:pt idx="16884">
                  <c:v>3.3769000000026987</c:v>
                </c:pt>
                <c:pt idx="16885">
                  <c:v>3.3771000000027032</c:v>
                </c:pt>
                <c:pt idx="16886">
                  <c:v>3.3773000000027031</c:v>
                </c:pt>
                <c:pt idx="16887">
                  <c:v>3.3775000000027031</c:v>
                </c:pt>
                <c:pt idx="16888">
                  <c:v>3.3777000000027035</c:v>
                </c:pt>
                <c:pt idx="16889">
                  <c:v>3.377900000002704</c:v>
                </c:pt>
                <c:pt idx="16890">
                  <c:v>3.3781000000027044</c:v>
                </c:pt>
                <c:pt idx="16891">
                  <c:v>3.3783000000027048</c:v>
                </c:pt>
                <c:pt idx="16892">
                  <c:v>3.3785000000027048</c:v>
                </c:pt>
                <c:pt idx="16893">
                  <c:v>3.3787000000027057</c:v>
                </c:pt>
                <c:pt idx="16894">
                  <c:v>3.3789000000027061</c:v>
                </c:pt>
                <c:pt idx="16895">
                  <c:v>3.3791000000027065</c:v>
                </c:pt>
                <c:pt idx="16896">
                  <c:v>3.3793000000027069</c:v>
                </c:pt>
                <c:pt idx="16897">
                  <c:v>3.3795000000027073</c:v>
                </c:pt>
                <c:pt idx="16898">
                  <c:v>3.3797000000027078</c:v>
                </c:pt>
                <c:pt idx="16899">
                  <c:v>3.3799000000027077</c:v>
                </c:pt>
                <c:pt idx="16900">
                  <c:v>3.3801000000027086</c:v>
                </c:pt>
                <c:pt idx="16901">
                  <c:v>3.380300000002709</c:v>
                </c:pt>
                <c:pt idx="16902">
                  <c:v>3.3805000000027094</c:v>
                </c:pt>
                <c:pt idx="16903">
                  <c:v>3.3807000000027099</c:v>
                </c:pt>
                <c:pt idx="16904">
                  <c:v>3.3809000000027112</c:v>
                </c:pt>
                <c:pt idx="16905">
                  <c:v>3.3811000000027112</c:v>
                </c:pt>
                <c:pt idx="16906">
                  <c:v>3.3813000000027111</c:v>
                </c:pt>
                <c:pt idx="16907">
                  <c:v>3.3815000000027116</c:v>
                </c:pt>
                <c:pt idx="16908">
                  <c:v>3.3817000000027142</c:v>
                </c:pt>
                <c:pt idx="16909">
                  <c:v>3.3819000000027142</c:v>
                </c:pt>
                <c:pt idx="16910">
                  <c:v>3.3821000000027142</c:v>
                </c:pt>
                <c:pt idx="16911">
                  <c:v>3.3823000000027132</c:v>
                </c:pt>
                <c:pt idx="16912">
                  <c:v>3.3825000000027141</c:v>
                </c:pt>
                <c:pt idx="16913">
                  <c:v>3.3827000000027141</c:v>
                </c:pt>
                <c:pt idx="16914">
                  <c:v>3.3829000000027145</c:v>
                </c:pt>
                <c:pt idx="16915">
                  <c:v>3.3831000000027212</c:v>
                </c:pt>
                <c:pt idx="16916">
                  <c:v>3.3833000000027202</c:v>
                </c:pt>
                <c:pt idx="16917">
                  <c:v>3.3835000000027202</c:v>
                </c:pt>
                <c:pt idx="16918">
                  <c:v>3.3837000000027202</c:v>
                </c:pt>
                <c:pt idx="16919">
                  <c:v>3.3839000000027202</c:v>
                </c:pt>
                <c:pt idx="16920">
                  <c:v>3.3841000000027202</c:v>
                </c:pt>
                <c:pt idx="16921">
                  <c:v>3.3843000000027192</c:v>
                </c:pt>
                <c:pt idx="16922">
                  <c:v>3.3845000000027192</c:v>
                </c:pt>
                <c:pt idx="16923">
                  <c:v>3.3847000000027192</c:v>
                </c:pt>
                <c:pt idx="16924">
                  <c:v>3.3849000000027192</c:v>
                </c:pt>
                <c:pt idx="16925">
                  <c:v>3.3851000000027192</c:v>
                </c:pt>
                <c:pt idx="16926">
                  <c:v>3.3853000000027196</c:v>
                </c:pt>
                <c:pt idx="16927">
                  <c:v>3.38550000000272</c:v>
                </c:pt>
                <c:pt idx="16928">
                  <c:v>3.3857000000027204</c:v>
                </c:pt>
                <c:pt idx="16929">
                  <c:v>3.3859000000027208</c:v>
                </c:pt>
                <c:pt idx="16930">
                  <c:v>3.3861000000027213</c:v>
                </c:pt>
                <c:pt idx="16931">
                  <c:v>3.3863000000027217</c:v>
                </c:pt>
                <c:pt idx="16932">
                  <c:v>3.3865000000027221</c:v>
                </c:pt>
                <c:pt idx="16933">
                  <c:v>3.3867000000027225</c:v>
                </c:pt>
                <c:pt idx="16934">
                  <c:v>3.386900000002723</c:v>
                </c:pt>
                <c:pt idx="16935">
                  <c:v>3.3871000000027252</c:v>
                </c:pt>
                <c:pt idx="16936">
                  <c:v>3.3873000000027242</c:v>
                </c:pt>
                <c:pt idx="16937">
                  <c:v>3.3875000000027242</c:v>
                </c:pt>
                <c:pt idx="16938">
                  <c:v>3.3877000000027246</c:v>
                </c:pt>
                <c:pt idx="16939">
                  <c:v>3.3879000000027251</c:v>
                </c:pt>
                <c:pt idx="16940">
                  <c:v>3.3881000000027255</c:v>
                </c:pt>
                <c:pt idx="16941">
                  <c:v>3.3883000000027259</c:v>
                </c:pt>
                <c:pt idx="16942">
                  <c:v>3.3885000000027272</c:v>
                </c:pt>
                <c:pt idx="16943">
                  <c:v>3.3887000000027272</c:v>
                </c:pt>
                <c:pt idx="16944">
                  <c:v>3.3889000000027272</c:v>
                </c:pt>
                <c:pt idx="16945">
                  <c:v>3.3891000000027276</c:v>
                </c:pt>
                <c:pt idx="16946">
                  <c:v>3.389300000002728</c:v>
                </c:pt>
                <c:pt idx="16947">
                  <c:v>3.3895000000027284</c:v>
                </c:pt>
                <c:pt idx="16948">
                  <c:v>3.3897000000027289</c:v>
                </c:pt>
                <c:pt idx="16949">
                  <c:v>3.3899000000027293</c:v>
                </c:pt>
                <c:pt idx="16950">
                  <c:v>3.3901000000027297</c:v>
                </c:pt>
                <c:pt idx="16951">
                  <c:v>3.3903000000027301</c:v>
                </c:pt>
                <c:pt idx="16952">
                  <c:v>3.3905000000027306</c:v>
                </c:pt>
                <c:pt idx="16953">
                  <c:v>3.390700000002731</c:v>
                </c:pt>
                <c:pt idx="16954">
                  <c:v>3.3909000000027314</c:v>
                </c:pt>
                <c:pt idx="16955">
                  <c:v>3.3911000000027318</c:v>
                </c:pt>
                <c:pt idx="16956">
                  <c:v>3.3913000000027322</c:v>
                </c:pt>
                <c:pt idx="16957">
                  <c:v>3.3915000000027331</c:v>
                </c:pt>
                <c:pt idx="16958">
                  <c:v>3.3917000000027331</c:v>
                </c:pt>
                <c:pt idx="16959">
                  <c:v>3.3919000000027335</c:v>
                </c:pt>
                <c:pt idx="16960">
                  <c:v>3.3921000000027339</c:v>
                </c:pt>
                <c:pt idx="16961">
                  <c:v>3.3923000000027344</c:v>
                </c:pt>
                <c:pt idx="16962">
                  <c:v>3.3925000000027348</c:v>
                </c:pt>
                <c:pt idx="16963">
                  <c:v>3.3927000000027348</c:v>
                </c:pt>
                <c:pt idx="16964">
                  <c:v>3.3929000000027347</c:v>
                </c:pt>
                <c:pt idx="16965">
                  <c:v>3.3931000000027391</c:v>
                </c:pt>
                <c:pt idx="16966">
                  <c:v>3.3933000000027382</c:v>
                </c:pt>
                <c:pt idx="16967">
                  <c:v>3.3935000000027382</c:v>
                </c:pt>
                <c:pt idx="16968">
                  <c:v>3.3937000000027382</c:v>
                </c:pt>
                <c:pt idx="16969">
                  <c:v>3.3939000000027382</c:v>
                </c:pt>
                <c:pt idx="16970">
                  <c:v>3.3941000000027381</c:v>
                </c:pt>
                <c:pt idx="16971">
                  <c:v>3.3943000000027386</c:v>
                </c:pt>
                <c:pt idx="16972">
                  <c:v>3.394500000002739</c:v>
                </c:pt>
                <c:pt idx="16973">
                  <c:v>3.3947000000027394</c:v>
                </c:pt>
                <c:pt idx="16974">
                  <c:v>3.3949000000027398</c:v>
                </c:pt>
                <c:pt idx="16975">
                  <c:v>3.3951000000027403</c:v>
                </c:pt>
                <c:pt idx="16976">
                  <c:v>3.3953000000027407</c:v>
                </c:pt>
                <c:pt idx="16977">
                  <c:v>3.3955000000027407</c:v>
                </c:pt>
                <c:pt idx="16978">
                  <c:v>3.3957000000027397</c:v>
                </c:pt>
                <c:pt idx="16979">
                  <c:v>3.3959000000027397</c:v>
                </c:pt>
                <c:pt idx="16980">
                  <c:v>3.3961000000027424</c:v>
                </c:pt>
                <c:pt idx="16981">
                  <c:v>3.3963000000027428</c:v>
                </c:pt>
                <c:pt idx="16982">
                  <c:v>3.3965000000027428</c:v>
                </c:pt>
                <c:pt idx="16983">
                  <c:v>3.3967000000027427</c:v>
                </c:pt>
                <c:pt idx="16984">
                  <c:v>3.3969000000027427</c:v>
                </c:pt>
                <c:pt idx="16985">
                  <c:v>3.3971000000027445</c:v>
                </c:pt>
                <c:pt idx="16986">
                  <c:v>3.3973000000027449</c:v>
                </c:pt>
                <c:pt idx="16987">
                  <c:v>3.3975000000027453</c:v>
                </c:pt>
                <c:pt idx="16988">
                  <c:v>3.3977000000027457</c:v>
                </c:pt>
                <c:pt idx="16989">
                  <c:v>3.3979000000027462</c:v>
                </c:pt>
                <c:pt idx="16990">
                  <c:v>3.3981000000027466</c:v>
                </c:pt>
                <c:pt idx="16991">
                  <c:v>3.398300000002747</c:v>
                </c:pt>
                <c:pt idx="16992">
                  <c:v>3.3985000000027474</c:v>
                </c:pt>
                <c:pt idx="16993">
                  <c:v>3.3987000000027479</c:v>
                </c:pt>
                <c:pt idx="16994">
                  <c:v>3.3989000000027483</c:v>
                </c:pt>
                <c:pt idx="16995">
                  <c:v>3.3991000000027487</c:v>
                </c:pt>
                <c:pt idx="16996">
                  <c:v>3.3993000000027487</c:v>
                </c:pt>
                <c:pt idx="16997">
                  <c:v>3.3995000000027487</c:v>
                </c:pt>
                <c:pt idx="16998">
                  <c:v>3.39970000000275</c:v>
                </c:pt>
                <c:pt idx="16999">
                  <c:v>3.3999000000027504</c:v>
                </c:pt>
                <c:pt idx="17000">
                  <c:v>3.4001000000027592</c:v>
                </c:pt>
                <c:pt idx="17001">
                  <c:v>3.4003000000027512</c:v>
                </c:pt>
                <c:pt idx="17002">
                  <c:v>3.4005000000027552</c:v>
                </c:pt>
                <c:pt idx="17003">
                  <c:v>3.4007000000027552</c:v>
                </c:pt>
                <c:pt idx="17004">
                  <c:v>3.4009000000027552</c:v>
                </c:pt>
                <c:pt idx="17005">
                  <c:v>3.4011000000027551</c:v>
                </c:pt>
                <c:pt idx="17006">
                  <c:v>3.4013000000027542</c:v>
                </c:pt>
                <c:pt idx="17007">
                  <c:v>3.4015000000027542</c:v>
                </c:pt>
                <c:pt idx="17008">
                  <c:v>3.4017000000027542</c:v>
                </c:pt>
                <c:pt idx="17009">
                  <c:v>3.4019000000027546</c:v>
                </c:pt>
                <c:pt idx="17010">
                  <c:v>3.402100000002755</c:v>
                </c:pt>
                <c:pt idx="17011">
                  <c:v>3.4023000000027555</c:v>
                </c:pt>
                <c:pt idx="17012">
                  <c:v>3.4025000000027559</c:v>
                </c:pt>
                <c:pt idx="17013">
                  <c:v>3.4027000000027572</c:v>
                </c:pt>
                <c:pt idx="17014">
                  <c:v>3.4029000000027572</c:v>
                </c:pt>
                <c:pt idx="17015">
                  <c:v>3.4031000000027611</c:v>
                </c:pt>
                <c:pt idx="17016">
                  <c:v>3.4033000000027602</c:v>
                </c:pt>
                <c:pt idx="17017">
                  <c:v>3.4035000000027602</c:v>
                </c:pt>
                <c:pt idx="17018">
                  <c:v>3.4037000000027602</c:v>
                </c:pt>
                <c:pt idx="17019">
                  <c:v>3.4039000000027602</c:v>
                </c:pt>
                <c:pt idx="17020">
                  <c:v>3.4041000000027601</c:v>
                </c:pt>
                <c:pt idx="17021">
                  <c:v>3.4043000000027601</c:v>
                </c:pt>
                <c:pt idx="17022">
                  <c:v>3.4045000000027601</c:v>
                </c:pt>
                <c:pt idx="17023">
                  <c:v>3.4047000000027605</c:v>
                </c:pt>
                <c:pt idx="17024">
                  <c:v>3.4049000000027609</c:v>
                </c:pt>
                <c:pt idx="17025">
                  <c:v>3.4051000000027614</c:v>
                </c:pt>
                <c:pt idx="17026">
                  <c:v>3.4053000000027618</c:v>
                </c:pt>
                <c:pt idx="17027">
                  <c:v>3.4055000000027622</c:v>
                </c:pt>
                <c:pt idx="17028">
                  <c:v>3.4057000000027626</c:v>
                </c:pt>
                <c:pt idx="17029">
                  <c:v>3.4059000000027631</c:v>
                </c:pt>
                <c:pt idx="17030">
                  <c:v>3.4061000000027635</c:v>
                </c:pt>
                <c:pt idx="17031">
                  <c:v>3.4063000000027639</c:v>
                </c:pt>
                <c:pt idx="17032">
                  <c:v>3.4065000000027643</c:v>
                </c:pt>
                <c:pt idx="17033">
                  <c:v>3.4067000000027647</c:v>
                </c:pt>
                <c:pt idx="17034">
                  <c:v>3.4069000000027647</c:v>
                </c:pt>
                <c:pt idx="17035">
                  <c:v>3.4071000000027656</c:v>
                </c:pt>
                <c:pt idx="17036">
                  <c:v>3.4073000000027682</c:v>
                </c:pt>
                <c:pt idx="17037">
                  <c:v>3.4075000000027682</c:v>
                </c:pt>
                <c:pt idx="17038">
                  <c:v>3.4077000000027682</c:v>
                </c:pt>
                <c:pt idx="17039">
                  <c:v>3.4079000000027682</c:v>
                </c:pt>
                <c:pt idx="17040">
                  <c:v>3.4081000000027681</c:v>
                </c:pt>
                <c:pt idx="17041">
                  <c:v>3.4083000000027681</c:v>
                </c:pt>
                <c:pt idx="17042">
                  <c:v>3.4085000000027685</c:v>
                </c:pt>
                <c:pt idx="17043">
                  <c:v>3.408700000002769</c:v>
                </c:pt>
                <c:pt idx="17044">
                  <c:v>3.4089000000027694</c:v>
                </c:pt>
                <c:pt idx="17045">
                  <c:v>3.4091000000027698</c:v>
                </c:pt>
                <c:pt idx="17046">
                  <c:v>3.4093000000027702</c:v>
                </c:pt>
                <c:pt idx="17047">
                  <c:v>3.4095000000027706</c:v>
                </c:pt>
                <c:pt idx="17048">
                  <c:v>3.4097000000027711</c:v>
                </c:pt>
                <c:pt idx="17049">
                  <c:v>3.4099000000027715</c:v>
                </c:pt>
                <c:pt idx="17050">
                  <c:v>3.4101000000027719</c:v>
                </c:pt>
                <c:pt idx="17051">
                  <c:v>3.4103000000027732</c:v>
                </c:pt>
                <c:pt idx="17052">
                  <c:v>3.4105000000027732</c:v>
                </c:pt>
                <c:pt idx="17053">
                  <c:v>3.4107000000027732</c:v>
                </c:pt>
                <c:pt idx="17054">
                  <c:v>3.4109000000027736</c:v>
                </c:pt>
                <c:pt idx="17055">
                  <c:v>3.411100000002774</c:v>
                </c:pt>
                <c:pt idx="17056">
                  <c:v>3.4113000000027744</c:v>
                </c:pt>
                <c:pt idx="17057">
                  <c:v>3.4115000000027749</c:v>
                </c:pt>
                <c:pt idx="17058">
                  <c:v>3.4117000000027753</c:v>
                </c:pt>
                <c:pt idx="17059">
                  <c:v>3.4119000000027757</c:v>
                </c:pt>
                <c:pt idx="17060">
                  <c:v>3.4121000000027761</c:v>
                </c:pt>
                <c:pt idx="17061">
                  <c:v>3.4123000000027766</c:v>
                </c:pt>
                <c:pt idx="17062">
                  <c:v>3.412500000002777</c:v>
                </c:pt>
                <c:pt idx="17063">
                  <c:v>3.4127000000027774</c:v>
                </c:pt>
                <c:pt idx="17064">
                  <c:v>3.4129000000027778</c:v>
                </c:pt>
                <c:pt idx="17065">
                  <c:v>3.4131000000027782</c:v>
                </c:pt>
                <c:pt idx="17066">
                  <c:v>3.4133000000027791</c:v>
                </c:pt>
                <c:pt idx="17067">
                  <c:v>3.4135000000027791</c:v>
                </c:pt>
                <c:pt idx="17068">
                  <c:v>3.4137000000027795</c:v>
                </c:pt>
                <c:pt idx="17069">
                  <c:v>3.4139000000027799</c:v>
                </c:pt>
                <c:pt idx="17070">
                  <c:v>3.4141000000027804</c:v>
                </c:pt>
                <c:pt idx="17071">
                  <c:v>3.4143000000027808</c:v>
                </c:pt>
                <c:pt idx="17072">
                  <c:v>3.4145000000027808</c:v>
                </c:pt>
                <c:pt idx="17073">
                  <c:v>3.4147000000027807</c:v>
                </c:pt>
                <c:pt idx="17074">
                  <c:v>3.414900000002782</c:v>
                </c:pt>
                <c:pt idx="17075">
                  <c:v>3.4151000000027825</c:v>
                </c:pt>
                <c:pt idx="17076">
                  <c:v>3.4153000000027829</c:v>
                </c:pt>
                <c:pt idx="17077">
                  <c:v>3.4155000000027833</c:v>
                </c:pt>
                <c:pt idx="17078">
                  <c:v>3.4157000000027837</c:v>
                </c:pt>
                <c:pt idx="17079">
                  <c:v>3.4159000000027837</c:v>
                </c:pt>
                <c:pt idx="17080">
                  <c:v>3.4161000000027837</c:v>
                </c:pt>
                <c:pt idx="17081">
                  <c:v>3.4163000000027837</c:v>
                </c:pt>
                <c:pt idx="17082">
                  <c:v>3.4165000000027828</c:v>
                </c:pt>
                <c:pt idx="17083">
                  <c:v>3.4167000000027827</c:v>
                </c:pt>
                <c:pt idx="17084">
                  <c:v>3.4169000000027863</c:v>
                </c:pt>
                <c:pt idx="17085">
                  <c:v>3.4171000000027871</c:v>
                </c:pt>
                <c:pt idx="17086">
                  <c:v>3.4173000000027871</c:v>
                </c:pt>
                <c:pt idx="17087">
                  <c:v>3.4175000000027875</c:v>
                </c:pt>
                <c:pt idx="17088">
                  <c:v>3.417700000002788</c:v>
                </c:pt>
                <c:pt idx="17089">
                  <c:v>3.4179000000027884</c:v>
                </c:pt>
                <c:pt idx="17090">
                  <c:v>3.4181000000027888</c:v>
                </c:pt>
                <c:pt idx="17091">
                  <c:v>3.4183000000027888</c:v>
                </c:pt>
                <c:pt idx="17092">
                  <c:v>3.4185000000027888</c:v>
                </c:pt>
                <c:pt idx="17093">
                  <c:v>3.4187000000027901</c:v>
                </c:pt>
                <c:pt idx="17094">
                  <c:v>3.4189000000027905</c:v>
                </c:pt>
                <c:pt idx="17095">
                  <c:v>3.4191000000027909</c:v>
                </c:pt>
                <c:pt idx="17096">
                  <c:v>3.4193000000027913</c:v>
                </c:pt>
                <c:pt idx="17097">
                  <c:v>3.4195000000027918</c:v>
                </c:pt>
                <c:pt idx="17098">
                  <c:v>3.4197000000027922</c:v>
                </c:pt>
                <c:pt idx="17099">
                  <c:v>3.4199000000027926</c:v>
                </c:pt>
                <c:pt idx="17100">
                  <c:v>3.4201000000027952</c:v>
                </c:pt>
                <c:pt idx="17101">
                  <c:v>3.4203000000027952</c:v>
                </c:pt>
                <c:pt idx="17102">
                  <c:v>3.4205000000027952</c:v>
                </c:pt>
                <c:pt idx="17103">
                  <c:v>3.4207000000027952</c:v>
                </c:pt>
                <c:pt idx="17104">
                  <c:v>3.4209000000027951</c:v>
                </c:pt>
                <c:pt idx="17105">
                  <c:v>3.4211000000027951</c:v>
                </c:pt>
                <c:pt idx="17106">
                  <c:v>3.4213000000027955</c:v>
                </c:pt>
                <c:pt idx="17107">
                  <c:v>3.4215000000027982</c:v>
                </c:pt>
                <c:pt idx="17108">
                  <c:v>3.4217000000027982</c:v>
                </c:pt>
                <c:pt idx="17109">
                  <c:v>3.4219000000027981</c:v>
                </c:pt>
                <c:pt idx="17110">
                  <c:v>3.4221000000027972</c:v>
                </c:pt>
                <c:pt idx="17111">
                  <c:v>3.4223000000027981</c:v>
                </c:pt>
                <c:pt idx="17112">
                  <c:v>3.4225000000027981</c:v>
                </c:pt>
                <c:pt idx="17113">
                  <c:v>3.4227000000027985</c:v>
                </c:pt>
                <c:pt idx="17114">
                  <c:v>3.4229000000027989</c:v>
                </c:pt>
                <c:pt idx="17115">
                  <c:v>3.4231000000028002</c:v>
                </c:pt>
                <c:pt idx="17116">
                  <c:v>3.4233000000028002</c:v>
                </c:pt>
                <c:pt idx="17117">
                  <c:v>3.4235000000028002</c:v>
                </c:pt>
                <c:pt idx="17118">
                  <c:v>3.4237000000028006</c:v>
                </c:pt>
                <c:pt idx="17119">
                  <c:v>3.423900000002801</c:v>
                </c:pt>
                <c:pt idx="17120">
                  <c:v>3.4241000000028015</c:v>
                </c:pt>
                <c:pt idx="17121">
                  <c:v>3.4243000000028019</c:v>
                </c:pt>
                <c:pt idx="17122">
                  <c:v>3.4245000000028032</c:v>
                </c:pt>
                <c:pt idx="17123">
                  <c:v>3.4247000000028032</c:v>
                </c:pt>
                <c:pt idx="17124">
                  <c:v>3.4249000000028031</c:v>
                </c:pt>
                <c:pt idx="17125">
                  <c:v>3.4251000000028036</c:v>
                </c:pt>
                <c:pt idx="17126">
                  <c:v>3.425300000002804</c:v>
                </c:pt>
                <c:pt idx="17127">
                  <c:v>3.4255000000028044</c:v>
                </c:pt>
                <c:pt idx="17128">
                  <c:v>3.4257000000028048</c:v>
                </c:pt>
                <c:pt idx="17129">
                  <c:v>3.4259000000028053</c:v>
                </c:pt>
                <c:pt idx="17130">
                  <c:v>3.4261000000028057</c:v>
                </c:pt>
                <c:pt idx="17131">
                  <c:v>3.4263000000028061</c:v>
                </c:pt>
                <c:pt idx="17132">
                  <c:v>3.4265000000028065</c:v>
                </c:pt>
                <c:pt idx="17133">
                  <c:v>3.4267000000028069</c:v>
                </c:pt>
                <c:pt idx="17134">
                  <c:v>3.4269000000028074</c:v>
                </c:pt>
                <c:pt idx="17135">
                  <c:v>3.4271000000028082</c:v>
                </c:pt>
                <c:pt idx="17136">
                  <c:v>3.4273000000028082</c:v>
                </c:pt>
                <c:pt idx="17137">
                  <c:v>3.4275000000028086</c:v>
                </c:pt>
                <c:pt idx="17138">
                  <c:v>3.4277000000028091</c:v>
                </c:pt>
                <c:pt idx="17139">
                  <c:v>3.4279000000028095</c:v>
                </c:pt>
                <c:pt idx="17140">
                  <c:v>3.4281000000028099</c:v>
                </c:pt>
                <c:pt idx="17141">
                  <c:v>3.4283000000028112</c:v>
                </c:pt>
                <c:pt idx="17142">
                  <c:v>3.4285000000028112</c:v>
                </c:pt>
                <c:pt idx="17143">
                  <c:v>3.4287000000028112</c:v>
                </c:pt>
                <c:pt idx="17144">
                  <c:v>3.4289000000028116</c:v>
                </c:pt>
                <c:pt idx="17145">
                  <c:v>3.4291000000028142</c:v>
                </c:pt>
                <c:pt idx="17146">
                  <c:v>3.4293000000028142</c:v>
                </c:pt>
                <c:pt idx="17147">
                  <c:v>3.4295000000028142</c:v>
                </c:pt>
                <c:pt idx="17148">
                  <c:v>3.4297000000028142</c:v>
                </c:pt>
                <c:pt idx="17149">
                  <c:v>3.4299000000028141</c:v>
                </c:pt>
                <c:pt idx="17150">
                  <c:v>3.4301000000028141</c:v>
                </c:pt>
                <c:pt idx="17151">
                  <c:v>3.4303000000028145</c:v>
                </c:pt>
                <c:pt idx="17152">
                  <c:v>3.430500000002815</c:v>
                </c:pt>
                <c:pt idx="17153">
                  <c:v>3.4307000000028154</c:v>
                </c:pt>
                <c:pt idx="17154">
                  <c:v>3.4309000000028158</c:v>
                </c:pt>
                <c:pt idx="17155">
                  <c:v>3.4311000000028162</c:v>
                </c:pt>
                <c:pt idx="17156">
                  <c:v>3.4313000000028171</c:v>
                </c:pt>
                <c:pt idx="17157">
                  <c:v>3.4315000000028171</c:v>
                </c:pt>
                <c:pt idx="17158">
                  <c:v>3.4317000000028175</c:v>
                </c:pt>
                <c:pt idx="17159">
                  <c:v>3.4319000000028179</c:v>
                </c:pt>
                <c:pt idx="17160">
                  <c:v>3.4321000000028183</c:v>
                </c:pt>
                <c:pt idx="17161">
                  <c:v>3.4323000000028188</c:v>
                </c:pt>
                <c:pt idx="17162">
                  <c:v>3.4325000000028187</c:v>
                </c:pt>
                <c:pt idx="17163">
                  <c:v>3.4327000000028187</c:v>
                </c:pt>
                <c:pt idx="17164">
                  <c:v>3.4329000000028187</c:v>
                </c:pt>
                <c:pt idx="17165">
                  <c:v>3.4331000000028205</c:v>
                </c:pt>
                <c:pt idx="17166">
                  <c:v>3.4333000000028209</c:v>
                </c:pt>
                <c:pt idx="17167">
                  <c:v>3.4335000000028213</c:v>
                </c:pt>
                <c:pt idx="17168">
                  <c:v>3.4337000000028217</c:v>
                </c:pt>
                <c:pt idx="17169">
                  <c:v>3.4339000000028221</c:v>
                </c:pt>
                <c:pt idx="17170">
                  <c:v>3.4341000000028226</c:v>
                </c:pt>
                <c:pt idx="17171">
                  <c:v>3.434300000002823</c:v>
                </c:pt>
                <c:pt idx="17172">
                  <c:v>3.4345000000028234</c:v>
                </c:pt>
                <c:pt idx="17173">
                  <c:v>3.4347000000028238</c:v>
                </c:pt>
                <c:pt idx="17174">
                  <c:v>3.4349000000028238</c:v>
                </c:pt>
                <c:pt idx="17175">
                  <c:v>3.4351000000028247</c:v>
                </c:pt>
                <c:pt idx="17176">
                  <c:v>3.4353000000028238</c:v>
                </c:pt>
                <c:pt idx="17177">
                  <c:v>3.4355000000028237</c:v>
                </c:pt>
                <c:pt idx="17178">
                  <c:v>3.4357000000028237</c:v>
                </c:pt>
                <c:pt idx="17179">
                  <c:v>3.4359000000028264</c:v>
                </c:pt>
                <c:pt idx="17180">
                  <c:v>3.4361000000028268</c:v>
                </c:pt>
                <c:pt idx="17181">
                  <c:v>3.4363000000028268</c:v>
                </c:pt>
                <c:pt idx="17182">
                  <c:v>3.4365000000028267</c:v>
                </c:pt>
                <c:pt idx="17183">
                  <c:v>3.4367000000028267</c:v>
                </c:pt>
                <c:pt idx="17184">
                  <c:v>3.4369000000028267</c:v>
                </c:pt>
                <c:pt idx="17185">
                  <c:v>3.4371000000028289</c:v>
                </c:pt>
                <c:pt idx="17186">
                  <c:v>3.4373000000028293</c:v>
                </c:pt>
                <c:pt idx="17187">
                  <c:v>3.4375000000028297</c:v>
                </c:pt>
                <c:pt idx="17188">
                  <c:v>3.4377000000028302</c:v>
                </c:pt>
                <c:pt idx="17189">
                  <c:v>3.4379000000028306</c:v>
                </c:pt>
                <c:pt idx="17190">
                  <c:v>3.438100000002831</c:v>
                </c:pt>
                <c:pt idx="17191">
                  <c:v>3.4383000000028314</c:v>
                </c:pt>
                <c:pt idx="17192">
                  <c:v>3.4385000000028318</c:v>
                </c:pt>
                <c:pt idx="17193">
                  <c:v>3.4387000000028332</c:v>
                </c:pt>
                <c:pt idx="17194">
                  <c:v>3.4389000000028331</c:v>
                </c:pt>
                <c:pt idx="17195">
                  <c:v>3.4391000000028331</c:v>
                </c:pt>
                <c:pt idx="17196">
                  <c:v>3.4393000000028335</c:v>
                </c:pt>
                <c:pt idx="17197">
                  <c:v>3.439500000002834</c:v>
                </c:pt>
                <c:pt idx="17198">
                  <c:v>3.4397000000028344</c:v>
                </c:pt>
                <c:pt idx="17199">
                  <c:v>3.4399000000028348</c:v>
                </c:pt>
                <c:pt idx="17200">
                  <c:v>3.4401000000028352</c:v>
                </c:pt>
                <c:pt idx="17201">
                  <c:v>3.4403000000028356</c:v>
                </c:pt>
                <c:pt idx="17202">
                  <c:v>3.4405000000028392</c:v>
                </c:pt>
                <c:pt idx="17203">
                  <c:v>3.4407000000028392</c:v>
                </c:pt>
                <c:pt idx="17204">
                  <c:v>3.4409000000028382</c:v>
                </c:pt>
                <c:pt idx="17205">
                  <c:v>3.4411000000028382</c:v>
                </c:pt>
                <c:pt idx="17206">
                  <c:v>3.4413000000028382</c:v>
                </c:pt>
                <c:pt idx="17207">
                  <c:v>3.4415000000028382</c:v>
                </c:pt>
                <c:pt idx="17208">
                  <c:v>3.4417000000028386</c:v>
                </c:pt>
                <c:pt idx="17209">
                  <c:v>3.441900000002839</c:v>
                </c:pt>
                <c:pt idx="17210">
                  <c:v>3.4421000000028394</c:v>
                </c:pt>
                <c:pt idx="17211">
                  <c:v>3.4423000000028399</c:v>
                </c:pt>
                <c:pt idx="17212">
                  <c:v>3.4425000000028403</c:v>
                </c:pt>
                <c:pt idx="17213">
                  <c:v>3.4427000000028407</c:v>
                </c:pt>
                <c:pt idx="17214">
                  <c:v>3.4429000000028407</c:v>
                </c:pt>
                <c:pt idx="17215">
                  <c:v>3.4431000000028416</c:v>
                </c:pt>
                <c:pt idx="17216">
                  <c:v>3.4433000000028442</c:v>
                </c:pt>
                <c:pt idx="17217">
                  <c:v>3.4435000000028442</c:v>
                </c:pt>
                <c:pt idx="17218">
                  <c:v>3.4437000000028442</c:v>
                </c:pt>
                <c:pt idx="17219">
                  <c:v>3.4439000000028432</c:v>
                </c:pt>
                <c:pt idx="17220">
                  <c:v>3.4441000000028441</c:v>
                </c:pt>
                <c:pt idx="17221">
                  <c:v>3.4443000000028441</c:v>
                </c:pt>
                <c:pt idx="17222">
                  <c:v>3.4445000000028445</c:v>
                </c:pt>
                <c:pt idx="17223">
                  <c:v>3.4447000000028449</c:v>
                </c:pt>
                <c:pt idx="17224">
                  <c:v>3.4449000000028454</c:v>
                </c:pt>
                <c:pt idx="17225">
                  <c:v>3.4451000000028458</c:v>
                </c:pt>
                <c:pt idx="17226">
                  <c:v>3.4453000000028462</c:v>
                </c:pt>
                <c:pt idx="17227">
                  <c:v>3.4455000000028466</c:v>
                </c:pt>
                <c:pt idx="17228">
                  <c:v>3.445700000002847</c:v>
                </c:pt>
                <c:pt idx="17229">
                  <c:v>3.4459000000028475</c:v>
                </c:pt>
                <c:pt idx="17230">
                  <c:v>3.4461000000028479</c:v>
                </c:pt>
                <c:pt idx="17231">
                  <c:v>3.4463000000028483</c:v>
                </c:pt>
                <c:pt idx="17232">
                  <c:v>3.4465000000028487</c:v>
                </c:pt>
                <c:pt idx="17233">
                  <c:v>3.4467000000028487</c:v>
                </c:pt>
                <c:pt idx="17234">
                  <c:v>3.4469000000028487</c:v>
                </c:pt>
                <c:pt idx="17235">
                  <c:v>3.4471000000028602</c:v>
                </c:pt>
                <c:pt idx="17236">
                  <c:v>3.4473000000028602</c:v>
                </c:pt>
                <c:pt idx="17237">
                  <c:v>3.4475000000028602</c:v>
                </c:pt>
                <c:pt idx="17238">
                  <c:v>3.4477000000028601</c:v>
                </c:pt>
                <c:pt idx="17239">
                  <c:v>3.4479000000028552</c:v>
                </c:pt>
                <c:pt idx="17240">
                  <c:v>3.4481000000028552</c:v>
                </c:pt>
                <c:pt idx="17241">
                  <c:v>3.4483000000028552</c:v>
                </c:pt>
                <c:pt idx="17242">
                  <c:v>3.4485000000028552</c:v>
                </c:pt>
                <c:pt idx="17243">
                  <c:v>3.4487000000028551</c:v>
                </c:pt>
                <c:pt idx="17244">
                  <c:v>3.4489000000028542</c:v>
                </c:pt>
                <c:pt idx="17245">
                  <c:v>3.4491000000028542</c:v>
                </c:pt>
                <c:pt idx="17246">
                  <c:v>3.4493000000028546</c:v>
                </c:pt>
                <c:pt idx="17247">
                  <c:v>3.4495000000028551</c:v>
                </c:pt>
                <c:pt idx="17248">
                  <c:v>3.4497000000028555</c:v>
                </c:pt>
                <c:pt idx="17249">
                  <c:v>3.4499000000028559</c:v>
                </c:pt>
                <c:pt idx="17250">
                  <c:v>3.4501000000028572</c:v>
                </c:pt>
                <c:pt idx="17251">
                  <c:v>3.4503000000028572</c:v>
                </c:pt>
                <c:pt idx="17252">
                  <c:v>3.4505000000028572</c:v>
                </c:pt>
                <c:pt idx="17253">
                  <c:v>3.4507000000028576</c:v>
                </c:pt>
                <c:pt idx="17254">
                  <c:v>3.450900000002858</c:v>
                </c:pt>
                <c:pt idx="17255">
                  <c:v>3.4511000000028584</c:v>
                </c:pt>
                <c:pt idx="17256">
                  <c:v>3.4513000000028589</c:v>
                </c:pt>
                <c:pt idx="17257">
                  <c:v>3.4515000000028593</c:v>
                </c:pt>
                <c:pt idx="17258">
                  <c:v>3.4517000000028597</c:v>
                </c:pt>
                <c:pt idx="17259">
                  <c:v>3.4519000000028597</c:v>
                </c:pt>
                <c:pt idx="17260">
                  <c:v>3.4521000000028597</c:v>
                </c:pt>
                <c:pt idx="17261">
                  <c:v>3.4523000000028587</c:v>
                </c:pt>
                <c:pt idx="17262">
                  <c:v>3.4525000000028587</c:v>
                </c:pt>
                <c:pt idx="17263">
                  <c:v>3.4527000000028587</c:v>
                </c:pt>
                <c:pt idx="17264">
                  <c:v>3.4529000000028587</c:v>
                </c:pt>
                <c:pt idx="17265">
                  <c:v>3.4531000000028631</c:v>
                </c:pt>
                <c:pt idx="17266">
                  <c:v>3.4533000000028631</c:v>
                </c:pt>
                <c:pt idx="17267">
                  <c:v>3.4535000000028635</c:v>
                </c:pt>
                <c:pt idx="17268">
                  <c:v>3.4537000000028639</c:v>
                </c:pt>
                <c:pt idx="17269">
                  <c:v>3.4539000000028643</c:v>
                </c:pt>
                <c:pt idx="17270">
                  <c:v>3.4541000000028648</c:v>
                </c:pt>
                <c:pt idx="17271">
                  <c:v>3.4543000000028647</c:v>
                </c:pt>
                <c:pt idx="17272">
                  <c:v>3.4545000000028647</c:v>
                </c:pt>
                <c:pt idx="17273">
                  <c:v>3.454700000002866</c:v>
                </c:pt>
                <c:pt idx="17274">
                  <c:v>3.4549000000028665</c:v>
                </c:pt>
                <c:pt idx="17275">
                  <c:v>3.4551000000028669</c:v>
                </c:pt>
                <c:pt idx="17276">
                  <c:v>3.4553000000028673</c:v>
                </c:pt>
                <c:pt idx="17277">
                  <c:v>3.4555000000028677</c:v>
                </c:pt>
                <c:pt idx="17278">
                  <c:v>3.4557000000028677</c:v>
                </c:pt>
                <c:pt idx="17279">
                  <c:v>3.4559000000028677</c:v>
                </c:pt>
                <c:pt idx="17280">
                  <c:v>3.4561000000028677</c:v>
                </c:pt>
                <c:pt idx="17281">
                  <c:v>3.4563000000028667</c:v>
                </c:pt>
                <c:pt idx="17282">
                  <c:v>3.4565000000028667</c:v>
                </c:pt>
                <c:pt idx="17283">
                  <c:v>3.4567000000028703</c:v>
                </c:pt>
                <c:pt idx="17284">
                  <c:v>3.4569000000028707</c:v>
                </c:pt>
                <c:pt idx="17285">
                  <c:v>3.4571000000028711</c:v>
                </c:pt>
                <c:pt idx="17286">
                  <c:v>3.4573000000028715</c:v>
                </c:pt>
                <c:pt idx="17287">
                  <c:v>3.4575000000028719</c:v>
                </c:pt>
                <c:pt idx="17288">
                  <c:v>3.4577000000028741</c:v>
                </c:pt>
                <c:pt idx="17289">
                  <c:v>3.4579000000028732</c:v>
                </c:pt>
                <c:pt idx="17290">
                  <c:v>3.4581000000028732</c:v>
                </c:pt>
                <c:pt idx="17291">
                  <c:v>3.4583000000028736</c:v>
                </c:pt>
                <c:pt idx="17292">
                  <c:v>3.4585000000028741</c:v>
                </c:pt>
                <c:pt idx="17293">
                  <c:v>3.4587000000028745</c:v>
                </c:pt>
                <c:pt idx="17294">
                  <c:v>3.4589000000028749</c:v>
                </c:pt>
                <c:pt idx="17295">
                  <c:v>3.4591000000028753</c:v>
                </c:pt>
                <c:pt idx="17296">
                  <c:v>3.4593000000028757</c:v>
                </c:pt>
                <c:pt idx="17297">
                  <c:v>3.4595000000028762</c:v>
                </c:pt>
                <c:pt idx="17298">
                  <c:v>3.4597000000028766</c:v>
                </c:pt>
                <c:pt idx="17299">
                  <c:v>3.459900000002877</c:v>
                </c:pt>
                <c:pt idx="17300">
                  <c:v>3.4601000000028792</c:v>
                </c:pt>
                <c:pt idx="17301">
                  <c:v>3.4603000000028792</c:v>
                </c:pt>
                <c:pt idx="17302">
                  <c:v>3.4605000000028792</c:v>
                </c:pt>
                <c:pt idx="17303">
                  <c:v>3.4607000000028791</c:v>
                </c:pt>
                <c:pt idx="17304">
                  <c:v>3.4609000000028791</c:v>
                </c:pt>
                <c:pt idx="17305">
                  <c:v>3.4611000000028795</c:v>
                </c:pt>
                <c:pt idx="17306">
                  <c:v>3.46130000000288</c:v>
                </c:pt>
                <c:pt idx="17307">
                  <c:v>3.4615000000028804</c:v>
                </c:pt>
                <c:pt idx="17308">
                  <c:v>3.4617000000028808</c:v>
                </c:pt>
                <c:pt idx="17309">
                  <c:v>3.4619000000028808</c:v>
                </c:pt>
                <c:pt idx="17310">
                  <c:v>3.4621000000028817</c:v>
                </c:pt>
                <c:pt idx="17311">
                  <c:v>3.4623000000028821</c:v>
                </c:pt>
                <c:pt idx="17312">
                  <c:v>3.4625000000028825</c:v>
                </c:pt>
                <c:pt idx="17313">
                  <c:v>3.4627000000028829</c:v>
                </c:pt>
                <c:pt idx="17314">
                  <c:v>3.4629000000028833</c:v>
                </c:pt>
                <c:pt idx="17315">
                  <c:v>3.4631000000028842</c:v>
                </c:pt>
                <c:pt idx="17316">
                  <c:v>3.4633000000028842</c:v>
                </c:pt>
                <c:pt idx="17317">
                  <c:v>3.4635000000028846</c:v>
                </c:pt>
                <c:pt idx="17318">
                  <c:v>3.463700000002885</c:v>
                </c:pt>
                <c:pt idx="17319">
                  <c:v>3.4639000000028854</c:v>
                </c:pt>
                <c:pt idx="17320">
                  <c:v>3.4641000000028859</c:v>
                </c:pt>
                <c:pt idx="17321">
                  <c:v>3.4643000000028872</c:v>
                </c:pt>
                <c:pt idx="17322">
                  <c:v>3.4645000000028872</c:v>
                </c:pt>
                <c:pt idx="17323">
                  <c:v>3.4647000000028871</c:v>
                </c:pt>
                <c:pt idx="17324">
                  <c:v>3.4649000000028876</c:v>
                </c:pt>
                <c:pt idx="17325">
                  <c:v>3.465100000002888</c:v>
                </c:pt>
                <c:pt idx="17326">
                  <c:v>3.4653000000028884</c:v>
                </c:pt>
                <c:pt idx="17327">
                  <c:v>3.4655000000028888</c:v>
                </c:pt>
                <c:pt idx="17328">
                  <c:v>3.4657000000028888</c:v>
                </c:pt>
                <c:pt idx="17329">
                  <c:v>3.4659000000028897</c:v>
                </c:pt>
                <c:pt idx="17330">
                  <c:v>3.4661000000028901</c:v>
                </c:pt>
                <c:pt idx="17331">
                  <c:v>3.4663000000028905</c:v>
                </c:pt>
                <c:pt idx="17332">
                  <c:v>3.4665000000028909</c:v>
                </c:pt>
                <c:pt idx="17333">
                  <c:v>3.4667000000028914</c:v>
                </c:pt>
                <c:pt idx="17334">
                  <c:v>3.4669000000028918</c:v>
                </c:pt>
                <c:pt idx="17335">
                  <c:v>3.4671000000029246</c:v>
                </c:pt>
                <c:pt idx="17336">
                  <c:v>3.4673000000029224</c:v>
                </c:pt>
                <c:pt idx="17337">
                  <c:v>3.4675000000029232</c:v>
                </c:pt>
                <c:pt idx="17338">
                  <c:v>3.4677000000028952</c:v>
                </c:pt>
                <c:pt idx="17339">
                  <c:v>3.4679000000028952</c:v>
                </c:pt>
                <c:pt idx="17340">
                  <c:v>3.4681000000028952</c:v>
                </c:pt>
                <c:pt idx="17341">
                  <c:v>3.4683000000028952</c:v>
                </c:pt>
                <c:pt idx="17342">
                  <c:v>3.4685000000028952</c:v>
                </c:pt>
                <c:pt idx="17343">
                  <c:v>3.4687000000028956</c:v>
                </c:pt>
                <c:pt idx="17344">
                  <c:v>3.4689000000028982</c:v>
                </c:pt>
                <c:pt idx="17345">
                  <c:v>3.4691000000028982</c:v>
                </c:pt>
                <c:pt idx="17346">
                  <c:v>3.4693000000028982</c:v>
                </c:pt>
                <c:pt idx="17347">
                  <c:v>3.4695000000028982</c:v>
                </c:pt>
                <c:pt idx="17348">
                  <c:v>3.4697000000028981</c:v>
                </c:pt>
                <c:pt idx="17349">
                  <c:v>3.4699000000028981</c:v>
                </c:pt>
                <c:pt idx="17350">
                  <c:v>3.4701000000028985</c:v>
                </c:pt>
                <c:pt idx="17351">
                  <c:v>3.470300000002899</c:v>
                </c:pt>
                <c:pt idx="17352">
                  <c:v>3.4705000000028994</c:v>
                </c:pt>
                <c:pt idx="17353">
                  <c:v>3.4707000000028998</c:v>
                </c:pt>
                <c:pt idx="17354">
                  <c:v>3.4709000000029002</c:v>
                </c:pt>
                <c:pt idx="17355">
                  <c:v>3.4711000000029006</c:v>
                </c:pt>
                <c:pt idx="17356">
                  <c:v>3.4713000000029011</c:v>
                </c:pt>
                <c:pt idx="17357">
                  <c:v>3.4715000000029015</c:v>
                </c:pt>
                <c:pt idx="17358">
                  <c:v>3.4717000000029019</c:v>
                </c:pt>
                <c:pt idx="17359">
                  <c:v>3.4719000000029032</c:v>
                </c:pt>
                <c:pt idx="17360">
                  <c:v>3.4721000000029032</c:v>
                </c:pt>
                <c:pt idx="17361">
                  <c:v>3.4723000000029032</c:v>
                </c:pt>
                <c:pt idx="17362">
                  <c:v>3.4725000000029036</c:v>
                </c:pt>
                <c:pt idx="17363">
                  <c:v>3.472700000002904</c:v>
                </c:pt>
                <c:pt idx="17364">
                  <c:v>3.4729000000029044</c:v>
                </c:pt>
                <c:pt idx="17365">
                  <c:v>3.4731000000029306</c:v>
                </c:pt>
                <c:pt idx="17366">
                  <c:v>3.4733000000029302</c:v>
                </c:pt>
                <c:pt idx="17367">
                  <c:v>3.4735000000029252</c:v>
                </c:pt>
                <c:pt idx="17368">
                  <c:v>3.4737000000029092</c:v>
                </c:pt>
                <c:pt idx="17369">
                  <c:v>3.4739000000029092</c:v>
                </c:pt>
                <c:pt idx="17370">
                  <c:v>3.4741000000029092</c:v>
                </c:pt>
                <c:pt idx="17371">
                  <c:v>3.4743000000029092</c:v>
                </c:pt>
                <c:pt idx="17372">
                  <c:v>3.4745000000029092</c:v>
                </c:pt>
                <c:pt idx="17373">
                  <c:v>3.4747000000029082</c:v>
                </c:pt>
                <c:pt idx="17374">
                  <c:v>3.4749000000029091</c:v>
                </c:pt>
                <c:pt idx="17375">
                  <c:v>3.4751000000029091</c:v>
                </c:pt>
                <c:pt idx="17376">
                  <c:v>3.4753000000029095</c:v>
                </c:pt>
                <c:pt idx="17377">
                  <c:v>3.4755000000029099</c:v>
                </c:pt>
                <c:pt idx="17378">
                  <c:v>3.4757000000029112</c:v>
                </c:pt>
                <c:pt idx="17379">
                  <c:v>3.4759000000029112</c:v>
                </c:pt>
                <c:pt idx="17380">
                  <c:v>3.4761000000029112</c:v>
                </c:pt>
                <c:pt idx="17381">
                  <c:v>3.4763000000029116</c:v>
                </c:pt>
                <c:pt idx="17382">
                  <c:v>3.4765000000029151</c:v>
                </c:pt>
                <c:pt idx="17383">
                  <c:v>3.4767000000029142</c:v>
                </c:pt>
                <c:pt idx="17384">
                  <c:v>3.4769000000029142</c:v>
                </c:pt>
                <c:pt idx="17385">
                  <c:v>3.4771000000029408</c:v>
                </c:pt>
                <c:pt idx="17386">
                  <c:v>3.4773000000029399</c:v>
                </c:pt>
                <c:pt idx="17387">
                  <c:v>3.4775000000029292</c:v>
                </c:pt>
                <c:pt idx="17388">
                  <c:v>3.4777000000029212</c:v>
                </c:pt>
                <c:pt idx="17389">
                  <c:v>3.4779000000029212</c:v>
                </c:pt>
                <c:pt idx="17390">
                  <c:v>3.4781000000029212</c:v>
                </c:pt>
                <c:pt idx="17391">
                  <c:v>3.4783000000029212</c:v>
                </c:pt>
                <c:pt idx="17392">
                  <c:v>3.4785000000029211</c:v>
                </c:pt>
                <c:pt idx="17393">
                  <c:v>3.4787000000029202</c:v>
                </c:pt>
                <c:pt idx="17394">
                  <c:v>3.4789000000029202</c:v>
                </c:pt>
                <c:pt idx="17395">
                  <c:v>3.4791000000029202</c:v>
                </c:pt>
                <c:pt idx="17396">
                  <c:v>3.4793000000029202</c:v>
                </c:pt>
                <c:pt idx="17397">
                  <c:v>3.4795000000029201</c:v>
                </c:pt>
                <c:pt idx="17398">
                  <c:v>3.4797000000029192</c:v>
                </c:pt>
                <c:pt idx="17399">
                  <c:v>3.4799000000029192</c:v>
                </c:pt>
                <c:pt idx="17400">
                  <c:v>3.4801000000029485</c:v>
                </c:pt>
                <c:pt idx="17401">
                  <c:v>3.4803000000029489</c:v>
                </c:pt>
                <c:pt idx="17402">
                  <c:v>3.4805000000029493</c:v>
                </c:pt>
                <c:pt idx="17403">
                  <c:v>3.4807000000029498</c:v>
                </c:pt>
                <c:pt idx="17404">
                  <c:v>3.480900000002948</c:v>
                </c:pt>
                <c:pt idx="17405">
                  <c:v>3.4811000000029475</c:v>
                </c:pt>
                <c:pt idx="17406">
                  <c:v>3.481300000002947</c:v>
                </c:pt>
                <c:pt idx="17407">
                  <c:v>3.4815000000029412</c:v>
                </c:pt>
                <c:pt idx="17408">
                  <c:v>3.4817000000029252</c:v>
                </c:pt>
                <c:pt idx="17409">
                  <c:v>3.4819000000029252</c:v>
                </c:pt>
                <c:pt idx="17410">
                  <c:v>3.4821000000029252</c:v>
                </c:pt>
                <c:pt idx="17411">
                  <c:v>3.4823000000029252</c:v>
                </c:pt>
                <c:pt idx="17412">
                  <c:v>3.4825000000029251</c:v>
                </c:pt>
                <c:pt idx="17413">
                  <c:v>3.4827000000029251</c:v>
                </c:pt>
                <c:pt idx="17414">
                  <c:v>3.4829000000029255</c:v>
                </c:pt>
                <c:pt idx="17415">
                  <c:v>3.4831000000029642</c:v>
                </c:pt>
                <c:pt idx="17416">
                  <c:v>3.4833000000029619</c:v>
                </c:pt>
                <c:pt idx="17417">
                  <c:v>3.4835000000029619</c:v>
                </c:pt>
                <c:pt idx="17418">
                  <c:v>3.4837000000029614</c:v>
                </c:pt>
                <c:pt idx="17419">
                  <c:v>3.4839000000029601</c:v>
                </c:pt>
                <c:pt idx="17420">
                  <c:v>3.4841000000029601</c:v>
                </c:pt>
                <c:pt idx="17421">
                  <c:v>3.4843000000029605</c:v>
                </c:pt>
                <c:pt idx="17422">
                  <c:v>3.4845000000029609</c:v>
                </c:pt>
                <c:pt idx="17423">
                  <c:v>3.4847000000029613</c:v>
                </c:pt>
                <c:pt idx="17424">
                  <c:v>3.4849000000029591</c:v>
                </c:pt>
                <c:pt idx="17425">
                  <c:v>3.4851000000029573</c:v>
                </c:pt>
                <c:pt idx="17426">
                  <c:v>3.4853000000029564</c:v>
                </c:pt>
                <c:pt idx="17427">
                  <c:v>3.4855000000029412</c:v>
                </c:pt>
                <c:pt idx="17428">
                  <c:v>3.4857000000029412</c:v>
                </c:pt>
                <c:pt idx="17429">
                  <c:v>3.4859000000029412</c:v>
                </c:pt>
                <c:pt idx="17430">
                  <c:v>3.4861000000029412</c:v>
                </c:pt>
                <c:pt idx="17431">
                  <c:v>3.4863000000029412</c:v>
                </c:pt>
                <c:pt idx="17432">
                  <c:v>3.4865000000029402</c:v>
                </c:pt>
                <c:pt idx="17433">
                  <c:v>3.4867000000029402</c:v>
                </c:pt>
                <c:pt idx="17434">
                  <c:v>3.4869000000029402</c:v>
                </c:pt>
                <c:pt idx="17435">
                  <c:v>3.4871000000029704</c:v>
                </c:pt>
                <c:pt idx="17436">
                  <c:v>3.487300000002969</c:v>
                </c:pt>
                <c:pt idx="17437">
                  <c:v>3.487500000002969</c:v>
                </c:pt>
                <c:pt idx="17438">
                  <c:v>3.4877000000029685</c:v>
                </c:pt>
                <c:pt idx="17439">
                  <c:v>3.4879000000029663</c:v>
                </c:pt>
                <c:pt idx="17440">
                  <c:v>3.4881000000029663</c:v>
                </c:pt>
                <c:pt idx="17441">
                  <c:v>3.4883000000029671</c:v>
                </c:pt>
                <c:pt idx="17442">
                  <c:v>3.4885000000029667</c:v>
                </c:pt>
                <c:pt idx="17443">
                  <c:v>3.4887000000029675</c:v>
                </c:pt>
                <c:pt idx="17444">
                  <c:v>3.4889000000029644</c:v>
                </c:pt>
                <c:pt idx="17445">
                  <c:v>3.4891000000029639</c:v>
                </c:pt>
                <c:pt idx="17446">
                  <c:v>3.4893000000029639</c:v>
                </c:pt>
                <c:pt idx="17447">
                  <c:v>3.4895000000029412</c:v>
                </c:pt>
                <c:pt idx="17448">
                  <c:v>3.4897000000029412</c:v>
                </c:pt>
                <c:pt idx="17449">
                  <c:v>3.4899000000029412</c:v>
                </c:pt>
                <c:pt idx="17450">
                  <c:v>3.4901000000029412</c:v>
                </c:pt>
                <c:pt idx="17451">
                  <c:v>3.4903000000029412</c:v>
                </c:pt>
                <c:pt idx="17452">
                  <c:v>3.4905000000029416</c:v>
                </c:pt>
                <c:pt idx="17453">
                  <c:v>3.4907000000029442</c:v>
                </c:pt>
                <c:pt idx="17454">
                  <c:v>3.4909000000029442</c:v>
                </c:pt>
                <c:pt idx="17455">
                  <c:v>3.4911000000029442</c:v>
                </c:pt>
                <c:pt idx="17456">
                  <c:v>3.4913000000029442</c:v>
                </c:pt>
                <c:pt idx="17457">
                  <c:v>3.4915000000029441</c:v>
                </c:pt>
                <c:pt idx="17458">
                  <c:v>3.4917000000029441</c:v>
                </c:pt>
                <c:pt idx="17459">
                  <c:v>3.4919000000029445</c:v>
                </c:pt>
                <c:pt idx="17460">
                  <c:v>3.492100000002945</c:v>
                </c:pt>
                <c:pt idx="17461">
                  <c:v>3.4923000000029454</c:v>
                </c:pt>
                <c:pt idx="17462">
                  <c:v>3.4925000000029458</c:v>
                </c:pt>
                <c:pt idx="17463">
                  <c:v>3.4927000000029462</c:v>
                </c:pt>
                <c:pt idx="17464">
                  <c:v>3.4929000000029466</c:v>
                </c:pt>
                <c:pt idx="17465">
                  <c:v>3.4931000000029733</c:v>
                </c:pt>
                <c:pt idx="17466">
                  <c:v>3.4933000000029724</c:v>
                </c:pt>
                <c:pt idx="17467">
                  <c:v>3.4935000000029492</c:v>
                </c:pt>
                <c:pt idx="17468">
                  <c:v>3.4937000000029492</c:v>
                </c:pt>
                <c:pt idx="17469">
                  <c:v>3.4939000000029492</c:v>
                </c:pt>
                <c:pt idx="17470">
                  <c:v>3.4941000000029492</c:v>
                </c:pt>
                <c:pt idx="17471">
                  <c:v>3.4943000000029496</c:v>
                </c:pt>
                <c:pt idx="17472">
                  <c:v>3.4945000000029602</c:v>
                </c:pt>
                <c:pt idx="17473">
                  <c:v>3.4947000000029602</c:v>
                </c:pt>
                <c:pt idx="17474">
                  <c:v>3.4949000000029602</c:v>
                </c:pt>
                <c:pt idx="17475">
                  <c:v>3.4951000000029602</c:v>
                </c:pt>
                <c:pt idx="17476">
                  <c:v>3.4953000000029602</c:v>
                </c:pt>
                <c:pt idx="17477">
                  <c:v>3.4955000000029552</c:v>
                </c:pt>
                <c:pt idx="17478">
                  <c:v>3.4957000000029552</c:v>
                </c:pt>
                <c:pt idx="17479">
                  <c:v>3.4959000000029552</c:v>
                </c:pt>
                <c:pt idx="17480">
                  <c:v>3.4961000000029552</c:v>
                </c:pt>
                <c:pt idx="17481">
                  <c:v>3.4963000000029552</c:v>
                </c:pt>
                <c:pt idx="17482">
                  <c:v>3.4965000000029542</c:v>
                </c:pt>
                <c:pt idx="17483">
                  <c:v>3.4967000000029551</c:v>
                </c:pt>
                <c:pt idx="17484">
                  <c:v>3.4969000000029551</c:v>
                </c:pt>
                <c:pt idx="17485">
                  <c:v>3.4971000000029817</c:v>
                </c:pt>
                <c:pt idx="17486">
                  <c:v>3.4973000000029812</c:v>
                </c:pt>
                <c:pt idx="17487">
                  <c:v>3.4975000000029612</c:v>
                </c:pt>
                <c:pt idx="17488">
                  <c:v>3.4977000000029612</c:v>
                </c:pt>
                <c:pt idx="17489">
                  <c:v>3.4979000000029612</c:v>
                </c:pt>
                <c:pt idx="17490">
                  <c:v>3.4981000000029612</c:v>
                </c:pt>
                <c:pt idx="17491">
                  <c:v>3.4983000000029612</c:v>
                </c:pt>
                <c:pt idx="17492">
                  <c:v>3.4985000000029602</c:v>
                </c:pt>
                <c:pt idx="17493">
                  <c:v>3.4987000000029602</c:v>
                </c:pt>
                <c:pt idx="17494">
                  <c:v>3.4989000000029602</c:v>
                </c:pt>
                <c:pt idx="17495">
                  <c:v>3.4991000000029602</c:v>
                </c:pt>
                <c:pt idx="17496">
                  <c:v>3.4993000000029602</c:v>
                </c:pt>
                <c:pt idx="17497">
                  <c:v>3.4995000000029606</c:v>
                </c:pt>
                <c:pt idx="17498">
                  <c:v>3.499700000002961</c:v>
                </c:pt>
                <c:pt idx="17499">
                  <c:v>3.4999000000029614</c:v>
                </c:pt>
                <c:pt idx="17500">
                  <c:v>3.5001000000029912</c:v>
                </c:pt>
                <c:pt idx="17501">
                  <c:v>3.5003000000029916</c:v>
                </c:pt>
                <c:pt idx="17502">
                  <c:v>3.500500000002992</c:v>
                </c:pt>
                <c:pt idx="17503">
                  <c:v>3.5007000000029906</c:v>
                </c:pt>
                <c:pt idx="17504">
                  <c:v>3.5009000000029893</c:v>
                </c:pt>
                <c:pt idx="17505">
                  <c:v>3.5011000000029888</c:v>
                </c:pt>
                <c:pt idx="17506">
                  <c:v>3.5013000000029812</c:v>
                </c:pt>
                <c:pt idx="17507">
                  <c:v>3.5015000000029652</c:v>
                </c:pt>
                <c:pt idx="17508">
                  <c:v>3.5017000000029652</c:v>
                </c:pt>
                <c:pt idx="17509">
                  <c:v>3.5019000000029656</c:v>
                </c:pt>
                <c:pt idx="17510">
                  <c:v>3.5021000000029692</c:v>
                </c:pt>
                <c:pt idx="17511">
                  <c:v>3.5023000000029691</c:v>
                </c:pt>
                <c:pt idx="17512">
                  <c:v>3.5025000000029682</c:v>
                </c:pt>
                <c:pt idx="17513">
                  <c:v>3.5027000000029682</c:v>
                </c:pt>
                <c:pt idx="17514">
                  <c:v>3.5029000000029682</c:v>
                </c:pt>
                <c:pt idx="17515">
                  <c:v>3.5031000000030001</c:v>
                </c:pt>
                <c:pt idx="17516">
                  <c:v>3.5033000000030006</c:v>
                </c:pt>
                <c:pt idx="17517">
                  <c:v>3.5035000000030005</c:v>
                </c:pt>
                <c:pt idx="17518">
                  <c:v>3.5037000000030001</c:v>
                </c:pt>
                <c:pt idx="17519">
                  <c:v>3.5039000000030001</c:v>
                </c:pt>
                <c:pt idx="17520">
                  <c:v>3.504100000003</c:v>
                </c:pt>
                <c:pt idx="17521">
                  <c:v>3.504300000003</c:v>
                </c:pt>
                <c:pt idx="17522">
                  <c:v>3.504500000003</c:v>
                </c:pt>
                <c:pt idx="17523">
                  <c:v>3.504700000003</c:v>
                </c:pt>
                <c:pt idx="17524">
                  <c:v>3.5049000000030004</c:v>
                </c:pt>
                <c:pt idx="17525">
                  <c:v>3.505100000002999</c:v>
                </c:pt>
                <c:pt idx="17526">
                  <c:v>3.5053000000029892</c:v>
                </c:pt>
                <c:pt idx="17527">
                  <c:v>3.5055000000029812</c:v>
                </c:pt>
                <c:pt idx="17528">
                  <c:v>3.5057000000029812</c:v>
                </c:pt>
                <c:pt idx="17529">
                  <c:v>3.5059000000029812</c:v>
                </c:pt>
                <c:pt idx="17530">
                  <c:v>3.5061000000029812</c:v>
                </c:pt>
                <c:pt idx="17531">
                  <c:v>3.5063000000029811</c:v>
                </c:pt>
                <c:pt idx="17532">
                  <c:v>3.5065000000029802</c:v>
                </c:pt>
                <c:pt idx="17533">
                  <c:v>3.5067000000029802</c:v>
                </c:pt>
                <c:pt idx="17534">
                  <c:v>3.5069000000029802</c:v>
                </c:pt>
                <c:pt idx="17535">
                  <c:v>3.5071000000030002</c:v>
                </c:pt>
                <c:pt idx="17536">
                  <c:v>3.5073000000030006</c:v>
                </c:pt>
                <c:pt idx="17537">
                  <c:v>3.5075000000030006</c:v>
                </c:pt>
                <c:pt idx="17538">
                  <c:v>3.5077000000030001</c:v>
                </c:pt>
                <c:pt idx="17539">
                  <c:v>3.5079000000030001</c:v>
                </c:pt>
                <c:pt idx="17540">
                  <c:v>3.508100000003</c:v>
                </c:pt>
                <c:pt idx="17541">
                  <c:v>3.508300000003</c:v>
                </c:pt>
                <c:pt idx="17542">
                  <c:v>3.508500000003</c:v>
                </c:pt>
                <c:pt idx="17543">
                  <c:v>3.508700000003</c:v>
                </c:pt>
                <c:pt idx="17544">
                  <c:v>3.508900000003</c:v>
                </c:pt>
                <c:pt idx="17545">
                  <c:v>3.5091000000030004</c:v>
                </c:pt>
                <c:pt idx="17546">
                  <c:v>3.5093000000030004</c:v>
                </c:pt>
                <c:pt idx="17547">
                  <c:v>3.5095000000029852</c:v>
                </c:pt>
                <c:pt idx="17548">
                  <c:v>3.5097000000029852</c:v>
                </c:pt>
                <c:pt idx="17549">
                  <c:v>3.5099000000029852</c:v>
                </c:pt>
                <c:pt idx="17550">
                  <c:v>3.5101000000029852</c:v>
                </c:pt>
                <c:pt idx="17551">
                  <c:v>3.5103000000029851</c:v>
                </c:pt>
                <c:pt idx="17552">
                  <c:v>3.5105000000029842</c:v>
                </c:pt>
                <c:pt idx="17553">
                  <c:v>3.5107000000029842</c:v>
                </c:pt>
                <c:pt idx="17554">
                  <c:v>3.5109000000029846</c:v>
                </c:pt>
                <c:pt idx="17555">
                  <c:v>3.5111000000029851</c:v>
                </c:pt>
                <c:pt idx="17556">
                  <c:v>3.5113000000029855</c:v>
                </c:pt>
                <c:pt idx="17557">
                  <c:v>3.5115000000029859</c:v>
                </c:pt>
                <c:pt idx="17558">
                  <c:v>3.5117000000029872</c:v>
                </c:pt>
                <c:pt idx="17559">
                  <c:v>3.5119000000029872</c:v>
                </c:pt>
                <c:pt idx="17560">
                  <c:v>3.5121000000029872</c:v>
                </c:pt>
                <c:pt idx="17561">
                  <c:v>3.5123000000029876</c:v>
                </c:pt>
                <c:pt idx="17562">
                  <c:v>3.512500000002988</c:v>
                </c:pt>
                <c:pt idx="17563">
                  <c:v>3.5127000000029884</c:v>
                </c:pt>
                <c:pt idx="17564">
                  <c:v>3.5129000000029889</c:v>
                </c:pt>
                <c:pt idx="17565">
                  <c:v>3.5131000000030004</c:v>
                </c:pt>
                <c:pt idx="17566">
                  <c:v>3.5133000000030004</c:v>
                </c:pt>
                <c:pt idx="17567">
                  <c:v>3.5135000000030003</c:v>
                </c:pt>
                <c:pt idx="17568">
                  <c:v>3.5137000000030003</c:v>
                </c:pt>
                <c:pt idx="17569">
                  <c:v>3.5139000000030003</c:v>
                </c:pt>
                <c:pt idx="17570">
                  <c:v>3.5141000000030003</c:v>
                </c:pt>
                <c:pt idx="17571">
                  <c:v>3.5143000000029998</c:v>
                </c:pt>
                <c:pt idx="17572">
                  <c:v>3.5145000000030002</c:v>
                </c:pt>
                <c:pt idx="17573">
                  <c:v>3.5147000000030002</c:v>
                </c:pt>
                <c:pt idx="17574">
                  <c:v>3.5149000000030002</c:v>
                </c:pt>
                <c:pt idx="17575">
                  <c:v>3.5151000000029997</c:v>
                </c:pt>
                <c:pt idx="17576">
                  <c:v>3.5153000000029992</c:v>
                </c:pt>
                <c:pt idx="17577">
                  <c:v>3.5155000000029952</c:v>
                </c:pt>
                <c:pt idx="17578">
                  <c:v>3.5157000000029952</c:v>
                </c:pt>
                <c:pt idx="17579">
                  <c:v>3.5159000000029952</c:v>
                </c:pt>
                <c:pt idx="17580">
                  <c:v>3.5161000000029956</c:v>
                </c:pt>
                <c:pt idx="17581">
                  <c:v>3.5163000000029982</c:v>
                </c:pt>
                <c:pt idx="17582">
                  <c:v>3.5165000000029982</c:v>
                </c:pt>
                <c:pt idx="17583">
                  <c:v>3.5167000000029982</c:v>
                </c:pt>
                <c:pt idx="17584">
                  <c:v>3.5169000000029982</c:v>
                </c:pt>
                <c:pt idx="17585">
                  <c:v>3.5171000000030004</c:v>
                </c:pt>
                <c:pt idx="17586">
                  <c:v>3.5173000000030004</c:v>
                </c:pt>
                <c:pt idx="17587">
                  <c:v>3.5175000000030003</c:v>
                </c:pt>
                <c:pt idx="17588">
                  <c:v>3.5177000000030003</c:v>
                </c:pt>
                <c:pt idx="17589">
                  <c:v>3.5179000000030003</c:v>
                </c:pt>
                <c:pt idx="17590">
                  <c:v>3.5181000000030003</c:v>
                </c:pt>
                <c:pt idx="17591">
                  <c:v>3.5183000000030002</c:v>
                </c:pt>
                <c:pt idx="17592">
                  <c:v>3.5185000000030007</c:v>
                </c:pt>
                <c:pt idx="17593">
                  <c:v>3.5187000000030002</c:v>
                </c:pt>
                <c:pt idx="17594">
                  <c:v>3.5189000000029997</c:v>
                </c:pt>
                <c:pt idx="17595">
                  <c:v>3.5191000000030002</c:v>
                </c:pt>
                <c:pt idx="17596">
                  <c:v>3.5193000000030024</c:v>
                </c:pt>
                <c:pt idx="17597">
                  <c:v>3.5195000000030028</c:v>
                </c:pt>
                <c:pt idx="17598">
                  <c:v>3.5197000000030028</c:v>
                </c:pt>
                <c:pt idx="17599">
                  <c:v>3.5199000000030027</c:v>
                </c:pt>
                <c:pt idx="17600">
                  <c:v>3.520100000003004</c:v>
                </c:pt>
                <c:pt idx="17601">
                  <c:v>3.5203000000030045</c:v>
                </c:pt>
                <c:pt idx="17602">
                  <c:v>3.5205000000030049</c:v>
                </c:pt>
                <c:pt idx="17603">
                  <c:v>3.5207000000030053</c:v>
                </c:pt>
                <c:pt idx="17604">
                  <c:v>3.5209000000030057</c:v>
                </c:pt>
                <c:pt idx="17605">
                  <c:v>3.5211000000030062</c:v>
                </c:pt>
                <c:pt idx="17606">
                  <c:v>3.5213000000030066</c:v>
                </c:pt>
                <c:pt idx="17607">
                  <c:v>3.521500000003007</c:v>
                </c:pt>
                <c:pt idx="17608">
                  <c:v>3.5217000000030074</c:v>
                </c:pt>
                <c:pt idx="17609">
                  <c:v>3.5219000000030078</c:v>
                </c:pt>
                <c:pt idx="17610">
                  <c:v>3.5221000000030083</c:v>
                </c:pt>
                <c:pt idx="17611">
                  <c:v>3.5223000000030087</c:v>
                </c:pt>
                <c:pt idx="17612">
                  <c:v>3.5225000000030087</c:v>
                </c:pt>
                <c:pt idx="17613">
                  <c:v>3.5227000000030078</c:v>
                </c:pt>
                <c:pt idx="17614">
                  <c:v>3.52290000000301</c:v>
                </c:pt>
                <c:pt idx="17615">
                  <c:v>3.5231000000030201</c:v>
                </c:pt>
                <c:pt idx="17616">
                  <c:v>3.5233000000030112</c:v>
                </c:pt>
                <c:pt idx="17617">
                  <c:v>3.5235000000030112</c:v>
                </c:pt>
                <c:pt idx="17618">
                  <c:v>3.5237000000030116</c:v>
                </c:pt>
                <c:pt idx="17619">
                  <c:v>3.5239000000030152</c:v>
                </c:pt>
                <c:pt idx="17620">
                  <c:v>3.5241000000030152</c:v>
                </c:pt>
                <c:pt idx="17621">
                  <c:v>3.5243000000030142</c:v>
                </c:pt>
                <c:pt idx="17622">
                  <c:v>3.5245000000030142</c:v>
                </c:pt>
                <c:pt idx="17623">
                  <c:v>3.5247000000030142</c:v>
                </c:pt>
                <c:pt idx="17624">
                  <c:v>3.5249000000030142</c:v>
                </c:pt>
                <c:pt idx="17625">
                  <c:v>3.5251000000030146</c:v>
                </c:pt>
                <c:pt idx="17626">
                  <c:v>3.525300000003015</c:v>
                </c:pt>
                <c:pt idx="17627">
                  <c:v>3.5255000000030154</c:v>
                </c:pt>
                <c:pt idx="17628">
                  <c:v>3.5257000000030159</c:v>
                </c:pt>
                <c:pt idx="17629">
                  <c:v>3.5259000000030172</c:v>
                </c:pt>
                <c:pt idx="17630">
                  <c:v>3.5261000000030172</c:v>
                </c:pt>
                <c:pt idx="17631">
                  <c:v>3.5263000000030171</c:v>
                </c:pt>
                <c:pt idx="17632">
                  <c:v>3.5265000000030176</c:v>
                </c:pt>
                <c:pt idx="17633">
                  <c:v>3.526700000003018</c:v>
                </c:pt>
                <c:pt idx="17634">
                  <c:v>3.5269000000030184</c:v>
                </c:pt>
                <c:pt idx="17635">
                  <c:v>3.5271000000030202</c:v>
                </c:pt>
                <c:pt idx="17636">
                  <c:v>3.5273000000030192</c:v>
                </c:pt>
                <c:pt idx="17637">
                  <c:v>3.5275000000030201</c:v>
                </c:pt>
                <c:pt idx="17638">
                  <c:v>3.5277000000030201</c:v>
                </c:pt>
                <c:pt idx="17639">
                  <c:v>3.5279000000030205</c:v>
                </c:pt>
                <c:pt idx="17640">
                  <c:v>3.5281000000030209</c:v>
                </c:pt>
                <c:pt idx="17641">
                  <c:v>3.5283000000030214</c:v>
                </c:pt>
                <c:pt idx="17642">
                  <c:v>3.5285000000030218</c:v>
                </c:pt>
                <c:pt idx="17643">
                  <c:v>3.5287000000030222</c:v>
                </c:pt>
                <c:pt idx="17644">
                  <c:v>3.5289000000030226</c:v>
                </c:pt>
                <c:pt idx="17645">
                  <c:v>3.529100000003023</c:v>
                </c:pt>
                <c:pt idx="17646">
                  <c:v>3.5293000000030235</c:v>
                </c:pt>
                <c:pt idx="17647">
                  <c:v>3.5295000000030239</c:v>
                </c:pt>
                <c:pt idx="17648">
                  <c:v>3.5297000000030243</c:v>
                </c:pt>
                <c:pt idx="17649">
                  <c:v>3.5299000000030247</c:v>
                </c:pt>
                <c:pt idx="17650">
                  <c:v>3.5301000000030247</c:v>
                </c:pt>
                <c:pt idx="17651">
                  <c:v>3.5303000000030247</c:v>
                </c:pt>
                <c:pt idx="17652">
                  <c:v>3.530500000003026</c:v>
                </c:pt>
                <c:pt idx="17653">
                  <c:v>3.5307000000030264</c:v>
                </c:pt>
                <c:pt idx="17654">
                  <c:v>3.5309000000030268</c:v>
                </c:pt>
                <c:pt idx="17655">
                  <c:v>3.5311000000030273</c:v>
                </c:pt>
                <c:pt idx="17656">
                  <c:v>3.5313000000030277</c:v>
                </c:pt>
                <c:pt idx="17657">
                  <c:v>3.5315000000030277</c:v>
                </c:pt>
                <c:pt idx="17658">
                  <c:v>3.5317000000030268</c:v>
                </c:pt>
                <c:pt idx="17659">
                  <c:v>3.5319000000030267</c:v>
                </c:pt>
                <c:pt idx="17660">
                  <c:v>3.5321000000030267</c:v>
                </c:pt>
                <c:pt idx="17661">
                  <c:v>3.5323000000030267</c:v>
                </c:pt>
                <c:pt idx="17662">
                  <c:v>3.5325000000030267</c:v>
                </c:pt>
                <c:pt idx="17663">
                  <c:v>3.5327000000030178</c:v>
                </c:pt>
                <c:pt idx="17664">
                  <c:v>3.5329000000030177</c:v>
                </c:pt>
                <c:pt idx="17665">
                  <c:v>3.5331000000030315</c:v>
                </c:pt>
                <c:pt idx="17666">
                  <c:v>3.5333000000030319</c:v>
                </c:pt>
                <c:pt idx="17667">
                  <c:v>3.5335000000030332</c:v>
                </c:pt>
                <c:pt idx="17668">
                  <c:v>3.5337000000030332</c:v>
                </c:pt>
                <c:pt idx="17669">
                  <c:v>3.5339000000030332</c:v>
                </c:pt>
                <c:pt idx="17670">
                  <c:v>3.5341000000030336</c:v>
                </c:pt>
                <c:pt idx="17671">
                  <c:v>3.534300000003034</c:v>
                </c:pt>
                <c:pt idx="17672">
                  <c:v>3.5345000000030344</c:v>
                </c:pt>
                <c:pt idx="17673">
                  <c:v>3.5347000000030349</c:v>
                </c:pt>
                <c:pt idx="17674">
                  <c:v>3.5349000000030353</c:v>
                </c:pt>
                <c:pt idx="17675">
                  <c:v>3.5351000000030357</c:v>
                </c:pt>
                <c:pt idx="17676">
                  <c:v>3.5353000000030361</c:v>
                </c:pt>
                <c:pt idx="17677">
                  <c:v>3.5355000000030365</c:v>
                </c:pt>
                <c:pt idx="17678">
                  <c:v>3.535700000003037</c:v>
                </c:pt>
                <c:pt idx="17679">
                  <c:v>3.5359000000030374</c:v>
                </c:pt>
                <c:pt idx="17680">
                  <c:v>3.5361000000030378</c:v>
                </c:pt>
                <c:pt idx="17681">
                  <c:v>3.5363000000030378</c:v>
                </c:pt>
                <c:pt idx="17682">
                  <c:v>3.5365000000030387</c:v>
                </c:pt>
                <c:pt idx="17683">
                  <c:v>3.5367000000030377</c:v>
                </c:pt>
                <c:pt idx="17684">
                  <c:v>3.5369000000030377</c:v>
                </c:pt>
                <c:pt idx="17685">
                  <c:v>3.5371000000030399</c:v>
                </c:pt>
                <c:pt idx="17686">
                  <c:v>3.5373000000030403</c:v>
                </c:pt>
                <c:pt idx="17687">
                  <c:v>3.5375000000030408</c:v>
                </c:pt>
                <c:pt idx="17688">
                  <c:v>3.5377000000030407</c:v>
                </c:pt>
                <c:pt idx="17689">
                  <c:v>3.5379000000030407</c:v>
                </c:pt>
                <c:pt idx="17690">
                  <c:v>3.538100000003042</c:v>
                </c:pt>
                <c:pt idx="17691">
                  <c:v>3.5383000000030425</c:v>
                </c:pt>
                <c:pt idx="17692">
                  <c:v>3.5385000000030429</c:v>
                </c:pt>
                <c:pt idx="17693">
                  <c:v>3.5387000000030433</c:v>
                </c:pt>
                <c:pt idx="17694">
                  <c:v>3.5389000000030437</c:v>
                </c:pt>
                <c:pt idx="17695">
                  <c:v>3.5391000000030437</c:v>
                </c:pt>
                <c:pt idx="17696">
                  <c:v>3.5393000000030437</c:v>
                </c:pt>
                <c:pt idx="17697">
                  <c:v>3.5395000000030437</c:v>
                </c:pt>
                <c:pt idx="17698">
                  <c:v>3.5397000000030427</c:v>
                </c:pt>
                <c:pt idx="17699">
                  <c:v>3.5399000000030427</c:v>
                </c:pt>
                <c:pt idx="17700">
                  <c:v>3.5401000000030471</c:v>
                </c:pt>
                <c:pt idx="17701">
                  <c:v>3.5403000000030471</c:v>
                </c:pt>
                <c:pt idx="17702">
                  <c:v>3.5405000000030471</c:v>
                </c:pt>
                <c:pt idx="17703">
                  <c:v>3.5407000000030475</c:v>
                </c:pt>
                <c:pt idx="17704">
                  <c:v>3.5409000000030479</c:v>
                </c:pt>
                <c:pt idx="17705">
                  <c:v>3.5411000000030484</c:v>
                </c:pt>
                <c:pt idx="17706">
                  <c:v>3.5413000000030488</c:v>
                </c:pt>
                <c:pt idx="17707">
                  <c:v>3.5415000000030488</c:v>
                </c:pt>
                <c:pt idx="17708">
                  <c:v>3.5417000000030487</c:v>
                </c:pt>
                <c:pt idx="17709">
                  <c:v>3.5419000000030501</c:v>
                </c:pt>
                <c:pt idx="17710">
                  <c:v>3.5421000000030505</c:v>
                </c:pt>
                <c:pt idx="17711">
                  <c:v>3.5423000000030509</c:v>
                </c:pt>
                <c:pt idx="17712">
                  <c:v>3.5425000000030513</c:v>
                </c:pt>
                <c:pt idx="17713">
                  <c:v>3.5427000000030517</c:v>
                </c:pt>
                <c:pt idx="17714">
                  <c:v>3.5429000000030522</c:v>
                </c:pt>
                <c:pt idx="17715">
                  <c:v>3.5431000000030552</c:v>
                </c:pt>
                <c:pt idx="17716">
                  <c:v>3.5433000000030552</c:v>
                </c:pt>
                <c:pt idx="17717">
                  <c:v>3.5435000000030552</c:v>
                </c:pt>
                <c:pt idx="17718">
                  <c:v>3.5437000000030552</c:v>
                </c:pt>
                <c:pt idx="17719">
                  <c:v>3.5439000000030552</c:v>
                </c:pt>
                <c:pt idx="17720">
                  <c:v>3.5441000000030551</c:v>
                </c:pt>
                <c:pt idx="17721">
                  <c:v>3.5443000000030551</c:v>
                </c:pt>
                <c:pt idx="17722">
                  <c:v>3.5445000000030555</c:v>
                </c:pt>
                <c:pt idx="17723">
                  <c:v>3.5447000000030582</c:v>
                </c:pt>
                <c:pt idx="17724">
                  <c:v>3.5449000000030582</c:v>
                </c:pt>
                <c:pt idx="17725">
                  <c:v>3.5451000000030581</c:v>
                </c:pt>
                <c:pt idx="17726">
                  <c:v>3.5453000000030572</c:v>
                </c:pt>
                <c:pt idx="17727">
                  <c:v>3.5455000000030581</c:v>
                </c:pt>
                <c:pt idx="17728">
                  <c:v>3.5457000000030581</c:v>
                </c:pt>
                <c:pt idx="17729">
                  <c:v>3.5459000000030585</c:v>
                </c:pt>
                <c:pt idx="17730">
                  <c:v>3.5461000000030589</c:v>
                </c:pt>
                <c:pt idx="17731">
                  <c:v>3.5463000000030593</c:v>
                </c:pt>
                <c:pt idx="17732">
                  <c:v>3.5465000000030598</c:v>
                </c:pt>
                <c:pt idx="17733">
                  <c:v>3.5467000000030597</c:v>
                </c:pt>
                <c:pt idx="17734">
                  <c:v>3.5469000000030597</c:v>
                </c:pt>
                <c:pt idx="17735">
                  <c:v>3.547100000003061</c:v>
                </c:pt>
                <c:pt idx="17736">
                  <c:v>3.5473000000030614</c:v>
                </c:pt>
                <c:pt idx="17737">
                  <c:v>3.5475000000030619</c:v>
                </c:pt>
                <c:pt idx="17738">
                  <c:v>3.5477000000030632</c:v>
                </c:pt>
                <c:pt idx="17739">
                  <c:v>3.5479000000030632</c:v>
                </c:pt>
                <c:pt idx="17740">
                  <c:v>3.5481000000030631</c:v>
                </c:pt>
                <c:pt idx="17741">
                  <c:v>3.5483000000030636</c:v>
                </c:pt>
                <c:pt idx="17742">
                  <c:v>3.548500000003064</c:v>
                </c:pt>
                <c:pt idx="17743">
                  <c:v>3.5487000000030644</c:v>
                </c:pt>
                <c:pt idx="17744">
                  <c:v>3.5489000000030648</c:v>
                </c:pt>
                <c:pt idx="17745">
                  <c:v>3.5491000000030648</c:v>
                </c:pt>
                <c:pt idx="17746">
                  <c:v>3.5493000000030657</c:v>
                </c:pt>
                <c:pt idx="17747">
                  <c:v>3.5495000000030661</c:v>
                </c:pt>
                <c:pt idx="17748">
                  <c:v>3.5497000000030665</c:v>
                </c:pt>
                <c:pt idx="17749">
                  <c:v>3.5499000000030669</c:v>
                </c:pt>
                <c:pt idx="17750">
                  <c:v>3.5501000000030674</c:v>
                </c:pt>
                <c:pt idx="17751">
                  <c:v>3.5503000000030678</c:v>
                </c:pt>
                <c:pt idx="17752">
                  <c:v>3.5505000000030678</c:v>
                </c:pt>
                <c:pt idx="17753">
                  <c:v>3.5507000000030677</c:v>
                </c:pt>
                <c:pt idx="17754">
                  <c:v>3.5509000000030677</c:v>
                </c:pt>
                <c:pt idx="17755">
                  <c:v>3.5511000000030677</c:v>
                </c:pt>
                <c:pt idx="17756">
                  <c:v>3.5513000000030677</c:v>
                </c:pt>
                <c:pt idx="17757">
                  <c:v>3.5515000000030703</c:v>
                </c:pt>
                <c:pt idx="17758">
                  <c:v>3.5517000000030707</c:v>
                </c:pt>
                <c:pt idx="17759">
                  <c:v>3.5519000000030707</c:v>
                </c:pt>
                <c:pt idx="17760">
                  <c:v>3.5521000000030707</c:v>
                </c:pt>
                <c:pt idx="17761">
                  <c:v>3.552300000003072</c:v>
                </c:pt>
                <c:pt idx="17762">
                  <c:v>3.5525000000030724</c:v>
                </c:pt>
                <c:pt idx="17763">
                  <c:v>3.5527000000030728</c:v>
                </c:pt>
                <c:pt idx="17764">
                  <c:v>3.5529000000030733</c:v>
                </c:pt>
                <c:pt idx="17765">
                  <c:v>3.5531000000030741</c:v>
                </c:pt>
                <c:pt idx="17766">
                  <c:v>3.5533000000030741</c:v>
                </c:pt>
                <c:pt idx="17767">
                  <c:v>3.5535000000030745</c:v>
                </c:pt>
                <c:pt idx="17768">
                  <c:v>3.553700000003075</c:v>
                </c:pt>
                <c:pt idx="17769">
                  <c:v>3.5539000000030754</c:v>
                </c:pt>
                <c:pt idx="17770">
                  <c:v>3.5541000000030758</c:v>
                </c:pt>
                <c:pt idx="17771">
                  <c:v>3.5543000000030762</c:v>
                </c:pt>
                <c:pt idx="17772">
                  <c:v>3.5545000000030766</c:v>
                </c:pt>
                <c:pt idx="17773">
                  <c:v>3.5547000000030771</c:v>
                </c:pt>
                <c:pt idx="17774">
                  <c:v>3.5549000000030775</c:v>
                </c:pt>
                <c:pt idx="17775">
                  <c:v>3.5551000000030779</c:v>
                </c:pt>
                <c:pt idx="17776">
                  <c:v>3.5553000000030783</c:v>
                </c:pt>
                <c:pt idx="17777">
                  <c:v>3.5555000000030788</c:v>
                </c:pt>
                <c:pt idx="17778">
                  <c:v>3.5557000000030787</c:v>
                </c:pt>
                <c:pt idx="17779">
                  <c:v>3.5559000000030787</c:v>
                </c:pt>
                <c:pt idx="17780">
                  <c:v>3.5561000000030787</c:v>
                </c:pt>
                <c:pt idx="17781">
                  <c:v>3.5563000000030787</c:v>
                </c:pt>
                <c:pt idx="17782">
                  <c:v>3.5565000000030778</c:v>
                </c:pt>
                <c:pt idx="17783">
                  <c:v>3.5567000000030777</c:v>
                </c:pt>
                <c:pt idx="17784">
                  <c:v>3.5569000000030777</c:v>
                </c:pt>
                <c:pt idx="17785">
                  <c:v>3.5571000000030821</c:v>
                </c:pt>
                <c:pt idx="17786">
                  <c:v>3.5573000000030826</c:v>
                </c:pt>
                <c:pt idx="17787">
                  <c:v>3.557500000003083</c:v>
                </c:pt>
                <c:pt idx="17788">
                  <c:v>3.5577000000030834</c:v>
                </c:pt>
                <c:pt idx="17789">
                  <c:v>3.5579000000030838</c:v>
                </c:pt>
                <c:pt idx="17790">
                  <c:v>3.5581000000030838</c:v>
                </c:pt>
                <c:pt idx="17791">
                  <c:v>3.5583000000030847</c:v>
                </c:pt>
                <c:pt idx="17792">
                  <c:v>3.5585000000030838</c:v>
                </c:pt>
                <c:pt idx="17793">
                  <c:v>3.5587000000030837</c:v>
                </c:pt>
                <c:pt idx="17794">
                  <c:v>3.5589000000030837</c:v>
                </c:pt>
                <c:pt idx="17795">
                  <c:v>3.5591000000030864</c:v>
                </c:pt>
                <c:pt idx="17796">
                  <c:v>3.5593000000030868</c:v>
                </c:pt>
                <c:pt idx="17797">
                  <c:v>3.5595000000030868</c:v>
                </c:pt>
                <c:pt idx="17798">
                  <c:v>3.5597000000030867</c:v>
                </c:pt>
                <c:pt idx="17799">
                  <c:v>3.5599000000030867</c:v>
                </c:pt>
                <c:pt idx="17800">
                  <c:v>3.5601000000030885</c:v>
                </c:pt>
                <c:pt idx="17801">
                  <c:v>3.5603000000030889</c:v>
                </c:pt>
                <c:pt idx="17802">
                  <c:v>3.5605000000030893</c:v>
                </c:pt>
                <c:pt idx="17803">
                  <c:v>3.5607000000030897</c:v>
                </c:pt>
                <c:pt idx="17804">
                  <c:v>3.5609000000030901</c:v>
                </c:pt>
                <c:pt idx="17805">
                  <c:v>3.5611000000030906</c:v>
                </c:pt>
                <c:pt idx="17806">
                  <c:v>3.561300000003091</c:v>
                </c:pt>
                <c:pt idx="17807">
                  <c:v>3.5615000000030914</c:v>
                </c:pt>
                <c:pt idx="17808">
                  <c:v>3.5617000000030918</c:v>
                </c:pt>
                <c:pt idx="17809">
                  <c:v>3.5619000000030931</c:v>
                </c:pt>
                <c:pt idx="17810">
                  <c:v>3.5621000000030931</c:v>
                </c:pt>
                <c:pt idx="17811">
                  <c:v>3.5623000000030931</c:v>
                </c:pt>
                <c:pt idx="17812">
                  <c:v>3.5625000000030935</c:v>
                </c:pt>
                <c:pt idx="17813">
                  <c:v>3.5627000000030939</c:v>
                </c:pt>
                <c:pt idx="17814">
                  <c:v>3.5629000000030944</c:v>
                </c:pt>
                <c:pt idx="17815">
                  <c:v>3.5631000000030952</c:v>
                </c:pt>
                <c:pt idx="17816">
                  <c:v>3.5633000000030952</c:v>
                </c:pt>
                <c:pt idx="17817">
                  <c:v>3.5635000000030956</c:v>
                </c:pt>
                <c:pt idx="17818">
                  <c:v>3.5637000000030992</c:v>
                </c:pt>
                <c:pt idx="17819">
                  <c:v>3.5639000000030991</c:v>
                </c:pt>
                <c:pt idx="17820">
                  <c:v>3.5641000000030982</c:v>
                </c:pt>
                <c:pt idx="17821">
                  <c:v>3.5643000000030982</c:v>
                </c:pt>
                <c:pt idx="17822">
                  <c:v>3.5645000000030982</c:v>
                </c:pt>
                <c:pt idx="17823">
                  <c:v>3.5647000000030982</c:v>
                </c:pt>
                <c:pt idx="17824">
                  <c:v>3.5649000000030986</c:v>
                </c:pt>
                <c:pt idx="17825">
                  <c:v>3.565100000003099</c:v>
                </c:pt>
                <c:pt idx="17826">
                  <c:v>3.5653000000030994</c:v>
                </c:pt>
                <c:pt idx="17827">
                  <c:v>3.5655000000030999</c:v>
                </c:pt>
                <c:pt idx="17828">
                  <c:v>3.5657000000031003</c:v>
                </c:pt>
                <c:pt idx="17829">
                  <c:v>3.5659000000031007</c:v>
                </c:pt>
                <c:pt idx="17830">
                  <c:v>3.5661000000031007</c:v>
                </c:pt>
                <c:pt idx="17831">
                  <c:v>3.5663000000031007</c:v>
                </c:pt>
                <c:pt idx="17832">
                  <c:v>3.566500000003102</c:v>
                </c:pt>
                <c:pt idx="17833">
                  <c:v>3.5667000000031024</c:v>
                </c:pt>
                <c:pt idx="17834">
                  <c:v>3.5669000000031028</c:v>
                </c:pt>
                <c:pt idx="17835">
                  <c:v>3.5671000000031032</c:v>
                </c:pt>
                <c:pt idx="17836">
                  <c:v>3.5673000000031041</c:v>
                </c:pt>
                <c:pt idx="17837">
                  <c:v>3.5675000000031041</c:v>
                </c:pt>
                <c:pt idx="17838">
                  <c:v>3.5677000000031045</c:v>
                </c:pt>
                <c:pt idx="17839">
                  <c:v>3.5679000000031049</c:v>
                </c:pt>
                <c:pt idx="17840">
                  <c:v>3.5681000000031053</c:v>
                </c:pt>
                <c:pt idx="17841">
                  <c:v>3.5683000000031058</c:v>
                </c:pt>
                <c:pt idx="17842">
                  <c:v>3.5685000000031062</c:v>
                </c:pt>
                <c:pt idx="17843">
                  <c:v>3.5687000000031066</c:v>
                </c:pt>
                <c:pt idx="17844">
                  <c:v>3.568900000003107</c:v>
                </c:pt>
                <c:pt idx="17845">
                  <c:v>3.5691000000031075</c:v>
                </c:pt>
                <c:pt idx="17846">
                  <c:v>3.5693000000031079</c:v>
                </c:pt>
                <c:pt idx="17847">
                  <c:v>3.5695000000031083</c:v>
                </c:pt>
                <c:pt idx="17848">
                  <c:v>3.5697000000031087</c:v>
                </c:pt>
                <c:pt idx="17849">
                  <c:v>3.5699000000031087</c:v>
                </c:pt>
                <c:pt idx="17850">
                  <c:v>3.5701000000031087</c:v>
                </c:pt>
                <c:pt idx="17851">
                  <c:v>3.57030000000311</c:v>
                </c:pt>
                <c:pt idx="17852">
                  <c:v>3.5705000000031104</c:v>
                </c:pt>
                <c:pt idx="17853">
                  <c:v>3.5707000000031108</c:v>
                </c:pt>
                <c:pt idx="17854">
                  <c:v>3.5709000000031113</c:v>
                </c:pt>
                <c:pt idx="17855">
                  <c:v>3.5711000000031117</c:v>
                </c:pt>
                <c:pt idx="17856">
                  <c:v>3.5713000000031121</c:v>
                </c:pt>
                <c:pt idx="17857">
                  <c:v>3.5715000000031125</c:v>
                </c:pt>
                <c:pt idx="17858">
                  <c:v>3.5717000000031129</c:v>
                </c:pt>
                <c:pt idx="17859">
                  <c:v>3.5719000000031134</c:v>
                </c:pt>
                <c:pt idx="17860">
                  <c:v>3.5721000000031138</c:v>
                </c:pt>
                <c:pt idx="17861">
                  <c:v>3.5723000000031138</c:v>
                </c:pt>
                <c:pt idx="17862">
                  <c:v>3.5725000000031137</c:v>
                </c:pt>
                <c:pt idx="17863">
                  <c:v>3.5727000000031137</c:v>
                </c:pt>
                <c:pt idx="17864">
                  <c:v>3.5729000000031137</c:v>
                </c:pt>
                <c:pt idx="17865">
                  <c:v>3.5731000000031159</c:v>
                </c:pt>
                <c:pt idx="17866">
                  <c:v>3.5733000000031172</c:v>
                </c:pt>
                <c:pt idx="17867">
                  <c:v>3.5735000000031172</c:v>
                </c:pt>
                <c:pt idx="17868">
                  <c:v>3.5737000000031172</c:v>
                </c:pt>
                <c:pt idx="17869">
                  <c:v>3.5739000000031176</c:v>
                </c:pt>
                <c:pt idx="17870">
                  <c:v>3.574100000003118</c:v>
                </c:pt>
                <c:pt idx="17871">
                  <c:v>3.5743000000031184</c:v>
                </c:pt>
                <c:pt idx="17872">
                  <c:v>3.5745000000031188</c:v>
                </c:pt>
                <c:pt idx="17873">
                  <c:v>3.5747000000031193</c:v>
                </c:pt>
                <c:pt idx="17874">
                  <c:v>3.5749000000031197</c:v>
                </c:pt>
                <c:pt idx="17875">
                  <c:v>3.5751000000031197</c:v>
                </c:pt>
                <c:pt idx="17876">
                  <c:v>3.5753000000031188</c:v>
                </c:pt>
                <c:pt idx="17877">
                  <c:v>3.5755000000031187</c:v>
                </c:pt>
                <c:pt idx="17878">
                  <c:v>3.5757000000031187</c:v>
                </c:pt>
                <c:pt idx="17879">
                  <c:v>3.5759000000031187</c:v>
                </c:pt>
                <c:pt idx="17880">
                  <c:v>3.5761000000031187</c:v>
                </c:pt>
                <c:pt idx="17881">
                  <c:v>3.5763000000031187</c:v>
                </c:pt>
                <c:pt idx="17882">
                  <c:v>3.5765000000031177</c:v>
                </c:pt>
                <c:pt idx="17883">
                  <c:v>3.5767000000031177</c:v>
                </c:pt>
                <c:pt idx="17884">
                  <c:v>3.5769000000031177</c:v>
                </c:pt>
                <c:pt idx="17885">
                  <c:v>3.5771000000031243</c:v>
                </c:pt>
                <c:pt idx="17886">
                  <c:v>3.5773000000031248</c:v>
                </c:pt>
                <c:pt idx="17887">
                  <c:v>3.5775000000031247</c:v>
                </c:pt>
                <c:pt idx="17888">
                  <c:v>3.5777000000031247</c:v>
                </c:pt>
                <c:pt idx="17889">
                  <c:v>3.577900000003126</c:v>
                </c:pt>
                <c:pt idx="17890">
                  <c:v>3.5781000000031264</c:v>
                </c:pt>
                <c:pt idx="17891">
                  <c:v>3.5783000000031269</c:v>
                </c:pt>
                <c:pt idx="17892">
                  <c:v>3.5785000000031273</c:v>
                </c:pt>
                <c:pt idx="17893">
                  <c:v>3.5787000000031277</c:v>
                </c:pt>
                <c:pt idx="17894">
                  <c:v>3.5789000000031277</c:v>
                </c:pt>
                <c:pt idx="17895">
                  <c:v>3.5791000000031277</c:v>
                </c:pt>
                <c:pt idx="17896">
                  <c:v>3.5793000000031268</c:v>
                </c:pt>
                <c:pt idx="17897">
                  <c:v>3.5795000000031267</c:v>
                </c:pt>
                <c:pt idx="17898">
                  <c:v>3.5797000000031267</c:v>
                </c:pt>
                <c:pt idx="17899">
                  <c:v>3.5799000000031267</c:v>
                </c:pt>
                <c:pt idx="17900">
                  <c:v>3.5801000000031311</c:v>
                </c:pt>
                <c:pt idx="17901">
                  <c:v>3.5803000000031311</c:v>
                </c:pt>
                <c:pt idx="17902">
                  <c:v>3.5805000000031315</c:v>
                </c:pt>
                <c:pt idx="17903">
                  <c:v>3.5807000000031319</c:v>
                </c:pt>
                <c:pt idx="17904">
                  <c:v>3.5809000000031332</c:v>
                </c:pt>
                <c:pt idx="17905">
                  <c:v>3.5811000000031332</c:v>
                </c:pt>
                <c:pt idx="17906">
                  <c:v>3.5813000000031332</c:v>
                </c:pt>
                <c:pt idx="17907">
                  <c:v>3.5815000000031336</c:v>
                </c:pt>
                <c:pt idx="17908">
                  <c:v>3.581700000003134</c:v>
                </c:pt>
                <c:pt idx="17909">
                  <c:v>3.5819000000031345</c:v>
                </c:pt>
                <c:pt idx="17910">
                  <c:v>3.5821000000031349</c:v>
                </c:pt>
                <c:pt idx="17911">
                  <c:v>3.5823000000031353</c:v>
                </c:pt>
                <c:pt idx="17912">
                  <c:v>3.5825000000031357</c:v>
                </c:pt>
                <c:pt idx="17913">
                  <c:v>3.5827000000031362</c:v>
                </c:pt>
                <c:pt idx="17914">
                  <c:v>3.5829000000031366</c:v>
                </c:pt>
                <c:pt idx="17915">
                  <c:v>3.5831000000031392</c:v>
                </c:pt>
                <c:pt idx="17916">
                  <c:v>3.5833000000031392</c:v>
                </c:pt>
                <c:pt idx="17917">
                  <c:v>3.5835000000031392</c:v>
                </c:pt>
                <c:pt idx="17918">
                  <c:v>3.5837000000031392</c:v>
                </c:pt>
                <c:pt idx="17919">
                  <c:v>3.5839000000031391</c:v>
                </c:pt>
                <c:pt idx="17920">
                  <c:v>3.5841000000031391</c:v>
                </c:pt>
                <c:pt idx="17921">
                  <c:v>3.5843000000031395</c:v>
                </c:pt>
                <c:pt idx="17922">
                  <c:v>3.58450000000314</c:v>
                </c:pt>
                <c:pt idx="17923">
                  <c:v>3.5847000000031404</c:v>
                </c:pt>
                <c:pt idx="17924">
                  <c:v>3.5849000000031408</c:v>
                </c:pt>
                <c:pt idx="17925">
                  <c:v>3.5851000000031408</c:v>
                </c:pt>
                <c:pt idx="17926">
                  <c:v>3.5853000000031408</c:v>
                </c:pt>
                <c:pt idx="17927">
                  <c:v>3.5855000000031421</c:v>
                </c:pt>
                <c:pt idx="17928">
                  <c:v>3.5857000000031425</c:v>
                </c:pt>
                <c:pt idx="17929">
                  <c:v>3.5859000000031429</c:v>
                </c:pt>
                <c:pt idx="17930">
                  <c:v>3.5861000000031433</c:v>
                </c:pt>
                <c:pt idx="17931">
                  <c:v>3.5863000000031438</c:v>
                </c:pt>
                <c:pt idx="17932">
                  <c:v>3.5865000000031437</c:v>
                </c:pt>
                <c:pt idx="17933">
                  <c:v>3.5867000000031437</c:v>
                </c:pt>
                <c:pt idx="17934">
                  <c:v>3.5869000000031437</c:v>
                </c:pt>
                <c:pt idx="17935">
                  <c:v>3.5871000000031454</c:v>
                </c:pt>
                <c:pt idx="17936">
                  <c:v>3.5873000000031459</c:v>
                </c:pt>
                <c:pt idx="17937">
                  <c:v>3.5875000000031472</c:v>
                </c:pt>
                <c:pt idx="17938">
                  <c:v>3.5877000000031471</c:v>
                </c:pt>
                <c:pt idx="17939">
                  <c:v>3.5879000000031471</c:v>
                </c:pt>
                <c:pt idx="17940">
                  <c:v>3.5881000000031475</c:v>
                </c:pt>
                <c:pt idx="17941">
                  <c:v>3.588300000003148</c:v>
                </c:pt>
                <c:pt idx="17942">
                  <c:v>3.5885000000031484</c:v>
                </c:pt>
                <c:pt idx="17943">
                  <c:v>3.5887000000031488</c:v>
                </c:pt>
                <c:pt idx="17944">
                  <c:v>3.5889000000031488</c:v>
                </c:pt>
                <c:pt idx="17945">
                  <c:v>3.5891000000031497</c:v>
                </c:pt>
                <c:pt idx="17946">
                  <c:v>3.5893000000031501</c:v>
                </c:pt>
                <c:pt idx="17947">
                  <c:v>3.5895000000031505</c:v>
                </c:pt>
                <c:pt idx="17948">
                  <c:v>3.5897000000031509</c:v>
                </c:pt>
                <c:pt idx="17949">
                  <c:v>3.5899000000031513</c:v>
                </c:pt>
                <c:pt idx="17950">
                  <c:v>3.5901000000031518</c:v>
                </c:pt>
                <c:pt idx="17951">
                  <c:v>3.5903000000031522</c:v>
                </c:pt>
                <c:pt idx="17952">
                  <c:v>3.5905000000031526</c:v>
                </c:pt>
                <c:pt idx="17953">
                  <c:v>3.590700000003153</c:v>
                </c:pt>
                <c:pt idx="17954">
                  <c:v>3.5909000000031535</c:v>
                </c:pt>
                <c:pt idx="17955">
                  <c:v>3.5911000000031539</c:v>
                </c:pt>
                <c:pt idx="17956">
                  <c:v>3.5913000000031543</c:v>
                </c:pt>
                <c:pt idx="17957">
                  <c:v>3.5915000000031547</c:v>
                </c:pt>
                <c:pt idx="17958">
                  <c:v>3.5917000000031547</c:v>
                </c:pt>
                <c:pt idx="17959">
                  <c:v>3.5919000000031547</c:v>
                </c:pt>
                <c:pt idx="17960">
                  <c:v>3.592100000003156</c:v>
                </c:pt>
                <c:pt idx="17961">
                  <c:v>3.5923000000031564</c:v>
                </c:pt>
                <c:pt idx="17962">
                  <c:v>3.5925000000031568</c:v>
                </c:pt>
                <c:pt idx="17963">
                  <c:v>3.5927000000031573</c:v>
                </c:pt>
                <c:pt idx="17964">
                  <c:v>3.5929000000031577</c:v>
                </c:pt>
                <c:pt idx="17965">
                  <c:v>3.5931000000031581</c:v>
                </c:pt>
                <c:pt idx="17966">
                  <c:v>3.5933000000031585</c:v>
                </c:pt>
                <c:pt idx="17967">
                  <c:v>3.5935000000031589</c:v>
                </c:pt>
                <c:pt idx="17968">
                  <c:v>3.5937000000031594</c:v>
                </c:pt>
                <c:pt idx="17969">
                  <c:v>3.5939000000031598</c:v>
                </c:pt>
                <c:pt idx="17970">
                  <c:v>3.5941000000031598</c:v>
                </c:pt>
                <c:pt idx="17971">
                  <c:v>3.5943000000031597</c:v>
                </c:pt>
                <c:pt idx="17972">
                  <c:v>3.5945000000031597</c:v>
                </c:pt>
                <c:pt idx="17973">
                  <c:v>3.5947000000031597</c:v>
                </c:pt>
                <c:pt idx="17974">
                  <c:v>3.5949000000031597</c:v>
                </c:pt>
                <c:pt idx="17975">
                  <c:v>3.5951000000031623</c:v>
                </c:pt>
                <c:pt idx="17976">
                  <c:v>3.5953000000031627</c:v>
                </c:pt>
                <c:pt idx="17977">
                  <c:v>3.5955000000031627</c:v>
                </c:pt>
                <c:pt idx="17978">
                  <c:v>3.5957000000031627</c:v>
                </c:pt>
                <c:pt idx="17979">
                  <c:v>3.5959000000031627</c:v>
                </c:pt>
                <c:pt idx="17980">
                  <c:v>3.5961000000031627</c:v>
                </c:pt>
                <c:pt idx="17981">
                  <c:v>3.5963000000031577</c:v>
                </c:pt>
                <c:pt idx="17982">
                  <c:v>3.5965000000031577</c:v>
                </c:pt>
                <c:pt idx="17983">
                  <c:v>3.5967000000031577</c:v>
                </c:pt>
                <c:pt idx="17984">
                  <c:v>3.5969000000031577</c:v>
                </c:pt>
                <c:pt idx="17985">
                  <c:v>3.5971000000031665</c:v>
                </c:pt>
                <c:pt idx="17986">
                  <c:v>3.597300000003167</c:v>
                </c:pt>
                <c:pt idx="17987">
                  <c:v>3.5975000000031674</c:v>
                </c:pt>
                <c:pt idx="17988">
                  <c:v>3.5977000000031678</c:v>
                </c:pt>
                <c:pt idx="17989">
                  <c:v>3.5979000000031678</c:v>
                </c:pt>
                <c:pt idx="17990">
                  <c:v>3.5981000000031687</c:v>
                </c:pt>
                <c:pt idx="17991">
                  <c:v>3.5983000000031677</c:v>
                </c:pt>
                <c:pt idx="17992">
                  <c:v>3.5985000000031677</c:v>
                </c:pt>
                <c:pt idx="17993">
                  <c:v>3.5987000000031677</c:v>
                </c:pt>
                <c:pt idx="17994">
                  <c:v>3.5989000000031703</c:v>
                </c:pt>
                <c:pt idx="17995">
                  <c:v>3.5991000000031708</c:v>
                </c:pt>
                <c:pt idx="17996">
                  <c:v>3.5993000000031707</c:v>
                </c:pt>
                <c:pt idx="17997">
                  <c:v>3.5995000000031707</c:v>
                </c:pt>
                <c:pt idx="17998">
                  <c:v>3.599700000003172</c:v>
                </c:pt>
                <c:pt idx="17999">
                  <c:v>3.5999000000031725</c:v>
                </c:pt>
                <c:pt idx="18000">
                  <c:v>3.6001000000031742</c:v>
                </c:pt>
                <c:pt idx="18001">
                  <c:v>3.6003000000031742</c:v>
                </c:pt>
                <c:pt idx="18002">
                  <c:v>3.6005000000031742</c:v>
                </c:pt>
                <c:pt idx="18003">
                  <c:v>3.6007000000031741</c:v>
                </c:pt>
                <c:pt idx="18004">
                  <c:v>3.6009000000031746</c:v>
                </c:pt>
                <c:pt idx="18005">
                  <c:v>3.601100000003175</c:v>
                </c:pt>
                <c:pt idx="18006">
                  <c:v>3.6013000000031754</c:v>
                </c:pt>
                <c:pt idx="18007">
                  <c:v>3.6015000000031758</c:v>
                </c:pt>
                <c:pt idx="18008">
                  <c:v>3.6017000000031762</c:v>
                </c:pt>
                <c:pt idx="18009">
                  <c:v>3.6019000000031771</c:v>
                </c:pt>
                <c:pt idx="18010">
                  <c:v>3.6021000000031771</c:v>
                </c:pt>
                <c:pt idx="18011">
                  <c:v>3.6023000000031775</c:v>
                </c:pt>
                <c:pt idx="18012">
                  <c:v>3.6025000000031779</c:v>
                </c:pt>
                <c:pt idx="18013">
                  <c:v>3.6027000000031784</c:v>
                </c:pt>
                <c:pt idx="18014">
                  <c:v>3.6029000000031788</c:v>
                </c:pt>
                <c:pt idx="18015">
                  <c:v>3.6031000000031792</c:v>
                </c:pt>
                <c:pt idx="18016">
                  <c:v>3.6033000000031796</c:v>
                </c:pt>
                <c:pt idx="18017">
                  <c:v>3.60350000000318</c:v>
                </c:pt>
                <c:pt idx="18018">
                  <c:v>3.6037000000031805</c:v>
                </c:pt>
                <c:pt idx="18019">
                  <c:v>3.6039000000031809</c:v>
                </c:pt>
                <c:pt idx="18020">
                  <c:v>3.6041000000031813</c:v>
                </c:pt>
                <c:pt idx="18021">
                  <c:v>3.6043000000031817</c:v>
                </c:pt>
                <c:pt idx="18022">
                  <c:v>3.6045000000031822</c:v>
                </c:pt>
                <c:pt idx="18023">
                  <c:v>3.6047000000031826</c:v>
                </c:pt>
                <c:pt idx="18024">
                  <c:v>3.604900000003183</c:v>
                </c:pt>
                <c:pt idx="18025">
                  <c:v>3.6051000000031834</c:v>
                </c:pt>
                <c:pt idx="18026">
                  <c:v>3.6053000000031838</c:v>
                </c:pt>
                <c:pt idx="18027">
                  <c:v>3.6055000000031843</c:v>
                </c:pt>
                <c:pt idx="18028">
                  <c:v>3.6057000000031847</c:v>
                </c:pt>
                <c:pt idx="18029">
                  <c:v>3.6059000000031847</c:v>
                </c:pt>
                <c:pt idx="18030">
                  <c:v>3.6061000000031838</c:v>
                </c:pt>
                <c:pt idx="18031">
                  <c:v>3.606300000003186</c:v>
                </c:pt>
                <c:pt idx="18032">
                  <c:v>3.6065000000031864</c:v>
                </c:pt>
                <c:pt idx="18033">
                  <c:v>3.6067000000031868</c:v>
                </c:pt>
                <c:pt idx="18034">
                  <c:v>3.6069000000031868</c:v>
                </c:pt>
                <c:pt idx="18035">
                  <c:v>3.6071000000031876</c:v>
                </c:pt>
                <c:pt idx="18036">
                  <c:v>3.6073000000031881</c:v>
                </c:pt>
                <c:pt idx="18037">
                  <c:v>3.6075000000031885</c:v>
                </c:pt>
                <c:pt idx="18038">
                  <c:v>3.6077000000031889</c:v>
                </c:pt>
                <c:pt idx="18039">
                  <c:v>3.6079000000031893</c:v>
                </c:pt>
                <c:pt idx="18040">
                  <c:v>3.6081000000031898</c:v>
                </c:pt>
                <c:pt idx="18041">
                  <c:v>3.6083000000031902</c:v>
                </c:pt>
                <c:pt idx="18042">
                  <c:v>3.6085000000031906</c:v>
                </c:pt>
                <c:pt idx="18043">
                  <c:v>3.608700000003191</c:v>
                </c:pt>
                <c:pt idx="18044">
                  <c:v>3.6089000000031914</c:v>
                </c:pt>
                <c:pt idx="18045">
                  <c:v>3.6091000000031919</c:v>
                </c:pt>
                <c:pt idx="18046">
                  <c:v>3.6093000000031932</c:v>
                </c:pt>
                <c:pt idx="18047">
                  <c:v>3.6095000000031932</c:v>
                </c:pt>
                <c:pt idx="18048">
                  <c:v>3.6097000000031931</c:v>
                </c:pt>
                <c:pt idx="18049">
                  <c:v>3.6099000000031936</c:v>
                </c:pt>
                <c:pt idx="18050">
                  <c:v>3.610100000003194</c:v>
                </c:pt>
                <c:pt idx="18051">
                  <c:v>3.6103000000031944</c:v>
                </c:pt>
                <c:pt idx="18052">
                  <c:v>3.6105000000031948</c:v>
                </c:pt>
                <c:pt idx="18053">
                  <c:v>3.6107000000031948</c:v>
                </c:pt>
                <c:pt idx="18054">
                  <c:v>3.6109000000031957</c:v>
                </c:pt>
                <c:pt idx="18055">
                  <c:v>3.6111000000031961</c:v>
                </c:pt>
                <c:pt idx="18056">
                  <c:v>3.6113000000031965</c:v>
                </c:pt>
                <c:pt idx="18057">
                  <c:v>3.6115000000031969</c:v>
                </c:pt>
                <c:pt idx="18058">
                  <c:v>3.6117000000031974</c:v>
                </c:pt>
                <c:pt idx="18059">
                  <c:v>3.6119000000031978</c:v>
                </c:pt>
                <c:pt idx="18060">
                  <c:v>3.6121000000031978</c:v>
                </c:pt>
                <c:pt idx="18061">
                  <c:v>3.6123000000031977</c:v>
                </c:pt>
                <c:pt idx="18062">
                  <c:v>3.6125000000031977</c:v>
                </c:pt>
                <c:pt idx="18063">
                  <c:v>3.6127000000031977</c:v>
                </c:pt>
                <c:pt idx="18064">
                  <c:v>3.6129000000031977</c:v>
                </c:pt>
                <c:pt idx="18065">
                  <c:v>3.6131000000032003</c:v>
                </c:pt>
                <c:pt idx="18066">
                  <c:v>3.6133000000032007</c:v>
                </c:pt>
                <c:pt idx="18067">
                  <c:v>3.6135000000032007</c:v>
                </c:pt>
                <c:pt idx="18068">
                  <c:v>3.6137000000032007</c:v>
                </c:pt>
                <c:pt idx="18069">
                  <c:v>3.613900000003202</c:v>
                </c:pt>
                <c:pt idx="18070">
                  <c:v>3.6141000000032024</c:v>
                </c:pt>
                <c:pt idx="18071">
                  <c:v>3.6143000000032028</c:v>
                </c:pt>
                <c:pt idx="18072">
                  <c:v>3.6145000000032033</c:v>
                </c:pt>
                <c:pt idx="18073">
                  <c:v>3.6147000000032037</c:v>
                </c:pt>
                <c:pt idx="18074">
                  <c:v>3.6149000000032037</c:v>
                </c:pt>
                <c:pt idx="18075">
                  <c:v>3.6151000000032028</c:v>
                </c:pt>
                <c:pt idx="18076">
                  <c:v>3.6153000000032027</c:v>
                </c:pt>
                <c:pt idx="18077">
                  <c:v>3.6155000000032027</c:v>
                </c:pt>
                <c:pt idx="18078">
                  <c:v>3.6157000000032027</c:v>
                </c:pt>
                <c:pt idx="18079">
                  <c:v>3.6159000000032027</c:v>
                </c:pt>
                <c:pt idx="18080">
                  <c:v>3.6161000000031978</c:v>
                </c:pt>
                <c:pt idx="18081">
                  <c:v>3.6163000000031977</c:v>
                </c:pt>
                <c:pt idx="18082">
                  <c:v>3.6165000000031977</c:v>
                </c:pt>
                <c:pt idx="18083">
                  <c:v>3.6167000000031977</c:v>
                </c:pt>
                <c:pt idx="18084">
                  <c:v>3.6169000000031977</c:v>
                </c:pt>
                <c:pt idx="18085">
                  <c:v>3.6171000000032087</c:v>
                </c:pt>
                <c:pt idx="18086">
                  <c:v>3.6173000000032087</c:v>
                </c:pt>
                <c:pt idx="18087">
                  <c:v>3.6175000000032087</c:v>
                </c:pt>
                <c:pt idx="18088">
                  <c:v>3.61770000000321</c:v>
                </c:pt>
                <c:pt idx="18089">
                  <c:v>3.6179000000032104</c:v>
                </c:pt>
                <c:pt idx="18090">
                  <c:v>3.6181000000032109</c:v>
                </c:pt>
                <c:pt idx="18091">
                  <c:v>3.6183000000032113</c:v>
                </c:pt>
                <c:pt idx="18092">
                  <c:v>3.6185000000032117</c:v>
                </c:pt>
                <c:pt idx="18093">
                  <c:v>3.6187000000032121</c:v>
                </c:pt>
                <c:pt idx="18094">
                  <c:v>3.6189000000032125</c:v>
                </c:pt>
                <c:pt idx="18095">
                  <c:v>3.619100000003213</c:v>
                </c:pt>
                <c:pt idx="18096">
                  <c:v>3.6193000000032134</c:v>
                </c:pt>
                <c:pt idx="18097">
                  <c:v>3.6195000000032138</c:v>
                </c:pt>
                <c:pt idx="18098">
                  <c:v>3.6197000000032138</c:v>
                </c:pt>
                <c:pt idx="18099">
                  <c:v>3.6199000000032147</c:v>
                </c:pt>
                <c:pt idx="18100">
                  <c:v>3.6201000000032151</c:v>
                </c:pt>
                <c:pt idx="18101">
                  <c:v>3.6203000000032155</c:v>
                </c:pt>
                <c:pt idx="18102">
                  <c:v>3.6205000000032159</c:v>
                </c:pt>
                <c:pt idx="18103">
                  <c:v>3.6207000000032172</c:v>
                </c:pt>
                <c:pt idx="18104">
                  <c:v>3.6209000000032172</c:v>
                </c:pt>
                <c:pt idx="18105">
                  <c:v>3.6211000000032172</c:v>
                </c:pt>
                <c:pt idx="18106">
                  <c:v>3.6213000000032176</c:v>
                </c:pt>
                <c:pt idx="18107">
                  <c:v>3.621500000003218</c:v>
                </c:pt>
                <c:pt idx="18108">
                  <c:v>3.6217000000032185</c:v>
                </c:pt>
                <c:pt idx="18109">
                  <c:v>3.6219000000032189</c:v>
                </c:pt>
                <c:pt idx="18110">
                  <c:v>3.6221000000032193</c:v>
                </c:pt>
                <c:pt idx="18111">
                  <c:v>3.6223000000032197</c:v>
                </c:pt>
                <c:pt idx="18112">
                  <c:v>3.6225000000032197</c:v>
                </c:pt>
                <c:pt idx="18113">
                  <c:v>3.6227000000032197</c:v>
                </c:pt>
                <c:pt idx="18114">
                  <c:v>3.6229000000032197</c:v>
                </c:pt>
                <c:pt idx="18115">
                  <c:v>3.6231000000032214</c:v>
                </c:pt>
                <c:pt idx="18116">
                  <c:v>3.6233000000032218</c:v>
                </c:pt>
                <c:pt idx="18117">
                  <c:v>3.6235000000032231</c:v>
                </c:pt>
                <c:pt idx="18118">
                  <c:v>3.6237000000032231</c:v>
                </c:pt>
                <c:pt idx="18119">
                  <c:v>3.6239000000032231</c:v>
                </c:pt>
                <c:pt idx="18120">
                  <c:v>3.6241000000032235</c:v>
                </c:pt>
                <c:pt idx="18121">
                  <c:v>3.6243000000032239</c:v>
                </c:pt>
                <c:pt idx="18122">
                  <c:v>3.6245000000032244</c:v>
                </c:pt>
                <c:pt idx="18123">
                  <c:v>3.6247000000032248</c:v>
                </c:pt>
                <c:pt idx="18124">
                  <c:v>3.6249000000032248</c:v>
                </c:pt>
                <c:pt idx="18125">
                  <c:v>3.6251000000032247</c:v>
                </c:pt>
                <c:pt idx="18126">
                  <c:v>3.6253000000032261</c:v>
                </c:pt>
                <c:pt idx="18127">
                  <c:v>3.6255000000032265</c:v>
                </c:pt>
                <c:pt idx="18128">
                  <c:v>3.6257000000032269</c:v>
                </c:pt>
                <c:pt idx="18129">
                  <c:v>3.6259000000032273</c:v>
                </c:pt>
                <c:pt idx="18130">
                  <c:v>3.6261000000032277</c:v>
                </c:pt>
                <c:pt idx="18131">
                  <c:v>3.6263000000032277</c:v>
                </c:pt>
                <c:pt idx="18132">
                  <c:v>3.6265000000032277</c:v>
                </c:pt>
                <c:pt idx="18133">
                  <c:v>3.6267000000032277</c:v>
                </c:pt>
                <c:pt idx="18134">
                  <c:v>3.6269000000032277</c:v>
                </c:pt>
                <c:pt idx="18135">
                  <c:v>3.6271000000032299</c:v>
                </c:pt>
                <c:pt idx="18136">
                  <c:v>3.6273000000032312</c:v>
                </c:pt>
                <c:pt idx="18137">
                  <c:v>3.6275000000032311</c:v>
                </c:pt>
                <c:pt idx="18138">
                  <c:v>3.6277000000032311</c:v>
                </c:pt>
                <c:pt idx="18139">
                  <c:v>3.6279000000032315</c:v>
                </c:pt>
                <c:pt idx="18140">
                  <c:v>3.6281000000032342</c:v>
                </c:pt>
                <c:pt idx="18141">
                  <c:v>3.6283000000032342</c:v>
                </c:pt>
                <c:pt idx="18142">
                  <c:v>3.6285000000032341</c:v>
                </c:pt>
                <c:pt idx="18143">
                  <c:v>3.6287000000032332</c:v>
                </c:pt>
                <c:pt idx="18144">
                  <c:v>3.6289000000032341</c:v>
                </c:pt>
                <c:pt idx="18145">
                  <c:v>3.6291000000032341</c:v>
                </c:pt>
                <c:pt idx="18146">
                  <c:v>3.6293000000032345</c:v>
                </c:pt>
                <c:pt idx="18147">
                  <c:v>3.6295000000032349</c:v>
                </c:pt>
                <c:pt idx="18148">
                  <c:v>3.6297000000032353</c:v>
                </c:pt>
                <c:pt idx="18149">
                  <c:v>3.6299000000032358</c:v>
                </c:pt>
                <c:pt idx="18150">
                  <c:v>3.6301000000032362</c:v>
                </c:pt>
                <c:pt idx="18151">
                  <c:v>3.6303000000032366</c:v>
                </c:pt>
                <c:pt idx="18152">
                  <c:v>3.630500000003237</c:v>
                </c:pt>
                <c:pt idx="18153">
                  <c:v>3.6307000000032374</c:v>
                </c:pt>
                <c:pt idx="18154">
                  <c:v>3.6309000000032379</c:v>
                </c:pt>
                <c:pt idx="18155">
                  <c:v>3.6311000000032383</c:v>
                </c:pt>
                <c:pt idx="18156">
                  <c:v>3.6313000000032387</c:v>
                </c:pt>
                <c:pt idx="18157">
                  <c:v>3.6315000000032387</c:v>
                </c:pt>
                <c:pt idx="18158">
                  <c:v>3.6317000000032387</c:v>
                </c:pt>
                <c:pt idx="18159">
                  <c:v>3.6319000000032378</c:v>
                </c:pt>
                <c:pt idx="18160">
                  <c:v>3.6321000000032377</c:v>
                </c:pt>
                <c:pt idx="18161">
                  <c:v>3.6323000000032377</c:v>
                </c:pt>
                <c:pt idx="18162">
                  <c:v>3.6325000000032377</c:v>
                </c:pt>
                <c:pt idx="18163">
                  <c:v>3.6327000000032377</c:v>
                </c:pt>
                <c:pt idx="18164">
                  <c:v>3.6329000000032377</c:v>
                </c:pt>
                <c:pt idx="18165">
                  <c:v>3.6331000000032425</c:v>
                </c:pt>
                <c:pt idx="18166">
                  <c:v>3.6333000000032429</c:v>
                </c:pt>
                <c:pt idx="18167">
                  <c:v>3.6335000000032434</c:v>
                </c:pt>
                <c:pt idx="18168">
                  <c:v>3.6337000000032438</c:v>
                </c:pt>
                <c:pt idx="18169">
                  <c:v>3.6339000000032438</c:v>
                </c:pt>
                <c:pt idx="18170">
                  <c:v>3.6341000000032437</c:v>
                </c:pt>
                <c:pt idx="18171">
                  <c:v>3.6343000000032437</c:v>
                </c:pt>
                <c:pt idx="18172">
                  <c:v>3.6345000000032437</c:v>
                </c:pt>
                <c:pt idx="18173">
                  <c:v>3.6347000000032437</c:v>
                </c:pt>
                <c:pt idx="18174">
                  <c:v>3.6349000000032463</c:v>
                </c:pt>
                <c:pt idx="18175">
                  <c:v>3.6351000000032467</c:v>
                </c:pt>
                <c:pt idx="18176">
                  <c:v>3.6353000000032467</c:v>
                </c:pt>
                <c:pt idx="18177">
                  <c:v>3.6355000000032467</c:v>
                </c:pt>
                <c:pt idx="18178">
                  <c:v>3.6357000000032467</c:v>
                </c:pt>
                <c:pt idx="18179">
                  <c:v>3.6359000000032387</c:v>
                </c:pt>
                <c:pt idx="18180">
                  <c:v>3.6361000000032377</c:v>
                </c:pt>
                <c:pt idx="18181">
                  <c:v>3.6363000000032377</c:v>
                </c:pt>
                <c:pt idx="18182">
                  <c:v>3.6365000000032377</c:v>
                </c:pt>
                <c:pt idx="18183">
                  <c:v>3.6367000000032377</c:v>
                </c:pt>
                <c:pt idx="18184">
                  <c:v>3.6369000000032377</c:v>
                </c:pt>
                <c:pt idx="18185">
                  <c:v>3.637100000003251</c:v>
                </c:pt>
                <c:pt idx="18186">
                  <c:v>3.6373000000032514</c:v>
                </c:pt>
                <c:pt idx="18187">
                  <c:v>3.6375000000032518</c:v>
                </c:pt>
                <c:pt idx="18188">
                  <c:v>3.6377000000032522</c:v>
                </c:pt>
                <c:pt idx="18189">
                  <c:v>3.6379000000032526</c:v>
                </c:pt>
                <c:pt idx="18190">
                  <c:v>3.6381000000032531</c:v>
                </c:pt>
                <c:pt idx="18191">
                  <c:v>3.6383000000032535</c:v>
                </c:pt>
                <c:pt idx="18192">
                  <c:v>3.6385000000032539</c:v>
                </c:pt>
                <c:pt idx="18193">
                  <c:v>3.6387000000032543</c:v>
                </c:pt>
                <c:pt idx="18194">
                  <c:v>3.6389000000032548</c:v>
                </c:pt>
                <c:pt idx="18195">
                  <c:v>3.6391000000032547</c:v>
                </c:pt>
                <c:pt idx="18196">
                  <c:v>3.6393000000032547</c:v>
                </c:pt>
                <c:pt idx="18197">
                  <c:v>3.639500000003256</c:v>
                </c:pt>
                <c:pt idx="18198">
                  <c:v>3.6397000000032564</c:v>
                </c:pt>
                <c:pt idx="18199">
                  <c:v>3.6399000000032569</c:v>
                </c:pt>
                <c:pt idx="18200">
                  <c:v>3.6401000000032582</c:v>
                </c:pt>
                <c:pt idx="18201">
                  <c:v>3.6403000000032582</c:v>
                </c:pt>
                <c:pt idx="18202">
                  <c:v>3.6405000000032581</c:v>
                </c:pt>
                <c:pt idx="18203">
                  <c:v>3.6407000000032586</c:v>
                </c:pt>
                <c:pt idx="18204">
                  <c:v>3.640900000003259</c:v>
                </c:pt>
                <c:pt idx="18205">
                  <c:v>3.6411000000032594</c:v>
                </c:pt>
                <c:pt idx="18206">
                  <c:v>3.6413000000032598</c:v>
                </c:pt>
                <c:pt idx="18207">
                  <c:v>3.6415000000032598</c:v>
                </c:pt>
                <c:pt idx="18208">
                  <c:v>3.6417000000032607</c:v>
                </c:pt>
                <c:pt idx="18209">
                  <c:v>3.6419000000032598</c:v>
                </c:pt>
                <c:pt idx="18210">
                  <c:v>3.6421000000032597</c:v>
                </c:pt>
                <c:pt idx="18211">
                  <c:v>3.6423000000032597</c:v>
                </c:pt>
                <c:pt idx="18212">
                  <c:v>3.6425000000032624</c:v>
                </c:pt>
                <c:pt idx="18213">
                  <c:v>3.6427000000032628</c:v>
                </c:pt>
                <c:pt idx="18214">
                  <c:v>3.6429000000032628</c:v>
                </c:pt>
                <c:pt idx="18215">
                  <c:v>3.6431000000032636</c:v>
                </c:pt>
                <c:pt idx="18216">
                  <c:v>3.643300000003264</c:v>
                </c:pt>
                <c:pt idx="18217">
                  <c:v>3.6435000000032645</c:v>
                </c:pt>
                <c:pt idx="18218">
                  <c:v>3.6437000000032649</c:v>
                </c:pt>
                <c:pt idx="18219">
                  <c:v>3.6439000000032653</c:v>
                </c:pt>
                <c:pt idx="18220">
                  <c:v>3.6441000000032657</c:v>
                </c:pt>
                <c:pt idx="18221">
                  <c:v>3.6443000000032661</c:v>
                </c:pt>
                <c:pt idx="18222">
                  <c:v>3.6445000000032666</c:v>
                </c:pt>
                <c:pt idx="18223">
                  <c:v>3.644700000003267</c:v>
                </c:pt>
                <c:pt idx="18224">
                  <c:v>3.6449000000032674</c:v>
                </c:pt>
                <c:pt idx="18225">
                  <c:v>3.6451000000032678</c:v>
                </c:pt>
                <c:pt idx="18226">
                  <c:v>3.6453000000032683</c:v>
                </c:pt>
                <c:pt idx="18227">
                  <c:v>3.6455000000032687</c:v>
                </c:pt>
                <c:pt idx="18228">
                  <c:v>3.6457000000032687</c:v>
                </c:pt>
                <c:pt idx="18229">
                  <c:v>3.6459000000032677</c:v>
                </c:pt>
                <c:pt idx="18230">
                  <c:v>3.6461000000032677</c:v>
                </c:pt>
                <c:pt idx="18231">
                  <c:v>3.6463000000032704</c:v>
                </c:pt>
                <c:pt idx="18232">
                  <c:v>3.6465000000032708</c:v>
                </c:pt>
                <c:pt idx="18233">
                  <c:v>3.6467000000032708</c:v>
                </c:pt>
                <c:pt idx="18234">
                  <c:v>3.6469000000032707</c:v>
                </c:pt>
                <c:pt idx="18235">
                  <c:v>3.6471000000032752</c:v>
                </c:pt>
                <c:pt idx="18236">
                  <c:v>3.6473000000032751</c:v>
                </c:pt>
                <c:pt idx="18237">
                  <c:v>3.6475000000032742</c:v>
                </c:pt>
                <c:pt idx="18238">
                  <c:v>3.6477000000032742</c:v>
                </c:pt>
                <c:pt idx="18239">
                  <c:v>3.6479000000032742</c:v>
                </c:pt>
                <c:pt idx="18240">
                  <c:v>3.6481000000032742</c:v>
                </c:pt>
                <c:pt idx="18241">
                  <c:v>3.6483000000032746</c:v>
                </c:pt>
                <c:pt idx="18242">
                  <c:v>3.648500000003275</c:v>
                </c:pt>
                <c:pt idx="18243">
                  <c:v>3.6487000000032754</c:v>
                </c:pt>
                <c:pt idx="18244">
                  <c:v>3.6489000000032759</c:v>
                </c:pt>
                <c:pt idx="18245">
                  <c:v>3.6491000000032772</c:v>
                </c:pt>
                <c:pt idx="18246">
                  <c:v>3.6493000000032771</c:v>
                </c:pt>
                <c:pt idx="18247">
                  <c:v>3.6495000000032771</c:v>
                </c:pt>
                <c:pt idx="18248">
                  <c:v>3.6497000000032775</c:v>
                </c:pt>
                <c:pt idx="18249">
                  <c:v>3.649900000003278</c:v>
                </c:pt>
                <c:pt idx="18250">
                  <c:v>3.6501000000032784</c:v>
                </c:pt>
                <c:pt idx="18251">
                  <c:v>3.6503000000032788</c:v>
                </c:pt>
                <c:pt idx="18252">
                  <c:v>3.6505000000032788</c:v>
                </c:pt>
                <c:pt idx="18253">
                  <c:v>3.6507000000032797</c:v>
                </c:pt>
                <c:pt idx="18254">
                  <c:v>3.6509000000032787</c:v>
                </c:pt>
                <c:pt idx="18255">
                  <c:v>3.6511000000032787</c:v>
                </c:pt>
                <c:pt idx="18256">
                  <c:v>3.6513000000032787</c:v>
                </c:pt>
                <c:pt idx="18257">
                  <c:v>3.6515000000032787</c:v>
                </c:pt>
                <c:pt idx="18258">
                  <c:v>3.6517000000032787</c:v>
                </c:pt>
                <c:pt idx="18259">
                  <c:v>3.6519000000032777</c:v>
                </c:pt>
                <c:pt idx="18260">
                  <c:v>3.6521000000032777</c:v>
                </c:pt>
                <c:pt idx="18261">
                  <c:v>3.6523000000032777</c:v>
                </c:pt>
                <c:pt idx="18262">
                  <c:v>3.6525000000032777</c:v>
                </c:pt>
                <c:pt idx="18263">
                  <c:v>3.6527000000032777</c:v>
                </c:pt>
                <c:pt idx="18264">
                  <c:v>3.6529000000032767</c:v>
                </c:pt>
                <c:pt idx="18265">
                  <c:v>3.6531000000032847</c:v>
                </c:pt>
                <c:pt idx="18266">
                  <c:v>3.6533000000032847</c:v>
                </c:pt>
                <c:pt idx="18267">
                  <c:v>3.6535000000032847</c:v>
                </c:pt>
                <c:pt idx="18268">
                  <c:v>3.653700000003286</c:v>
                </c:pt>
                <c:pt idx="18269">
                  <c:v>3.6539000000032864</c:v>
                </c:pt>
                <c:pt idx="18270">
                  <c:v>3.6541000000032868</c:v>
                </c:pt>
                <c:pt idx="18271">
                  <c:v>3.6543000000032873</c:v>
                </c:pt>
                <c:pt idx="18272">
                  <c:v>3.6545000000032877</c:v>
                </c:pt>
                <c:pt idx="18273">
                  <c:v>3.6547000000032877</c:v>
                </c:pt>
                <c:pt idx="18274">
                  <c:v>3.6549000000032867</c:v>
                </c:pt>
                <c:pt idx="18275">
                  <c:v>3.6551000000032867</c:v>
                </c:pt>
                <c:pt idx="18276">
                  <c:v>3.6553000000032867</c:v>
                </c:pt>
                <c:pt idx="18277">
                  <c:v>3.6555000000032867</c:v>
                </c:pt>
                <c:pt idx="18278">
                  <c:v>3.6557000000032867</c:v>
                </c:pt>
                <c:pt idx="18279">
                  <c:v>3.6559000000032777</c:v>
                </c:pt>
                <c:pt idx="18280">
                  <c:v>3.6561000000032777</c:v>
                </c:pt>
                <c:pt idx="18281">
                  <c:v>3.6563000000032777</c:v>
                </c:pt>
                <c:pt idx="18282">
                  <c:v>3.6565000000032777</c:v>
                </c:pt>
                <c:pt idx="18283">
                  <c:v>3.6567000000032923</c:v>
                </c:pt>
                <c:pt idx="18284">
                  <c:v>3.6569000000032927</c:v>
                </c:pt>
                <c:pt idx="18285">
                  <c:v>3.6571000000032932</c:v>
                </c:pt>
                <c:pt idx="18286">
                  <c:v>3.6573000000032936</c:v>
                </c:pt>
                <c:pt idx="18287">
                  <c:v>3.657500000003294</c:v>
                </c:pt>
                <c:pt idx="18288">
                  <c:v>3.6577000000032944</c:v>
                </c:pt>
                <c:pt idx="18289">
                  <c:v>3.6579000000032948</c:v>
                </c:pt>
                <c:pt idx="18290">
                  <c:v>3.6581000000032953</c:v>
                </c:pt>
                <c:pt idx="18291">
                  <c:v>3.6583000000032957</c:v>
                </c:pt>
                <c:pt idx="18292">
                  <c:v>3.6585000000032961</c:v>
                </c:pt>
                <c:pt idx="18293">
                  <c:v>3.6587000000032965</c:v>
                </c:pt>
                <c:pt idx="18294">
                  <c:v>3.658900000003297</c:v>
                </c:pt>
                <c:pt idx="18295">
                  <c:v>3.6591000000032974</c:v>
                </c:pt>
                <c:pt idx="18296">
                  <c:v>3.6593000000032978</c:v>
                </c:pt>
                <c:pt idx="18297">
                  <c:v>3.6595000000032978</c:v>
                </c:pt>
                <c:pt idx="18298">
                  <c:v>3.6597000000032978</c:v>
                </c:pt>
                <c:pt idx="18299">
                  <c:v>3.6599000000032977</c:v>
                </c:pt>
                <c:pt idx="18300">
                  <c:v>3.6601000000032995</c:v>
                </c:pt>
                <c:pt idx="18301">
                  <c:v>3.6603000000032999</c:v>
                </c:pt>
                <c:pt idx="18302">
                  <c:v>3.6605000000033012</c:v>
                </c:pt>
                <c:pt idx="18303">
                  <c:v>3.6607000000033012</c:v>
                </c:pt>
                <c:pt idx="18304">
                  <c:v>3.6609000000033012</c:v>
                </c:pt>
                <c:pt idx="18305">
                  <c:v>3.6611000000033016</c:v>
                </c:pt>
                <c:pt idx="18306">
                  <c:v>3.6613000000033042</c:v>
                </c:pt>
                <c:pt idx="18307">
                  <c:v>3.6615000000033042</c:v>
                </c:pt>
                <c:pt idx="18308">
                  <c:v>3.6617000000033042</c:v>
                </c:pt>
                <c:pt idx="18309">
                  <c:v>3.6619000000033042</c:v>
                </c:pt>
                <c:pt idx="18310">
                  <c:v>3.6621000000033042</c:v>
                </c:pt>
                <c:pt idx="18311">
                  <c:v>3.6623000000033041</c:v>
                </c:pt>
                <c:pt idx="18312">
                  <c:v>3.6625000000033046</c:v>
                </c:pt>
                <c:pt idx="18313">
                  <c:v>3.662700000003305</c:v>
                </c:pt>
                <c:pt idx="18314">
                  <c:v>3.6629000000033054</c:v>
                </c:pt>
                <c:pt idx="18315">
                  <c:v>3.6631000000033369</c:v>
                </c:pt>
                <c:pt idx="18316">
                  <c:v>3.6633000000033378</c:v>
                </c:pt>
                <c:pt idx="18317">
                  <c:v>3.6635000000033369</c:v>
                </c:pt>
                <c:pt idx="18318">
                  <c:v>3.6637000000033337</c:v>
                </c:pt>
                <c:pt idx="18319">
                  <c:v>3.6639000000033333</c:v>
                </c:pt>
                <c:pt idx="18320">
                  <c:v>3.6641000000033292</c:v>
                </c:pt>
                <c:pt idx="18321">
                  <c:v>3.6643000000033092</c:v>
                </c:pt>
                <c:pt idx="18322">
                  <c:v>3.6645000000033092</c:v>
                </c:pt>
                <c:pt idx="18323">
                  <c:v>3.6647000000033092</c:v>
                </c:pt>
                <c:pt idx="18324">
                  <c:v>3.6649000000033096</c:v>
                </c:pt>
                <c:pt idx="18325">
                  <c:v>3.6651000000033211</c:v>
                </c:pt>
                <c:pt idx="18326">
                  <c:v>3.6653000000033202</c:v>
                </c:pt>
                <c:pt idx="18327">
                  <c:v>3.6655000000033202</c:v>
                </c:pt>
                <c:pt idx="18328">
                  <c:v>3.6657000000033202</c:v>
                </c:pt>
                <c:pt idx="18329">
                  <c:v>3.6659000000033202</c:v>
                </c:pt>
                <c:pt idx="18330">
                  <c:v>3.6661000000033201</c:v>
                </c:pt>
                <c:pt idx="18331">
                  <c:v>3.6663000000033152</c:v>
                </c:pt>
                <c:pt idx="18332">
                  <c:v>3.6665000000033152</c:v>
                </c:pt>
                <c:pt idx="18333">
                  <c:v>3.6667000000033152</c:v>
                </c:pt>
                <c:pt idx="18334">
                  <c:v>3.6669000000033152</c:v>
                </c:pt>
                <c:pt idx="18335">
                  <c:v>3.6671000000033449</c:v>
                </c:pt>
                <c:pt idx="18336">
                  <c:v>3.6673000000033453</c:v>
                </c:pt>
                <c:pt idx="18337">
                  <c:v>3.667500000003344</c:v>
                </c:pt>
                <c:pt idx="18338">
                  <c:v>3.6677000000033426</c:v>
                </c:pt>
                <c:pt idx="18339">
                  <c:v>3.6679000000033422</c:v>
                </c:pt>
                <c:pt idx="18340">
                  <c:v>3.6681000000033412</c:v>
                </c:pt>
                <c:pt idx="18341">
                  <c:v>3.6683000000033212</c:v>
                </c:pt>
                <c:pt idx="18342">
                  <c:v>3.6685000000033212</c:v>
                </c:pt>
                <c:pt idx="18343">
                  <c:v>3.6687000000033212</c:v>
                </c:pt>
                <c:pt idx="18344">
                  <c:v>3.6689000000033212</c:v>
                </c:pt>
                <c:pt idx="18345">
                  <c:v>3.6691000000033211</c:v>
                </c:pt>
                <c:pt idx="18346">
                  <c:v>3.6693000000033202</c:v>
                </c:pt>
                <c:pt idx="18347">
                  <c:v>3.6695000000033202</c:v>
                </c:pt>
                <c:pt idx="18348">
                  <c:v>3.6697000000033202</c:v>
                </c:pt>
                <c:pt idx="18349">
                  <c:v>3.6699000000033202</c:v>
                </c:pt>
                <c:pt idx="18350">
                  <c:v>3.6701000000033206</c:v>
                </c:pt>
                <c:pt idx="18351">
                  <c:v>3.670300000003321</c:v>
                </c:pt>
                <c:pt idx="18352">
                  <c:v>3.6705000000033214</c:v>
                </c:pt>
                <c:pt idx="18353">
                  <c:v>3.6707000000033219</c:v>
                </c:pt>
                <c:pt idx="18354">
                  <c:v>3.6709000000033232</c:v>
                </c:pt>
                <c:pt idx="18355">
                  <c:v>3.6711000000033231</c:v>
                </c:pt>
                <c:pt idx="18356">
                  <c:v>3.6713000000033231</c:v>
                </c:pt>
                <c:pt idx="18357">
                  <c:v>3.6715000000033235</c:v>
                </c:pt>
                <c:pt idx="18358">
                  <c:v>3.671700000003324</c:v>
                </c:pt>
                <c:pt idx="18359">
                  <c:v>3.6719000000033244</c:v>
                </c:pt>
                <c:pt idx="18360">
                  <c:v>3.6721000000033248</c:v>
                </c:pt>
                <c:pt idx="18361">
                  <c:v>3.6723000000033248</c:v>
                </c:pt>
                <c:pt idx="18362">
                  <c:v>3.6725000000033257</c:v>
                </c:pt>
                <c:pt idx="18363">
                  <c:v>3.6727000000033261</c:v>
                </c:pt>
                <c:pt idx="18364">
                  <c:v>3.6729000000033265</c:v>
                </c:pt>
                <c:pt idx="18365">
                  <c:v>3.6731000000033291</c:v>
                </c:pt>
                <c:pt idx="18366">
                  <c:v>3.6733000000033282</c:v>
                </c:pt>
                <c:pt idx="18367">
                  <c:v>3.6735000000033282</c:v>
                </c:pt>
                <c:pt idx="18368">
                  <c:v>3.6737000000033282</c:v>
                </c:pt>
                <c:pt idx="18369">
                  <c:v>3.6739000000033286</c:v>
                </c:pt>
                <c:pt idx="18370">
                  <c:v>3.674100000003329</c:v>
                </c:pt>
                <c:pt idx="18371">
                  <c:v>3.6743000000033295</c:v>
                </c:pt>
                <c:pt idx="18372">
                  <c:v>3.6745000000033299</c:v>
                </c:pt>
                <c:pt idx="18373">
                  <c:v>3.6747000000033312</c:v>
                </c:pt>
                <c:pt idx="18374">
                  <c:v>3.6749000000033312</c:v>
                </c:pt>
                <c:pt idx="18375">
                  <c:v>3.6751000000033311</c:v>
                </c:pt>
                <c:pt idx="18376">
                  <c:v>3.6753000000033316</c:v>
                </c:pt>
                <c:pt idx="18377">
                  <c:v>3.6755000000033342</c:v>
                </c:pt>
                <c:pt idx="18378">
                  <c:v>3.6757000000033342</c:v>
                </c:pt>
                <c:pt idx="18379">
                  <c:v>3.6759000000033342</c:v>
                </c:pt>
                <c:pt idx="18380">
                  <c:v>3.6761000000033341</c:v>
                </c:pt>
                <c:pt idx="18381">
                  <c:v>3.6763000000033341</c:v>
                </c:pt>
                <c:pt idx="18382">
                  <c:v>3.6765000000033341</c:v>
                </c:pt>
                <c:pt idx="18383">
                  <c:v>3.6767000000033345</c:v>
                </c:pt>
                <c:pt idx="18384">
                  <c:v>3.6769000000033349</c:v>
                </c:pt>
                <c:pt idx="18385">
                  <c:v>3.6771000000033411</c:v>
                </c:pt>
                <c:pt idx="18386">
                  <c:v>3.6773000000033402</c:v>
                </c:pt>
                <c:pt idx="18387">
                  <c:v>3.6775000000033402</c:v>
                </c:pt>
                <c:pt idx="18388">
                  <c:v>3.6777000000033402</c:v>
                </c:pt>
                <c:pt idx="18389">
                  <c:v>3.6779000000033402</c:v>
                </c:pt>
                <c:pt idx="18390">
                  <c:v>3.6781000000033401</c:v>
                </c:pt>
                <c:pt idx="18391">
                  <c:v>3.6783000000033392</c:v>
                </c:pt>
                <c:pt idx="18392">
                  <c:v>3.6785000000033392</c:v>
                </c:pt>
                <c:pt idx="18393">
                  <c:v>3.6787000000033392</c:v>
                </c:pt>
                <c:pt idx="18394">
                  <c:v>3.6789000000033392</c:v>
                </c:pt>
                <c:pt idx="18395">
                  <c:v>3.6791000000033396</c:v>
                </c:pt>
                <c:pt idx="18396">
                  <c:v>3.67930000000334</c:v>
                </c:pt>
                <c:pt idx="18397">
                  <c:v>3.6795000000033404</c:v>
                </c:pt>
                <c:pt idx="18398">
                  <c:v>3.6797000000033409</c:v>
                </c:pt>
                <c:pt idx="18399">
                  <c:v>3.6799000000033413</c:v>
                </c:pt>
                <c:pt idx="18400">
                  <c:v>3.6801000000033492</c:v>
                </c:pt>
                <c:pt idx="18401">
                  <c:v>3.6803000000033452</c:v>
                </c:pt>
                <c:pt idx="18402">
                  <c:v>3.6805000000033452</c:v>
                </c:pt>
                <c:pt idx="18403">
                  <c:v>3.6807000000033452</c:v>
                </c:pt>
                <c:pt idx="18404">
                  <c:v>3.6809000000033452</c:v>
                </c:pt>
                <c:pt idx="18405">
                  <c:v>3.6811000000033451</c:v>
                </c:pt>
                <c:pt idx="18406">
                  <c:v>3.6813000000033442</c:v>
                </c:pt>
                <c:pt idx="18407">
                  <c:v>3.6815000000033451</c:v>
                </c:pt>
                <c:pt idx="18408">
                  <c:v>3.6817000000033451</c:v>
                </c:pt>
                <c:pt idx="18409">
                  <c:v>3.6819000000033455</c:v>
                </c:pt>
                <c:pt idx="18410">
                  <c:v>3.6821000000033459</c:v>
                </c:pt>
                <c:pt idx="18411">
                  <c:v>3.6823000000033472</c:v>
                </c:pt>
                <c:pt idx="18412">
                  <c:v>3.6825000000033472</c:v>
                </c:pt>
                <c:pt idx="18413">
                  <c:v>3.6827000000033472</c:v>
                </c:pt>
                <c:pt idx="18414">
                  <c:v>3.6829000000033476</c:v>
                </c:pt>
                <c:pt idx="18415">
                  <c:v>3.68310000000338</c:v>
                </c:pt>
                <c:pt idx="18416">
                  <c:v>3.68330000000338</c:v>
                </c:pt>
                <c:pt idx="18417">
                  <c:v>3.683500000003376</c:v>
                </c:pt>
                <c:pt idx="18418">
                  <c:v>3.6837000000033759</c:v>
                </c:pt>
                <c:pt idx="18419">
                  <c:v>3.6839000000033755</c:v>
                </c:pt>
                <c:pt idx="18420">
                  <c:v>3.6841000000033612</c:v>
                </c:pt>
                <c:pt idx="18421">
                  <c:v>3.6843000000033612</c:v>
                </c:pt>
                <c:pt idx="18422">
                  <c:v>3.6845000000033612</c:v>
                </c:pt>
                <c:pt idx="18423">
                  <c:v>3.6847000000033612</c:v>
                </c:pt>
                <c:pt idx="18424">
                  <c:v>3.6849000000033612</c:v>
                </c:pt>
                <c:pt idx="18425">
                  <c:v>3.6851000000033602</c:v>
                </c:pt>
                <c:pt idx="18426">
                  <c:v>3.6853000000033602</c:v>
                </c:pt>
                <c:pt idx="18427">
                  <c:v>3.6855000000033602</c:v>
                </c:pt>
                <c:pt idx="18428">
                  <c:v>3.6857000000033602</c:v>
                </c:pt>
                <c:pt idx="18429">
                  <c:v>3.6859000000033602</c:v>
                </c:pt>
                <c:pt idx="18430">
                  <c:v>3.6861000000033552</c:v>
                </c:pt>
                <c:pt idx="18431">
                  <c:v>3.6863000000033552</c:v>
                </c:pt>
                <c:pt idx="18432">
                  <c:v>3.6865000000033552</c:v>
                </c:pt>
                <c:pt idx="18433">
                  <c:v>3.6867000000033556</c:v>
                </c:pt>
                <c:pt idx="18434">
                  <c:v>3.6869000000033592</c:v>
                </c:pt>
                <c:pt idx="18435">
                  <c:v>3.6871000000033862</c:v>
                </c:pt>
                <c:pt idx="18436">
                  <c:v>3.6873000000033862</c:v>
                </c:pt>
                <c:pt idx="18437">
                  <c:v>3.6875000000033835</c:v>
                </c:pt>
                <c:pt idx="18438">
                  <c:v>3.687700000003383</c:v>
                </c:pt>
                <c:pt idx="18439">
                  <c:v>3.687900000003383</c:v>
                </c:pt>
                <c:pt idx="18440">
                  <c:v>3.6881000000033612</c:v>
                </c:pt>
                <c:pt idx="18441">
                  <c:v>3.6883000000033612</c:v>
                </c:pt>
                <c:pt idx="18442">
                  <c:v>3.6885000000033612</c:v>
                </c:pt>
                <c:pt idx="18443">
                  <c:v>3.6887000000033612</c:v>
                </c:pt>
                <c:pt idx="18444">
                  <c:v>3.6889000000033612</c:v>
                </c:pt>
                <c:pt idx="18445">
                  <c:v>3.6891000000033611</c:v>
                </c:pt>
                <c:pt idx="18446">
                  <c:v>3.6893000000033611</c:v>
                </c:pt>
                <c:pt idx="18447">
                  <c:v>3.6895000000033615</c:v>
                </c:pt>
                <c:pt idx="18448">
                  <c:v>3.6897000000033642</c:v>
                </c:pt>
                <c:pt idx="18449">
                  <c:v>3.6899000000033642</c:v>
                </c:pt>
                <c:pt idx="18450">
                  <c:v>3.6901000000033632</c:v>
                </c:pt>
                <c:pt idx="18451">
                  <c:v>3.6903000000033632</c:v>
                </c:pt>
                <c:pt idx="18452">
                  <c:v>3.6905000000033636</c:v>
                </c:pt>
                <c:pt idx="18453">
                  <c:v>3.6907000000033641</c:v>
                </c:pt>
                <c:pt idx="18454">
                  <c:v>3.6909000000033645</c:v>
                </c:pt>
                <c:pt idx="18455">
                  <c:v>3.6911000000033649</c:v>
                </c:pt>
                <c:pt idx="18456">
                  <c:v>3.6913000000033653</c:v>
                </c:pt>
                <c:pt idx="18457">
                  <c:v>3.6915000000033658</c:v>
                </c:pt>
                <c:pt idx="18458">
                  <c:v>3.6917000000033662</c:v>
                </c:pt>
                <c:pt idx="18459">
                  <c:v>3.6919000000033666</c:v>
                </c:pt>
                <c:pt idx="18460">
                  <c:v>3.692100000003367</c:v>
                </c:pt>
                <c:pt idx="18461">
                  <c:v>3.6923000000033674</c:v>
                </c:pt>
                <c:pt idx="18462">
                  <c:v>3.6925000000033679</c:v>
                </c:pt>
                <c:pt idx="18463">
                  <c:v>3.6927000000033683</c:v>
                </c:pt>
                <c:pt idx="18464">
                  <c:v>3.6929000000033687</c:v>
                </c:pt>
                <c:pt idx="18465">
                  <c:v>3.6931000000033691</c:v>
                </c:pt>
                <c:pt idx="18466">
                  <c:v>3.6933000000033696</c:v>
                </c:pt>
                <c:pt idx="18467">
                  <c:v>3.6935000000033802</c:v>
                </c:pt>
                <c:pt idx="18468">
                  <c:v>3.6937000000033802</c:v>
                </c:pt>
                <c:pt idx="18469">
                  <c:v>3.6939000000033801</c:v>
                </c:pt>
                <c:pt idx="18470">
                  <c:v>3.6941000000033712</c:v>
                </c:pt>
                <c:pt idx="18471">
                  <c:v>3.6943000000033752</c:v>
                </c:pt>
                <c:pt idx="18472">
                  <c:v>3.6945000000033752</c:v>
                </c:pt>
                <c:pt idx="18473">
                  <c:v>3.6947000000033752</c:v>
                </c:pt>
                <c:pt idx="18474">
                  <c:v>3.6949000000033752</c:v>
                </c:pt>
                <c:pt idx="18475">
                  <c:v>3.6951000000033742</c:v>
                </c:pt>
                <c:pt idx="18476">
                  <c:v>3.6953000000033742</c:v>
                </c:pt>
                <c:pt idx="18477">
                  <c:v>3.6955000000033742</c:v>
                </c:pt>
                <c:pt idx="18478">
                  <c:v>3.6957000000033746</c:v>
                </c:pt>
                <c:pt idx="18479">
                  <c:v>3.695900000003375</c:v>
                </c:pt>
                <c:pt idx="18480">
                  <c:v>3.6961000000033755</c:v>
                </c:pt>
                <c:pt idx="18481">
                  <c:v>3.6963000000033759</c:v>
                </c:pt>
                <c:pt idx="18482">
                  <c:v>3.6965000000033772</c:v>
                </c:pt>
                <c:pt idx="18483">
                  <c:v>3.6967000000033772</c:v>
                </c:pt>
                <c:pt idx="18484">
                  <c:v>3.6969000000033772</c:v>
                </c:pt>
                <c:pt idx="18485">
                  <c:v>3.6971000000033802</c:v>
                </c:pt>
                <c:pt idx="18486">
                  <c:v>3.6973000000033802</c:v>
                </c:pt>
                <c:pt idx="18487">
                  <c:v>3.6975000000033802</c:v>
                </c:pt>
                <c:pt idx="18488">
                  <c:v>3.6977000000033802</c:v>
                </c:pt>
                <c:pt idx="18489">
                  <c:v>3.6979000000033801</c:v>
                </c:pt>
                <c:pt idx="18490">
                  <c:v>3.6981000000033801</c:v>
                </c:pt>
                <c:pt idx="18491">
                  <c:v>3.6983000000033801</c:v>
                </c:pt>
                <c:pt idx="18492">
                  <c:v>3.6985000000033805</c:v>
                </c:pt>
                <c:pt idx="18493">
                  <c:v>3.6987000000033809</c:v>
                </c:pt>
                <c:pt idx="18494">
                  <c:v>3.6989000000033814</c:v>
                </c:pt>
                <c:pt idx="18495">
                  <c:v>3.6991000000033818</c:v>
                </c:pt>
                <c:pt idx="18496">
                  <c:v>3.6993000000033822</c:v>
                </c:pt>
                <c:pt idx="18497">
                  <c:v>3.6995000000033826</c:v>
                </c:pt>
                <c:pt idx="18498">
                  <c:v>3.6997000000033831</c:v>
                </c:pt>
                <c:pt idx="18499">
                  <c:v>3.6999000000033835</c:v>
                </c:pt>
                <c:pt idx="18500">
                  <c:v>3.7001000000033852</c:v>
                </c:pt>
                <c:pt idx="18501">
                  <c:v>3.7003000000033852</c:v>
                </c:pt>
                <c:pt idx="18502">
                  <c:v>3.7005000000033852</c:v>
                </c:pt>
                <c:pt idx="18503">
                  <c:v>3.7007000000033852</c:v>
                </c:pt>
                <c:pt idx="18504">
                  <c:v>3.7009000000033856</c:v>
                </c:pt>
                <c:pt idx="18505">
                  <c:v>3.7011000000033882</c:v>
                </c:pt>
                <c:pt idx="18506">
                  <c:v>3.7013000000033882</c:v>
                </c:pt>
                <c:pt idx="18507">
                  <c:v>3.7015000000033882</c:v>
                </c:pt>
                <c:pt idx="18508">
                  <c:v>3.7017000000033882</c:v>
                </c:pt>
                <c:pt idx="18509">
                  <c:v>3.7019000000033881</c:v>
                </c:pt>
                <c:pt idx="18510">
                  <c:v>3.7021000000033881</c:v>
                </c:pt>
                <c:pt idx="18511">
                  <c:v>3.7023000000033885</c:v>
                </c:pt>
                <c:pt idx="18512">
                  <c:v>3.702500000003389</c:v>
                </c:pt>
                <c:pt idx="18513">
                  <c:v>3.7027000000033894</c:v>
                </c:pt>
                <c:pt idx="18514">
                  <c:v>3.7029000000033898</c:v>
                </c:pt>
                <c:pt idx="18515">
                  <c:v>3.7031000000034222</c:v>
                </c:pt>
                <c:pt idx="18516">
                  <c:v>3.7033000000034204</c:v>
                </c:pt>
                <c:pt idx="18517">
                  <c:v>3.7035000000034191</c:v>
                </c:pt>
                <c:pt idx="18518">
                  <c:v>3.7037000000034181</c:v>
                </c:pt>
                <c:pt idx="18519">
                  <c:v>3.7039000000034012</c:v>
                </c:pt>
                <c:pt idx="18520">
                  <c:v>3.7041000000034012</c:v>
                </c:pt>
                <c:pt idx="18521">
                  <c:v>3.7043000000034012</c:v>
                </c:pt>
                <c:pt idx="18522">
                  <c:v>3.7045000000034012</c:v>
                </c:pt>
                <c:pt idx="18523">
                  <c:v>3.7047000000034012</c:v>
                </c:pt>
                <c:pt idx="18524">
                  <c:v>3.7049000000034011</c:v>
                </c:pt>
                <c:pt idx="18525">
                  <c:v>3.7051000000034002</c:v>
                </c:pt>
                <c:pt idx="18526">
                  <c:v>3.7053000000034002</c:v>
                </c:pt>
                <c:pt idx="18527">
                  <c:v>3.7055000000034002</c:v>
                </c:pt>
                <c:pt idx="18528">
                  <c:v>3.7057000000034002</c:v>
                </c:pt>
                <c:pt idx="18529">
                  <c:v>3.7059000000034001</c:v>
                </c:pt>
                <c:pt idx="18530">
                  <c:v>3.7061000000033992</c:v>
                </c:pt>
                <c:pt idx="18531">
                  <c:v>3.7063000000033992</c:v>
                </c:pt>
                <c:pt idx="18532">
                  <c:v>3.7065000000033992</c:v>
                </c:pt>
                <c:pt idx="18533">
                  <c:v>3.7067000000033992</c:v>
                </c:pt>
                <c:pt idx="18534">
                  <c:v>3.7069000000033991</c:v>
                </c:pt>
                <c:pt idx="18535">
                  <c:v>3.707100000003428</c:v>
                </c:pt>
                <c:pt idx="18536">
                  <c:v>3.7073000000034253</c:v>
                </c:pt>
                <c:pt idx="18537">
                  <c:v>3.7075000000034253</c:v>
                </c:pt>
                <c:pt idx="18538">
                  <c:v>3.7077000000034248</c:v>
                </c:pt>
                <c:pt idx="18539">
                  <c:v>3.7079000000034052</c:v>
                </c:pt>
                <c:pt idx="18540">
                  <c:v>3.7081000000034012</c:v>
                </c:pt>
                <c:pt idx="18541">
                  <c:v>3.7083000000034012</c:v>
                </c:pt>
                <c:pt idx="18542">
                  <c:v>3.7085000000034016</c:v>
                </c:pt>
                <c:pt idx="18543">
                  <c:v>3.7087000000034052</c:v>
                </c:pt>
                <c:pt idx="18544">
                  <c:v>3.7089000000034051</c:v>
                </c:pt>
                <c:pt idx="18545">
                  <c:v>3.7091000000034042</c:v>
                </c:pt>
                <c:pt idx="18546">
                  <c:v>3.7093000000034042</c:v>
                </c:pt>
                <c:pt idx="18547">
                  <c:v>3.7095000000034042</c:v>
                </c:pt>
                <c:pt idx="18548">
                  <c:v>3.7097000000034042</c:v>
                </c:pt>
                <c:pt idx="18549">
                  <c:v>3.7099000000034046</c:v>
                </c:pt>
                <c:pt idx="18550">
                  <c:v>3.710100000003405</c:v>
                </c:pt>
                <c:pt idx="18551">
                  <c:v>3.7103000000034054</c:v>
                </c:pt>
                <c:pt idx="18552">
                  <c:v>3.7105000000034059</c:v>
                </c:pt>
                <c:pt idx="18553">
                  <c:v>3.7107000000034072</c:v>
                </c:pt>
                <c:pt idx="18554">
                  <c:v>3.7109000000034071</c:v>
                </c:pt>
                <c:pt idx="18555">
                  <c:v>3.7111000000034071</c:v>
                </c:pt>
                <c:pt idx="18556">
                  <c:v>3.7113000000034075</c:v>
                </c:pt>
                <c:pt idx="18557">
                  <c:v>3.711500000003408</c:v>
                </c:pt>
                <c:pt idx="18558">
                  <c:v>3.7117000000034084</c:v>
                </c:pt>
                <c:pt idx="18559">
                  <c:v>3.7119000000034088</c:v>
                </c:pt>
                <c:pt idx="18560">
                  <c:v>3.7121000000034088</c:v>
                </c:pt>
                <c:pt idx="18561">
                  <c:v>3.7123000000034097</c:v>
                </c:pt>
                <c:pt idx="18562">
                  <c:v>3.7125000000034101</c:v>
                </c:pt>
                <c:pt idx="18563">
                  <c:v>3.7127000000034105</c:v>
                </c:pt>
                <c:pt idx="18564">
                  <c:v>3.7129000000034109</c:v>
                </c:pt>
                <c:pt idx="18565">
                  <c:v>3.7131000000034202</c:v>
                </c:pt>
                <c:pt idx="18566">
                  <c:v>3.7133000000034202</c:v>
                </c:pt>
                <c:pt idx="18567">
                  <c:v>3.7135000000034202</c:v>
                </c:pt>
                <c:pt idx="18568">
                  <c:v>3.7137000000034202</c:v>
                </c:pt>
                <c:pt idx="18569">
                  <c:v>3.7139000000034152</c:v>
                </c:pt>
                <c:pt idx="18570">
                  <c:v>3.7141000000034152</c:v>
                </c:pt>
                <c:pt idx="18571">
                  <c:v>3.7143000000034152</c:v>
                </c:pt>
                <c:pt idx="18572">
                  <c:v>3.7145000000034152</c:v>
                </c:pt>
                <c:pt idx="18573">
                  <c:v>3.7147000000034152</c:v>
                </c:pt>
                <c:pt idx="18574">
                  <c:v>3.7149000000034151</c:v>
                </c:pt>
                <c:pt idx="18575">
                  <c:v>3.7151000000034156</c:v>
                </c:pt>
                <c:pt idx="18576">
                  <c:v>3.7153000000034182</c:v>
                </c:pt>
                <c:pt idx="18577">
                  <c:v>3.7155000000034182</c:v>
                </c:pt>
                <c:pt idx="18578">
                  <c:v>3.7157000000034182</c:v>
                </c:pt>
                <c:pt idx="18579">
                  <c:v>3.7159000000034172</c:v>
                </c:pt>
                <c:pt idx="18580">
                  <c:v>3.7161000000034181</c:v>
                </c:pt>
                <c:pt idx="18581">
                  <c:v>3.7163000000034181</c:v>
                </c:pt>
                <c:pt idx="18582">
                  <c:v>3.7165000000034185</c:v>
                </c:pt>
                <c:pt idx="18583">
                  <c:v>3.7167000000034189</c:v>
                </c:pt>
                <c:pt idx="18584">
                  <c:v>3.7169000000034194</c:v>
                </c:pt>
                <c:pt idx="18585">
                  <c:v>3.7171000000034202</c:v>
                </c:pt>
                <c:pt idx="18586">
                  <c:v>3.7173000000034202</c:v>
                </c:pt>
                <c:pt idx="18587">
                  <c:v>3.7175000000034206</c:v>
                </c:pt>
                <c:pt idx="18588">
                  <c:v>3.717700000003421</c:v>
                </c:pt>
                <c:pt idx="18589">
                  <c:v>3.7179000000034215</c:v>
                </c:pt>
                <c:pt idx="18590">
                  <c:v>3.7181000000034219</c:v>
                </c:pt>
                <c:pt idx="18591">
                  <c:v>3.7183000000034232</c:v>
                </c:pt>
                <c:pt idx="18592">
                  <c:v>3.7185000000034232</c:v>
                </c:pt>
                <c:pt idx="18593">
                  <c:v>3.7187000000034232</c:v>
                </c:pt>
                <c:pt idx="18594">
                  <c:v>3.7189000000034236</c:v>
                </c:pt>
                <c:pt idx="18595">
                  <c:v>3.719100000003424</c:v>
                </c:pt>
                <c:pt idx="18596">
                  <c:v>3.7193000000034244</c:v>
                </c:pt>
                <c:pt idx="18597">
                  <c:v>3.7195000000034248</c:v>
                </c:pt>
                <c:pt idx="18598">
                  <c:v>3.7197000000034253</c:v>
                </c:pt>
                <c:pt idx="18599">
                  <c:v>3.7199000000034257</c:v>
                </c:pt>
                <c:pt idx="18600">
                  <c:v>3.7201000000034292</c:v>
                </c:pt>
                <c:pt idx="18601">
                  <c:v>3.7203000000034292</c:v>
                </c:pt>
                <c:pt idx="18602">
                  <c:v>3.7205000000034292</c:v>
                </c:pt>
                <c:pt idx="18603">
                  <c:v>3.7207000000034292</c:v>
                </c:pt>
                <c:pt idx="18604">
                  <c:v>3.7209000000034282</c:v>
                </c:pt>
                <c:pt idx="18605">
                  <c:v>3.7211000000034282</c:v>
                </c:pt>
                <c:pt idx="18606">
                  <c:v>3.7213000000034286</c:v>
                </c:pt>
                <c:pt idx="18607">
                  <c:v>3.7215000000034291</c:v>
                </c:pt>
                <c:pt idx="18608">
                  <c:v>3.7217000000034295</c:v>
                </c:pt>
                <c:pt idx="18609">
                  <c:v>3.7219000000034299</c:v>
                </c:pt>
                <c:pt idx="18610">
                  <c:v>3.7221000000034312</c:v>
                </c:pt>
                <c:pt idx="18611">
                  <c:v>3.7223000000034312</c:v>
                </c:pt>
                <c:pt idx="18612">
                  <c:v>3.7225000000034312</c:v>
                </c:pt>
                <c:pt idx="18613">
                  <c:v>3.7227000000034316</c:v>
                </c:pt>
                <c:pt idx="18614">
                  <c:v>3.7229000000034342</c:v>
                </c:pt>
                <c:pt idx="18615">
                  <c:v>3.7231000000034622</c:v>
                </c:pt>
                <c:pt idx="18616">
                  <c:v>3.7233000000034608</c:v>
                </c:pt>
                <c:pt idx="18617">
                  <c:v>3.7235000000034599</c:v>
                </c:pt>
                <c:pt idx="18618">
                  <c:v>3.7237000000034599</c:v>
                </c:pt>
                <c:pt idx="18619">
                  <c:v>3.7239000000034412</c:v>
                </c:pt>
                <c:pt idx="18620">
                  <c:v>3.7241000000034412</c:v>
                </c:pt>
                <c:pt idx="18621">
                  <c:v>3.7243000000034412</c:v>
                </c:pt>
                <c:pt idx="18622">
                  <c:v>3.7245000000034412</c:v>
                </c:pt>
                <c:pt idx="18623">
                  <c:v>3.7247000000034411</c:v>
                </c:pt>
                <c:pt idx="18624">
                  <c:v>3.7249000000034402</c:v>
                </c:pt>
                <c:pt idx="18625">
                  <c:v>3.7251000000034402</c:v>
                </c:pt>
                <c:pt idx="18626">
                  <c:v>3.7253000000034402</c:v>
                </c:pt>
                <c:pt idx="18627">
                  <c:v>3.7255000000034402</c:v>
                </c:pt>
                <c:pt idx="18628">
                  <c:v>3.7257000000034401</c:v>
                </c:pt>
                <c:pt idx="18629">
                  <c:v>3.7259000000034392</c:v>
                </c:pt>
                <c:pt idx="18630">
                  <c:v>3.7261000000034392</c:v>
                </c:pt>
                <c:pt idx="18631">
                  <c:v>3.7263000000034392</c:v>
                </c:pt>
                <c:pt idx="18632">
                  <c:v>3.7265000000034396</c:v>
                </c:pt>
                <c:pt idx="18633">
                  <c:v>3.72670000000344</c:v>
                </c:pt>
                <c:pt idx="18634">
                  <c:v>3.7269000000034405</c:v>
                </c:pt>
                <c:pt idx="18635">
                  <c:v>3.727100000003468</c:v>
                </c:pt>
                <c:pt idx="18636">
                  <c:v>3.7273000000034671</c:v>
                </c:pt>
                <c:pt idx="18637">
                  <c:v>3.7275000000034666</c:v>
                </c:pt>
                <c:pt idx="18638">
                  <c:v>3.7277000000034612</c:v>
                </c:pt>
                <c:pt idx="18639">
                  <c:v>3.7279000000034452</c:v>
                </c:pt>
                <c:pt idx="18640">
                  <c:v>3.7281000000034452</c:v>
                </c:pt>
                <c:pt idx="18641">
                  <c:v>3.7283000000034452</c:v>
                </c:pt>
                <c:pt idx="18642">
                  <c:v>3.7285000000034452</c:v>
                </c:pt>
                <c:pt idx="18643">
                  <c:v>3.7287000000034451</c:v>
                </c:pt>
                <c:pt idx="18644">
                  <c:v>3.7289000000034451</c:v>
                </c:pt>
                <c:pt idx="18645">
                  <c:v>3.7291000000034451</c:v>
                </c:pt>
                <c:pt idx="18646">
                  <c:v>3.7293000000034455</c:v>
                </c:pt>
                <c:pt idx="18647">
                  <c:v>3.7295000000034459</c:v>
                </c:pt>
                <c:pt idx="18648">
                  <c:v>3.7297000000034481</c:v>
                </c:pt>
                <c:pt idx="18649">
                  <c:v>3.7299000000034472</c:v>
                </c:pt>
                <c:pt idx="18650">
                  <c:v>3.7301000000034472</c:v>
                </c:pt>
                <c:pt idx="18651">
                  <c:v>3.7303000000034476</c:v>
                </c:pt>
                <c:pt idx="18652">
                  <c:v>3.7305000000034481</c:v>
                </c:pt>
                <c:pt idx="18653">
                  <c:v>3.7307000000034485</c:v>
                </c:pt>
                <c:pt idx="18654">
                  <c:v>3.7309000000034489</c:v>
                </c:pt>
                <c:pt idx="18655">
                  <c:v>3.7311000000034493</c:v>
                </c:pt>
                <c:pt idx="18656">
                  <c:v>3.7313000000034497</c:v>
                </c:pt>
                <c:pt idx="18657">
                  <c:v>3.7315000000034502</c:v>
                </c:pt>
                <c:pt idx="18658">
                  <c:v>3.7317000000034506</c:v>
                </c:pt>
                <c:pt idx="18659">
                  <c:v>3.731900000003451</c:v>
                </c:pt>
                <c:pt idx="18660">
                  <c:v>3.7321000000034514</c:v>
                </c:pt>
                <c:pt idx="18661">
                  <c:v>3.7323000000034519</c:v>
                </c:pt>
                <c:pt idx="18662">
                  <c:v>3.7325000000034532</c:v>
                </c:pt>
                <c:pt idx="18663">
                  <c:v>3.7327000000034531</c:v>
                </c:pt>
                <c:pt idx="18664">
                  <c:v>3.7329000000034531</c:v>
                </c:pt>
                <c:pt idx="18665">
                  <c:v>3.7331000000034602</c:v>
                </c:pt>
                <c:pt idx="18666">
                  <c:v>3.7333000000034602</c:v>
                </c:pt>
                <c:pt idx="18667">
                  <c:v>3.7335000000034602</c:v>
                </c:pt>
                <c:pt idx="18668">
                  <c:v>3.7337000000034601</c:v>
                </c:pt>
                <c:pt idx="18669">
                  <c:v>3.7339000000034552</c:v>
                </c:pt>
                <c:pt idx="18670">
                  <c:v>3.7341000000034592</c:v>
                </c:pt>
                <c:pt idx="18671">
                  <c:v>3.7343000000034592</c:v>
                </c:pt>
                <c:pt idx="18672">
                  <c:v>3.7345000000034592</c:v>
                </c:pt>
                <c:pt idx="18673">
                  <c:v>3.7347000000034591</c:v>
                </c:pt>
                <c:pt idx="18674">
                  <c:v>3.7349000000034582</c:v>
                </c:pt>
                <c:pt idx="18675">
                  <c:v>3.7351000000034582</c:v>
                </c:pt>
                <c:pt idx="18676">
                  <c:v>3.7353000000034582</c:v>
                </c:pt>
                <c:pt idx="18677">
                  <c:v>3.7355000000034586</c:v>
                </c:pt>
                <c:pt idx="18678">
                  <c:v>3.735700000003459</c:v>
                </c:pt>
                <c:pt idx="18679">
                  <c:v>3.7359000000034595</c:v>
                </c:pt>
                <c:pt idx="18680">
                  <c:v>3.7361000000034599</c:v>
                </c:pt>
                <c:pt idx="18681">
                  <c:v>3.7363000000034603</c:v>
                </c:pt>
                <c:pt idx="18682">
                  <c:v>3.7365000000034607</c:v>
                </c:pt>
                <c:pt idx="18683">
                  <c:v>3.7367000000034607</c:v>
                </c:pt>
                <c:pt idx="18684">
                  <c:v>3.7369000000034607</c:v>
                </c:pt>
                <c:pt idx="18685">
                  <c:v>3.7371000000034642</c:v>
                </c:pt>
                <c:pt idx="18686">
                  <c:v>3.7373000000034642</c:v>
                </c:pt>
                <c:pt idx="18687">
                  <c:v>3.7375000000034642</c:v>
                </c:pt>
                <c:pt idx="18688">
                  <c:v>3.7377000000034641</c:v>
                </c:pt>
                <c:pt idx="18689">
                  <c:v>3.7379000000034641</c:v>
                </c:pt>
                <c:pt idx="18690">
                  <c:v>3.7381000000034641</c:v>
                </c:pt>
                <c:pt idx="18691">
                  <c:v>3.7383000000034645</c:v>
                </c:pt>
                <c:pt idx="18692">
                  <c:v>3.7385000000034649</c:v>
                </c:pt>
                <c:pt idx="18693">
                  <c:v>3.7387000000034654</c:v>
                </c:pt>
                <c:pt idx="18694">
                  <c:v>3.7389000000034658</c:v>
                </c:pt>
                <c:pt idx="18695">
                  <c:v>3.7391000000034662</c:v>
                </c:pt>
                <c:pt idx="18696">
                  <c:v>3.7393000000034666</c:v>
                </c:pt>
                <c:pt idx="18697">
                  <c:v>3.7395000000034671</c:v>
                </c:pt>
                <c:pt idx="18698">
                  <c:v>3.7397000000034675</c:v>
                </c:pt>
                <c:pt idx="18699">
                  <c:v>3.7399000000034679</c:v>
                </c:pt>
                <c:pt idx="18700">
                  <c:v>3.7401000000034692</c:v>
                </c:pt>
                <c:pt idx="18701">
                  <c:v>3.7403000000034692</c:v>
                </c:pt>
                <c:pt idx="18702">
                  <c:v>3.7405000000034692</c:v>
                </c:pt>
                <c:pt idx="18703">
                  <c:v>3.7407000000034696</c:v>
                </c:pt>
                <c:pt idx="18704">
                  <c:v>3.7409000000034802</c:v>
                </c:pt>
                <c:pt idx="18705">
                  <c:v>3.7411000000034802</c:v>
                </c:pt>
                <c:pt idx="18706">
                  <c:v>3.7413000000034802</c:v>
                </c:pt>
                <c:pt idx="18707">
                  <c:v>3.7415000000034802</c:v>
                </c:pt>
                <c:pt idx="18708">
                  <c:v>3.7417000000034752</c:v>
                </c:pt>
                <c:pt idx="18709">
                  <c:v>3.7419000000034752</c:v>
                </c:pt>
                <c:pt idx="18710">
                  <c:v>3.7421000000034752</c:v>
                </c:pt>
                <c:pt idx="18711">
                  <c:v>3.7423000000034752</c:v>
                </c:pt>
                <c:pt idx="18712">
                  <c:v>3.7425000000034752</c:v>
                </c:pt>
                <c:pt idx="18713">
                  <c:v>3.7427000000034742</c:v>
                </c:pt>
                <c:pt idx="18714">
                  <c:v>3.7429000000034742</c:v>
                </c:pt>
                <c:pt idx="18715">
                  <c:v>3.7431000000035017</c:v>
                </c:pt>
                <c:pt idx="18716">
                  <c:v>3.7433000000035013</c:v>
                </c:pt>
                <c:pt idx="18717">
                  <c:v>3.7435000000035012</c:v>
                </c:pt>
                <c:pt idx="18718">
                  <c:v>3.7437000000034812</c:v>
                </c:pt>
                <c:pt idx="18719">
                  <c:v>3.7439000000034812</c:v>
                </c:pt>
                <c:pt idx="18720">
                  <c:v>3.7441000000034812</c:v>
                </c:pt>
                <c:pt idx="18721">
                  <c:v>3.7443000000034812</c:v>
                </c:pt>
                <c:pt idx="18722">
                  <c:v>3.7445000000034812</c:v>
                </c:pt>
                <c:pt idx="18723">
                  <c:v>3.7447000000034802</c:v>
                </c:pt>
                <c:pt idx="18724">
                  <c:v>3.7449000000034802</c:v>
                </c:pt>
                <c:pt idx="18725">
                  <c:v>3.7451000000034802</c:v>
                </c:pt>
                <c:pt idx="18726">
                  <c:v>3.7453000000034802</c:v>
                </c:pt>
                <c:pt idx="18727">
                  <c:v>3.7455000000034802</c:v>
                </c:pt>
                <c:pt idx="18728">
                  <c:v>3.7457000000034801</c:v>
                </c:pt>
                <c:pt idx="18729">
                  <c:v>3.7459000000034806</c:v>
                </c:pt>
                <c:pt idx="18730">
                  <c:v>3.746100000003481</c:v>
                </c:pt>
                <c:pt idx="18731">
                  <c:v>3.7463000000034814</c:v>
                </c:pt>
                <c:pt idx="18732">
                  <c:v>3.7465000000034818</c:v>
                </c:pt>
                <c:pt idx="18733">
                  <c:v>3.7467000000034822</c:v>
                </c:pt>
                <c:pt idx="18734">
                  <c:v>3.7469000000034831</c:v>
                </c:pt>
                <c:pt idx="18735">
                  <c:v>3.7471000000035088</c:v>
                </c:pt>
                <c:pt idx="18736">
                  <c:v>3.7473000000035084</c:v>
                </c:pt>
                <c:pt idx="18737">
                  <c:v>3.7475000000035052</c:v>
                </c:pt>
                <c:pt idx="18738">
                  <c:v>3.7477000000034852</c:v>
                </c:pt>
                <c:pt idx="18739">
                  <c:v>3.7479000000034852</c:v>
                </c:pt>
                <c:pt idx="18740">
                  <c:v>3.7481000000034852</c:v>
                </c:pt>
                <c:pt idx="18741">
                  <c:v>3.7483000000034856</c:v>
                </c:pt>
                <c:pt idx="18742">
                  <c:v>3.7485000000034892</c:v>
                </c:pt>
                <c:pt idx="18743">
                  <c:v>3.7487000000034882</c:v>
                </c:pt>
                <c:pt idx="18744">
                  <c:v>3.7489000000034882</c:v>
                </c:pt>
                <c:pt idx="18745">
                  <c:v>3.7491000000034882</c:v>
                </c:pt>
                <c:pt idx="18746">
                  <c:v>3.7493000000034882</c:v>
                </c:pt>
                <c:pt idx="18747">
                  <c:v>3.7495000000034882</c:v>
                </c:pt>
                <c:pt idx="18748">
                  <c:v>3.7497000000034886</c:v>
                </c:pt>
                <c:pt idx="18749">
                  <c:v>3.749900000003489</c:v>
                </c:pt>
                <c:pt idx="18750">
                  <c:v>3.7501000000034894</c:v>
                </c:pt>
                <c:pt idx="18751">
                  <c:v>3.7503000000034898</c:v>
                </c:pt>
                <c:pt idx="18752">
                  <c:v>3.7505000000034912</c:v>
                </c:pt>
                <c:pt idx="18753">
                  <c:v>3.7507000000034911</c:v>
                </c:pt>
                <c:pt idx="18754">
                  <c:v>3.7509000000034911</c:v>
                </c:pt>
                <c:pt idx="18755">
                  <c:v>3.7511000000034915</c:v>
                </c:pt>
                <c:pt idx="18756">
                  <c:v>3.7513000000034942</c:v>
                </c:pt>
                <c:pt idx="18757">
                  <c:v>3.7515000000034942</c:v>
                </c:pt>
                <c:pt idx="18758">
                  <c:v>3.7517000000034932</c:v>
                </c:pt>
                <c:pt idx="18759">
                  <c:v>3.7519000000034932</c:v>
                </c:pt>
                <c:pt idx="18760">
                  <c:v>3.7521000000034936</c:v>
                </c:pt>
                <c:pt idx="18761">
                  <c:v>3.7523000000034941</c:v>
                </c:pt>
                <c:pt idx="18762">
                  <c:v>3.7525000000034945</c:v>
                </c:pt>
                <c:pt idx="18763">
                  <c:v>3.7527000000034949</c:v>
                </c:pt>
                <c:pt idx="18764">
                  <c:v>3.7529000000034953</c:v>
                </c:pt>
                <c:pt idx="18765">
                  <c:v>3.7531000000035002</c:v>
                </c:pt>
                <c:pt idx="18766">
                  <c:v>3.7533000000035002</c:v>
                </c:pt>
                <c:pt idx="18767">
                  <c:v>3.7535000000035001</c:v>
                </c:pt>
                <c:pt idx="18768">
                  <c:v>3.7537000000034992</c:v>
                </c:pt>
                <c:pt idx="18769">
                  <c:v>3.7539000000034992</c:v>
                </c:pt>
                <c:pt idx="18770">
                  <c:v>3.7541000000034992</c:v>
                </c:pt>
                <c:pt idx="18771">
                  <c:v>3.7543000000034992</c:v>
                </c:pt>
                <c:pt idx="18772">
                  <c:v>3.7545000000034991</c:v>
                </c:pt>
                <c:pt idx="18773">
                  <c:v>3.7547000000034991</c:v>
                </c:pt>
                <c:pt idx="18774">
                  <c:v>3.7549000000034995</c:v>
                </c:pt>
                <c:pt idx="18775">
                  <c:v>3.7551000000035</c:v>
                </c:pt>
                <c:pt idx="18776">
                  <c:v>3.7553000000035004</c:v>
                </c:pt>
                <c:pt idx="18777">
                  <c:v>3.7555000000035008</c:v>
                </c:pt>
                <c:pt idx="18778">
                  <c:v>3.7557000000035008</c:v>
                </c:pt>
                <c:pt idx="18779">
                  <c:v>3.7559000000035017</c:v>
                </c:pt>
                <c:pt idx="18780">
                  <c:v>3.7561000000035021</c:v>
                </c:pt>
                <c:pt idx="18781">
                  <c:v>3.7563000000035025</c:v>
                </c:pt>
                <c:pt idx="18782">
                  <c:v>3.7565000000035029</c:v>
                </c:pt>
                <c:pt idx="18783">
                  <c:v>3.7567000000035033</c:v>
                </c:pt>
                <c:pt idx="18784">
                  <c:v>3.7569000000035038</c:v>
                </c:pt>
                <c:pt idx="18785">
                  <c:v>3.7571000000035042</c:v>
                </c:pt>
                <c:pt idx="18786">
                  <c:v>3.7573000000035046</c:v>
                </c:pt>
                <c:pt idx="18787">
                  <c:v>3.757500000003505</c:v>
                </c:pt>
                <c:pt idx="18788">
                  <c:v>3.7577000000035055</c:v>
                </c:pt>
                <c:pt idx="18789">
                  <c:v>3.7579000000035059</c:v>
                </c:pt>
                <c:pt idx="18790">
                  <c:v>3.7581000000035072</c:v>
                </c:pt>
                <c:pt idx="18791">
                  <c:v>3.7583000000035072</c:v>
                </c:pt>
                <c:pt idx="18792">
                  <c:v>3.7585000000035071</c:v>
                </c:pt>
                <c:pt idx="18793">
                  <c:v>3.7587000000035076</c:v>
                </c:pt>
                <c:pt idx="18794">
                  <c:v>3.758900000003508</c:v>
                </c:pt>
                <c:pt idx="18795">
                  <c:v>3.7591000000035084</c:v>
                </c:pt>
                <c:pt idx="18796">
                  <c:v>3.7593000000035088</c:v>
                </c:pt>
                <c:pt idx="18797">
                  <c:v>3.7595000000035093</c:v>
                </c:pt>
                <c:pt idx="18798">
                  <c:v>3.7597000000035097</c:v>
                </c:pt>
                <c:pt idx="18799">
                  <c:v>3.7599000000035101</c:v>
                </c:pt>
                <c:pt idx="18800">
                  <c:v>3.7601000000035212</c:v>
                </c:pt>
                <c:pt idx="18801">
                  <c:v>3.7603000000035212</c:v>
                </c:pt>
                <c:pt idx="18802">
                  <c:v>3.7605000000035202</c:v>
                </c:pt>
                <c:pt idx="18803">
                  <c:v>3.7607000000035202</c:v>
                </c:pt>
                <c:pt idx="18804">
                  <c:v>3.7609000000035202</c:v>
                </c:pt>
                <c:pt idx="18805">
                  <c:v>3.7611000000035202</c:v>
                </c:pt>
                <c:pt idx="18806">
                  <c:v>3.7613000000035202</c:v>
                </c:pt>
                <c:pt idx="18807">
                  <c:v>3.7615000000035201</c:v>
                </c:pt>
                <c:pt idx="18808">
                  <c:v>3.7617000000035152</c:v>
                </c:pt>
                <c:pt idx="18809">
                  <c:v>3.7619000000035152</c:v>
                </c:pt>
                <c:pt idx="18810">
                  <c:v>3.7621000000035152</c:v>
                </c:pt>
                <c:pt idx="18811">
                  <c:v>3.7623000000035152</c:v>
                </c:pt>
                <c:pt idx="18812">
                  <c:v>3.7625000000035156</c:v>
                </c:pt>
                <c:pt idx="18813">
                  <c:v>3.7627000000035182</c:v>
                </c:pt>
                <c:pt idx="18814">
                  <c:v>3.7629000000035182</c:v>
                </c:pt>
                <c:pt idx="18815">
                  <c:v>3.7631000000035431</c:v>
                </c:pt>
                <c:pt idx="18816">
                  <c:v>3.7633000000035426</c:v>
                </c:pt>
                <c:pt idx="18817">
                  <c:v>3.7635000000035252</c:v>
                </c:pt>
                <c:pt idx="18818">
                  <c:v>3.7637000000035212</c:v>
                </c:pt>
                <c:pt idx="18819">
                  <c:v>3.7639000000035212</c:v>
                </c:pt>
                <c:pt idx="18820">
                  <c:v>3.7641000000035212</c:v>
                </c:pt>
                <c:pt idx="18821">
                  <c:v>3.7643000000035212</c:v>
                </c:pt>
                <c:pt idx="18822">
                  <c:v>3.7645000000035211</c:v>
                </c:pt>
                <c:pt idx="18823">
                  <c:v>3.7647000000035202</c:v>
                </c:pt>
                <c:pt idx="18824">
                  <c:v>3.7649000000035211</c:v>
                </c:pt>
                <c:pt idx="18825">
                  <c:v>3.7651000000035211</c:v>
                </c:pt>
                <c:pt idx="18826">
                  <c:v>3.7653000000035215</c:v>
                </c:pt>
                <c:pt idx="18827">
                  <c:v>3.7655000000035219</c:v>
                </c:pt>
                <c:pt idx="18828">
                  <c:v>3.7657000000035232</c:v>
                </c:pt>
                <c:pt idx="18829">
                  <c:v>3.7659000000035232</c:v>
                </c:pt>
                <c:pt idx="18830">
                  <c:v>3.7661000000035232</c:v>
                </c:pt>
                <c:pt idx="18831">
                  <c:v>3.7663000000035236</c:v>
                </c:pt>
                <c:pt idx="18832">
                  <c:v>3.766500000003524</c:v>
                </c:pt>
                <c:pt idx="18833">
                  <c:v>3.7667000000035245</c:v>
                </c:pt>
                <c:pt idx="18834">
                  <c:v>3.7669000000035249</c:v>
                </c:pt>
                <c:pt idx="18835">
                  <c:v>3.7671000000035511</c:v>
                </c:pt>
                <c:pt idx="18836">
                  <c:v>3.7673000000035506</c:v>
                </c:pt>
                <c:pt idx="18837">
                  <c:v>3.7675000000035292</c:v>
                </c:pt>
                <c:pt idx="18838">
                  <c:v>3.7677000000035292</c:v>
                </c:pt>
                <c:pt idx="18839">
                  <c:v>3.7679000000035292</c:v>
                </c:pt>
                <c:pt idx="18840">
                  <c:v>3.7681000000035292</c:v>
                </c:pt>
                <c:pt idx="18841">
                  <c:v>3.7683000000035292</c:v>
                </c:pt>
                <c:pt idx="18842">
                  <c:v>3.7685000000035282</c:v>
                </c:pt>
                <c:pt idx="18843">
                  <c:v>3.7687000000035291</c:v>
                </c:pt>
                <c:pt idx="18844">
                  <c:v>3.7689000000035291</c:v>
                </c:pt>
                <c:pt idx="18845">
                  <c:v>3.7691000000035295</c:v>
                </c:pt>
                <c:pt idx="18846">
                  <c:v>3.7693000000035299</c:v>
                </c:pt>
                <c:pt idx="18847">
                  <c:v>3.7695000000035312</c:v>
                </c:pt>
                <c:pt idx="18848">
                  <c:v>3.7697000000035312</c:v>
                </c:pt>
                <c:pt idx="18849">
                  <c:v>3.7699000000035312</c:v>
                </c:pt>
                <c:pt idx="18850">
                  <c:v>3.7701000000035316</c:v>
                </c:pt>
                <c:pt idx="18851">
                  <c:v>3.7703000000035352</c:v>
                </c:pt>
                <c:pt idx="18852">
                  <c:v>3.7705000000035342</c:v>
                </c:pt>
                <c:pt idx="18853">
                  <c:v>3.7707000000035342</c:v>
                </c:pt>
                <c:pt idx="18854">
                  <c:v>3.7709000000035342</c:v>
                </c:pt>
                <c:pt idx="18855">
                  <c:v>3.7711000000035342</c:v>
                </c:pt>
                <c:pt idx="18856">
                  <c:v>3.7713000000035342</c:v>
                </c:pt>
                <c:pt idx="18857">
                  <c:v>3.7715000000035346</c:v>
                </c:pt>
                <c:pt idx="18858">
                  <c:v>3.771700000003535</c:v>
                </c:pt>
                <c:pt idx="18859">
                  <c:v>3.7719000000035354</c:v>
                </c:pt>
                <c:pt idx="18860">
                  <c:v>3.7721000000035358</c:v>
                </c:pt>
                <c:pt idx="18861">
                  <c:v>3.7723000000035372</c:v>
                </c:pt>
                <c:pt idx="18862">
                  <c:v>3.7725000000035371</c:v>
                </c:pt>
                <c:pt idx="18863">
                  <c:v>3.7727000000035371</c:v>
                </c:pt>
                <c:pt idx="18864">
                  <c:v>3.7729000000035375</c:v>
                </c:pt>
                <c:pt idx="18865">
                  <c:v>3.7731000000035402</c:v>
                </c:pt>
                <c:pt idx="18866">
                  <c:v>3.7733000000035402</c:v>
                </c:pt>
                <c:pt idx="18867">
                  <c:v>3.7735000000035392</c:v>
                </c:pt>
                <c:pt idx="18868">
                  <c:v>3.7737000000035392</c:v>
                </c:pt>
                <c:pt idx="18869">
                  <c:v>3.7739000000035396</c:v>
                </c:pt>
                <c:pt idx="18870">
                  <c:v>3.7741000000035401</c:v>
                </c:pt>
                <c:pt idx="18871">
                  <c:v>3.7743000000035405</c:v>
                </c:pt>
                <c:pt idx="18872">
                  <c:v>3.7745000000035409</c:v>
                </c:pt>
                <c:pt idx="18873">
                  <c:v>3.7747000000035413</c:v>
                </c:pt>
                <c:pt idx="18874">
                  <c:v>3.7749000000035418</c:v>
                </c:pt>
                <c:pt idx="18875">
                  <c:v>3.7751000000035422</c:v>
                </c:pt>
                <c:pt idx="18876">
                  <c:v>3.7753000000035426</c:v>
                </c:pt>
                <c:pt idx="18877">
                  <c:v>3.775500000003543</c:v>
                </c:pt>
                <c:pt idx="18878">
                  <c:v>3.7757000000035434</c:v>
                </c:pt>
                <c:pt idx="18879">
                  <c:v>3.7759000000035439</c:v>
                </c:pt>
                <c:pt idx="18880">
                  <c:v>3.7761000000035443</c:v>
                </c:pt>
                <c:pt idx="18881">
                  <c:v>3.7763000000035447</c:v>
                </c:pt>
                <c:pt idx="18882">
                  <c:v>3.7765000000035447</c:v>
                </c:pt>
                <c:pt idx="18883">
                  <c:v>3.7767000000035447</c:v>
                </c:pt>
                <c:pt idx="18884">
                  <c:v>3.776900000003546</c:v>
                </c:pt>
                <c:pt idx="18885">
                  <c:v>3.7771000000035482</c:v>
                </c:pt>
                <c:pt idx="18886">
                  <c:v>3.7773000000035482</c:v>
                </c:pt>
                <c:pt idx="18887">
                  <c:v>3.7775000000035472</c:v>
                </c:pt>
                <c:pt idx="18888">
                  <c:v>3.7777000000035481</c:v>
                </c:pt>
                <c:pt idx="18889">
                  <c:v>3.7779000000035481</c:v>
                </c:pt>
                <c:pt idx="18890">
                  <c:v>3.7781000000035485</c:v>
                </c:pt>
                <c:pt idx="18891">
                  <c:v>3.7783000000035489</c:v>
                </c:pt>
                <c:pt idx="18892">
                  <c:v>3.7785000000035494</c:v>
                </c:pt>
                <c:pt idx="18893">
                  <c:v>3.7787000000035498</c:v>
                </c:pt>
                <c:pt idx="18894">
                  <c:v>3.7789000000035502</c:v>
                </c:pt>
                <c:pt idx="18895">
                  <c:v>3.7791000000035506</c:v>
                </c:pt>
                <c:pt idx="18896">
                  <c:v>3.779300000003551</c:v>
                </c:pt>
                <c:pt idx="18897">
                  <c:v>3.7795000000035515</c:v>
                </c:pt>
                <c:pt idx="18898">
                  <c:v>3.7797000000035519</c:v>
                </c:pt>
                <c:pt idx="18899">
                  <c:v>3.7799000000035532</c:v>
                </c:pt>
                <c:pt idx="18900">
                  <c:v>3.7801000000035612</c:v>
                </c:pt>
                <c:pt idx="18901">
                  <c:v>3.7803000000035611</c:v>
                </c:pt>
                <c:pt idx="18902">
                  <c:v>3.7805000000035602</c:v>
                </c:pt>
                <c:pt idx="18903">
                  <c:v>3.7807000000035602</c:v>
                </c:pt>
                <c:pt idx="18904">
                  <c:v>3.7809000000035602</c:v>
                </c:pt>
                <c:pt idx="18905">
                  <c:v>3.7811000000035602</c:v>
                </c:pt>
                <c:pt idx="18906">
                  <c:v>3.7813000000035601</c:v>
                </c:pt>
                <c:pt idx="18907">
                  <c:v>3.7815000000035592</c:v>
                </c:pt>
                <c:pt idx="18908">
                  <c:v>3.7817000000035592</c:v>
                </c:pt>
                <c:pt idx="18909">
                  <c:v>3.7819000000035592</c:v>
                </c:pt>
                <c:pt idx="18910">
                  <c:v>3.7821000000035592</c:v>
                </c:pt>
                <c:pt idx="18911">
                  <c:v>3.7823000000035591</c:v>
                </c:pt>
                <c:pt idx="18912">
                  <c:v>3.7825000000035582</c:v>
                </c:pt>
                <c:pt idx="18913">
                  <c:v>3.7827000000035582</c:v>
                </c:pt>
                <c:pt idx="18914">
                  <c:v>3.7829000000035586</c:v>
                </c:pt>
                <c:pt idx="18915">
                  <c:v>3.7831000000035839</c:v>
                </c:pt>
                <c:pt idx="18916">
                  <c:v>3.7833000000035812</c:v>
                </c:pt>
                <c:pt idx="18917">
                  <c:v>3.7835000000035612</c:v>
                </c:pt>
                <c:pt idx="18918">
                  <c:v>3.7837000000035612</c:v>
                </c:pt>
                <c:pt idx="18919">
                  <c:v>3.7839000000035612</c:v>
                </c:pt>
                <c:pt idx="18920">
                  <c:v>3.7841000000035612</c:v>
                </c:pt>
                <c:pt idx="18921">
                  <c:v>3.7843000000035616</c:v>
                </c:pt>
                <c:pt idx="18922">
                  <c:v>3.7845000000035642</c:v>
                </c:pt>
                <c:pt idx="18923">
                  <c:v>3.7847000000035642</c:v>
                </c:pt>
                <c:pt idx="18924">
                  <c:v>3.7849000000035642</c:v>
                </c:pt>
                <c:pt idx="18925">
                  <c:v>3.7851000000035642</c:v>
                </c:pt>
                <c:pt idx="18926">
                  <c:v>3.7853000000035641</c:v>
                </c:pt>
                <c:pt idx="18927">
                  <c:v>3.7855000000035641</c:v>
                </c:pt>
                <c:pt idx="18928">
                  <c:v>3.7857000000035645</c:v>
                </c:pt>
                <c:pt idx="18929">
                  <c:v>3.785900000003565</c:v>
                </c:pt>
                <c:pt idx="18930">
                  <c:v>3.7861000000035654</c:v>
                </c:pt>
                <c:pt idx="18931">
                  <c:v>3.7863000000035658</c:v>
                </c:pt>
                <c:pt idx="18932">
                  <c:v>3.7865000000035662</c:v>
                </c:pt>
                <c:pt idx="18933">
                  <c:v>3.7867000000035671</c:v>
                </c:pt>
                <c:pt idx="18934">
                  <c:v>3.7869000000035671</c:v>
                </c:pt>
                <c:pt idx="18935">
                  <c:v>3.7871000000035924</c:v>
                </c:pt>
                <c:pt idx="18936">
                  <c:v>3.7873000000035812</c:v>
                </c:pt>
                <c:pt idx="18937">
                  <c:v>3.7875000000035692</c:v>
                </c:pt>
                <c:pt idx="18938">
                  <c:v>3.7877000000035692</c:v>
                </c:pt>
                <c:pt idx="18939">
                  <c:v>3.7879000000035692</c:v>
                </c:pt>
                <c:pt idx="18940">
                  <c:v>3.7881000000035696</c:v>
                </c:pt>
                <c:pt idx="18941">
                  <c:v>3.7883000000035802</c:v>
                </c:pt>
                <c:pt idx="18942">
                  <c:v>3.7885000000035802</c:v>
                </c:pt>
                <c:pt idx="18943">
                  <c:v>3.7887000000035802</c:v>
                </c:pt>
                <c:pt idx="18944">
                  <c:v>3.7889000000035802</c:v>
                </c:pt>
                <c:pt idx="18945">
                  <c:v>3.7891000000035802</c:v>
                </c:pt>
                <c:pt idx="18946">
                  <c:v>3.7893000000035792</c:v>
                </c:pt>
                <c:pt idx="18947">
                  <c:v>3.7895000000035752</c:v>
                </c:pt>
                <c:pt idx="18948">
                  <c:v>3.7897000000035752</c:v>
                </c:pt>
                <c:pt idx="18949">
                  <c:v>3.7899000000035752</c:v>
                </c:pt>
                <c:pt idx="18950">
                  <c:v>3.7901000000035752</c:v>
                </c:pt>
                <c:pt idx="18951">
                  <c:v>3.7903000000035751</c:v>
                </c:pt>
                <c:pt idx="18952">
                  <c:v>3.7905000000035751</c:v>
                </c:pt>
                <c:pt idx="18953">
                  <c:v>3.7907000000035751</c:v>
                </c:pt>
                <c:pt idx="18954">
                  <c:v>3.7909000000035755</c:v>
                </c:pt>
                <c:pt idx="18955">
                  <c:v>3.7911000000035759</c:v>
                </c:pt>
                <c:pt idx="18956">
                  <c:v>3.7913000000035781</c:v>
                </c:pt>
                <c:pt idx="18957">
                  <c:v>3.7915000000035772</c:v>
                </c:pt>
                <c:pt idx="18958">
                  <c:v>3.7917000000035772</c:v>
                </c:pt>
                <c:pt idx="18959">
                  <c:v>3.7919000000035776</c:v>
                </c:pt>
                <c:pt idx="18960">
                  <c:v>3.7921000000035781</c:v>
                </c:pt>
                <c:pt idx="18961">
                  <c:v>3.7923000000035785</c:v>
                </c:pt>
                <c:pt idx="18962">
                  <c:v>3.7925000000035789</c:v>
                </c:pt>
                <c:pt idx="18963">
                  <c:v>3.7927000000035793</c:v>
                </c:pt>
                <c:pt idx="18964">
                  <c:v>3.7929000000035797</c:v>
                </c:pt>
                <c:pt idx="18965">
                  <c:v>3.7931000000035802</c:v>
                </c:pt>
                <c:pt idx="18966">
                  <c:v>3.7933000000035806</c:v>
                </c:pt>
                <c:pt idx="18967">
                  <c:v>3.793500000003581</c:v>
                </c:pt>
                <c:pt idx="18968">
                  <c:v>3.7937000000035814</c:v>
                </c:pt>
                <c:pt idx="18969">
                  <c:v>3.7939000000035819</c:v>
                </c:pt>
                <c:pt idx="18970">
                  <c:v>3.7941000000035832</c:v>
                </c:pt>
                <c:pt idx="18971">
                  <c:v>3.7943000000035831</c:v>
                </c:pt>
                <c:pt idx="18972">
                  <c:v>3.7945000000035831</c:v>
                </c:pt>
                <c:pt idx="18973">
                  <c:v>3.7947000000035835</c:v>
                </c:pt>
                <c:pt idx="18974">
                  <c:v>3.794900000003584</c:v>
                </c:pt>
                <c:pt idx="18975">
                  <c:v>3.7951000000035844</c:v>
                </c:pt>
                <c:pt idx="18976">
                  <c:v>3.7953000000035848</c:v>
                </c:pt>
                <c:pt idx="18977">
                  <c:v>3.7955000000035848</c:v>
                </c:pt>
                <c:pt idx="18978">
                  <c:v>3.7957000000035857</c:v>
                </c:pt>
                <c:pt idx="18979">
                  <c:v>3.7959000000035861</c:v>
                </c:pt>
                <c:pt idx="18980">
                  <c:v>3.7961000000035865</c:v>
                </c:pt>
                <c:pt idx="18981">
                  <c:v>3.7963000000035869</c:v>
                </c:pt>
                <c:pt idx="18982">
                  <c:v>3.7965000000035873</c:v>
                </c:pt>
                <c:pt idx="18983">
                  <c:v>3.7967000000035878</c:v>
                </c:pt>
                <c:pt idx="18984">
                  <c:v>3.7969000000035877</c:v>
                </c:pt>
                <c:pt idx="18985">
                  <c:v>3.7971000000035886</c:v>
                </c:pt>
                <c:pt idx="18986">
                  <c:v>3.797300000003589</c:v>
                </c:pt>
                <c:pt idx="18987">
                  <c:v>3.7975000000035894</c:v>
                </c:pt>
                <c:pt idx="18988">
                  <c:v>3.7977000000035899</c:v>
                </c:pt>
                <c:pt idx="18989">
                  <c:v>3.7979000000035912</c:v>
                </c:pt>
                <c:pt idx="18990">
                  <c:v>3.7981000000035912</c:v>
                </c:pt>
                <c:pt idx="18991">
                  <c:v>3.7983000000035911</c:v>
                </c:pt>
                <c:pt idx="18992">
                  <c:v>3.7985000000035916</c:v>
                </c:pt>
                <c:pt idx="18993">
                  <c:v>3.7987000000035942</c:v>
                </c:pt>
                <c:pt idx="18994">
                  <c:v>3.7989000000035942</c:v>
                </c:pt>
                <c:pt idx="18995">
                  <c:v>3.7991000000035942</c:v>
                </c:pt>
                <c:pt idx="18996">
                  <c:v>3.7993000000035932</c:v>
                </c:pt>
                <c:pt idx="18997">
                  <c:v>3.7995000000035941</c:v>
                </c:pt>
                <c:pt idx="18998">
                  <c:v>3.7997000000035941</c:v>
                </c:pt>
                <c:pt idx="18999">
                  <c:v>3.7999000000035945</c:v>
                </c:pt>
                <c:pt idx="19000">
                  <c:v>3.8001000000035949</c:v>
                </c:pt>
                <c:pt idx="19001">
                  <c:v>3.8003000000035954</c:v>
                </c:pt>
                <c:pt idx="19002">
                  <c:v>3.8005000000035958</c:v>
                </c:pt>
                <c:pt idx="19003">
                  <c:v>3.8007000000035962</c:v>
                </c:pt>
                <c:pt idx="19004">
                  <c:v>3.8009000000035966</c:v>
                </c:pt>
                <c:pt idx="19005">
                  <c:v>3.801100000003597</c:v>
                </c:pt>
                <c:pt idx="19006">
                  <c:v>3.8013000000035975</c:v>
                </c:pt>
                <c:pt idx="19007">
                  <c:v>3.8015000000035979</c:v>
                </c:pt>
                <c:pt idx="19008">
                  <c:v>3.8017000000035983</c:v>
                </c:pt>
                <c:pt idx="19009">
                  <c:v>3.8019000000035987</c:v>
                </c:pt>
                <c:pt idx="19010">
                  <c:v>3.8021000000035987</c:v>
                </c:pt>
                <c:pt idx="19011">
                  <c:v>3.8023000000035987</c:v>
                </c:pt>
                <c:pt idx="19012">
                  <c:v>3.8025000000035987</c:v>
                </c:pt>
                <c:pt idx="19013">
                  <c:v>3.8027000000035978</c:v>
                </c:pt>
                <c:pt idx="19014">
                  <c:v>3.8029000000035977</c:v>
                </c:pt>
                <c:pt idx="19015">
                  <c:v>3.8031000000036013</c:v>
                </c:pt>
                <c:pt idx="19016">
                  <c:v>3.8033000000036017</c:v>
                </c:pt>
                <c:pt idx="19017">
                  <c:v>3.8035000000036021</c:v>
                </c:pt>
                <c:pt idx="19018">
                  <c:v>3.8037000000036025</c:v>
                </c:pt>
                <c:pt idx="19019">
                  <c:v>3.803900000003603</c:v>
                </c:pt>
                <c:pt idx="19020">
                  <c:v>3.8041000000036034</c:v>
                </c:pt>
                <c:pt idx="19021">
                  <c:v>3.8043000000036038</c:v>
                </c:pt>
                <c:pt idx="19022">
                  <c:v>3.8045000000036038</c:v>
                </c:pt>
                <c:pt idx="19023">
                  <c:v>3.8047000000036038</c:v>
                </c:pt>
                <c:pt idx="19024">
                  <c:v>3.8049000000036037</c:v>
                </c:pt>
                <c:pt idx="19025">
                  <c:v>3.8051000000036037</c:v>
                </c:pt>
                <c:pt idx="19026">
                  <c:v>3.8053000000036037</c:v>
                </c:pt>
                <c:pt idx="19027">
                  <c:v>3.8055000000036063</c:v>
                </c:pt>
                <c:pt idx="19028">
                  <c:v>3.8057000000036068</c:v>
                </c:pt>
                <c:pt idx="19029">
                  <c:v>3.8059000000036067</c:v>
                </c:pt>
                <c:pt idx="19030">
                  <c:v>3.8061000000036067</c:v>
                </c:pt>
                <c:pt idx="19031">
                  <c:v>3.8063000000036067</c:v>
                </c:pt>
                <c:pt idx="19032">
                  <c:v>3.8065000000036067</c:v>
                </c:pt>
                <c:pt idx="19033">
                  <c:v>3.8067000000035978</c:v>
                </c:pt>
                <c:pt idx="19034">
                  <c:v>3.8069000000035977</c:v>
                </c:pt>
                <c:pt idx="19035">
                  <c:v>3.8071000000036097</c:v>
                </c:pt>
                <c:pt idx="19036">
                  <c:v>3.8073000000036101</c:v>
                </c:pt>
                <c:pt idx="19037">
                  <c:v>3.8075000000036106</c:v>
                </c:pt>
                <c:pt idx="19038">
                  <c:v>3.807700000003611</c:v>
                </c:pt>
                <c:pt idx="19039">
                  <c:v>3.8079000000036114</c:v>
                </c:pt>
                <c:pt idx="19040">
                  <c:v>3.8081000000036118</c:v>
                </c:pt>
                <c:pt idx="19041">
                  <c:v>3.8083000000036122</c:v>
                </c:pt>
                <c:pt idx="19042">
                  <c:v>3.8085000000036131</c:v>
                </c:pt>
                <c:pt idx="19043">
                  <c:v>3.8087000000036131</c:v>
                </c:pt>
                <c:pt idx="19044">
                  <c:v>3.8089000000036135</c:v>
                </c:pt>
                <c:pt idx="19045">
                  <c:v>3.8091000000036139</c:v>
                </c:pt>
                <c:pt idx="19046">
                  <c:v>3.8093000000036144</c:v>
                </c:pt>
                <c:pt idx="19047">
                  <c:v>3.8095000000036148</c:v>
                </c:pt>
                <c:pt idx="19048">
                  <c:v>3.8097000000036148</c:v>
                </c:pt>
                <c:pt idx="19049">
                  <c:v>3.8099000000036147</c:v>
                </c:pt>
                <c:pt idx="19050">
                  <c:v>3.810100000003616</c:v>
                </c:pt>
                <c:pt idx="19051">
                  <c:v>3.8103000000036165</c:v>
                </c:pt>
                <c:pt idx="19052">
                  <c:v>3.8105000000036169</c:v>
                </c:pt>
                <c:pt idx="19053">
                  <c:v>3.8107000000036173</c:v>
                </c:pt>
                <c:pt idx="19054">
                  <c:v>3.8109000000036177</c:v>
                </c:pt>
                <c:pt idx="19055">
                  <c:v>3.8111000000036177</c:v>
                </c:pt>
                <c:pt idx="19056">
                  <c:v>3.8113000000036177</c:v>
                </c:pt>
                <c:pt idx="19057">
                  <c:v>3.8115000000036177</c:v>
                </c:pt>
                <c:pt idx="19058">
                  <c:v>3.8117000000036168</c:v>
                </c:pt>
                <c:pt idx="19059">
                  <c:v>3.8119000000036167</c:v>
                </c:pt>
                <c:pt idx="19060">
                  <c:v>3.8121000000036167</c:v>
                </c:pt>
                <c:pt idx="19061">
                  <c:v>3.8123000000036167</c:v>
                </c:pt>
                <c:pt idx="19062">
                  <c:v>3.8125000000036167</c:v>
                </c:pt>
                <c:pt idx="19063">
                  <c:v>3.8127000000035967</c:v>
                </c:pt>
                <c:pt idx="19064">
                  <c:v>3.8129000000035949</c:v>
                </c:pt>
                <c:pt idx="19065">
                  <c:v>3.8131000000036224</c:v>
                </c:pt>
                <c:pt idx="19066">
                  <c:v>3.8133000000036228</c:v>
                </c:pt>
                <c:pt idx="19067">
                  <c:v>3.8135000000036228</c:v>
                </c:pt>
                <c:pt idx="19068">
                  <c:v>3.8137000000036227</c:v>
                </c:pt>
                <c:pt idx="19069">
                  <c:v>3.8139000000036227</c:v>
                </c:pt>
                <c:pt idx="19070">
                  <c:v>3.8141000000036227</c:v>
                </c:pt>
                <c:pt idx="19071">
                  <c:v>3.8143000000036227</c:v>
                </c:pt>
                <c:pt idx="19072">
                  <c:v>3.8145000000036227</c:v>
                </c:pt>
                <c:pt idx="19073">
                  <c:v>3.8147000000036178</c:v>
                </c:pt>
                <c:pt idx="19074">
                  <c:v>3.8149000000036177</c:v>
                </c:pt>
                <c:pt idx="19075">
                  <c:v>3.8151000000036177</c:v>
                </c:pt>
                <c:pt idx="19076">
                  <c:v>3.8153000000036177</c:v>
                </c:pt>
                <c:pt idx="19077">
                  <c:v>3.8155000000036177</c:v>
                </c:pt>
                <c:pt idx="19078">
                  <c:v>3.8157000000036168</c:v>
                </c:pt>
                <c:pt idx="19079">
                  <c:v>3.8159000000036167</c:v>
                </c:pt>
                <c:pt idx="19080">
                  <c:v>3.8161000000036167</c:v>
                </c:pt>
                <c:pt idx="19081">
                  <c:v>3.8163000000036167</c:v>
                </c:pt>
                <c:pt idx="19082">
                  <c:v>3.8165000000036167</c:v>
                </c:pt>
                <c:pt idx="19083">
                  <c:v>3.8167000000036024</c:v>
                </c:pt>
                <c:pt idx="19084">
                  <c:v>3.816900000003602</c:v>
                </c:pt>
                <c:pt idx="19085">
                  <c:v>3.8171000000036308</c:v>
                </c:pt>
                <c:pt idx="19086">
                  <c:v>3.8173000000036308</c:v>
                </c:pt>
                <c:pt idx="19087">
                  <c:v>3.8175000000036317</c:v>
                </c:pt>
                <c:pt idx="19088">
                  <c:v>3.8177000000036321</c:v>
                </c:pt>
                <c:pt idx="19089">
                  <c:v>3.8179000000036325</c:v>
                </c:pt>
                <c:pt idx="19090">
                  <c:v>3.8181000000036329</c:v>
                </c:pt>
                <c:pt idx="19091">
                  <c:v>3.8183000000036333</c:v>
                </c:pt>
                <c:pt idx="19092">
                  <c:v>3.8185000000036338</c:v>
                </c:pt>
                <c:pt idx="19093">
                  <c:v>3.8187000000036337</c:v>
                </c:pt>
                <c:pt idx="19094">
                  <c:v>3.8189000000036337</c:v>
                </c:pt>
                <c:pt idx="19095">
                  <c:v>3.8191000000036337</c:v>
                </c:pt>
                <c:pt idx="19096">
                  <c:v>3.8193000000036337</c:v>
                </c:pt>
                <c:pt idx="19097">
                  <c:v>3.8195000000036337</c:v>
                </c:pt>
                <c:pt idx="19098">
                  <c:v>3.8197000000036363</c:v>
                </c:pt>
                <c:pt idx="19099">
                  <c:v>3.8199000000036367</c:v>
                </c:pt>
                <c:pt idx="19100">
                  <c:v>3.8201000000036371</c:v>
                </c:pt>
                <c:pt idx="19101">
                  <c:v>3.8203000000036376</c:v>
                </c:pt>
                <c:pt idx="19102">
                  <c:v>3.820500000003638</c:v>
                </c:pt>
                <c:pt idx="19103">
                  <c:v>3.8207000000036384</c:v>
                </c:pt>
                <c:pt idx="19104">
                  <c:v>3.8209000000036388</c:v>
                </c:pt>
                <c:pt idx="19105">
                  <c:v>3.8211000000036393</c:v>
                </c:pt>
                <c:pt idx="19106">
                  <c:v>3.8213000000036397</c:v>
                </c:pt>
                <c:pt idx="19107">
                  <c:v>3.8215000000036397</c:v>
                </c:pt>
                <c:pt idx="19108">
                  <c:v>3.8217000000036387</c:v>
                </c:pt>
                <c:pt idx="19109">
                  <c:v>3.8219000000036387</c:v>
                </c:pt>
                <c:pt idx="19110">
                  <c:v>3.8221000000036387</c:v>
                </c:pt>
                <c:pt idx="19111">
                  <c:v>3.8223000000036387</c:v>
                </c:pt>
                <c:pt idx="19112">
                  <c:v>3.8225000000036387</c:v>
                </c:pt>
                <c:pt idx="19113">
                  <c:v>3.8227000000036377</c:v>
                </c:pt>
                <c:pt idx="19114">
                  <c:v>3.8229000000036377</c:v>
                </c:pt>
                <c:pt idx="19115">
                  <c:v>3.8231000000036435</c:v>
                </c:pt>
                <c:pt idx="19116">
                  <c:v>3.8233000000036439</c:v>
                </c:pt>
                <c:pt idx="19117">
                  <c:v>3.8235000000036443</c:v>
                </c:pt>
                <c:pt idx="19118">
                  <c:v>3.8237000000036447</c:v>
                </c:pt>
                <c:pt idx="19119">
                  <c:v>3.8239000000036447</c:v>
                </c:pt>
                <c:pt idx="19120">
                  <c:v>3.8241000000036447</c:v>
                </c:pt>
                <c:pt idx="19121">
                  <c:v>3.824300000003646</c:v>
                </c:pt>
                <c:pt idx="19122">
                  <c:v>3.8245000000036464</c:v>
                </c:pt>
                <c:pt idx="19123">
                  <c:v>3.8247000000036468</c:v>
                </c:pt>
                <c:pt idx="19124">
                  <c:v>3.8249000000036473</c:v>
                </c:pt>
                <c:pt idx="19125">
                  <c:v>3.8251000000036477</c:v>
                </c:pt>
                <c:pt idx="19126">
                  <c:v>3.8253000000036477</c:v>
                </c:pt>
                <c:pt idx="19127">
                  <c:v>3.8255000000036468</c:v>
                </c:pt>
                <c:pt idx="19128">
                  <c:v>3.8257000000036467</c:v>
                </c:pt>
                <c:pt idx="19129">
                  <c:v>3.8259000000036467</c:v>
                </c:pt>
                <c:pt idx="19130">
                  <c:v>3.8261000000036467</c:v>
                </c:pt>
                <c:pt idx="19131">
                  <c:v>3.8263000000036467</c:v>
                </c:pt>
                <c:pt idx="19132">
                  <c:v>3.8265000000036467</c:v>
                </c:pt>
                <c:pt idx="19133">
                  <c:v>3.8267000000036377</c:v>
                </c:pt>
                <c:pt idx="19134">
                  <c:v>3.8269000000036377</c:v>
                </c:pt>
                <c:pt idx="19135">
                  <c:v>3.8271000000036519</c:v>
                </c:pt>
                <c:pt idx="19136">
                  <c:v>3.8273000000036532</c:v>
                </c:pt>
                <c:pt idx="19137">
                  <c:v>3.8275000000036532</c:v>
                </c:pt>
                <c:pt idx="19138">
                  <c:v>3.8277000000036532</c:v>
                </c:pt>
                <c:pt idx="19139">
                  <c:v>3.8279000000036536</c:v>
                </c:pt>
                <c:pt idx="19140">
                  <c:v>3.828100000003654</c:v>
                </c:pt>
                <c:pt idx="19141">
                  <c:v>3.8283000000036544</c:v>
                </c:pt>
                <c:pt idx="19142">
                  <c:v>3.8285000000036549</c:v>
                </c:pt>
                <c:pt idx="19143">
                  <c:v>3.8287000000036553</c:v>
                </c:pt>
                <c:pt idx="19144">
                  <c:v>3.8289000000036557</c:v>
                </c:pt>
                <c:pt idx="19145">
                  <c:v>3.8291000000036561</c:v>
                </c:pt>
                <c:pt idx="19146">
                  <c:v>3.8293000000036566</c:v>
                </c:pt>
                <c:pt idx="19147">
                  <c:v>3.829500000003657</c:v>
                </c:pt>
                <c:pt idx="19148">
                  <c:v>3.8297000000036574</c:v>
                </c:pt>
                <c:pt idx="19149">
                  <c:v>3.8299000000036578</c:v>
                </c:pt>
                <c:pt idx="19150">
                  <c:v>3.8301000000036578</c:v>
                </c:pt>
                <c:pt idx="19151">
                  <c:v>3.8303000000036587</c:v>
                </c:pt>
                <c:pt idx="19152">
                  <c:v>3.8305000000036578</c:v>
                </c:pt>
                <c:pt idx="19153">
                  <c:v>3.8307000000036577</c:v>
                </c:pt>
                <c:pt idx="19154">
                  <c:v>3.8309000000036577</c:v>
                </c:pt>
                <c:pt idx="19155">
                  <c:v>3.8311000000036577</c:v>
                </c:pt>
                <c:pt idx="19156">
                  <c:v>3.8313000000036577</c:v>
                </c:pt>
                <c:pt idx="19157">
                  <c:v>3.8315000000036568</c:v>
                </c:pt>
                <c:pt idx="19158">
                  <c:v>3.8317000000036567</c:v>
                </c:pt>
                <c:pt idx="19159">
                  <c:v>3.8319000000036567</c:v>
                </c:pt>
                <c:pt idx="19160">
                  <c:v>3.8321000000036567</c:v>
                </c:pt>
                <c:pt idx="19161">
                  <c:v>3.8323000000036567</c:v>
                </c:pt>
                <c:pt idx="19162">
                  <c:v>3.8325000000036527</c:v>
                </c:pt>
                <c:pt idx="19163">
                  <c:v>3.8327000000036371</c:v>
                </c:pt>
                <c:pt idx="19164">
                  <c:v>3.8329000000036353</c:v>
                </c:pt>
                <c:pt idx="19165">
                  <c:v>3.8331000000036637</c:v>
                </c:pt>
                <c:pt idx="19166">
                  <c:v>3.8333000000036637</c:v>
                </c:pt>
                <c:pt idx="19167">
                  <c:v>3.8335000000036628</c:v>
                </c:pt>
                <c:pt idx="19168">
                  <c:v>3.8337000000036627</c:v>
                </c:pt>
                <c:pt idx="19169">
                  <c:v>3.8339000000036663</c:v>
                </c:pt>
                <c:pt idx="19170">
                  <c:v>3.8341000000036667</c:v>
                </c:pt>
                <c:pt idx="19171">
                  <c:v>3.8343000000036667</c:v>
                </c:pt>
                <c:pt idx="19172">
                  <c:v>3.8345000000036578</c:v>
                </c:pt>
                <c:pt idx="19173">
                  <c:v>3.8347000000036577</c:v>
                </c:pt>
                <c:pt idx="19174">
                  <c:v>3.8349000000036577</c:v>
                </c:pt>
                <c:pt idx="19175">
                  <c:v>3.8351000000036577</c:v>
                </c:pt>
                <c:pt idx="19176">
                  <c:v>3.8353000000036577</c:v>
                </c:pt>
                <c:pt idx="19177">
                  <c:v>3.8355000000036577</c:v>
                </c:pt>
                <c:pt idx="19178">
                  <c:v>3.8357000000036567</c:v>
                </c:pt>
                <c:pt idx="19179">
                  <c:v>3.8359000000036567</c:v>
                </c:pt>
                <c:pt idx="19180">
                  <c:v>3.8361000000036567</c:v>
                </c:pt>
                <c:pt idx="19181">
                  <c:v>3.8363000000036567</c:v>
                </c:pt>
                <c:pt idx="19182">
                  <c:v>3.8365000000036567</c:v>
                </c:pt>
                <c:pt idx="19183">
                  <c:v>3.8367000000036455</c:v>
                </c:pt>
                <c:pt idx="19184">
                  <c:v>3.8369000000036428</c:v>
                </c:pt>
                <c:pt idx="19185">
                  <c:v>3.837100000003673</c:v>
                </c:pt>
                <c:pt idx="19186">
                  <c:v>3.8373000000036734</c:v>
                </c:pt>
                <c:pt idx="19187">
                  <c:v>3.8375000000036739</c:v>
                </c:pt>
                <c:pt idx="19188">
                  <c:v>3.8377000000036743</c:v>
                </c:pt>
                <c:pt idx="19189">
                  <c:v>3.8379000000036747</c:v>
                </c:pt>
                <c:pt idx="19190">
                  <c:v>3.8381000000036747</c:v>
                </c:pt>
                <c:pt idx="19191">
                  <c:v>3.8383000000036747</c:v>
                </c:pt>
                <c:pt idx="19192">
                  <c:v>3.838500000003676</c:v>
                </c:pt>
                <c:pt idx="19193">
                  <c:v>3.8387000000036764</c:v>
                </c:pt>
                <c:pt idx="19194">
                  <c:v>3.8389000000036768</c:v>
                </c:pt>
                <c:pt idx="19195">
                  <c:v>3.8391000000036768</c:v>
                </c:pt>
                <c:pt idx="19196">
                  <c:v>3.8393000000036777</c:v>
                </c:pt>
                <c:pt idx="19197">
                  <c:v>3.8395000000036767</c:v>
                </c:pt>
                <c:pt idx="19198">
                  <c:v>3.8397000000036767</c:v>
                </c:pt>
                <c:pt idx="19199">
                  <c:v>3.8399000000036767</c:v>
                </c:pt>
                <c:pt idx="19200">
                  <c:v>3.8401000000036793</c:v>
                </c:pt>
                <c:pt idx="19201">
                  <c:v>3.8403000000036798</c:v>
                </c:pt>
                <c:pt idx="19202">
                  <c:v>3.8405000000036797</c:v>
                </c:pt>
                <c:pt idx="19203">
                  <c:v>3.8407000000036797</c:v>
                </c:pt>
                <c:pt idx="19204">
                  <c:v>3.8409000000036797</c:v>
                </c:pt>
                <c:pt idx="19205">
                  <c:v>3.8411000000036797</c:v>
                </c:pt>
                <c:pt idx="19206">
                  <c:v>3.8413000000036797</c:v>
                </c:pt>
                <c:pt idx="19207">
                  <c:v>3.8415000000036823</c:v>
                </c:pt>
                <c:pt idx="19208">
                  <c:v>3.8417000000036827</c:v>
                </c:pt>
                <c:pt idx="19209">
                  <c:v>3.8419000000036827</c:v>
                </c:pt>
                <c:pt idx="19210">
                  <c:v>3.8421000000036827</c:v>
                </c:pt>
                <c:pt idx="19211">
                  <c:v>3.8423000000036827</c:v>
                </c:pt>
                <c:pt idx="19212">
                  <c:v>3.8425000000036778</c:v>
                </c:pt>
                <c:pt idx="19213">
                  <c:v>3.8427000000036777</c:v>
                </c:pt>
                <c:pt idx="19214">
                  <c:v>3.8429000000036777</c:v>
                </c:pt>
                <c:pt idx="19215">
                  <c:v>3.8431000000036857</c:v>
                </c:pt>
                <c:pt idx="19216">
                  <c:v>3.8433000000036861</c:v>
                </c:pt>
                <c:pt idx="19217">
                  <c:v>3.8435000000036865</c:v>
                </c:pt>
                <c:pt idx="19218">
                  <c:v>3.8437000000036869</c:v>
                </c:pt>
                <c:pt idx="19219">
                  <c:v>3.8439000000036874</c:v>
                </c:pt>
                <c:pt idx="19220">
                  <c:v>3.8441000000036878</c:v>
                </c:pt>
                <c:pt idx="19221">
                  <c:v>3.8443000000036878</c:v>
                </c:pt>
                <c:pt idx="19222">
                  <c:v>3.8445000000036877</c:v>
                </c:pt>
                <c:pt idx="19223">
                  <c:v>3.8447000000036877</c:v>
                </c:pt>
                <c:pt idx="19224">
                  <c:v>3.8449000000036877</c:v>
                </c:pt>
                <c:pt idx="19225">
                  <c:v>3.8451000000036877</c:v>
                </c:pt>
                <c:pt idx="19226">
                  <c:v>3.8453000000036903</c:v>
                </c:pt>
                <c:pt idx="19227">
                  <c:v>3.8455000000036907</c:v>
                </c:pt>
                <c:pt idx="19228">
                  <c:v>3.8457000000036907</c:v>
                </c:pt>
                <c:pt idx="19229">
                  <c:v>3.8459000000036907</c:v>
                </c:pt>
                <c:pt idx="19230">
                  <c:v>3.846100000003692</c:v>
                </c:pt>
                <c:pt idx="19231">
                  <c:v>3.8463000000036924</c:v>
                </c:pt>
                <c:pt idx="19232">
                  <c:v>3.8465000000036929</c:v>
                </c:pt>
                <c:pt idx="19233">
                  <c:v>3.8467000000036933</c:v>
                </c:pt>
                <c:pt idx="19234">
                  <c:v>3.8469000000036937</c:v>
                </c:pt>
                <c:pt idx="19235">
                  <c:v>3.8471000000036941</c:v>
                </c:pt>
                <c:pt idx="19236">
                  <c:v>3.8473000000036945</c:v>
                </c:pt>
                <c:pt idx="19237">
                  <c:v>3.847500000003695</c:v>
                </c:pt>
                <c:pt idx="19238">
                  <c:v>3.8477000000036954</c:v>
                </c:pt>
                <c:pt idx="19239">
                  <c:v>3.8479000000036958</c:v>
                </c:pt>
                <c:pt idx="19240">
                  <c:v>3.8481000000036962</c:v>
                </c:pt>
                <c:pt idx="19241">
                  <c:v>3.8483000000036971</c:v>
                </c:pt>
                <c:pt idx="19242">
                  <c:v>3.8485000000036971</c:v>
                </c:pt>
                <c:pt idx="19243">
                  <c:v>3.8487000000036975</c:v>
                </c:pt>
                <c:pt idx="19244">
                  <c:v>3.8489000000036979</c:v>
                </c:pt>
                <c:pt idx="19245">
                  <c:v>3.8491000000036983</c:v>
                </c:pt>
                <c:pt idx="19246">
                  <c:v>3.8493000000036988</c:v>
                </c:pt>
                <c:pt idx="19247">
                  <c:v>3.8495000000036987</c:v>
                </c:pt>
                <c:pt idx="19248">
                  <c:v>3.8497000000036987</c:v>
                </c:pt>
                <c:pt idx="19249">
                  <c:v>3.8499000000036987</c:v>
                </c:pt>
                <c:pt idx="19250">
                  <c:v>3.8501000000036987</c:v>
                </c:pt>
                <c:pt idx="19251">
                  <c:v>3.8503000000036987</c:v>
                </c:pt>
                <c:pt idx="19252">
                  <c:v>3.8505000000036977</c:v>
                </c:pt>
                <c:pt idx="19253">
                  <c:v>3.8507000000036977</c:v>
                </c:pt>
                <c:pt idx="19254">
                  <c:v>3.8509000000036977</c:v>
                </c:pt>
                <c:pt idx="19255">
                  <c:v>3.8511000000036977</c:v>
                </c:pt>
                <c:pt idx="19256">
                  <c:v>3.8513000000036977</c:v>
                </c:pt>
                <c:pt idx="19257">
                  <c:v>3.8515000000036967</c:v>
                </c:pt>
                <c:pt idx="19258">
                  <c:v>3.8517000000036967</c:v>
                </c:pt>
                <c:pt idx="19259">
                  <c:v>3.8519000000036967</c:v>
                </c:pt>
                <c:pt idx="19260">
                  <c:v>3.8521000000036967</c:v>
                </c:pt>
                <c:pt idx="19261">
                  <c:v>3.8523000000036967</c:v>
                </c:pt>
                <c:pt idx="19262">
                  <c:v>3.852500000003678</c:v>
                </c:pt>
                <c:pt idx="19263">
                  <c:v>3.8527000000036775</c:v>
                </c:pt>
                <c:pt idx="19264">
                  <c:v>3.8529000000036766</c:v>
                </c:pt>
                <c:pt idx="19265">
                  <c:v>3.8531000000037068</c:v>
                </c:pt>
                <c:pt idx="19266">
                  <c:v>3.8533000000037068</c:v>
                </c:pt>
                <c:pt idx="19267">
                  <c:v>3.8535000000037067</c:v>
                </c:pt>
                <c:pt idx="19268">
                  <c:v>3.8537000000037067</c:v>
                </c:pt>
                <c:pt idx="19269">
                  <c:v>3.8539000000037067</c:v>
                </c:pt>
                <c:pt idx="19270">
                  <c:v>3.8541000000037067</c:v>
                </c:pt>
                <c:pt idx="19271">
                  <c:v>3.8543000000037027</c:v>
                </c:pt>
                <c:pt idx="19272">
                  <c:v>3.8545000000036977</c:v>
                </c:pt>
                <c:pt idx="19273">
                  <c:v>3.8547000000036977</c:v>
                </c:pt>
                <c:pt idx="19274">
                  <c:v>3.8549000000036977</c:v>
                </c:pt>
                <c:pt idx="19275">
                  <c:v>3.8551000000036977</c:v>
                </c:pt>
                <c:pt idx="19276">
                  <c:v>3.8553000000036977</c:v>
                </c:pt>
                <c:pt idx="19277">
                  <c:v>3.8555000000036967</c:v>
                </c:pt>
                <c:pt idx="19278">
                  <c:v>3.8557000000037123</c:v>
                </c:pt>
                <c:pt idx="19279">
                  <c:v>3.8559000000037127</c:v>
                </c:pt>
                <c:pt idx="19280">
                  <c:v>3.8561000000037127</c:v>
                </c:pt>
                <c:pt idx="19281">
                  <c:v>3.8563000000036967</c:v>
                </c:pt>
                <c:pt idx="19282">
                  <c:v>3.8565000000036873</c:v>
                </c:pt>
                <c:pt idx="19283">
                  <c:v>3.8567000000036864</c:v>
                </c:pt>
                <c:pt idx="19284">
                  <c:v>3.8569000000036859</c:v>
                </c:pt>
                <c:pt idx="19285">
                  <c:v>3.8571000000037148</c:v>
                </c:pt>
                <c:pt idx="19286">
                  <c:v>3.8573000000037148</c:v>
                </c:pt>
                <c:pt idx="19287">
                  <c:v>3.8575000000037161</c:v>
                </c:pt>
                <c:pt idx="19288">
                  <c:v>3.8577000000037165</c:v>
                </c:pt>
                <c:pt idx="19289">
                  <c:v>3.8579000000037169</c:v>
                </c:pt>
                <c:pt idx="19290">
                  <c:v>3.8581000000037173</c:v>
                </c:pt>
                <c:pt idx="19291">
                  <c:v>3.8583000000037178</c:v>
                </c:pt>
                <c:pt idx="19292">
                  <c:v>3.8585000000037177</c:v>
                </c:pt>
                <c:pt idx="19293">
                  <c:v>3.8587000000037177</c:v>
                </c:pt>
                <c:pt idx="19294">
                  <c:v>3.8589000000037177</c:v>
                </c:pt>
                <c:pt idx="19295">
                  <c:v>3.8591000000037177</c:v>
                </c:pt>
                <c:pt idx="19296">
                  <c:v>3.8593000000037168</c:v>
                </c:pt>
                <c:pt idx="19297">
                  <c:v>3.8595000000037167</c:v>
                </c:pt>
                <c:pt idx="19298">
                  <c:v>3.8597000000037167</c:v>
                </c:pt>
                <c:pt idx="19299">
                  <c:v>3.8599000000037167</c:v>
                </c:pt>
                <c:pt idx="19300">
                  <c:v>3.8601000000037207</c:v>
                </c:pt>
                <c:pt idx="19301">
                  <c:v>3.860300000003722</c:v>
                </c:pt>
                <c:pt idx="19302">
                  <c:v>3.8605000000037224</c:v>
                </c:pt>
                <c:pt idx="19303">
                  <c:v>3.8607000000037228</c:v>
                </c:pt>
                <c:pt idx="19304">
                  <c:v>3.8609000000037228</c:v>
                </c:pt>
                <c:pt idx="19305">
                  <c:v>3.8611000000037237</c:v>
                </c:pt>
                <c:pt idx="19306">
                  <c:v>3.8613000000037228</c:v>
                </c:pt>
                <c:pt idx="19307">
                  <c:v>3.8615000000037227</c:v>
                </c:pt>
                <c:pt idx="19308">
                  <c:v>3.8617000000037227</c:v>
                </c:pt>
                <c:pt idx="19309">
                  <c:v>3.8619000000037227</c:v>
                </c:pt>
                <c:pt idx="19310">
                  <c:v>3.8621000000037227</c:v>
                </c:pt>
                <c:pt idx="19311">
                  <c:v>3.8623000000037178</c:v>
                </c:pt>
                <c:pt idx="19312">
                  <c:v>3.8625000000037177</c:v>
                </c:pt>
                <c:pt idx="19313">
                  <c:v>3.8627000000037177</c:v>
                </c:pt>
                <c:pt idx="19314">
                  <c:v>3.8629000000037177</c:v>
                </c:pt>
                <c:pt idx="19315">
                  <c:v>3.8631000000037279</c:v>
                </c:pt>
                <c:pt idx="19316">
                  <c:v>3.8633000000037283</c:v>
                </c:pt>
                <c:pt idx="19317">
                  <c:v>3.8635000000037287</c:v>
                </c:pt>
                <c:pt idx="19318">
                  <c:v>3.8637000000037287</c:v>
                </c:pt>
                <c:pt idx="19319">
                  <c:v>3.8639000000037287</c:v>
                </c:pt>
                <c:pt idx="19320">
                  <c:v>3.86410000000373</c:v>
                </c:pt>
                <c:pt idx="19321">
                  <c:v>3.8643000000037304</c:v>
                </c:pt>
                <c:pt idx="19322">
                  <c:v>3.8645000000037308</c:v>
                </c:pt>
                <c:pt idx="19323">
                  <c:v>3.8647000000037313</c:v>
                </c:pt>
                <c:pt idx="19324">
                  <c:v>3.8649000000037317</c:v>
                </c:pt>
                <c:pt idx="19325">
                  <c:v>3.8651000000037321</c:v>
                </c:pt>
                <c:pt idx="19326">
                  <c:v>3.8653000000037325</c:v>
                </c:pt>
                <c:pt idx="19327">
                  <c:v>3.8655000000037329</c:v>
                </c:pt>
                <c:pt idx="19328">
                  <c:v>3.8657000000037334</c:v>
                </c:pt>
                <c:pt idx="19329">
                  <c:v>3.8659000000037338</c:v>
                </c:pt>
                <c:pt idx="19330">
                  <c:v>3.8661000000037338</c:v>
                </c:pt>
                <c:pt idx="19331">
                  <c:v>3.8663000000037338</c:v>
                </c:pt>
                <c:pt idx="19332">
                  <c:v>3.8665000000037337</c:v>
                </c:pt>
                <c:pt idx="19333">
                  <c:v>3.8667000000037337</c:v>
                </c:pt>
                <c:pt idx="19334">
                  <c:v>3.8669000000037337</c:v>
                </c:pt>
                <c:pt idx="19335">
                  <c:v>3.8671000000037372</c:v>
                </c:pt>
                <c:pt idx="19336">
                  <c:v>3.8673000000037372</c:v>
                </c:pt>
                <c:pt idx="19337">
                  <c:v>3.8675000000037372</c:v>
                </c:pt>
                <c:pt idx="19338">
                  <c:v>3.8677000000037376</c:v>
                </c:pt>
                <c:pt idx="19339">
                  <c:v>3.867900000003738</c:v>
                </c:pt>
                <c:pt idx="19340">
                  <c:v>3.8681000000037384</c:v>
                </c:pt>
                <c:pt idx="19341">
                  <c:v>3.8683000000037389</c:v>
                </c:pt>
                <c:pt idx="19342">
                  <c:v>3.8685000000037393</c:v>
                </c:pt>
                <c:pt idx="19343">
                  <c:v>3.8687000000037397</c:v>
                </c:pt>
                <c:pt idx="19344">
                  <c:v>3.8689000000037397</c:v>
                </c:pt>
                <c:pt idx="19345">
                  <c:v>3.8691000000037397</c:v>
                </c:pt>
                <c:pt idx="19346">
                  <c:v>3.8693000000037387</c:v>
                </c:pt>
                <c:pt idx="19347">
                  <c:v>3.8695000000037387</c:v>
                </c:pt>
                <c:pt idx="19348">
                  <c:v>3.8697000000037387</c:v>
                </c:pt>
                <c:pt idx="19349">
                  <c:v>3.8699000000037387</c:v>
                </c:pt>
                <c:pt idx="19350">
                  <c:v>3.8701000000037427</c:v>
                </c:pt>
                <c:pt idx="19351">
                  <c:v>3.8703000000037378</c:v>
                </c:pt>
                <c:pt idx="19352">
                  <c:v>3.8705000000037377</c:v>
                </c:pt>
                <c:pt idx="19353">
                  <c:v>3.8707000000037377</c:v>
                </c:pt>
                <c:pt idx="19354">
                  <c:v>3.8709000000037377</c:v>
                </c:pt>
                <c:pt idx="19355">
                  <c:v>3.8711000000037377</c:v>
                </c:pt>
                <c:pt idx="19356">
                  <c:v>3.8713000000037368</c:v>
                </c:pt>
                <c:pt idx="19357">
                  <c:v>3.8715000000037367</c:v>
                </c:pt>
                <c:pt idx="19358">
                  <c:v>3.8717000000037367</c:v>
                </c:pt>
                <c:pt idx="19359">
                  <c:v>3.8719000000037367</c:v>
                </c:pt>
                <c:pt idx="19360">
                  <c:v>3.8721000000037367</c:v>
                </c:pt>
                <c:pt idx="19361">
                  <c:v>3.8723000000037202</c:v>
                </c:pt>
                <c:pt idx="19362">
                  <c:v>3.8725000000037193</c:v>
                </c:pt>
                <c:pt idx="19363">
                  <c:v>3.8727000000037179</c:v>
                </c:pt>
                <c:pt idx="19364">
                  <c:v>3.8729000000037157</c:v>
                </c:pt>
                <c:pt idx="19365">
                  <c:v>3.8731000000037477</c:v>
                </c:pt>
                <c:pt idx="19366">
                  <c:v>3.8733000000037467</c:v>
                </c:pt>
                <c:pt idx="19367">
                  <c:v>3.8735000000037467</c:v>
                </c:pt>
                <c:pt idx="19368">
                  <c:v>3.8737000000037503</c:v>
                </c:pt>
                <c:pt idx="19369">
                  <c:v>3.8739000000037507</c:v>
                </c:pt>
                <c:pt idx="19370">
                  <c:v>3.8741000000037507</c:v>
                </c:pt>
                <c:pt idx="19371">
                  <c:v>3.8743000000037378</c:v>
                </c:pt>
                <c:pt idx="19372">
                  <c:v>3.8745000000037377</c:v>
                </c:pt>
                <c:pt idx="19373">
                  <c:v>3.8747000000037524</c:v>
                </c:pt>
                <c:pt idx="19374">
                  <c:v>3.8749000000037528</c:v>
                </c:pt>
                <c:pt idx="19375">
                  <c:v>3.8751000000037528</c:v>
                </c:pt>
                <c:pt idx="19376">
                  <c:v>3.8753000000037527</c:v>
                </c:pt>
                <c:pt idx="19377">
                  <c:v>3.8755000000037527</c:v>
                </c:pt>
                <c:pt idx="19378">
                  <c:v>3.8757000000037527</c:v>
                </c:pt>
                <c:pt idx="19379">
                  <c:v>3.8759000000037527</c:v>
                </c:pt>
                <c:pt idx="19380">
                  <c:v>3.8761000000037527</c:v>
                </c:pt>
                <c:pt idx="19381">
                  <c:v>3.87630000000373</c:v>
                </c:pt>
                <c:pt idx="19382">
                  <c:v>3.8765000000037295</c:v>
                </c:pt>
                <c:pt idx="19383">
                  <c:v>3.8767000000037291</c:v>
                </c:pt>
                <c:pt idx="19384">
                  <c:v>3.8769000000037259</c:v>
                </c:pt>
                <c:pt idx="19385">
                  <c:v>3.8771000000037574</c:v>
                </c:pt>
                <c:pt idx="19386">
                  <c:v>3.8773000000037579</c:v>
                </c:pt>
                <c:pt idx="19387">
                  <c:v>3.8775000000037583</c:v>
                </c:pt>
                <c:pt idx="19388">
                  <c:v>3.8777000000037587</c:v>
                </c:pt>
                <c:pt idx="19389">
                  <c:v>3.8779000000037587</c:v>
                </c:pt>
                <c:pt idx="19390">
                  <c:v>3.8781000000037587</c:v>
                </c:pt>
                <c:pt idx="19391">
                  <c:v>3.8783000000037577</c:v>
                </c:pt>
                <c:pt idx="19392">
                  <c:v>3.8785000000037577</c:v>
                </c:pt>
                <c:pt idx="19393">
                  <c:v>3.8787000000037577</c:v>
                </c:pt>
                <c:pt idx="19394">
                  <c:v>3.8789000000037577</c:v>
                </c:pt>
                <c:pt idx="19395">
                  <c:v>3.8791000000037577</c:v>
                </c:pt>
                <c:pt idx="19396">
                  <c:v>3.8793000000037567</c:v>
                </c:pt>
                <c:pt idx="19397">
                  <c:v>3.8795000000037567</c:v>
                </c:pt>
                <c:pt idx="19398">
                  <c:v>3.8797000000037567</c:v>
                </c:pt>
                <c:pt idx="19399">
                  <c:v>3.8799000000037567</c:v>
                </c:pt>
                <c:pt idx="19400">
                  <c:v>3.8801000000037638</c:v>
                </c:pt>
                <c:pt idx="19401">
                  <c:v>3.8803000000037637</c:v>
                </c:pt>
                <c:pt idx="19402">
                  <c:v>3.8805000000037637</c:v>
                </c:pt>
                <c:pt idx="19403">
                  <c:v>3.8807000000037637</c:v>
                </c:pt>
                <c:pt idx="19404">
                  <c:v>3.8809000000037637</c:v>
                </c:pt>
                <c:pt idx="19405">
                  <c:v>3.8811000000037637</c:v>
                </c:pt>
                <c:pt idx="19406">
                  <c:v>3.8813000000037663</c:v>
                </c:pt>
                <c:pt idx="19407">
                  <c:v>3.8815000000037667</c:v>
                </c:pt>
                <c:pt idx="19408">
                  <c:v>3.8817000000037667</c:v>
                </c:pt>
                <c:pt idx="19409">
                  <c:v>3.8819000000037667</c:v>
                </c:pt>
                <c:pt idx="19410">
                  <c:v>3.8821000000037627</c:v>
                </c:pt>
                <c:pt idx="19411">
                  <c:v>3.8823000000037577</c:v>
                </c:pt>
                <c:pt idx="19412">
                  <c:v>3.8825000000037577</c:v>
                </c:pt>
                <c:pt idx="19413">
                  <c:v>3.8827000000037577</c:v>
                </c:pt>
                <c:pt idx="19414">
                  <c:v>3.8829000000037577</c:v>
                </c:pt>
                <c:pt idx="19415">
                  <c:v>3.8831000000037701</c:v>
                </c:pt>
                <c:pt idx="19416">
                  <c:v>3.8833000000037705</c:v>
                </c:pt>
                <c:pt idx="19417">
                  <c:v>3.8835000000037709</c:v>
                </c:pt>
                <c:pt idx="19418">
                  <c:v>3.8837000000037714</c:v>
                </c:pt>
                <c:pt idx="19419">
                  <c:v>3.8839000000037718</c:v>
                </c:pt>
                <c:pt idx="19420">
                  <c:v>3.8841000000037722</c:v>
                </c:pt>
                <c:pt idx="19421">
                  <c:v>3.8843000000037726</c:v>
                </c:pt>
                <c:pt idx="19422">
                  <c:v>3.884500000003773</c:v>
                </c:pt>
                <c:pt idx="19423">
                  <c:v>3.8847000000037735</c:v>
                </c:pt>
                <c:pt idx="19424">
                  <c:v>3.8849000000037739</c:v>
                </c:pt>
                <c:pt idx="19425">
                  <c:v>3.8851000000037743</c:v>
                </c:pt>
                <c:pt idx="19426">
                  <c:v>3.8853000000037747</c:v>
                </c:pt>
                <c:pt idx="19427">
                  <c:v>3.8855000000037747</c:v>
                </c:pt>
                <c:pt idx="19428">
                  <c:v>3.8857000000037747</c:v>
                </c:pt>
                <c:pt idx="19429">
                  <c:v>3.885900000003776</c:v>
                </c:pt>
                <c:pt idx="19430">
                  <c:v>3.8861000000037764</c:v>
                </c:pt>
                <c:pt idx="19431">
                  <c:v>3.8863000000037768</c:v>
                </c:pt>
                <c:pt idx="19432">
                  <c:v>3.8865000000037773</c:v>
                </c:pt>
                <c:pt idx="19433">
                  <c:v>3.8867000000037777</c:v>
                </c:pt>
                <c:pt idx="19434">
                  <c:v>3.8869000000037777</c:v>
                </c:pt>
                <c:pt idx="19435">
                  <c:v>3.8871000000037785</c:v>
                </c:pt>
                <c:pt idx="19436">
                  <c:v>3.887300000003779</c:v>
                </c:pt>
                <c:pt idx="19437">
                  <c:v>3.8875000000037794</c:v>
                </c:pt>
                <c:pt idx="19438">
                  <c:v>3.8877000000037798</c:v>
                </c:pt>
                <c:pt idx="19439">
                  <c:v>3.8879000000037798</c:v>
                </c:pt>
                <c:pt idx="19440">
                  <c:v>3.8881000000037798</c:v>
                </c:pt>
                <c:pt idx="19441">
                  <c:v>3.8883000000037797</c:v>
                </c:pt>
                <c:pt idx="19442">
                  <c:v>3.8885000000037797</c:v>
                </c:pt>
                <c:pt idx="19443">
                  <c:v>3.8887000000037797</c:v>
                </c:pt>
                <c:pt idx="19444">
                  <c:v>3.8889000000037823</c:v>
                </c:pt>
                <c:pt idx="19445">
                  <c:v>3.8891000000037828</c:v>
                </c:pt>
                <c:pt idx="19446">
                  <c:v>3.8893000000037827</c:v>
                </c:pt>
                <c:pt idx="19447">
                  <c:v>3.8895000000037827</c:v>
                </c:pt>
                <c:pt idx="19448">
                  <c:v>3.8897000000037827</c:v>
                </c:pt>
                <c:pt idx="19449">
                  <c:v>3.8899000000037827</c:v>
                </c:pt>
                <c:pt idx="19450">
                  <c:v>3.8901000000037778</c:v>
                </c:pt>
                <c:pt idx="19451">
                  <c:v>3.8903000000037777</c:v>
                </c:pt>
                <c:pt idx="19452">
                  <c:v>3.8905000000037777</c:v>
                </c:pt>
                <c:pt idx="19453">
                  <c:v>3.8907000000037777</c:v>
                </c:pt>
                <c:pt idx="19454">
                  <c:v>3.8909000000037777</c:v>
                </c:pt>
                <c:pt idx="19455">
                  <c:v>3.8911000000037768</c:v>
                </c:pt>
                <c:pt idx="19456">
                  <c:v>3.8913000000037767</c:v>
                </c:pt>
                <c:pt idx="19457">
                  <c:v>3.8915000000037767</c:v>
                </c:pt>
                <c:pt idx="19458">
                  <c:v>3.8917000000037767</c:v>
                </c:pt>
                <c:pt idx="19459">
                  <c:v>3.8919000000037767</c:v>
                </c:pt>
                <c:pt idx="19460">
                  <c:v>3.8921000000037727</c:v>
                </c:pt>
                <c:pt idx="19461">
                  <c:v>3.892300000003762</c:v>
                </c:pt>
                <c:pt idx="19462">
                  <c:v>3.8925000000037593</c:v>
                </c:pt>
                <c:pt idx="19463">
                  <c:v>3.8927000000037579</c:v>
                </c:pt>
                <c:pt idx="19464">
                  <c:v>3.8929000000037561</c:v>
                </c:pt>
                <c:pt idx="19465">
                  <c:v>3.8931000000037908</c:v>
                </c:pt>
                <c:pt idx="19466">
                  <c:v>3.8933000000037907</c:v>
                </c:pt>
                <c:pt idx="19467">
                  <c:v>3.893500000003792</c:v>
                </c:pt>
                <c:pt idx="19468">
                  <c:v>3.8937000000037925</c:v>
                </c:pt>
                <c:pt idx="19469">
                  <c:v>3.8939000000037929</c:v>
                </c:pt>
                <c:pt idx="19470">
                  <c:v>3.8941000000037933</c:v>
                </c:pt>
                <c:pt idx="19471">
                  <c:v>3.8943000000037937</c:v>
                </c:pt>
                <c:pt idx="19472">
                  <c:v>3.8945000000037937</c:v>
                </c:pt>
                <c:pt idx="19473">
                  <c:v>3.8947000000037937</c:v>
                </c:pt>
                <c:pt idx="19474">
                  <c:v>3.8949000000037937</c:v>
                </c:pt>
                <c:pt idx="19475">
                  <c:v>3.8951000000037928</c:v>
                </c:pt>
                <c:pt idx="19476">
                  <c:v>3.8953000000037927</c:v>
                </c:pt>
                <c:pt idx="19477">
                  <c:v>3.8955000000037963</c:v>
                </c:pt>
                <c:pt idx="19478">
                  <c:v>3.8957000000037967</c:v>
                </c:pt>
                <c:pt idx="19479">
                  <c:v>3.8959000000037967</c:v>
                </c:pt>
                <c:pt idx="19480">
                  <c:v>3.8961000000037767</c:v>
                </c:pt>
                <c:pt idx="19481">
                  <c:v>3.8963000000037722</c:v>
                </c:pt>
                <c:pt idx="19482">
                  <c:v>3.8965000000037713</c:v>
                </c:pt>
                <c:pt idx="19483">
                  <c:v>3.8967000000037699</c:v>
                </c:pt>
                <c:pt idx="19484">
                  <c:v>3.8969000000037672</c:v>
                </c:pt>
                <c:pt idx="19485">
                  <c:v>3.8971000000037987</c:v>
                </c:pt>
                <c:pt idx="19486">
                  <c:v>3.8973000000037987</c:v>
                </c:pt>
                <c:pt idx="19487">
                  <c:v>3.8975000000037987</c:v>
                </c:pt>
                <c:pt idx="19488">
                  <c:v>3.8977000000037987</c:v>
                </c:pt>
                <c:pt idx="19489">
                  <c:v>3.8979000000037987</c:v>
                </c:pt>
                <c:pt idx="19490">
                  <c:v>3.8981000000037977</c:v>
                </c:pt>
                <c:pt idx="19491">
                  <c:v>3.8983000000037977</c:v>
                </c:pt>
                <c:pt idx="19492">
                  <c:v>3.8985000000037977</c:v>
                </c:pt>
                <c:pt idx="19493">
                  <c:v>3.8987000000037977</c:v>
                </c:pt>
                <c:pt idx="19494">
                  <c:v>3.8989000000037977</c:v>
                </c:pt>
                <c:pt idx="19495">
                  <c:v>3.8991000000037968</c:v>
                </c:pt>
                <c:pt idx="19496">
                  <c:v>3.8993000000037967</c:v>
                </c:pt>
                <c:pt idx="19497">
                  <c:v>3.8995000000037967</c:v>
                </c:pt>
                <c:pt idx="19498">
                  <c:v>3.8997000000037967</c:v>
                </c:pt>
                <c:pt idx="19499">
                  <c:v>3.8999000000037967</c:v>
                </c:pt>
                <c:pt idx="19500">
                  <c:v>3.900100000003806</c:v>
                </c:pt>
                <c:pt idx="19501">
                  <c:v>3.9003000000038064</c:v>
                </c:pt>
                <c:pt idx="19502">
                  <c:v>3.9005000000038068</c:v>
                </c:pt>
                <c:pt idx="19503">
                  <c:v>3.9007000000038068</c:v>
                </c:pt>
                <c:pt idx="19504">
                  <c:v>3.9009000000038077</c:v>
                </c:pt>
                <c:pt idx="19505">
                  <c:v>3.9011000000038067</c:v>
                </c:pt>
                <c:pt idx="19506">
                  <c:v>3.9013000000038067</c:v>
                </c:pt>
                <c:pt idx="19507">
                  <c:v>3.9015000000038067</c:v>
                </c:pt>
                <c:pt idx="19508">
                  <c:v>3.9017000000038067</c:v>
                </c:pt>
                <c:pt idx="19509">
                  <c:v>3.9019000000038067</c:v>
                </c:pt>
                <c:pt idx="19510">
                  <c:v>3.9021000000037978</c:v>
                </c:pt>
                <c:pt idx="19511">
                  <c:v>3.9023000000037977</c:v>
                </c:pt>
                <c:pt idx="19512">
                  <c:v>3.9025000000037977</c:v>
                </c:pt>
                <c:pt idx="19513">
                  <c:v>3.9027000000037977</c:v>
                </c:pt>
                <c:pt idx="19514">
                  <c:v>3.9029000000037977</c:v>
                </c:pt>
                <c:pt idx="19515">
                  <c:v>3.9031000000038132</c:v>
                </c:pt>
                <c:pt idx="19516">
                  <c:v>3.9033000000038132</c:v>
                </c:pt>
                <c:pt idx="19517">
                  <c:v>3.9035000000038131</c:v>
                </c:pt>
                <c:pt idx="19518">
                  <c:v>3.9037000000038136</c:v>
                </c:pt>
                <c:pt idx="19519">
                  <c:v>3.903900000003814</c:v>
                </c:pt>
                <c:pt idx="19520">
                  <c:v>3.9041000000038144</c:v>
                </c:pt>
                <c:pt idx="19521">
                  <c:v>3.9043000000038148</c:v>
                </c:pt>
                <c:pt idx="19522">
                  <c:v>3.9045000000038153</c:v>
                </c:pt>
                <c:pt idx="19523">
                  <c:v>3.9047000000038157</c:v>
                </c:pt>
                <c:pt idx="19524">
                  <c:v>3.9049000000038161</c:v>
                </c:pt>
                <c:pt idx="19525">
                  <c:v>3.9051000000038165</c:v>
                </c:pt>
                <c:pt idx="19526">
                  <c:v>3.9053000000038169</c:v>
                </c:pt>
                <c:pt idx="19527">
                  <c:v>3.9055000000038174</c:v>
                </c:pt>
                <c:pt idx="19528">
                  <c:v>3.9057000000038178</c:v>
                </c:pt>
                <c:pt idx="19529">
                  <c:v>3.9059000000038178</c:v>
                </c:pt>
                <c:pt idx="19530">
                  <c:v>3.9061000000038177</c:v>
                </c:pt>
                <c:pt idx="19531">
                  <c:v>3.9063000000038177</c:v>
                </c:pt>
                <c:pt idx="19532">
                  <c:v>3.9065000000038177</c:v>
                </c:pt>
                <c:pt idx="19533">
                  <c:v>3.9067000000038177</c:v>
                </c:pt>
                <c:pt idx="19534">
                  <c:v>3.9069000000038177</c:v>
                </c:pt>
                <c:pt idx="19535">
                  <c:v>3.9071000000038207</c:v>
                </c:pt>
                <c:pt idx="19536">
                  <c:v>3.9073000000038207</c:v>
                </c:pt>
                <c:pt idx="19537">
                  <c:v>3.9075000000038207</c:v>
                </c:pt>
                <c:pt idx="19538">
                  <c:v>3.907700000003822</c:v>
                </c:pt>
                <c:pt idx="19539">
                  <c:v>3.9079000000038224</c:v>
                </c:pt>
                <c:pt idx="19540">
                  <c:v>3.9081000000038228</c:v>
                </c:pt>
                <c:pt idx="19541">
                  <c:v>3.9083000000038233</c:v>
                </c:pt>
                <c:pt idx="19542">
                  <c:v>3.9085000000038237</c:v>
                </c:pt>
                <c:pt idx="19543">
                  <c:v>3.9087000000038237</c:v>
                </c:pt>
                <c:pt idx="19544">
                  <c:v>3.9089000000038228</c:v>
                </c:pt>
                <c:pt idx="19545">
                  <c:v>3.9091000000038227</c:v>
                </c:pt>
                <c:pt idx="19546">
                  <c:v>3.9093000000038227</c:v>
                </c:pt>
                <c:pt idx="19547">
                  <c:v>3.9095000000038227</c:v>
                </c:pt>
                <c:pt idx="19548">
                  <c:v>3.9097000000038227</c:v>
                </c:pt>
                <c:pt idx="19549">
                  <c:v>3.9099000000038227</c:v>
                </c:pt>
                <c:pt idx="19550">
                  <c:v>3.9101000000038177</c:v>
                </c:pt>
                <c:pt idx="19551">
                  <c:v>3.9103000000038177</c:v>
                </c:pt>
                <c:pt idx="19552">
                  <c:v>3.9105000000038177</c:v>
                </c:pt>
                <c:pt idx="19553">
                  <c:v>3.9107000000038177</c:v>
                </c:pt>
                <c:pt idx="19554">
                  <c:v>3.9109000000038177</c:v>
                </c:pt>
                <c:pt idx="19555">
                  <c:v>3.9111000000038167</c:v>
                </c:pt>
                <c:pt idx="19556">
                  <c:v>3.9113000000038167</c:v>
                </c:pt>
                <c:pt idx="19557">
                  <c:v>3.9115000000038167</c:v>
                </c:pt>
                <c:pt idx="19558">
                  <c:v>3.9117000000038167</c:v>
                </c:pt>
                <c:pt idx="19559">
                  <c:v>3.9119000000038167</c:v>
                </c:pt>
                <c:pt idx="19560">
                  <c:v>3.9121000000038038</c:v>
                </c:pt>
                <c:pt idx="19561">
                  <c:v>3.9123000000038028</c:v>
                </c:pt>
                <c:pt idx="19562">
                  <c:v>3.912500000003801</c:v>
                </c:pt>
                <c:pt idx="19563">
                  <c:v>3.9127000000037975</c:v>
                </c:pt>
                <c:pt idx="19564">
                  <c:v>3.9129000000037979</c:v>
                </c:pt>
                <c:pt idx="19565">
                  <c:v>3.9131000000038334</c:v>
                </c:pt>
                <c:pt idx="19566">
                  <c:v>3.9133000000038338</c:v>
                </c:pt>
                <c:pt idx="19567">
                  <c:v>3.9135000000038338</c:v>
                </c:pt>
                <c:pt idx="19568">
                  <c:v>3.9137000000038347</c:v>
                </c:pt>
                <c:pt idx="19569">
                  <c:v>3.9139000000038338</c:v>
                </c:pt>
                <c:pt idx="19570">
                  <c:v>3.9141000000038337</c:v>
                </c:pt>
                <c:pt idx="19571">
                  <c:v>3.9143000000038337</c:v>
                </c:pt>
                <c:pt idx="19572">
                  <c:v>3.9145000000038364</c:v>
                </c:pt>
                <c:pt idx="19573">
                  <c:v>3.9147000000038368</c:v>
                </c:pt>
                <c:pt idx="19574">
                  <c:v>3.9149000000038368</c:v>
                </c:pt>
                <c:pt idx="19575">
                  <c:v>3.9151000000038367</c:v>
                </c:pt>
                <c:pt idx="19576">
                  <c:v>3.9153000000038367</c:v>
                </c:pt>
                <c:pt idx="19577">
                  <c:v>3.9155000000038367</c:v>
                </c:pt>
                <c:pt idx="19578">
                  <c:v>3.9157000000038367</c:v>
                </c:pt>
                <c:pt idx="19579">
                  <c:v>3.9159000000038167</c:v>
                </c:pt>
                <c:pt idx="19580">
                  <c:v>3.916100000003814</c:v>
                </c:pt>
                <c:pt idx="19581">
                  <c:v>3.9163000000038126</c:v>
                </c:pt>
                <c:pt idx="19582">
                  <c:v>3.9165000000038117</c:v>
                </c:pt>
                <c:pt idx="19583">
                  <c:v>3.916700000003809</c:v>
                </c:pt>
                <c:pt idx="19584">
                  <c:v>3.9169000000038099</c:v>
                </c:pt>
                <c:pt idx="19585">
                  <c:v>3.9171000000038387</c:v>
                </c:pt>
                <c:pt idx="19586">
                  <c:v>3.9173000000038423</c:v>
                </c:pt>
                <c:pt idx="19587">
                  <c:v>3.9175000000038427</c:v>
                </c:pt>
                <c:pt idx="19588">
                  <c:v>3.9177000000038427</c:v>
                </c:pt>
                <c:pt idx="19589">
                  <c:v>3.9179000000038378</c:v>
                </c:pt>
                <c:pt idx="19590">
                  <c:v>3.9181000000038377</c:v>
                </c:pt>
                <c:pt idx="19591">
                  <c:v>3.9183000000038377</c:v>
                </c:pt>
                <c:pt idx="19592">
                  <c:v>3.9185000000038377</c:v>
                </c:pt>
                <c:pt idx="19593">
                  <c:v>3.9187000000038377</c:v>
                </c:pt>
                <c:pt idx="19594">
                  <c:v>3.9189000000038368</c:v>
                </c:pt>
                <c:pt idx="19595">
                  <c:v>3.9191000000038367</c:v>
                </c:pt>
                <c:pt idx="19596">
                  <c:v>3.9193000000038367</c:v>
                </c:pt>
                <c:pt idx="19597">
                  <c:v>3.9195000000038367</c:v>
                </c:pt>
                <c:pt idx="19598">
                  <c:v>3.9197000000038367</c:v>
                </c:pt>
                <c:pt idx="19599">
                  <c:v>3.9199000000038327</c:v>
                </c:pt>
                <c:pt idx="19600">
                  <c:v>3.9201000000038477</c:v>
                </c:pt>
                <c:pt idx="19601">
                  <c:v>3.9203000000038477</c:v>
                </c:pt>
                <c:pt idx="19602">
                  <c:v>3.9205000000038477</c:v>
                </c:pt>
                <c:pt idx="19603">
                  <c:v>3.9207000000038477</c:v>
                </c:pt>
                <c:pt idx="19604">
                  <c:v>3.9209000000038468</c:v>
                </c:pt>
                <c:pt idx="19605">
                  <c:v>3.9211000000038503</c:v>
                </c:pt>
                <c:pt idx="19606">
                  <c:v>3.9213000000038507</c:v>
                </c:pt>
                <c:pt idx="19607">
                  <c:v>3.9215000000038507</c:v>
                </c:pt>
                <c:pt idx="19608">
                  <c:v>3.9217000000038507</c:v>
                </c:pt>
                <c:pt idx="19609">
                  <c:v>3.921900000003852</c:v>
                </c:pt>
                <c:pt idx="19610">
                  <c:v>3.9221000000038524</c:v>
                </c:pt>
                <c:pt idx="19611">
                  <c:v>3.9223000000038528</c:v>
                </c:pt>
                <c:pt idx="19612">
                  <c:v>3.9225000000038528</c:v>
                </c:pt>
                <c:pt idx="19613">
                  <c:v>3.9227000000038537</c:v>
                </c:pt>
                <c:pt idx="19614">
                  <c:v>3.9229000000038527</c:v>
                </c:pt>
                <c:pt idx="19615">
                  <c:v>3.9231000000038545</c:v>
                </c:pt>
                <c:pt idx="19616">
                  <c:v>3.9233000000038549</c:v>
                </c:pt>
                <c:pt idx="19617">
                  <c:v>3.9235000000038553</c:v>
                </c:pt>
                <c:pt idx="19618">
                  <c:v>3.9237000000038558</c:v>
                </c:pt>
                <c:pt idx="19619">
                  <c:v>3.9239000000038562</c:v>
                </c:pt>
                <c:pt idx="19620">
                  <c:v>3.9241000000038566</c:v>
                </c:pt>
                <c:pt idx="19621">
                  <c:v>3.924300000003857</c:v>
                </c:pt>
                <c:pt idx="19622">
                  <c:v>3.9245000000038575</c:v>
                </c:pt>
                <c:pt idx="19623">
                  <c:v>3.9247000000038579</c:v>
                </c:pt>
                <c:pt idx="19624">
                  <c:v>3.9249000000038583</c:v>
                </c:pt>
                <c:pt idx="19625">
                  <c:v>3.9251000000038587</c:v>
                </c:pt>
                <c:pt idx="19626">
                  <c:v>3.9253000000038587</c:v>
                </c:pt>
                <c:pt idx="19627">
                  <c:v>3.9255000000038587</c:v>
                </c:pt>
                <c:pt idx="19628">
                  <c:v>3.9257000000038587</c:v>
                </c:pt>
                <c:pt idx="19629">
                  <c:v>3.9259000000038577</c:v>
                </c:pt>
                <c:pt idx="19630">
                  <c:v>3.9261000000038577</c:v>
                </c:pt>
                <c:pt idx="19631">
                  <c:v>3.9263000000038577</c:v>
                </c:pt>
                <c:pt idx="19632">
                  <c:v>3.9265000000038577</c:v>
                </c:pt>
                <c:pt idx="19633">
                  <c:v>3.9267000000038577</c:v>
                </c:pt>
                <c:pt idx="19634">
                  <c:v>3.9269000000038567</c:v>
                </c:pt>
                <c:pt idx="19635">
                  <c:v>3.9271000000038629</c:v>
                </c:pt>
                <c:pt idx="19636">
                  <c:v>3.9273000000038634</c:v>
                </c:pt>
                <c:pt idx="19637">
                  <c:v>3.9275000000038638</c:v>
                </c:pt>
                <c:pt idx="19638">
                  <c:v>3.9277000000038638</c:v>
                </c:pt>
                <c:pt idx="19639">
                  <c:v>3.9279000000038637</c:v>
                </c:pt>
                <c:pt idx="19640">
                  <c:v>3.9281000000038637</c:v>
                </c:pt>
                <c:pt idx="19641">
                  <c:v>3.9283000000038637</c:v>
                </c:pt>
                <c:pt idx="19642">
                  <c:v>3.9285000000038637</c:v>
                </c:pt>
                <c:pt idx="19643">
                  <c:v>3.9287000000038663</c:v>
                </c:pt>
                <c:pt idx="19644">
                  <c:v>3.9289000000038667</c:v>
                </c:pt>
                <c:pt idx="19645">
                  <c:v>3.9291000000038667</c:v>
                </c:pt>
                <c:pt idx="19646">
                  <c:v>3.9293000000038667</c:v>
                </c:pt>
                <c:pt idx="19647">
                  <c:v>3.9295000000038667</c:v>
                </c:pt>
                <c:pt idx="19648">
                  <c:v>3.9297000000038667</c:v>
                </c:pt>
                <c:pt idx="19649">
                  <c:v>3.9299000000038578</c:v>
                </c:pt>
                <c:pt idx="19650">
                  <c:v>3.9301000000038577</c:v>
                </c:pt>
                <c:pt idx="19651">
                  <c:v>3.9303000000038577</c:v>
                </c:pt>
                <c:pt idx="19652">
                  <c:v>3.9305000000038577</c:v>
                </c:pt>
                <c:pt idx="19653">
                  <c:v>3.9307000000038577</c:v>
                </c:pt>
                <c:pt idx="19654">
                  <c:v>3.9309000000038568</c:v>
                </c:pt>
                <c:pt idx="19655">
                  <c:v>3.9311000000038567</c:v>
                </c:pt>
                <c:pt idx="19656">
                  <c:v>3.9313000000038567</c:v>
                </c:pt>
                <c:pt idx="19657">
                  <c:v>3.9315000000038567</c:v>
                </c:pt>
                <c:pt idx="19658">
                  <c:v>3.9317000000038727</c:v>
                </c:pt>
                <c:pt idx="19659">
                  <c:v>3.9319000000038464</c:v>
                </c:pt>
                <c:pt idx="19660">
                  <c:v>3.932100000003846</c:v>
                </c:pt>
                <c:pt idx="19661">
                  <c:v>3.9323000000038451</c:v>
                </c:pt>
                <c:pt idx="19662">
                  <c:v>3.9325000000038419</c:v>
                </c:pt>
                <c:pt idx="19663">
                  <c:v>3.932700000003841</c:v>
                </c:pt>
                <c:pt idx="19664">
                  <c:v>3.932900000003841</c:v>
                </c:pt>
                <c:pt idx="19665">
                  <c:v>3.9331000000038747</c:v>
                </c:pt>
                <c:pt idx="19666">
                  <c:v>3.933300000003876</c:v>
                </c:pt>
                <c:pt idx="19667">
                  <c:v>3.9335000000038765</c:v>
                </c:pt>
                <c:pt idx="19668">
                  <c:v>3.9337000000038769</c:v>
                </c:pt>
                <c:pt idx="19669">
                  <c:v>3.9339000000038773</c:v>
                </c:pt>
                <c:pt idx="19670">
                  <c:v>3.9341000000038777</c:v>
                </c:pt>
                <c:pt idx="19671">
                  <c:v>3.9343000000038777</c:v>
                </c:pt>
                <c:pt idx="19672">
                  <c:v>3.9345000000038777</c:v>
                </c:pt>
                <c:pt idx="19673">
                  <c:v>3.9347000000038777</c:v>
                </c:pt>
                <c:pt idx="19674">
                  <c:v>3.9349000000038767</c:v>
                </c:pt>
                <c:pt idx="19675">
                  <c:v>3.9351000000038767</c:v>
                </c:pt>
                <c:pt idx="19676">
                  <c:v>3.9353000000038767</c:v>
                </c:pt>
                <c:pt idx="19677">
                  <c:v>3.9355000000038767</c:v>
                </c:pt>
                <c:pt idx="19678">
                  <c:v>3.9357000000038767</c:v>
                </c:pt>
                <c:pt idx="19679">
                  <c:v>3.9359000000038549</c:v>
                </c:pt>
                <c:pt idx="19680">
                  <c:v>3.9361000000038544</c:v>
                </c:pt>
                <c:pt idx="19681">
                  <c:v>3.9363000000038539</c:v>
                </c:pt>
                <c:pt idx="19682">
                  <c:v>3.9365000000038513</c:v>
                </c:pt>
                <c:pt idx="19683">
                  <c:v>3.9367000000038512</c:v>
                </c:pt>
                <c:pt idx="19684">
                  <c:v>3.9369000000038517</c:v>
                </c:pt>
                <c:pt idx="19685">
                  <c:v>3.9371000000038827</c:v>
                </c:pt>
                <c:pt idx="19686">
                  <c:v>3.9373000000038827</c:v>
                </c:pt>
                <c:pt idx="19687">
                  <c:v>3.9375000000038827</c:v>
                </c:pt>
                <c:pt idx="19688">
                  <c:v>3.9377000000038787</c:v>
                </c:pt>
                <c:pt idx="19689">
                  <c:v>3.9379000000038777</c:v>
                </c:pt>
                <c:pt idx="19690">
                  <c:v>3.9381000000038777</c:v>
                </c:pt>
                <c:pt idx="19691">
                  <c:v>3.9383000000038777</c:v>
                </c:pt>
                <c:pt idx="19692">
                  <c:v>3.9385000000038777</c:v>
                </c:pt>
                <c:pt idx="19693">
                  <c:v>3.9387000000038777</c:v>
                </c:pt>
                <c:pt idx="19694">
                  <c:v>3.9389000000038767</c:v>
                </c:pt>
                <c:pt idx="19695">
                  <c:v>3.9391000000038767</c:v>
                </c:pt>
                <c:pt idx="19696">
                  <c:v>3.9393000000038767</c:v>
                </c:pt>
                <c:pt idx="19697">
                  <c:v>3.9395000000038767</c:v>
                </c:pt>
                <c:pt idx="19698">
                  <c:v>3.9397000000038767</c:v>
                </c:pt>
                <c:pt idx="19699">
                  <c:v>3.9399000000038624</c:v>
                </c:pt>
                <c:pt idx="19700">
                  <c:v>3.9401000000038904</c:v>
                </c:pt>
                <c:pt idx="19701">
                  <c:v>3.9403000000038908</c:v>
                </c:pt>
                <c:pt idx="19702">
                  <c:v>3.9405000000038908</c:v>
                </c:pt>
                <c:pt idx="19703">
                  <c:v>3.9407000000038908</c:v>
                </c:pt>
                <c:pt idx="19704">
                  <c:v>3.9409000000038921</c:v>
                </c:pt>
                <c:pt idx="19705">
                  <c:v>3.9411000000038925</c:v>
                </c:pt>
                <c:pt idx="19706">
                  <c:v>3.9413000000038929</c:v>
                </c:pt>
                <c:pt idx="19707">
                  <c:v>3.9415000000038933</c:v>
                </c:pt>
                <c:pt idx="19708">
                  <c:v>3.9417000000038938</c:v>
                </c:pt>
                <c:pt idx="19709">
                  <c:v>3.9419000000038937</c:v>
                </c:pt>
                <c:pt idx="19710">
                  <c:v>3.9421000000038937</c:v>
                </c:pt>
                <c:pt idx="19711">
                  <c:v>3.9423000000038937</c:v>
                </c:pt>
                <c:pt idx="19712">
                  <c:v>3.9425000000038937</c:v>
                </c:pt>
                <c:pt idx="19713">
                  <c:v>3.9427000000038928</c:v>
                </c:pt>
                <c:pt idx="19714">
                  <c:v>3.9429000000038963</c:v>
                </c:pt>
                <c:pt idx="19715">
                  <c:v>3.9431000000038972</c:v>
                </c:pt>
                <c:pt idx="19716">
                  <c:v>3.9433000000038971</c:v>
                </c:pt>
                <c:pt idx="19717">
                  <c:v>3.9435000000038976</c:v>
                </c:pt>
                <c:pt idx="19718">
                  <c:v>3.943700000003898</c:v>
                </c:pt>
                <c:pt idx="19719">
                  <c:v>3.9439000000038984</c:v>
                </c:pt>
                <c:pt idx="19720">
                  <c:v>3.9441000000038988</c:v>
                </c:pt>
                <c:pt idx="19721">
                  <c:v>3.9443000000038988</c:v>
                </c:pt>
                <c:pt idx="19722">
                  <c:v>3.9445000000038997</c:v>
                </c:pt>
                <c:pt idx="19723">
                  <c:v>3.9447000000039001</c:v>
                </c:pt>
                <c:pt idx="19724">
                  <c:v>3.9449000000039005</c:v>
                </c:pt>
                <c:pt idx="19725">
                  <c:v>3.9451000000039009</c:v>
                </c:pt>
                <c:pt idx="19726">
                  <c:v>3.9453000000039014</c:v>
                </c:pt>
                <c:pt idx="19727">
                  <c:v>3.9455000000039018</c:v>
                </c:pt>
                <c:pt idx="19728">
                  <c:v>3.9457000000039022</c:v>
                </c:pt>
                <c:pt idx="19729">
                  <c:v>3.9459000000039026</c:v>
                </c:pt>
                <c:pt idx="19730">
                  <c:v>3.946100000003903</c:v>
                </c:pt>
                <c:pt idx="19731">
                  <c:v>3.9463000000039035</c:v>
                </c:pt>
                <c:pt idx="19732">
                  <c:v>3.9465000000039039</c:v>
                </c:pt>
                <c:pt idx="19733">
                  <c:v>3.9467000000039043</c:v>
                </c:pt>
                <c:pt idx="19734">
                  <c:v>3.9469000000039047</c:v>
                </c:pt>
                <c:pt idx="19735">
                  <c:v>3.9471000000039052</c:v>
                </c:pt>
                <c:pt idx="19736">
                  <c:v>3.9473000000039056</c:v>
                </c:pt>
                <c:pt idx="19737">
                  <c:v>3.9475000000039082</c:v>
                </c:pt>
                <c:pt idx="19738">
                  <c:v>3.9477000000039082</c:v>
                </c:pt>
                <c:pt idx="19739">
                  <c:v>3.9479000000039082</c:v>
                </c:pt>
                <c:pt idx="19740">
                  <c:v>3.9481000000039081</c:v>
                </c:pt>
                <c:pt idx="19741">
                  <c:v>3.9483000000039081</c:v>
                </c:pt>
                <c:pt idx="19742">
                  <c:v>3.9485000000039081</c:v>
                </c:pt>
                <c:pt idx="19743">
                  <c:v>3.9487000000039085</c:v>
                </c:pt>
                <c:pt idx="19744">
                  <c:v>3.9489000000039089</c:v>
                </c:pt>
                <c:pt idx="19745">
                  <c:v>3.9491000000039094</c:v>
                </c:pt>
                <c:pt idx="19746">
                  <c:v>3.9493000000039098</c:v>
                </c:pt>
                <c:pt idx="19747">
                  <c:v>3.9495000000039102</c:v>
                </c:pt>
                <c:pt idx="19748">
                  <c:v>3.9497000000039106</c:v>
                </c:pt>
                <c:pt idx="19749">
                  <c:v>3.9499000000039111</c:v>
                </c:pt>
                <c:pt idx="19750">
                  <c:v>3.9501000000039115</c:v>
                </c:pt>
                <c:pt idx="19751">
                  <c:v>3.9503000000039119</c:v>
                </c:pt>
                <c:pt idx="19752">
                  <c:v>3.9505000000039132</c:v>
                </c:pt>
                <c:pt idx="19753">
                  <c:v>3.9507000000039132</c:v>
                </c:pt>
                <c:pt idx="19754">
                  <c:v>3.9509000000039132</c:v>
                </c:pt>
                <c:pt idx="19755">
                  <c:v>3.9511000000039136</c:v>
                </c:pt>
                <c:pt idx="19756">
                  <c:v>3.951300000003914</c:v>
                </c:pt>
                <c:pt idx="19757">
                  <c:v>3.9515000000039144</c:v>
                </c:pt>
                <c:pt idx="19758">
                  <c:v>3.9517000000039149</c:v>
                </c:pt>
                <c:pt idx="19759">
                  <c:v>3.9519000000039153</c:v>
                </c:pt>
                <c:pt idx="19760">
                  <c:v>3.9521000000039157</c:v>
                </c:pt>
                <c:pt idx="19761">
                  <c:v>3.9523000000039161</c:v>
                </c:pt>
                <c:pt idx="19762">
                  <c:v>3.9525000000039165</c:v>
                </c:pt>
                <c:pt idx="19763">
                  <c:v>3.952700000003917</c:v>
                </c:pt>
                <c:pt idx="19764">
                  <c:v>3.9529000000039174</c:v>
                </c:pt>
                <c:pt idx="19765">
                  <c:v>3.9531000000039191</c:v>
                </c:pt>
                <c:pt idx="19766">
                  <c:v>3.9533000000039182</c:v>
                </c:pt>
                <c:pt idx="19767">
                  <c:v>3.9535000000039191</c:v>
                </c:pt>
                <c:pt idx="19768">
                  <c:v>3.9537000000039191</c:v>
                </c:pt>
                <c:pt idx="19769">
                  <c:v>3.9539000000039195</c:v>
                </c:pt>
                <c:pt idx="19770">
                  <c:v>3.9541000000039199</c:v>
                </c:pt>
                <c:pt idx="19771">
                  <c:v>3.9543000000039203</c:v>
                </c:pt>
                <c:pt idx="19772">
                  <c:v>3.9545000000039208</c:v>
                </c:pt>
                <c:pt idx="19773">
                  <c:v>3.9547000000039207</c:v>
                </c:pt>
                <c:pt idx="19774">
                  <c:v>3.9549000000039207</c:v>
                </c:pt>
                <c:pt idx="19775">
                  <c:v>3.955100000003922</c:v>
                </c:pt>
                <c:pt idx="19776">
                  <c:v>3.9553000000039225</c:v>
                </c:pt>
                <c:pt idx="19777">
                  <c:v>3.9555000000039229</c:v>
                </c:pt>
                <c:pt idx="19778">
                  <c:v>3.9557000000039233</c:v>
                </c:pt>
                <c:pt idx="19779">
                  <c:v>3.9559000000039237</c:v>
                </c:pt>
                <c:pt idx="19780">
                  <c:v>3.9561000000039237</c:v>
                </c:pt>
                <c:pt idx="19781">
                  <c:v>3.9563000000039237</c:v>
                </c:pt>
                <c:pt idx="19782">
                  <c:v>3.9565000000039237</c:v>
                </c:pt>
                <c:pt idx="19783">
                  <c:v>3.9567000000039227</c:v>
                </c:pt>
                <c:pt idx="19784">
                  <c:v>3.9569000000039227</c:v>
                </c:pt>
                <c:pt idx="19785">
                  <c:v>3.9571000000039271</c:v>
                </c:pt>
                <c:pt idx="19786">
                  <c:v>3.9573000000039271</c:v>
                </c:pt>
                <c:pt idx="19787">
                  <c:v>3.9575000000039271</c:v>
                </c:pt>
                <c:pt idx="19788">
                  <c:v>3.9577000000039275</c:v>
                </c:pt>
                <c:pt idx="19789">
                  <c:v>3.9579000000039279</c:v>
                </c:pt>
                <c:pt idx="19790">
                  <c:v>3.9581000000039284</c:v>
                </c:pt>
                <c:pt idx="19791">
                  <c:v>3.9583000000039288</c:v>
                </c:pt>
                <c:pt idx="19792">
                  <c:v>3.9585000000039288</c:v>
                </c:pt>
                <c:pt idx="19793">
                  <c:v>3.9587000000039287</c:v>
                </c:pt>
                <c:pt idx="19794">
                  <c:v>3.9589000000039301</c:v>
                </c:pt>
                <c:pt idx="19795">
                  <c:v>3.9591000000039305</c:v>
                </c:pt>
                <c:pt idx="19796">
                  <c:v>3.9593000000039309</c:v>
                </c:pt>
                <c:pt idx="19797">
                  <c:v>3.9595000000039313</c:v>
                </c:pt>
                <c:pt idx="19798">
                  <c:v>3.9597000000039317</c:v>
                </c:pt>
                <c:pt idx="19799">
                  <c:v>3.9599000000039322</c:v>
                </c:pt>
                <c:pt idx="19800">
                  <c:v>3.9601000000039352</c:v>
                </c:pt>
                <c:pt idx="19801">
                  <c:v>3.9603000000039352</c:v>
                </c:pt>
                <c:pt idx="19802">
                  <c:v>3.9605000000039352</c:v>
                </c:pt>
                <c:pt idx="19803">
                  <c:v>3.9607000000039352</c:v>
                </c:pt>
                <c:pt idx="19804">
                  <c:v>3.9609000000039352</c:v>
                </c:pt>
                <c:pt idx="19805">
                  <c:v>3.9611000000039351</c:v>
                </c:pt>
                <c:pt idx="19806">
                  <c:v>3.9613000000039351</c:v>
                </c:pt>
                <c:pt idx="19807">
                  <c:v>3.9615000000039355</c:v>
                </c:pt>
                <c:pt idx="19808">
                  <c:v>3.9617000000039382</c:v>
                </c:pt>
                <c:pt idx="19809">
                  <c:v>3.9619000000039382</c:v>
                </c:pt>
                <c:pt idx="19810">
                  <c:v>3.9621000000039381</c:v>
                </c:pt>
                <c:pt idx="19811">
                  <c:v>3.9623000000039372</c:v>
                </c:pt>
                <c:pt idx="19812">
                  <c:v>3.9625000000039381</c:v>
                </c:pt>
                <c:pt idx="19813">
                  <c:v>3.9627000000039381</c:v>
                </c:pt>
                <c:pt idx="19814">
                  <c:v>3.9629000000039385</c:v>
                </c:pt>
                <c:pt idx="19815">
                  <c:v>3.9631000000039402</c:v>
                </c:pt>
                <c:pt idx="19816">
                  <c:v>3.9633000000039402</c:v>
                </c:pt>
                <c:pt idx="19817">
                  <c:v>3.9635000000039402</c:v>
                </c:pt>
                <c:pt idx="19818">
                  <c:v>3.9637000000039402</c:v>
                </c:pt>
                <c:pt idx="19819">
                  <c:v>3.9639000000039406</c:v>
                </c:pt>
                <c:pt idx="19820">
                  <c:v>3.964100000003941</c:v>
                </c:pt>
                <c:pt idx="19821">
                  <c:v>3.9643000000039414</c:v>
                </c:pt>
                <c:pt idx="19822">
                  <c:v>3.9645000000039419</c:v>
                </c:pt>
                <c:pt idx="19823">
                  <c:v>3.9647000000039432</c:v>
                </c:pt>
                <c:pt idx="19824">
                  <c:v>3.9649000000039432</c:v>
                </c:pt>
                <c:pt idx="19825">
                  <c:v>3.9651000000039431</c:v>
                </c:pt>
                <c:pt idx="19826">
                  <c:v>3.9653000000039436</c:v>
                </c:pt>
                <c:pt idx="19827">
                  <c:v>3.965500000003944</c:v>
                </c:pt>
                <c:pt idx="19828">
                  <c:v>3.9657000000039444</c:v>
                </c:pt>
                <c:pt idx="19829">
                  <c:v>3.9659000000039448</c:v>
                </c:pt>
                <c:pt idx="19830">
                  <c:v>3.9661000000039448</c:v>
                </c:pt>
                <c:pt idx="19831">
                  <c:v>3.9663000000039457</c:v>
                </c:pt>
                <c:pt idx="19832">
                  <c:v>3.9665000000039461</c:v>
                </c:pt>
                <c:pt idx="19833">
                  <c:v>3.9667000000039465</c:v>
                </c:pt>
                <c:pt idx="19834">
                  <c:v>3.9669000000039469</c:v>
                </c:pt>
                <c:pt idx="19835">
                  <c:v>3.9671000000039482</c:v>
                </c:pt>
                <c:pt idx="19836">
                  <c:v>3.9673000000039482</c:v>
                </c:pt>
                <c:pt idx="19837">
                  <c:v>3.9675000000039482</c:v>
                </c:pt>
                <c:pt idx="19838">
                  <c:v>3.9677000000039486</c:v>
                </c:pt>
                <c:pt idx="19839">
                  <c:v>3.967900000003949</c:v>
                </c:pt>
                <c:pt idx="19840">
                  <c:v>3.9681000000039495</c:v>
                </c:pt>
                <c:pt idx="19841">
                  <c:v>3.9683000000039499</c:v>
                </c:pt>
                <c:pt idx="19842">
                  <c:v>3.9685000000039512</c:v>
                </c:pt>
                <c:pt idx="19843">
                  <c:v>3.9687000000039512</c:v>
                </c:pt>
                <c:pt idx="19844">
                  <c:v>3.9689000000039512</c:v>
                </c:pt>
                <c:pt idx="19845">
                  <c:v>3.9691000000039516</c:v>
                </c:pt>
                <c:pt idx="19846">
                  <c:v>3.9693000000039542</c:v>
                </c:pt>
                <c:pt idx="19847">
                  <c:v>3.9695000000039542</c:v>
                </c:pt>
                <c:pt idx="19848">
                  <c:v>3.9697000000039542</c:v>
                </c:pt>
                <c:pt idx="19849">
                  <c:v>3.9699000000039542</c:v>
                </c:pt>
                <c:pt idx="19850">
                  <c:v>3.9701000000039541</c:v>
                </c:pt>
                <c:pt idx="19851">
                  <c:v>3.9703000000039541</c:v>
                </c:pt>
                <c:pt idx="19852">
                  <c:v>3.9705000000039545</c:v>
                </c:pt>
                <c:pt idx="19853">
                  <c:v>3.970700000003955</c:v>
                </c:pt>
                <c:pt idx="19854">
                  <c:v>3.9709000000039554</c:v>
                </c:pt>
                <c:pt idx="19855">
                  <c:v>3.9711000000039558</c:v>
                </c:pt>
                <c:pt idx="19856">
                  <c:v>3.9713000000039562</c:v>
                </c:pt>
                <c:pt idx="19857">
                  <c:v>3.9715000000039566</c:v>
                </c:pt>
                <c:pt idx="19858">
                  <c:v>3.9717000000039571</c:v>
                </c:pt>
                <c:pt idx="19859">
                  <c:v>3.9719000000039575</c:v>
                </c:pt>
                <c:pt idx="19860">
                  <c:v>3.9721000000039579</c:v>
                </c:pt>
                <c:pt idx="19861">
                  <c:v>3.9723000000039583</c:v>
                </c:pt>
                <c:pt idx="19862">
                  <c:v>3.9725000000039588</c:v>
                </c:pt>
                <c:pt idx="19863">
                  <c:v>3.9727000000039587</c:v>
                </c:pt>
                <c:pt idx="19864">
                  <c:v>3.9729000000039587</c:v>
                </c:pt>
                <c:pt idx="19865">
                  <c:v>3.97310000000396</c:v>
                </c:pt>
                <c:pt idx="19866">
                  <c:v>3.9733000000039604</c:v>
                </c:pt>
                <c:pt idx="19867">
                  <c:v>3.9735000000039609</c:v>
                </c:pt>
                <c:pt idx="19868">
                  <c:v>3.9737000000039613</c:v>
                </c:pt>
                <c:pt idx="19869">
                  <c:v>3.9739000000039617</c:v>
                </c:pt>
                <c:pt idx="19870">
                  <c:v>3.9741000000039621</c:v>
                </c:pt>
                <c:pt idx="19871">
                  <c:v>3.9743000000039626</c:v>
                </c:pt>
                <c:pt idx="19872">
                  <c:v>3.974500000003963</c:v>
                </c:pt>
                <c:pt idx="19873">
                  <c:v>3.9747000000039634</c:v>
                </c:pt>
                <c:pt idx="19874">
                  <c:v>3.9749000000039638</c:v>
                </c:pt>
                <c:pt idx="19875">
                  <c:v>3.9751000000039638</c:v>
                </c:pt>
                <c:pt idx="19876">
                  <c:v>3.9753000000039647</c:v>
                </c:pt>
                <c:pt idx="19877">
                  <c:v>3.9755000000039638</c:v>
                </c:pt>
                <c:pt idx="19878">
                  <c:v>3.9757000000039637</c:v>
                </c:pt>
                <c:pt idx="19879">
                  <c:v>3.9759000000039637</c:v>
                </c:pt>
                <c:pt idx="19880">
                  <c:v>3.9761000000039664</c:v>
                </c:pt>
                <c:pt idx="19881">
                  <c:v>3.9763000000039668</c:v>
                </c:pt>
                <c:pt idx="19882">
                  <c:v>3.9765000000039668</c:v>
                </c:pt>
                <c:pt idx="19883">
                  <c:v>3.9767000000039667</c:v>
                </c:pt>
                <c:pt idx="19884">
                  <c:v>3.9769000000039667</c:v>
                </c:pt>
                <c:pt idx="19885">
                  <c:v>3.9771000000039685</c:v>
                </c:pt>
                <c:pt idx="19886">
                  <c:v>3.9773000000039689</c:v>
                </c:pt>
                <c:pt idx="19887">
                  <c:v>3.9775000000039693</c:v>
                </c:pt>
                <c:pt idx="19888">
                  <c:v>3.9777000000039697</c:v>
                </c:pt>
                <c:pt idx="19889">
                  <c:v>3.9779000000039701</c:v>
                </c:pt>
                <c:pt idx="19890">
                  <c:v>3.9781000000039706</c:v>
                </c:pt>
                <c:pt idx="19891">
                  <c:v>3.978300000003971</c:v>
                </c:pt>
                <c:pt idx="19892">
                  <c:v>3.9785000000039714</c:v>
                </c:pt>
                <c:pt idx="19893">
                  <c:v>3.9787000000039718</c:v>
                </c:pt>
                <c:pt idx="19894">
                  <c:v>3.9789000000039731</c:v>
                </c:pt>
                <c:pt idx="19895">
                  <c:v>3.9791000000039731</c:v>
                </c:pt>
                <c:pt idx="19896">
                  <c:v>3.9793000000039731</c:v>
                </c:pt>
                <c:pt idx="19897">
                  <c:v>3.9795000000039735</c:v>
                </c:pt>
                <c:pt idx="19898">
                  <c:v>3.9797000000039739</c:v>
                </c:pt>
                <c:pt idx="19899">
                  <c:v>3.9799000000039744</c:v>
                </c:pt>
                <c:pt idx="19900">
                  <c:v>3.9801000000039752</c:v>
                </c:pt>
                <c:pt idx="19901">
                  <c:v>3.9803000000039752</c:v>
                </c:pt>
                <c:pt idx="19902">
                  <c:v>3.9805000000039756</c:v>
                </c:pt>
                <c:pt idx="19903">
                  <c:v>3.9807000000039792</c:v>
                </c:pt>
                <c:pt idx="19904">
                  <c:v>3.9809000000039791</c:v>
                </c:pt>
                <c:pt idx="19905">
                  <c:v>3.9811000000039782</c:v>
                </c:pt>
                <c:pt idx="19906">
                  <c:v>3.9813000000039782</c:v>
                </c:pt>
                <c:pt idx="19907">
                  <c:v>3.9815000000039782</c:v>
                </c:pt>
                <c:pt idx="19908">
                  <c:v>3.9817000000039782</c:v>
                </c:pt>
                <c:pt idx="19909">
                  <c:v>3.9819000000039786</c:v>
                </c:pt>
                <c:pt idx="19910">
                  <c:v>3.982100000003979</c:v>
                </c:pt>
                <c:pt idx="19911">
                  <c:v>3.9823000000039794</c:v>
                </c:pt>
                <c:pt idx="19912">
                  <c:v>3.9825000000039799</c:v>
                </c:pt>
                <c:pt idx="19913">
                  <c:v>3.9827000000039803</c:v>
                </c:pt>
                <c:pt idx="19914">
                  <c:v>3.9829000000039807</c:v>
                </c:pt>
                <c:pt idx="19915">
                  <c:v>3.9831000000039811</c:v>
                </c:pt>
                <c:pt idx="19916">
                  <c:v>3.9833000000039815</c:v>
                </c:pt>
                <c:pt idx="19917">
                  <c:v>3.9835000000039842</c:v>
                </c:pt>
                <c:pt idx="19918">
                  <c:v>3.9837000000039842</c:v>
                </c:pt>
                <c:pt idx="19919">
                  <c:v>3.9839000000039841</c:v>
                </c:pt>
                <c:pt idx="19920">
                  <c:v>3.9841000000039832</c:v>
                </c:pt>
                <c:pt idx="19921">
                  <c:v>3.9843000000039841</c:v>
                </c:pt>
                <c:pt idx="19922">
                  <c:v>3.9845000000039841</c:v>
                </c:pt>
                <c:pt idx="19923">
                  <c:v>3.9847000000039845</c:v>
                </c:pt>
                <c:pt idx="19924">
                  <c:v>3.9849000000039849</c:v>
                </c:pt>
                <c:pt idx="19925">
                  <c:v>3.9851000000039853</c:v>
                </c:pt>
                <c:pt idx="19926">
                  <c:v>3.9853000000039858</c:v>
                </c:pt>
                <c:pt idx="19927">
                  <c:v>3.9855000000039862</c:v>
                </c:pt>
                <c:pt idx="19928">
                  <c:v>3.9857000000039866</c:v>
                </c:pt>
                <c:pt idx="19929">
                  <c:v>3.985900000003987</c:v>
                </c:pt>
                <c:pt idx="19930">
                  <c:v>3.9861000000039875</c:v>
                </c:pt>
                <c:pt idx="19931">
                  <c:v>3.9863000000039879</c:v>
                </c:pt>
                <c:pt idx="19932">
                  <c:v>3.9865000000039883</c:v>
                </c:pt>
                <c:pt idx="19933">
                  <c:v>3.9867000000039887</c:v>
                </c:pt>
                <c:pt idx="19934">
                  <c:v>3.9869000000039887</c:v>
                </c:pt>
                <c:pt idx="19935">
                  <c:v>3.9871000000039896</c:v>
                </c:pt>
                <c:pt idx="19936">
                  <c:v>3.9873000000040002</c:v>
                </c:pt>
                <c:pt idx="19937">
                  <c:v>3.9875000000040002</c:v>
                </c:pt>
                <c:pt idx="19938">
                  <c:v>3.9877000000040002</c:v>
                </c:pt>
                <c:pt idx="19939">
                  <c:v>3.9879000000039952</c:v>
                </c:pt>
                <c:pt idx="19940">
                  <c:v>3.9881000000039952</c:v>
                </c:pt>
                <c:pt idx="19941">
                  <c:v>3.9883000000039952</c:v>
                </c:pt>
                <c:pt idx="19942">
                  <c:v>3.9885000000039952</c:v>
                </c:pt>
                <c:pt idx="19943">
                  <c:v>3.9887000000039952</c:v>
                </c:pt>
                <c:pt idx="19944">
                  <c:v>3.9889000000039951</c:v>
                </c:pt>
                <c:pt idx="19945">
                  <c:v>3.9891000000039942</c:v>
                </c:pt>
                <c:pt idx="19946">
                  <c:v>3.9893000000039942</c:v>
                </c:pt>
                <c:pt idx="19947">
                  <c:v>3.9895000000039946</c:v>
                </c:pt>
                <c:pt idx="19948">
                  <c:v>3.9897000000039951</c:v>
                </c:pt>
                <c:pt idx="19949">
                  <c:v>3.9899000000039955</c:v>
                </c:pt>
                <c:pt idx="19950">
                  <c:v>3.9901000000039959</c:v>
                </c:pt>
                <c:pt idx="19951">
                  <c:v>3.9903000000039972</c:v>
                </c:pt>
                <c:pt idx="19952">
                  <c:v>3.9905000000039972</c:v>
                </c:pt>
                <c:pt idx="19953">
                  <c:v>3.9907000000039972</c:v>
                </c:pt>
                <c:pt idx="19954">
                  <c:v>3.9909000000039976</c:v>
                </c:pt>
                <c:pt idx="19955">
                  <c:v>3.991100000003998</c:v>
                </c:pt>
                <c:pt idx="19956">
                  <c:v>3.9913000000039984</c:v>
                </c:pt>
                <c:pt idx="19957">
                  <c:v>3.9915000000039988</c:v>
                </c:pt>
                <c:pt idx="19958">
                  <c:v>3.9917000000039993</c:v>
                </c:pt>
                <c:pt idx="19959">
                  <c:v>3.9919000000039997</c:v>
                </c:pt>
                <c:pt idx="19960">
                  <c:v>3.9921000000039997</c:v>
                </c:pt>
                <c:pt idx="19961">
                  <c:v>3.9923000000039988</c:v>
                </c:pt>
                <c:pt idx="19962">
                  <c:v>3.9925000000039987</c:v>
                </c:pt>
                <c:pt idx="19963">
                  <c:v>3.9927000000039987</c:v>
                </c:pt>
                <c:pt idx="19964">
                  <c:v>3.9929000000039987</c:v>
                </c:pt>
                <c:pt idx="19965">
                  <c:v>3.9931000000040022</c:v>
                </c:pt>
                <c:pt idx="19966">
                  <c:v>3.9933000000040026</c:v>
                </c:pt>
                <c:pt idx="19967">
                  <c:v>3.9935000000040031</c:v>
                </c:pt>
                <c:pt idx="19968">
                  <c:v>3.9937000000040035</c:v>
                </c:pt>
                <c:pt idx="19969">
                  <c:v>3.9939000000040039</c:v>
                </c:pt>
                <c:pt idx="19970">
                  <c:v>3.9941000000040043</c:v>
                </c:pt>
                <c:pt idx="19971">
                  <c:v>3.9943000000040048</c:v>
                </c:pt>
                <c:pt idx="19972">
                  <c:v>3.9945000000040047</c:v>
                </c:pt>
                <c:pt idx="19973">
                  <c:v>3.9947000000040047</c:v>
                </c:pt>
                <c:pt idx="19974">
                  <c:v>3.994900000004006</c:v>
                </c:pt>
                <c:pt idx="19975">
                  <c:v>3.9951000000040064</c:v>
                </c:pt>
                <c:pt idx="19976">
                  <c:v>3.9953000000040069</c:v>
                </c:pt>
                <c:pt idx="19977">
                  <c:v>3.9955000000040073</c:v>
                </c:pt>
                <c:pt idx="19978">
                  <c:v>3.9957000000040077</c:v>
                </c:pt>
                <c:pt idx="19979">
                  <c:v>3.9959000000040077</c:v>
                </c:pt>
                <c:pt idx="19980">
                  <c:v>3.9961000000040077</c:v>
                </c:pt>
                <c:pt idx="19981">
                  <c:v>3.9963000000040068</c:v>
                </c:pt>
                <c:pt idx="19982">
                  <c:v>3.9965000000040067</c:v>
                </c:pt>
                <c:pt idx="19983">
                  <c:v>3.9967000000040067</c:v>
                </c:pt>
                <c:pt idx="19984">
                  <c:v>3.9969000000040067</c:v>
                </c:pt>
                <c:pt idx="19985">
                  <c:v>3.9971000000040111</c:v>
                </c:pt>
                <c:pt idx="19986">
                  <c:v>3.9973000000040111</c:v>
                </c:pt>
                <c:pt idx="19987">
                  <c:v>3.9975000000040115</c:v>
                </c:pt>
                <c:pt idx="19988">
                  <c:v>3.9977000000040119</c:v>
                </c:pt>
                <c:pt idx="19989">
                  <c:v>3.9979000000040132</c:v>
                </c:pt>
                <c:pt idx="19990">
                  <c:v>3.9981000000040132</c:v>
                </c:pt>
                <c:pt idx="19991">
                  <c:v>3.9983000000040132</c:v>
                </c:pt>
                <c:pt idx="19992">
                  <c:v>3.9985000000040136</c:v>
                </c:pt>
                <c:pt idx="19993">
                  <c:v>3.998700000004014</c:v>
                </c:pt>
                <c:pt idx="19994">
                  <c:v>3.9989000000040145</c:v>
                </c:pt>
                <c:pt idx="19995">
                  <c:v>3.9991000000040149</c:v>
                </c:pt>
                <c:pt idx="19996">
                  <c:v>3.9993000000040153</c:v>
                </c:pt>
                <c:pt idx="19997">
                  <c:v>3.9995000000040157</c:v>
                </c:pt>
                <c:pt idx="19998">
                  <c:v>3.9997000000040162</c:v>
                </c:pt>
              </c:numCache>
            </c:numRef>
          </c:cat>
          <c:val>
            <c:numRef>
              <c:f>Sheet4!$D$2:$D$20000</c:f>
              <c:numCache>
                <c:formatCode>General</c:formatCode>
                <c:ptCount val="19999"/>
                <c:pt idx="0">
                  <c:v>2.5808754320145777</c:v>
                </c:pt>
                <c:pt idx="1">
                  <c:v>2.5801479720924489</c:v>
                </c:pt>
                <c:pt idx="2">
                  <c:v>2.5794205547945102</c:v>
                </c:pt>
                <c:pt idx="3">
                  <c:v>2.5786931809299998</c:v>
                </c:pt>
                <c:pt idx="4">
                  <c:v>2.57796585130684</c:v>
                </c:pt>
                <c:pt idx="5">
                  <c:v>2.57723856673184</c:v>
                </c:pt>
                <c:pt idx="6">
                  <c:v>2.57651132801066</c:v>
                </c:pt>
                <c:pt idx="7">
                  <c:v>2.57578413594777</c:v>
                </c:pt>
                <c:pt idx="8">
                  <c:v>2.5750569913465187</c:v>
                </c:pt>
                <c:pt idx="9">
                  <c:v>2.57432989500911</c:v>
                </c:pt>
                <c:pt idx="10">
                  <c:v>2.5736028477366002</c:v>
                </c:pt>
                <c:pt idx="11">
                  <c:v>2.5728758503288534</c:v>
                </c:pt>
                <c:pt idx="12">
                  <c:v>2.5721489035847203</c:v>
                </c:pt>
                <c:pt idx="13">
                  <c:v>2.5714220083019002</c:v>
                </c:pt>
                <c:pt idx="14">
                  <c:v>2.5706951652768177</c:v>
                </c:pt>
                <c:pt idx="15">
                  <c:v>2.5699683753049398</c:v>
                </c:pt>
                <c:pt idx="16">
                  <c:v>2.5692416391805577</c:v>
                </c:pt>
                <c:pt idx="17">
                  <c:v>2.5685149576968884</c:v>
                </c:pt>
                <c:pt idx="18">
                  <c:v>2.5677883316459402</c:v>
                </c:pt>
                <c:pt idx="19">
                  <c:v>2.5670617618187612</c:v>
                </c:pt>
                <c:pt idx="20">
                  <c:v>2.56633524900522</c:v>
                </c:pt>
                <c:pt idx="21">
                  <c:v>2.5656087939940977</c:v>
                </c:pt>
                <c:pt idx="22">
                  <c:v>2.5648823975730997</c:v>
                </c:pt>
                <c:pt idx="23">
                  <c:v>2.56415606052885</c:v>
                </c:pt>
                <c:pt idx="24">
                  <c:v>2.56342978364688</c:v>
                </c:pt>
                <c:pt idx="25">
                  <c:v>2.5627035677116412</c:v>
                </c:pt>
                <c:pt idx="26">
                  <c:v>2.5619774135065398</c:v>
                </c:pt>
                <c:pt idx="27">
                  <c:v>2.5612513218138777</c:v>
                </c:pt>
                <c:pt idx="28">
                  <c:v>2.56052529341496</c:v>
                </c:pt>
                <c:pt idx="29">
                  <c:v>2.5597993290899397</c:v>
                </c:pt>
                <c:pt idx="30">
                  <c:v>2.5590734296179987</c:v>
                </c:pt>
                <c:pt idx="31">
                  <c:v>2.5583475957772199</c:v>
                </c:pt>
                <c:pt idx="32">
                  <c:v>2.5576218283446601</c:v>
                </c:pt>
                <c:pt idx="33">
                  <c:v>2.5568961280963398</c:v>
                </c:pt>
                <c:pt idx="34">
                  <c:v>2.5561704958072387</c:v>
                </c:pt>
                <c:pt idx="35">
                  <c:v>2.5554449322512767</c:v>
                </c:pt>
                <c:pt idx="36">
                  <c:v>2.5547194382014302</c:v>
                </c:pt>
                <c:pt idx="37">
                  <c:v>2.5539940144295401</c:v>
                </c:pt>
                <c:pt idx="38">
                  <c:v>2.5532686617065101</c:v>
                </c:pt>
                <c:pt idx="39">
                  <c:v>2.5525433808021867</c:v>
                </c:pt>
                <c:pt idx="40">
                  <c:v>2.5518181724854387</c:v>
                </c:pt>
                <c:pt idx="41">
                  <c:v>2.5510930375241077</c:v>
                </c:pt>
                <c:pt idx="42">
                  <c:v>2.5503679766850298</c:v>
                </c:pt>
                <c:pt idx="43">
                  <c:v>2.5496429907340352</c:v>
                </c:pt>
                <c:pt idx="44">
                  <c:v>2.54891808043608</c:v>
                </c:pt>
                <c:pt idx="45">
                  <c:v>2.5481932465549688</c:v>
                </c:pt>
                <c:pt idx="46">
                  <c:v>2.5474684898534767</c:v>
                </c:pt>
                <c:pt idx="47">
                  <c:v>2.5467438110936667</c:v>
                </c:pt>
                <c:pt idx="48">
                  <c:v>2.5460192110364099</c:v>
                </c:pt>
                <c:pt idx="49">
                  <c:v>2.5452946904416698</c:v>
                </c:pt>
                <c:pt idx="50">
                  <c:v>2.5445702500684573</c:v>
                </c:pt>
                <c:pt idx="51">
                  <c:v>2.5438458906747177</c:v>
                </c:pt>
                <c:pt idx="52">
                  <c:v>2.5431216130176648</c:v>
                </c:pt>
                <c:pt idx="53">
                  <c:v>2.54239741785329</c:v>
                </c:pt>
                <c:pt idx="54">
                  <c:v>2.5416733059368397</c:v>
                </c:pt>
                <c:pt idx="55">
                  <c:v>2.5409492780225418</c:v>
                </c:pt>
                <c:pt idx="56">
                  <c:v>2.5402253348635977</c:v>
                </c:pt>
                <c:pt idx="57">
                  <c:v>2.5395014772124802</c:v>
                </c:pt>
                <c:pt idx="58">
                  <c:v>2.5387777058205212</c:v>
                </c:pt>
                <c:pt idx="59">
                  <c:v>2.5380540214382177</c:v>
                </c:pt>
                <c:pt idx="60">
                  <c:v>2.5373304248151798</c:v>
                </c:pt>
                <c:pt idx="61">
                  <c:v>2.5366069167000367</c:v>
                </c:pt>
                <c:pt idx="62">
                  <c:v>2.5358834978405187</c:v>
                </c:pt>
                <c:pt idx="63">
                  <c:v>2.5351601689834502</c:v>
                </c:pt>
                <c:pt idx="64">
                  <c:v>2.5344369308747567</c:v>
                </c:pt>
                <c:pt idx="65">
                  <c:v>2.5337137842594699</c:v>
                </c:pt>
                <c:pt idx="66">
                  <c:v>2.5329907298816798</c:v>
                </c:pt>
                <c:pt idx="67">
                  <c:v>2.53226776848464</c:v>
                </c:pt>
                <c:pt idx="68">
                  <c:v>2.5315449008106867</c:v>
                </c:pt>
                <c:pt idx="69">
                  <c:v>2.5308221276012577</c:v>
                </c:pt>
                <c:pt idx="70">
                  <c:v>2.5300994495969702</c:v>
                </c:pt>
                <c:pt idx="71">
                  <c:v>2.5293768675375117</c:v>
                </c:pt>
                <c:pt idx="72">
                  <c:v>2.5286543821616498</c:v>
                </c:pt>
                <c:pt idx="73">
                  <c:v>2.527931994207449</c:v>
                </c:pt>
                <c:pt idx="74">
                  <c:v>2.5272097044119364</c:v>
                </c:pt>
                <c:pt idx="75">
                  <c:v>2.5264875135113498</c:v>
                </c:pt>
                <c:pt idx="76">
                  <c:v>2.5257654222411277</c:v>
                </c:pt>
                <c:pt idx="77">
                  <c:v>2.5250434313357681</c:v>
                </c:pt>
                <c:pt idx="78">
                  <c:v>2.5243215415290758</c:v>
                </c:pt>
                <c:pt idx="79">
                  <c:v>2.5235997535537011</c:v>
                </c:pt>
                <c:pt idx="80">
                  <c:v>2.5228780681417877</c:v>
                </c:pt>
                <c:pt idx="81">
                  <c:v>2.5221564860245187</c:v>
                </c:pt>
                <c:pt idx="82">
                  <c:v>2.5214350079322201</c:v>
                </c:pt>
                <c:pt idx="83">
                  <c:v>2.5207136345944199</c:v>
                </c:pt>
                <c:pt idx="84">
                  <c:v>2.5199923667398467</c:v>
                </c:pt>
                <c:pt idx="85">
                  <c:v>2.5192712050963801</c:v>
                </c:pt>
                <c:pt idx="86">
                  <c:v>2.5185501503910999</c:v>
                </c:pt>
                <c:pt idx="87">
                  <c:v>2.5178292033503</c:v>
                </c:pt>
                <c:pt idx="88">
                  <c:v>2.5171083646994301</c:v>
                </c:pt>
                <c:pt idx="89">
                  <c:v>2.5163876351631767</c:v>
                </c:pt>
                <c:pt idx="90">
                  <c:v>2.5156670154654277</c:v>
                </c:pt>
                <c:pt idx="91">
                  <c:v>2.5149465063292578</c:v>
                </c:pt>
                <c:pt idx="92">
                  <c:v>2.5142261084769699</c:v>
                </c:pt>
                <c:pt idx="93">
                  <c:v>2.5135058226300999</c:v>
                </c:pt>
                <c:pt idx="94">
                  <c:v>2.5127856495093797</c:v>
                </c:pt>
                <c:pt idx="95">
                  <c:v>2.5120655898347368</c:v>
                </c:pt>
                <c:pt idx="96">
                  <c:v>2.5113456443255067</c:v>
                </c:pt>
                <c:pt idx="97">
                  <c:v>2.5106258136999977</c:v>
                </c:pt>
                <c:pt idx="98">
                  <c:v>2.5099060986759412</c:v>
                </c:pt>
                <c:pt idx="99">
                  <c:v>2.5091864999702067</c:v>
                </c:pt>
                <c:pt idx="100">
                  <c:v>2.5084670182990099</c:v>
                </c:pt>
                <c:pt idx="101">
                  <c:v>2.5077476543777601</c:v>
                </c:pt>
                <c:pt idx="102">
                  <c:v>2.5070284089211201</c:v>
                </c:pt>
                <c:pt idx="103">
                  <c:v>2.50630928264302</c:v>
                </c:pt>
                <c:pt idx="104">
                  <c:v>2.5055902762567053</c:v>
                </c:pt>
                <c:pt idx="105">
                  <c:v>2.5048713904745399</c:v>
                </c:pt>
                <c:pt idx="106">
                  <c:v>2.5041526260083597</c:v>
                </c:pt>
                <c:pt idx="107">
                  <c:v>2.5034339835691477</c:v>
                </c:pt>
                <c:pt idx="108">
                  <c:v>2.5027154638671987</c:v>
                </c:pt>
                <c:pt idx="109">
                  <c:v>2.501997067612133</c:v>
                </c:pt>
                <c:pt idx="110">
                  <c:v>2.5012787955127198</c:v>
                </c:pt>
                <c:pt idx="111">
                  <c:v>2.5005606482772489</c:v>
                </c:pt>
                <c:pt idx="112">
                  <c:v>2.4998426266130123</c:v>
                </c:pt>
                <c:pt idx="113">
                  <c:v>2.4991247312270253</c:v>
                </c:pt>
                <c:pt idx="114">
                  <c:v>2.4984069628251198</c:v>
                </c:pt>
                <c:pt idx="115">
                  <c:v>2.4976893221127798</c:v>
                </c:pt>
                <c:pt idx="116">
                  <c:v>2.4969718097946867</c:v>
                </c:pt>
                <c:pt idx="117">
                  <c:v>2.4962544265748021</c:v>
                </c:pt>
                <c:pt idx="118">
                  <c:v>2.4955371731565901</c:v>
                </c:pt>
                <c:pt idx="119">
                  <c:v>2.4948200502425699</c:v>
                </c:pt>
                <c:pt idx="120">
                  <c:v>2.4941030585347801</c:v>
                </c:pt>
                <c:pt idx="121">
                  <c:v>2.4933861987345298</c:v>
                </c:pt>
                <c:pt idx="122">
                  <c:v>2.4926694715424778</c:v>
                </c:pt>
                <c:pt idx="123">
                  <c:v>2.4919528776586377</c:v>
                </c:pt>
                <c:pt idx="124">
                  <c:v>2.4912364177823698</c:v>
                </c:pt>
                <c:pt idx="125">
                  <c:v>2.490520092612369</c:v>
                </c:pt>
                <c:pt idx="126">
                  <c:v>2.4898039028466101</c:v>
                </c:pt>
                <c:pt idx="127">
                  <c:v>2.4890878491826012</c:v>
                </c:pt>
                <c:pt idx="128">
                  <c:v>2.4883719323170812</c:v>
                </c:pt>
                <c:pt idx="129">
                  <c:v>2.48765615294618</c:v>
                </c:pt>
                <c:pt idx="130">
                  <c:v>2.48694051176542</c:v>
                </c:pt>
                <c:pt idx="131">
                  <c:v>2.4862250094696767</c:v>
                </c:pt>
                <c:pt idx="132">
                  <c:v>2.4855096467532198</c:v>
                </c:pt>
                <c:pt idx="133">
                  <c:v>2.48479442430969</c:v>
                </c:pt>
                <c:pt idx="134">
                  <c:v>2.4840793428321448</c:v>
                </c:pt>
                <c:pt idx="135">
                  <c:v>2.4833644030129212</c:v>
                </c:pt>
                <c:pt idx="136">
                  <c:v>2.4826496055439167</c:v>
                </c:pt>
                <c:pt idx="137">
                  <c:v>2.4819349511163717</c:v>
                </c:pt>
                <c:pt idx="138">
                  <c:v>2.4812204404207598</c:v>
                </c:pt>
                <c:pt idx="139">
                  <c:v>2.48050607414724</c:v>
                </c:pt>
                <c:pt idx="140">
                  <c:v>2.4797918529852012</c:v>
                </c:pt>
                <c:pt idx="141">
                  <c:v>2.4790777776234698</c:v>
                </c:pt>
                <c:pt idx="142">
                  <c:v>2.4783638487503636</c:v>
                </c:pt>
                <c:pt idx="143">
                  <c:v>2.47765006705347</c:v>
                </c:pt>
                <c:pt idx="144">
                  <c:v>2.4769364332199699</c:v>
                </c:pt>
                <c:pt idx="145">
                  <c:v>2.4762229479364501</c:v>
                </c:pt>
                <c:pt idx="146">
                  <c:v>2.4755096118887967</c:v>
                </c:pt>
                <c:pt idx="147">
                  <c:v>2.47479642576246</c:v>
                </c:pt>
                <c:pt idx="148">
                  <c:v>2.4740833902423001</c:v>
                </c:pt>
                <c:pt idx="149">
                  <c:v>2.4733705060126012</c:v>
                </c:pt>
                <c:pt idx="150">
                  <c:v>2.4726577737571067</c:v>
                </c:pt>
                <c:pt idx="151">
                  <c:v>2.4719451941589821</c:v>
                </c:pt>
                <c:pt idx="152">
                  <c:v>2.4712327679010402</c:v>
                </c:pt>
                <c:pt idx="153">
                  <c:v>2.4705204956652267</c:v>
                </c:pt>
                <c:pt idx="154">
                  <c:v>2.4698083781331777</c:v>
                </c:pt>
                <c:pt idx="155">
                  <c:v>2.4690964159859798</c:v>
                </c:pt>
                <c:pt idx="156">
                  <c:v>2.46838460990412</c:v>
                </c:pt>
                <c:pt idx="157">
                  <c:v>2.4676729605676102</c:v>
                </c:pt>
                <c:pt idx="158">
                  <c:v>2.4669614686559211</c:v>
                </c:pt>
                <c:pt idx="159">
                  <c:v>2.4662501348479977</c:v>
                </c:pt>
                <c:pt idx="160">
                  <c:v>2.4655389598223802</c:v>
                </c:pt>
                <c:pt idx="161">
                  <c:v>2.4648279442568901</c:v>
                </c:pt>
                <c:pt idx="162">
                  <c:v>2.4641170888290618</c:v>
                </c:pt>
                <c:pt idx="163">
                  <c:v>2.4634063942157267</c:v>
                </c:pt>
                <c:pt idx="164">
                  <c:v>2.46269586109341</c:v>
                </c:pt>
                <c:pt idx="165">
                  <c:v>2.4619854901380167</c:v>
                </c:pt>
                <c:pt idx="166">
                  <c:v>2.4612752820250301</c:v>
                </c:pt>
                <c:pt idx="167">
                  <c:v>2.4605652374293898</c:v>
                </c:pt>
                <c:pt idx="168">
                  <c:v>2.4598553570255777</c:v>
                </c:pt>
                <c:pt idx="169">
                  <c:v>2.4591456414876398</c:v>
                </c:pt>
                <c:pt idx="170">
                  <c:v>2.4584360914890597</c:v>
                </c:pt>
                <c:pt idx="171">
                  <c:v>2.4577267077029767</c:v>
                </c:pt>
                <c:pt idx="172">
                  <c:v>2.4570174908018187</c:v>
                </c:pt>
                <c:pt idx="173">
                  <c:v>2.4563084414578578</c:v>
                </c:pt>
                <c:pt idx="174">
                  <c:v>2.4555995603427401</c:v>
                </c:pt>
                <c:pt idx="175">
                  <c:v>2.4548908481276612</c:v>
                </c:pt>
                <c:pt idx="176">
                  <c:v>2.4541823054833598</c:v>
                </c:pt>
                <c:pt idx="177">
                  <c:v>2.4534739330801347</c:v>
                </c:pt>
                <c:pt idx="178">
                  <c:v>2.4527657315879501</c:v>
                </c:pt>
                <c:pt idx="179">
                  <c:v>2.4520577016761198</c:v>
                </c:pt>
                <c:pt idx="180">
                  <c:v>2.4513498440136567</c:v>
                </c:pt>
                <c:pt idx="181">
                  <c:v>2.4506421592690821</c:v>
                </c:pt>
                <c:pt idx="182">
                  <c:v>2.4499346481106636</c:v>
                </c:pt>
                <c:pt idx="183">
                  <c:v>2.44922731120587</c:v>
                </c:pt>
                <c:pt idx="184">
                  <c:v>2.4485201492221011</c:v>
                </c:pt>
                <c:pt idx="185">
                  <c:v>2.4478131628261699</c:v>
                </c:pt>
                <c:pt idx="186">
                  <c:v>2.4471063526845489</c:v>
                </c:pt>
                <c:pt idx="187">
                  <c:v>2.4463997194631477</c:v>
                </c:pt>
                <c:pt idx="188">
                  <c:v>2.44569326382768</c:v>
                </c:pt>
                <c:pt idx="189">
                  <c:v>2.4449869864433</c:v>
                </c:pt>
                <c:pt idx="190">
                  <c:v>2.4442808879748199</c:v>
                </c:pt>
                <c:pt idx="191">
                  <c:v>2.4435749690866402</c:v>
                </c:pt>
                <c:pt idx="192">
                  <c:v>2.4428692304427377</c:v>
                </c:pt>
                <c:pt idx="193">
                  <c:v>2.4421636727067702</c:v>
                </c:pt>
                <c:pt idx="194">
                  <c:v>2.44145829654193</c:v>
                </c:pt>
                <c:pt idx="195">
                  <c:v>2.4407531026110698</c:v>
                </c:pt>
                <c:pt idx="196">
                  <c:v>2.4400480915766387</c:v>
                </c:pt>
                <c:pt idx="197">
                  <c:v>2.4393432641007267</c:v>
                </c:pt>
                <c:pt idx="198">
                  <c:v>2.4386386208450377</c:v>
                </c:pt>
                <c:pt idx="199">
                  <c:v>2.4379341624709423</c:v>
                </c:pt>
                <c:pt idx="200">
                  <c:v>2.4372298896392977</c:v>
                </c:pt>
                <c:pt idx="201">
                  <c:v>2.4365258030107952</c:v>
                </c:pt>
                <c:pt idx="202">
                  <c:v>2.4358219032457367</c:v>
                </c:pt>
                <c:pt idx="203">
                  <c:v>2.4351181910038768</c:v>
                </c:pt>
                <c:pt idx="204">
                  <c:v>2.4344146669448787</c:v>
                </c:pt>
                <c:pt idx="205">
                  <c:v>2.4337113317278298</c:v>
                </c:pt>
                <c:pt idx="206">
                  <c:v>2.4330081860115977</c:v>
                </c:pt>
                <c:pt idx="207">
                  <c:v>2.4323052304546606</c:v>
                </c:pt>
                <c:pt idx="208">
                  <c:v>2.4316024657152027</c:v>
                </c:pt>
                <c:pt idx="209">
                  <c:v>2.4308998924510901</c:v>
                </c:pt>
                <c:pt idx="210">
                  <c:v>2.4301975113197001</c:v>
                </c:pt>
                <c:pt idx="211">
                  <c:v>2.4294953229782377</c:v>
                </c:pt>
                <c:pt idx="212">
                  <c:v>2.4287933280835499</c:v>
                </c:pt>
                <c:pt idx="213">
                  <c:v>2.4280915272921386</c:v>
                </c:pt>
                <c:pt idx="214">
                  <c:v>2.4273899212601302</c:v>
                </c:pt>
                <c:pt idx="215">
                  <c:v>2.4266885106434577</c:v>
                </c:pt>
                <c:pt idx="216">
                  <c:v>2.4259872960976812</c:v>
                </c:pt>
                <c:pt idx="217">
                  <c:v>2.42528627827802</c:v>
                </c:pt>
                <c:pt idx="218">
                  <c:v>2.4245854578394299</c:v>
                </c:pt>
                <c:pt idx="219">
                  <c:v>2.4238848354365499</c:v>
                </c:pt>
                <c:pt idx="220">
                  <c:v>2.4231844117237098</c:v>
                </c:pt>
                <c:pt idx="221">
                  <c:v>2.4224841873549599</c:v>
                </c:pt>
                <c:pt idx="222">
                  <c:v>2.4217841629840602</c:v>
                </c:pt>
                <c:pt idx="223">
                  <c:v>2.4210843392644397</c:v>
                </c:pt>
                <c:pt idx="224">
                  <c:v>2.420384716849326</c:v>
                </c:pt>
                <c:pt idx="225">
                  <c:v>2.4196852963915068</c:v>
                </c:pt>
                <c:pt idx="226">
                  <c:v>2.4189860785436998</c:v>
                </c:pt>
                <c:pt idx="227">
                  <c:v>2.4182870639581777</c:v>
                </c:pt>
                <c:pt idx="228">
                  <c:v>2.4175882532870498</c:v>
                </c:pt>
                <c:pt idx="229">
                  <c:v>2.4168896471820598</c:v>
                </c:pt>
                <c:pt idx="230">
                  <c:v>2.4161912462947401</c:v>
                </c:pt>
                <c:pt idx="231">
                  <c:v>2.4154930512763499</c:v>
                </c:pt>
                <c:pt idx="232">
                  <c:v>2.4147950627778898</c:v>
                </c:pt>
                <c:pt idx="233">
                  <c:v>2.4140972814501001</c:v>
                </c:pt>
                <c:pt idx="234">
                  <c:v>2.4133997079434759</c:v>
                </c:pt>
                <c:pt idx="235">
                  <c:v>2.4127023429081977</c:v>
                </c:pt>
                <c:pt idx="236">
                  <c:v>2.4120051869942682</c:v>
                </c:pt>
                <c:pt idx="237">
                  <c:v>2.4113082408515298</c:v>
                </c:pt>
                <c:pt idx="238">
                  <c:v>2.41061150512936</c:v>
                </c:pt>
                <c:pt idx="239">
                  <c:v>2.4099149804770601</c:v>
                </c:pt>
                <c:pt idx="240">
                  <c:v>2.4092186675436467</c:v>
                </c:pt>
                <c:pt idx="241">
                  <c:v>2.4085225669779695</c:v>
                </c:pt>
                <c:pt idx="242">
                  <c:v>2.40782667942845</c:v>
                </c:pt>
                <c:pt idx="243">
                  <c:v>2.4071310055435657</c:v>
                </c:pt>
                <c:pt idx="244">
                  <c:v>2.4064355459713402</c:v>
                </c:pt>
                <c:pt idx="245">
                  <c:v>2.4057403013597067</c:v>
                </c:pt>
                <c:pt idx="246">
                  <c:v>2.40504527235634</c:v>
                </c:pt>
                <c:pt idx="247">
                  <c:v>2.4043504596086867</c:v>
                </c:pt>
                <c:pt idx="248">
                  <c:v>2.4036558637639978</c:v>
                </c:pt>
                <c:pt idx="249">
                  <c:v>2.40296148546933</c:v>
                </c:pt>
                <c:pt idx="250">
                  <c:v>2.4022673253714997</c:v>
                </c:pt>
                <c:pt idx="251">
                  <c:v>2.40157338411715</c:v>
                </c:pt>
                <c:pt idx="252">
                  <c:v>2.40087966235272</c:v>
                </c:pt>
                <c:pt idx="253">
                  <c:v>2.4001861607244401</c:v>
                </c:pt>
                <c:pt idx="254">
                  <c:v>2.3994928798783577</c:v>
                </c:pt>
                <c:pt idx="255">
                  <c:v>2.3987998204603298</c:v>
                </c:pt>
                <c:pt idx="256">
                  <c:v>2.3981069831160187</c:v>
                </c:pt>
                <c:pt idx="257">
                  <c:v>2.3974143684909412</c:v>
                </c:pt>
                <c:pt idx="258">
                  <c:v>2.3967219772303401</c:v>
                </c:pt>
                <c:pt idx="259">
                  <c:v>1.9266378956641557</c:v>
                </c:pt>
                <c:pt idx="260">
                  <c:v>1.9265023706908677</c:v>
                </c:pt>
                <c:pt idx="261">
                  <c:v>1.9263677048469621</c:v>
                </c:pt>
                <c:pt idx="262">
                  <c:v>1.9262338985010699</c:v>
                </c:pt>
                <c:pt idx="263">
                  <c:v>1.9261009520204262</c:v>
                </c:pt>
                <c:pt idx="264">
                  <c:v>1.9259688657708798</c:v>
                </c:pt>
                <c:pt idx="265">
                  <c:v>1.9258376401168398</c:v>
                </c:pt>
                <c:pt idx="266">
                  <c:v>1.9257072754213198</c:v>
                </c:pt>
                <c:pt idx="267">
                  <c:v>1.9255777720459462</c:v>
                </c:pt>
                <c:pt idx="268">
                  <c:v>1.9254491303509398</c:v>
                </c:pt>
                <c:pt idx="269">
                  <c:v>1.9253213506950546</c:v>
                </c:pt>
                <c:pt idx="270">
                  <c:v>1.9251944334357198</c:v>
                </c:pt>
                <c:pt idx="271">
                  <c:v>1.9250683789288698</c:v>
                </c:pt>
                <c:pt idx="272">
                  <c:v>1.9249431875290457</c:v>
                </c:pt>
                <c:pt idx="273">
                  <c:v>1.9248188595893798</c:v>
                </c:pt>
                <c:pt idx="274">
                  <c:v>1.9246953954615598</c:v>
                </c:pt>
                <c:pt idx="275">
                  <c:v>1.9245727954958598</c:v>
                </c:pt>
                <c:pt idx="276">
                  <c:v>1.9244510600411187</c:v>
                </c:pt>
                <c:pt idx="277">
                  <c:v>1.9243301894447287</c:v>
                </c:pt>
                <c:pt idx="278">
                  <c:v>1.9242101840526777</c:v>
                </c:pt>
                <c:pt idx="279">
                  <c:v>1.9240910442094752</c:v>
                </c:pt>
                <c:pt idx="280">
                  <c:v>1.9239727702582399</c:v>
                </c:pt>
                <c:pt idx="281">
                  <c:v>1.9238553625406198</c:v>
                </c:pt>
                <c:pt idx="282">
                  <c:v>1.9237388213968121</c:v>
                </c:pt>
                <c:pt idx="283">
                  <c:v>1.9236231471655545</c:v>
                </c:pt>
                <c:pt idx="284">
                  <c:v>1.9235083401841742</c:v>
                </c:pt>
                <c:pt idx="285">
                  <c:v>1.9233944007885462</c:v>
                </c:pt>
                <c:pt idx="286">
                  <c:v>1.9232813293130477</c:v>
                </c:pt>
                <c:pt idx="287">
                  <c:v>1.9231691260905999</c:v>
                </c:pt>
                <c:pt idx="288">
                  <c:v>1.92305779145272</c:v>
                </c:pt>
                <c:pt idx="289">
                  <c:v>1.9229473257293899</c:v>
                </c:pt>
                <c:pt idx="290">
                  <c:v>1.9228377292491898</c:v>
                </c:pt>
                <c:pt idx="291">
                  <c:v>1.9227290023391714</c:v>
                </c:pt>
                <c:pt idx="292">
                  <c:v>1.9226211453250162</c:v>
                </c:pt>
                <c:pt idx="293">
                  <c:v>1.9225141585308099</c:v>
                </c:pt>
                <c:pt idx="294">
                  <c:v>1.9224080422792198</c:v>
                </c:pt>
                <c:pt idx="295">
                  <c:v>1.9223027968914599</c:v>
                </c:pt>
                <c:pt idx="296">
                  <c:v>1.9221984226872277</c:v>
                </c:pt>
                <c:pt idx="297">
                  <c:v>1.9220949199847399</c:v>
                </c:pt>
                <c:pt idx="298">
                  <c:v>1.9219922891007462</c:v>
                </c:pt>
                <c:pt idx="299">
                  <c:v>1.9218905303505098</c:v>
                </c:pt>
                <c:pt idx="300">
                  <c:v>1.9217896440477762</c:v>
                </c:pt>
                <c:pt idx="301">
                  <c:v>1.9216896305048254</c:v>
                </c:pt>
                <c:pt idx="302">
                  <c:v>1.9215904900324314</c:v>
                </c:pt>
                <c:pt idx="303">
                  <c:v>1.9214922229399052</c:v>
                </c:pt>
                <c:pt idx="304">
                  <c:v>1.9213948295349852</c:v>
                </c:pt>
                <c:pt idx="305">
                  <c:v>1.9212983101239633</c:v>
                </c:pt>
                <c:pt idx="306">
                  <c:v>1.9212026650116298</c:v>
                </c:pt>
                <c:pt idx="307">
                  <c:v>1.9211078945012321</c:v>
                </c:pt>
                <c:pt idx="308">
                  <c:v>1.9210139988945099</c:v>
                </c:pt>
                <c:pt idx="309">
                  <c:v>1.92092097849175</c:v>
                </c:pt>
                <c:pt idx="310">
                  <c:v>1.9208288335916499</c:v>
                </c:pt>
                <c:pt idx="311">
                  <c:v>1.9207375644914693</c:v>
                </c:pt>
                <c:pt idx="312">
                  <c:v>1.9206471714868625</c:v>
                </c:pt>
                <c:pt idx="313">
                  <c:v>1.920557654872</c:v>
                </c:pt>
                <c:pt idx="314">
                  <c:v>1.9204690149395598</c:v>
                </c:pt>
                <c:pt idx="315">
                  <c:v>1.9203812519806698</c:v>
                </c:pt>
                <c:pt idx="316">
                  <c:v>1.9202943662849057</c:v>
                </c:pt>
                <c:pt idx="317">
                  <c:v>1.9202083581403562</c:v>
                </c:pt>
                <c:pt idx="318">
                  <c:v>1.9201232278335498</c:v>
                </c:pt>
                <c:pt idx="319">
                  <c:v>1.9200389756494798</c:v>
                </c:pt>
                <c:pt idx="320">
                  <c:v>1.9199556018716177</c:v>
                </c:pt>
                <c:pt idx="321">
                  <c:v>1.9198731067818577</c:v>
                </c:pt>
                <c:pt idx="322">
                  <c:v>1.9197914906605846</c:v>
                </c:pt>
                <c:pt idx="323">
                  <c:v>1.9197107537866798</c:v>
                </c:pt>
                <c:pt idx="324">
                  <c:v>1.919630896437365</c:v>
                </c:pt>
                <c:pt idx="325">
                  <c:v>1.9195519188884298</c:v>
                </c:pt>
                <c:pt idx="326">
                  <c:v>1.9194738214140199</c:v>
                </c:pt>
                <c:pt idx="327">
                  <c:v>1.9193966042867898</c:v>
                </c:pt>
                <c:pt idx="328">
                  <c:v>1.9193202677778052</c:v>
                </c:pt>
                <c:pt idx="329">
                  <c:v>1.9192448121565957</c:v>
                </c:pt>
                <c:pt idx="330">
                  <c:v>1.9191702376911062</c:v>
                </c:pt>
                <c:pt idx="331">
                  <c:v>1.9190965446477459</c:v>
                </c:pt>
                <c:pt idx="332">
                  <c:v>1.9190237332913098</c:v>
                </c:pt>
                <c:pt idx="333">
                  <c:v>1.9189518038850799</c:v>
                </c:pt>
                <c:pt idx="334">
                  <c:v>1.9188807566907584</c:v>
                </c:pt>
                <c:pt idx="335">
                  <c:v>1.9188105919684377</c:v>
                </c:pt>
                <c:pt idx="336">
                  <c:v>1.9187413099766699</c:v>
                </c:pt>
                <c:pt idx="337">
                  <c:v>1.9186729109724199</c:v>
                </c:pt>
                <c:pt idx="338">
                  <c:v>1.9186053952110798</c:v>
                </c:pt>
                <c:pt idx="339">
                  <c:v>1.9185387629464599</c:v>
                </c:pt>
                <c:pt idx="340">
                  <c:v>1.9184730144307787</c:v>
                </c:pt>
                <c:pt idx="341">
                  <c:v>1.9184081499146599</c:v>
                </c:pt>
                <c:pt idx="342">
                  <c:v>1.9183441696471599</c:v>
                </c:pt>
                <c:pt idx="343">
                  <c:v>1.9182810738757621</c:v>
                </c:pt>
                <c:pt idx="344">
                  <c:v>1.9182188628462993</c:v>
                </c:pt>
                <c:pt idx="345">
                  <c:v>1.9181575368030699</c:v>
                </c:pt>
                <c:pt idx="346">
                  <c:v>1.9180970959886798</c:v>
                </c:pt>
                <c:pt idx="347">
                  <c:v>1.9180375406442987</c:v>
                </c:pt>
                <c:pt idx="348">
                  <c:v>1.9179788710093362</c:v>
                </c:pt>
                <c:pt idx="349">
                  <c:v>1.9179210873217052</c:v>
                </c:pt>
                <c:pt idx="350">
                  <c:v>1.9178641898176445</c:v>
                </c:pt>
                <c:pt idx="351">
                  <c:v>1.9178081787318377</c:v>
                </c:pt>
                <c:pt idx="352">
                  <c:v>1.9177530542972898</c:v>
                </c:pt>
                <c:pt idx="353">
                  <c:v>1.9176988167454545</c:v>
                </c:pt>
                <c:pt idx="354">
                  <c:v>1.9176454663061777</c:v>
                </c:pt>
                <c:pt idx="355">
                  <c:v>1.9175930032076145</c:v>
                </c:pt>
                <c:pt idx="356">
                  <c:v>1.9175414276763898</c:v>
                </c:pt>
                <c:pt idx="357">
                  <c:v>1.9174907399374557</c:v>
                </c:pt>
                <c:pt idx="358">
                  <c:v>1.9174409402141457</c:v>
                </c:pt>
                <c:pt idx="359">
                  <c:v>1.9173920287281898</c:v>
                </c:pt>
                <c:pt idx="360">
                  <c:v>1.9173440056996536</c:v>
                </c:pt>
                <c:pt idx="361">
                  <c:v>1.9172968713470298</c:v>
                </c:pt>
                <c:pt idx="362">
                  <c:v>1.9172506258871098</c:v>
                </c:pt>
                <c:pt idx="363">
                  <c:v>1.9172052695351098</c:v>
                </c:pt>
                <c:pt idx="364">
                  <c:v>1.9171608025045852</c:v>
                </c:pt>
                <c:pt idx="365">
                  <c:v>1.9171172250074462</c:v>
                </c:pt>
                <c:pt idx="366">
                  <c:v>1.9170745372539757</c:v>
                </c:pt>
                <c:pt idx="367">
                  <c:v>1.9170327394528299</c:v>
                </c:pt>
                <c:pt idx="368">
                  <c:v>1.9169918318109698</c:v>
                </c:pt>
                <c:pt idx="369">
                  <c:v>1.9169518145337709</c:v>
                </c:pt>
                <c:pt idx="370">
                  <c:v>1.9169126878248952</c:v>
                </c:pt>
                <c:pt idx="371">
                  <c:v>1.9168744518864398</c:v>
                </c:pt>
                <c:pt idx="372">
                  <c:v>1.9168371069187793</c:v>
                </c:pt>
                <c:pt idx="373">
                  <c:v>1.9168006531206052</c:v>
                </c:pt>
                <c:pt idx="374">
                  <c:v>1.9167650906890752</c:v>
                </c:pt>
                <c:pt idx="375">
                  <c:v>1.9167304198195798</c:v>
                </c:pt>
                <c:pt idx="376">
                  <c:v>1.9166966407058752</c:v>
                </c:pt>
                <c:pt idx="377">
                  <c:v>1.9166637535400757</c:v>
                </c:pt>
                <c:pt idx="378">
                  <c:v>1.9166317585126142</c:v>
                </c:pt>
                <c:pt idx="379">
                  <c:v>1.9166006558122657</c:v>
                </c:pt>
                <c:pt idx="380">
                  <c:v>1.9165704456261199</c:v>
                </c:pt>
                <c:pt idx="381">
                  <c:v>1.9165411281395999</c:v>
                </c:pt>
                <c:pt idx="382">
                  <c:v>1.9165127035364777</c:v>
                </c:pt>
                <c:pt idx="383">
                  <c:v>1.9164851719988347</c:v>
                </c:pt>
                <c:pt idx="384">
                  <c:v>1.9164585337070341</c:v>
                </c:pt>
                <c:pt idx="385">
                  <c:v>1.9164327888398198</c:v>
                </c:pt>
                <c:pt idx="386">
                  <c:v>1.9164079375742586</c:v>
                </c:pt>
                <c:pt idx="387">
                  <c:v>1.9163839800856799</c:v>
                </c:pt>
                <c:pt idx="388">
                  <c:v>1.9163609165477777</c:v>
                </c:pt>
                <c:pt idx="389">
                  <c:v>1.9163387471325162</c:v>
                </c:pt>
                <c:pt idx="390">
                  <c:v>1.9163174720102321</c:v>
                </c:pt>
                <c:pt idx="391">
                  <c:v>1.9162970913494657</c:v>
                </c:pt>
                <c:pt idx="392">
                  <c:v>1.9162776053171962</c:v>
                </c:pt>
                <c:pt idx="393">
                  <c:v>1.9162590140786087</c:v>
                </c:pt>
                <c:pt idx="394">
                  <c:v>1.9162413177972062</c:v>
                </c:pt>
                <c:pt idx="395">
                  <c:v>1.9162245166348462</c:v>
                </c:pt>
                <c:pt idx="396">
                  <c:v>1.9162086107516398</c:v>
                </c:pt>
                <c:pt idx="397">
                  <c:v>1.9161936003059752</c:v>
                </c:pt>
                <c:pt idx="398">
                  <c:v>1.9161794854546057</c:v>
                </c:pt>
                <c:pt idx="399">
                  <c:v>1.9161662663525099</c:v>
                </c:pt>
                <c:pt idx="400">
                  <c:v>1.9161539431529859</c:v>
                </c:pt>
                <c:pt idx="401">
                  <c:v>1.9161425160076284</c:v>
                </c:pt>
                <c:pt idx="402">
                  <c:v>1.9161319850662999</c:v>
                </c:pt>
                <c:pt idx="403">
                  <c:v>1.9161223504771552</c:v>
                </c:pt>
                <c:pt idx="404">
                  <c:v>1.9161136123866598</c:v>
                </c:pt>
                <c:pt idx="405">
                  <c:v>1.9161057709395177</c:v>
                </c:pt>
                <c:pt idx="406">
                  <c:v>1.9160988262787493</c:v>
                </c:pt>
                <c:pt idx="407">
                  <c:v>1.9160927785455799</c:v>
                </c:pt>
                <c:pt idx="408">
                  <c:v>1.9160876278796377</c:v>
                </c:pt>
                <c:pt idx="409">
                  <c:v>1.9160833744187316</c:v>
                </c:pt>
                <c:pt idx="410">
                  <c:v>1.9160800182989177</c:v>
                </c:pt>
                <c:pt idx="411">
                  <c:v>1.9160775596546287</c:v>
                </c:pt>
                <c:pt idx="412">
                  <c:v>1.9160759986184699</c:v>
                </c:pt>
                <c:pt idx="413">
                  <c:v>1.9160753353213782</c:v>
                </c:pt>
                <c:pt idx="414">
                  <c:v>1.9160755698925047</c:v>
                </c:pt>
                <c:pt idx="415">
                  <c:v>1.9160767024592598</c:v>
                </c:pt>
                <c:pt idx="416">
                  <c:v>1.9160787331473899</c:v>
                </c:pt>
                <c:pt idx="417">
                  <c:v>1.9160816620808299</c:v>
                </c:pt>
                <c:pt idx="418">
                  <c:v>1.9160854893818016</c:v>
                </c:pt>
                <c:pt idx="419">
                  <c:v>1.9160902151707198</c:v>
                </c:pt>
                <c:pt idx="420">
                  <c:v>1.9160958395663821</c:v>
                </c:pt>
                <c:pt idx="421">
                  <c:v>1.9161023626856899</c:v>
                </c:pt>
                <c:pt idx="422">
                  <c:v>1.9161097846439199</c:v>
                </c:pt>
                <c:pt idx="423">
                  <c:v>1.9161181055545287</c:v>
                </c:pt>
                <c:pt idx="424">
                  <c:v>1.9161273255292177</c:v>
                </c:pt>
                <c:pt idx="425">
                  <c:v>1.9161374446779587</c:v>
                </c:pt>
                <c:pt idx="426">
                  <c:v>1.91614846310896</c:v>
                </c:pt>
                <c:pt idx="427">
                  <c:v>1.9161603809286498</c:v>
                </c:pt>
                <c:pt idx="428">
                  <c:v>1.91617319824174</c:v>
                </c:pt>
                <c:pt idx="429">
                  <c:v>1.9161869151511277</c:v>
                </c:pt>
                <c:pt idx="430">
                  <c:v>1.9162015317579699</c:v>
                </c:pt>
                <c:pt idx="431">
                  <c:v>1.91621704816168</c:v>
                </c:pt>
                <c:pt idx="432">
                  <c:v>1.9162334644598586</c:v>
                </c:pt>
                <c:pt idx="433">
                  <c:v>1.9162507807483677</c:v>
                </c:pt>
                <c:pt idx="434">
                  <c:v>1.9162689971212898</c:v>
                </c:pt>
                <c:pt idx="435">
                  <c:v>1.9162881136709387</c:v>
                </c:pt>
                <c:pt idx="436">
                  <c:v>1.9163081304878287</c:v>
                </c:pt>
                <c:pt idx="437">
                  <c:v>1.9163290476607298</c:v>
                </c:pt>
                <c:pt idx="438">
                  <c:v>1.9163508652766341</c:v>
                </c:pt>
                <c:pt idx="439">
                  <c:v>1.9163735834207121</c:v>
                </c:pt>
                <c:pt idx="440">
                  <c:v>1.9163972021763898</c:v>
                </c:pt>
                <c:pt idx="441">
                  <c:v>1.9164217216252999</c:v>
                </c:pt>
                <c:pt idx="442">
                  <c:v>1.9164471418473141</c:v>
                </c:pt>
                <c:pt idx="443">
                  <c:v>1.9164734629204498</c:v>
                </c:pt>
                <c:pt idx="444">
                  <c:v>1.9165006849210087</c:v>
                </c:pt>
                <c:pt idx="445">
                  <c:v>1.9165288079234557</c:v>
                </c:pt>
                <c:pt idx="446">
                  <c:v>1.9165578320005141</c:v>
                </c:pt>
                <c:pt idx="447">
                  <c:v>1.9165877572230099</c:v>
                </c:pt>
                <c:pt idx="448">
                  <c:v>1.9166185836601177</c:v>
                </c:pt>
                <c:pt idx="449">
                  <c:v>1.9166503113790898</c:v>
                </c:pt>
                <c:pt idx="450">
                  <c:v>1.9166829404454577</c:v>
                </c:pt>
                <c:pt idx="451">
                  <c:v>1.9167164709229099</c:v>
                </c:pt>
                <c:pt idx="452">
                  <c:v>1.91675090287336</c:v>
                </c:pt>
                <c:pt idx="453">
                  <c:v>1.9167862363568877</c:v>
                </c:pt>
                <c:pt idx="454">
                  <c:v>1.9168224714318021</c:v>
                </c:pt>
                <c:pt idx="455">
                  <c:v>1.9168596081545657</c:v>
                </c:pt>
                <c:pt idx="456">
                  <c:v>1.9168976465798857</c:v>
                </c:pt>
                <c:pt idx="457">
                  <c:v>1.9169365867606099</c:v>
                </c:pt>
                <c:pt idx="458">
                  <c:v>1.9169764287478077</c:v>
                </c:pt>
                <c:pt idx="459">
                  <c:v>1.9170171725906877</c:v>
                </c:pt>
                <c:pt idx="460">
                  <c:v>1.9170588183367125</c:v>
                </c:pt>
                <c:pt idx="461">
                  <c:v>1.9171013660314398</c:v>
                </c:pt>
                <c:pt idx="462">
                  <c:v>1.9171448157187199</c:v>
                </c:pt>
                <c:pt idx="463">
                  <c:v>1.9171891674404762</c:v>
                </c:pt>
                <c:pt idx="464">
                  <c:v>1.9172344212368899</c:v>
                </c:pt>
                <c:pt idx="465">
                  <c:v>1.9172805771462786</c:v>
                </c:pt>
                <c:pt idx="466">
                  <c:v>1.9173276352051152</c:v>
                </c:pt>
                <c:pt idx="467">
                  <c:v>1.9173755954481098</c:v>
                </c:pt>
                <c:pt idx="468">
                  <c:v>1.917424457908073</c:v>
                </c:pt>
                <c:pt idx="469">
                  <c:v>1.9174742226160757</c:v>
                </c:pt>
                <c:pt idx="470">
                  <c:v>1.9175248896012598</c:v>
                </c:pt>
                <c:pt idx="471">
                  <c:v>1.9175764588909745</c:v>
                </c:pt>
                <c:pt idx="472">
                  <c:v>1.9176289305107699</c:v>
                </c:pt>
                <c:pt idx="473">
                  <c:v>1.9176823044843099</c:v>
                </c:pt>
                <c:pt idx="474">
                  <c:v>1.9177365808334357</c:v>
                </c:pt>
                <c:pt idx="475">
                  <c:v>1.9177917595781546</c:v>
                </c:pt>
                <c:pt idx="476">
                  <c:v>1.9178478407366699</c:v>
                </c:pt>
                <c:pt idx="477">
                  <c:v>1.9179048243252699</c:v>
                </c:pt>
                <c:pt idx="478">
                  <c:v>1.9179627103584338</c:v>
                </c:pt>
                <c:pt idx="479">
                  <c:v>1.9180214988488298</c:v>
                </c:pt>
                <c:pt idx="480">
                  <c:v>1.9180811898072421</c:v>
                </c:pt>
                <c:pt idx="481">
                  <c:v>1.9181417832425698</c:v>
                </c:pt>
                <c:pt idx="482">
                  <c:v>1.9182032791619599</c:v>
                </c:pt>
                <c:pt idx="483">
                  <c:v>1.9182656775706262</c:v>
                </c:pt>
                <c:pt idx="484">
                  <c:v>1.9183289784719899</c:v>
                </c:pt>
                <c:pt idx="485">
                  <c:v>1.9183931818675499</c:v>
                </c:pt>
                <c:pt idx="486">
                  <c:v>1.9184582877570198</c:v>
                </c:pt>
                <c:pt idx="487">
                  <c:v>1.9185242961382052</c:v>
                </c:pt>
                <c:pt idx="488">
                  <c:v>1.9185912070070714</c:v>
                </c:pt>
                <c:pt idx="489">
                  <c:v>1.91865902035778</c:v>
                </c:pt>
                <c:pt idx="490">
                  <c:v>1.9187277361824957</c:v>
                </c:pt>
                <c:pt idx="491">
                  <c:v>1.9187973544716599</c:v>
                </c:pt>
                <c:pt idx="492">
                  <c:v>1.9188678752137787</c:v>
                </c:pt>
                <c:pt idx="493">
                  <c:v>1.9189392983954598</c:v>
                </c:pt>
                <c:pt idx="494">
                  <c:v>1.9190116240015984</c:v>
                </c:pt>
                <c:pt idx="495">
                  <c:v>1.9190848520150154</c:v>
                </c:pt>
                <c:pt idx="496">
                  <c:v>1.91915898241682</c:v>
                </c:pt>
                <c:pt idx="497">
                  <c:v>1.9192340151861433</c:v>
                </c:pt>
                <c:pt idx="498">
                  <c:v>1.9193099503003457</c:v>
                </c:pt>
                <c:pt idx="499">
                  <c:v>1.9193867877348252</c:v>
                </c:pt>
                <c:pt idx="500">
                  <c:v>1.9194645274631552</c:v>
                </c:pt>
                <c:pt idx="501">
                  <c:v>1.9195431694570377</c:v>
                </c:pt>
                <c:pt idx="502">
                  <c:v>1.9196227136862198</c:v>
                </c:pt>
                <c:pt idx="503">
                  <c:v>1.9197031601186698</c:v>
                </c:pt>
                <c:pt idx="504">
                  <c:v>1.9197845087204262</c:v>
                </c:pt>
                <c:pt idx="505">
                  <c:v>1.9198667594556531</c:v>
                </c:pt>
                <c:pt idx="506">
                  <c:v>1.9199499122866162</c:v>
                </c:pt>
                <c:pt idx="507">
                  <c:v>1.9200339671737421</c:v>
                </c:pt>
                <c:pt idx="508">
                  <c:v>1.9201189240755121</c:v>
                </c:pt>
                <c:pt idx="509">
                  <c:v>1.9202047829485198</c:v>
                </c:pt>
                <c:pt idx="510">
                  <c:v>1.9202915437475399</c:v>
                </c:pt>
                <c:pt idx="511">
                  <c:v>1.9203792064254062</c:v>
                </c:pt>
                <c:pt idx="512">
                  <c:v>1.9204677709330877</c:v>
                </c:pt>
                <c:pt idx="513">
                  <c:v>1.9205572372195998</c:v>
                </c:pt>
                <c:pt idx="514">
                  <c:v>1.9206476052321362</c:v>
                </c:pt>
                <c:pt idx="515">
                  <c:v>1.9207388749159677</c:v>
                </c:pt>
                <c:pt idx="516">
                  <c:v>1.9208310462144333</c:v>
                </c:pt>
                <c:pt idx="517">
                  <c:v>1.9209241190690542</c:v>
                </c:pt>
                <c:pt idx="518">
                  <c:v>1.9210180934193857</c:v>
                </c:pt>
                <c:pt idx="519">
                  <c:v>1.9211129692031141</c:v>
                </c:pt>
                <c:pt idx="520">
                  <c:v>1.9212087463559762</c:v>
                </c:pt>
                <c:pt idx="521">
                  <c:v>1.9213054248118961</c:v>
                </c:pt>
                <c:pt idx="522">
                  <c:v>1.9214030045027799</c:v>
                </c:pt>
                <c:pt idx="523">
                  <c:v>1.9215014853587298</c:v>
                </c:pt>
                <c:pt idx="524">
                  <c:v>1.9216008673078957</c:v>
                </c:pt>
                <c:pt idx="525">
                  <c:v>1.9217011502765298</c:v>
                </c:pt>
                <c:pt idx="526">
                  <c:v>1.9218023341889499</c:v>
                </c:pt>
                <c:pt idx="527">
                  <c:v>1.9219044189675933</c:v>
                </c:pt>
                <c:pt idx="528">
                  <c:v>1.92200740453299</c:v>
                </c:pt>
                <c:pt idx="529">
                  <c:v>1.9221112908037099</c:v>
                </c:pt>
                <c:pt idx="530">
                  <c:v>1.9222160776964599</c:v>
                </c:pt>
                <c:pt idx="531">
                  <c:v>1.9223217651260198</c:v>
                </c:pt>
                <c:pt idx="532">
                  <c:v>1.9224283530052362</c:v>
                </c:pt>
                <c:pt idx="533">
                  <c:v>1.9225358412450677</c:v>
                </c:pt>
                <c:pt idx="534">
                  <c:v>1.9226442297544957</c:v>
                </c:pt>
                <c:pt idx="535">
                  <c:v>1.9227535184406699</c:v>
                </c:pt>
                <c:pt idx="536">
                  <c:v>1.9228637072087298</c:v>
                </c:pt>
                <c:pt idx="537">
                  <c:v>1.9229747959619452</c:v>
                </c:pt>
                <c:pt idx="538">
                  <c:v>1.9230867846016739</c:v>
                </c:pt>
                <c:pt idx="539">
                  <c:v>1.9231996730272733</c:v>
                </c:pt>
                <c:pt idx="540">
                  <c:v>1.9233134611362921</c:v>
                </c:pt>
                <c:pt idx="541">
                  <c:v>1.9234281488242262</c:v>
                </c:pt>
                <c:pt idx="542">
                  <c:v>1.9235437359847398</c:v>
                </c:pt>
                <c:pt idx="543">
                  <c:v>1.9236602225095152</c:v>
                </c:pt>
                <c:pt idx="544">
                  <c:v>1.9237776082883498</c:v>
                </c:pt>
                <c:pt idx="545">
                  <c:v>1.9238958932090371</c:v>
                </c:pt>
                <c:pt idx="546">
                  <c:v>1.9240150771575377</c:v>
                </c:pt>
                <c:pt idx="547">
                  <c:v>1.9241351600177821</c:v>
                </c:pt>
                <c:pt idx="548">
                  <c:v>1.9242561416718225</c:v>
                </c:pt>
                <c:pt idx="549">
                  <c:v>1.9243780219997493</c:v>
                </c:pt>
                <c:pt idx="550">
                  <c:v>1.9245008008797186</c:v>
                </c:pt>
                <c:pt idx="551">
                  <c:v>1.9246244781879733</c:v>
                </c:pt>
                <c:pt idx="552">
                  <c:v>1.9247490537988199</c:v>
                </c:pt>
                <c:pt idx="553">
                  <c:v>1.9248745275845798</c:v>
                </c:pt>
                <c:pt idx="554">
                  <c:v>1.9250008994156598</c:v>
                </c:pt>
                <c:pt idx="555">
                  <c:v>1.9251281691605477</c:v>
                </c:pt>
                <c:pt idx="556">
                  <c:v>1.92525633668575</c:v>
                </c:pt>
                <c:pt idx="557">
                  <c:v>1.9253854018558321</c:v>
                </c:pt>
                <c:pt idx="558">
                  <c:v>1.9255153645334286</c:v>
                </c:pt>
                <c:pt idx="559">
                  <c:v>1.9256462245792398</c:v>
                </c:pt>
                <c:pt idx="560">
                  <c:v>1.9257779818520087</c:v>
                </c:pt>
                <c:pt idx="561">
                  <c:v>1.9259106362084857</c:v>
                </c:pt>
                <c:pt idx="562">
                  <c:v>1.9260441875035599</c:v>
                </c:pt>
                <c:pt idx="563">
                  <c:v>1.9261786355900998</c:v>
                </c:pt>
                <c:pt idx="564">
                  <c:v>1.9263139803190499</c:v>
                </c:pt>
                <c:pt idx="565">
                  <c:v>1.9264502215393977</c:v>
                </c:pt>
                <c:pt idx="566">
                  <c:v>1.9265873590981559</c:v>
                </c:pt>
                <c:pt idx="567">
                  <c:v>1.9267253928404231</c:v>
                </c:pt>
                <c:pt idx="568">
                  <c:v>1.9268643226093245</c:v>
                </c:pt>
                <c:pt idx="569">
                  <c:v>1.9270041482460398</c:v>
                </c:pt>
                <c:pt idx="570">
                  <c:v>1.9271448695897577</c:v>
                </c:pt>
                <c:pt idx="571">
                  <c:v>1.9272864864777359</c:v>
                </c:pt>
                <c:pt idx="572">
                  <c:v>1.9274289987452662</c:v>
                </c:pt>
                <c:pt idx="573">
                  <c:v>1.9275724062257193</c:v>
                </c:pt>
                <c:pt idx="574">
                  <c:v>1.9277167087504057</c:v>
                </c:pt>
                <c:pt idx="575">
                  <c:v>1.9278619061487898</c:v>
                </c:pt>
                <c:pt idx="576">
                  <c:v>1.9280079982483</c:v>
                </c:pt>
                <c:pt idx="577">
                  <c:v>1.9281549848744277</c:v>
                </c:pt>
                <c:pt idx="578">
                  <c:v>1.9283028658506887</c:v>
                </c:pt>
                <c:pt idx="579">
                  <c:v>1.9284516409986299</c:v>
                </c:pt>
                <c:pt idx="580">
                  <c:v>1.9286013101378552</c:v>
                </c:pt>
                <c:pt idx="581">
                  <c:v>1.92875187308602</c:v>
                </c:pt>
                <c:pt idx="582">
                  <c:v>1.9289033296587241</c:v>
                </c:pt>
                <c:pt idx="583">
                  <c:v>1.9290556796696599</c:v>
                </c:pt>
                <c:pt idx="584">
                  <c:v>1.9292089229305887</c:v>
                </c:pt>
                <c:pt idx="585">
                  <c:v>1.9293630592512099</c:v>
                </c:pt>
                <c:pt idx="586">
                  <c:v>1.9295180884393162</c:v>
                </c:pt>
                <c:pt idx="587">
                  <c:v>1.9296740103007262</c:v>
                </c:pt>
                <c:pt idx="588">
                  <c:v>1.9298308246392599</c:v>
                </c:pt>
                <c:pt idx="589">
                  <c:v>1.9299885312567893</c:v>
                </c:pt>
                <c:pt idx="590">
                  <c:v>1.9301471299531554</c:v>
                </c:pt>
                <c:pt idx="591">
                  <c:v>1.9303066205262787</c:v>
                </c:pt>
                <c:pt idx="592">
                  <c:v>1.9304670027720998</c:v>
                </c:pt>
                <c:pt idx="593">
                  <c:v>1.9306282764845757</c:v>
                </c:pt>
                <c:pt idx="594">
                  <c:v>1.9307904414556898</c:v>
                </c:pt>
                <c:pt idx="595">
                  <c:v>1.9309534974754254</c:v>
                </c:pt>
                <c:pt idx="596">
                  <c:v>1.9311174443318215</c:v>
                </c:pt>
                <c:pt idx="597">
                  <c:v>1.9312822818108599</c:v>
                </c:pt>
                <c:pt idx="598">
                  <c:v>1.9314480096966777</c:v>
                </c:pt>
                <c:pt idx="599">
                  <c:v>1.9316146277712798</c:v>
                </c:pt>
                <c:pt idx="600">
                  <c:v>1.9317821358148177</c:v>
                </c:pt>
                <c:pt idx="601">
                  <c:v>1.9319505336053677</c:v>
                </c:pt>
                <c:pt idx="602">
                  <c:v>1.9321198209190587</c:v>
                </c:pt>
                <c:pt idx="603">
                  <c:v>1.9322899975300398</c:v>
                </c:pt>
                <c:pt idx="604">
                  <c:v>1.9324610632104762</c:v>
                </c:pt>
                <c:pt idx="605">
                  <c:v>1.9326330177305378</c:v>
                </c:pt>
                <c:pt idx="606">
                  <c:v>1.9328058608584187</c:v>
                </c:pt>
                <c:pt idx="607">
                  <c:v>1.9329795923602862</c:v>
                </c:pt>
                <c:pt idx="608">
                  <c:v>1.9331542120003646</c:v>
                </c:pt>
                <c:pt idx="609">
                  <c:v>1.9333297195409143</c:v>
                </c:pt>
                <c:pt idx="610">
                  <c:v>1.9335061147421262</c:v>
                </c:pt>
                <c:pt idx="611">
                  <c:v>1.9336833973622443</c:v>
                </c:pt>
                <c:pt idx="612">
                  <c:v>1.9338615671575452</c:v>
                </c:pt>
                <c:pt idx="613">
                  <c:v>1.93404062388229</c:v>
                </c:pt>
                <c:pt idx="614">
                  <c:v>1.93422056728872</c:v>
                </c:pt>
                <c:pt idx="615">
                  <c:v>1.9344013971271028</c:v>
                </c:pt>
                <c:pt idx="616">
                  <c:v>1.9345831131458087</c:v>
                </c:pt>
                <c:pt idx="617">
                  <c:v>1.9347657150910398</c:v>
                </c:pt>
                <c:pt idx="618">
                  <c:v>1.9349492027071233</c:v>
                </c:pt>
                <c:pt idx="619">
                  <c:v>1.9351335757363799</c:v>
                </c:pt>
                <c:pt idx="620">
                  <c:v>1.9353188339190999</c:v>
                </c:pt>
                <c:pt idx="621">
                  <c:v>1.9355049769935899</c:v>
                </c:pt>
                <c:pt idx="622">
                  <c:v>1.9356920046961699</c:v>
                </c:pt>
                <c:pt idx="623">
                  <c:v>1.9358799167611598</c:v>
                </c:pt>
                <c:pt idx="624">
                  <c:v>1.9360687129208798</c:v>
                </c:pt>
                <c:pt idx="625">
                  <c:v>1.9362583929056498</c:v>
                </c:pt>
                <c:pt idx="626">
                  <c:v>1.9364489564438121</c:v>
                </c:pt>
                <c:pt idx="627">
                  <c:v>1.9366404032616586</c:v>
                </c:pt>
                <c:pt idx="628">
                  <c:v>1.9368327330835287</c:v>
                </c:pt>
                <c:pt idx="629">
                  <c:v>1.9370259456317491</c:v>
                </c:pt>
                <c:pt idx="630">
                  <c:v>1.9372200406266298</c:v>
                </c:pt>
                <c:pt idx="631">
                  <c:v>1.9374150177865199</c:v>
                </c:pt>
                <c:pt idx="632">
                  <c:v>1.93761087682773</c:v>
                </c:pt>
                <c:pt idx="633">
                  <c:v>1.9378076174645531</c:v>
                </c:pt>
                <c:pt idx="634">
                  <c:v>1.9380052394093499</c:v>
                </c:pt>
                <c:pt idx="635">
                  <c:v>1.9382037423723857</c:v>
                </c:pt>
                <c:pt idx="636">
                  <c:v>1.93840312606202</c:v>
                </c:pt>
                <c:pt idx="637">
                  <c:v>1.9386033901845057</c:v>
                </c:pt>
                <c:pt idx="638">
                  <c:v>1.9388045344441798</c:v>
                </c:pt>
                <c:pt idx="639">
                  <c:v>1.9390065585433198</c:v>
                </c:pt>
                <c:pt idx="640">
                  <c:v>1.9392094621822198</c:v>
                </c:pt>
                <c:pt idx="641">
                  <c:v>1.939413245059153</c:v>
                </c:pt>
                <c:pt idx="642">
                  <c:v>1.9396179068704487</c:v>
                </c:pt>
                <c:pt idx="643">
                  <c:v>1.9398234473103031</c:v>
                </c:pt>
                <c:pt idx="644">
                  <c:v>1.9400298660710387</c:v>
                </c:pt>
                <c:pt idx="645">
                  <c:v>1.9402371628428901</c:v>
                </c:pt>
                <c:pt idx="646">
                  <c:v>1.9404453373140798</c:v>
                </c:pt>
                <c:pt idx="647">
                  <c:v>1.9406543891708898</c:v>
                </c:pt>
                <c:pt idx="648">
                  <c:v>1.9408643180975333</c:v>
                </c:pt>
                <c:pt idx="649">
                  <c:v>1.9410751237762716</c:v>
                </c:pt>
                <c:pt idx="650">
                  <c:v>1.9412868058872399</c:v>
                </c:pt>
                <c:pt idx="651">
                  <c:v>1.9414993641087177</c:v>
                </c:pt>
                <c:pt idx="652">
                  <c:v>1.9417127981168498</c:v>
                </c:pt>
                <c:pt idx="653">
                  <c:v>1.9419271075858462</c:v>
                </c:pt>
                <c:pt idx="654">
                  <c:v>1.9421422921878759</c:v>
                </c:pt>
                <c:pt idx="655">
                  <c:v>1.9423583515931186</c:v>
                </c:pt>
                <c:pt idx="656">
                  <c:v>1.9425752854696845</c:v>
                </c:pt>
                <c:pt idx="657">
                  <c:v>1.9427930934837498</c:v>
                </c:pt>
                <c:pt idx="658">
                  <c:v>1.9430117752994243</c:v>
                </c:pt>
                <c:pt idx="659">
                  <c:v>1.9432313305788498</c:v>
                </c:pt>
                <c:pt idx="660">
                  <c:v>1.9434517589820952</c:v>
                </c:pt>
                <c:pt idx="661">
                  <c:v>1.9436730601672798</c:v>
                </c:pt>
                <c:pt idx="662">
                  <c:v>1.9438952337904642</c:v>
                </c:pt>
                <c:pt idx="663">
                  <c:v>1.9441182795057441</c:v>
                </c:pt>
                <c:pt idx="664">
                  <c:v>1.9443421969651287</c:v>
                </c:pt>
                <c:pt idx="665">
                  <c:v>1.9445669858186698</c:v>
                </c:pt>
                <c:pt idx="666">
                  <c:v>1.9447926457144042</c:v>
                </c:pt>
                <c:pt idx="667">
                  <c:v>1.9450191762983677</c:v>
                </c:pt>
                <c:pt idx="668">
                  <c:v>1.9452465772144936</c:v>
                </c:pt>
                <c:pt idx="669">
                  <c:v>1.9454748481048252</c:v>
                </c:pt>
                <c:pt idx="670">
                  <c:v>1.9457039886092962</c:v>
                </c:pt>
                <c:pt idx="671">
                  <c:v>1.9459339983658752</c:v>
                </c:pt>
                <c:pt idx="672">
                  <c:v>1.9461648770104936</c:v>
                </c:pt>
                <c:pt idx="673">
                  <c:v>1.9463966241770898</c:v>
                </c:pt>
                <c:pt idx="674">
                  <c:v>1.9466292394975362</c:v>
                </c:pt>
                <c:pt idx="675">
                  <c:v>1.9468627226017809</c:v>
                </c:pt>
                <c:pt idx="676">
                  <c:v>1.9470970731176398</c:v>
                </c:pt>
                <c:pt idx="677">
                  <c:v>1.9473322906710098</c:v>
                </c:pt>
                <c:pt idx="678">
                  <c:v>1.9475683748857477</c:v>
                </c:pt>
                <c:pt idx="679">
                  <c:v>1.9478053253836498</c:v>
                </c:pt>
                <c:pt idx="680">
                  <c:v>1.9480431417845621</c:v>
                </c:pt>
                <c:pt idx="681">
                  <c:v>1.9482818237062716</c:v>
                </c:pt>
                <c:pt idx="682">
                  <c:v>1.9485213707645257</c:v>
                </c:pt>
                <c:pt idx="683">
                  <c:v>1.9487617825731343</c:v>
                </c:pt>
                <c:pt idx="684">
                  <c:v>1.9490030587438498</c:v>
                </c:pt>
                <c:pt idx="685">
                  <c:v>1.9492451988863899</c:v>
                </c:pt>
                <c:pt idx="686">
                  <c:v>1.9494882026084657</c:v>
                </c:pt>
                <c:pt idx="687">
                  <c:v>1.9497320695158</c:v>
                </c:pt>
                <c:pt idx="688">
                  <c:v>1.9499767992120245</c:v>
                </c:pt>
                <c:pt idx="689">
                  <c:v>1.9502223912988699</c:v>
                </c:pt>
                <c:pt idx="690">
                  <c:v>1.9504688453759498</c:v>
                </c:pt>
                <c:pt idx="691">
                  <c:v>1.95071616104092</c:v>
                </c:pt>
                <c:pt idx="692">
                  <c:v>1.9509643378893546</c:v>
                </c:pt>
                <c:pt idx="693">
                  <c:v>1.9512133755149157</c:v>
                </c:pt>
                <c:pt idx="694">
                  <c:v>1.9514632735091346</c:v>
                </c:pt>
                <c:pt idx="695">
                  <c:v>1.9517140314616299</c:v>
                </c:pt>
                <c:pt idx="696">
                  <c:v>1.9519656489599031</c:v>
                </c:pt>
                <c:pt idx="697">
                  <c:v>1.9522181255895441</c:v>
                </c:pt>
                <c:pt idx="698">
                  <c:v>1.9524714609339999</c:v>
                </c:pt>
                <c:pt idx="699">
                  <c:v>1.9527256545748162</c:v>
                </c:pt>
                <c:pt idx="700">
                  <c:v>1.9529807060914799</c:v>
                </c:pt>
                <c:pt idx="701">
                  <c:v>1.9532366150614446</c:v>
                </c:pt>
                <c:pt idx="702">
                  <c:v>1.9534933810601833</c:v>
                </c:pt>
                <c:pt idx="703">
                  <c:v>1.9537510036611299</c:v>
                </c:pt>
                <c:pt idx="704">
                  <c:v>1.9540094824356862</c:v>
                </c:pt>
                <c:pt idx="705">
                  <c:v>1.95426881695328</c:v>
                </c:pt>
                <c:pt idx="706">
                  <c:v>1.9545290067812777</c:v>
                </c:pt>
                <c:pt idx="707">
                  <c:v>1.9547900514850598</c:v>
                </c:pt>
                <c:pt idx="708">
                  <c:v>1.9550519506280077</c:v>
                </c:pt>
                <c:pt idx="709">
                  <c:v>1.9553147037714298</c:v>
                </c:pt>
                <c:pt idx="710">
                  <c:v>1.9555783104746733</c:v>
                </c:pt>
                <c:pt idx="711">
                  <c:v>1.9558427702950498</c:v>
                </c:pt>
                <c:pt idx="712">
                  <c:v>1.9561080827878599</c:v>
                </c:pt>
                <c:pt idx="713">
                  <c:v>1.9563742475063757</c:v>
                </c:pt>
                <c:pt idx="714">
                  <c:v>1.9566412640018886</c:v>
                </c:pt>
                <c:pt idx="715">
                  <c:v>1.95690913182362</c:v>
                </c:pt>
                <c:pt idx="716">
                  <c:v>1.9571778505188187</c:v>
                </c:pt>
                <c:pt idx="717">
                  <c:v>1.9574474196327221</c:v>
                </c:pt>
                <c:pt idx="718">
                  <c:v>1.9577178387085341</c:v>
                </c:pt>
                <c:pt idx="719">
                  <c:v>1.9579891072874342</c:v>
                </c:pt>
                <c:pt idx="720">
                  <c:v>1.9582612249086577</c:v>
                </c:pt>
                <c:pt idx="721">
                  <c:v>1.9585341911093257</c:v>
                </c:pt>
                <c:pt idx="722">
                  <c:v>1.9588080054246262</c:v>
                </c:pt>
                <c:pt idx="723">
                  <c:v>1.9590826673877086</c:v>
                </c:pt>
                <c:pt idx="724">
                  <c:v>1.9593581765296699</c:v>
                </c:pt>
                <c:pt idx="725">
                  <c:v>1.9596345323796633</c:v>
                </c:pt>
                <c:pt idx="726">
                  <c:v>1.9599117344647998</c:v>
                </c:pt>
                <c:pt idx="727">
                  <c:v>1.9601897823101662</c:v>
                </c:pt>
                <c:pt idx="728">
                  <c:v>1.9604686754388498</c:v>
                </c:pt>
                <c:pt idx="729">
                  <c:v>1.9607484133719477</c:v>
                </c:pt>
                <c:pt idx="730">
                  <c:v>1.9610289956284752</c:v>
                </c:pt>
                <c:pt idx="731">
                  <c:v>1.9613104217255561</c:v>
                </c:pt>
                <c:pt idx="732">
                  <c:v>1.9615926911781643</c:v>
                </c:pt>
                <c:pt idx="733">
                  <c:v>1.9618758034993862</c:v>
                </c:pt>
                <c:pt idx="734">
                  <c:v>1.9621597582002399</c:v>
                </c:pt>
                <c:pt idx="735">
                  <c:v>1.9624445547897487</c:v>
                </c:pt>
                <c:pt idx="736">
                  <c:v>1.9627301927748757</c:v>
                </c:pt>
                <c:pt idx="737">
                  <c:v>1.9630166716606798</c:v>
                </c:pt>
                <c:pt idx="738">
                  <c:v>1.9633039909501198</c:v>
                </c:pt>
                <c:pt idx="739">
                  <c:v>1.9635921501441926</c:v>
                </c:pt>
                <c:pt idx="740">
                  <c:v>1.9638811487418799</c:v>
                </c:pt>
                <c:pt idx="741">
                  <c:v>1.9641709862401477</c:v>
                </c:pt>
                <c:pt idx="742">
                  <c:v>1.9644616621339457</c:v>
                </c:pt>
                <c:pt idx="743">
                  <c:v>1.9647531759162893</c:v>
                </c:pt>
                <c:pt idx="744">
                  <c:v>1.96504552707806</c:v>
                </c:pt>
                <c:pt idx="745">
                  <c:v>1.9653387151082398</c:v>
                </c:pt>
                <c:pt idx="746">
                  <c:v>1.96563273949379</c:v>
                </c:pt>
                <c:pt idx="747">
                  <c:v>1.9659275997196162</c:v>
                </c:pt>
                <c:pt idx="748">
                  <c:v>1.9662232952686935</c:v>
                </c:pt>
                <c:pt idx="749">
                  <c:v>1.96651982562195</c:v>
                </c:pt>
                <c:pt idx="750">
                  <c:v>1.96681719025829</c:v>
                </c:pt>
                <c:pt idx="751">
                  <c:v>1.9671153886546462</c:v>
                </c:pt>
                <c:pt idx="752">
                  <c:v>1.9674144202859698</c:v>
                </c:pt>
                <c:pt idx="753">
                  <c:v>1.9677142846251745</c:v>
                </c:pt>
                <c:pt idx="754">
                  <c:v>1.968014981143219</c:v>
                </c:pt>
                <c:pt idx="755">
                  <c:v>1.9683165093089621</c:v>
                </c:pt>
                <c:pt idx="756">
                  <c:v>1.9686188685893777</c:v>
                </c:pt>
                <c:pt idx="757">
                  <c:v>1.9689220584493652</c:v>
                </c:pt>
                <c:pt idx="758">
                  <c:v>1.9692260783518798</c:v>
                </c:pt>
                <c:pt idx="759">
                  <c:v>1.9695309277578499</c:v>
                </c:pt>
                <c:pt idx="760">
                  <c:v>2.0702680331808021</c:v>
                </c:pt>
                <c:pt idx="761">
                  <c:v>2.0707591882927501</c:v>
                </c:pt>
                <c:pt idx="762">
                  <c:v>2.0712509756993267</c:v>
                </c:pt>
                <c:pt idx="763">
                  <c:v>2.0717433943940367</c:v>
                </c:pt>
                <c:pt idx="764">
                  <c:v>2.072236443368729</c:v>
                </c:pt>
                <c:pt idx="765">
                  <c:v>2.0727301216136977</c:v>
                </c:pt>
                <c:pt idx="766">
                  <c:v>2.0732244281175012</c:v>
                </c:pt>
                <c:pt idx="767">
                  <c:v>2.0737193618672212</c:v>
                </c:pt>
                <c:pt idx="768">
                  <c:v>2.0742149218482377</c:v>
                </c:pt>
                <c:pt idx="769">
                  <c:v>2.0747111070444499</c:v>
                </c:pt>
                <c:pt idx="770">
                  <c:v>2.0752079164380577</c:v>
                </c:pt>
                <c:pt idx="771">
                  <c:v>2.0757053490097377</c:v>
                </c:pt>
                <c:pt idx="772">
                  <c:v>2.0762034037384924</c:v>
                </c:pt>
                <c:pt idx="773">
                  <c:v>2.07670207960191</c:v>
                </c:pt>
                <c:pt idx="774">
                  <c:v>2.0772013755757701</c:v>
                </c:pt>
                <c:pt idx="775">
                  <c:v>2.0777012906344012</c:v>
                </c:pt>
                <c:pt idx="776">
                  <c:v>2.0782018237505397</c:v>
                </c:pt>
                <c:pt idx="777">
                  <c:v>2.07870297389533</c:v>
                </c:pt>
                <c:pt idx="778">
                  <c:v>2.0792047400383602</c:v>
                </c:pt>
                <c:pt idx="779">
                  <c:v>2.0797071211475902</c:v>
                </c:pt>
                <c:pt idx="780">
                  <c:v>2.0802101161894901</c:v>
                </c:pt>
                <c:pt idx="781">
                  <c:v>2.0807137241289002</c:v>
                </c:pt>
                <c:pt idx="782">
                  <c:v>2.0812179439291398</c:v>
                </c:pt>
                <c:pt idx="783">
                  <c:v>2.0817227745519609</c:v>
                </c:pt>
                <c:pt idx="784">
                  <c:v>2.08222821495746</c:v>
                </c:pt>
                <c:pt idx="785">
                  <c:v>2.0827342641043818</c:v>
                </c:pt>
                <c:pt idx="786">
                  <c:v>2.0832409209496667</c:v>
                </c:pt>
                <c:pt idx="787">
                  <c:v>2.0837481844489267</c:v>
                </c:pt>
                <c:pt idx="788">
                  <c:v>2.0842560535560999</c:v>
                </c:pt>
                <c:pt idx="789">
                  <c:v>2.0847645272236002</c:v>
                </c:pt>
                <c:pt idx="790">
                  <c:v>2.0852736044023201</c:v>
                </c:pt>
                <c:pt idx="791">
                  <c:v>2.0857832840416002</c:v>
                </c:pt>
                <c:pt idx="792">
                  <c:v>2.08629356508921</c:v>
                </c:pt>
                <c:pt idx="793">
                  <c:v>2.0868044464914499</c:v>
                </c:pt>
                <c:pt idx="794">
                  <c:v>2.0873159271930399</c:v>
                </c:pt>
                <c:pt idx="795">
                  <c:v>2.0878280061371699</c:v>
                </c:pt>
                <c:pt idx="796">
                  <c:v>2.0883406822655299</c:v>
                </c:pt>
                <c:pt idx="797">
                  <c:v>2.0888539545182567</c:v>
                </c:pt>
                <c:pt idx="798">
                  <c:v>2.0893678218340002</c:v>
                </c:pt>
                <c:pt idx="799">
                  <c:v>2.0898822831498367</c:v>
                </c:pt>
                <c:pt idx="800">
                  <c:v>2.0903973374014209</c:v>
                </c:pt>
                <c:pt idx="801">
                  <c:v>2.0909129835227187</c:v>
                </c:pt>
                <c:pt idx="802">
                  <c:v>2.0914292204464</c:v>
                </c:pt>
                <c:pt idx="803">
                  <c:v>2.0919460471034901</c:v>
                </c:pt>
                <c:pt idx="804">
                  <c:v>2.0924634624235177</c:v>
                </c:pt>
                <c:pt idx="805">
                  <c:v>2.09298146533459</c:v>
                </c:pt>
                <c:pt idx="806">
                  <c:v>2.0935000547632101</c:v>
                </c:pt>
                <c:pt idx="807">
                  <c:v>2.0940192296344398</c:v>
                </c:pt>
                <c:pt idx="808">
                  <c:v>2.09453898887184</c:v>
                </c:pt>
                <c:pt idx="809">
                  <c:v>2.0950593313974877</c:v>
                </c:pt>
                <c:pt idx="810">
                  <c:v>2.0955802561319818</c:v>
                </c:pt>
                <c:pt idx="811">
                  <c:v>2.0961017619943489</c:v>
                </c:pt>
                <c:pt idx="812">
                  <c:v>2.0966238479022099</c:v>
                </c:pt>
                <c:pt idx="813">
                  <c:v>2.0971465127717499</c:v>
                </c:pt>
                <c:pt idx="814">
                  <c:v>2.0976697555176012</c:v>
                </c:pt>
                <c:pt idx="815">
                  <c:v>2.0981935750528899</c:v>
                </c:pt>
                <c:pt idx="816">
                  <c:v>2.0987179702893801</c:v>
                </c:pt>
                <c:pt idx="817">
                  <c:v>2.0992429401372577</c:v>
                </c:pt>
                <c:pt idx="818">
                  <c:v>2.0997684835053367</c:v>
                </c:pt>
                <c:pt idx="819">
                  <c:v>2.1002945993008901</c:v>
                </c:pt>
                <c:pt idx="820">
                  <c:v>2.1008212864297802</c:v>
                </c:pt>
                <c:pt idx="821">
                  <c:v>2.1013485437963602</c:v>
                </c:pt>
                <c:pt idx="822">
                  <c:v>2.1018763703035988</c:v>
                </c:pt>
                <c:pt idx="823">
                  <c:v>2.1024047648529889</c:v>
                </c:pt>
                <c:pt idx="824">
                  <c:v>2.1029337263444812</c:v>
                </c:pt>
                <c:pt idx="825">
                  <c:v>2.1034632536767202</c:v>
                </c:pt>
                <c:pt idx="826">
                  <c:v>2.1039933457468818</c:v>
                </c:pt>
                <c:pt idx="827">
                  <c:v>2.1045240014505948</c:v>
                </c:pt>
                <c:pt idx="828">
                  <c:v>2.10505521968211</c:v>
                </c:pt>
                <c:pt idx="829">
                  <c:v>2.1055869993343301</c:v>
                </c:pt>
                <c:pt idx="830">
                  <c:v>2.1061193392986177</c:v>
                </c:pt>
                <c:pt idx="831">
                  <c:v>2.1066522384649398</c:v>
                </c:pt>
                <c:pt idx="832">
                  <c:v>2.1071856957218502</c:v>
                </c:pt>
                <c:pt idx="833">
                  <c:v>2.1077197099564882</c:v>
                </c:pt>
                <c:pt idx="834">
                  <c:v>2.1082542800544601</c:v>
                </c:pt>
                <c:pt idx="835">
                  <c:v>2.1087894049001399</c:v>
                </c:pt>
                <c:pt idx="836">
                  <c:v>2.1093250833763801</c:v>
                </c:pt>
                <c:pt idx="837">
                  <c:v>2.1098613143646388</c:v>
                </c:pt>
                <c:pt idx="838">
                  <c:v>2.1103980967449498</c:v>
                </c:pt>
                <c:pt idx="839">
                  <c:v>2.1109354293959797</c:v>
                </c:pt>
                <c:pt idx="840">
                  <c:v>2.1114733111949597</c:v>
                </c:pt>
                <c:pt idx="841">
                  <c:v>2.1120117410177612</c:v>
                </c:pt>
                <c:pt idx="842">
                  <c:v>2.1125507177387797</c:v>
                </c:pt>
                <c:pt idx="843">
                  <c:v>2.1130902402311618</c:v>
                </c:pt>
                <c:pt idx="844">
                  <c:v>2.1136303073664773</c:v>
                </c:pt>
                <c:pt idx="845">
                  <c:v>2.1141709180150299</c:v>
                </c:pt>
                <c:pt idx="846">
                  <c:v>2.1147120710457701</c:v>
                </c:pt>
                <c:pt idx="847">
                  <c:v>2.1152537653261798</c:v>
                </c:pt>
                <c:pt idx="848">
                  <c:v>2.1157959997224101</c:v>
                </c:pt>
                <c:pt idx="849">
                  <c:v>2.1163387730992067</c:v>
                </c:pt>
                <c:pt idx="850">
                  <c:v>2.1168820843199767</c:v>
                </c:pt>
                <c:pt idx="851">
                  <c:v>2.1174259322467677</c:v>
                </c:pt>
                <c:pt idx="852">
                  <c:v>2.1179703157402101</c:v>
                </c:pt>
                <c:pt idx="853">
                  <c:v>2.1185152336596067</c:v>
                </c:pt>
                <c:pt idx="854">
                  <c:v>2.1190606848629101</c:v>
                </c:pt>
                <c:pt idx="855">
                  <c:v>2.1196066682066901</c:v>
                </c:pt>
                <c:pt idx="856">
                  <c:v>2.1201531825461899</c:v>
                </c:pt>
                <c:pt idx="857">
                  <c:v>2.1207002267352899</c:v>
                </c:pt>
                <c:pt idx="858">
                  <c:v>2.12124779962652</c:v>
                </c:pt>
                <c:pt idx="859">
                  <c:v>2.12179590007108</c:v>
                </c:pt>
                <c:pt idx="860">
                  <c:v>2.1223445269188197</c:v>
                </c:pt>
                <c:pt idx="861">
                  <c:v>2.1228936790182367</c:v>
                </c:pt>
                <c:pt idx="862">
                  <c:v>2.1234433552165601</c:v>
                </c:pt>
                <c:pt idx="863">
                  <c:v>2.1239935543596289</c:v>
                </c:pt>
                <c:pt idx="864">
                  <c:v>2.1245442752919326</c:v>
                </c:pt>
                <c:pt idx="865">
                  <c:v>2.1250955168566401</c:v>
                </c:pt>
                <c:pt idx="866">
                  <c:v>2.1256472778957201</c:v>
                </c:pt>
                <c:pt idx="867">
                  <c:v>2.1261995572497012</c:v>
                </c:pt>
                <c:pt idx="868">
                  <c:v>2.1267523537577877</c:v>
                </c:pt>
                <c:pt idx="869">
                  <c:v>2.1273056662580005</c:v>
                </c:pt>
                <c:pt idx="870">
                  <c:v>2.1278594935868367</c:v>
                </c:pt>
                <c:pt idx="871">
                  <c:v>2.1284138345797468</c:v>
                </c:pt>
                <c:pt idx="872">
                  <c:v>2.1289686880706999</c:v>
                </c:pt>
                <c:pt idx="873">
                  <c:v>2.1295240528924708</c:v>
                </c:pt>
                <c:pt idx="874">
                  <c:v>2.1300799278763001</c:v>
                </c:pt>
                <c:pt idx="875">
                  <c:v>2.1306363118525402</c:v>
                </c:pt>
                <c:pt idx="876">
                  <c:v>2.1311932036499202</c:v>
                </c:pt>
                <c:pt idx="877">
                  <c:v>2.1317506020960502</c:v>
                </c:pt>
                <c:pt idx="878">
                  <c:v>2.1323085060171798</c:v>
                </c:pt>
                <c:pt idx="879">
                  <c:v>2.1328669142382912</c:v>
                </c:pt>
                <c:pt idx="880">
                  <c:v>2.1334258255831977</c:v>
                </c:pt>
                <c:pt idx="881">
                  <c:v>2.1339852388742599</c:v>
                </c:pt>
                <c:pt idx="882">
                  <c:v>2.1345451529326902</c:v>
                </c:pt>
                <c:pt idx="883">
                  <c:v>2.1351055665784</c:v>
                </c:pt>
                <c:pt idx="884">
                  <c:v>2.1356664786300477</c:v>
                </c:pt>
                <c:pt idx="885">
                  <c:v>2.1362278879050298</c:v>
                </c:pt>
                <c:pt idx="886">
                  <c:v>2.1367897932194877</c:v>
                </c:pt>
                <c:pt idx="887">
                  <c:v>2.1373521933882627</c:v>
                </c:pt>
                <c:pt idx="888">
                  <c:v>2.13791508722512</c:v>
                </c:pt>
                <c:pt idx="889">
                  <c:v>2.1384784735423197</c:v>
                </c:pt>
                <c:pt idx="890">
                  <c:v>2.1390423511510677</c:v>
                </c:pt>
                <c:pt idx="891">
                  <c:v>2.13960671886128</c:v>
                </c:pt>
                <c:pt idx="892">
                  <c:v>2.1401715754816482</c:v>
                </c:pt>
                <c:pt idx="893">
                  <c:v>2.1407369198195201</c:v>
                </c:pt>
                <c:pt idx="894">
                  <c:v>2.1413027506812212</c:v>
                </c:pt>
                <c:pt idx="895">
                  <c:v>2.14186906687168</c:v>
                </c:pt>
                <c:pt idx="896">
                  <c:v>2.1424358671946999</c:v>
                </c:pt>
                <c:pt idx="897">
                  <c:v>2.1430031504528202</c:v>
                </c:pt>
                <c:pt idx="898">
                  <c:v>2.1435709154473845</c:v>
                </c:pt>
                <c:pt idx="899">
                  <c:v>2.1441391609784612</c:v>
                </c:pt>
                <c:pt idx="900">
                  <c:v>2.1447078858450159</c:v>
                </c:pt>
                <c:pt idx="901">
                  <c:v>2.1452770888447099</c:v>
                </c:pt>
                <c:pt idx="902">
                  <c:v>2.1458467687741098</c:v>
                </c:pt>
                <c:pt idx="903">
                  <c:v>2.1464169244284768</c:v>
                </c:pt>
                <c:pt idx="904">
                  <c:v>2.1469875546020023</c:v>
                </c:pt>
                <c:pt idx="905">
                  <c:v>2.1475586580875117</c:v>
                </c:pt>
                <c:pt idx="906">
                  <c:v>2.1481302336767611</c:v>
                </c:pt>
                <c:pt idx="907">
                  <c:v>2.1487022801603448</c:v>
                </c:pt>
                <c:pt idx="908">
                  <c:v>2.1492747963276089</c:v>
                </c:pt>
                <c:pt idx="909">
                  <c:v>2.1498477809667</c:v>
                </c:pt>
                <c:pt idx="910">
                  <c:v>2.1504212328647201</c:v>
                </c:pt>
                <c:pt idx="911">
                  <c:v>2.1509951508074812</c:v>
                </c:pt>
                <c:pt idx="912">
                  <c:v>2.1515695335796368</c:v>
                </c:pt>
                <c:pt idx="913">
                  <c:v>2.1521443799647577</c:v>
                </c:pt>
                <c:pt idx="914">
                  <c:v>2.1527196887451798</c:v>
                </c:pt>
                <c:pt idx="915">
                  <c:v>2.1532954587021012</c:v>
                </c:pt>
                <c:pt idx="916">
                  <c:v>2.1538716886155802</c:v>
                </c:pt>
                <c:pt idx="917">
                  <c:v>2.1544483772644787</c:v>
                </c:pt>
                <c:pt idx="918">
                  <c:v>2.1550255234265987</c:v>
                </c:pt>
                <c:pt idx="919">
                  <c:v>2.1556031258785167</c:v>
                </c:pt>
                <c:pt idx="920">
                  <c:v>2.1561811833957667</c:v>
                </c:pt>
                <c:pt idx="921">
                  <c:v>2.1567596947526178</c:v>
                </c:pt>
                <c:pt idx="922">
                  <c:v>2.1573386587223653</c:v>
                </c:pt>
                <c:pt idx="923">
                  <c:v>2.1579180740769202</c:v>
                </c:pt>
                <c:pt idx="924">
                  <c:v>2.1584979395874</c:v>
                </c:pt>
                <c:pt idx="925">
                  <c:v>2.1590782540235787</c:v>
                </c:pt>
                <c:pt idx="926">
                  <c:v>2.1596590161541767</c:v>
                </c:pt>
                <c:pt idx="927">
                  <c:v>2.16024022474681</c:v>
                </c:pt>
                <c:pt idx="928">
                  <c:v>2.160821878568004</c:v>
                </c:pt>
                <c:pt idx="929">
                  <c:v>2.1614039763829997</c:v>
                </c:pt>
                <c:pt idx="930">
                  <c:v>2.1619865169562202</c:v>
                </c:pt>
                <c:pt idx="931">
                  <c:v>2.1625694990507967</c:v>
                </c:pt>
                <c:pt idx="932">
                  <c:v>2.1631529214288667</c:v>
                </c:pt>
                <c:pt idx="933">
                  <c:v>2.1637367828514487</c:v>
                </c:pt>
                <c:pt idx="934">
                  <c:v>2.1643210820782612</c:v>
                </c:pt>
                <c:pt idx="935">
                  <c:v>2.1649058178683211</c:v>
                </c:pt>
                <c:pt idx="936">
                  <c:v>2.1654909889793212</c:v>
                </c:pt>
                <c:pt idx="937">
                  <c:v>2.1660765941679001</c:v>
                </c:pt>
                <c:pt idx="938">
                  <c:v>2.1666626321896567</c:v>
                </c:pt>
                <c:pt idx="939">
                  <c:v>2.16724910179915</c:v>
                </c:pt>
                <c:pt idx="940">
                  <c:v>2.1678360017498002</c:v>
                </c:pt>
                <c:pt idx="941">
                  <c:v>2.16842333079398</c:v>
                </c:pt>
                <c:pt idx="942">
                  <c:v>2.1690110876830602</c:v>
                </c:pt>
                <c:pt idx="943">
                  <c:v>2.1695992711673524</c:v>
                </c:pt>
                <c:pt idx="944">
                  <c:v>2.17018787999596</c:v>
                </c:pt>
                <c:pt idx="945">
                  <c:v>2.1707769129171202</c:v>
                </c:pt>
                <c:pt idx="946">
                  <c:v>2.1713663686780098</c:v>
                </c:pt>
                <c:pt idx="947">
                  <c:v>2.1719562460246902</c:v>
                </c:pt>
                <c:pt idx="948">
                  <c:v>2.1725465437022198</c:v>
                </c:pt>
                <c:pt idx="949">
                  <c:v>2.1731372604546486</c:v>
                </c:pt>
                <c:pt idx="950">
                  <c:v>2.1737283950248587</c:v>
                </c:pt>
                <c:pt idx="951">
                  <c:v>2.1743199461549412</c:v>
                </c:pt>
                <c:pt idx="952">
                  <c:v>2.1749119125857801</c:v>
                </c:pt>
                <c:pt idx="953">
                  <c:v>2.1755042930573212</c:v>
                </c:pt>
                <c:pt idx="954">
                  <c:v>2.1760970863084701</c:v>
                </c:pt>
                <c:pt idx="955">
                  <c:v>2.1766902910771302</c:v>
                </c:pt>
                <c:pt idx="956">
                  <c:v>2.1772839061001799</c:v>
                </c:pt>
                <c:pt idx="957">
                  <c:v>2.1778779301135267</c:v>
                </c:pt>
                <c:pt idx="958">
                  <c:v>2.1784723618520498</c:v>
                </c:pt>
                <c:pt idx="959">
                  <c:v>2.17906720004965</c:v>
                </c:pt>
                <c:pt idx="960">
                  <c:v>2.1796624434391934</c:v>
                </c:pt>
                <c:pt idx="961">
                  <c:v>2.1802580907526998</c:v>
                </c:pt>
                <c:pt idx="962">
                  <c:v>2.1808541407210011</c:v>
                </c:pt>
                <c:pt idx="963">
                  <c:v>2.1814505920740399</c:v>
                </c:pt>
                <c:pt idx="964">
                  <c:v>2.1820474435408377</c:v>
                </c:pt>
                <c:pt idx="965">
                  <c:v>2.1826446938493778</c:v>
                </c:pt>
                <c:pt idx="966">
                  <c:v>2.1832423417266802</c:v>
                </c:pt>
                <c:pt idx="967">
                  <c:v>2.1838403858988067</c:v>
                </c:pt>
                <c:pt idx="968">
                  <c:v>2.1844388250908797</c:v>
                </c:pt>
                <c:pt idx="969">
                  <c:v>2.1850376580270647</c:v>
                </c:pt>
                <c:pt idx="970">
                  <c:v>2.1856368834304298</c:v>
                </c:pt>
                <c:pt idx="971">
                  <c:v>2.1862365000233401</c:v>
                </c:pt>
                <c:pt idx="972">
                  <c:v>2.1868365065270612</c:v>
                </c:pt>
                <c:pt idx="973">
                  <c:v>2.1874369016619464</c:v>
                </c:pt>
                <c:pt idx="974">
                  <c:v>2.1880376841473645</c:v>
                </c:pt>
                <c:pt idx="975">
                  <c:v>2.1886388527018048</c:v>
                </c:pt>
                <c:pt idx="976">
                  <c:v>2.1892404060428077</c:v>
                </c:pt>
                <c:pt idx="977">
                  <c:v>2.1898423428870402</c:v>
                </c:pt>
                <c:pt idx="978">
                  <c:v>2.1904446619501701</c:v>
                </c:pt>
                <c:pt idx="979">
                  <c:v>2.1910473619469601</c:v>
                </c:pt>
                <c:pt idx="980">
                  <c:v>2.1916504415912677</c:v>
                </c:pt>
                <c:pt idx="981">
                  <c:v>2.1922538995960577</c:v>
                </c:pt>
                <c:pt idx="982">
                  <c:v>2.1928577346733578</c:v>
                </c:pt>
                <c:pt idx="983">
                  <c:v>2.1934619455343212</c:v>
                </c:pt>
                <c:pt idx="984">
                  <c:v>2.1940665308891467</c:v>
                </c:pt>
                <c:pt idx="985">
                  <c:v>2.1946714894471997</c:v>
                </c:pt>
                <c:pt idx="986">
                  <c:v>2.1952768199169199</c:v>
                </c:pt>
                <c:pt idx="987">
                  <c:v>2.1958825210058577</c:v>
                </c:pt>
                <c:pt idx="988">
                  <c:v>2.1964885914207177</c:v>
                </c:pt>
                <c:pt idx="989">
                  <c:v>2.1970950298672598</c:v>
                </c:pt>
                <c:pt idx="990">
                  <c:v>2.1977018350504212</c:v>
                </c:pt>
                <c:pt idx="991">
                  <c:v>2.1983090056741998</c:v>
                </c:pt>
                <c:pt idx="992">
                  <c:v>2.1989165404418212</c:v>
                </c:pt>
                <c:pt idx="993">
                  <c:v>2.1995244380555801</c:v>
                </c:pt>
                <c:pt idx="994">
                  <c:v>2.2001326972169464</c:v>
                </c:pt>
                <c:pt idx="995">
                  <c:v>2.2007413166264418</c:v>
                </c:pt>
                <c:pt idx="996">
                  <c:v>2.2013502949838197</c:v>
                </c:pt>
                <c:pt idx="997">
                  <c:v>2.2019596309880187</c:v>
                </c:pt>
                <c:pt idx="998">
                  <c:v>2.2025693233370598</c:v>
                </c:pt>
                <c:pt idx="999">
                  <c:v>2.2031793707281402</c:v>
                </c:pt>
                <c:pt idx="1000">
                  <c:v>2.2037897718576773</c:v>
                </c:pt>
                <c:pt idx="1001">
                  <c:v>2.2044005254210299</c:v>
                </c:pt>
                <c:pt idx="1002">
                  <c:v>2.2050116301130798</c:v>
                </c:pt>
                <c:pt idx="1003">
                  <c:v>2.2056230846276299</c:v>
                </c:pt>
                <c:pt idx="1004">
                  <c:v>2.2062348876577689</c:v>
                </c:pt>
                <c:pt idx="1005">
                  <c:v>2.2068470378956397</c:v>
                </c:pt>
                <c:pt idx="1006">
                  <c:v>2.2074595340327599</c:v>
                </c:pt>
                <c:pt idx="1007">
                  <c:v>2.20807237475971</c:v>
                </c:pt>
                <c:pt idx="1008">
                  <c:v>2.2086855587663292</c:v>
                </c:pt>
                <c:pt idx="1009">
                  <c:v>2.2092990847415099</c:v>
                </c:pt>
                <c:pt idx="1010">
                  <c:v>2.2099129513735698</c:v>
                </c:pt>
                <c:pt idx="1011">
                  <c:v>2.2105271573498899</c:v>
                </c:pt>
                <c:pt idx="1012">
                  <c:v>2.2111417013571186</c:v>
                </c:pt>
                <c:pt idx="1013">
                  <c:v>2.2117565820810099</c:v>
                </c:pt>
                <c:pt idx="1014">
                  <c:v>2.2123717982067252</c:v>
                </c:pt>
                <c:pt idx="1015">
                  <c:v>2.2129873484184612</c:v>
                </c:pt>
                <c:pt idx="1016">
                  <c:v>2.2136032313997398</c:v>
                </c:pt>
                <c:pt idx="1017">
                  <c:v>2.2142194458333302</c:v>
                </c:pt>
                <c:pt idx="1018">
                  <c:v>2.2148359904011667</c:v>
                </c:pt>
                <c:pt idx="1019">
                  <c:v>2.2154528637844577</c:v>
                </c:pt>
                <c:pt idx="1020">
                  <c:v>2.2160700646636777</c:v>
                </c:pt>
                <c:pt idx="1021">
                  <c:v>2.21668759171851</c:v>
                </c:pt>
                <c:pt idx="1022">
                  <c:v>2.2173054436278798</c:v>
                </c:pt>
                <c:pt idx="1023">
                  <c:v>2.21792361907</c:v>
                </c:pt>
                <c:pt idx="1024">
                  <c:v>2.21854211672234</c:v>
                </c:pt>
                <c:pt idx="1025">
                  <c:v>2.2191609352615997</c:v>
                </c:pt>
                <c:pt idx="1026">
                  <c:v>2.2197800733637787</c:v>
                </c:pt>
                <c:pt idx="1027">
                  <c:v>2.2203995297041401</c:v>
                </c:pt>
                <c:pt idx="1028">
                  <c:v>2.2210193029572212</c:v>
                </c:pt>
                <c:pt idx="1029">
                  <c:v>2.2216393917967898</c:v>
                </c:pt>
                <c:pt idx="1030">
                  <c:v>2.2222597948959901</c:v>
                </c:pt>
                <c:pt idx="1031">
                  <c:v>2.2228805109271699</c:v>
                </c:pt>
                <c:pt idx="1032">
                  <c:v>2.223501538562088</c:v>
                </c:pt>
                <c:pt idx="1033">
                  <c:v>2.2241228764715482</c:v>
                </c:pt>
                <c:pt idx="1034">
                  <c:v>2.22474452332589</c:v>
                </c:pt>
                <c:pt idx="1035">
                  <c:v>2.2253664777947302</c:v>
                </c:pt>
                <c:pt idx="1036">
                  <c:v>2.2259887385469326</c:v>
                </c:pt>
                <c:pt idx="1037">
                  <c:v>2.2266113042506102</c:v>
                </c:pt>
                <c:pt idx="1038">
                  <c:v>2.2272341735733412</c:v>
                </c:pt>
                <c:pt idx="1039">
                  <c:v>2.227857345181945</c:v>
                </c:pt>
                <c:pt idx="1040">
                  <c:v>2.2284808177425166</c:v>
                </c:pt>
                <c:pt idx="1041">
                  <c:v>2.2291045899205457</c:v>
                </c:pt>
                <c:pt idx="1042">
                  <c:v>2.22972866038082</c:v>
                </c:pt>
                <c:pt idx="1043">
                  <c:v>2.2303530277875212</c:v>
                </c:pt>
                <c:pt idx="1044">
                  <c:v>2.2309776908041101</c:v>
                </c:pt>
                <c:pt idx="1045">
                  <c:v>2.2316026480934101</c:v>
                </c:pt>
                <c:pt idx="1046">
                  <c:v>2.2322278983176012</c:v>
                </c:pt>
                <c:pt idx="1047">
                  <c:v>2.2328534401381481</c:v>
                </c:pt>
                <c:pt idx="1048">
                  <c:v>2.2334792722160492</c:v>
                </c:pt>
                <c:pt idx="1049">
                  <c:v>2.2341053932114301</c:v>
                </c:pt>
                <c:pt idx="1050">
                  <c:v>2.2347318017839726</c:v>
                </c:pt>
                <c:pt idx="1051">
                  <c:v>2.2353584965925477</c:v>
                </c:pt>
                <c:pt idx="1052">
                  <c:v>2.23598547629561</c:v>
                </c:pt>
                <c:pt idx="1053">
                  <c:v>2.2366127395508024</c:v>
                </c:pt>
                <c:pt idx="1054">
                  <c:v>2.2372402850153099</c:v>
                </c:pt>
                <c:pt idx="1055">
                  <c:v>2.2378681113455587</c:v>
                </c:pt>
                <c:pt idx="1056">
                  <c:v>2.2384962171974689</c:v>
                </c:pt>
                <c:pt idx="1057">
                  <c:v>2.2391246012262211</c:v>
                </c:pt>
                <c:pt idx="1058">
                  <c:v>2.2397532620865812</c:v>
                </c:pt>
                <c:pt idx="1059">
                  <c:v>2.2403821984326089</c:v>
                </c:pt>
                <c:pt idx="1060">
                  <c:v>2.2410114089177289</c:v>
                </c:pt>
                <c:pt idx="1061">
                  <c:v>2.2416408921948197</c:v>
                </c:pt>
                <c:pt idx="1062">
                  <c:v>2.2422706469162499</c:v>
                </c:pt>
                <c:pt idx="1063">
                  <c:v>2.2429006717336901</c:v>
                </c:pt>
                <c:pt idx="1064">
                  <c:v>2.2435309652983388</c:v>
                </c:pt>
                <c:pt idx="1065">
                  <c:v>2.2441615262606618</c:v>
                </c:pt>
                <c:pt idx="1066">
                  <c:v>2.2447923532706802</c:v>
                </c:pt>
                <c:pt idx="1067">
                  <c:v>2.24542344497788</c:v>
                </c:pt>
                <c:pt idx="1068">
                  <c:v>2.2460548000311098</c:v>
                </c:pt>
                <c:pt idx="1069">
                  <c:v>2.2466864170786787</c:v>
                </c:pt>
                <c:pt idx="1070">
                  <c:v>2.2473182947683612</c:v>
                </c:pt>
                <c:pt idx="1071">
                  <c:v>2.2479504317473489</c:v>
                </c:pt>
                <c:pt idx="1072">
                  <c:v>2.2485828266622812</c:v>
                </c:pt>
                <c:pt idx="1073">
                  <c:v>2.2492154781593401</c:v>
                </c:pt>
                <c:pt idx="1074">
                  <c:v>2.2498483848840967</c:v>
                </c:pt>
                <c:pt idx="1075">
                  <c:v>2.2504815454816489</c:v>
                </c:pt>
                <c:pt idx="1076">
                  <c:v>2.2511149585964647</c:v>
                </c:pt>
                <c:pt idx="1077">
                  <c:v>2.2517486228725199</c:v>
                </c:pt>
                <c:pt idx="1078">
                  <c:v>2.2523825369534101</c:v>
                </c:pt>
                <c:pt idx="1079">
                  <c:v>2.2530166994820502</c:v>
                </c:pt>
                <c:pt idx="1080">
                  <c:v>2.2536511091009199</c:v>
                </c:pt>
                <c:pt idx="1081">
                  <c:v>2.2542857644519612</c:v>
                </c:pt>
                <c:pt idx="1082">
                  <c:v>2.2549206641766402</c:v>
                </c:pt>
                <c:pt idx="1083">
                  <c:v>2.2555558069158868</c:v>
                </c:pt>
                <c:pt idx="1084">
                  <c:v>2.2561911913101902</c:v>
                </c:pt>
                <c:pt idx="1085">
                  <c:v>2.25682681599951</c:v>
                </c:pt>
                <c:pt idx="1086">
                  <c:v>2.2574626796233197</c:v>
                </c:pt>
                <c:pt idx="1087">
                  <c:v>2.2580987808206401</c:v>
                </c:pt>
                <c:pt idx="1088">
                  <c:v>2.2587351182299802</c:v>
                </c:pt>
                <c:pt idx="1089">
                  <c:v>2.2593716904894099</c:v>
                </c:pt>
                <c:pt idx="1090">
                  <c:v>2.2600084962364901</c:v>
                </c:pt>
                <c:pt idx="1091">
                  <c:v>2.2606455341083587</c:v>
                </c:pt>
                <c:pt idx="1092">
                  <c:v>2.2612828027416612</c:v>
                </c:pt>
                <c:pt idx="1093">
                  <c:v>2.2619203007726219</c:v>
                </c:pt>
                <c:pt idx="1094">
                  <c:v>2.2625580268369099</c:v>
                </c:pt>
                <c:pt idx="1095">
                  <c:v>2.2631959795699212</c:v>
                </c:pt>
                <c:pt idx="1096">
                  <c:v>2.2638341576065235</c:v>
                </c:pt>
                <c:pt idx="1097">
                  <c:v>2.2644725595809811</c:v>
                </c:pt>
                <c:pt idx="1098">
                  <c:v>2.2651111841274489</c:v>
                </c:pt>
                <c:pt idx="1099">
                  <c:v>2.2657500298793498</c:v>
                </c:pt>
                <c:pt idx="1100">
                  <c:v>2.2663890954699002</c:v>
                </c:pt>
                <c:pt idx="1101">
                  <c:v>2.2670283795317601</c:v>
                </c:pt>
                <c:pt idx="1102">
                  <c:v>2.2676678806972212</c:v>
                </c:pt>
                <c:pt idx="1103">
                  <c:v>2.2683075975981648</c:v>
                </c:pt>
                <c:pt idx="1104">
                  <c:v>2.268947528866013</c:v>
                </c:pt>
                <c:pt idx="1105">
                  <c:v>2.2695876731317899</c:v>
                </c:pt>
                <c:pt idx="1106">
                  <c:v>2.2702280290262187</c:v>
                </c:pt>
                <c:pt idx="1107">
                  <c:v>2.2708685951795267</c:v>
                </c:pt>
                <c:pt idx="1108">
                  <c:v>2.2715093702215698</c:v>
                </c:pt>
                <c:pt idx="1109">
                  <c:v>2.2721503527818099</c:v>
                </c:pt>
                <c:pt idx="1110">
                  <c:v>2.2727915414893847</c:v>
                </c:pt>
                <c:pt idx="1111">
                  <c:v>2.2734329349728597</c:v>
                </c:pt>
                <c:pt idx="1112">
                  <c:v>2.2740745318607098</c:v>
                </c:pt>
                <c:pt idx="1113">
                  <c:v>2.27471633078083</c:v>
                </c:pt>
                <c:pt idx="1114">
                  <c:v>2.2753583303608167</c:v>
                </c:pt>
                <c:pt idx="1115">
                  <c:v>2.2760005292279102</c:v>
                </c:pt>
                <c:pt idx="1116">
                  <c:v>2.2766429260089147</c:v>
                </c:pt>
                <c:pt idx="1117">
                  <c:v>2.2772855193304702</c:v>
                </c:pt>
                <c:pt idx="1118">
                  <c:v>2.2779283078186099</c:v>
                </c:pt>
                <c:pt idx="1119">
                  <c:v>2.2785712900992001</c:v>
                </c:pt>
                <c:pt idx="1120">
                  <c:v>2.2792144647977</c:v>
                </c:pt>
                <c:pt idx="1121">
                  <c:v>2.2798578305392567</c:v>
                </c:pt>
                <c:pt idx="1122">
                  <c:v>2.2805013859486611</c:v>
                </c:pt>
                <c:pt idx="1123">
                  <c:v>2.2811451296503797</c:v>
                </c:pt>
                <c:pt idx="1124">
                  <c:v>2.2817890602685602</c:v>
                </c:pt>
                <c:pt idx="1125">
                  <c:v>2.2824331764270211</c:v>
                </c:pt>
                <c:pt idx="1126">
                  <c:v>2.2830774767492801</c:v>
                </c:pt>
                <c:pt idx="1127">
                  <c:v>2.2837219598585623</c:v>
                </c:pt>
                <c:pt idx="1128">
                  <c:v>2.2843666243776402</c:v>
                </c:pt>
                <c:pt idx="1129">
                  <c:v>2.2850114689292202</c:v>
                </c:pt>
                <c:pt idx="1130">
                  <c:v>2.2856564921355198</c:v>
                </c:pt>
                <c:pt idx="1131">
                  <c:v>2.2863016926185402</c:v>
                </c:pt>
                <c:pt idx="1132">
                  <c:v>2.286947069</c:v>
                </c:pt>
                <c:pt idx="1133">
                  <c:v>2.2875926199012602</c:v>
                </c:pt>
                <c:pt idx="1134">
                  <c:v>2.2882383439434699</c:v>
                </c:pt>
                <c:pt idx="1135">
                  <c:v>2.2888842397475089</c:v>
                </c:pt>
                <c:pt idx="1136">
                  <c:v>2.2895303059338601</c:v>
                </c:pt>
                <c:pt idx="1137">
                  <c:v>2.2901765411229675</c:v>
                </c:pt>
                <c:pt idx="1138">
                  <c:v>2.2908229439346677</c:v>
                </c:pt>
                <c:pt idx="1139">
                  <c:v>2.29146951298892</c:v>
                </c:pt>
                <c:pt idx="1140">
                  <c:v>2.2921162469051612</c:v>
                </c:pt>
                <c:pt idx="1141">
                  <c:v>2.2927631443026701</c:v>
                </c:pt>
                <c:pt idx="1142">
                  <c:v>2.2934102038004802</c:v>
                </c:pt>
                <c:pt idx="1143">
                  <c:v>2.2940574240173199</c:v>
                </c:pt>
                <c:pt idx="1144">
                  <c:v>2.2947048035717601</c:v>
                </c:pt>
                <c:pt idx="1145">
                  <c:v>2.2953523410821002</c:v>
                </c:pt>
                <c:pt idx="1146">
                  <c:v>2.2960000351663599</c:v>
                </c:pt>
                <c:pt idx="1147">
                  <c:v>2.2966478844424301</c:v>
                </c:pt>
                <c:pt idx="1148">
                  <c:v>2.2972958875278899</c:v>
                </c:pt>
                <c:pt idx="1149">
                  <c:v>2.2979440430401499</c:v>
                </c:pt>
                <c:pt idx="1150">
                  <c:v>2.2985923495964218</c:v>
                </c:pt>
                <c:pt idx="1151">
                  <c:v>2.2992408058135867</c:v>
                </c:pt>
                <c:pt idx="1152">
                  <c:v>2.2998894103084977</c:v>
                </c:pt>
                <c:pt idx="1153">
                  <c:v>2.3005381616976899</c:v>
                </c:pt>
                <c:pt idx="1154">
                  <c:v>2.3011870585975647</c:v>
                </c:pt>
                <c:pt idx="1155">
                  <c:v>2.3018360996241767</c:v>
                </c:pt>
                <c:pt idx="1156">
                  <c:v>2.3024852833936049</c:v>
                </c:pt>
                <c:pt idx="1157">
                  <c:v>2.303134608521745</c:v>
                </c:pt>
                <c:pt idx="1158">
                  <c:v>2.3037840736240001</c:v>
                </c:pt>
                <c:pt idx="1159">
                  <c:v>2.3044336773159602</c:v>
                </c:pt>
                <c:pt idx="1160">
                  <c:v>2.3050834182128677</c:v>
                </c:pt>
                <c:pt idx="1161">
                  <c:v>2.3057332949298277</c:v>
                </c:pt>
                <c:pt idx="1162">
                  <c:v>2.30638330608177</c:v>
                </c:pt>
                <c:pt idx="1163">
                  <c:v>2.3070334502834902</c:v>
                </c:pt>
                <c:pt idx="1164">
                  <c:v>2.3076837261496101</c:v>
                </c:pt>
                <c:pt idx="1165">
                  <c:v>2.3083341322946098</c:v>
                </c:pt>
                <c:pt idx="1166">
                  <c:v>2.3089846673328402</c:v>
                </c:pt>
                <c:pt idx="1167">
                  <c:v>2.3096353298784367</c:v>
                </c:pt>
                <c:pt idx="1168">
                  <c:v>2.3102861185455397</c:v>
                </c:pt>
                <c:pt idx="1169">
                  <c:v>2.3109370319480003</c:v>
                </c:pt>
                <c:pt idx="1170">
                  <c:v>2.3115880686996397</c:v>
                </c:pt>
                <c:pt idx="1171">
                  <c:v>2.3122392274141177</c:v>
                </c:pt>
                <c:pt idx="1172">
                  <c:v>2.3128905067049867</c:v>
                </c:pt>
                <c:pt idx="1173">
                  <c:v>2.3135419051856787</c:v>
                </c:pt>
                <c:pt idx="1174">
                  <c:v>2.3141934214695077</c:v>
                </c:pt>
                <c:pt idx="1175">
                  <c:v>2.314845054169643</c:v>
                </c:pt>
                <c:pt idx="1176">
                  <c:v>2.3154968018993398</c:v>
                </c:pt>
                <c:pt idx="1177">
                  <c:v>2.3161486632714281</c:v>
                </c:pt>
                <c:pt idx="1178">
                  <c:v>2.3168006368989436</c:v>
                </c:pt>
                <c:pt idx="1179">
                  <c:v>2.3174527213946967</c:v>
                </c:pt>
                <c:pt idx="1180">
                  <c:v>2.3181049153714102</c:v>
                </c:pt>
                <c:pt idx="1181">
                  <c:v>2.3187572174417199</c:v>
                </c:pt>
                <c:pt idx="1182">
                  <c:v>2.3194096262181914</c:v>
                </c:pt>
                <c:pt idx="1183">
                  <c:v>2.3200621403134667</c:v>
                </c:pt>
                <c:pt idx="1184">
                  <c:v>2.3207147583398782</c:v>
                </c:pt>
                <c:pt idx="1185">
                  <c:v>2.3213674789097598</c:v>
                </c:pt>
                <c:pt idx="1186">
                  <c:v>2.3220203006355198</c:v>
                </c:pt>
                <c:pt idx="1187">
                  <c:v>2.3226732221293798</c:v>
                </c:pt>
                <c:pt idx="1188">
                  <c:v>2.3233262420035889</c:v>
                </c:pt>
                <c:pt idx="1189">
                  <c:v>2.3239793588702202</c:v>
                </c:pt>
                <c:pt idx="1190">
                  <c:v>2.3246325713414699</c:v>
                </c:pt>
                <c:pt idx="1191">
                  <c:v>2.3252858780293999</c:v>
                </c:pt>
                <c:pt idx="1192">
                  <c:v>2.3259392775460612</c:v>
                </c:pt>
                <c:pt idx="1193">
                  <c:v>2.3265927685034602</c:v>
                </c:pt>
                <c:pt idx="1194">
                  <c:v>2.3272463495135987</c:v>
                </c:pt>
                <c:pt idx="1195">
                  <c:v>2.3279000191884398</c:v>
                </c:pt>
                <c:pt idx="1196">
                  <c:v>2.3285537761399402</c:v>
                </c:pt>
                <c:pt idx="1197">
                  <c:v>2.3292076189800199</c:v>
                </c:pt>
                <c:pt idx="1198">
                  <c:v>2.3298615463206498</c:v>
                </c:pt>
                <c:pt idx="1199">
                  <c:v>2.3305155567737277</c:v>
                </c:pt>
                <c:pt idx="1200">
                  <c:v>2.3311696489511902</c:v>
                </c:pt>
                <c:pt idx="1201">
                  <c:v>2.3318238214649667</c:v>
                </c:pt>
                <c:pt idx="1202">
                  <c:v>2.3324780729270067</c:v>
                </c:pt>
                <c:pt idx="1203">
                  <c:v>2.3331324019492587</c:v>
                </c:pt>
                <c:pt idx="1204">
                  <c:v>2.3337868071436998</c:v>
                </c:pt>
                <c:pt idx="1205">
                  <c:v>2.3344412871223201</c:v>
                </c:pt>
                <c:pt idx="1206">
                  <c:v>2.3350958404971398</c:v>
                </c:pt>
                <c:pt idx="1207">
                  <c:v>2.3357504658801767</c:v>
                </c:pt>
                <c:pt idx="1208">
                  <c:v>2.3364051618835595</c:v>
                </c:pt>
                <c:pt idx="1209">
                  <c:v>2.3370599271194377</c:v>
                </c:pt>
                <c:pt idx="1210">
                  <c:v>2.3377147601999573</c:v>
                </c:pt>
                <c:pt idx="1211">
                  <c:v>2.3383696597372468</c:v>
                </c:pt>
                <c:pt idx="1212">
                  <c:v>2.3390246243436352</c:v>
                </c:pt>
                <c:pt idx="1213">
                  <c:v>2.33967965263151</c:v>
                </c:pt>
                <c:pt idx="1214">
                  <c:v>2.3403347432131802</c:v>
                </c:pt>
                <c:pt idx="1215">
                  <c:v>2.3409898947010901</c:v>
                </c:pt>
                <c:pt idx="1216">
                  <c:v>2.3416451057077352</c:v>
                </c:pt>
                <c:pt idx="1217">
                  <c:v>2.3423003748458227</c:v>
                </c:pt>
                <c:pt idx="1218">
                  <c:v>2.3429557007279098</c:v>
                </c:pt>
                <c:pt idx="1219">
                  <c:v>2.3436110819667801</c:v>
                </c:pt>
                <c:pt idx="1220">
                  <c:v>2.3442665171752677</c:v>
                </c:pt>
                <c:pt idx="1221">
                  <c:v>2.3449220049663002</c:v>
                </c:pt>
                <c:pt idx="1222">
                  <c:v>2.3455775439529289</c:v>
                </c:pt>
                <c:pt idx="1223">
                  <c:v>2.3462331327481767</c:v>
                </c:pt>
                <c:pt idx="1224">
                  <c:v>2.3468887699653798</c:v>
                </c:pt>
                <c:pt idx="1225">
                  <c:v>2.3475444542178199</c:v>
                </c:pt>
                <c:pt idx="1226">
                  <c:v>2.3482001841189577</c:v>
                </c:pt>
                <c:pt idx="1227">
                  <c:v>2.3488559582823401</c:v>
                </c:pt>
                <c:pt idx="1228">
                  <c:v>2.3495117753216612</c:v>
                </c:pt>
                <c:pt idx="1229">
                  <c:v>2.3501676338506967</c:v>
                </c:pt>
                <c:pt idx="1230">
                  <c:v>2.3508235324834397</c:v>
                </c:pt>
                <c:pt idx="1231">
                  <c:v>2.3514794698338544</c:v>
                </c:pt>
                <c:pt idx="1232">
                  <c:v>2.3521354445163398</c:v>
                </c:pt>
                <c:pt idx="1233">
                  <c:v>2.3527914551450677</c:v>
                </c:pt>
                <c:pt idx="1234">
                  <c:v>2.3534475003345987</c:v>
                </c:pt>
                <c:pt idx="1235">
                  <c:v>2.3541035786995801</c:v>
                </c:pt>
                <c:pt idx="1236">
                  <c:v>2.3547596888547977</c:v>
                </c:pt>
                <c:pt idx="1237">
                  <c:v>2.3554158294151932</c:v>
                </c:pt>
                <c:pt idx="1238">
                  <c:v>2.3560719989960197</c:v>
                </c:pt>
                <c:pt idx="1239">
                  <c:v>2.3567281962124267</c:v>
                </c:pt>
                <c:pt idx="1240">
                  <c:v>2.3573844196799398</c:v>
                </c:pt>
                <c:pt idx="1241">
                  <c:v>2.3580406680141777</c:v>
                </c:pt>
                <c:pt idx="1242">
                  <c:v>2.3586969398309967</c:v>
                </c:pt>
                <c:pt idx="1243">
                  <c:v>2.3593532337463987</c:v>
                </c:pt>
                <c:pt idx="1244">
                  <c:v>2.3600095483765964</c:v>
                </c:pt>
                <c:pt idx="1245">
                  <c:v>2.3606658823379201</c:v>
                </c:pt>
                <c:pt idx="1246">
                  <c:v>2.3613222342470199</c:v>
                </c:pt>
                <c:pt idx="1247">
                  <c:v>2.3619786027206797</c:v>
                </c:pt>
                <c:pt idx="1248">
                  <c:v>2.3626349863759</c:v>
                </c:pt>
                <c:pt idx="1249">
                  <c:v>2.3632913838298797</c:v>
                </c:pt>
                <c:pt idx="1250">
                  <c:v>2.3639477937000599</c:v>
                </c:pt>
                <c:pt idx="1251">
                  <c:v>2.36460421460409</c:v>
                </c:pt>
                <c:pt idx="1252">
                  <c:v>2.3652606451598177</c:v>
                </c:pt>
                <c:pt idx="1253">
                  <c:v>2.36591708398538</c:v>
                </c:pt>
                <c:pt idx="1254">
                  <c:v>2.3665735296990777</c:v>
                </c:pt>
                <c:pt idx="1255">
                  <c:v>2.3672299809195101</c:v>
                </c:pt>
                <c:pt idx="1256">
                  <c:v>2.3678864362654597</c:v>
                </c:pt>
                <c:pt idx="1257">
                  <c:v>2.3685428943559867</c:v>
                </c:pt>
                <c:pt idx="1258">
                  <c:v>2.3691993538104201</c:v>
                </c:pt>
                <c:pt idx="1259">
                  <c:v>2.3698558132482286</c:v>
                </c:pt>
                <c:pt idx="1260">
                  <c:v>2.8384997255623001</c:v>
                </c:pt>
                <c:pt idx="1261">
                  <c:v>2.8386577266303301</c:v>
                </c:pt>
                <c:pt idx="1262">
                  <c:v>2.8388150360697209</c:v>
                </c:pt>
                <c:pt idx="1263">
                  <c:v>2.8389716542082577</c:v>
                </c:pt>
                <c:pt idx="1264">
                  <c:v>2.8391275813758399</c:v>
                </c:pt>
                <c:pt idx="1265">
                  <c:v>2.8392828179048135</c:v>
                </c:pt>
                <c:pt idx="1266">
                  <c:v>2.8394373641299198</c:v>
                </c:pt>
                <c:pt idx="1267">
                  <c:v>2.83959122038809</c:v>
                </c:pt>
                <c:pt idx="1268">
                  <c:v>2.8397443870186767</c:v>
                </c:pt>
                <c:pt idx="1269">
                  <c:v>2.8398968643633578</c:v>
                </c:pt>
                <c:pt idx="1270">
                  <c:v>2.8400486527661477</c:v>
                </c:pt>
                <c:pt idx="1271">
                  <c:v>2.8401997525734282</c:v>
                </c:pt>
                <c:pt idx="1272">
                  <c:v>2.8403501641337767</c:v>
                </c:pt>
                <c:pt idx="1273">
                  <c:v>2.8404998877983401</c:v>
                </c:pt>
                <c:pt idx="1274">
                  <c:v>2.8406489239204245</c:v>
                </c:pt>
                <c:pt idx="1275">
                  <c:v>2.8407972728558812</c:v>
                </c:pt>
                <c:pt idx="1276">
                  <c:v>2.8409449349626277</c:v>
                </c:pt>
                <c:pt idx="1277">
                  <c:v>2.8410919106011798</c:v>
                </c:pt>
                <c:pt idx="1278">
                  <c:v>2.8412382001342777</c:v>
                </c:pt>
                <c:pt idx="1279">
                  <c:v>2.8413838039270698</c:v>
                </c:pt>
                <c:pt idx="1280">
                  <c:v>2.8415287223470402</c:v>
                </c:pt>
                <c:pt idx="1281">
                  <c:v>2.8416729557639977</c:v>
                </c:pt>
                <c:pt idx="1282">
                  <c:v>2.8418165045501977</c:v>
                </c:pt>
                <c:pt idx="1283">
                  <c:v>2.8419593690801577</c:v>
                </c:pt>
                <c:pt idx="1284">
                  <c:v>2.8421015497308302</c:v>
                </c:pt>
                <c:pt idx="1285">
                  <c:v>2.8422430468814999</c:v>
                </c:pt>
                <c:pt idx="1286">
                  <c:v>2.8423838609138077</c:v>
                </c:pt>
                <c:pt idx="1287">
                  <c:v>2.84252399221179</c:v>
                </c:pt>
                <c:pt idx="1288">
                  <c:v>2.8426634411618377</c:v>
                </c:pt>
                <c:pt idx="1289">
                  <c:v>2.8428022081527198</c:v>
                </c:pt>
                <c:pt idx="1290">
                  <c:v>2.8429402935755577</c:v>
                </c:pt>
                <c:pt idx="1291">
                  <c:v>2.8430776978239098</c:v>
                </c:pt>
                <c:pt idx="1292">
                  <c:v>2.8432144212936397</c:v>
                </c:pt>
                <c:pt idx="1293">
                  <c:v>2.8433504643830187</c:v>
                </c:pt>
                <c:pt idx="1294">
                  <c:v>2.8434858274927199</c:v>
                </c:pt>
                <c:pt idx="1295">
                  <c:v>2.8436205110257702</c:v>
                </c:pt>
                <c:pt idx="1296">
                  <c:v>2.8437545153876012</c:v>
                </c:pt>
                <c:pt idx="1297">
                  <c:v>2.8438878409860462</c:v>
                </c:pt>
                <c:pt idx="1298">
                  <c:v>2.8440204882312399</c:v>
                </c:pt>
                <c:pt idx="1299">
                  <c:v>2.8441524575358477</c:v>
                </c:pt>
                <c:pt idx="1300">
                  <c:v>2.8442837493148398</c:v>
                </c:pt>
                <c:pt idx="1301">
                  <c:v>2.8444143639855901</c:v>
                </c:pt>
                <c:pt idx="1302">
                  <c:v>2.8445443019679257</c:v>
                </c:pt>
                <c:pt idx="1303">
                  <c:v>2.84467356368393</c:v>
                </c:pt>
                <c:pt idx="1304">
                  <c:v>2.8448021495582347</c:v>
                </c:pt>
                <c:pt idx="1305">
                  <c:v>2.8449300600179526</c:v>
                </c:pt>
                <c:pt idx="1306">
                  <c:v>2.8450572954922677</c:v>
                </c:pt>
                <c:pt idx="1307">
                  <c:v>2.8451838564131302</c:v>
                </c:pt>
                <c:pt idx="1308">
                  <c:v>2.8453097432146999</c:v>
                </c:pt>
                <c:pt idx="1309">
                  <c:v>2.8454349563336199</c:v>
                </c:pt>
                <c:pt idx="1310">
                  <c:v>2.8455594962089177</c:v>
                </c:pt>
                <c:pt idx="1311">
                  <c:v>2.8456833632820797</c:v>
                </c:pt>
                <c:pt idx="1312">
                  <c:v>2.8458065579969611</c:v>
                </c:pt>
                <c:pt idx="1313">
                  <c:v>2.8459290807998587</c:v>
                </c:pt>
                <c:pt idx="1314">
                  <c:v>2.8460509321395167</c:v>
                </c:pt>
                <c:pt idx="1315">
                  <c:v>2.84617211246707</c:v>
                </c:pt>
                <c:pt idx="1316">
                  <c:v>2.8462926222360987</c:v>
                </c:pt>
                <c:pt idx="1317">
                  <c:v>2.8464124619026197</c:v>
                </c:pt>
                <c:pt idx="1318">
                  <c:v>2.8465316319250702</c:v>
                </c:pt>
                <c:pt idx="1319">
                  <c:v>2.8466501327642728</c:v>
                </c:pt>
                <c:pt idx="1320">
                  <c:v>2.8467679648836777</c:v>
                </c:pt>
                <c:pt idx="1321">
                  <c:v>2.8468851287488719</c:v>
                </c:pt>
                <c:pt idx="1322">
                  <c:v>2.8470016248281977</c:v>
                </c:pt>
                <c:pt idx="1323">
                  <c:v>2.8471174535922001</c:v>
                </c:pt>
                <c:pt idx="1324">
                  <c:v>2.8472326155139798</c:v>
                </c:pt>
                <c:pt idx="1325">
                  <c:v>2.8473471110690798</c:v>
                </c:pt>
                <c:pt idx="1326">
                  <c:v>2.8474609407354898</c:v>
                </c:pt>
                <c:pt idx="1327">
                  <c:v>2.8475741049936398</c:v>
                </c:pt>
                <c:pt idx="1328">
                  <c:v>2.84768660432642</c:v>
                </c:pt>
                <c:pt idx="1329">
                  <c:v>2.847798439219174</c:v>
                </c:pt>
                <c:pt idx="1330">
                  <c:v>2.8479096101597867</c:v>
                </c:pt>
                <c:pt idx="1331">
                  <c:v>2.8480201176384501</c:v>
                </c:pt>
                <c:pt idx="1332">
                  <c:v>2.8481299621479716</c:v>
                </c:pt>
                <c:pt idx="1333">
                  <c:v>2.8482391441834598</c:v>
                </c:pt>
                <c:pt idx="1334">
                  <c:v>2.8483476642426999</c:v>
                </c:pt>
                <c:pt idx="1335">
                  <c:v>2.8484555228257977</c:v>
                </c:pt>
                <c:pt idx="1336">
                  <c:v>2.8485627204354098</c:v>
                </c:pt>
                <c:pt idx="1337">
                  <c:v>2.8486692575766202</c:v>
                </c:pt>
                <c:pt idx="1338">
                  <c:v>2.8487751347570187</c:v>
                </c:pt>
                <c:pt idx="1339">
                  <c:v>2.8488803524866899</c:v>
                </c:pt>
                <c:pt idx="1340">
                  <c:v>2.8489849112781798</c:v>
                </c:pt>
                <c:pt idx="1341">
                  <c:v>2.8490888116465301</c:v>
                </c:pt>
                <c:pt idx="1342">
                  <c:v>2.8491920541092797</c:v>
                </c:pt>
                <c:pt idx="1343">
                  <c:v>2.8492946391864598</c:v>
                </c:pt>
                <c:pt idx="1344">
                  <c:v>2.8493965674006012</c:v>
                </c:pt>
                <c:pt idx="1345">
                  <c:v>2.8494978392766988</c:v>
                </c:pt>
                <c:pt idx="1346">
                  <c:v>2.8495984553423002</c:v>
                </c:pt>
                <c:pt idx="1347">
                  <c:v>2.8496984161274277</c:v>
                </c:pt>
                <c:pt idx="1348">
                  <c:v>2.8497977221646202</c:v>
                </c:pt>
                <c:pt idx="1349">
                  <c:v>2.849896373988869</c:v>
                </c:pt>
                <c:pt idx="1350">
                  <c:v>2.8499943721378402</c:v>
                </c:pt>
                <c:pt idx="1351">
                  <c:v>2.8500917171515012</c:v>
                </c:pt>
                <c:pt idx="1352">
                  <c:v>2.8501884095724677</c:v>
                </c:pt>
                <c:pt idx="1353">
                  <c:v>2.8502844499458377</c:v>
                </c:pt>
                <c:pt idx="1354">
                  <c:v>2.8503798388192587</c:v>
                </c:pt>
                <c:pt idx="1355">
                  <c:v>2.8504745767428701</c:v>
                </c:pt>
                <c:pt idx="1356">
                  <c:v>2.8505686642693377</c:v>
                </c:pt>
                <c:pt idx="1357">
                  <c:v>2.8506621019538523</c:v>
                </c:pt>
                <c:pt idx="1358">
                  <c:v>2.8507548903542768</c:v>
                </c:pt>
                <c:pt idx="1359">
                  <c:v>2.8508470300307258</c:v>
                </c:pt>
                <c:pt idx="1360">
                  <c:v>2.8509385215461598</c:v>
                </c:pt>
                <c:pt idx="1361">
                  <c:v>2.8510293654658367</c:v>
                </c:pt>
                <c:pt idx="1362">
                  <c:v>2.8511195623577099</c:v>
                </c:pt>
                <c:pt idx="1363">
                  <c:v>2.8512091127922177</c:v>
                </c:pt>
                <c:pt idx="1364">
                  <c:v>2.8512980173423599</c:v>
                </c:pt>
                <c:pt idx="1365">
                  <c:v>2.8513862765836997</c:v>
                </c:pt>
                <c:pt idx="1366">
                  <c:v>2.8514738910943387</c:v>
                </c:pt>
                <c:pt idx="1367">
                  <c:v>2.8515608614549599</c:v>
                </c:pt>
                <c:pt idx="1368">
                  <c:v>2.8516471882487409</c:v>
                </c:pt>
                <c:pt idx="1369">
                  <c:v>2.8517328720616102</c:v>
                </c:pt>
                <c:pt idx="1370">
                  <c:v>2.8518179134817547</c:v>
                </c:pt>
                <c:pt idx="1371">
                  <c:v>2.8519023131002332</c:v>
                </c:pt>
                <c:pt idx="1372">
                  <c:v>2.85198607151057</c:v>
                </c:pt>
                <c:pt idx="1373">
                  <c:v>2.8520691893086885</c:v>
                </c:pt>
                <c:pt idx="1374">
                  <c:v>2.8521516670934677</c:v>
                </c:pt>
                <c:pt idx="1375">
                  <c:v>2.85223350546599</c:v>
                </c:pt>
                <c:pt idx="1376">
                  <c:v>2.8523147050301301</c:v>
                </c:pt>
                <c:pt idx="1377">
                  <c:v>2.8523952663923202</c:v>
                </c:pt>
                <c:pt idx="1378">
                  <c:v>2.8524751901615009</c:v>
                </c:pt>
                <c:pt idx="1379">
                  <c:v>2.8525544769494267</c:v>
                </c:pt>
                <c:pt idx="1380">
                  <c:v>2.852633127370134</c:v>
                </c:pt>
                <c:pt idx="1381">
                  <c:v>2.8527111420405502</c:v>
                </c:pt>
                <c:pt idx="1382">
                  <c:v>2.8527885215799977</c:v>
                </c:pt>
                <c:pt idx="1383">
                  <c:v>2.8528652666104977</c:v>
                </c:pt>
                <c:pt idx="1384">
                  <c:v>2.8529413777567068</c:v>
                </c:pt>
                <c:pt idx="1385">
                  <c:v>2.85301685564583</c:v>
                </c:pt>
                <c:pt idx="1386">
                  <c:v>2.8530917009077212</c:v>
                </c:pt>
                <c:pt idx="1387">
                  <c:v>2.8531659141748134</c:v>
                </c:pt>
                <c:pt idx="1388">
                  <c:v>2.8532394960823</c:v>
                </c:pt>
                <c:pt idx="1389">
                  <c:v>2.8533124472677902</c:v>
                </c:pt>
                <c:pt idx="1390">
                  <c:v>2.8533847683717006</c:v>
                </c:pt>
                <c:pt idx="1391">
                  <c:v>2.8534564600368575</c:v>
                </c:pt>
                <c:pt idx="1392">
                  <c:v>2.8535275229091002</c:v>
                </c:pt>
                <c:pt idx="1393">
                  <c:v>2.8535979576365289</c:v>
                </c:pt>
                <c:pt idx="1394">
                  <c:v>2.8536677648700199</c:v>
                </c:pt>
                <c:pt idx="1395">
                  <c:v>2.8537369452631598</c:v>
                </c:pt>
                <c:pt idx="1396">
                  <c:v>2.8538054994720947</c:v>
                </c:pt>
                <c:pt idx="1397">
                  <c:v>2.8538734281557367</c:v>
                </c:pt>
                <c:pt idx="1398">
                  <c:v>2.8539407319754799</c:v>
                </c:pt>
                <c:pt idx="1399">
                  <c:v>2.8540074115954988</c:v>
                </c:pt>
                <c:pt idx="1400">
                  <c:v>2.8540734676825998</c:v>
                </c:pt>
                <c:pt idx="1401">
                  <c:v>2.8541389009062477</c:v>
                </c:pt>
                <c:pt idx="1402">
                  <c:v>2.8542037119385797</c:v>
                </c:pt>
                <c:pt idx="1403">
                  <c:v>2.8542679014543997</c:v>
                </c:pt>
                <c:pt idx="1404">
                  <c:v>2.8543314701311902</c:v>
                </c:pt>
                <c:pt idx="1405">
                  <c:v>2.8543944186491101</c:v>
                </c:pt>
                <c:pt idx="1406">
                  <c:v>2.8544567476909899</c:v>
                </c:pt>
                <c:pt idx="1407">
                  <c:v>2.8545184579423699</c:v>
                </c:pt>
                <c:pt idx="1408">
                  <c:v>2.8545795500914402</c:v>
                </c:pt>
                <c:pt idx="1409">
                  <c:v>2.8546400248290809</c:v>
                </c:pt>
                <c:pt idx="1410">
                  <c:v>2.85469988284899</c:v>
                </c:pt>
                <c:pt idx="1411">
                  <c:v>2.8547591248473467</c:v>
                </c:pt>
                <c:pt idx="1412">
                  <c:v>2.8548177515231998</c:v>
                </c:pt>
                <c:pt idx="1413">
                  <c:v>2.8548757635782063</c:v>
                </c:pt>
                <c:pt idx="1414">
                  <c:v>2.8549331617168701</c:v>
                </c:pt>
                <c:pt idx="1415">
                  <c:v>2.8549899466462199</c:v>
                </c:pt>
                <c:pt idx="1416">
                  <c:v>2.8550461190760821</c:v>
                </c:pt>
                <c:pt idx="1417">
                  <c:v>2.8551016797191267</c:v>
                </c:pt>
                <c:pt idx="1418">
                  <c:v>2.8551566292905006</c:v>
                </c:pt>
                <c:pt idx="1419">
                  <c:v>2.85521096850831</c:v>
                </c:pt>
                <c:pt idx="1420">
                  <c:v>2.8552646980931731</c:v>
                </c:pt>
                <c:pt idx="1421">
                  <c:v>2.8553178187686901</c:v>
                </c:pt>
                <c:pt idx="1422">
                  <c:v>2.8553703312609597</c:v>
                </c:pt>
                <c:pt idx="1423">
                  <c:v>2.8554222362989377</c:v>
                </c:pt>
                <c:pt idx="1424">
                  <c:v>2.8554735346143567</c:v>
                </c:pt>
                <c:pt idx="1425">
                  <c:v>2.8555242269416299</c:v>
                </c:pt>
                <c:pt idx="1426">
                  <c:v>2.8555743140179302</c:v>
                </c:pt>
                <c:pt idx="1427">
                  <c:v>2.8556237965831968</c:v>
                </c:pt>
                <c:pt idx="1428">
                  <c:v>2.8556726753801143</c:v>
                </c:pt>
                <c:pt idx="1429">
                  <c:v>2.8557209511542267</c:v>
                </c:pt>
                <c:pt idx="1430">
                  <c:v>2.8557686246536118</c:v>
                </c:pt>
                <c:pt idx="1431">
                  <c:v>2.8558156966294161</c:v>
                </c:pt>
                <c:pt idx="1432">
                  <c:v>2.8558621678353577</c:v>
                </c:pt>
                <c:pt idx="1433">
                  <c:v>2.8559080390279377</c:v>
                </c:pt>
                <c:pt idx="1434">
                  <c:v>2.8559533109665267</c:v>
                </c:pt>
                <c:pt idx="1435">
                  <c:v>2.8559979844131824</c:v>
                </c:pt>
                <c:pt idx="1436">
                  <c:v>2.8560420601328791</c:v>
                </c:pt>
                <c:pt idx="1437">
                  <c:v>2.8560855388932529</c:v>
                </c:pt>
                <c:pt idx="1438">
                  <c:v>2.8561284214648248</c:v>
                </c:pt>
                <c:pt idx="1439">
                  <c:v>2.8561707086209212</c:v>
                </c:pt>
                <c:pt idx="1440">
                  <c:v>2.8562124011375167</c:v>
                </c:pt>
                <c:pt idx="1441">
                  <c:v>2.8562534997935192</c:v>
                </c:pt>
                <c:pt idx="1442">
                  <c:v>2.8562940053708177</c:v>
                </c:pt>
                <c:pt idx="1443">
                  <c:v>2.8563339186537378</c:v>
                </c:pt>
                <c:pt idx="1444">
                  <c:v>2.8563732404296998</c:v>
                </c:pt>
                <c:pt idx="1445">
                  <c:v>2.8564119714888148</c:v>
                </c:pt>
                <c:pt idx="1446">
                  <c:v>2.8564501126241568</c:v>
                </c:pt>
                <c:pt idx="1447">
                  <c:v>2.8564876646315587</c:v>
                </c:pt>
                <c:pt idx="1448">
                  <c:v>2.85652462830959</c:v>
                </c:pt>
                <c:pt idx="1449">
                  <c:v>2.8565610044597767</c:v>
                </c:pt>
                <c:pt idx="1450">
                  <c:v>2.8565967938864998</c:v>
                </c:pt>
                <c:pt idx="1451">
                  <c:v>2.8566319973968777</c:v>
                </c:pt>
                <c:pt idx="1452">
                  <c:v>2.8566666158009699</c:v>
                </c:pt>
                <c:pt idx="1453">
                  <c:v>2.8567006499117267</c:v>
                </c:pt>
                <c:pt idx="1454">
                  <c:v>2.8567341005448177</c:v>
                </c:pt>
                <c:pt idx="1455">
                  <c:v>2.8567669685188379</c:v>
                </c:pt>
                <c:pt idx="1456">
                  <c:v>2.85679925465538</c:v>
                </c:pt>
                <c:pt idx="1457">
                  <c:v>2.8568309597786352</c:v>
                </c:pt>
                <c:pt idx="1458">
                  <c:v>2.8568620847159463</c:v>
                </c:pt>
                <c:pt idx="1459">
                  <c:v>2.8568926302973967</c:v>
                </c:pt>
                <c:pt idx="1460">
                  <c:v>2.85692259735593</c:v>
                </c:pt>
                <c:pt idx="1461">
                  <c:v>2.8569519867274198</c:v>
                </c:pt>
                <c:pt idx="1462">
                  <c:v>2.8569807992506377</c:v>
                </c:pt>
                <c:pt idx="1463">
                  <c:v>2.8570090357672377</c:v>
                </c:pt>
                <c:pt idx="1464">
                  <c:v>2.8570366971217798</c:v>
                </c:pt>
                <c:pt idx="1465">
                  <c:v>2.8570637841617197</c:v>
                </c:pt>
                <c:pt idx="1466">
                  <c:v>2.8570902977374373</c:v>
                </c:pt>
                <c:pt idx="1467">
                  <c:v>2.8571162387021602</c:v>
                </c:pt>
                <c:pt idx="1468">
                  <c:v>2.8571416079121099</c:v>
                </c:pt>
                <c:pt idx="1469">
                  <c:v>2.8571664062264301</c:v>
                </c:pt>
                <c:pt idx="1470">
                  <c:v>2.8571906345071301</c:v>
                </c:pt>
                <c:pt idx="1471">
                  <c:v>2.8572142936191667</c:v>
                </c:pt>
                <c:pt idx="1472">
                  <c:v>2.8572373844304702</c:v>
                </c:pt>
                <c:pt idx="1473">
                  <c:v>2.8572599078118377</c:v>
                </c:pt>
                <c:pt idx="1474">
                  <c:v>2.8572818646371001</c:v>
                </c:pt>
                <c:pt idx="1475">
                  <c:v>2.857303255782969</c:v>
                </c:pt>
                <c:pt idx="1476">
                  <c:v>2.8573240821290402</c:v>
                </c:pt>
                <c:pt idx="1477">
                  <c:v>2.8573443445580198</c:v>
                </c:pt>
                <c:pt idx="1478">
                  <c:v>2.8573640439554802</c:v>
                </c:pt>
                <c:pt idx="1479">
                  <c:v>2.8573831812099701</c:v>
                </c:pt>
                <c:pt idx="1480">
                  <c:v>2.8574017572130002</c:v>
                </c:pt>
                <c:pt idx="1481">
                  <c:v>2.85741977285906</c:v>
                </c:pt>
                <c:pt idx="1482">
                  <c:v>2.85743722904561</c:v>
                </c:pt>
                <c:pt idx="1483">
                  <c:v>2.8574541266730806</c:v>
                </c:pt>
                <c:pt idx="1484">
                  <c:v>2.85747046664497</c:v>
                </c:pt>
                <c:pt idx="1485">
                  <c:v>2.8574862498676299</c:v>
                </c:pt>
                <c:pt idx="1486">
                  <c:v>2.8575014772504899</c:v>
                </c:pt>
                <c:pt idx="1487">
                  <c:v>2.85751614970596</c:v>
                </c:pt>
                <c:pt idx="1488">
                  <c:v>2.8575302681495018</c:v>
                </c:pt>
                <c:pt idx="1489">
                  <c:v>2.8575438334994177</c:v>
                </c:pt>
                <c:pt idx="1490">
                  <c:v>2.8575568466772601</c:v>
                </c:pt>
                <c:pt idx="1491">
                  <c:v>2.8575693086074412</c:v>
                </c:pt>
                <c:pt idx="1492">
                  <c:v>2.8575812202174418</c:v>
                </c:pt>
                <c:pt idx="1493">
                  <c:v>2.8575925824377002</c:v>
                </c:pt>
                <c:pt idx="1494">
                  <c:v>2.8576033962017777</c:v>
                </c:pt>
                <c:pt idx="1495">
                  <c:v>2.8576136624462798</c:v>
                </c:pt>
                <c:pt idx="1496">
                  <c:v>2.85762338211075</c:v>
                </c:pt>
                <c:pt idx="1497">
                  <c:v>2.85763255613784</c:v>
                </c:pt>
                <c:pt idx="1498">
                  <c:v>2.8576411854732124</c:v>
                </c:pt>
                <c:pt idx="1499">
                  <c:v>2.8576492710657178</c:v>
                </c:pt>
                <c:pt idx="1500">
                  <c:v>2.8576568138670377</c:v>
                </c:pt>
                <c:pt idx="1501">
                  <c:v>2.8576638148320987</c:v>
                </c:pt>
                <c:pt idx="1502">
                  <c:v>2.8576702749187977</c:v>
                </c:pt>
                <c:pt idx="1503">
                  <c:v>2.8576761950881222</c:v>
                </c:pt>
                <c:pt idx="1504">
                  <c:v>2.85768157630425</c:v>
                </c:pt>
                <c:pt idx="1505">
                  <c:v>2.8576864195341845</c:v>
                </c:pt>
                <c:pt idx="1506">
                  <c:v>2.8576907257483302</c:v>
                </c:pt>
                <c:pt idx="1507">
                  <c:v>2.8576944959198767</c:v>
                </c:pt>
                <c:pt idx="1508">
                  <c:v>2.8576977310253602</c:v>
                </c:pt>
                <c:pt idx="1509">
                  <c:v>2.8577004320442367</c:v>
                </c:pt>
                <c:pt idx="1510">
                  <c:v>2.8577025999591577</c:v>
                </c:pt>
                <c:pt idx="1511">
                  <c:v>2.8577042357559002</c:v>
                </c:pt>
                <c:pt idx="1512">
                  <c:v>2.8577053404232777</c:v>
                </c:pt>
                <c:pt idx="1513">
                  <c:v>2.857705914953252</c:v>
                </c:pt>
                <c:pt idx="1514">
                  <c:v>2.8577059603410198</c:v>
                </c:pt>
                <c:pt idx="1515">
                  <c:v>2.8577054775846977</c:v>
                </c:pt>
                <c:pt idx="1516">
                  <c:v>2.8577044676856902</c:v>
                </c:pt>
                <c:pt idx="1517">
                  <c:v>2.8577029316484968</c:v>
                </c:pt>
                <c:pt idx="1518">
                  <c:v>2.8577008704807598</c:v>
                </c:pt>
                <c:pt idx="1519">
                  <c:v>2.8576982851932424</c:v>
                </c:pt>
                <c:pt idx="1520">
                  <c:v>2.8576951767999597</c:v>
                </c:pt>
                <c:pt idx="1521">
                  <c:v>2.8576915463179779</c:v>
                </c:pt>
                <c:pt idx="1522">
                  <c:v>2.8576873947674701</c:v>
                </c:pt>
                <c:pt idx="1523">
                  <c:v>2.8576827231719797</c:v>
                </c:pt>
                <c:pt idx="1524">
                  <c:v>2.8576775325580797</c:v>
                </c:pt>
                <c:pt idx="1525">
                  <c:v>2.8576718239555468</c:v>
                </c:pt>
                <c:pt idx="1526">
                  <c:v>2.85766559839736</c:v>
                </c:pt>
                <c:pt idx="1527">
                  <c:v>2.8576588569196377</c:v>
                </c:pt>
                <c:pt idx="1528">
                  <c:v>2.8576516005617667</c:v>
                </c:pt>
                <c:pt idx="1529">
                  <c:v>2.8576438303662366</c:v>
                </c:pt>
                <c:pt idx="1530">
                  <c:v>2.8576355473788877</c:v>
                </c:pt>
                <c:pt idx="1531">
                  <c:v>2.8576267526485801</c:v>
                </c:pt>
                <c:pt idx="1532">
                  <c:v>2.8576174472275202</c:v>
                </c:pt>
                <c:pt idx="1533">
                  <c:v>2.8576076321710677</c:v>
                </c:pt>
                <c:pt idx="1534">
                  <c:v>2.8575973085378612</c:v>
                </c:pt>
                <c:pt idx="1535">
                  <c:v>2.8575864773897197</c:v>
                </c:pt>
                <c:pt idx="1536">
                  <c:v>2.857575139791694</c:v>
                </c:pt>
                <c:pt idx="1537">
                  <c:v>2.85756329681216</c:v>
                </c:pt>
                <c:pt idx="1538">
                  <c:v>2.8575509495225999</c:v>
                </c:pt>
                <c:pt idx="1539">
                  <c:v>2.8575380989978401</c:v>
                </c:pt>
                <c:pt idx="1540">
                  <c:v>2.8575247463159661</c:v>
                </c:pt>
                <c:pt idx="1541">
                  <c:v>2.8575108925581798</c:v>
                </c:pt>
                <c:pt idx="1542">
                  <c:v>2.85749653880917</c:v>
                </c:pt>
                <c:pt idx="1543">
                  <c:v>2.8574816861567598</c:v>
                </c:pt>
                <c:pt idx="1544">
                  <c:v>2.8574663356920587</c:v>
                </c:pt>
                <c:pt idx="1545">
                  <c:v>2.8574504885094787</c:v>
                </c:pt>
                <c:pt idx="1546">
                  <c:v>2.8574341457067001</c:v>
                </c:pt>
                <c:pt idx="1547">
                  <c:v>2.8574173083846999</c:v>
                </c:pt>
                <c:pt idx="1548">
                  <c:v>2.8573999776477699</c:v>
                </c:pt>
                <c:pt idx="1549">
                  <c:v>2.8573821546034597</c:v>
                </c:pt>
                <c:pt idx="1550">
                  <c:v>2.8573638403626802</c:v>
                </c:pt>
                <c:pt idx="1551">
                  <c:v>2.8573450360395967</c:v>
                </c:pt>
                <c:pt idx="1552">
                  <c:v>2.8573257427517866</c:v>
                </c:pt>
                <c:pt idx="1553">
                  <c:v>2.8573059616199701</c:v>
                </c:pt>
                <c:pt idx="1554">
                  <c:v>2.8572856937683722</c:v>
                </c:pt>
                <c:pt idx="1555">
                  <c:v>2.8572649403245598</c:v>
                </c:pt>
                <c:pt idx="1556">
                  <c:v>2.8572437024192587</c:v>
                </c:pt>
                <c:pt idx="1557">
                  <c:v>2.8572219811867101</c:v>
                </c:pt>
                <c:pt idx="1558">
                  <c:v>2.8571997777644489</c:v>
                </c:pt>
                <c:pt idx="1559">
                  <c:v>2.8571770932932568</c:v>
                </c:pt>
                <c:pt idx="1560">
                  <c:v>2.8571539289175298</c:v>
                </c:pt>
                <c:pt idx="1561">
                  <c:v>2.8571302857847898</c:v>
                </c:pt>
                <c:pt idx="1562">
                  <c:v>2.8571061650460399</c:v>
                </c:pt>
                <c:pt idx="1563">
                  <c:v>2.8570815678556412</c:v>
                </c:pt>
                <c:pt idx="1564">
                  <c:v>2.8570564953713387</c:v>
                </c:pt>
                <c:pt idx="1565">
                  <c:v>2.85703094875426</c:v>
                </c:pt>
                <c:pt idx="1566">
                  <c:v>2.8570049291689377</c:v>
                </c:pt>
                <c:pt idx="1567">
                  <c:v>2.8569784377832286</c:v>
                </c:pt>
                <c:pt idx="1568">
                  <c:v>2.8569514757686147</c:v>
                </c:pt>
                <c:pt idx="1569">
                  <c:v>2.8569240442997597</c:v>
                </c:pt>
                <c:pt idx="1570">
                  <c:v>2.8568961445547347</c:v>
                </c:pt>
                <c:pt idx="1571">
                  <c:v>2.8568677777152667</c:v>
                </c:pt>
                <c:pt idx="1572">
                  <c:v>2.856838944966229</c:v>
                </c:pt>
                <c:pt idx="1573">
                  <c:v>2.8568096474961777</c:v>
                </c:pt>
                <c:pt idx="1574">
                  <c:v>2.8567798864969101</c:v>
                </c:pt>
                <c:pt idx="1575">
                  <c:v>2.8567496631637108</c:v>
                </c:pt>
                <c:pt idx="1576">
                  <c:v>2.8567189786955267</c:v>
                </c:pt>
                <c:pt idx="1577">
                  <c:v>2.8566878342944024</c:v>
                </c:pt>
                <c:pt idx="1578">
                  <c:v>2.8566562311661081</c:v>
                </c:pt>
                <c:pt idx="1579">
                  <c:v>2.8566241705198081</c:v>
                </c:pt>
                <c:pt idx="1580">
                  <c:v>2.8565916535681577</c:v>
                </c:pt>
                <c:pt idx="1581">
                  <c:v>2.8565586815271731</c:v>
                </c:pt>
                <c:pt idx="1582">
                  <c:v>2.8565252556165501</c:v>
                </c:pt>
                <c:pt idx="1583">
                  <c:v>2.8564913770593199</c:v>
                </c:pt>
                <c:pt idx="1584">
                  <c:v>2.8564570470820598</c:v>
                </c:pt>
                <c:pt idx="1585">
                  <c:v>2.8564222669148767</c:v>
                </c:pt>
                <c:pt idx="1586">
                  <c:v>2.8563870377913698</c:v>
                </c:pt>
                <c:pt idx="1587">
                  <c:v>2.8563513609486177</c:v>
                </c:pt>
                <c:pt idx="1588">
                  <c:v>2.8563152376272667</c:v>
                </c:pt>
                <c:pt idx="1589">
                  <c:v>2.8562786690714352</c:v>
                </c:pt>
                <c:pt idx="1590">
                  <c:v>2.8562416565288773</c:v>
                </c:pt>
                <c:pt idx="1591">
                  <c:v>2.8562042012507987</c:v>
                </c:pt>
                <c:pt idx="1592">
                  <c:v>2.8561663044918704</c:v>
                </c:pt>
                <c:pt idx="1593">
                  <c:v>2.8561279675105502</c:v>
                </c:pt>
                <c:pt idx="1594">
                  <c:v>2.8560891915685636</c:v>
                </c:pt>
                <c:pt idx="1595">
                  <c:v>2.8560499779314767</c:v>
                </c:pt>
                <c:pt idx="1596">
                  <c:v>2.8560103278681752</c:v>
                </c:pt>
                <c:pt idx="1597">
                  <c:v>2.8559702426513818</c:v>
                </c:pt>
                <c:pt idx="1598">
                  <c:v>2.8559297235570398</c:v>
                </c:pt>
                <c:pt idx="1599">
                  <c:v>2.8558887718650388</c:v>
                </c:pt>
                <c:pt idx="1600">
                  <c:v>2.8558473888586424</c:v>
                </c:pt>
                <c:pt idx="1601">
                  <c:v>2.8558055758248209</c:v>
                </c:pt>
                <c:pt idx="1602">
                  <c:v>2.8557633340541022</c:v>
                </c:pt>
                <c:pt idx="1603">
                  <c:v>2.8557206648406597</c:v>
                </c:pt>
                <c:pt idx="1604">
                  <c:v>2.8556775694821677</c:v>
                </c:pt>
                <c:pt idx="1605">
                  <c:v>2.85563404928005</c:v>
                </c:pt>
                <c:pt idx="1606">
                  <c:v>2.85559010553931</c:v>
                </c:pt>
                <c:pt idx="1607">
                  <c:v>2.8555457395685515</c:v>
                </c:pt>
                <c:pt idx="1608">
                  <c:v>2.85550095268019</c:v>
                </c:pt>
                <c:pt idx="1609">
                  <c:v>2.8554557461900267</c:v>
                </c:pt>
                <c:pt idx="1610">
                  <c:v>2.8554101214176977</c:v>
                </c:pt>
                <c:pt idx="1611">
                  <c:v>2.8553640796864399</c:v>
                </c:pt>
                <c:pt idx="1612">
                  <c:v>2.8553176223231667</c:v>
                </c:pt>
                <c:pt idx="1613">
                  <c:v>2.8552707506584598</c:v>
                </c:pt>
                <c:pt idx="1614">
                  <c:v>2.8552234660265867</c:v>
                </c:pt>
                <c:pt idx="1615">
                  <c:v>2.85517576976549</c:v>
                </c:pt>
                <c:pt idx="1616">
                  <c:v>2.8551276632167997</c:v>
                </c:pt>
                <c:pt idx="1617">
                  <c:v>2.8550791477258577</c:v>
                </c:pt>
                <c:pt idx="1618">
                  <c:v>2.8550302246417067</c:v>
                </c:pt>
                <c:pt idx="1619">
                  <c:v>2.8549808953170999</c:v>
                </c:pt>
                <c:pt idx="1620">
                  <c:v>2.8549311611084902</c:v>
                </c:pt>
                <c:pt idx="1621">
                  <c:v>2.8548810233760578</c:v>
                </c:pt>
                <c:pt idx="1622">
                  <c:v>2.8548304834837159</c:v>
                </c:pt>
                <c:pt idx="1623">
                  <c:v>2.85477954279922</c:v>
                </c:pt>
                <c:pt idx="1624">
                  <c:v>2.8547282026938388</c:v>
                </c:pt>
                <c:pt idx="1625">
                  <c:v>2.8546764645427567</c:v>
                </c:pt>
                <c:pt idx="1626">
                  <c:v>2.854624329724869</c:v>
                </c:pt>
                <c:pt idx="1627">
                  <c:v>2.8545717996229212</c:v>
                </c:pt>
                <c:pt idx="1628">
                  <c:v>2.8545188756232167</c:v>
                </c:pt>
                <c:pt idx="1629">
                  <c:v>2.8544655591160377</c:v>
                </c:pt>
                <c:pt idx="1630">
                  <c:v>2.8544118514953611</c:v>
                </c:pt>
                <c:pt idx="1631">
                  <c:v>2.85435775415894</c:v>
                </c:pt>
                <c:pt idx="1632">
                  <c:v>2.8543032685083802</c:v>
                </c:pt>
                <c:pt idx="1633">
                  <c:v>2.8542483959489786</c:v>
                </c:pt>
                <c:pt idx="1634">
                  <c:v>2.8541931378900598</c:v>
                </c:pt>
                <c:pt idx="1635">
                  <c:v>2.85413749574449</c:v>
                </c:pt>
                <c:pt idx="1636">
                  <c:v>2.8540814709291267</c:v>
                </c:pt>
                <c:pt idx="1637">
                  <c:v>2.8540250648646177</c:v>
                </c:pt>
                <c:pt idx="1638">
                  <c:v>2.8539682789754299</c:v>
                </c:pt>
                <c:pt idx="1639">
                  <c:v>2.8539111146898977</c:v>
                </c:pt>
                <c:pt idx="1640">
                  <c:v>2.8538535734401727</c:v>
                </c:pt>
                <c:pt idx="1641">
                  <c:v>2.8537956566622902</c:v>
                </c:pt>
                <c:pt idx="1642">
                  <c:v>2.8537373657961402</c:v>
                </c:pt>
                <c:pt idx="1643">
                  <c:v>2.85367870228544</c:v>
                </c:pt>
                <c:pt idx="1644">
                  <c:v>2.8536196675778598</c:v>
                </c:pt>
                <c:pt idx="1645">
                  <c:v>2.8535602631248778</c:v>
                </c:pt>
                <c:pt idx="1646">
                  <c:v>2.8535004903819301</c:v>
                </c:pt>
                <c:pt idx="1647">
                  <c:v>2.8534403508082424</c:v>
                </c:pt>
                <c:pt idx="1648">
                  <c:v>2.8533798458671202</c:v>
                </c:pt>
                <c:pt idx="1649">
                  <c:v>2.8533189770255798</c:v>
                </c:pt>
                <c:pt idx="1650">
                  <c:v>2.8532577457546702</c:v>
                </c:pt>
                <c:pt idx="1651">
                  <c:v>2.85319615352934</c:v>
                </c:pt>
                <c:pt idx="1652">
                  <c:v>2.8531342018284884</c:v>
                </c:pt>
                <c:pt idx="1653">
                  <c:v>2.8530718921348397</c:v>
                </c:pt>
                <c:pt idx="1654">
                  <c:v>2.8530092259352577</c:v>
                </c:pt>
                <c:pt idx="1655">
                  <c:v>2.8529462047203977</c:v>
                </c:pt>
                <c:pt idx="1656">
                  <c:v>2.8528828299849147</c:v>
                </c:pt>
                <c:pt idx="1657">
                  <c:v>2.8528191032274952</c:v>
                </c:pt>
                <c:pt idx="1658">
                  <c:v>2.8527550259507009</c:v>
                </c:pt>
                <c:pt idx="1659">
                  <c:v>2.8526905996611567</c:v>
                </c:pt>
                <c:pt idx="1660">
                  <c:v>2.852625825869374</c:v>
                </c:pt>
                <c:pt idx="1661">
                  <c:v>2.85256070608997</c:v>
                </c:pt>
                <c:pt idx="1662">
                  <c:v>2.85249524184146</c:v>
                </c:pt>
                <c:pt idx="1663">
                  <c:v>2.8524294346464081</c:v>
                </c:pt>
                <c:pt idx="1664">
                  <c:v>2.85236328603149</c:v>
                </c:pt>
                <c:pt idx="1665">
                  <c:v>2.85229679752723</c:v>
                </c:pt>
                <c:pt idx="1666">
                  <c:v>2.8522299706682332</c:v>
                </c:pt>
                <c:pt idx="1667">
                  <c:v>2.8521628069933187</c:v>
                </c:pt>
                <c:pt idx="1668">
                  <c:v>2.8520953080450577</c:v>
                </c:pt>
                <c:pt idx="1669">
                  <c:v>2.8520274753703077</c:v>
                </c:pt>
                <c:pt idx="1670">
                  <c:v>2.8519593105198036</c:v>
                </c:pt>
                <c:pt idx="1671">
                  <c:v>2.8518908150485567</c:v>
                </c:pt>
                <c:pt idx="1672">
                  <c:v>2.8518219905154587</c:v>
                </c:pt>
                <c:pt idx="1673">
                  <c:v>2.8517528384835367</c:v>
                </c:pt>
                <c:pt idx="1674">
                  <c:v>2.8516833605199667</c:v>
                </c:pt>
                <c:pt idx="1675">
                  <c:v>2.8516135581959499</c:v>
                </c:pt>
                <c:pt idx="1676">
                  <c:v>2.8515434330867655</c:v>
                </c:pt>
                <c:pt idx="1677">
                  <c:v>2.8514729867719977</c:v>
                </c:pt>
                <c:pt idx="1678">
                  <c:v>2.8514022208350767</c:v>
                </c:pt>
                <c:pt idx="1679">
                  <c:v>2.8513311368636987</c:v>
                </c:pt>
                <c:pt idx="1680">
                  <c:v>2.8512597364496481</c:v>
                </c:pt>
                <c:pt idx="1681">
                  <c:v>2.8511880211889777</c:v>
                </c:pt>
                <c:pt idx="1682">
                  <c:v>2.8511159926816787</c:v>
                </c:pt>
                <c:pt idx="1683">
                  <c:v>2.8510436525320397</c:v>
                </c:pt>
                <c:pt idx="1684">
                  <c:v>2.85097100234846</c:v>
                </c:pt>
                <c:pt idx="1685">
                  <c:v>2.8508980437435167</c:v>
                </c:pt>
                <c:pt idx="1686">
                  <c:v>2.8508247783339802</c:v>
                </c:pt>
                <c:pt idx="1687">
                  <c:v>2.8507512077407702</c:v>
                </c:pt>
                <c:pt idx="1688">
                  <c:v>2.8506773335890081</c:v>
                </c:pt>
                <c:pt idx="1689">
                  <c:v>2.8506031575080777</c:v>
                </c:pt>
                <c:pt idx="1690">
                  <c:v>2.8505286811314798</c:v>
                </c:pt>
                <c:pt idx="1691">
                  <c:v>2.8504539060969587</c:v>
                </c:pt>
                <c:pt idx="1692">
                  <c:v>2.8503788340464777</c:v>
                </c:pt>
                <c:pt idx="1693">
                  <c:v>2.8503034666262788</c:v>
                </c:pt>
                <c:pt idx="1694">
                  <c:v>2.8502278054867598</c:v>
                </c:pt>
                <c:pt idx="1695">
                  <c:v>2.8501518522826412</c:v>
                </c:pt>
                <c:pt idx="1696">
                  <c:v>2.8500756086728187</c:v>
                </c:pt>
                <c:pt idx="1697">
                  <c:v>2.8499990763205298</c:v>
                </c:pt>
                <c:pt idx="1698">
                  <c:v>2.8499222568932199</c:v>
                </c:pt>
                <c:pt idx="1699">
                  <c:v>2.8498451520626387</c:v>
                </c:pt>
                <c:pt idx="1700">
                  <c:v>2.8497677635047998</c:v>
                </c:pt>
                <c:pt idx="1701">
                  <c:v>2.8496900929000399</c:v>
                </c:pt>
                <c:pt idx="1702">
                  <c:v>2.8496121419329601</c:v>
                </c:pt>
                <c:pt idx="1703">
                  <c:v>2.8495339122924812</c:v>
                </c:pt>
                <c:pt idx="1704">
                  <c:v>2.849455405671812</c:v>
                </c:pt>
                <c:pt idx="1705">
                  <c:v>2.8493766237686167</c:v>
                </c:pt>
                <c:pt idx="1706">
                  <c:v>2.8492975682847099</c:v>
                </c:pt>
                <c:pt idx="1707">
                  <c:v>2.8492182409263211</c:v>
                </c:pt>
                <c:pt idx="1708">
                  <c:v>2.8491386434040398</c:v>
                </c:pt>
                <c:pt idx="1709">
                  <c:v>2.84905877743279</c:v>
                </c:pt>
                <c:pt idx="1710">
                  <c:v>2.8489786447318677</c:v>
                </c:pt>
                <c:pt idx="1711">
                  <c:v>2.8488982470249602</c:v>
                </c:pt>
                <c:pt idx="1712">
                  <c:v>2.84881758604008</c:v>
                </c:pt>
                <c:pt idx="1713">
                  <c:v>2.8487366635096598</c:v>
                </c:pt>
                <c:pt idx="1714">
                  <c:v>2.8486554811705367</c:v>
                </c:pt>
                <c:pt idx="1715">
                  <c:v>2.8485740407639648</c:v>
                </c:pt>
                <c:pt idx="1716">
                  <c:v>2.8484923440354901</c:v>
                </c:pt>
                <c:pt idx="1717">
                  <c:v>2.8484103927352398</c:v>
                </c:pt>
                <c:pt idx="1718">
                  <c:v>2.8483281886176899</c:v>
                </c:pt>
                <c:pt idx="1719">
                  <c:v>2.8482457334417126</c:v>
                </c:pt>
                <c:pt idx="1720">
                  <c:v>2.84816302897076</c:v>
                </c:pt>
                <c:pt idx="1721">
                  <c:v>2.8480800769725412</c:v>
                </c:pt>
                <c:pt idx="1722">
                  <c:v>2.8479968792193802</c:v>
                </c:pt>
                <c:pt idx="1723">
                  <c:v>2.8479134374879997</c:v>
                </c:pt>
                <c:pt idx="1724">
                  <c:v>2.8478297535595898</c:v>
                </c:pt>
                <c:pt idx="1725">
                  <c:v>2.8477458292198481</c:v>
                </c:pt>
                <c:pt idx="1726">
                  <c:v>2.8476616662590399</c:v>
                </c:pt>
                <c:pt idx="1727">
                  <c:v>2.8475772664718018</c:v>
                </c:pt>
                <c:pt idx="1728">
                  <c:v>2.84749263165725</c:v>
                </c:pt>
                <c:pt idx="1729">
                  <c:v>2.8474077636191999</c:v>
                </c:pt>
                <c:pt idx="1730">
                  <c:v>2.8473226641658598</c:v>
                </c:pt>
                <c:pt idx="1731">
                  <c:v>2.84723733511</c:v>
                </c:pt>
                <c:pt idx="1732">
                  <c:v>2.8471517782689659</c:v>
                </c:pt>
                <c:pt idx="1733">
                  <c:v>2.8470659954645177</c:v>
                </c:pt>
                <c:pt idx="1734">
                  <c:v>2.8469799885231777</c:v>
                </c:pt>
                <c:pt idx="1735">
                  <c:v>2.8468937592759</c:v>
                </c:pt>
                <c:pt idx="1736">
                  <c:v>2.8468073095582138</c:v>
                </c:pt>
                <c:pt idx="1737">
                  <c:v>2.8467206412103812</c:v>
                </c:pt>
                <c:pt idx="1738">
                  <c:v>2.8466337560770012</c:v>
                </c:pt>
                <c:pt idx="1739">
                  <c:v>2.8465466560074799</c:v>
                </c:pt>
                <c:pt idx="1740">
                  <c:v>2.8464593428557468</c:v>
                </c:pt>
                <c:pt idx="1741">
                  <c:v>2.8463718184803812</c:v>
                </c:pt>
                <c:pt idx="1742">
                  <c:v>2.8462840847445587</c:v>
                </c:pt>
                <c:pt idx="1743">
                  <c:v>2.8461961435161198</c:v>
                </c:pt>
                <c:pt idx="1744">
                  <c:v>2.84610799666752</c:v>
                </c:pt>
                <c:pt idx="1745">
                  <c:v>2.8460196460758667</c:v>
                </c:pt>
                <c:pt idx="1746">
                  <c:v>2.8459310936229802</c:v>
                </c:pt>
                <c:pt idx="1747">
                  <c:v>2.8458423411952367</c:v>
                </c:pt>
                <c:pt idx="1748">
                  <c:v>2.8457533906838126</c:v>
                </c:pt>
                <c:pt idx="1749">
                  <c:v>2.8456642439845501</c:v>
                </c:pt>
                <c:pt idx="1750">
                  <c:v>2.8455749029978801</c:v>
                </c:pt>
                <c:pt idx="1751">
                  <c:v>2.8454853696290368</c:v>
                </c:pt>
                <c:pt idx="1752">
                  <c:v>2.8453956457879612</c:v>
                </c:pt>
                <c:pt idx="1753">
                  <c:v>2.8453057333892224</c:v>
                </c:pt>
                <c:pt idx="1754">
                  <c:v>2.845215634352269</c:v>
                </c:pt>
                <c:pt idx="1755">
                  <c:v>2.8451253506012102</c:v>
                </c:pt>
                <c:pt idx="1756">
                  <c:v>2.8450348840648267</c:v>
                </c:pt>
                <c:pt idx="1757">
                  <c:v>2.8449442366767599</c:v>
                </c:pt>
                <c:pt idx="1758">
                  <c:v>2.8448534103753778</c:v>
                </c:pt>
                <c:pt idx="1759">
                  <c:v>2.8447624071038367</c:v>
                </c:pt>
                <c:pt idx="1760">
                  <c:v>2.8446712288100402</c:v>
                </c:pt>
                <c:pt idx="1761">
                  <c:v>3.2571617904941612</c:v>
                </c:pt>
                <c:pt idx="1762">
                  <c:v>3.2589511612081399</c:v>
                </c:pt>
                <c:pt idx="1763">
                  <c:v>3.2607454874151198</c:v>
                </c:pt>
                <c:pt idx="1764">
                  <c:v>3.262544776300345</c:v>
                </c:pt>
                <c:pt idx="1765">
                  <c:v>3.2643490350461701</c:v>
                </c:pt>
                <c:pt idx="1766">
                  <c:v>3.2661582708324612</c:v>
                </c:pt>
                <c:pt idx="1767">
                  <c:v>3.2679724908360401</c:v>
                </c:pt>
                <c:pt idx="1768">
                  <c:v>3.269791702231128</c:v>
                </c:pt>
                <c:pt idx="1769">
                  <c:v>3.2716159121887767</c:v>
                </c:pt>
                <c:pt idx="1770">
                  <c:v>3.2734451278775301</c:v>
                </c:pt>
                <c:pt idx="1771">
                  <c:v>3.27527935646276</c:v>
                </c:pt>
                <c:pt idx="1772">
                  <c:v>3.2771186051069412</c:v>
                </c:pt>
                <c:pt idx="1773">
                  <c:v>3.2789628809695399</c:v>
                </c:pt>
                <c:pt idx="1774">
                  <c:v>3.2808121912070498</c:v>
                </c:pt>
                <c:pt idx="1775">
                  <c:v>3.2826665429728812</c:v>
                </c:pt>
                <c:pt idx="1776">
                  <c:v>3.2845259434173482</c:v>
                </c:pt>
                <c:pt idx="1777">
                  <c:v>3.2863903996875812</c:v>
                </c:pt>
                <c:pt idx="1778">
                  <c:v>3.2882599189277202</c:v>
                </c:pt>
                <c:pt idx="1779">
                  <c:v>3.2901345082785958</c:v>
                </c:pt>
                <c:pt idx="1780">
                  <c:v>3.2920141748777501</c:v>
                </c:pt>
                <c:pt idx="1781">
                  <c:v>3.2938989258596587</c:v>
                </c:pt>
                <c:pt idx="1782">
                  <c:v>3.295788768355425</c:v>
                </c:pt>
                <c:pt idx="1783">
                  <c:v>3.2976837094927012</c:v>
                </c:pt>
                <c:pt idx="1784">
                  <c:v>3.2995837563960144</c:v>
                </c:pt>
                <c:pt idx="1785">
                  <c:v>3.301488916186234</c:v>
                </c:pt>
                <c:pt idx="1786">
                  <c:v>3.30339919598114</c:v>
                </c:pt>
                <c:pt idx="1787">
                  <c:v>3.3053146028947702</c:v>
                </c:pt>
                <c:pt idx="1788">
                  <c:v>3.3072351440377998</c:v>
                </c:pt>
                <c:pt idx="1789">
                  <c:v>3.3091608265173602</c:v>
                </c:pt>
                <c:pt idx="1790">
                  <c:v>3.3110916574370202</c:v>
                </c:pt>
                <c:pt idx="1791">
                  <c:v>3.3130276438967701</c:v>
                </c:pt>
                <c:pt idx="1792">
                  <c:v>3.3149687929929699</c:v>
                </c:pt>
                <c:pt idx="1793">
                  <c:v>3.3169151118183167</c:v>
                </c:pt>
                <c:pt idx="1794">
                  <c:v>3.3188666074618567</c:v>
                </c:pt>
                <c:pt idx="1795">
                  <c:v>3.3208232870088477</c:v>
                </c:pt>
                <c:pt idx="1796">
                  <c:v>3.3227851575408387</c:v>
                </c:pt>
                <c:pt idx="1797">
                  <c:v>3.32475222613557</c:v>
                </c:pt>
                <c:pt idx="1798">
                  <c:v>3.3267244998669501</c:v>
                </c:pt>
                <c:pt idx="1799">
                  <c:v>3.32870198580504</c:v>
                </c:pt>
                <c:pt idx="1800">
                  <c:v>3.3306846910159997</c:v>
                </c:pt>
                <c:pt idx="1801">
                  <c:v>3.3326726225620624</c:v>
                </c:pt>
                <c:pt idx="1802">
                  <c:v>3.3346657875015597</c:v>
                </c:pt>
                <c:pt idx="1803">
                  <c:v>3.3366641928886822</c:v>
                </c:pt>
                <c:pt idx="1804">
                  <c:v>3.3386678457737977</c:v>
                </c:pt>
                <c:pt idx="1805">
                  <c:v>3.3406767532030277</c:v>
                </c:pt>
                <c:pt idx="1806">
                  <c:v>3.3426909222184777</c:v>
                </c:pt>
                <c:pt idx="1807">
                  <c:v>3.34471035985813</c:v>
                </c:pt>
                <c:pt idx="1808">
                  <c:v>3.3467350731557777</c:v>
                </c:pt>
                <c:pt idx="1809">
                  <c:v>3.34876506914105</c:v>
                </c:pt>
                <c:pt idx="1810">
                  <c:v>3.3508003548393197</c:v>
                </c:pt>
                <c:pt idx="1811">
                  <c:v>3.3528409372716421</c:v>
                </c:pt>
                <c:pt idx="1812">
                  <c:v>3.3548868234549567</c:v>
                </c:pt>
                <c:pt idx="1813">
                  <c:v>3.3569380204016377</c:v>
                </c:pt>
                <c:pt idx="1814">
                  <c:v>3.3589945351198387</c:v>
                </c:pt>
                <c:pt idx="1815">
                  <c:v>3.3610563746132147</c:v>
                </c:pt>
                <c:pt idx="1816">
                  <c:v>3.3631235458811917</c:v>
                </c:pt>
                <c:pt idx="1817">
                  <c:v>3.3651960559183602</c:v>
                </c:pt>
                <c:pt idx="1818">
                  <c:v>3.3672739117151598</c:v>
                </c:pt>
                <c:pt idx="1819">
                  <c:v>3.36935712025732</c:v>
                </c:pt>
                <c:pt idx="1820">
                  <c:v>3.3714456885260367</c:v>
                </c:pt>
                <c:pt idx="1821">
                  <c:v>3.3735396234978867</c:v>
                </c:pt>
                <c:pt idx="1822">
                  <c:v>3.3756389321447884</c:v>
                </c:pt>
                <c:pt idx="1823">
                  <c:v>3.3777436214340977</c:v>
                </c:pt>
                <c:pt idx="1824">
                  <c:v>3.3798536983282532</c:v>
                </c:pt>
                <c:pt idx="1825">
                  <c:v>3.3819691697852177</c:v>
                </c:pt>
                <c:pt idx="1826">
                  <c:v>3.3840900427579466</c:v>
                </c:pt>
                <c:pt idx="1827">
                  <c:v>3.3862163241945527</c:v>
                </c:pt>
                <c:pt idx="1828">
                  <c:v>3.3883480210385977</c:v>
                </c:pt>
                <c:pt idx="1829">
                  <c:v>3.3904851402285177</c:v>
                </c:pt>
                <c:pt idx="1830">
                  <c:v>3.3926276886978797</c:v>
                </c:pt>
                <c:pt idx="1831">
                  <c:v>3.3947756733753267</c:v>
                </c:pt>
                <c:pt idx="1832">
                  <c:v>3.3969291011845177</c:v>
                </c:pt>
                <c:pt idx="1833">
                  <c:v>3.3990879790440767</c:v>
                </c:pt>
                <c:pt idx="1834">
                  <c:v>3.4012523138675967</c:v>
                </c:pt>
                <c:pt idx="1835">
                  <c:v>3.4034221125635797</c:v>
                </c:pt>
                <c:pt idx="1836">
                  <c:v>3.405597382035388</c:v>
                </c:pt>
                <c:pt idx="1837">
                  <c:v>3.4077781291811777</c:v>
                </c:pt>
                <c:pt idx="1838">
                  <c:v>3.40996436089406</c:v>
                </c:pt>
                <c:pt idx="1839">
                  <c:v>3.4121560840617788</c:v>
                </c:pt>
                <c:pt idx="1840">
                  <c:v>3.4143533055669502</c:v>
                </c:pt>
                <c:pt idx="1841">
                  <c:v>3.4165560322867377</c:v>
                </c:pt>
                <c:pt idx="1842">
                  <c:v>3.4187642710930999</c:v>
                </c:pt>
                <c:pt idx="1843">
                  <c:v>3.4209780288525802</c:v>
                </c:pt>
                <c:pt idx="1844">
                  <c:v>3.4231973124263888</c:v>
                </c:pt>
                <c:pt idx="1845">
                  <c:v>3.4254221286701068</c:v>
                </c:pt>
                <c:pt idx="1846">
                  <c:v>3.4276524844341081</c:v>
                </c:pt>
                <c:pt idx="1847">
                  <c:v>3.429888386563154</c:v>
                </c:pt>
                <c:pt idx="1848">
                  <c:v>3.4321298418964812</c:v>
                </c:pt>
                <c:pt idx="1849">
                  <c:v>3.4343768572676612</c:v>
                </c:pt>
                <c:pt idx="1850">
                  <c:v>3.4366294395046992</c:v>
                </c:pt>
                <c:pt idx="1851">
                  <c:v>3.4388875954302067</c:v>
                </c:pt>
                <c:pt idx="1852">
                  <c:v>3.4411513318607199</c:v>
                </c:pt>
                <c:pt idx="1853">
                  <c:v>3.4434206556073517</c:v>
                </c:pt>
                <c:pt idx="1854">
                  <c:v>3.4456955734752777</c:v>
                </c:pt>
                <c:pt idx="1855">
                  <c:v>3.4479760922641001</c:v>
                </c:pt>
                <c:pt idx="1856">
                  <c:v>3.4502622187674499</c:v>
                </c:pt>
                <c:pt idx="1857">
                  <c:v>3.4525539597731472</c:v>
                </c:pt>
                <c:pt idx="1858">
                  <c:v>3.4548513220632167</c:v>
                </c:pt>
                <c:pt idx="1859">
                  <c:v>3.4571543124136301</c:v>
                </c:pt>
                <c:pt idx="1860">
                  <c:v>3.4594629375944281</c:v>
                </c:pt>
                <c:pt idx="1861">
                  <c:v>3.4617772043698198</c:v>
                </c:pt>
                <c:pt idx="1862">
                  <c:v>3.4640971194977701</c:v>
                </c:pt>
                <c:pt idx="1863">
                  <c:v>3.4664226897303267</c:v>
                </c:pt>
                <c:pt idx="1864">
                  <c:v>3.46875392181341</c:v>
                </c:pt>
                <c:pt idx="1865">
                  <c:v>3.47109082248681</c:v>
                </c:pt>
                <c:pt idx="1866">
                  <c:v>3.4734333984841501</c:v>
                </c:pt>
                <c:pt idx="1867">
                  <c:v>3.4757816565328801</c:v>
                </c:pt>
                <c:pt idx="1868">
                  <c:v>3.4781356033541777</c:v>
                </c:pt>
                <c:pt idx="1869">
                  <c:v>3.4804952456630098</c:v>
                </c:pt>
                <c:pt idx="1870">
                  <c:v>3.4828605901679901</c:v>
                </c:pt>
                <c:pt idx="1871">
                  <c:v>3.4852316435714212</c:v>
                </c:pt>
                <c:pt idx="1872">
                  <c:v>3.4876084125692177</c:v>
                </c:pt>
                <c:pt idx="1873">
                  <c:v>3.48999090385092</c:v>
                </c:pt>
                <c:pt idx="1874">
                  <c:v>3.4923791240995548</c:v>
                </c:pt>
                <c:pt idx="1875">
                  <c:v>3.4947730799918397</c:v>
                </c:pt>
                <c:pt idx="1876">
                  <c:v>3.4971727781977848</c:v>
                </c:pt>
                <c:pt idx="1877">
                  <c:v>3.4995782253808767</c:v>
                </c:pt>
                <c:pt idx="1878">
                  <c:v>3.5019894281981987</c:v>
                </c:pt>
                <c:pt idx="1879">
                  <c:v>3.5044063933000387</c:v>
                </c:pt>
                <c:pt idx="1880">
                  <c:v>3.5068291273301067</c:v>
                </c:pt>
                <c:pt idx="1881">
                  <c:v>3.5092576369254198</c:v>
                </c:pt>
                <c:pt idx="1882">
                  <c:v>3.51169192871625</c:v>
                </c:pt>
                <c:pt idx="1883">
                  <c:v>3.5141320093261501</c:v>
                </c:pt>
                <c:pt idx="1884">
                  <c:v>3.5165778853718477</c:v>
                </c:pt>
                <c:pt idx="1885">
                  <c:v>3.5190295634632767</c:v>
                </c:pt>
                <c:pt idx="1886">
                  <c:v>3.5214870502034898</c:v>
                </c:pt>
                <c:pt idx="1887">
                  <c:v>3.5239503521886499</c:v>
                </c:pt>
                <c:pt idx="1888">
                  <c:v>3.5264194760079701</c:v>
                </c:pt>
                <c:pt idx="1889">
                  <c:v>3.52889442824373</c:v>
                </c:pt>
                <c:pt idx="1890">
                  <c:v>3.5313752154711877</c:v>
                </c:pt>
                <c:pt idx="1891">
                  <c:v>3.5338618442585701</c:v>
                </c:pt>
                <c:pt idx="1892">
                  <c:v>3.5363543211670199</c:v>
                </c:pt>
                <c:pt idx="1893">
                  <c:v>3.5388526527505997</c:v>
                </c:pt>
                <c:pt idx="1894">
                  <c:v>3.5413568455562099</c:v>
                </c:pt>
                <c:pt idx="1895">
                  <c:v>3.5438669061235797</c:v>
                </c:pt>
                <c:pt idx="1896">
                  <c:v>3.5463828409852298</c:v>
                </c:pt>
                <c:pt idx="1897">
                  <c:v>3.5489046566664659</c:v>
                </c:pt>
                <c:pt idx="1898">
                  <c:v>3.5514323596851587</c:v>
                </c:pt>
                <c:pt idx="1899">
                  <c:v>3.5539659565521</c:v>
                </c:pt>
                <c:pt idx="1900">
                  <c:v>3.5565054537705567</c:v>
                </c:pt>
                <c:pt idx="1901">
                  <c:v>3.5590508578365001</c:v>
                </c:pt>
                <c:pt idx="1902">
                  <c:v>3.5616021752383977</c:v>
                </c:pt>
                <c:pt idx="1903">
                  <c:v>3.5641594124573412</c:v>
                </c:pt>
                <c:pt idx="1904">
                  <c:v>3.5667225759668399</c:v>
                </c:pt>
                <c:pt idx="1905">
                  <c:v>3.5692916722330001</c:v>
                </c:pt>
                <c:pt idx="1906">
                  <c:v>3.5718667077141797</c:v>
                </c:pt>
                <c:pt idx="1907">
                  <c:v>3.5744476888613401</c:v>
                </c:pt>
                <c:pt idx="1908">
                  <c:v>3.5770346221177012</c:v>
                </c:pt>
                <c:pt idx="1909">
                  <c:v>3.5796275139188167</c:v>
                </c:pt>
                <c:pt idx="1910">
                  <c:v>3.5822263706925699</c:v>
                </c:pt>
                <c:pt idx="1911">
                  <c:v>3.5848311988590802</c:v>
                </c:pt>
                <c:pt idx="1912">
                  <c:v>3.5874420048306987</c:v>
                </c:pt>
                <c:pt idx="1913">
                  <c:v>3.59005879501197</c:v>
                </c:pt>
                <c:pt idx="1914">
                  <c:v>3.5926815757995998</c:v>
                </c:pt>
                <c:pt idx="1915">
                  <c:v>3.5953103535824202</c:v>
                </c:pt>
                <c:pt idx="1916">
                  <c:v>3.597945134741269</c:v>
                </c:pt>
                <c:pt idx="1917">
                  <c:v>3.6005859256492387</c:v>
                </c:pt>
                <c:pt idx="1918">
                  <c:v>3.6032327326712092</c:v>
                </c:pt>
                <c:pt idx="1919">
                  <c:v>3.6058855621641199</c:v>
                </c:pt>
                <c:pt idx="1920">
                  <c:v>3.6085444204769099</c:v>
                </c:pt>
                <c:pt idx="1921">
                  <c:v>3.6112093139503787</c:v>
                </c:pt>
                <c:pt idx="1922">
                  <c:v>3.613880248917233</c:v>
                </c:pt>
                <c:pt idx="1923">
                  <c:v>3.6165572317019099</c:v>
                </c:pt>
                <c:pt idx="1924">
                  <c:v>3.61924026862083</c:v>
                </c:pt>
                <c:pt idx="1925">
                  <c:v>3.6219293659820848</c:v>
                </c:pt>
                <c:pt idx="1926">
                  <c:v>3.6246245300854212</c:v>
                </c:pt>
                <c:pt idx="1927">
                  <c:v>3.6273257672225081</c:v>
                </c:pt>
                <c:pt idx="1928">
                  <c:v>3.6300330836763401</c:v>
                </c:pt>
                <c:pt idx="1929">
                  <c:v>3.6327464857219067</c:v>
                </c:pt>
                <c:pt idx="1930">
                  <c:v>3.6354659796255526</c:v>
                </c:pt>
                <c:pt idx="1931">
                  <c:v>3.6381915716453674</c:v>
                </c:pt>
                <c:pt idx="1932">
                  <c:v>3.6409232680306758</c:v>
                </c:pt>
                <c:pt idx="1933">
                  <c:v>3.6436610750225218</c:v>
                </c:pt>
                <c:pt idx="1934">
                  <c:v>3.6464049988533498</c:v>
                </c:pt>
                <c:pt idx="1935">
                  <c:v>3.6491550457470612</c:v>
                </c:pt>
                <c:pt idx="1936">
                  <c:v>3.6519112219188599</c:v>
                </c:pt>
                <c:pt idx="1937">
                  <c:v>3.65467353357533</c:v>
                </c:pt>
                <c:pt idx="1938">
                  <c:v>3.6574419869143799</c:v>
                </c:pt>
                <c:pt idx="1939">
                  <c:v>3.6602165881252002</c:v>
                </c:pt>
                <c:pt idx="1940">
                  <c:v>3.66299734338816</c:v>
                </c:pt>
                <c:pt idx="1941">
                  <c:v>3.665784258874988</c:v>
                </c:pt>
                <c:pt idx="1942">
                  <c:v>3.6685773407483411</c:v>
                </c:pt>
                <c:pt idx="1943">
                  <c:v>3.6713765951622102</c:v>
                </c:pt>
                <c:pt idx="1944">
                  <c:v>3.6741820282616802</c:v>
                </c:pt>
                <c:pt idx="1945">
                  <c:v>3.6769936461828201</c:v>
                </c:pt>
                <c:pt idx="1946">
                  <c:v>3.6798114550527701</c:v>
                </c:pt>
                <c:pt idx="1947">
                  <c:v>3.6826354609896597</c:v>
                </c:pt>
                <c:pt idx="1948">
                  <c:v>3.6854656701025799</c:v>
                </c:pt>
                <c:pt idx="1949">
                  <c:v>3.6883020884915889</c:v>
                </c:pt>
                <c:pt idx="1950">
                  <c:v>3.6911447222475409</c:v>
                </c:pt>
                <c:pt idx="1951">
                  <c:v>3.693993577452225</c:v>
                </c:pt>
                <c:pt idx="1952">
                  <c:v>3.6968486601781421</c:v>
                </c:pt>
                <c:pt idx="1953">
                  <c:v>3.6997099764888777</c:v>
                </c:pt>
                <c:pt idx="1954">
                  <c:v>3.7025775324384202</c:v>
                </c:pt>
                <c:pt idx="1955">
                  <c:v>3.70545133407161</c:v>
                </c:pt>
                <c:pt idx="1956">
                  <c:v>3.7083313874240358</c:v>
                </c:pt>
                <c:pt idx="1957">
                  <c:v>3.71121769852174</c:v>
                </c:pt>
                <c:pt idx="1958">
                  <c:v>3.7141102733816402</c:v>
                </c:pt>
                <c:pt idx="1959">
                  <c:v>3.7170091180110201</c:v>
                </c:pt>
                <c:pt idx="1960">
                  <c:v>3.7199142384078212</c:v>
                </c:pt>
                <c:pt idx="1961">
                  <c:v>3.7228256405604001</c:v>
                </c:pt>
                <c:pt idx="1962">
                  <c:v>3.7257433304476599</c:v>
                </c:pt>
                <c:pt idx="1963">
                  <c:v>3.7286673140389199</c:v>
                </c:pt>
                <c:pt idx="1964">
                  <c:v>3.73159759729388</c:v>
                </c:pt>
                <c:pt idx="1965">
                  <c:v>3.7345341861626609</c:v>
                </c:pt>
                <c:pt idx="1966">
                  <c:v>3.7374770865855602</c:v>
                </c:pt>
                <c:pt idx="1967">
                  <c:v>3.7404263044934001</c:v>
                </c:pt>
                <c:pt idx="1968">
                  <c:v>3.743381845807161</c:v>
                </c:pt>
                <c:pt idx="1969">
                  <c:v>3.7463437164378699</c:v>
                </c:pt>
                <c:pt idx="1970">
                  <c:v>3.7493119222871099</c:v>
                </c:pt>
                <c:pt idx="1971">
                  <c:v>3.7522864692462767</c:v>
                </c:pt>
                <c:pt idx="1972">
                  <c:v>3.75526736319715</c:v>
                </c:pt>
                <c:pt idx="1973">
                  <c:v>3.7582546100114298</c:v>
                </c:pt>
                <c:pt idx="1974">
                  <c:v>3.7612482155509102</c:v>
                </c:pt>
                <c:pt idx="1975">
                  <c:v>3.7642481856674301</c:v>
                </c:pt>
                <c:pt idx="1976">
                  <c:v>3.7672545262028012</c:v>
                </c:pt>
                <c:pt idx="1977">
                  <c:v>3.7702672429887412</c:v>
                </c:pt>
                <c:pt idx="1978">
                  <c:v>3.7732863418469829</c:v>
                </c:pt>
                <c:pt idx="1979">
                  <c:v>3.7763118285889412</c:v>
                </c:pt>
                <c:pt idx="1980">
                  <c:v>3.7793437090161199</c:v>
                </c:pt>
                <c:pt idx="1981">
                  <c:v>3.7823819889196812</c:v>
                </c:pt>
                <c:pt idx="1982">
                  <c:v>3.7854266740805702</c:v>
                </c:pt>
                <c:pt idx="1983">
                  <c:v>3.7884777702695418</c:v>
                </c:pt>
                <c:pt idx="1984">
                  <c:v>3.7915352832469202</c:v>
                </c:pt>
                <c:pt idx="1985">
                  <c:v>3.7945992187628836</c:v>
                </c:pt>
                <c:pt idx="1986">
                  <c:v>3.7976695825570412</c:v>
                </c:pt>
                <c:pt idx="1987">
                  <c:v>3.8007463803587767</c:v>
                </c:pt>
                <c:pt idx="1988">
                  <c:v>3.8038296178869802</c:v>
                </c:pt>
                <c:pt idx="1989">
                  <c:v>3.8069193008500277</c:v>
                </c:pt>
                <c:pt idx="1990">
                  <c:v>3.81001543494579</c:v>
                </c:pt>
                <c:pt idx="1991">
                  <c:v>3.8131180258617787</c:v>
                </c:pt>
                <c:pt idx="1992">
                  <c:v>3.8162270792746367</c:v>
                </c:pt>
                <c:pt idx="1993">
                  <c:v>3.819342600850574</c:v>
                </c:pt>
                <c:pt idx="1994">
                  <c:v>3.8224645962451977</c:v>
                </c:pt>
                <c:pt idx="1995">
                  <c:v>3.8255930711033401</c:v>
                </c:pt>
                <c:pt idx="1996">
                  <c:v>3.8287280310591267</c:v>
                </c:pt>
                <c:pt idx="1997">
                  <c:v>3.831869481735974</c:v>
                </c:pt>
                <c:pt idx="1998">
                  <c:v>3.8350174287465677</c:v>
                </c:pt>
                <c:pt idx="1999">
                  <c:v>3.8381718776926612</c:v>
                </c:pt>
                <c:pt idx="2000">
                  <c:v>3.8413328341652067</c:v>
                </c:pt>
                <c:pt idx="2001">
                  <c:v>3.8445003037443199</c:v>
                </c:pt>
                <c:pt idx="2002">
                  <c:v>3.84767429199914</c:v>
                </c:pt>
                <c:pt idx="2003">
                  <c:v>3.8508548044878577</c:v>
                </c:pt>
                <c:pt idx="2004">
                  <c:v>3.8540418467577302</c:v>
                </c:pt>
                <c:pt idx="2005">
                  <c:v>3.8572354243449167</c:v>
                </c:pt>
                <c:pt idx="2006">
                  <c:v>3.8604355427745802</c:v>
                </c:pt>
                <c:pt idx="2007">
                  <c:v>3.86364220756073</c:v>
                </c:pt>
                <c:pt idx="2008">
                  <c:v>3.8668554242062729</c:v>
                </c:pt>
                <c:pt idx="2009">
                  <c:v>3.8700751982030681</c:v>
                </c:pt>
                <c:pt idx="2010">
                  <c:v>3.8733015350316302</c:v>
                </c:pt>
                <c:pt idx="2011">
                  <c:v>3.87653444016127</c:v>
                </c:pt>
                <c:pt idx="2012">
                  <c:v>3.8797739190500424</c:v>
                </c:pt>
                <c:pt idx="2013">
                  <c:v>3.8830199771448277</c:v>
                </c:pt>
                <c:pt idx="2014">
                  <c:v>3.8862726198809767</c:v>
                </c:pt>
                <c:pt idx="2015">
                  <c:v>3.8895318526826781</c:v>
                </c:pt>
                <c:pt idx="2016">
                  <c:v>3.8927976809624298</c:v>
                </c:pt>
                <c:pt idx="2017">
                  <c:v>3.896070110121614</c:v>
                </c:pt>
                <c:pt idx="2018">
                  <c:v>3.8993491455500378</c:v>
                </c:pt>
                <c:pt idx="2019">
                  <c:v>3.9026347926259364</c:v>
                </c:pt>
                <c:pt idx="2020">
                  <c:v>3.9059270567160218</c:v>
                </c:pt>
                <c:pt idx="2021">
                  <c:v>3.9092259431754477</c:v>
                </c:pt>
                <c:pt idx="2022">
                  <c:v>3.9125314573478498</c:v>
                </c:pt>
                <c:pt idx="2023">
                  <c:v>3.9158436045650715</c:v>
                </c:pt>
                <c:pt idx="2024">
                  <c:v>3.9191623901475077</c:v>
                </c:pt>
                <c:pt idx="2025">
                  <c:v>3.9224878194035577</c:v>
                </c:pt>
                <c:pt idx="2026">
                  <c:v>3.92581989763011</c:v>
                </c:pt>
                <c:pt idx="2027">
                  <c:v>3.9291586301121377</c:v>
                </c:pt>
                <c:pt idx="2028">
                  <c:v>3.9325040221229202</c:v>
                </c:pt>
                <c:pt idx="2029">
                  <c:v>3.9358560789237624</c:v>
                </c:pt>
                <c:pt idx="2030">
                  <c:v>3.9392148057642777</c:v>
                </c:pt>
                <c:pt idx="2031">
                  <c:v>3.9425802078819818</c:v>
                </c:pt>
                <c:pt idx="2032">
                  <c:v>3.9459522905024702</c:v>
                </c:pt>
                <c:pt idx="2033">
                  <c:v>3.9493310588395447</c:v>
                </c:pt>
                <c:pt idx="2034">
                  <c:v>3.9527165180946997</c:v>
                </c:pt>
                <c:pt idx="2035">
                  <c:v>3.9561086734576567</c:v>
                </c:pt>
                <c:pt idx="2036">
                  <c:v>3.9595075301059302</c:v>
                </c:pt>
                <c:pt idx="2037">
                  <c:v>3.9629130932049197</c:v>
                </c:pt>
                <c:pt idx="2038">
                  <c:v>3.96632536790788</c:v>
                </c:pt>
                <c:pt idx="2039">
                  <c:v>3.9697443593559201</c:v>
                </c:pt>
                <c:pt idx="2040">
                  <c:v>3.973170072677942</c:v>
                </c:pt>
                <c:pt idx="2041">
                  <c:v>3.9766025129904277</c:v>
                </c:pt>
                <c:pt idx="2042">
                  <c:v>3.98004168539787</c:v>
                </c:pt>
                <c:pt idx="2043">
                  <c:v>3.9834875949922299</c:v>
                </c:pt>
                <c:pt idx="2044">
                  <c:v>3.98694024685319</c:v>
                </c:pt>
                <c:pt idx="2045">
                  <c:v>3.9903996460480302</c:v>
                </c:pt>
                <c:pt idx="2046">
                  <c:v>3.9938657976316398</c:v>
                </c:pt>
                <c:pt idx="2047">
                  <c:v>3.9973387066464618</c:v>
                </c:pt>
                <c:pt idx="2048">
                  <c:v>4.0008183781223465</c:v>
                </c:pt>
                <c:pt idx="2049">
                  <c:v>4.0043048170767239</c:v>
                </c:pt>
                <c:pt idx="2050">
                  <c:v>4.0077980285146904</c:v>
                </c:pt>
                <c:pt idx="2051">
                  <c:v>4.0112980174282802</c:v>
                </c:pt>
                <c:pt idx="2052">
                  <c:v>4.0148047887972345</c:v>
                </c:pt>
                <c:pt idx="2053">
                  <c:v>4.0183183475885755</c:v>
                </c:pt>
                <c:pt idx="2054">
                  <c:v>4.0218386987566896</c:v>
                </c:pt>
                <c:pt idx="2055">
                  <c:v>4.0253658472431297</c:v>
                </c:pt>
                <c:pt idx="2056">
                  <c:v>4.0288997979767798</c:v>
                </c:pt>
                <c:pt idx="2057">
                  <c:v>4.0324405558737197</c:v>
                </c:pt>
                <c:pt idx="2058">
                  <c:v>4.0359881258372203</c:v>
                </c:pt>
                <c:pt idx="2059">
                  <c:v>4.0395425127577003</c:v>
                </c:pt>
                <c:pt idx="2060">
                  <c:v>4.0431037215127024</c:v>
                </c:pt>
                <c:pt idx="2061">
                  <c:v>4.0466717569667701</c:v>
                </c:pt>
                <c:pt idx="2062">
                  <c:v>4.0502466239716934</c:v>
                </c:pt>
                <c:pt idx="2063">
                  <c:v>4.0538283273659745</c:v>
                </c:pt>
                <c:pt idx="2064">
                  <c:v>4.057416871975339</c:v>
                </c:pt>
                <c:pt idx="2065">
                  <c:v>4.0610122626126302</c:v>
                </c:pt>
                <c:pt idx="2066">
                  <c:v>4.0646145040770261</c:v>
                </c:pt>
                <c:pt idx="2067">
                  <c:v>4.06822360115524</c:v>
                </c:pt>
                <c:pt idx="2068">
                  <c:v>4.0718395586203497</c:v>
                </c:pt>
                <c:pt idx="2069">
                  <c:v>4.0754623812325583</c:v>
                </c:pt>
                <c:pt idx="2070">
                  <c:v>4.0790920737385834</c:v>
                </c:pt>
                <c:pt idx="2071">
                  <c:v>4.0827286408721823</c:v>
                </c:pt>
                <c:pt idx="2072">
                  <c:v>4.086372087353717</c:v>
                </c:pt>
                <c:pt idx="2073">
                  <c:v>4.0900224178900704</c:v>
                </c:pt>
                <c:pt idx="2074">
                  <c:v>4.0936796371751001</c:v>
                </c:pt>
                <c:pt idx="2075">
                  <c:v>4.0973437498890597</c:v>
                </c:pt>
                <c:pt idx="2076">
                  <c:v>4.1010147606988285</c:v>
                </c:pt>
                <c:pt idx="2077">
                  <c:v>4.1046926742578895</c:v>
                </c:pt>
                <c:pt idx="2078">
                  <c:v>4.1083774952062324</c:v>
                </c:pt>
                <c:pt idx="2079">
                  <c:v>4.1120692281702675</c:v>
                </c:pt>
                <c:pt idx="2080">
                  <c:v>4.1157678777629645</c:v>
                </c:pt>
                <c:pt idx="2081">
                  <c:v>4.1194734485837401</c:v>
                </c:pt>
                <c:pt idx="2082">
                  <c:v>4.1231859452181814</c:v>
                </c:pt>
                <c:pt idx="2083">
                  <c:v>4.1269053722386655</c:v>
                </c:pt>
                <c:pt idx="2084">
                  <c:v>4.1306317342034014</c:v>
                </c:pt>
                <c:pt idx="2085">
                  <c:v>4.1343650356571997</c:v>
                </c:pt>
                <c:pt idx="2086">
                  <c:v>4.1381052811310699</c:v>
                </c:pt>
                <c:pt idx="2087">
                  <c:v>4.1418524751422403</c:v>
                </c:pt>
                <c:pt idx="2088">
                  <c:v>4.1456066221941503</c:v>
                </c:pt>
                <c:pt idx="2089">
                  <c:v>4.1493677267763802</c:v>
                </c:pt>
                <c:pt idx="2090">
                  <c:v>4.1531357933646902</c:v>
                </c:pt>
                <c:pt idx="2091">
                  <c:v>4.1569108264208232</c:v>
                </c:pt>
                <c:pt idx="2092">
                  <c:v>4.1606928303929145</c:v>
                </c:pt>
                <c:pt idx="2093">
                  <c:v>4.1644818097146645</c:v>
                </c:pt>
                <c:pt idx="2094">
                  <c:v>4.1682777688061945</c:v>
                </c:pt>
                <c:pt idx="2095">
                  <c:v>4.1720807120733401</c:v>
                </c:pt>
                <c:pt idx="2096">
                  <c:v>4.1758906439079775</c:v>
                </c:pt>
                <c:pt idx="2097">
                  <c:v>4.1797075686878955</c:v>
                </c:pt>
                <c:pt idx="2098">
                  <c:v>4.1835314907767698</c:v>
                </c:pt>
                <c:pt idx="2099">
                  <c:v>4.1873624145241601</c:v>
                </c:pt>
                <c:pt idx="2100">
                  <c:v>4.1912003442651597</c:v>
                </c:pt>
                <c:pt idx="2101">
                  <c:v>4.1950452843211004</c:v>
                </c:pt>
                <c:pt idx="2102">
                  <c:v>4.1988972389987245</c:v>
                </c:pt>
                <c:pt idx="2103">
                  <c:v>4.2027562125906899</c:v>
                </c:pt>
                <c:pt idx="2104">
                  <c:v>4.2066222093751824</c:v>
                </c:pt>
                <c:pt idx="2105">
                  <c:v>4.2104952336160855</c:v>
                </c:pt>
                <c:pt idx="2106">
                  <c:v>4.2143752895630202</c:v>
                </c:pt>
                <c:pt idx="2107">
                  <c:v>4.2182623814511411</c:v>
                </c:pt>
                <c:pt idx="2108">
                  <c:v>4.2221565135008765</c:v>
                </c:pt>
                <c:pt idx="2109">
                  <c:v>4.2260576899187399</c:v>
                </c:pt>
                <c:pt idx="2110">
                  <c:v>4.2299659148963302</c:v>
                </c:pt>
                <c:pt idx="2111">
                  <c:v>4.2338811926109017</c:v>
                </c:pt>
                <c:pt idx="2112">
                  <c:v>4.2378035272248802</c:v>
                </c:pt>
                <c:pt idx="2113">
                  <c:v>4.2417329228864702</c:v>
                </c:pt>
                <c:pt idx="2114">
                  <c:v>4.2456693837290942</c:v>
                </c:pt>
                <c:pt idx="2115">
                  <c:v>4.2496129138712124</c:v>
                </c:pt>
                <c:pt idx="2116">
                  <c:v>4.2535635174171098</c:v>
                </c:pt>
                <c:pt idx="2117">
                  <c:v>4.2575211984560495</c:v>
                </c:pt>
                <c:pt idx="2118">
                  <c:v>4.2614859610625775</c:v>
                </c:pt>
                <c:pt idx="2119">
                  <c:v>4.2654578092964091</c:v>
                </c:pt>
                <c:pt idx="2120">
                  <c:v>4.2694367472027155</c:v>
                </c:pt>
                <c:pt idx="2121">
                  <c:v>4.2734227788114101</c:v>
                </c:pt>
                <c:pt idx="2122">
                  <c:v>4.2774159081377645</c:v>
                </c:pt>
                <c:pt idx="2123">
                  <c:v>4.2814161391822001</c:v>
                </c:pt>
                <c:pt idx="2124">
                  <c:v>4.2854234759300533</c:v>
                </c:pt>
                <c:pt idx="2125">
                  <c:v>4.2894379223516834</c:v>
                </c:pt>
                <c:pt idx="2126">
                  <c:v>4.2934594824026755</c:v>
                </c:pt>
                <c:pt idx="2127">
                  <c:v>4.2974881600231303</c:v>
                </c:pt>
                <c:pt idx="2128">
                  <c:v>4.3015239591386401</c:v>
                </c:pt>
                <c:pt idx="2129">
                  <c:v>4.3055668836593499</c:v>
                </c:pt>
                <c:pt idx="2130">
                  <c:v>4.3096169374803397</c:v>
                </c:pt>
                <c:pt idx="2131">
                  <c:v>4.3136741244815902</c:v>
                </c:pt>
                <c:pt idx="2132">
                  <c:v>4.3177384485278365</c:v>
                </c:pt>
                <c:pt idx="2133">
                  <c:v>4.3218099134686403</c:v>
                </c:pt>
                <c:pt idx="2134">
                  <c:v>4.3258885231382287</c:v>
                </c:pt>
                <c:pt idx="2135">
                  <c:v>4.3299742813558275</c:v>
                </c:pt>
                <c:pt idx="2136">
                  <c:v>4.3340671919249534</c:v>
                </c:pt>
                <c:pt idx="2137">
                  <c:v>4.3381672586340301</c:v>
                </c:pt>
                <c:pt idx="2138">
                  <c:v>4.3422744852560902</c:v>
                </c:pt>
                <c:pt idx="2139">
                  <c:v>4.3463888755487075</c:v>
                </c:pt>
                <c:pt idx="2140">
                  <c:v>4.3505104332540885</c:v>
                </c:pt>
                <c:pt idx="2141">
                  <c:v>4.3546391620989375</c:v>
                </c:pt>
                <c:pt idx="2142">
                  <c:v>4.3587750657944797</c:v>
                </c:pt>
                <c:pt idx="2143">
                  <c:v>4.3629181480363357</c:v>
                </c:pt>
                <c:pt idx="2144">
                  <c:v>4.3670684125049304</c:v>
                </c:pt>
                <c:pt idx="2145">
                  <c:v>4.3712258628645824</c:v>
                </c:pt>
                <c:pt idx="2146">
                  <c:v>4.3753905027643114</c:v>
                </c:pt>
                <c:pt idx="2147">
                  <c:v>4.3795623358374733</c:v>
                </c:pt>
                <c:pt idx="2148">
                  <c:v>4.3837413657017414</c:v>
                </c:pt>
                <c:pt idx="2149">
                  <c:v>4.3879275959589945</c:v>
                </c:pt>
                <c:pt idx="2150">
                  <c:v>4.3921210301955345</c:v>
                </c:pt>
                <c:pt idx="2151">
                  <c:v>4.3963216719818101</c:v>
                </c:pt>
                <c:pt idx="2152">
                  <c:v>4.4005295248724714</c:v>
                </c:pt>
                <c:pt idx="2153">
                  <c:v>4.4047445924063897</c:v>
                </c:pt>
                <c:pt idx="2154">
                  <c:v>4.4089668781065745</c:v>
                </c:pt>
                <c:pt idx="2155">
                  <c:v>4.4131963854802034</c:v>
                </c:pt>
                <c:pt idx="2156">
                  <c:v>4.4174331180183399</c:v>
                </c:pt>
                <c:pt idx="2157">
                  <c:v>4.4216770791964075</c:v>
                </c:pt>
                <c:pt idx="2158">
                  <c:v>4.4259282724736897</c:v>
                </c:pt>
                <c:pt idx="2159">
                  <c:v>4.4301867012934997</c:v>
                </c:pt>
                <c:pt idx="2160">
                  <c:v>4.4344523690831323</c:v>
                </c:pt>
                <c:pt idx="2161">
                  <c:v>4.4387252792538101</c:v>
                </c:pt>
                <c:pt idx="2162">
                  <c:v>4.4430054352007033</c:v>
                </c:pt>
                <c:pt idx="2163">
                  <c:v>4.4472928403028424</c:v>
                </c:pt>
                <c:pt idx="2164">
                  <c:v>4.4515874979230903</c:v>
                </c:pt>
                <c:pt idx="2165">
                  <c:v>4.4558894114082204</c:v>
                </c:pt>
                <c:pt idx="2166">
                  <c:v>4.4601985840887401</c:v>
                </c:pt>
                <c:pt idx="2167">
                  <c:v>4.4645150192788545</c:v>
                </c:pt>
                <c:pt idx="2168">
                  <c:v>4.46883872027683</c:v>
                </c:pt>
                <c:pt idx="2169">
                  <c:v>4.4731696903642852</c:v>
                </c:pt>
                <c:pt idx="2170">
                  <c:v>4.4775079328064145</c:v>
                </c:pt>
                <c:pt idx="2171">
                  <c:v>4.4818534508526922</c:v>
                </c:pt>
                <c:pt idx="2172">
                  <c:v>4.4862062477354545</c:v>
                </c:pt>
                <c:pt idx="2173">
                  <c:v>4.4905663266712796</c:v>
                </c:pt>
                <c:pt idx="2174">
                  <c:v>4.4949336908599395</c:v>
                </c:pt>
                <c:pt idx="2175">
                  <c:v>4.4993083434849117</c:v>
                </c:pt>
                <c:pt idx="2176">
                  <c:v>4.5036902877129004</c:v>
                </c:pt>
                <c:pt idx="2177">
                  <c:v>4.5080795266945302</c:v>
                </c:pt>
                <c:pt idx="2178">
                  <c:v>4.5124760635635699</c:v>
                </c:pt>
                <c:pt idx="2179">
                  <c:v>4.5168799014373198</c:v>
                </c:pt>
                <c:pt idx="2180">
                  <c:v>4.5212910434164302</c:v>
                </c:pt>
                <c:pt idx="2181">
                  <c:v>4.5257094925849914</c:v>
                </c:pt>
                <c:pt idx="2182">
                  <c:v>4.5301352520102665</c:v>
                </c:pt>
                <c:pt idx="2183">
                  <c:v>4.5345683247431534</c:v>
                </c:pt>
                <c:pt idx="2184">
                  <c:v>4.5390087138174424</c:v>
                </c:pt>
                <c:pt idx="2185">
                  <c:v>4.5434564222504603</c:v>
                </c:pt>
                <c:pt idx="2186">
                  <c:v>4.5479114530426497</c:v>
                </c:pt>
                <c:pt idx="2187">
                  <c:v>4.55237380917767</c:v>
                </c:pt>
                <c:pt idx="2188">
                  <c:v>4.5568434936224431</c:v>
                </c:pt>
                <c:pt idx="2189">
                  <c:v>4.5613205093266798</c:v>
                </c:pt>
                <c:pt idx="2190">
                  <c:v>4.5658048592236682</c:v>
                </c:pt>
                <c:pt idx="2191">
                  <c:v>4.5702965462296898</c:v>
                </c:pt>
                <c:pt idx="2192">
                  <c:v>4.5747955732437875</c:v>
                </c:pt>
                <c:pt idx="2193">
                  <c:v>4.5793019431483124</c:v>
                </c:pt>
                <c:pt idx="2194">
                  <c:v>4.5838156588084402</c:v>
                </c:pt>
                <c:pt idx="2195">
                  <c:v>4.5883367230726924</c:v>
                </c:pt>
                <c:pt idx="2196">
                  <c:v>4.5928651387719395</c:v>
                </c:pt>
                <c:pt idx="2197">
                  <c:v>4.5974009087204655</c:v>
                </c:pt>
                <c:pt idx="2198">
                  <c:v>4.6019440357152845</c:v>
                </c:pt>
                <c:pt idx="2199">
                  <c:v>4.6064945225362655</c:v>
                </c:pt>
                <c:pt idx="2200">
                  <c:v>4.6110523719461298</c:v>
                </c:pt>
                <c:pt idx="2201">
                  <c:v>4.6156175866903855</c:v>
                </c:pt>
                <c:pt idx="2202">
                  <c:v>4.6201901694973655</c:v>
                </c:pt>
                <c:pt idx="2203">
                  <c:v>4.6247701230782265</c:v>
                </c:pt>
                <c:pt idx="2204">
                  <c:v>4.6293574501266699</c:v>
                </c:pt>
                <c:pt idx="2205">
                  <c:v>4.6339521533192398</c:v>
                </c:pt>
                <c:pt idx="2206">
                  <c:v>4.6385542353151266</c:v>
                </c:pt>
                <c:pt idx="2207">
                  <c:v>4.6431636987561724</c:v>
                </c:pt>
                <c:pt idx="2208">
                  <c:v>4.6477805462667234</c:v>
                </c:pt>
                <c:pt idx="2209">
                  <c:v>4.6524047804541597</c:v>
                </c:pt>
                <c:pt idx="2210">
                  <c:v>4.6570364039077745</c:v>
                </c:pt>
                <c:pt idx="2211">
                  <c:v>4.6616754191998702</c:v>
                </c:pt>
                <c:pt idx="2212">
                  <c:v>4.6663218288850645</c:v>
                </c:pt>
                <c:pt idx="2213">
                  <c:v>4.6709756355006604</c:v>
                </c:pt>
                <c:pt idx="2214">
                  <c:v>4.6756368415661465</c:v>
                </c:pt>
                <c:pt idx="2215">
                  <c:v>4.68030544958369</c:v>
                </c:pt>
                <c:pt idx="2216">
                  <c:v>4.6849814620376655</c:v>
                </c:pt>
                <c:pt idx="2217">
                  <c:v>4.6896648813951103</c:v>
                </c:pt>
                <c:pt idx="2218">
                  <c:v>4.6943557101050288</c:v>
                </c:pt>
                <c:pt idx="2219">
                  <c:v>4.6990539505991995</c:v>
                </c:pt>
                <c:pt idx="2220">
                  <c:v>4.7037596052913662</c:v>
                </c:pt>
                <c:pt idx="2221">
                  <c:v>4.7084726765775065</c:v>
                </c:pt>
                <c:pt idx="2222">
                  <c:v>4.7131931668362395</c:v>
                </c:pt>
                <c:pt idx="2223">
                  <c:v>4.7179210784280645</c:v>
                </c:pt>
                <c:pt idx="2224">
                  <c:v>4.7226564136958302</c:v>
                </c:pt>
                <c:pt idx="2225">
                  <c:v>4.7273991749644999</c:v>
                </c:pt>
                <c:pt idx="2226">
                  <c:v>4.7321493645412103</c:v>
                </c:pt>
                <c:pt idx="2227">
                  <c:v>4.7369069847152101</c:v>
                </c:pt>
                <c:pt idx="2228">
                  <c:v>4.7416720377578514</c:v>
                </c:pt>
                <c:pt idx="2229">
                  <c:v>4.7464445259225734</c:v>
                </c:pt>
                <c:pt idx="2230">
                  <c:v>4.7512244514448598</c:v>
                </c:pt>
                <c:pt idx="2231">
                  <c:v>4.7560118165420455</c:v>
                </c:pt>
                <c:pt idx="2232">
                  <c:v>4.76080662341381</c:v>
                </c:pt>
                <c:pt idx="2233">
                  <c:v>4.7656088742415204</c:v>
                </c:pt>
                <c:pt idx="2234">
                  <c:v>4.7704185711885545</c:v>
                </c:pt>
                <c:pt idx="2235">
                  <c:v>4.7752357164002603</c:v>
                </c:pt>
                <c:pt idx="2236">
                  <c:v>4.7800603120038598</c:v>
                </c:pt>
                <c:pt idx="2237">
                  <c:v>4.7848923601082696</c:v>
                </c:pt>
                <c:pt idx="2238">
                  <c:v>4.7897318628045724</c:v>
                </c:pt>
                <c:pt idx="2239">
                  <c:v>4.7945788221653762</c:v>
                </c:pt>
                <c:pt idx="2240">
                  <c:v>4.7994332402453885</c:v>
                </c:pt>
                <c:pt idx="2241">
                  <c:v>4.8042951190807202</c:v>
                </c:pt>
                <c:pt idx="2242">
                  <c:v>4.8091644606894475</c:v>
                </c:pt>
                <c:pt idx="2243">
                  <c:v>4.8140412670713255</c:v>
                </c:pt>
                <c:pt idx="2244">
                  <c:v>4.8189255402077347</c:v>
                </c:pt>
                <c:pt idx="2245">
                  <c:v>4.8238172820619845</c:v>
                </c:pt>
                <c:pt idx="2246">
                  <c:v>4.8287164945786314</c:v>
                </c:pt>
                <c:pt idx="2247">
                  <c:v>4.8336231796841682</c:v>
                </c:pt>
                <c:pt idx="2248">
                  <c:v>4.8385373392863356</c:v>
                </c:pt>
                <c:pt idx="2249">
                  <c:v>4.8434589752749204</c:v>
                </c:pt>
                <c:pt idx="2250">
                  <c:v>4.8483880895208902</c:v>
                </c:pt>
                <c:pt idx="2251">
                  <c:v>4.8533246838768704</c:v>
                </c:pt>
                <c:pt idx="2252">
                  <c:v>4.8582687601769399</c:v>
                </c:pt>
                <c:pt idx="2253">
                  <c:v>4.8632203202366799</c:v>
                </c:pt>
                <c:pt idx="2254">
                  <c:v>4.8681793658531101</c:v>
                </c:pt>
                <c:pt idx="2255">
                  <c:v>4.8731458988046503</c:v>
                </c:pt>
                <c:pt idx="2256">
                  <c:v>4.8781199208511703</c:v>
                </c:pt>
                <c:pt idx="2257">
                  <c:v>4.8831014337338834</c:v>
                </c:pt>
                <c:pt idx="2258">
                  <c:v>4.8880904391752855</c:v>
                </c:pt>
                <c:pt idx="2259">
                  <c:v>4.8930869388793745</c:v>
                </c:pt>
                <c:pt idx="2260">
                  <c:v>4.8980909345313304</c:v>
                </c:pt>
                <c:pt idx="2261">
                  <c:v>6.3923091745005198</c:v>
                </c:pt>
                <c:pt idx="2262">
                  <c:v>6.3992019373359375</c:v>
                </c:pt>
                <c:pt idx="2263">
                  <c:v>6.4061019692911101</c:v>
                </c:pt>
                <c:pt idx="2264">
                  <c:v>6.4130092667341101</c:v>
                </c:pt>
                <c:pt idx="2265">
                  <c:v>6.4199238260106997</c:v>
                </c:pt>
                <c:pt idx="2266">
                  <c:v>6.4268456434443824</c:v>
                </c:pt>
                <c:pt idx="2267">
                  <c:v>6.4337747153362814</c:v>
                </c:pt>
                <c:pt idx="2268">
                  <c:v>6.4407110379653201</c:v>
                </c:pt>
                <c:pt idx="2269">
                  <c:v>6.4476546075880385</c:v>
                </c:pt>
                <c:pt idx="2270">
                  <c:v>6.4546054204387096</c:v>
                </c:pt>
                <c:pt idx="2271">
                  <c:v>6.4615634727292814</c:v>
                </c:pt>
                <c:pt idx="2272">
                  <c:v>6.4685287606493604</c:v>
                </c:pt>
                <c:pt idx="2273">
                  <c:v>6.4755012803662897</c:v>
                </c:pt>
                <c:pt idx="2274">
                  <c:v>6.4824810280250365</c:v>
                </c:pt>
                <c:pt idx="2275">
                  <c:v>6.4894679997483689</c:v>
                </c:pt>
                <c:pt idx="2276">
                  <c:v>6.496462191636482</c:v>
                </c:pt>
                <c:pt idx="2277">
                  <c:v>6.5034635997674002</c:v>
                </c:pt>
                <c:pt idx="2278">
                  <c:v>6.5104722201969345</c:v>
                </c:pt>
                <c:pt idx="2279">
                  <c:v>6.5174880489583655</c:v>
                </c:pt>
                <c:pt idx="2280">
                  <c:v>6.5245110820628485</c:v>
                </c:pt>
                <c:pt idx="2281">
                  <c:v>6.5315413154989423</c:v>
                </c:pt>
                <c:pt idx="2282">
                  <c:v>6.5385787452330124</c:v>
                </c:pt>
                <c:pt idx="2283">
                  <c:v>6.5456233672091324</c:v>
                </c:pt>
                <c:pt idx="2284">
                  <c:v>6.5526751773489265</c:v>
                </c:pt>
                <c:pt idx="2285">
                  <c:v>6.5597341715517885</c:v>
                </c:pt>
                <c:pt idx="2286">
                  <c:v>6.5668003456946904</c:v>
                </c:pt>
                <c:pt idx="2287">
                  <c:v>6.5738736956323649</c:v>
                </c:pt>
                <c:pt idx="2288">
                  <c:v>6.5809542171968047</c:v>
                </c:pt>
                <c:pt idx="2289">
                  <c:v>6.5880419061984155</c:v>
                </c:pt>
                <c:pt idx="2290">
                  <c:v>6.5951367584245375</c:v>
                </c:pt>
                <c:pt idx="2291">
                  <c:v>6.6022387696405085</c:v>
                </c:pt>
                <c:pt idx="2292">
                  <c:v>6.6093479355892324</c:v>
                </c:pt>
                <c:pt idx="2293">
                  <c:v>6.6164642519912675</c:v>
                </c:pt>
                <c:pt idx="2294">
                  <c:v>6.6235877145448496</c:v>
                </c:pt>
                <c:pt idx="2295">
                  <c:v>6.6307183189258385</c:v>
                </c:pt>
                <c:pt idx="2296">
                  <c:v>6.6378560607876897</c:v>
                </c:pt>
                <c:pt idx="2297">
                  <c:v>6.6450009357617397</c:v>
                </c:pt>
                <c:pt idx="2298">
                  <c:v>6.6521529394565508</c:v>
                </c:pt>
                <c:pt idx="2299">
                  <c:v>6.6593120674588455</c:v>
                </c:pt>
                <c:pt idx="2300">
                  <c:v>6.66647831533255</c:v>
                </c:pt>
                <c:pt idx="2301">
                  <c:v>6.6736516786194455</c:v>
                </c:pt>
                <c:pt idx="2302">
                  <c:v>6.6808321528389696</c:v>
                </c:pt>
                <c:pt idx="2303">
                  <c:v>6.6880197334881402</c:v>
                </c:pt>
                <c:pt idx="2304">
                  <c:v>6.6952144160416776</c:v>
                </c:pt>
                <c:pt idx="2305">
                  <c:v>6.7024161959519324</c:v>
                </c:pt>
                <c:pt idx="2306">
                  <c:v>6.7096250686488501</c:v>
                </c:pt>
                <c:pt idx="2307">
                  <c:v>6.7168410295401424</c:v>
                </c:pt>
                <c:pt idx="2308">
                  <c:v>6.7240640740110695</c:v>
                </c:pt>
                <c:pt idx="2309">
                  <c:v>6.731294197424682</c:v>
                </c:pt>
                <c:pt idx="2310">
                  <c:v>6.7385313951212824</c:v>
                </c:pt>
                <c:pt idx="2311">
                  <c:v>6.7457756624194145</c:v>
                </c:pt>
                <c:pt idx="2312">
                  <c:v>6.7530269946149124</c:v>
                </c:pt>
                <c:pt idx="2313">
                  <c:v>6.7602853869812698</c:v>
                </c:pt>
                <c:pt idx="2314">
                  <c:v>6.7675508347696978</c:v>
                </c:pt>
                <c:pt idx="2315">
                  <c:v>6.77482333320925</c:v>
                </c:pt>
                <c:pt idx="2316">
                  <c:v>6.7821028775061878</c:v>
                </c:pt>
                <c:pt idx="2317">
                  <c:v>6.7893894628449933</c:v>
                </c:pt>
                <c:pt idx="2318">
                  <c:v>6.7966830843872934</c:v>
                </c:pt>
                <c:pt idx="2319">
                  <c:v>6.8039837372726701</c:v>
                </c:pt>
                <c:pt idx="2320">
                  <c:v>6.8112914166183334</c:v>
                </c:pt>
                <c:pt idx="2321">
                  <c:v>6.8186061175191197</c:v>
                </c:pt>
                <c:pt idx="2322">
                  <c:v>6.8259278350475245</c:v>
                </c:pt>
                <c:pt idx="2323">
                  <c:v>6.8332565642538334</c:v>
                </c:pt>
                <c:pt idx="2324">
                  <c:v>6.8405923001657865</c:v>
                </c:pt>
                <c:pt idx="2325">
                  <c:v>6.8479350377889183</c:v>
                </c:pt>
                <c:pt idx="2326">
                  <c:v>6.8552847721066845</c:v>
                </c:pt>
                <c:pt idx="2327">
                  <c:v>6.8626414980797596</c:v>
                </c:pt>
                <c:pt idx="2328">
                  <c:v>6.8700052106467355</c:v>
                </c:pt>
                <c:pt idx="2329">
                  <c:v>6.87737590472398</c:v>
                </c:pt>
                <c:pt idx="2330">
                  <c:v>6.8847535752053775</c:v>
                </c:pt>
                <c:pt idx="2331">
                  <c:v>6.8921382169625645</c:v>
                </c:pt>
                <c:pt idx="2332">
                  <c:v>6.8995298248449801</c:v>
                </c:pt>
                <c:pt idx="2333">
                  <c:v>6.9069283936796477</c:v>
                </c:pt>
                <c:pt idx="2334">
                  <c:v>6.9143339182711099</c:v>
                </c:pt>
                <c:pt idx="2335">
                  <c:v>6.9217463934021071</c:v>
                </c:pt>
                <c:pt idx="2336">
                  <c:v>6.9291658138325101</c:v>
                </c:pt>
                <c:pt idx="2337">
                  <c:v>6.9365921743004124</c:v>
                </c:pt>
                <c:pt idx="2338">
                  <c:v>6.9440254695212298</c:v>
                </c:pt>
                <c:pt idx="2339">
                  <c:v>6.9514656941884017</c:v>
                </c:pt>
                <c:pt idx="2340">
                  <c:v>6.9589128429727385</c:v>
                </c:pt>
                <c:pt idx="2341">
                  <c:v>6.9663669105231998</c:v>
                </c:pt>
                <c:pt idx="2342">
                  <c:v>6.9738278914660334</c:v>
                </c:pt>
                <c:pt idx="2343">
                  <c:v>6.9812957804056754</c:v>
                </c:pt>
                <c:pt idx="2344">
                  <c:v>6.9887705719237703</c:v>
                </c:pt>
                <c:pt idx="2345">
                  <c:v>6.9962522605802198</c:v>
                </c:pt>
                <c:pt idx="2346">
                  <c:v>7.00374084091239</c:v>
                </c:pt>
                <c:pt idx="2347">
                  <c:v>7.0112363074354045</c:v>
                </c:pt>
                <c:pt idx="2348">
                  <c:v>7.0187386546422497</c:v>
                </c:pt>
                <c:pt idx="2349">
                  <c:v>7.0262478770035495</c:v>
                </c:pt>
                <c:pt idx="2350">
                  <c:v>7.0337639689677713</c:v>
                </c:pt>
                <c:pt idx="2351">
                  <c:v>7.0412869249611134</c:v>
                </c:pt>
                <c:pt idx="2352">
                  <c:v>7.0488167393875445</c:v>
                </c:pt>
                <c:pt idx="2353">
                  <c:v>7.0563534066288502</c:v>
                </c:pt>
                <c:pt idx="2354">
                  <c:v>7.0638969210445604</c:v>
                </c:pt>
                <c:pt idx="2355">
                  <c:v>7.071447276972</c:v>
                </c:pt>
                <c:pt idx="2356">
                  <c:v>7.0790044687262865</c:v>
                </c:pt>
                <c:pt idx="2357">
                  <c:v>7.0865684906004134</c:v>
                </c:pt>
                <c:pt idx="2358">
                  <c:v>7.0941393368648855</c:v>
                </c:pt>
                <c:pt idx="2359">
                  <c:v>7.1017170017684466</c:v>
                </c:pt>
                <c:pt idx="2360">
                  <c:v>7.1093014795373604</c:v>
                </c:pt>
                <c:pt idx="2361">
                  <c:v>7.1168927643757876</c:v>
                </c:pt>
                <c:pt idx="2362">
                  <c:v>7.1244908504656248</c:v>
                </c:pt>
                <c:pt idx="2363">
                  <c:v>7.1320957319669755</c:v>
                </c:pt>
                <c:pt idx="2364">
                  <c:v>7.1397074030172014</c:v>
                </c:pt>
                <c:pt idx="2365">
                  <c:v>7.1473258577318655</c:v>
                </c:pt>
                <c:pt idx="2366">
                  <c:v>7.1549510902044045</c:v>
                </c:pt>
                <c:pt idx="2367">
                  <c:v>7.1625830945059255</c:v>
                </c:pt>
                <c:pt idx="2368">
                  <c:v>7.1702218646855602</c:v>
                </c:pt>
                <c:pt idx="2369">
                  <c:v>7.1778673947701934</c:v>
                </c:pt>
                <c:pt idx="2370">
                  <c:v>7.1855196787646145</c:v>
                </c:pt>
                <c:pt idx="2371">
                  <c:v>7.1931787106515701</c:v>
                </c:pt>
                <c:pt idx="2372">
                  <c:v>7.2008444843916601</c:v>
                </c:pt>
                <c:pt idx="2373">
                  <c:v>7.2085169939231504</c:v>
                </c:pt>
                <c:pt idx="2374">
                  <c:v>7.2161962331626324</c:v>
                </c:pt>
                <c:pt idx="2375">
                  <c:v>7.2238821960042996</c:v>
                </c:pt>
                <c:pt idx="2376">
                  <c:v>7.2315748763203445</c:v>
                </c:pt>
                <c:pt idx="2377">
                  <c:v>7.2392742679609201</c:v>
                </c:pt>
                <c:pt idx="2378">
                  <c:v>7.2469803647540196</c:v>
                </c:pt>
                <c:pt idx="2379">
                  <c:v>7.2546931605056502</c:v>
                </c:pt>
                <c:pt idx="2380">
                  <c:v>7.2624126489997245</c:v>
                </c:pt>
                <c:pt idx="2381">
                  <c:v>7.2701388239981597</c:v>
                </c:pt>
                <c:pt idx="2382">
                  <c:v>7.2778716792407465</c:v>
                </c:pt>
                <c:pt idx="2383">
                  <c:v>7.28561120844532</c:v>
                </c:pt>
                <c:pt idx="2384">
                  <c:v>7.2933574053077024</c:v>
                </c:pt>
                <c:pt idx="2385">
                  <c:v>7.3011102635014655</c:v>
                </c:pt>
                <c:pt idx="2386">
                  <c:v>7.3088697766786304</c:v>
                </c:pt>
                <c:pt idx="2387">
                  <c:v>7.3166359384687745</c:v>
                </c:pt>
                <c:pt idx="2388">
                  <c:v>7.3244087424797355</c:v>
                </c:pt>
                <c:pt idx="2389">
                  <c:v>7.3321881822972799</c:v>
                </c:pt>
                <c:pt idx="2390">
                  <c:v>7.3399742514851765</c:v>
                </c:pt>
                <c:pt idx="2391">
                  <c:v>7.3477669435852775</c:v>
                </c:pt>
                <c:pt idx="2392">
                  <c:v>7.3555662521173932</c:v>
                </c:pt>
                <c:pt idx="2393">
                  <c:v>7.36337217057965</c:v>
                </c:pt>
                <c:pt idx="2394">
                  <c:v>7.3711846924478204</c:v>
                </c:pt>
                <c:pt idx="2395">
                  <c:v>7.3790038111760197</c:v>
                </c:pt>
                <c:pt idx="2396">
                  <c:v>7.3868295201963896</c:v>
                </c:pt>
                <c:pt idx="2397">
                  <c:v>7.3946618129191304</c:v>
                </c:pt>
                <c:pt idx="2398">
                  <c:v>7.4025006827325504</c:v>
                </c:pt>
                <c:pt idx="2399">
                  <c:v>7.4103461230031131</c:v>
                </c:pt>
                <c:pt idx="2400">
                  <c:v>7.4181981270751596</c:v>
                </c:pt>
                <c:pt idx="2401">
                  <c:v>7.4260566882715198</c:v>
                </c:pt>
                <c:pt idx="2402">
                  <c:v>7.4339217998929534</c:v>
                </c:pt>
                <c:pt idx="2403">
                  <c:v>7.4417934552183125</c:v>
                </c:pt>
                <c:pt idx="2404">
                  <c:v>7.4496716475045934</c:v>
                </c:pt>
                <c:pt idx="2405">
                  <c:v>7.4575563699871665</c:v>
                </c:pt>
                <c:pt idx="2406">
                  <c:v>7.4654476158793903</c:v>
                </c:pt>
                <c:pt idx="2407">
                  <c:v>7.4733453783728434</c:v>
                </c:pt>
                <c:pt idx="2408">
                  <c:v>7.4812496506372934</c:v>
                </c:pt>
                <c:pt idx="2409">
                  <c:v>7.4891604258207547</c:v>
                </c:pt>
                <c:pt idx="2410">
                  <c:v>7.4970776970492299</c:v>
                </c:pt>
                <c:pt idx="2411">
                  <c:v>7.5050014574273298</c:v>
                </c:pt>
                <c:pt idx="2412">
                  <c:v>7.5129317000376155</c:v>
                </c:pt>
                <c:pt idx="2413">
                  <c:v>7.5208684179409797</c:v>
                </c:pt>
                <c:pt idx="2414">
                  <c:v>7.5288116041765285</c:v>
                </c:pt>
                <c:pt idx="2415">
                  <c:v>7.5367612517617024</c:v>
                </c:pt>
                <c:pt idx="2416">
                  <c:v>7.5447173536920875</c:v>
                </c:pt>
                <c:pt idx="2417">
                  <c:v>7.5526799029417324</c:v>
                </c:pt>
                <c:pt idx="2418">
                  <c:v>7.5606488924628534</c:v>
                </c:pt>
                <c:pt idx="2419">
                  <c:v>7.5686243151859465</c:v>
                </c:pt>
                <c:pt idx="2420">
                  <c:v>7.5766061640200553</c:v>
                </c:pt>
                <c:pt idx="2421">
                  <c:v>7.5845944318521603</c:v>
                </c:pt>
                <c:pt idx="2422">
                  <c:v>7.5925891115479756</c:v>
                </c:pt>
                <c:pt idx="2423">
                  <c:v>7.6005901959514102</c:v>
                </c:pt>
                <c:pt idx="2424">
                  <c:v>7.6085976778846485</c:v>
                </c:pt>
                <c:pt idx="2425">
                  <c:v>7.6166115501483755</c:v>
                </c:pt>
                <c:pt idx="2426">
                  <c:v>7.6246318055216298</c:v>
                </c:pt>
                <c:pt idx="2427">
                  <c:v>7.6326584367618304</c:v>
                </c:pt>
                <c:pt idx="2428">
                  <c:v>7.6406914366048104</c:v>
                </c:pt>
                <c:pt idx="2429">
                  <c:v>7.6487307977648502</c:v>
                </c:pt>
                <c:pt idx="2430">
                  <c:v>7.6567765129346501</c:v>
                </c:pt>
                <c:pt idx="2431">
                  <c:v>7.6648285747852807</c:v>
                </c:pt>
                <c:pt idx="2432">
                  <c:v>7.6728869759665645</c:v>
                </c:pt>
                <c:pt idx="2433">
                  <c:v>7.6809517091063855</c:v>
                </c:pt>
                <c:pt idx="2434">
                  <c:v>7.6890227668114202</c:v>
                </c:pt>
                <c:pt idx="2435">
                  <c:v>7.6971001416666676</c:v>
                </c:pt>
                <c:pt idx="2436">
                  <c:v>7.7051838262356656</c:v>
                </c:pt>
                <c:pt idx="2437">
                  <c:v>7.7132738130607024</c:v>
                </c:pt>
                <c:pt idx="2438">
                  <c:v>7.7213700946622534</c:v>
                </c:pt>
                <c:pt idx="2439">
                  <c:v>7.7294726635394797</c:v>
                </c:pt>
                <c:pt idx="2440">
                  <c:v>7.7375815121702285</c:v>
                </c:pt>
                <c:pt idx="2441">
                  <c:v>7.7456966330107804</c:v>
                </c:pt>
                <c:pt idx="2442">
                  <c:v>7.7538180184960455</c:v>
                </c:pt>
                <c:pt idx="2443">
                  <c:v>7.7619456610395465</c:v>
                </c:pt>
                <c:pt idx="2444">
                  <c:v>7.7700795530334199</c:v>
                </c:pt>
                <c:pt idx="2445">
                  <c:v>7.7782196868484004</c:v>
                </c:pt>
                <c:pt idx="2446">
                  <c:v>7.7863660548339482</c:v>
                </c:pt>
                <c:pt idx="2447">
                  <c:v>7.7945186493178715</c:v>
                </c:pt>
                <c:pt idx="2448">
                  <c:v>7.8026774626073196</c:v>
                </c:pt>
                <c:pt idx="2449">
                  <c:v>7.8108424869873803</c:v>
                </c:pt>
                <c:pt idx="2450">
                  <c:v>7.8190137147222734</c:v>
                </c:pt>
                <c:pt idx="2451">
                  <c:v>7.8271911380547685</c:v>
                </c:pt>
                <c:pt idx="2452">
                  <c:v>7.8353747492064345</c:v>
                </c:pt>
                <c:pt idx="2453">
                  <c:v>7.8435645403776055</c:v>
                </c:pt>
                <c:pt idx="2454">
                  <c:v>7.8517605037472498</c:v>
                </c:pt>
                <c:pt idx="2455">
                  <c:v>7.8599626314732003</c:v>
                </c:pt>
                <c:pt idx="2456">
                  <c:v>7.8681709156920601</c:v>
                </c:pt>
                <c:pt idx="2457">
                  <c:v>7.8763853485191975</c:v>
                </c:pt>
                <c:pt idx="2458">
                  <c:v>7.8846059220488298</c:v>
                </c:pt>
                <c:pt idx="2459">
                  <c:v>7.8928326283539745</c:v>
                </c:pt>
                <c:pt idx="2460">
                  <c:v>7.9010654594865324</c:v>
                </c:pt>
                <c:pt idx="2461">
                  <c:v>7.9093044074772099</c:v>
                </c:pt>
                <c:pt idx="2462">
                  <c:v>7.9175494643356101</c:v>
                </c:pt>
                <c:pt idx="2463">
                  <c:v>7.9258006220502297</c:v>
                </c:pt>
                <c:pt idx="2464">
                  <c:v>7.9340578725884665</c:v>
                </c:pt>
                <c:pt idx="2465">
                  <c:v>7.9423212078966401</c:v>
                </c:pt>
                <c:pt idx="2466">
                  <c:v>7.9505906198999696</c:v>
                </c:pt>
                <c:pt idx="2467">
                  <c:v>7.9588661005027124</c:v>
                </c:pt>
                <c:pt idx="2468">
                  <c:v>7.9671476415878955</c:v>
                </c:pt>
                <c:pt idx="2469">
                  <c:v>7.9754352350178204</c:v>
                </c:pt>
                <c:pt idx="2470">
                  <c:v>7.9837288726335434</c:v>
                </c:pt>
                <c:pt idx="2471">
                  <c:v>7.9920285462551846</c:v>
                </c:pt>
                <c:pt idx="2472">
                  <c:v>8.0003342476820247</c:v>
                </c:pt>
                <c:pt idx="2473">
                  <c:v>8.008645968692198</c:v>
                </c:pt>
                <c:pt idx="2474">
                  <c:v>8.0169637010430179</c:v>
                </c:pt>
                <c:pt idx="2475">
                  <c:v>8.02528743647086</c:v>
                </c:pt>
                <c:pt idx="2476">
                  <c:v>8.0336171666910889</c:v>
                </c:pt>
                <c:pt idx="2477">
                  <c:v>8.0419528833984639</c:v>
                </c:pt>
                <c:pt idx="2478">
                  <c:v>8.0502945782666817</c:v>
                </c:pt>
                <c:pt idx="2479">
                  <c:v>8.0586422429481548</c:v>
                </c:pt>
                <c:pt idx="2480">
                  <c:v>8.0669958690753027</c:v>
                </c:pt>
                <c:pt idx="2481">
                  <c:v>8.0753554482591685</c:v>
                </c:pt>
                <c:pt idx="2482">
                  <c:v>8.0837209720901484</c:v>
                </c:pt>
                <c:pt idx="2483">
                  <c:v>8.0920924321377701</c:v>
                </c:pt>
                <c:pt idx="2484">
                  <c:v>8.1004698199508596</c:v>
                </c:pt>
                <c:pt idx="2485">
                  <c:v>8.1088531270574489</c:v>
                </c:pt>
                <c:pt idx="2486">
                  <c:v>8.1172423449648683</c:v>
                </c:pt>
                <c:pt idx="2487">
                  <c:v>8.1256374651597216</c:v>
                </c:pt>
                <c:pt idx="2488">
                  <c:v>8.1340384791078399</c:v>
                </c:pt>
                <c:pt idx="2489">
                  <c:v>8.1424453782544717</c:v>
                </c:pt>
                <c:pt idx="2490">
                  <c:v>8.1508581540241192</c:v>
                </c:pt>
                <c:pt idx="2491">
                  <c:v>8.1592767978206808</c:v>
                </c:pt>
                <c:pt idx="2492">
                  <c:v>8.1677013010274102</c:v>
                </c:pt>
                <c:pt idx="2493">
                  <c:v>8.1761316550069747</c:v>
                </c:pt>
                <c:pt idx="2494">
                  <c:v>8.1845678511013027</c:v>
                </c:pt>
                <c:pt idx="2495">
                  <c:v>8.1930098806319407</c:v>
                </c:pt>
                <c:pt idx="2496">
                  <c:v>8.2014577348997904</c:v>
                </c:pt>
                <c:pt idx="2497">
                  <c:v>8.2099114051851689</c:v>
                </c:pt>
                <c:pt idx="2498">
                  <c:v>8.2183708827479389</c:v>
                </c:pt>
                <c:pt idx="2499">
                  <c:v>8.2268361588275098</c:v>
                </c:pt>
                <c:pt idx="2500">
                  <c:v>8.2353072246426002</c:v>
                </c:pt>
                <c:pt idx="2501">
                  <c:v>8.2437840713916106</c:v>
                </c:pt>
                <c:pt idx="2502">
                  <c:v>8.2522666902524993</c:v>
                </c:pt>
                <c:pt idx="2503">
                  <c:v>8.2607550723827501</c:v>
                </c:pt>
                <c:pt idx="2504">
                  <c:v>8.2692492089194527</c:v>
                </c:pt>
                <c:pt idx="2505">
                  <c:v>8.2777490909792704</c:v>
                </c:pt>
                <c:pt idx="2506">
                  <c:v>8.2862547096585519</c:v>
                </c:pt>
                <c:pt idx="2507">
                  <c:v>8.2947660560332608</c:v>
                </c:pt>
                <c:pt idx="2508">
                  <c:v>8.3032831211590192</c:v>
                </c:pt>
                <c:pt idx="2509">
                  <c:v>8.3118058960711299</c:v>
                </c:pt>
                <c:pt idx="2510">
                  <c:v>8.3203343717846767</c:v>
                </c:pt>
                <c:pt idx="2511">
                  <c:v>8.3288685392942305</c:v>
                </c:pt>
                <c:pt idx="2512">
                  <c:v>8.3374083895744509</c:v>
                </c:pt>
                <c:pt idx="2513">
                  <c:v>8.3459539135795104</c:v>
                </c:pt>
                <c:pt idx="2514">
                  <c:v>8.3545051022434524</c:v>
                </c:pt>
                <c:pt idx="2515">
                  <c:v>8.3630619464800802</c:v>
                </c:pt>
                <c:pt idx="2516">
                  <c:v>8.3716244371830797</c:v>
                </c:pt>
                <c:pt idx="2517">
                  <c:v>8.3801925652260536</c:v>
                </c:pt>
                <c:pt idx="2518">
                  <c:v>8.3887663214620005</c:v>
                </c:pt>
                <c:pt idx="2519">
                  <c:v>8.3973456967245017</c:v>
                </c:pt>
                <c:pt idx="2520">
                  <c:v>8.4059306818266268</c:v>
                </c:pt>
                <c:pt idx="2521">
                  <c:v>8.4145212675613497</c:v>
                </c:pt>
                <c:pt idx="2522">
                  <c:v>8.4231174447017789</c:v>
                </c:pt>
                <c:pt idx="2523">
                  <c:v>8.4317192040008404</c:v>
                </c:pt>
                <c:pt idx="2524">
                  <c:v>8.4403265361915079</c:v>
                </c:pt>
                <c:pt idx="2525">
                  <c:v>8.4489394319867497</c:v>
                </c:pt>
                <c:pt idx="2526">
                  <c:v>8.4575578820795396</c:v>
                </c:pt>
                <c:pt idx="2527">
                  <c:v>8.4661818771430664</c:v>
                </c:pt>
                <c:pt idx="2528">
                  <c:v>8.4748114078300159</c:v>
                </c:pt>
                <c:pt idx="2529">
                  <c:v>8.4834464647740297</c:v>
                </c:pt>
                <c:pt idx="2530">
                  <c:v>8.4920870385884388</c:v>
                </c:pt>
                <c:pt idx="2531">
                  <c:v>8.5007331198661227</c:v>
                </c:pt>
                <c:pt idx="2532">
                  <c:v>8.5093846991813624</c:v>
                </c:pt>
                <c:pt idx="2533">
                  <c:v>8.5180417670873982</c:v>
                </c:pt>
                <c:pt idx="2534">
                  <c:v>8.5267043141185308</c:v>
                </c:pt>
                <c:pt idx="2535">
                  <c:v>8.5353723307888405</c:v>
                </c:pt>
                <c:pt idx="2536">
                  <c:v>8.5440458075927488</c:v>
                </c:pt>
                <c:pt idx="2537">
                  <c:v>8.5527247350050626</c:v>
                </c:pt>
                <c:pt idx="2538">
                  <c:v>8.5614091034804005</c:v>
                </c:pt>
                <c:pt idx="2539">
                  <c:v>8.5700989034543902</c:v>
                </c:pt>
                <c:pt idx="2540">
                  <c:v>8.5787941253425188</c:v>
                </c:pt>
                <c:pt idx="2541">
                  <c:v>8.5874947595407747</c:v>
                </c:pt>
                <c:pt idx="2542">
                  <c:v>8.5962007964253893</c:v>
                </c:pt>
                <c:pt idx="2543">
                  <c:v>8.6049122263531679</c:v>
                </c:pt>
                <c:pt idx="2544">
                  <c:v>8.6136290396612747</c:v>
                </c:pt>
                <c:pt idx="2545">
                  <c:v>8.6223512266671687</c:v>
                </c:pt>
                <c:pt idx="2546">
                  <c:v>8.6310787776689999</c:v>
                </c:pt>
                <c:pt idx="2547">
                  <c:v>8.6398116829452487</c:v>
                </c:pt>
                <c:pt idx="2548">
                  <c:v>8.64854993275498</c:v>
                </c:pt>
                <c:pt idx="2549">
                  <c:v>8.6572935173377203</c:v>
                </c:pt>
                <c:pt idx="2550">
                  <c:v>8.6660424269135881</c:v>
                </c:pt>
                <c:pt idx="2551">
                  <c:v>8.6747966516833248</c:v>
                </c:pt>
                <c:pt idx="2552">
                  <c:v>8.6835561818281217</c:v>
                </c:pt>
                <c:pt idx="2553">
                  <c:v>8.6923210075099799</c:v>
                </c:pt>
                <c:pt idx="2554">
                  <c:v>8.701091118871398</c:v>
                </c:pt>
                <c:pt idx="2555">
                  <c:v>8.7098665060357305</c:v>
                </c:pt>
                <c:pt idx="2556">
                  <c:v>8.71864715910678</c:v>
                </c:pt>
                <c:pt idx="2557">
                  <c:v>8.7274330681692227</c:v>
                </c:pt>
                <c:pt idx="2558">
                  <c:v>8.73622422328841</c:v>
                </c:pt>
                <c:pt idx="2559">
                  <c:v>8.7450206145104659</c:v>
                </c:pt>
                <c:pt idx="2560">
                  <c:v>8.7538222318624896</c:v>
                </c:pt>
                <c:pt idx="2561">
                  <c:v>8.7626290653520407</c:v>
                </c:pt>
                <c:pt idx="2562">
                  <c:v>8.7714411049677494</c:v>
                </c:pt>
                <c:pt idx="2563">
                  <c:v>8.7802583406789889</c:v>
                </c:pt>
                <c:pt idx="2564">
                  <c:v>8.7890807624362903</c:v>
                </c:pt>
                <c:pt idx="2565">
                  <c:v>8.7979083601704744</c:v>
                </c:pt>
                <c:pt idx="2566">
                  <c:v>8.8067411237943496</c:v>
                </c:pt>
                <c:pt idx="2567">
                  <c:v>8.8155790432004508</c:v>
                </c:pt>
                <c:pt idx="2568">
                  <c:v>8.8244221082630805</c:v>
                </c:pt>
                <c:pt idx="2569">
                  <c:v>8.8332703088373279</c:v>
                </c:pt>
                <c:pt idx="2570">
                  <c:v>8.8421236347593393</c:v>
                </c:pt>
                <c:pt idx="2571">
                  <c:v>8.8509820758464617</c:v>
                </c:pt>
                <c:pt idx="2572">
                  <c:v>8.8598456218964508</c:v>
                </c:pt>
                <c:pt idx="2573">
                  <c:v>8.8687142626893216</c:v>
                </c:pt>
                <c:pt idx="2574">
                  <c:v>8.8775879879851249</c:v>
                </c:pt>
                <c:pt idx="2575">
                  <c:v>8.8864667875255794</c:v>
                </c:pt>
                <c:pt idx="2576">
                  <c:v>8.8953506510337093</c:v>
                </c:pt>
                <c:pt idx="2577">
                  <c:v>8.9042395682134607</c:v>
                </c:pt>
                <c:pt idx="2578">
                  <c:v>8.9131335287501017</c:v>
                </c:pt>
                <c:pt idx="2579">
                  <c:v>8.9220325223101504</c:v>
                </c:pt>
                <c:pt idx="2580">
                  <c:v>8.9309365385415376</c:v>
                </c:pt>
                <c:pt idx="2581">
                  <c:v>8.9398455670730197</c:v>
                </c:pt>
                <c:pt idx="2582">
                  <c:v>8.9487595975153997</c:v>
                </c:pt>
                <c:pt idx="2583">
                  <c:v>8.9576786194603706</c:v>
                </c:pt>
                <c:pt idx="2584">
                  <c:v>8.9666026224811048</c:v>
                </c:pt>
                <c:pt idx="2585">
                  <c:v>8.9755315961323614</c:v>
                </c:pt>
                <c:pt idx="2586">
                  <c:v>8.9844655299497767</c:v>
                </c:pt>
                <c:pt idx="2587">
                  <c:v>8.9934044134511506</c:v>
                </c:pt>
                <c:pt idx="2588">
                  <c:v>9.0023482361354503</c:v>
                </c:pt>
                <c:pt idx="2589">
                  <c:v>9.0112969874831279</c:v>
                </c:pt>
                <c:pt idx="2590">
                  <c:v>9.0202506569562395</c:v>
                </c:pt>
                <c:pt idx="2591">
                  <c:v>9.0292092339983796</c:v>
                </c:pt>
                <c:pt idx="2592">
                  <c:v>9.0381727080346419</c:v>
                </c:pt>
                <c:pt idx="2593">
                  <c:v>9.0471410684720919</c:v>
                </c:pt>
                <c:pt idx="2594">
                  <c:v>9.0561143046990793</c:v>
                </c:pt>
                <c:pt idx="2595">
                  <c:v>9.0650924060857268</c:v>
                </c:pt>
                <c:pt idx="2596">
                  <c:v>9.0740753619836987</c:v>
                </c:pt>
                <c:pt idx="2597">
                  <c:v>9.0830631617268089</c:v>
                </c:pt>
                <c:pt idx="2598">
                  <c:v>9.0920557946303209</c:v>
                </c:pt>
                <c:pt idx="2599">
                  <c:v>9.1010532499912991</c:v>
                </c:pt>
                <c:pt idx="2600">
                  <c:v>9.1100555170886768</c:v>
                </c:pt>
                <c:pt idx="2601">
                  <c:v>9.1190625851831406</c:v>
                </c:pt>
                <c:pt idx="2602">
                  <c:v>9.1280744435173489</c:v>
                </c:pt>
                <c:pt idx="2603">
                  <c:v>9.1370910813156989</c:v>
                </c:pt>
                <c:pt idx="2604">
                  <c:v>9.14611248778494</c:v>
                </c:pt>
                <c:pt idx="2605">
                  <c:v>9.1551386521130507</c:v>
                </c:pt>
                <c:pt idx="2606">
                  <c:v>9.164169563470498</c:v>
                </c:pt>
                <c:pt idx="2607">
                  <c:v>9.1732052110096767</c:v>
                </c:pt>
                <c:pt idx="2608">
                  <c:v>9.1822455838648107</c:v>
                </c:pt>
                <c:pt idx="2609">
                  <c:v>9.1912906711523981</c:v>
                </c:pt>
                <c:pt idx="2610">
                  <c:v>9.2003404619709919</c:v>
                </c:pt>
                <c:pt idx="2611">
                  <c:v>9.2093949454011401</c:v>
                </c:pt>
                <c:pt idx="2612">
                  <c:v>9.2184541105055686</c:v>
                </c:pt>
                <c:pt idx="2613">
                  <c:v>9.2275179463292698</c:v>
                </c:pt>
                <c:pt idx="2614">
                  <c:v>9.2365864418993127</c:v>
                </c:pt>
                <c:pt idx="2615">
                  <c:v>9.2456595862250506</c:v>
                </c:pt>
                <c:pt idx="2616">
                  <c:v>9.2547373682980698</c:v>
                </c:pt>
                <c:pt idx="2617">
                  <c:v>9.2638197770922606</c:v>
                </c:pt>
                <c:pt idx="2618">
                  <c:v>9.2729068015638028</c:v>
                </c:pt>
                <c:pt idx="2619">
                  <c:v>9.2819984306510825</c:v>
                </c:pt>
                <c:pt idx="2620">
                  <c:v>9.2910946532754188</c:v>
                </c:pt>
                <c:pt idx="2621">
                  <c:v>9.3001954583396795</c:v>
                </c:pt>
                <c:pt idx="2622">
                  <c:v>9.3093008347298447</c:v>
                </c:pt>
                <c:pt idx="2623">
                  <c:v>9.3184107713136992</c:v>
                </c:pt>
                <c:pt idx="2624">
                  <c:v>9.3275252569423248</c:v>
                </c:pt>
                <c:pt idx="2625">
                  <c:v>9.3366442804487555</c:v>
                </c:pt>
                <c:pt idx="2626">
                  <c:v>9.3457678306484748</c:v>
                </c:pt>
                <c:pt idx="2627">
                  <c:v>9.3548958963400768</c:v>
                </c:pt>
                <c:pt idx="2628">
                  <c:v>9.3640284663042195</c:v>
                </c:pt>
                <c:pt idx="2629">
                  <c:v>9.3731655293045595</c:v>
                </c:pt>
                <c:pt idx="2630">
                  <c:v>9.382307074087338</c:v>
                </c:pt>
                <c:pt idx="2631">
                  <c:v>9.3914530893810007</c:v>
                </c:pt>
                <c:pt idx="2632">
                  <c:v>9.4006035638975405</c:v>
                </c:pt>
                <c:pt idx="2633">
                  <c:v>9.4097584863311159</c:v>
                </c:pt>
                <c:pt idx="2634">
                  <c:v>9.4189178453588909</c:v>
                </c:pt>
                <c:pt idx="2635">
                  <c:v>9.4280816296407188</c:v>
                </c:pt>
                <c:pt idx="2636">
                  <c:v>9.4372498278193593</c:v>
                </c:pt>
                <c:pt idx="2637">
                  <c:v>9.4464224285204406</c:v>
                </c:pt>
                <c:pt idx="2638">
                  <c:v>9.4555994203524705</c:v>
                </c:pt>
                <c:pt idx="2639">
                  <c:v>9.4647807919068896</c:v>
                </c:pt>
                <c:pt idx="2640">
                  <c:v>9.4739665317581068</c:v>
                </c:pt>
                <c:pt idx="2641">
                  <c:v>9.4831566284635027</c:v>
                </c:pt>
                <c:pt idx="2642">
                  <c:v>9.4923510705634779</c:v>
                </c:pt>
                <c:pt idx="2643">
                  <c:v>9.5015498465815202</c:v>
                </c:pt>
                <c:pt idx="2644">
                  <c:v>9.5107529450241497</c:v>
                </c:pt>
                <c:pt idx="2645">
                  <c:v>9.5199603543810305</c:v>
                </c:pt>
                <c:pt idx="2646">
                  <c:v>9.5291720631249603</c:v>
                </c:pt>
                <c:pt idx="2647">
                  <c:v>9.5383880597118189</c:v>
                </c:pt>
                <c:pt idx="2648">
                  <c:v>9.5476083325809906</c:v>
                </c:pt>
                <c:pt idx="2649">
                  <c:v>9.5568328701547767</c:v>
                </c:pt>
                <c:pt idx="2650">
                  <c:v>9.5660616608386491</c:v>
                </c:pt>
                <c:pt idx="2651">
                  <c:v>9.5752946930218297</c:v>
                </c:pt>
                <c:pt idx="2652">
                  <c:v>9.5845319550765407</c:v>
                </c:pt>
                <c:pt idx="2653">
                  <c:v>9.5937734353584379</c:v>
                </c:pt>
                <c:pt idx="2654">
                  <c:v>9.6030191222065486</c:v>
                </c:pt>
                <c:pt idx="2655">
                  <c:v>9.6122690039433891</c:v>
                </c:pt>
                <c:pt idx="2656">
                  <c:v>9.6215230688747919</c:v>
                </c:pt>
                <c:pt idx="2657">
                  <c:v>9.6307813052903359</c:v>
                </c:pt>
                <c:pt idx="2658">
                  <c:v>9.6400437014627389</c:v>
                </c:pt>
                <c:pt idx="2659">
                  <c:v>9.6493102456486906</c:v>
                </c:pt>
                <c:pt idx="2660">
                  <c:v>9.6585809260880797</c:v>
                </c:pt>
                <c:pt idx="2661">
                  <c:v>9.6678557310046394</c:v>
                </c:pt>
                <c:pt idx="2662">
                  <c:v>9.6771346486056746</c:v>
                </c:pt>
                <c:pt idx="2663">
                  <c:v>9.6864176670821696</c:v>
                </c:pt>
                <c:pt idx="2664">
                  <c:v>9.6957047746088527</c:v>
                </c:pt>
                <c:pt idx="2665">
                  <c:v>9.7049959593441191</c:v>
                </c:pt>
                <c:pt idx="2666">
                  <c:v>9.7142912094302183</c:v>
                </c:pt>
                <c:pt idx="2667">
                  <c:v>9.7235905129931606</c:v>
                </c:pt>
                <c:pt idx="2668">
                  <c:v>9.7328938581427806</c:v>
                </c:pt>
                <c:pt idx="2669">
                  <c:v>9.7422012329727981</c:v>
                </c:pt>
                <c:pt idx="2670">
                  <c:v>9.7515126255609292</c:v>
                </c:pt>
                <c:pt idx="2671">
                  <c:v>9.7608280239686405</c:v>
                </c:pt>
                <c:pt idx="2672">
                  <c:v>9.7701474162414907</c:v>
                </c:pt>
                <c:pt idx="2673">
                  <c:v>9.7794707904090217</c:v>
                </c:pt>
                <c:pt idx="2674">
                  <c:v>9.7887981344847983</c:v>
                </c:pt>
                <c:pt idx="2675">
                  <c:v>9.7981294364664482</c:v>
                </c:pt>
                <c:pt idx="2676">
                  <c:v>9.8074646843357201</c:v>
                </c:pt>
                <c:pt idx="2677">
                  <c:v>9.8168038660584607</c:v>
                </c:pt>
                <c:pt idx="2678">
                  <c:v>9.8261469695847268</c:v>
                </c:pt>
                <c:pt idx="2679">
                  <c:v>9.8354939828487247</c:v>
                </c:pt>
                <c:pt idx="2680">
                  <c:v>9.8448448937690358</c:v>
                </c:pt>
                <c:pt idx="2681">
                  <c:v>9.8541996902480768</c:v>
                </c:pt>
                <c:pt idx="2682">
                  <c:v>9.8635583601731192</c:v>
                </c:pt>
                <c:pt idx="2683">
                  <c:v>9.8729208914155304</c:v>
                </c:pt>
                <c:pt idx="2684">
                  <c:v>9.8822872718310268</c:v>
                </c:pt>
                <c:pt idx="2685">
                  <c:v>9.8916574892596003</c:v>
                </c:pt>
                <c:pt idx="2686">
                  <c:v>9.9010315315259767</c:v>
                </c:pt>
                <c:pt idx="2687">
                  <c:v>9.9104093864390705</c:v>
                </c:pt>
                <c:pt idx="2688">
                  <c:v>9.9197910417924486</c:v>
                </c:pt>
                <c:pt idx="2689">
                  <c:v>9.929176485364188</c:v>
                </c:pt>
                <c:pt idx="2690">
                  <c:v>9.9385657049168419</c:v>
                </c:pt>
                <c:pt idx="2691">
                  <c:v>9.9479586881977919</c:v>
                </c:pt>
                <c:pt idx="2692">
                  <c:v>9.9573554229388339</c:v>
                </c:pt>
                <c:pt idx="2693">
                  <c:v>9.9667558968564727</c:v>
                </c:pt>
                <c:pt idx="2694">
                  <c:v>9.9761600976519702</c:v>
                </c:pt>
                <c:pt idx="2695">
                  <c:v>9.9855680130113296</c:v>
                </c:pt>
                <c:pt idx="2696">
                  <c:v>9.9949796306053198</c:v>
                </c:pt>
                <c:pt idx="2697">
                  <c:v>10.004394938089424</c:v>
                </c:pt>
                <c:pt idx="2698">
                  <c:v>10.0138139231042</c:v>
                </c:pt>
                <c:pt idx="2699">
                  <c:v>10.02323657327501</c:v>
                </c:pt>
                <c:pt idx="2700">
                  <c:v>10.032662876211702</c:v>
                </c:pt>
                <c:pt idx="2701">
                  <c:v>10.042092819509854</c:v>
                </c:pt>
                <c:pt idx="2702">
                  <c:v>10.051526390749126</c:v>
                </c:pt>
                <c:pt idx="2703">
                  <c:v>10.0609635774951</c:v>
                </c:pt>
                <c:pt idx="2704">
                  <c:v>10.070404367297806</c:v>
                </c:pt>
                <c:pt idx="2705">
                  <c:v>10.079848747692498</c:v>
                </c:pt>
                <c:pt idx="2706">
                  <c:v>10.089296706199702</c:v>
                </c:pt>
                <c:pt idx="2707">
                  <c:v>10.098748230324899</c:v>
                </c:pt>
                <c:pt idx="2708">
                  <c:v>10.108203307558901</c:v>
                </c:pt>
                <c:pt idx="2709">
                  <c:v>10.117661925377487</c:v>
                </c:pt>
                <c:pt idx="2710">
                  <c:v>10.127124071242299</c:v>
                </c:pt>
                <c:pt idx="2711">
                  <c:v>10.136589732599624</c:v>
                </c:pt>
                <c:pt idx="2712">
                  <c:v>10.1460588968813</c:v>
                </c:pt>
                <c:pt idx="2713">
                  <c:v>10.155531551504966</c:v>
                </c:pt>
                <c:pt idx="2714">
                  <c:v>10.1650076838726</c:v>
                </c:pt>
                <c:pt idx="2715">
                  <c:v>10.174487281372899</c:v>
                </c:pt>
                <c:pt idx="2716">
                  <c:v>10.1839703313792</c:v>
                </c:pt>
                <c:pt idx="2717">
                  <c:v>10.193456821250599</c:v>
                </c:pt>
                <c:pt idx="2718">
                  <c:v>10.202946738331899</c:v>
                </c:pt>
                <c:pt idx="2719">
                  <c:v>10.2124400699531</c:v>
                </c:pt>
                <c:pt idx="2720">
                  <c:v>10.221936803430101</c:v>
                </c:pt>
                <c:pt idx="2721">
                  <c:v>10.2314369260645</c:v>
                </c:pt>
                <c:pt idx="2722">
                  <c:v>10.240940425143398</c:v>
                </c:pt>
                <c:pt idx="2723">
                  <c:v>10.250447287939776</c:v>
                </c:pt>
                <c:pt idx="2724">
                  <c:v>10.259957501712202</c:v>
                </c:pt>
                <c:pt idx="2725">
                  <c:v>10.269471053705304</c:v>
                </c:pt>
                <c:pt idx="2726">
                  <c:v>10.278987931149302</c:v>
                </c:pt>
                <c:pt idx="2727">
                  <c:v>10.288508121260392</c:v>
                </c:pt>
                <c:pt idx="2728">
                  <c:v>10.2980316112409</c:v>
                </c:pt>
                <c:pt idx="2729">
                  <c:v>10.3075583882787</c:v>
                </c:pt>
                <c:pt idx="2730">
                  <c:v>10.317088439547804</c:v>
                </c:pt>
                <c:pt idx="2731">
                  <c:v>10.3266217522084</c:v>
                </c:pt>
                <c:pt idx="2732">
                  <c:v>10.336158313406402</c:v>
                </c:pt>
                <c:pt idx="2733">
                  <c:v>10.3456981102743</c:v>
                </c:pt>
                <c:pt idx="2734">
                  <c:v>10.355241129930199</c:v>
                </c:pt>
                <c:pt idx="2735">
                  <c:v>10.364787359478919</c:v>
                </c:pt>
                <c:pt idx="2736">
                  <c:v>10.374336786010799</c:v>
                </c:pt>
                <c:pt idx="2737">
                  <c:v>10.383889396603148</c:v>
                </c:pt>
                <c:pt idx="2738">
                  <c:v>10.393445178318824</c:v>
                </c:pt>
                <c:pt idx="2739">
                  <c:v>10.403004118207916</c:v>
                </c:pt>
                <c:pt idx="2740">
                  <c:v>10.412566203305953</c:v>
                </c:pt>
                <c:pt idx="2741">
                  <c:v>10.422131420635099</c:v>
                </c:pt>
                <c:pt idx="2742">
                  <c:v>10.4316997572045</c:v>
                </c:pt>
                <c:pt idx="2743">
                  <c:v>10.441271200009298</c:v>
                </c:pt>
                <c:pt idx="2744">
                  <c:v>10.450845736031004</c:v>
                </c:pt>
                <c:pt idx="2745">
                  <c:v>10.460423352238006</c:v>
                </c:pt>
                <c:pt idx="2746">
                  <c:v>10.470004035585241</c:v>
                </c:pt>
                <c:pt idx="2747">
                  <c:v>10.479587773013806</c:v>
                </c:pt>
                <c:pt idx="2748">
                  <c:v>10.4891745514521</c:v>
                </c:pt>
                <c:pt idx="2749">
                  <c:v>10.498764357814904</c:v>
                </c:pt>
                <c:pt idx="2750">
                  <c:v>10.5083571790036</c:v>
                </c:pt>
                <c:pt idx="2751">
                  <c:v>10.517953001906699</c:v>
                </c:pt>
                <c:pt idx="2752">
                  <c:v>10.5275518133991</c:v>
                </c:pt>
                <c:pt idx="2753">
                  <c:v>10.537153600342901</c:v>
                </c:pt>
                <c:pt idx="2754">
                  <c:v>10.5467583495869</c:v>
                </c:pt>
                <c:pt idx="2755">
                  <c:v>10.556366047966804</c:v>
                </c:pt>
                <c:pt idx="2756">
                  <c:v>10.565976682305402</c:v>
                </c:pt>
                <c:pt idx="2757">
                  <c:v>10.575590239412548</c:v>
                </c:pt>
                <c:pt idx="2758">
                  <c:v>10.585206706084502</c:v>
                </c:pt>
                <c:pt idx="2759">
                  <c:v>10.594826069105602</c:v>
                </c:pt>
                <c:pt idx="2760">
                  <c:v>10.604448315246676</c:v>
                </c:pt>
                <c:pt idx="2761">
                  <c:v>10.614073431265698</c:v>
                </c:pt>
                <c:pt idx="2762">
                  <c:v>13.083599839488892</c:v>
                </c:pt>
                <c:pt idx="2763">
                  <c:v>13.093498468989306</c:v>
                </c:pt>
                <c:pt idx="2764">
                  <c:v>13.103396319695706</c:v>
                </c:pt>
                <c:pt idx="2765">
                  <c:v>13.113293376486904</c:v>
                </c:pt>
                <c:pt idx="2766">
                  <c:v>13.123189624240499</c:v>
                </c:pt>
                <c:pt idx="2767">
                  <c:v>13.133085047832498</c:v>
                </c:pt>
                <c:pt idx="2768">
                  <c:v>13.142979632137401</c:v>
                </c:pt>
                <c:pt idx="2769">
                  <c:v>13.1528733620283</c:v>
                </c:pt>
                <c:pt idx="2770">
                  <c:v>13.162766222377021</c:v>
                </c:pt>
                <c:pt idx="2771">
                  <c:v>13.172658198053799</c:v>
                </c:pt>
                <c:pt idx="2772">
                  <c:v>13.1825492739283</c:v>
                </c:pt>
                <c:pt idx="2773">
                  <c:v>13.192439434867957</c:v>
                </c:pt>
                <c:pt idx="2774">
                  <c:v>13.202328665739698</c:v>
                </c:pt>
                <c:pt idx="2775">
                  <c:v>13.212216951409404</c:v>
                </c:pt>
                <c:pt idx="2776">
                  <c:v>13.222104276741709</c:v>
                </c:pt>
                <c:pt idx="2777">
                  <c:v>13.231990626599798</c:v>
                </c:pt>
                <c:pt idx="2778">
                  <c:v>13.241875985846589</c:v>
                </c:pt>
                <c:pt idx="2779">
                  <c:v>13.251760339343924</c:v>
                </c:pt>
                <c:pt idx="2780">
                  <c:v>13.261643671952299</c:v>
                </c:pt>
                <c:pt idx="2781">
                  <c:v>13.271525968531698</c:v>
                </c:pt>
                <c:pt idx="2782">
                  <c:v>13.281407213941424</c:v>
                </c:pt>
                <c:pt idx="2783">
                  <c:v>13.291287393039701</c:v>
                </c:pt>
                <c:pt idx="2784">
                  <c:v>13.301166490684604</c:v>
                </c:pt>
                <c:pt idx="2785">
                  <c:v>13.3110444917329</c:v>
                </c:pt>
                <c:pt idx="2786">
                  <c:v>13.320921381041298</c:v>
                </c:pt>
                <c:pt idx="2787">
                  <c:v>13.3307971434658</c:v>
                </c:pt>
                <c:pt idx="2788">
                  <c:v>13.340671763861698</c:v>
                </c:pt>
                <c:pt idx="2789">
                  <c:v>13.350545227084414</c:v>
                </c:pt>
                <c:pt idx="2790">
                  <c:v>13.360417517988033</c:v>
                </c:pt>
                <c:pt idx="2791">
                  <c:v>13.370288621426926</c:v>
                </c:pt>
                <c:pt idx="2792">
                  <c:v>13.3801585222554</c:v>
                </c:pt>
                <c:pt idx="2793">
                  <c:v>13.39002720532701</c:v>
                </c:pt>
                <c:pt idx="2794">
                  <c:v>13.399894655495126</c:v>
                </c:pt>
                <c:pt idx="2795">
                  <c:v>13.409760857613316</c:v>
                </c:pt>
                <c:pt idx="2796">
                  <c:v>13.419625796534499</c:v>
                </c:pt>
                <c:pt idx="2797">
                  <c:v>13.429489457112124</c:v>
                </c:pt>
                <c:pt idx="2798">
                  <c:v>13.4393518241992</c:v>
                </c:pt>
                <c:pt idx="2799">
                  <c:v>13.4492128826491</c:v>
                </c:pt>
                <c:pt idx="2800">
                  <c:v>13.459072617314806</c:v>
                </c:pt>
                <c:pt idx="2801">
                  <c:v>13.468931013050002</c:v>
                </c:pt>
                <c:pt idx="2802">
                  <c:v>13.47878805470801</c:v>
                </c:pt>
                <c:pt idx="2803">
                  <c:v>13.4886437271426</c:v>
                </c:pt>
                <c:pt idx="2804">
                  <c:v>13.498498015208106</c:v>
                </c:pt>
                <c:pt idx="2805">
                  <c:v>13.508350903758798</c:v>
                </c:pt>
                <c:pt idx="2806">
                  <c:v>13.5182023776494</c:v>
                </c:pt>
                <c:pt idx="2807">
                  <c:v>13.528052421734998</c:v>
                </c:pt>
                <c:pt idx="2808">
                  <c:v>13.537901020871361</c:v>
                </c:pt>
                <c:pt idx="2809">
                  <c:v>13.547748159914798</c:v>
                </c:pt>
                <c:pt idx="2810">
                  <c:v>13.557593823721804</c:v>
                </c:pt>
                <c:pt idx="2811">
                  <c:v>13.567437997149868</c:v>
                </c:pt>
                <c:pt idx="2812">
                  <c:v>13.577280665056501</c:v>
                </c:pt>
                <c:pt idx="2813">
                  <c:v>13.587121812301</c:v>
                </c:pt>
                <c:pt idx="2814">
                  <c:v>13.596961423742489</c:v>
                </c:pt>
                <c:pt idx="2815">
                  <c:v>13.6067994842416</c:v>
                </c:pt>
                <c:pt idx="2816">
                  <c:v>13.616635978659026</c:v>
                </c:pt>
                <c:pt idx="2817">
                  <c:v>13.626470891856799</c:v>
                </c:pt>
                <c:pt idx="2818">
                  <c:v>13.6363042086981</c:v>
                </c:pt>
                <c:pt idx="2819">
                  <c:v>13.6461359140468</c:v>
                </c:pt>
                <c:pt idx="2820">
                  <c:v>13.655965992767802</c:v>
                </c:pt>
                <c:pt idx="2821">
                  <c:v>13.665794429727358</c:v>
                </c:pt>
                <c:pt idx="2822">
                  <c:v>13.6756212097924</c:v>
                </c:pt>
                <c:pt idx="2823">
                  <c:v>13.685446317831778</c:v>
                </c:pt>
                <c:pt idx="2824">
                  <c:v>13.6952697387146</c:v>
                </c:pt>
                <c:pt idx="2825">
                  <c:v>13.7050914573122</c:v>
                </c:pt>
                <c:pt idx="2826">
                  <c:v>13.714911458496763</c:v>
                </c:pt>
                <c:pt idx="2827">
                  <c:v>13.724729727142098</c:v>
                </c:pt>
                <c:pt idx="2828">
                  <c:v>13.734546248123102</c:v>
                </c:pt>
                <c:pt idx="2829">
                  <c:v>13.744361006316137</c:v>
                </c:pt>
                <c:pt idx="2830">
                  <c:v>13.754173986599783</c:v>
                </c:pt>
                <c:pt idx="2831">
                  <c:v>13.763985173853499</c:v>
                </c:pt>
                <c:pt idx="2832">
                  <c:v>13.773794552958424</c:v>
                </c:pt>
                <c:pt idx="2833">
                  <c:v>13.783602108797499</c:v>
                </c:pt>
                <c:pt idx="2834">
                  <c:v>13.7934078262557</c:v>
                </c:pt>
                <c:pt idx="2835">
                  <c:v>13.803211690219101</c:v>
                </c:pt>
                <c:pt idx="2836">
                  <c:v>13.813013685576299</c:v>
                </c:pt>
                <c:pt idx="2837">
                  <c:v>13.822813797217202</c:v>
                </c:pt>
                <c:pt idx="2838">
                  <c:v>13.832612010033976</c:v>
                </c:pt>
                <c:pt idx="2839">
                  <c:v>13.842408308920406</c:v>
                </c:pt>
                <c:pt idx="2840">
                  <c:v>13.852202678772821</c:v>
                </c:pt>
                <c:pt idx="2841">
                  <c:v>13.861995104488924</c:v>
                </c:pt>
                <c:pt idx="2842">
                  <c:v>13.871785570969145</c:v>
                </c:pt>
                <c:pt idx="2843">
                  <c:v>13.8815740631156</c:v>
                </c:pt>
                <c:pt idx="2844">
                  <c:v>13.891360565833001</c:v>
                </c:pt>
                <c:pt idx="2845">
                  <c:v>13.901145064028</c:v>
                </c:pt>
                <c:pt idx="2846">
                  <c:v>13.9109275426097</c:v>
                </c:pt>
                <c:pt idx="2847">
                  <c:v>13.9207079864895</c:v>
                </c:pt>
                <c:pt idx="2848">
                  <c:v>13.930486380581376</c:v>
                </c:pt>
                <c:pt idx="2849">
                  <c:v>13.9402627098012</c:v>
                </c:pt>
                <c:pt idx="2850">
                  <c:v>13.950036959068148</c:v>
                </c:pt>
                <c:pt idx="2851">
                  <c:v>13.959809113302876</c:v>
                </c:pt>
                <c:pt idx="2852">
                  <c:v>13.969579157429919</c:v>
                </c:pt>
                <c:pt idx="2853">
                  <c:v>13.979347076375308</c:v>
                </c:pt>
                <c:pt idx="2854">
                  <c:v>13.989112855068525</c:v>
                </c:pt>
                <c:pt idx="2855">
                  <c:v>13.998876478441099</c:v>
                </c:pt>
                <c:pt idx="2856">
                  <c:v>14.008637931428106</c:v>
                </c:pt>
                <c:pt idx="2857">
                  <c:v>14.0183971989669</c:v>
                </c:pt>
                <c:pt idx="2858">
                  <c:v>14.028154265997799</c:v>
                </c:pt>
                <c:pt idx="2859">
                  <c:v>14.0379091174643</c:v>
                </c:pt>
                <c:pt idx="2860">
                  <c:v>14.047661738312398</c:v>
                </c:pt>
                <c:pt idx="2861">
                  <c:v>14.057412113491702</c:v>
                </c:pt>
                <c:pt idx="2862">
                  <c:v>14.0671602279544</c:v>
                </c:pt>
                <c:pt idx="2863">
                  <c:v>14.076906066655924</c:v>
                </c:pt>
                <c:pt idx="2864">
                  <c:v>14.08664961455511</c:v>
                </c:pt>
                <c:pt idx="2865">
                  <c:v>14.0963908566135</c:v>
                </c:pt>
                <c:pt idx="2866">
                  <c:v>14.106129777796498</c:v>
                </c:pt>
                <c:pt idx="2867">
                  <c:v>14.115866363072399</c:v>
                </c:pt>
                <c:pt idx="2868">
                  <c:v>14.125600597413024</c:v>
                </c:pt>
                <c:pt idx="2869">
                  <c:v>14.135332465793399</c:v>
                </c:pt>
                <c:pt idx="2870">
                  <c:v>14.145061953192398</c:v>
                </c:pt>
                <c:pt idx="2871">
                  <c:v>14.154789044592</c:v>
                </c:pt>
                <c:pt idx="2872">
                  <c:v>14.164513724977898</c:v>
                </c:pt>
                <c:pt idx="2873">
                  <c:v>14.1742359793394</c:v>
                </c:pt>
                <c:pt idx="2874">
                  <c:v>14.1839557926693</c:v>
                </c:pt>
                <c:pt idx="2875">
                  <c:v>14.193673149964299</c:v>
                </c:pt>
                <c:pt idx="2876">
                  <c:v>14.2033880362248</c:v>
                </c:pt>
                <c:pt idx="2877">
                  <c:v>14.213100436454798</c:v>
                </c:pt>
                <c:pt idx="2878">
                  <c:v>14.2228103356624</c:v>
                </c:pt>
                <c:pt idx="2879">
                  <c:v>14.232517718859199</c:v>
                </c:pt>
                <c:pt idx="2880">
                  <c:v>14.2422225710613</c:v>
                </c:pt>
                <c:pt idx="2881">
                  <c:v>14.251924877288308</c:v>
                </c:pt>
                <c:pt idx="2882">
                  <c:v>14.261624622563801</c:v>
                </c:pt>
                <c:pt idx="2883">
                  <c:v>14.271321791915701</c:v>
                </c:pt>
                <c:pt idx="2884">
                  <c:v>14.281016370376499</c:v>
                </c:pt>
                <c:pt idx="2885">
                  <c:v>14.290708342981798</c:v>
                </c:pt>
                <c:pt idx="2886">
                  <c:v>14.300397694772</c:v>
                </c:pt>
                <c:pt idx="2887">
                  <c:v>14.310084410791974</c:v>
                </c:pt>
                <c:pt idx="2888">
                  <c:v>14.319768476090401</c:v>
                </c:pt>
                <c:pt idx="2889">
                  <c:v>14.329449875720977</c:v>
                </c:pt>
                <c:pt idx="2890">
                  <c:v>14.3391285947407</c:v>
                </c:pt>
                <c:pt idx="2891">
                  <c:v>14.3488046182124</c:v>
                </c:pt>
                <c:pt idx="2892">
                  <c:v>14.358477931202502</c:v>
                </c:pt>
                <c:pt idx="2893">
                  <c:v>14.368148518782418</c:v>
                </c:pt>
                <c:pt idx="2894">
                  <c:v>14.377816366027504</c:v>
                </c:pt>
                <c:pt idx="2895">
                  <c:v>14.387481458018708</c:v>
                </c:pt>
                <c:pt idx="2896">
                  <c:v>14.397143779840899</c:v>
                </c:pt>
                <c:pt idx="2897">
                  <c:v>14.406803316584122</c:v>
                </c:pt>
                <c:pt idx="2898">
                  <c:v>14.416460053343124</c:v>
                </c:pt>
                <c:pt idx="2899">
                  <c:v>14.4261139752172</c:v>
                </c:pt>
                <c:pt idx="2900">
                  <c:v>14.435765067311101</c:v>
                </c:pt>
                <c:pt idx="2901">
                  <c:v>14.445413314733926</c:v>
                </c:pt>
                <c:pt idx="2902">
                  <c:v>14.4550587026001</c:v>
                </c:pt>
                <c:pt idx="2903">
                  <c:v>14.464701216029054</c:v>
                </c:pt>
                <c:pt idx="2904">
                  <c:v>14.474340840144899</c:v>
                </c:pt>
                <c:pt idx="2905">
                  <c:v>14.4839775600776</c:v>
                </c:pt>
                <c:pt idx="2906">
                  <c:v>14.493611360961699</c:v>
                </c:pt>
                <c:pt idx="2907">
                  <c:v>14.503242227937276</c:v>
                </c:pt>
                <c:pt idx="2908">
                  <c:v>14.5128701461493</c:v>
                </c:pt>
                <c:pt idx="2909">
                  <c:v>14.5224951007485</c:v>
                </c:pt>
                <c:pt idx="2910">
                  <c:v>14.5321170768907</c:v>
                </c:pt>
                <c:pt idx="2911">
                  <c:v>14.541736059737312</c:v>
                </c:pt>
                <c:pt idx="2912">
                  <c:v>14.5513520344547</c:v>
                </c:pt>
                <c:pt idx="2913">
                  <c:v>14.5609649862156</c:v>
                </c:pt>
                <c:pt idx="2914">
                  <c:v>14.570574900197499</c:v>
                </c:pt>
                <c:pt idx="2915">
                  <c:v>14.580181761584001</c:v>
                </c:pt>
                <c:pt idx="2916">
                  <c:v>14.589785555564241</c:v>
                </c:pt>
                <c:pt idx="2917">
                  <c:v>14.599386267332402</c:v>
                </c:pt>
                <c:pt idx="2918">
                  <c:v>14.6089838820896</c:v>
                </c:pt>
                <c:pt idx="2919">
                  <c:v>14.618578385041692</c:v>
                </c:pt>
                <c:pt idx="2920">
                  <c:v>14.628169761400972</c:v>
                </c:pt>
                <c:pt idx="2921">
                  <c:v>14.6377579963856</c:v>
                </c:pt>
                <c:pt idx="2922">
                  <c:v>14.647343075219201</c:v>
                </c:pt>
                <c:pt idx="2923">
                  <c:v>14.656924983131701</c:v>
                </c:pt>
                <c:pt idx="2924">
                  <c:v>14.666503705359</c:v>
                </c:pt>
                <c:pt idx="2925">
                  <c:v>14.676079227143276</c:v>
                </c:pt>
                <c:pt idx="2926">
                  <c:v>14.685651533732402</c:v>
                </c:pt>
                <c:pt idx="2927">
                  <c:v>14.6952206103807</c:v>
                </c:pt>
                <c:pt idx="2928">
                  <c:v>14.7047864423487</c:v>
                </c:pt>
                <c:pt idx="2929">
                  <c:v>14.714349014903204</c:v>
                </c:pt>
                <c:pt idx="2930">
                  <c:v>14.723908313317098</c:v>
                </c:pt>
                <c:pt idx="2931">
                  <c:v>14.7334643228698</c:v>
                </c:pt>
                <c:pt idx="2932">
                  <c:v>14.7430170288472</c:v>
                </c:pt>
                <c:pt idx="2933">
                  <c:v>14.752566416541526</c:v>
                </c:pt>
                <c:pt idx="2934">
                  <c:v>14.762112471251401</c:v>
                </c:pt>
                <c:pt idx="2935">
                  <c:v>14.7716551782823</c:v>
                </c:pt>
                <c:pt idx="2936">
                  <c:v>14.781194522945899</c:v>
                </c:pt>
                <c:pt idx="2937">
                  <c:v>14.7907304905607</c:v>
                </c:pt>
                <c:pt idx="2938">
                  <c:v>14.800263066452098</c:v>
                </c:pt>
                <c:pt idx="2939">
                  <c:v>14.80979223595183</c:v>
                </c:pt>
                <c:pt idx="2940">
                  <c:v>14.819317984398499</c:v>
                </c:pt>
                <c:pt idx="2941">
                  <c:v>14.8288402971378</c:v>
                </c:pt>
                <c:pt idx="2942">
                  <c:v>14.838359159522</c:v>
                </c:pt>
                <c:pt idx="2943">
                  <c:v>14.847874556910501</c:v>
                </c:pt>
                <c:pt idx="2944">
                  <c:v>14.857386474669616</c:v>
                </c:pt>
                <c:pt idx="2945">
                  <c:v>14.866894898172378</c:v>
                </c:pt>
                <c:pt idx="2946">
                  <c:v>14.87639981279913</c:v>
                </c:pt>
                <c:pt idx="2947">
                  <c:v>14.885901203937324</c:v>
                </c:pt>
                <c:pt idx="2948">
                  <c:v>14.895399056981876</c:v>
                </c:pt>
                <c:pt idx="2949">
                  <c:v>14.904893357334</c:v>
                </c:pt>
                <c:pt idx="2950">
                  <c:v>14.914384090403226</c:v>
                </c:pt>
                <c:pt idx="2951">
                  <c:v>14.923871241605498</c:v>
                </c:pt>
                <c:pt idx="2952">
                  <c:v>14.9333547963647</c:v>
                </c:pt>
                <c:pt idx="2953">
                  <c:v>14.942834740111699</c:v>
                </c:pt>
                <c:pt idx="2954">
                  <c:v>14.952311058285026</c:v>
                </c:pt>
                <c:pt idx="2955">
                  <c:v>14.961783736330499</c:v>
                </c:pt>
                <c:pt idx="2956">
                  <c:v>14.9712527597017</c:v>
                </c:pt>
                <c:pt idx="2957">
                  <c:v>14.9807181138596</c:v>
                </c:pt>
                <c:pt idx="2958">
                  <c:v>14.990179784272748</c:v>
                </c:pt>
                <c:pt idx="2959">
                  <c:v>14.999637756417776</c:v>
                </c:pt>
                <c:pt idx="2960">
                  <c:v>15.009092015778124</c:v>
                </c:pt>
                <c:pt idx="2961">
                  <c:v>15.018542547846026</c:v>
                </c:pt>
                <c:pt idx="2962">
                  <c:v>15.027989338120802</c:v>
                </c:pt>
                <c:pt idx="2963">
                  <c:v>15.037432372110002</c:v>
                </c:pt>
                <c:pt idx="2964">
                  <c:v>15.046871635328801</c:v>
                </c:pt>
                <c:pt idx="2965">
                  <c:v>15.0563071133005</c:v>
                </c:pt>
                <c:pt idx="2966">
                  <c:v>15.0657387915564</c:v>
                </c:pt>
                <c:pt idx="2967">
                  <c:v>15.075166655635504</c:v>
                </c:pt>
                <c:pt idx="2968">
                  <c:v>15.084590691085404</c:v>
                </c:pt>
                <c:pt idx="2969">
                  <c:v>15.094010883461401</c:v>
                </c:pt>
                <c:pt idx="2970">
                  <c:v>15.103427218327372</c:v>
                </c:pt>
                <c:pt idx="2971">
                  <c:v>15.1128396812546</c:v>
                </c:pt>
                <c:pt idx="2972">
                  <c:v>15.122248257823706</c:v>
                </c:pt>
                <c:pt idx="2973">
                  <c:v>15.131652933623</c:v>
                </c:pt>
                <c:pt idx="2974">
                  <c:v>15.141053694249099</c:v>
                </c:pt>
                <c:pt idx="2975">
                  <c:v>15.150450525307441</c:v>
                </c:pt>
                <c:pt idx="2976">
                  <c:v>15.159843412411099</c:v>
                </c:pt>
                <c:pt idx="2977">
                  <c:v>15.169232341182704</c:v>
                </c:pt>
                <c:pt idx="2978">
                  <c:v>15.178617297252799</c:v>
                </c:pt>
                <c:pt idx="2979">
                  <c:v>15.187998266260401</c:v>
                </c:pt>
                <c:pt idx="2980">
                  <c:v>15.197375233853498</c:v>
                </c:pt>
                <c:pt idx="2981">
                  <c:v>15.206748185688699</c:v>
                </c:pt>
                <c:pt idx="2982">
                  <c:v>15.216117107431048</c:v>
                </c:pt>
                <c:pt idx="2983">
                  <c:v>15.225481984754699</c:v>
                </c:pt>
                <c:pt idx="2984">
                  <c:v>15.234842803342501</c:v>
                </c:pt>
                <c:pt idx="2985">
                  <c:v>15.244199548886</c:v>
                </c:pt>
                <c:pt idx="2986">
                  <c:v>15.253552207086058</c:v>
                </c:pt>
                <c:pt idx="2987">
                  <c:v>15.262900763651601</c:v>
                </c:pt>
                <c:pt idx="2988">
                  <c:v>15.2722452043018</c:v>
                </c:pt>
                <c:pt idx="2989">
                  <c:v>15.281585514764076</c:v>
                </c:pt>
                <c:pt idx="2990">
                  <c:v>15.290921680774625</c:v>
                </c:pt>
                <c:pt idx="2991">
                  <c:v>15.300253688080099</c:v>
                </c:pt>
                <c:pt idx="2992">
                  <c:v>15.309581522434724</c:v>
                </c:pt>
                <c:pt idx="2993">
                  <c:v>15.318905169602999</c:v>
                </c:pt>
                <c:pt idx="2994">
                  <c:v>15.3282246153582</c:v>
                </c:pt>
                <c:pt idx="2995">
                  <c:v>15.337539845483356</c:v>
                </c:pt>
                <c:pt idx="2996">
                  <c:v>15.346850845770099</c:v>
                </c:pt>
                <c:pt idx="2997">
                  <c:v>15.356157602020502</c:v>
                </c:pt>
                <c:pt idx="2998">
                  <c:v>15.365460100045352</c:v>
                </c:pt>
                <c:pt idx="2999">
                  <c:v>15.3747583256648</c:v>
                </c:pt>
                <c:pt idx="3000">
                  <c:v>15.384052264709414</c:v>
                </c:pt>
                <c:pt idx="3001">
                  <c:v>15.3933419030182</c:v>
                </c:pt>
                <c:pt idx="3002">
                  <c:v>15.402627226440726</c:v>
                </c:pt>
                <c:pt idx="3003">
                  <c:v>15.411908220835798</c:v>
                </c:pt>
                <c:pt idx="3004">
                  <c:v>15.421184872072002</c:v>
                </c:pt>
                <c:pt idx="3005">
                  <c:v>15.430457166027702</c:v>
                </c:pt>
                <c:pt idx="3006">
                  <c:v>15.439725088591098</c:v>
                </c:pt>
                <c:pt idx="3007">
                  <c:v>15.448988625660148</c:v>
                </c:pt>
                <c:pt idx="3008">
                  <c:v>15.4582477631429</c:v>
                </c:pt>
                <c:pt idx="3009">
                  <c:v>15.4675024869571</c:v>
                </c:pt>
                <c:pt idx="3010">
                  <c:v>15.476752783030699</c:v>
                </c:pt>
                <c:pt idx="3011">
                  <c:v>15.485998637301714</c:v>
                </c:pt>
                <c:pt idx="3012">
                  <c:v>15.495240035717714</c:v>
                </c:pt>
                <c:pt idx="3013">
                  <c:v>15.504476964237</c:v>
                </c:pt>
                <c:pt idx="3014">
                  <c:v>15.513709408827976</c:v>
                </c:pt>
                <c:pt idx="3015">
                  <c:v>15.522937355468876</c:v>
                </c:pt>
                <c:pt idx="3016">
                  <c:v>15.532160790148501</c:v>
                </c:pt>
                <c:pt idx="3017">
                  <c:v>15.541379698866001</c:v>
                </c:pt>
                <c:pt idx="3018">
                  <c:v>15.550594067630676</c:v>
                </c:pt>
                <c:pt idx="3019">
                  <c:v>15.559803882462004</c:v>
                </c:pt>
                <c:pt idx="3020">
                  <c:v>15.569009129390604</c:v>
                </c:pt>
                <c:pt idx="3021">
                  <c:v>15.578209794456798</c:v>
                </c:pt>
                <c:pt idx="3022">
                  <c:v>15.5874058637121</c:v>
                </c:pt>
                <c:pt idx="3023">
                  <c:v>15.596597323217924</c:v>
                </c:pt>
                <c:pt idx="3024">
                  <c:v>15.605784159047078</c:v>
                </c:pt>
                <c:pt idx="3025">
                  <c:v>15.614966357281904</c:v>
                </c:pt>
                <c:pt idx="3026">
                  <c:v>15.624143904016698</c:v>
                </c:pt>
                <c:pt idx="3027">
                  <c:v>15.633316785355698</c:v>
                </c:pt>
                <c:pt idx="3028">
                  <c:v>15.642484987414306</c:v>
                </c:pt>
                <c:pt idx="3029">
                  <c:v>15.651648496318501</c:v>
                </c:pt>
                <c:pt idx="3030">
                  <c:v>15.660807298205352</c:v>
                </c:pt>
                <c:pt idx="3031">
                  <c:v>15.6699613792223</c:v>
                </c:pt>
                <c:pt idx="3032">
                  <c:v>15.6791107255286</c:v>
                </c:pt>
                <c:pt idx="3033">
                  <c:v>15.688255323293998</c:v>
                </c:pt>
                <c:pt idx="3034">
                  <c:v>15.697395158699598</c:v>
                </c:pt>
                <c:pt idx="3035">
                  <c:v>15.706530217937219</c:v>
                </c:pt>
                <c:pt idx="3036">
                  <c:v>15.7156604872097</c:v>
                </c:pt>
                <c:pt idx="3037">
                  <c:v>15.724785952731798</c:v>
                </c:pt>
                <c:pt idx="3038">
                  <c:v>15.733906600728799</c:v>
                </c:pt>
                <c:pt idx="3039">
                  <c:v>15.743022417437698</c:v>
                </c:pt>
                <c:pt idx="3040">
                  <c:v>15.752133389106502</c:v>
                </c:pt>
                <c:pt idx="3041">
                  <c:v>15.7612395019947</c:v>
                </c:pt>
                <c:pt idx="3042">
                  <c:v>15.770340742373087</c:v>
                </c:pt>
                <c:pt idx="3043">
                  <c:v>15.779437096524452</c:v>
                </c:pt>
                <c:pt idx="3044">
                  <c:v>15.7885285507419</c:v>
                </c:pt>
                <c:pt idx="3045">
                  <c:v>15.797615091331201</c:v>
                </c:pt>
                <c:pt idx="3046">
                  <c:v>15.806696704609454</c:v>
                </c:pt>
                <c:pt idx="3047">
                  <c:v>15.815773376904676</c:v>
                </c:pt>
                <c:pt idx="3048">
                  <c:v>15.8248450945573</c:v>
                </c:pt>
                <c:pt idx="3049">
                  <c:v>15.833911843919401</c:v>
                </c:pt>
                <c:pt idx="3050">
                  <c:v>15.842973611354401</c:v>
                </c:pt>
                <c:pt idx="3051">
                  <c:v>15.852030383238048</c:v>
                </c:pt>
                <c:pt idx="3052">
                  <c:v>15.8610821459571</c:v>
                </c:pt>
                <c:pt idx="3053">
                  <c:v>15.8701288859112</c:v>
                </c:pt>
                <c:pt idx="3054">
                  <c:v>15.879170589511199</c:v>
                </c:pt>
                <c:pt idx="3055">
                  <c:v>15.888207243180204</c:v>
                </c:pt>
                <c:pt idx="3056">
                  <c:v>15.897238833353224</c:v>
                </c:pt>
                <c:pt idx="3057">
                  <c:v>15.9062653464773</c:v>
                </c:pt>
                <c:pt idx="3058">
                  <c:v>15.915286769011599</c:v>
                </c:pt>
                <c:pt idx="3059">
                  <c:v>15.924303087427598</c:v>
                </c:pt>
                <c:pt idx="3060">
                  <c:v>15.933314288208599</c:v>
                </c:pt>
                <c:pt idx="3061">
                  <c:v>15.942320357850399</c:v>
                </c:pt>
                <c:pt idx="3062">
                  <c:v>15.951321282860999</c:v>
                </c:pt>
                <c:pt idx="3063">
                  <c:v>15.9603170497607</c:v>
                </c:pt>
                <c:pt idx="3064">
                  <c:v>15.969307645082004</c:v>
                </c:pt>
                <c:pt idx="3065">
                  <c:v>15.978293055370001</c:v>
                </c:pt>
                <c:pt idx="3066">
                  <c:v>15.9872732671822</c:v>
                </c:pt>
                <c:pt idx="3067">
                  <c:v>15.996248267088404</c:v>
                </c:pt>
                <c:pt idx="3068">
                  <c:v>16.005218041671089</c:v>
                </c:pt>
                <c:pt idx="3069">
                  <c:v>16.014182577525027</c:v>
                </c:pt>
                <c:pt idx="3070">
                  <c:v>16.023141861258601</c:v>
                </c:pt>
                <c:pt idx="3071">
                  <c:v>16.032095879491287</c:v>
                </c:pt>
                <c:pt idx="3072">
                  <c:v>16.041044618856301</c:v>
                </c:pt>
                <c:pt idx="3073">
                  <c:v>16.049988065999205</c:v>
                </c:pt>
                <c:pt idx="3074">
                  <c:v>16.058926207578192</c:v>
                </c:pt>
                <c:pt idx="3075">
                  <c:v>16.067859030265389</c:v>
                </c:pt>
                <c:pt idx="3076">
                  <c:v>16.076786520743763</c:v>
                </c:pt>
                <c:pt idx="3077">
                  <c:v>16.085708665711159</c:v>
                </c:pt>
                <c:pt idx="3078">
                  <c:v>16.094625451877388</c:v>
                </c:pt>
                <c:pt idx="3079">
                  <c:v>16.103536865964763</c:v>
                </c:pt>
                <c:pt idx="3080">
                  <c:v>16.112442894710089</c:v>
                </c:pt>
                <c:pt idx="3081">
                  <c:v>16.121343524861686</c:v>
                </c:pt>
                <c:pt idx="3082">
                  <c:v>16.130238743182005</c:v>
                </c:pt>
                <c:pt idx="3083">
                  <c:v>16.139128536446101</c:v>
                </c:pt>
                <c:pt idx="3084">
                  <c:v>16.148012891442587</c:v>
                </c:pt>
                <c:pt idx="3085">
                  <c:v>16.156891794973131</c:v>
                </c:pt>
                <c:pt idx="3086">
                  <c:v>16.1657652338525</c:v>
                </c:pt>
                <c:pt idx="3087">
                  <c:v>16.174633194909202</c:v>
                </c:pt>
                <c:pt idx="3088">
                  <c:v>16.183495664984601</c:v>
                </c:pt>
                <c:pt idx="3089">
                  <c:v>16.192352630933701</c:v>
                </c:pt>
                <c:pt idx="3090">
                  <c:v>16.201204079625587</c:v>
                </c:pt>
                <c:pt idx="3091">
                  <c:v>16.210049997941123</c:v>
                </c:pt>
                <c:pt idx="3092">
                  <c:v>16.218890372776887</c:v>
                </c:pt>
                <c:pt idx="3093">
                  <c:v>16.227725191041099</c:v>
                </c:pt>
                <c:pt idx="3094">
                  <c:v>16.236554439656818</c:v>
                </c:pt>
                <c:pt idx="3095">
                  <c:v>16.245378105559688</c:v>
                </c:pt>
                <c:pt idx="3096">
                  <c:v>16.254196175700287</c:v>
                </c:pt>
                <c:pt idx="3097">
                  <c:v>16.263008637042088</c:v>
                </c:pt>
                <c:pt idx="3098">
                  <c:v>16.271815476562399</c:v>
                </c:pt>
                <c:pt idx="3099">
                  <c:v>16.280616681252589</c:v>
                </c:pt>
                <c:pt idx="3100">
                  <c:v>16.289412238117485</c:v>
                </c:pt>
                <c:pt idx="3101">
                  <c:v>16.298202134176709</c:v>
                </c:pt>
                <c:pt idx="3102">
                  <c:v>16.3069863564629</c:v>
                </c:pt>
                <c:pt idx="3103">
                  <c:v>16.315764892022599</c:v>
                </c:pt>
                <c:pt idx="3104">
                  <c:v>16.324537727916798</c:v>
                </c:pt>
                <c:pt idx="3105">
                  <c:v>16.333304851220699</c:v>
                </c:pt>
                <c:pt idx="3106">
                  <c:v>16.342066249022889</c:v>
                </c:pt>
                <c:pt idx="3107">
                  <c:v>16.350821908427299</c:v>
                </c:pt>
                <c:pt idx="3108">
                  <c:v>16.359571816550631</c:v>
                </c:pt>
                <c:pt idx="3109">
                  <c:v>16.368315960524502</c:v>
                </c:pt>
                <c:pt idx="3110">
                  <c:v>16.377054327495234</c:v>
                </c:pt>
                <c:pt idx="3111">
                  <c:v>16.385786904621547</c:v>
                </c:pt>
                <c:pt idx="3112">
                  <c:v>16.394513679079786</c:v>
                </c:pt>
                <c:pt idx="3113">
                  <c:v>16.403234638057587</c:v>
                </c:pt>
                <c:pt idx="3114">
                  <c:v>16.411949768758618</c:v>
                </c:pt>
                <c:pt idx="3115">
                  <c:v>16.420659058399789</c:v>
                </c:pt>
                <c:pt idx="3116">
                  <c:v>16.429362494214399</c:v>
                </c:pt>
                <c:pt idx="3117">
                  <c:v>16.438060063448535</c:v>
                </c:pt>
                <c:pt idx="3118">
                  <c:v>16.44675175336307</c:v>
                </c:pt>
                <c:pt idx="3119">
                  <c:v>16.455437551234667</c:v>
                </c:pt>
                <c:pt idx="3120">
                  <c:v>16.464117444353889</c:v>
                </c:pt>
                <c:pt idx="3121">
                  <c:v>16.472791420025189</c:v>
                </c:pt>
                <c:pt idx="3122">
                  <c:v>16.481459465569486</c:v>
                </c:pt>
                <c:pt idx="3123">
                  <c:v>16.490121568320689</c:v>
                </c:pt>
                <c:pt idx="3124">
                  <c:v>16.498777715628989</c:v>
                </c:pt>
                <c:pt idx="3125">
                  <c:v>16.507427894858399</c:v>
                </c:pt>
                <c:pt idx="3126">
                  <c:v>16.516072093388399</c:v>
                </c:pt>
                <c:pt idx="3127">
                  <c:v>16.524710298613087</c:v>
                </c:pt>
                <c:pt idx="3128">
                  <c:v>16.533342497941689</c:v>
                </c:pt>
                <c:pt idx="3129">
                  <c:v>16.541968678798831</c:v>
                </c:pt>
                <c:pt idx="3130">
                  <c:v>16.550588828623088</c:v>
                </c:pt>
                <c:pt idx="3131">
                  <c:v>16.559202934869063</c:v>
                </c:pt>
                <c:pt idx="3132">
                  <c:v>16.567810985006705</c:v>
                </c:pt>
                <c:pt idx="3133">
                  <c:v>16.576412966519989</c:v>
                </c:pt>
                <c:pt idx="3134">
                  <c:v>16.585008866909089</c:v>
                </c:pt>
                <c:pt idx="3135">
                  <c:v>16.593598673689002</c:v>
                </c:pt>
                <c:pt idx="3136">
                  <c:v>16.602182374389752</c:v>
                </c:pt>
                <c:pt idx="3137">
                  <c:v>16.610759956557999</c:v>
                </c:pt>
                <c:pt idx="3138">
                  <c:v>16.619331407753801</c:v>
                </c:pt>
                <c:pt idx="3139">
                  <c:v>16.627896715554325</c:v>
                </c:pt>
                <c:pt idx="3140">
                  <c:v>16.636455867550776</c:v>
                </c:pt>
                <c:pt idx="3141">
                  <c:v>16.6450088513506</c:v>
                </c:pt>
                <c:pt idx="3142">
                  <c:v>16.653555654577101</c:v>
                </c:pt>
                <c:pt idx="3143">
                  <c:v>16.662096264868499</c:v>
                </c:pt>
                <c:pt idx="3144">
                  <c:v>16.6706306698788</c:v>
                </c:pt>
                <c:pt idx="3145">
                  <c:v>16.679158857277731</c:v>
                </c:pt>
                <c:pt idx="3146">
                  <c:v>16.687680814750401</c:v>
                </c:pt>
                <c:pt idx="3147">
                  <c:v>16.696196529998005</c:v>
                </c:pt>
                <c:pt idx="3148">
                  <c:v>16.704705990737189</c:v>
                </c:pt>
                <c:pt idx="3149">
                  <c:v>16.713209184700499</c:v>
                </c:pt>
                <c:pt idx="3150">
                  <c:v>16.7217060996364</c:v>
                </c:pt>
                <c:pt idx="3151">
                  <c:v>16.730196723309</c:v>
                </c:pt>
                <c:pt idx="3152">
                  <c:v>16.738681043498531</c:v>
                </c:pt>
                <c:pt idx="3153">
                  <c:v>16.7471590480008</c:v>
                </c:pt>
                <c:pt idx="3154">
                  <c:v>16.755630724628102</c:v>
                </c:pt>
                <c:pt idx="3155">
                  <c:v>16.764096061208299</c:v>
                </c:pt>
                <c:pt idx="3156">
                  <c:v>16.772555045585499</c:v>
                </c:pt>
                <c:pt idx="3157">
                  <c:v>16.781007665619899</c:v>
                </c:pt>
                <c:pt idx="3158">
                  <c:v>16.789453909187689</c:v>
                </c:pt>
                <c:pt idx="3159">
                  <c:v>16.797893764181531</c:v>
                </c:pt>
                <c:pt idx="3160">
                  <c:v>16.806327218509686</c:v>
                </c:pt>
                <c:pt idx="3161">
                  <c:v>16.814754260097331</c:v>
                </c:pt>
                <c:pt idx="3162">
                  <c:v>16.823174876885499</c:v>
                </c:pt>
                <c:pt idx="3163">
                  <c:v>16.8315890568316</c:v>
                </c:pt>
                <c:pt idx="3164">
                  <c:v>16.839996787909605</c:v>
                </c:pt>
                <c:pt idx="3165">
                  <c:v>16.848398058109389</c:v>
                </c:pt>
                <c:pt idx="3166">
                  <c:v>16.856792855437789</c:v>
                </c:pt>
                <c:pt idx="3167">
                  <c:v>16.8651811679179</c:v>
                </c:pt>
                <c:pt idx="3168">
                  <c:v>16.873562983589089</c:v>
                </c:pt>
                <c:pt idx="3169">
                  <c:v>16.881938290507499</c:v>
                </c:pt>
                <c:pt idx="3170">
                  <c:v>16.890307076745689</c:v>
                </c:pt>
                <c:pt idx="3171">
                  <c:v>16.89866933039302</c:v>
                </c:pt>
                <c:pt idx="3172">
                  <c:v>16.907025039555787</c:v>
                </c:pt>
                <c:pt idx="3173">
                  <c:v>16.915374192355888</c:v>
                </c:pt>
                <c:pt idx="3174">
                  <c:v>16.923716776932483</c:v>
                </c:pt>
                <c:pt idx="3175">
                  <c:v>16.9320527814427</c:v>
                </c:pt>
                <c:pt idx="3176">
                  <c:v>16.940382194058401</c:v>
                </c:pt>
                <c:pt idx="3177">
                  <c:v>16.948705002968996</c:v>
                </c:pt>
                <c:pt idx="3178">
                  <c:v>16.957021196382399</c:v>
                </c:pt>
                <c:pt idx="3179">
                  <c:v>16.965330762520335</c:v>
                </c:pt>
                <c:pt idx="3180">
                  <c:v>16.973633689624489</c:v>
                </c:pt>
                <c:pt idx="3181">
                  <c:v>16.981929965951402</c:v>
                </c:pt>
                <c:pt idx="3182">
                  <c:v>16.990219579775005</c:v>
                </c:pt>
                <c:pt idx="3183">
                  <c:v>16.998502519387863</c:v>
                </c:pt>
                <c:pt idx="3184">
                  <c:v>17.006778773097999</c:v>
                </c:pt>
                <c:pt idx="3185">
                  <c:v>17.0150483292303</c:v>
                </c:pt>
                <c:pt idx="3186">
                  <c:v>17.02331117612767</c:v>
                </c:pt>
                <c:pt idx="3187">
                  <c:v>17.031567302150631</c:v>
                </c:pt>
                <c:pt idx="3188">
                  <c:v>17.039816695675601</c:v>
                </c:pt>
                <c:pt idx="3189">
                  <c:v>17.048059345097087</c:v>
                </c:pt>
                <c:pt idx="3190">
                  <c:v>17.056295238826799</c:v>
                </c:pt>
                <c:pt idx="3191">
                  <c:v>17.0645243652936</c:v>
                </c:pt>
                <c:pt idx="3192">
                  <c:v>17.072746712943676</c:v>
                </c:pt>
                <c:pt idx="3193">
                  <c:v>17.080962270241589</c:v>
                </c:pt>
                <c:pt idx="3194">
                  <c:v>17.0891710256675</c:v>
                </c:pt>
                <c:pt idx="3195">
                  <c:v>17.0973729677204</c:v>
                </c:pt>
                <c:pt idx="3196">
                  <c:v>17.105568084916399</c:v>
                </c:pt>
                <c:pt idx="3197">
                  <c:v>17.1137563657892</c:v>
                </c:pt>
                <c:pt idx="3198">
                  <c:v>17.121937798890258</c:v>
                </c:pt>
                <c:pt idx="3199">
                  <c:v>17.130112372787689</c:v>
                </c:pt>
                <c:pt idx="3200">
                  <c:v>17.1382800760686</c:v>
                </c:pt>
                <c:pt idx="3201">
                  <c:v>17.146440897336849</c:v>
                </c:pt>
                <c:pt idx="3202">
                  <c:v>17.154594825215035</c:v>
                </c:pt>
                <c:pt idx="3203">
                  <c:v>17.162741848341369</c:v>
                </c:pt>
                <c:pt idx="3204">
                  <c:v>17.170881955374931</c:v>
                </c:pt>
                <c:pt idx="3205">
                  <c:v>17.179015134989601</c:v>
                </c:pt>
                <c:pt idx="3206">
                  <c:v>17.187141375879087</c:v>
                </c:pt>
                <c:pt idx="3207">
                  <c:v>17.195260666754098</c:v>
                </c:pt>
                <c:pt idx="3208">
                  <c:v>17.203372996343589</c:v>
                </c:pt>
                <c:pt idx="3209">
                  <c:v>17.211478353394718</c:v>
                </c:pt>
                <c:pt idx="3210">
                  <c:v>17.219576726671505</c:v>
                </c:pt>
                <c:pt idx="3211">
                  <c:v>17.227668104957498</c:v>
                </c:pt>
                <c:pt idx="3212">
                  <c:v>17.235752477053289</c:v>
                </c:pt>
                <c:pt idx="3213">
                  <c:v>17.243829831777507</c:v>
                </c:pt>
                <c:pt idx="3214">
                  <c:v>17.251900157968535</c:v>
                </c:pt>
                <c:pt idx="3215">
                  <c:v>17.259963444480331</c:v>
                </c:pt>
                <c:pt idx="3216">
                  <c:v>17.268019680186441</c:v>
                </c:pt>
                <c:pt idx="3217">
                  <c:v>17.276068853979499</c:v>
                </c:pt>
                <c:pt idx="3218">
                  <c:v>17.284110954768586</c:v>
                </c:pt>
                <c:pt idx="3219">
                  <c:v>17.292145971482089</c:v>
                </c:pt>
                <c:pt idx="3220">
                  <c:v>17.300173893066699</c:v>
                </c:pt>
                <c:pt idx="3221">
                  <c:v>17.308194708487299</c:v>
                </c:pt>
                <c:pt idx="3222">
                  <c:v>17.3162084067271</c:v>
                </c:pt>
                <c:pt idx="3223">
                  <c:v>17.324214976787989</c:v>
                </c:pt>
                <c:pt idx="3224">
                  <c:v>17.332214407690131</c:v>
                </c:pt>
                <c:pt idx="3225">
                  <c:v>17.340206688472087</c:v>
                </c:pt>
                <c:pt idx="3226">
                  <c:v>17.348191808191189</c:v>
                </c:pt>
                <c:pt idx="3227">
                  <c:v>17.356169755923187</c:v>
                </c:pt>
                <c:pt idx="3228">
                  <c:v>17.364140520762163</c:v>
                </c:pt>
                <c:pt idx="3229">
                  <c:v>17.372104091821889</c:v>
                </c:pt>
                <c:pt idx="3230">
                  <c:v>17.380060458233199</c:v>
                </c:pt>
                <c:pt idx="3231">
                  <c:v>17.388009609146689</c:v>
                </c:pt>
                <c:pt idx="3232">
                  <c:v>17.395951533731687</c:v>
                </c:pt>
                <c:pt idx="3233">
                  <c:v>17.403886221175586</c:v>
                </c:pt>
                <c:pt idx="3234">
                  <c:v>17.411813660685301</c:v>
                </c:pt>
                <c:pt idx="3235">
                  <c:v>17.419733841485709</c:v>
                </c:pt>
                <c:pt idx="3236">
                  <c:v>17.427646752821996</c:v>
                </c:pt>
                <c:pt idx="3237">
                  <c:v>17.435552383956889</c:v>
                </c:pt>
                <c:pt idx="3238">
                  <c:v>17.443450724172287</c:v>
                </c:pt>
                <c:pt idx="3239">
                  <c:v>17.451341762769289</c:v>
                </c:pt>
                <c:pt idx="3240">
                  <c:v>17.459225489068</c:v>
                </c:pt>
                <c:pt idx="3241">
                  <c:v>17.467101892407499</c:v>
                </c:pt>
                <c:pt idx="3242">
                  <c:v>17.474970962145701</c:v>
                </c:pt>
                <c:pt idx="3243">
                  <c:v>17.48283268765957</c:v>
                </c:pt>
                <c:pt idx="3244">
                  <c:v>17.490687058346087</c:v>
                </c:pt>
                <c:pt idx="3245">
                  <c:v>17.498534063619989</c:v>
                </c:pt>
                <c:pt idx="3246">
                  <c:v>17.5063736929161</c:v>
                </c:pt>
                <c:pt idx="3247">
                  <c:v>17.514205935688231</c:v>
                </c:pt>
                <c:pt idx="3248">
                  <c:v>17.522030781409189</c:v>
                </c:pt>
                <c:pt idx="3249">
                  <c:v>17.529848219571289</c:v>
                </c:pt>
                <c:pt idx="3250">
                  <c:v>17.537658239686635</c:v>
                </c:pt>
                <c:pt idx="3251">
                  <c:v>17.545460831285027</c:v>
                </c:pt>
                <c:pt idx="3252">
                  <c:v>17.55325598391823</c:v>
                </c:pt>
                <c:pt idx="3253">
                  <c:v>17.561043687154687</c:v>
                </c:pt>
                <c:pt idx="3254">
                  <c:v>17.568823930583672</c:v>
                </c:pt>
                <c:pt idx="3255">
                  <c:v>17.576596703814701</c:v>
                </c:pt>
                <c:pt idx="3256">
                  <c:v>17.584361996474701</c:v>
                </c:pt>
                <c:pt idx="3257">
                  <c:v>17.592119798211687</c:v>
                </c:pt>
                <c:pt idx="3258">
                  <c:v>17.599870098692936</c:v>
                </c:pt>
                <c:pt idx="3259">
                  <c:v>17.6076128876044</c:v>
                </c:pt>
                <c:pt idx="3260">
                  <c:v>17.615348154653098</c:v>
                </c:pt>
                <c:pt idx="3261">
                  <c:v>17.623075889564699</c:v>
                </c:pt>
                <c:pt idx="3262">
                  <c:v>20.825170936099287</c:v>
                </c:pt>
                <c:pt idx="3263">
                  <c:v>20.824067472572001</c:v>
                </c:pt>
                <c:pt idx="3264">
                  <c:v>20.822957665606335</c:v>
                </c:pt>
                <c:pt idx="3265">
                  <c:v>20.821841525894929</c:v>
                </c:pt>
                <c:pt idx="3266">
                  <c:v>20.820719064138796</c:v>
                </c:pt>
                <c:pt idx="3267">
                  <c:v>20.819590291050101</c:v>
                </c:pt>
                <c:pt idx="3268">
                  <c:v>20.818455217348131</c:v>
                </c:pt>
                <c:pt idx="3269">
                  <c:v>20.817313853761789</c:v>
                </c:pt>
                <c:pt idx="3270">
                  <c:v>20.816166211029799</c:v>
                </c:pt>
                <c:pt idx="3271">
                  <c:v>20.8150122998989</c:v>
                </c:pt>
                <c:pt idx="3272">
                  <c:v>20.813852131125401</c:v>
                </c:pt>
                <c:pt idx="3273">
                  <c:v>20.812685715474331</c:v>
                </c:pt>
                <c:pt idx="3274">
                  <c:v>20.811513063719605</c:v>
                </c:pt>
                <c:pt idx="3275">
                  <c:v>20.810334186643999</c:v>
                </c:pt>
                <c:pt idx="3276">
                  <c:v>20.809149095039189</c:v>
                </c:pt>
                <c:pt idx="3277">
                  <c:v>20.807957799705751</c:v>
                </c:pt>
                <c:pt idx="3278">
                  <c:v>20.806760311452098</c:v>
                </c:pt>
                <c:pt idx="3279">
                  <c:v>20.8055566410968</c:v>
                </c:pt>
                <c:pt idx="3280">
                  <c:v>20.804346799465886</c:v>
                </c:pt>
                <c:pt idx="3281">
                  <c:v>20.803130797394701</c:v>
                </c:pt>
                <c:pt idx="3282">
                  <c:v>20.801908645726598</c:v>
                </c:pt>
                <c:pt idx="3283">
                  <c:v>20.800680355313887</c:v>
                </c:pt>
                <c:pt idx="3284">
                  <c:v>20.799445937017289</c:v>
                </c:pt>
                <c:pt idx="3285">
                  <c:v>20.798205401705786</c:v>
                </c:pt>
                <c:pt idx="3286">
                  <c:v>20.796958760257276</c:v>
                </c:pt>
                <c:pt idx="3287">
                  <c:v>20.795706023556789</c:v>
                </c:pt>
                <c:pt idx="3288">
                  <c:v>20.794447202499189</c:v>
                </c:pt>
                <c:pt idx="3289">
                  <c:v>20.793182307987486</c:v>
                </c:pt>
                <c:pt idx="3290">
                  <c:v>20.791911350931699</c:v>
                </c:pt>
                <c:pt idx="3291">
                  <c:v>20.790634342251089</c:v>
                </c:pt>
                <c:pt idx="3292">
                  <c:v>20.789351292872986</c:v>
                </c:pt>
                <c:pt idx="3293">
                  <c:v>20.788062213732356</c:v>
                </c:pt>
                <c:pt idx="3294">
                  <c:v>20.78676711577307</c:v>
                </c:pt>
                <c:pt idx="3295">
                  <c:v>20.785466009946589</c:v>
                </c:pt>
                <c:pt idx="3296">
                  <c:v>20.784158907212301</c:v>
                </c:pt>
                <c:pt idx="3297">
                  <c:v>20.782845818537396</c:v>
                </c:pt>
                <c:pt idx="3298">
                  <c:v>20.781526754897889</c:v>
                </c:pt>
                <c:pt idx="3299">
                  <c:v>20.780201727276701</c:v>
                </c:pt>
                <c:pt idx="3300">
                  <c:v>20.778870746665099</c:v>
                </c:pt>
                <c:pt idx="3301">
                  <c:v>20.777533824062086</c:v>
                </c:pt>
                <c:pt idx="3302">
                  <c:v>20.776190970474602</c:v>
                </c:pt>
                <c:pt idx="3303">
                  <c:v>20.774842196917</c:v>
                </c:pt>
                <c:pt idx="3304">
                  <c:v>20.773487514411688</c:v>
                </c:pt>
                <c:pt idx="3305">
                  <c:v>20.772126933988396</c:v>
                </c:pt>
                <c:pt idx="3306">
                  <c:v>20.7707604666851</c:v>
                </c:pt>
                <c:pt idx="3307">
                  <c:v>20.769388123546399</c:v>
                </c:pt>
                <c:pt idx="3308">
                  <c:v>20.768009915624823</c:v>
                </c:pt>
                <c:pt idx="3309">
                  <c:v>20.766625853981349</c:v>
                </c:pt>
                <c:pt idx="3310">
                  <c:v>20.765235949682989</c:v>
                </c:pt>
                <c:pt idx="3311">
                  <c:v>20.763840213805189</c:v>
                </c:pt>
                <c:pt idx="3312">
                  <c:v>20.762438657430089</c:v>
                </c:pt>
                <c:pt idx="3313">
                  <c:v>20.761031291647502</c:v>
                </c:pt>
                <c:pt idx="3314">
                  <c:v>20.759618127554631</c:v>
                </c:pt>
                <c:pt idx="3315">
                  <c:v>20.758199176255687</c:v>
                </c:pt>
                <c:pt idx="3316">
                  <c:v>20.7567744488626</c:v>
                </c:pt>
                <c:pt idx="3317">
                  <c:v>20.755343956493789</c:v>
                </c:pt>
                <c:pt idx="3318">
                  <c:v>20.753907710275701</c:v>
                </c:pt>
                <c:pt idx="3319">
                  <c:v>20.752465721340901</c:v>
                </c:pt>
                <c:pt idx="3320">
                  <c:v>20.751018000829799</c:v>
                </c:pt>
                <c:pt idx="3321">
                  <c:v>20.7495645598894</c:v>
                </c:pt>
                <c:pt idx="3322">
                  <c:v>20.748105409673887</c:v>
                </c:pt>
                <c:pt idx="3323">
                  <c:v>20.746640561344247</c:v>
                </c:pt>
                <c:pt idx="3324">
                  <c:v>20.745170026069086</c:v>
                </c:pt>
                <c:pt idx="3325">
                  <c:v>20.743693815022489</c:v>
                </c:pt>
                <c:pt idx="3326">
                  <c:v>20.742211939386689</c:v>
                </c:pt>
                <c:pt idx="3327">
                  <c:v>20.740724410350087</c:v>
                </c:pt>
                <c:pt idx="3328">
                  <c:v>20.739231239107689</c:v>
                </c:pt>
                <c:pt idx="3329">
                  <c:v>20.737732436862089</c:v>
                </c:pt>
                <c:pt idx="3330">
                  <c:v>20.736228014821499</c:v>
                </c:pt>
                <c:pt idx="3331">
                  <c:v>20.734717984201289</c:v>
                </c:pt>
                <c:pt idx="3332">
                  <c:v>20.733202356223089</c:v>
                </c:pt>
                <c:pt idx="3333">
                  <c:v>20.731681142116201</c:v>
                </c:pt>
                <c:pt idx="3334">
                  <c:v>20.730154353114731</c:v>
                </c:pt>
                <c:pt idx="3335">
                  <c:v>20.728622000460124</c:v>
                </c:pt>
                <c:pt idx="3336">
                  <c:v>20.727084095401299</c:v>
                </c:pt>
                <c:pt idx="3337">
                  <c:v>20.725540649191302</c:v>
                </c:pt>
                <c:pt idx="3338">
                  <c:v>20.723991673091799</c:v>
                </c:pt>
                <c:pt idx="3339">
                  <c:v>20.722437178368725</c:v>
                </c:pt>
                <c:pt idx="3340">
                  <c:v>20.720877176296735</c:v>
                </c:pt>
                <c:pt idx="3341">
                  <c:v>20.719311678153886</c:v>
                </c:pt>
                <c:pt idx="3342">
                  <c:v>20.717740695226688</c:v>
                </c:pt>
                <c:pt idx="3343">
                  <c:v>20.716164238806801</c:v>
                </c:pt>
                <c:pt idx="3344">
                  <c:v>20.7145823201922</c:v>
                </c:pt>
                <c:pt idx="3345">
                  <c:v>20.712994950687001</c:v>
                </c:pt>
                <c:pt idx="3346">
                  <c:v>20.711402141601287</c:v>
                </c:pt>
                <c:pt idx="3347">
                  <c:v>20.709803904251299</c:v>
                </c:pt>
                <c:pt idx="3348">
                  <c:v>20.708200249958889</c:v>
                </c:pt>
                <c:pt idx="3349">
                  <c:v>20.706591190052301</c:v>
                </c:pt>
                <c:pt idx="3350">
                  <c:v>20.704976735865401</c:v>
                </c:pt>
                <c:pt idx="3351">
                  <c:v>20.703356898737589</c:v>
                </c:pt>
                <c:pt idx="3352">
                  <c:v>20.701731690015187</c:v>
                </c:pt>
                <c:pt idx="3353">
                  <c:v>20.700101121048831</c:v>
                </c:pt>
                <c:pt idx="3354">
                  <c:v>20.698465203195799</c:v>
                </c:pt>
                <c:pt idx="3355">
                  <c:v>20.696823947818931</c:v>
                </c:pt>
                <c:pt idx="3356">
                  <c:v>20.695177366286636</c:v>
                </c:pt>
                <c:pt idx="3357">
                  <c:v>20.693525469972531</c:v>
                </c:pt>
                <c:pt idx="3358">
                  <c:v>20.691868270256951</c:v>
                </c:pt>
                <c:pt idx="3359">
                  <c:v>20.690205778524</c:v>
                </c:pt>
                <c:pt idx="3360">
                  <c:v>20.688538006164876</c:v>
                </c:pt>
                <c:pt idx="3361">
                  <c:v>20.686864964576301</c:v>
                </c:pt>
                <c:pt idx="3362">
                  <c:v>20.6851866651587</c:v>
                </c:pt>
                <c:pt idx="3363">
                  <c:v>20.683503119319401</c:v>
                </c:pt>
                <c:pt idx="3364">
                  <c:v>20.681814338470531</c:v>
                </c:pt>
                <c:pt idx="3365">
                  <c:v>20.680120334029489</c:v>
                </c:pt>
                <c:pt idx="3366">
                  <c:v>20.678421117419301</c:v>
                </c:pt>
                <c:pt idx="3367">
                  <c:v>20.676716700067587</c:v>
                </c:pt>
                <c:pt idx="3368">
                  <c:v>20.6750070934078</c:v>
                </c:pt>
                <c:pt idx="3369">
                  <c:v>20.673292308878001</c:v>
                </c:pt>
                <c:pt idx="3370">
                  <c:v>20.671572357921789</c:v>
                </c:pt>
                <c:pt idx="3371">
                  <c:v>20.669847251987488</c:v>
                </c:pt>
                <c:pt idx="3372">
                  <c:v>20.668117002528589</c:v>
                </c:pt>
                <c:pt idx="3373">
                  <c:v>20.666381621003605</c:v>
                </c:pt>
                <c:pt idx="3374">
                  <c:v>20.664641118875899</c:v>
                </c:pt>
                <c:pt idx="3375">
                  <c:v>20.6628955076139</c:v>
                </c:pt>
                <c:pt idx="3376">
                  <c:v>20.661144798690735</c:v>
                </c:pt>
                <c:pt idx="3377">
                  <c:v>20.659389003584099</c:v>
                </c:pt>
                <c:pt idx="3378">
                  <c:v>20.657628133777202</c:v>
                </c:pt>
                <c:pt idx="3379">
                  <c:v>20.6558622007575</c:v>
                </c:pt>
                <c:pt idx="3380">
                  <c:v>20.654091216017235</c:v>
                </c:pt>
                <c:pt idx="3381">
                  <c:v>20.652315191053201</c:v>
                </c:pt>
                <c:pt idx="3382">
                  <c:v>20.650534137367089</c:v>
                </c:pt>
                <c:pt idx="3383">
                  <c:v>20.648748066464989</c:v>
                </c:pt>
                <c:pt idx="3384">
                  <c:v>20.646956989857731</c:v>
                </c:pt>
                <c:pt idx="3385">
                  <c:v>20.645160919060405</c:v>
                </c:pt>
                <c:pt idx="3386">
                  <c:v>20.6433598655927</c:v>
                </c:pt>
                <c:pt idx="3387">
                  <c:v>20.641553840978787</c:v>
                </c:pt>
                <c:pt idx="3388">
                  <c:v>20.63974285674697</c:v>
                </c:pt>
                <c:pt idx="3389">
                  <c:v>20.637926924431031</c:v>
                </c:pt>
                <c:pt idx="3390">
                  <c:v>20.636106055567002</c:v>
                </c:pt>
                <c:pt idx="3391">
                  <c:v>20.634280261697125</c:v>
                </c:pt>
                <c:pt idx="3392">
                  <c:v>20.632449554366371</c:v>
                </c:pt>
                <c:pt idx="3393">
                  <c:v>20.630613945125589</c:v>
                </c:pt>
                <c:pt idx="3394">
                  <c:v>20.628773445528587</c:v>
                </c:pt>
                <c:pt idx="3395">
                  <c:v>20.626928067133399</c:v>
                </c:pt>
                <c:pt idx="3396">
                  <c:v>20.625077821502401</c:v>
                </c:pt>
                <c:pt idx="3397">
                  <c:v>20.623222720201888</c:v>
                </c:pt>
                <c:pt idx="3398">
                  <c:v>20.621362774802435</c:v>
                </c:pt>
                <c:pt idx="3399">
                  <c:v>20.619497996878131</c:v>
                </c:pt>
                <c:pt idx="3400">
                  <c:v>20.617628398007625</c:v>
                </c:pt>
                <c:pt idx="3401">
                  <c:v>20.615753989772287</c:v>
                </c:pt>
                <c:pt idx="3402">
                  <c:v>20.613874783759169</c:v>
                </c:pt>
                <c:pt idx="3403">
                  <c:v>20.61199079155725</c:v>
                </c:pt>
                <c:pt idx="3404">
                  <c:v>20.610102024760302</c:v>
                </c:pt>
                <c:pt idx="3405">
                  <c:v>20.608208494966</c:v>
                </c:pt>
                <c:pt idx="3406">
                  <c:v>20.606310213775089</c:v>
                </c:pt>
                <c:pt idx="3407">
                  <c:v>20.604407192792635</c:v>
                </c:pt>
                <c:pt idx="3408">
                  <c:v>20.602499443626289</c:v>
                </c:pt>
                <c:pt idx="3409">
                  <c:v>20.600586977888501</c:v>
                </c:pt>
                <c:pt idx="3410">
                  <c:v>20.598669807194486</c:v>
                </c:pt>
                <c:pt idx="3411">
                  <c:v>20.596747943162807</c:v>
                </c:pt>
                <c:pt idx="3412">
                  <c:v>20.594821397417231</c:v>
                </c:pt>
                <c:pt idx="3413">
                  <c:v>20.592890181582099</c:v>
                </c:pt>
                <c:pt idx="3414">
                  <c:v>20.590954307287198</c:v>
                </c:pt>
                <c:pt idx="3415">
                  <c:v>20.589013786164909</c:v>
                </c:pt>
                <c:pt idx="3416">
                  <c:v>20.587068629851835</c:v>
                </c:pt>
                <c:pt idx="3417">
                  <c:v>20.585118849985971</c:v>
                </c:pt>
                <c:pt idx="3418">
                  <c:v>20.583164458210831</c:v>
                </c:pt>
                <c:pt idx="3419">
                  <c:v>20.581205466171287</c:v>
                </c:pt>
                <c:pt idx="3420">
                  <c:v>20.579241885516186</c:v>
                </c:pt>
                <c:pt idx="3421">
                  <c:v>20.57727372789785</c:v>
                </c:pt>
                <c:pt idx="3422">
                  <c:v>20.575301004970289</c:v>
                </c:pt>
                <c:pt idx="3423">
                  <c:v>20.573323728392399</c:v>
                </c:pt>
                <c:pt idx="3424">
                  <c:v>20.571341909824699</c:v>
                </c:pt>
                <c:pt idx="3425">
                  <c:v>20.569355560931289</c:v>
                </c:pt>
                <c:pt idx="3426">
                  <c:v>20.567364693379002</c:v>
                </c:pt>
                <c:pt idx="3427">
                  <c:v>20.565369318837689</c:v>
                </c:pt>
                <c:pt idx="3428">
                  <c:v>20.563369448979689</c:v>
                </c:pt>
                <c:pt idx="3429">
                  <c:v>20.561365095480831</c:v>
                </c:pt>
                <c:pt idx="3430">
                  <c:v>20.559356270018899</c:v>
                </c:pt>
                <c:pt idx="3431">
                  <c:v>20.557342984274989</c:v>
                </c:pt>
                <c:pt idx="3432">
                  <c:v>20.555325249932789</c:v>
                </c:pt>
                <c:pt idx="3433">
                  <c:v>20.553303078678699</c:v>
                </c:pt>
                <c:pt idx="3434">
                  <c:v>20.551276482201299</c:v>
                </c:pt>
                <c:pt idx="3435">
                  <c:v>20.549245472192286</c:v>
                </c:pt>
                <c:pt idx="3436">
                  <c:v>20.547210060345588</c:v>
                </c:pt>
                <c:pt idx="3437">
                  <c:v>20.545170258357686</c:v>
                </c:pt>
                <c:pt idx="3438">
                  <c:v>20.543126077927322</c:v>
                </c:pt>
                <c:pt idx="3439">
                  <c:v>20.541077530757089</c:v>
                </c:pt>
                <c:pt idx="3440">
                  <c:v>20.539024628549505</c:v>
                </c:pt>
                <c:pt idx="3441">
                  <c:v>20.53696738301123</c:v>
                </c:pt>
                <c:pt idx="3442">
                  <c:v>20.534905805850883</c:v>
                </c:pt>
                <c:pt idx="3443">
                  <c:v>20.532839908778499</c:v>
                </c:pt>
                <c:pt idx="3444">
                  <c:v>20.530769703507886</c:v>
                </c:pt>
                <c:pt idx="3445">
                  <c:v>20.528695201753756</c:v>
                </c:pt>
                <c:pt idx="3446">
                  <c:v>20.526616415234088</c:v>
                </c:pt>
                <c:pt idx="3447">
                  <c:v>20.524533355667689</c:v>
                </c:pt>
                <c:pt idx="3448">
                  <c:v>20.522446034775864</c:v>
                </c:pt>
                <c:pt idx="3449">
                  <c:v>20.520354464283631</c:v>
                </c:pt>
                <c:pt idx="3450">
                  <c:v>20.518258655915201</c:v>
                </c:pt>
                <c:pt idx="3451">
                  <c:v>20.516158621398898</c:v>
                </c:pt>
                <c:pt idx="3452">
                  <c:v>20.514054372463399</c:v>
                </c:pt>
                <c:pt idx="3453">
                  <c:v>20.511945920841214</c:v>
                </c:pt>
                <c:pt idx="3454">
                  <c:v>20.509833278264587</c:v>
                </c:pt>
                <c:pt idx="3455">
                  <c:v>20.507716456469389</c:v>
                </c:pt>
                <c:pt idx="3456">
                  <c:v>20.5055954671923</c:v>
                </c:pt>
                <c:pt idx="3457">
                  <c:v>20.503470322171687</c:v>
                </c:pt>
                <c:pt idx="3458">
                  <c:v>20.501341033148087</c:v>
                </c:pt>
                <c:pt idx="3459">
                  <c:v>20.499207611863486</c:v>
                </c:pt>
                <c:pt idx="3460">
                  <c:v>20.497070070061486</c:v>
                </c:pt>
                <c:pt idx="3461">
                  <c:v>20.494928419487231</c:v>
                </c:pt>
                <c:pt idx="3462">
                  <c:v>20.492782671887117</c:v>
                </c:pt>
                <c:pt idx="3463">
                  <c:v>20.490632839010448</c:v>
                </c:pt>
                <c:pt idx="3464">
                  <c:v>20.488478932606402</c:v>
                </c:pt>
                <c:pt idx="3465">
                  <c:v>20.486320964425687</c:v>
                </c:pt>
                <c:pt idx="3466">
                  <c:v>20.484158946221989</c:v>
                </c:pt>
                <c:pt idx="3467">
                  <c:v>20.481992889748486</c:v>
                </c:pt>
                <c:pt idx="3468">
                  <c:v>20.479822806760371</c:v>
                </c:pt>
                <c:pt idx="3469">
                  <c:v>20.477648709015099</c:v>
                </c:pt>
                <c:pt idx="3470">
                  <c:v>20.475470608269596</c:v>
                </c:pt>
                <c:pt idx="3471">
                  <c:v>20.473288516283699</c:v>
                </c:pt>
                <c:pt idx="3472">
                  <c:v>20.471102444817188</c:v>
                </c:pt>
                <c:pt idx="3473">
                  <c:v>20.468912405631489</c:v>
                </c:pt>
                <c:pt idx="3474">
                  <c:v>20.466718410489189</c:v>
                </c:pt>
                <c:pt idx="3475">
                  <c:v>20.464520471153616</c:v>
                </c:pt>
                <c:pt idx="3476">
                  <c:v>20.462318599389789</c:v>
                </c:pt>
                <c:pt idx="3477">
                  <c:v>20.460112806962954</c:v>
                </c:pt>
                <c:pt idx="3478">
                  <c:v>20.457903105640735</c:v>
                </c:pt>
                <c:pt idx="3479">
                  <c:v>20.455689507188549</c:v>
                </c:pt>
                <c:pt idx="3480">
                  <c:v>20.453472023376289</c:v>
                </c:pt>
                <c:pt idx="3481">
                  <c:v>20.451250665972701</c:v>
                </c:pt>
                <c:pt idx="3482">
                  <c:v>20.449025446747687</c:v>
                </c:pt>
                <c:pt idx="3483">
                  <c:v>20.446796377471735</c:v>
                </c:pt>
                <c:pt idx="3484">
                  <c:v>20.444563469917288</c:v>
                </c:pt>
                <c:pt idx="3485">
                  <c:v>20.442326735855364</c:v>
                </c:pt>
                <c:pt idx="3486">
                  <c:v>20.440086187059887</c:v>
                </c:pt>
                <c:pt idx="3487">
                  <c:v>20.437841835303196</c:v>
                </c:pt>
                <c:pt idx="3488">
                  <c:v>20.435593692360065</c:v>
                </c:pt>
                <c:pt idx="3489">
                  <c:v>20.433341770005196</c:v>
                </c:pt>
                <c:pt idx="3490">
                  <c:v>20.431086080013401</c:v>
                </c:pt>
                <c:pt idx="3491">
                  <c:v>20.42882663415978</c:v>
                </c:pt>
                <c:pt idx="3492">
                  <c:v>20.426563444221152</c:v>
                </c:pt>
                <c:pt idx="3493">
                  <c:v>20.424296521973563</c:v>
                </c:pt>
                <c:pt idx="3494">
                  <c:v>20.422025879193665</c:v>
                </c:pt>
                <c:pt idx="3495">
                  <c:v>20.419751527659031</c:v>
                </c:pt>
                <c:pt idx="3496">
                  <c:v>20.417473479146299</c:v>
                </c:pt>
                <c:pt idx="3497">
                  <c:v>20.4151917454335</c:v>
                </c:pt>
                <c:pt idx="3498">
                  <c:v>20.412906338298299</c:v>
                </c:pt>
                <c:pt idx="3499">
                  <c:v>20.410617269518902</c:v>
                </c:pt>
                <c:pt idx="3500">
                  <c:v>20.408324550873054</c:v>
                </c:pt>
                <c:pt idx="3501">
                  <c:v>20.406028194139889</c:v>
                </c:pt>
                <c:pt idx="3502">
                  <c:v>20.403728211096887</c:v>
                </c:pt>
                <c:pt idx="3503">
                  <c:v>20.401424613522586</c:v>
                </c:pt>
                <c:pt idx="3504">
                  <c:v>20.399117413195388</c:v>
                </c:pt>
                <c:pt idx="3505">
                  <c:v>20.396806621893731</c:v>
                </c:pt>
                <c:pt idx="3506">
                  <c:v>20.394492251395487</c:v>
                </c:pt>
                <c:pt idx="3507">
                  <c:v>20.392174313479099</c:v>
                </c:pt>
                <c:pt idx="3508">
                  <c:v>20.389852819922289</c:v>
                </c:pt>
                <c:pt idx="3509">
                  <c:v>20.387527782502886</c:v>
                </c:pt>
                <c:pt idx="3510">
                  <c:v>20.385199212998486</c:v>
                </c:pt>
                <c:pt idx="3511">
                  <c:v>20.382867123186301</c:v>
                </c:pt>
                <c:pt idx="3512">
                  <c:v>20.380531524843189</c:v>
                </c:pt>
                <c:pt idx="3513">
                  <c:v>20.378192429745887</c:v>
                </c:pt>
                <c:pt idx="3514">
                  <c:v>20.375849849670587</c:v>
                </c:pt>
                <c:pt idx="3515">
                  <c:v>20.373503796393202</c:v>
                </c:pt>
                <c:pt idx="3516">
                  <c:v>20.371154281689201</c:v>
                </c:pt>
                <c:pt idx="3517">
                  <c:v>20.368801317333286</c:v>
                </c:pt>
                <c:pt idx="3518">
                  <c:v>20.366444915099986</c:v>
                </c:pt>
                <c:pt idx="3519">
                  <c:v>20.364085086763087</c:v>
                </c:pt>
                <c:pt idx="3520">
                  <c:v>20.361721844096</c:v>
                </c:pt>
                <c:pt idx="3521">
                  <c:v>20.359355198871231</c:v>
                </c:pt>
                <c:pt idx="3522">
                  <c:v>20.356985162860994</c:v>
                </c:pt>
                <c:pt idx="3523">
                  <c:v>20.354611747835701</c:v>
                </c:pt>
                <c:pt idx="3524">
                  <c:v>20.352234965566886</c:v>
                </c:pt>
                <c:pt idx="3525">
                  <c:v>20.349854827823901</c:v>
                </c:pt>
                <c:pt idx="3526">
                  <c:v>20.347471346375787</c:v>
                </c:pt>
                <c:pt idx="3527">
                  <c:v>20.345084532990487</c:v>
                </c:pt>
                <c:pt idx="3528">
                  <c:v>20.342694399435189</c:v>
                </c:pt>
                <c:pt idx="3529">
                  <c:v>20.340300957476799</c:v>
                </c:pt>
                <c:pt idx="3530">
                  <c:v>20.337904218880258</c:v>
                </c:pt>
                <c:pt idx="3531">
                  <c:v>20.335504195409531</c:v>
                </c:pt>
                <c:pt idx="3532">
                  <c:v>20.333100898828501</c:v>
                </c:pt>
                <c:pt idx="3533">
                  <c:v>20.330694340899399</c:v>
                </c:pt>
                <c:pt idx="3534">
                  <c:v>20.328284533383087</c:v>
                </c:pt>
                <c:pt idx="3535">
                  <c:v>20.325871488040743</c:v>
                </c:pt>
                <c:pt idx="3536">
                  <c:v>20.3234552166297</c:v>
                </c:pt>
                <c:pt idx="3537">
                  <c:v>20.321035730908601</c:v>
                </c:pt>
                <c:pt idx="3538">
                  <c:v>20.318613042633789</c:v>
                </c:pt>
                <c:pt idx="3539">
                  <c:v>20.316187163560301</c:v>
                </c:pt>
                <c:pt idx="3540">
                  <c:v>20.313758105442435</c:v>
                </c:pt>
                <c:pt idx="3541">
                  <c:v>20.311325880032001</c:v>
                </c:pt>
                <c:pt idx="3542">
                  <c:v>20.308890499080835</c:v>
                </c:pt>
                <c:pt idx="3543">
                  <c:v>20.306451974338199</c:v>
                </c:pt>
                <c:pt idx="3544">
                  <c:v>20.304010317552805</c:v>
                </c:pt>
                <c:pt idx="3545">
                  <c:v>20.301565540471199</c:v>
                </c:pt>
                <c:pt idx="3546">
                  <c:v>20.299117654838799</c:v>
                </c:pt>
                <c:pt idx="3547">
                  <c:v>20.29666667239897</c:v>
                </c:pt>
                <c:pt idx="3548">
                  <c:v>20.2942126048947</c:v>
                </c:pt>
                <c:pt idx="3549">
                  <c:v>20.291755464065705</c:v>
                </c:pt>
                <c:pt idx="3550">
                  <c:v>20.289295261651102</c:v>
                </c:pt>
                <c:pt idx="3551">
                  <c:v>20.286832009387719</c:v>
                </c:pt>
                <c:pt idx="3552">
                  <c:v>20.284365719011831</c:v>
                </c:pt>
                <c:pt idx="3553">
                  <c:v>20.281896402256201</c:v>
                </c:pt>
                <c:pt idx="3554">
                  <c:v>20.279424070852986</c:v>
                </c:pt>
                <c:pt idx="3555">
                  <c:v>20.276948736532287</c:v>
                </c:pt>
                <c:pt idx="3556">
                  <c:v>20.274470411022101</c:v>
                </c:pt>
                <c:pt idx="3557">
                  <c:v>20.271989106048835</c:v>
                </c:pt>
                <c:pt idx="3558">
                  <c:v>20.269504833336033</c:v>
                </c:pt>
                <c:pt idx="3559">
                  <c:v>20.2670176046074</c:v>
                </c:pt>
                <c:pt idx="3560">
                  <c:v>20.264527431581683</c:v>
                </c:pt>
                <c:pt idx="3561">
                  <c:v>20.262034325978174</c:v>
                </c:pt>
                <c:pt idx="3562">
                  <c:v>20.259538299512887</c:v>
                </c:pt>
                <c:pt idx="3563">
                  <c:v>20.257039363899388</c:v>
                </c:pt>
                <c:pt idx="3564">
                  <c:v>20.254537530849689</c:v>
                </c:pt>
                <c:pt idx="3565">
                  <c:v>20.252032812073441</c:v>
                </c:pt>
                <c:pt idx="3566">
                  <c:v>20.249525219278699</c:v>
                </c:pt>
                <c:pt idx="3567">
                  <c:v>20.24701476417</c:v>
                </c:pt>
                <c:pt idx="3568">
                  <c:v>20.244501458450618</c:v>
                </c:pt>
                <c:pt idx="3569">
                  <c:v>20.241985313820535</c:v>
                </c:pt>
                <c:pt idx="3570">
                  <c:v>20.239466341978599</c:v>
                </c:pt>
                <c:pt idx="3571">
                  <c:v>20.236944554620401</c:v>
                </c:pt>
                <c:pt idx="3572">
                  <c:v>20.2344199634394</c:v>
                </c:pt>
                <c:pt idx="3573">
                  <c:v>20.231892580126502</c:v>
                </c:pt>
                <c:pt idx="3574">
                  <c:v>20.229362416370087</c:v>
                </c:pt>
                <c:pt idx="3575">
                  <c:v>20.2268294838562</c:v>
                </c:pt>
                <c:pt idx="3576">
                  <c:v>20.224293794267886</c:v>
                </c:pt>
                <c:pt idx="3577">
                  <c:v>20.221755359286131</c:v>
                </c:pt>
                <c:pt idx="3578">
                  <c:v>20.219214190588701</c:v>
                </c:pt>
                <c:pt idx="3579">
                  <c:v>20.216670299851199</c:v>
                </c:pt>
                <c:pt idx="3580">
                  <c:v>20.214123698746388</c:v>
                </c:pt>
                <c:pt idx="3581">
                  <c:v>20.211574398944101</c:v>
                </c:pt>
                <c:pt idx="3582">
                  <c:v>20.209022412111587</c:v>
                </c:pt>
                <c:pt idx="3583">
                  <c:v>20.206467749913099</c:v>
                </c:pt>
                <c:pt idx="3584">
                  <c:v>20.203910424010331</c:v>
                </c:pt>
                <c:pt idx="3585">
                  <c:v>20.201350446061799</c:v>
                </c:pt>
                <c:pt idx="3586">
                  <c:v>20.198787827723052</c:v>
                </c:pt>
                <c:pt idx="3587">
                  <c:v>20.196222580647486</c:v>
                </c:pt>
                <c:pt idx="3588">
                  <c:v>20.193654716484701</c:v>
                </c:pt>
                <c:pt idx="3589">
                  <c:v>20.19108424688083</c:v>
                </c:pt>
                <c:pt idx="3590">
                  <c:v>20.188511183480188</c:v>
                </c:pt>
                <c:pt idx="3591">
                  <c:v>20.185935537923189</c:v>
                </c:pt>
                <c:pt idx="3592">
                  <c:v>20.183357321848231</c:v>
                </c:pt>
                <c:pt idx="3593">
                  <c:v>20.180776546888588</c:v>
                </c:pt>
                <c:pt idx="3594">
                  <c:v>20.178193224676001</c:v>
                </c:pt>
                <c:pt idx="3595">
                  <c:v>20.175607366838399</c:v>
                </c:pt>
                <c:pt idx="3596">
                  <c:v>20.173018985000631</c:v>
                </c:pt>
                <c:pt idx="3597">
                  <c:v>20.170428090783886</c:v>
                </c:pt>
                <c:pt idx="3598">
                  <c:v>20.167834695806818</c:v>
                </c:pt>
                <c:pt idx="3599">
                  <c:v>20.165238811683189</c:v>
                </c:pt>
                <c:pt idx="3600">
                  <c:v>20.16264045002557</c:v>
                </c:pt>
                <c:pt idx="3601">
                  <c:v>20.160039622441687</c:v>
                </c:pt>
                <c:pt idx="3602">
                  <c:v>20.157436340535689</c:v>
                </c:pt>
                <c:pt idx="3603">
                  <c:v>20.154830615908931</c:v>
                </c:pt>
                <c:pt idx="3604">
                  <c:v>20.152222460158505</c:v>
                </c:pt>
                <c:pt idx="3605">
                  <c:v>20.149611884878986</c:v>
                </c:pt>
                <c:pt idx="3606">
                  <c:v>20.146998901660435</c:v>
                </c:pt>
                <c:pt idx="3607">
                  <c:v>20.144383522089601</c:v>
                </c:pt>
                <c:pt idx="3608">
                  <c:v>20.141765757749798</c:v>
                </c:pt>
                <c:pt idx="3609">
                  <c:v>20.139145620220301</c:v>
                </c:pt>
                <c:pt idx="3610">
                  <c:v>20.136523121076898</c:v>
                </c:pt>
                <c:pt idx="3611">
                  <c:v>20.133898271891631</c:v>
                </c:pt>
                <c:pt idx="3612">
                  <c:v>20.131271084232669</c:v>
                </c:pt>
                <c:pt idx="3613">
                  <c:v>20.128641569663689</c:v>
                </c:pt>
                <c:pt idx="3614">
                  <c:v>20.126009739746401</c:v>
                </c:pt>
                <c:pt idx="3615">
                  <c:v>20.123375606036635</c:v>
                </c:pt>
                <c:pt idx="3616">
                  <c:v>20.120739180087089</c:v>
                </c:pt>
                <c:pt idx="3617">
                  <c:v>20.1181004734471</c:v>
                </c:pt>
                <c:pt idx="3618">
                  <c:v>20.115459497660801</c:v>
                </c:pt>
                <c:pt idx="3619">
                  <c:v>20.112816264269288</c:v>
                </c:pt>
                <c:pt idx="3620">
                  <c:v>20.110170784809231</c:v>
                </c:pt>
                <c:pt idx="3621">
                  <c:v>20.107523070813102</c:v>
                </c:pt>
                <c:pt idx="3622">
                  <c:v>20.104873133809829</c:v>
                </c:pt>
                <c:pt idx="3623">
                  <c:v>20.102220985322756</c:v>
                </c:pt>
                <c:pt idx="3624">
                  <c:v>20.09956663687317</c:v>
                </c:pt>
                <c:pt idx="3625">
                  <c:v>20.096910099976999</c:v>
                </c:pt>
                <c:pt idx="3626">
                  <c:v>20.094251386145299</c:v>
                </c:pt>
                <c:pt idx="3627">
                  <c:v>20.091590506885886</c:v>
                </c:pt>
                <c:pt idx="3628">
                  <c:v>20.088927473701652</c:v>
                </c:pt>
                <c:pt idx="3629">
                  <c:v>20.086262298092102</c:v>
                </c:pt>
                <c:pt idx="3630">
                  <c:v>20.083594991550786</c:v>
                </c:pt>
                <c:pt idx="3631">
                  <c:v>20.080925565568187</c:v>
                </c:pt>
                <c:pt idx="3632">
                  <c:v>20.078254031629786</c:v>
                </c:pt>
                <c:pt idx="3633">
                  <c:v>20.075580401216701</c:v>
                </c:pt>
                <c:pt idx="3634">
                  <c:v>20.072904685805501</c:v>
                </c:pt>
                <c:pt idx="3635">
                  <c:v>20.070226896868189</c:v>
                </c:pt>
                <c:pt idx="3636">
                  <c:v>20.067547045872196</c:v>
                </c:pt>
                <c:pt idx="3637">
                  <c:v>20.064865144281129</c:v>
                </c:pt>
                <c:pt idx="3638">
                  <c:v>20.062181203552086</c:v>
                </c:pt>
                <c:pt idx="3639">
                  <c:v>20.059495235139487</c:v>
                </c:pt>
                <c:pt idx="3640">
                  <c:v>20.0568072504919</c:v>
                </c:pt>
                <c:pt idx="3641">
                  <c:v>20.054117261053701</c:v>
                </c:pt>
                <c:pt idx="3642">
                  <c:v>20.051425278264102</c:v>
                </c:pt>
                <c:pt idx="3643">
                  <c:v>20.048731313557589</c:v>
                </c:pt>
                <c:pt idx="3644">
                  <c:v>20.046035378364589</c:v>
                </c:pt>
                <c:pt idx="3645">
                  <c:v>20.043337484109149</c:v>
                </c:pt>
                <c:pt idx="3646">
                  <c:v>20.040637642212289</c:v>
                </c:pt>
                <c:pt idx="3647">
                  <c:v>20.037935864088809</c:v>
                </c:pt>
                <c:pt idx="3648">
                  <c:v>20.035232161147889</c:v>
                </c:pt>
                <c:pt idx="3649">
                  <c:v>20.032526544795672</c:v>
                </c:pt>
                <c:pt idx="3650">
                  <c:v>20.029819026432801</c:v>
                </c:pt>
                <c:pt idx="3651">
                  <c:v>20.027109617453501</c:v>
                </c:pt>
                <c:pt idx="3652">
                  <c:v>20.024398329248235</c:v>
                </c:pt>
                <c:pt idx="3653">
                  <c:v>20.0216851732016</c:v>
                </c:pt>
                <c:pt idx="3654">
                  <c:v>20.018970160693939</c:v>
                </c:pt>
                <c:pt idx="3655">
                  <c:v>20.016253303099205</c:v>
                </c:pt>
                <c:pt idx="3656">
                  <c:v>20.013534611787389</c:v>
                </c:pt>
                <c:pt idx="3657">
                  <c:v>20.010814098122498</c:v>
                </c:pt>
                <c:pt idx="3658">
                  <c:v>20.008091773463502</c:v>
                </c:pt>
                <c:pt idx="3659">
                  <c:v>20.005367649163727</c:v>
                </c:pt>
                <c:pt idx="3660">
                  <c:v>20.002641736571935</c:v>
                </c:pt>
                <c:pt idx="3661">
                  <c:v>19.999914047031186</c:v>
                </c:pt>
                <c:pt idx="3662">
                  <c:v>19.997184591878501</c:v>
                </c:pt>
                <c:pt idx="3663">
                  <c:v>19.9944533824461</c:v>
                </c:pt>
                <c:pt idx="3664">
                  <c:v>19.991720430060674</c:v>
                </c:pt>
                <c:pt idx="3665">
                  <c:v>19.988985746043799</c:v>
                </c:pt>
                <c:pt idx="3666">
                  <c:v>19.986249341710465</c:v>
                </c:pt>
                <c:pt idx="3667">
                  <c:v>19.983511228371494</c:v>
                </c:pt>
                <c:pt idx="3668">
                  <c:v>19.980771417331127</c:v>
                </c:pt>
                <c:pt idx="3669">
                  <c:v>19.978029919888687</c:v>
                </c:pt>
                <c:pt idx="3670">
                  <c:v>19.975286747336689</c:v>
                </c:pt>
                <c:pt idx="3671">
                  <c:v>19.972541910962963</c:v>
                </c:pt>
                <c:pt idx="3672">
                  <c:v>19.969795422050399</c:v>
                </c:pt>
                <c:pt idx="3673">
                  <c:v>19.967047291873996</c:v>
                </c:pt>
                <c:pt idx="3674">
                  <c:v>19.964297531704716</c:v>
                </c:pt>
                <c:pt idx="3675">
                  <c:v>19.961546152807689</c:v>
                </c:pt>
                <c:pt idx="3676">
                  <c:v>19.958793166440888</c:v>
                </c:pt>
                <c:pt idx="3677">
                  <c:v>19.956038583857687</c:v>
                </c:pt>
                <c:pt idx="3678">
                  <c:v>19.953282416305289</c:v>
                </c:pt>
                <c:pt idx="3679">
                  <c:v>19.950524675024589</c:v>
                </c:pt>
                <c:pt idx="3680">
                  <c:v>19.947765371251187</c:v>
                </c:pt>
                <c:pt idx="3681">
                  <c:v>19.945004516214102</c:v>
                </c:pt>
                <c:pt idx="3682">
                  <c:v>19.942242121136456</c:v>
                </c:pt>
                <c:pt idx="3683">
                  <c:v>19.939478197236198</c:v>
                </c:pt>
                <c:pt idx="3684">
                  <c:v>19.936712755723509</c:v>
                </c:pt>
                <c:pt idx="3685">
                  <c:v>19.933945807804498</c:v>
                </c:pt>
                <c:pt idx="3686">
                  <c:v>19.9311773646772</c:v>
                </c:pt>
                <c:pt idx="3687">
                  <c:v>19.928407437534648</c:v>
                </c:pt>
                <c:pt idx="3688">
                  <c:v>19.925636037563404</c:v>
                </c:pt>
                <c:pt idx="3689">
                  <c:v>19.922863175945089</c:v>
                </c:pt>
                <c:pt idx="3690">
                  <c:v>19.920088863852101</c:v>
                </c:pt>
                <c:pt idx="3691">
                  <c:v>19.917313112453101</c:v>
                </c:pt>
                <c:pt idx="3692">
                  <c:v>19.914535932909587</c:v>
                </c:pt>
                <c:pt idx="3693">
                  <c:v>19.911757336376802</c:v>
                </c:pt>
                <c:pt idx="3694">
                  <c:v>19.908977334003588</c:v>
                </c:pt>
                <c:pt idx="3695">
                  <c:v>19.906195936932289</c:v>
                </c:pt>
                <c:pt idx="3696">
                  <c:v>19.9034131562995</c:v>
                </c:pt>
                <c:pt idx="3697">
                  <c:v>19.900629003234023</c:v>
                </c:pt>
                <c:pt idx="3698">
                  <c:v>19.897843488859898</c:v>
                </c:pt>
                <c:pt idx="3699">
                  <c:v>19.895056624293101</c:v>
                </c:pt>
                <c:pt idx="3700">
                  <c:v>19.892268420643905</c:v>
                </c:pt>
                <c:pt idx="3701">
                  <c:v>19.889478889015699</c:v>
                </c:pt>
                <c:pt idx="3702">
                  <c:v>19.886688040505486</c:v>
                </c:pt>
                <c:pt idx="3703">
                  <c:v>19.883895886203501</c:v>
                </c:pt>
                <c:pt idx="3704">
                  <c:v>19.881102437193487</c:v>
                </c:pt>
                <c:pt idx="3705">
                  <c:v>19.878307704552199</c:v>
                </c:pt>
                <c:pt idx="3706">
                  <c:v>19.87551169935</c:v>
                </c:pt>
                <c:pt idx="3707">
                  <c:v>19.872714432650302</c:v>
                </c:pt>
                <c:pt idx="3708">
                  <c:v>19.869915915509701</c:v>
                </c:pt>
                <c:pt idx="3709">
                  <c:v>19.867116158978199</c:v>
                </c:pt>
                <c:pt idx="3710">
                  <c:v>19.864315174098898</c:v>
                </c:pt>
                <c:pt idx="3711">
                  <c:v>19.861512971907576</c:v>
                </c:pt>
                <c:pt idx="3712">
                  <c:v>19.858709563434488</c:v>
                </c:pt>
                <c:pt idx="3713">
                  <c:v>19.855904959701199</c:v>
                </c:pt>
                <c:pt idx="3714">
                  <c:v>19.853099171723048</c:v>
                </c:pt>
                <c:pt idx="3715">
                  <c:v>19.850292210509089</c:v>
                </c:pt>
                <c:pt idx="3716">
                  <c:v>19.8474840870607</c:v>
                </c:pt>
                <c:pt idx="3717">
                  <c:v>19.844674812371789</c:v>
                </c:pt>
                <c:pt idx="3718">
                  <c:v>19.841864397430331</c:v>
                </c:pt>
                <c:pt idx="3719">
                  <c:v>19.839052853216231</c:v>
                </c:pt>
                <c:pt idx="3720">
                  <c:v>19.836240190702501</c:v>
                </c:pt>
                <c:pt idx="3721">
                  <c:v>19.833426420855531</c:v>
                </c:pt>
                <c:pt idx="3722">
                  <c:v>19.830611554633887</c:v>
                </c:pt>
                <c:pt idx="3723">
                  <c:v>19.827795602989202</c:v>
                </c:pt>
                <c:pt idx="3724">
                  <c:v>19.824978576865988</c:v>
                </c:pt>
                <c:pt idx="3725">
                  <c:v>19.822160487201302</c:v>
                </c:pt>
                <c:pt idx="3726">
                  <c:v>19.819341344924887</c:v>
                </c:pt>
                <c:pt idx="3727">
                  <c:v>19.816521160959535</c:v>
                </c:pt>
                <c:pt idx="3728">
                  <c:v>19.813699946219899</c:v>
                </c:pt>
                <c:pt idx="3729">
                  <c:v>19.810877711614733</c:v>
                </c:pt>
                <c:pt idx="3730">
                  <c:v>19.808054468043036</c:v>
                </c:pt>
                <c:pt idx="3731">
                  <c:v>19.805230226398599</c:v>
                </c:pt>
                <c:pt idx="3732">
                  <c:v>19.802404997566889</c:v>
                </c:pt>
                <c:pt idx="3733">
                  <c:v>19.799578792426001</c:v>
                </c:pt>
                <c:pt idx="3734">
                  <c:v>19.796751621846301</c:v>
                </c:pt>
                <c:pt idx="3735">
                  <c:v>19.793923496690631</c:v>
                </c:pt>
                <c:pt idx="3736">
                  <c:v>19.791094427814823</c:v>
                </c:pt>
                <c:pt idx="3737">
                  <c:v>19.788264426065702</c:v>
                </c:pt>
                <c:pt idx="3738">
                  <c:v>19.785433502284025</c:v>
                </c:pt>
                <c:pt idx="3739">
                  <c:v>19.78260166730287</c:v>
                </c:pt>
                <c:pt idx="3740">
                  <c:v>19.779768931946499</c:v>
                </c:pt>
                <c:pt idx="3741">
                  <c:v>19.776935307031899</c:v>
                </c:pt>
                <c:pt idx="3742">
                  <c:v>19.774100803368587</c:v>
                </c:pt>
                <c:pt idx="3743">
                  <c:v>19.771265431758305</c:v>
                </c:pt>
                <c:pt idx="3744">
                  <c:v>19.768429202994362</c:v>
                </c:pt>
                <c:pt idx="3745">
                  <c:v>19.765592127863567</c:v>
                </c:pt>
                <c:pt idx="3746">
                  <c:v>19.762754217143705</c:v>
                </c:pt>
                <c:pt idx="3747">
                  <c:v>19.759915481605301</c:v>
                </c:pt>
                <c:pt idx="3748">
                  <c:v>19.757075932010331</c:v>
                </c:pt>
                <c:pt idx="3749">
                  <c:v>19.754235579113502</c:v>
                </c:pt>
                <c:pt idx="3750">
                  <c:v>19.751394433661186</c:v>
                </c:pt>
                <c:pt idx="3751">
                  <c:v>19.748552506391796</c:v>
                </c:pt>
                <c:pt idx="3752">
                  <c:v>19.745709808036317</c:v>
                </c:pt>
                <c:pt idx="3753">
                  <c:v>19.742866349317389</c:v>
                </c:pt>
                <c:pt idx="3754">
                  <c:v>19.740022140948689</c:v>
                </c:pt>
                <c:pt idx="3755">
                  <c:v>19.737177193637031</c:v>
                </c:pt>
                <c:pt idx="3756">
                  <c:v>19.734331518080399</c:v>
                </c:pt>
                <c:pt idx="3757">
                  <c:v>19.731485124969101</c:v>
                </c:pt>
                <c:pt idx="3758">
                  <c:v>19.728638024984889</c:v>
                </c:pt>
                <c:pt idx="3759">
                  <c:v>19.725790228801589</c:v>
                </c:pt>
                <c:pt idx="3760">
                  <c:v>19.7229417470847</c:v>
                </c:pt>
                <c:pt idx="3761">
                  <c:v>19.720092590491152</c:v>
                </c:pt>
                <c:pt idx="3762">
                  <c:v>19.717242769670605</c:v>
                </c:pt>
                <c:pt idx="3763">
                  <c:v>19.007720722858725</c:v>
                </c:pt>
                <c:pt idx="3764">
                  <c:v>19.005016526141496</c:v>
                </c:pt>
                <c:pt idx="3765">
                  <c:v>19.002314029850101</c:v>
                </c:pt>
                <c:pt idx="3766">
                  <c:v>18.999613241811705</c:v>
                </c:pt>
                <c:pt idx="3767">
                  <c:v>18.996914169842398</c:v>
                </c:pt>
                <c:pt idx="3768">
                  <c:v>18.994216821742889</c:v>
                </c:pt>
                <c:pt idx="3769">
                  <c:v>18.991521205301627</c:v>
                </c:pt>
                <c:pt idx="3770">
                  <c:v>18.988827328294001</c:v>
                </c:pt>
                <c:pt idx="3771">
                  <c:v>18.986135198480799</c:v>
                </c:pt>
                <c:pt idx="3772">
                  <c:v>18.983444823610089</c:v>
                </c:pt>
                <c:pt idx="3773">
                  <c:v>18.980756211416789</c:v>
                </c:pt>
                <c:pt idx="3774">
                  <c:v>18.978069369621689</c:v>
                </c:pt>
                <c:pt idx="3775">
                  <c:v>18.975384305932486</c:v>
                </c:pt>
                <c:pt idx="3776">
                  <c:v>18.972701028043389</c:v>
                </c:pt>
                <c:pt idx="3777">
                  <c:v>18.970019543634749</c:v>
                </c:pt>
                <c:pt idx="3778">
                  <c:v>18.96733986037431</c:v>
                </c:pt>
                <c:pt idx="3779">
                  <c:v>18.964661985915686</c:v>
                </c:pt>
                <c:pt idx="3780">
                  <c:v>18.96198592789883</c:v>
                </c:pt>
                <c:pt idx="3781">
                  <c:v>18.959311693949587</c:v>
                </c:pt>
                <c:pt idx="3782">
                  <c:v>18.956639291681569</c:v>
                </c:pt>
                <c:pt idx="3783">
                  <c:v>18.953968728695301</c:v>
                </c:pt>
                <c:pt idx="3784">
                  <c:v>18.951300012574688</c:v>
                </c:pt>
                <c:pt idx="3785">
                  <c:v>18.948633150893112</c:v>
                </c:pt>
                <c:pt idx="3786">
                  <c:v>18.945968151209598</c:v>
                </c:pt>
                <c:pt idx="3787">
                  <c:v>18.9433050210686</c:v>
                </c:pt>
                <c:pt idx="3788">
                  <c:v>18.940643768001589</c:v>
                </c:pt>
                <c:pt idx="3789">
                  <c:v>18.937984399526705</c:v>
                </c:pt>
                <c:pt idx="3790">
                  <c:v>18.935326923147581</c:v>
                </c:pt>
                <c:pt idx="3791">
                  <c:v>18.932671346355502</c:v>
                </c:pt>
                <c:pt idx="3792">
                  <c:v>18.930017676626687</c:v>
                </c:pt>
                <c:pt idx="3793">
                  <c:v>18.927365921424435</c:v>
                </c:pt>
                <c:pt idx="3794">
                  <c:v>18.924716088198089</c:v>
                </c:pt>
                <c:pt idx="3795">
                  <c:v>18.922068184383686</c:v>
                </c:pt>
                <c:pt idx="3796">
                  <c:v>18.919422217402889</c:v>
                </c:pt>
                <c:pt idx="3797">
                  <c:v>18.9167781946642</c:v>
                </c:pt>
                <c:pt idx="3798">
                  <c:v>18.914136123562088</c:v>
                </c:pt>
                <c:pt idx="3799">
                  <c:v>18.911496011477286</c:v>
                </c:pt>
                <c:pt idx="3800">
                  <c:v>18.908857865776799</c:v>
                </c:pt>
                <c:pt idx="3801">
                  <c:v>18.906221693814</c:v>
                </c:pt>
                <c:pt idx="3802">
                  <c:v>18.90358750292787</c:v>
                </c:pt>
                <c:pt idx="3803">
                  <c:v>18.900955300444998</c:v>
                </c:pt>
                <c:pt idx="3804">
                  <c:v>18.898325093676405</c:v>
                </c:pt>
                <c:pt idx="3805">
                  <c:v>18.895696889920004</c:v>
                </c:pt>
                <c:pt idx="3806">
                  <c:v>18.893070696460999</c:v>
                </c:pt>
                <c:pt idx="3807">
                  <c:v>18.890446520568489</c:v>
                </c:pt>
                <c:pt idx="3808">
                  <c:v>18.887824369499931</c:v>
                </c:pt>
                <c:pt idx="3809">
                  <c:v>18.885204250497189</c:v>
                </c:pt>
                <c:pt idx="3810">
                  <c:v>18.882586170788958</c:v>
                </c:pt>
                <c:pt idx="3811">
                  <c:v>18.879970137591201</c:v>
                </c:pt>
                <c:pt idx="3812">
                  <c:v>18.877356158103701</c:v>
                </c:pt>
                <c:pt idx="3813">
                  <c:v>18.874744239513689</c:v>
                </c:pt>
                <c:pt idx="3814">
                  <c:v>18.872134388994802</c:v>
                </c:pt>
                <c:pt idx="3815">
                  <c:v>18.869526613705489</c:v>
                </c:pt>
                <c:pt idx="3816">
                  <c:v>18.866920920791799</c:v>
                </c:pt>
                <c:pt idx="3817">
                  <c:v>18.864317317384401</c:v>
                </c:pt>
                <c:pt idx="3818">
                  <c:v>18.861715810600799</c:v>
                </c:pt>
                <c:pt idx="3819">
                  <c:v>18.859116407544388</c:v>
                </c:pt>
                <c:pt idx="3820">
                  <c:v>18.8565191153046</c:v>
                </c:pt>
                <c:pt idx="3821">
                  <c:v>18.853923940956605</c:v>
                </c:pt>
                <c:pt idx="3822">
                  <c:v>18.851330891561648</c:v>
                </c:pt>
                <c:pt idx="3823">
                  <c:v>18.848739974167358</c:v>
                </c:pt>
                <c:pt idx="3824">
                  <c:v>18.846151195807831</c:v>
                </c:pt>
                <c:pt idx="3825">
                  <c:v>18.843564563501086</c:v>
                </c:pt>
                <c:pt idx="3826">
                  <c:v>18.840980084252831</c:v>
                </c:pt>
                <c:pt idx="3827">
                  <c:v>18.838397765054335</c:v>
                </c:pt>
                <c:pt idx="3828">
                  <c:v>18.835817612882735</c:v>
                </c:pt>
                <c:pt idx="3829">
                  <c:v>18.833239634700789</c:v>
                </c:pt>
                <c:pt idx="3830">
                  <c:v>18.830663837458001</c:v>
                </c:pt>
                <c:pt idx="3831">
                  <c:v>18.8280902280889</c:v>
                </c:pt>
                <c:pt idx="3832">
                  <c:v>18.825518813514499</c:v>
                </c:pt>
                <c:pt idx="3833">
                  <c:v>18.822949600640989</c:v>
                </c:pt>
                <c:pt idx="3834">
                  <c:v>18.82038259636148</c:v>
                </c:pt>
                <c:pt idx="3835">
                  <c:v>18.817817807554817</c:v>
                </c:pt>
                <c:pt idx="3836">
                  <c:v>18.815255241083801</c:v>
                </c:pt>
                <c:pt idx="3837">
                  <c:v>18.812694903799699</c:v>
                </c:pt>
                <c:pt idx="3838">
                  <c:v>18.810136802538189</c:v>
                </c:pt>
                <c:pt idx="3839">
                  <c:v>18.807580944120989</c:v>
                </c:pt>
                <c:pt idx="3840">
                  <c:v>18.805027335355689</c:v>
                </c:pt>
                <c:pt idx="3841">
                  <c:v>18.8024759830361</c:v>
                </c:pt>
                <c:pt idx="3842">
                  <c:v>18.799926893940889</c:v>
                </c:pt>
                <c:pt idx="3843">
                  <c:v>18.797380074835502</c:v>
                </c:pt>
                <c:pt idx="3844">
                  <c:v>18.7948355324706</c:v>
                </c:pt>
                <c:pt idx="3845">
                  <c:v>18.792293273582427</c:v>
                </c:pt>
                <c:pt idx="3846">
                  <c:v>18.789753304894287</c:v>
                </c:pt>
                <c:pt idx="3847">
                  <c:v>18.787215633113487</c:v>
                </c:pt>
                <c:pt idx="3848">
                  <c:v>18.784680264933709</c:v>
                </c:pt>
                <c:pt idx="3849">
                  <c:v>18.782147207035202</c:v>
                </c:pt>
                <c:pt idx="3850">
                  <c:v>18.779616466083599</c:v>
                </c:pt>
                <c:pt idx="3851">
                  <c:v>18.777088048728899</c:v>
                </c:pt>
                <c:pt idx="3852">
                  <c:v>18.774561961608743</c:v>
                </c:pt>
                <c:pt idx="3853">
                  <c:v>18.772038211344686</c:v>
                </c:pt>
                <c:pt idx="3854">
                  <c:v>18.769516804545425</c:v>
                </c:pt>
                <c:pt idx="3855">
                  <c:v>18.7669977478056</c:v>
                </c:pt>
                <c:pt idx="3856">
                  <c:v>18.764481047703686</c:v>
                </c:pt>
                <c:pt idx="3857">
                  <c:v>18.7619667108053</c:v>
                </c:pt>
                <c:pt idx="3858">
                  <c:v>18.759454743661287</c:v>
                </c:pt>
                <c:pt idx="3859">
                  <c:v>18.756945152808235</c:v>
                </c:pt>
                <c:pt idx="3860">
                  <c:v>18.754437944768089</c:v>
                </c:pt>
                <c:pt idx="3861">
                  <c:v>18.751933126049231</c:v>
                </c:pt>
                <c:pt idx="3862">
                  <c:v>18.749430703144586</c:v>
                </c:pt>
                <c:pt idx="3863">
                  <c:v>18.746930682533225</c:v>
                </c:pt>
                <c:pt idx="3864">
                  <c:v>18.744433070680589</c:v>
                </c:pt>
                <c:pt idx="3865">
                  <c:v>18.741937874036189</c:v>
                </c:pt>
                <c:pt idx="3866">
                  <c:v>18.7394450990362</c:v>
                </c:pt>
                <c:pt idx="3867">
                  <c:v>18.736954752102235</c:v>
                </c:pt>
                <c:pt idx="3868">
                  <c:v>18.734466839641186</c:v>
                </c:pt>
                <c:pt idx="3869">
                  <c:v>18.731981368046061</c:v>
                </c:pt>
                <c:pt idx="3870">
                  <c:v>18.729498343694399</c:v>
                </c:pt>
                <c:pt idx="3871">
                  <c:v>18.7270177729506</c:v>
                </c:pt>
                <c:pt idx="3872">
                  <c:v>18.724539662163625</c:v>
                </c:pt>
                <c:pt idx="3873">
                  <c:v>18.722064017669187</c:v>
                </c:pt>
                <c:pt idx="3874">
                  <c:v>18.719590845786886</c:v>
                </c:pt>
                <c:pt idx="3875">
                  <c:v>18.717120152822901</c:v>
                </c:pt>
                <c:pt idx="3876">
                  <c:v>18.714651945068731</c:v>
                </c:pt>
                <c:pt idx="3877">
                  <c:v>18.7121862288014</c:v>
                </c:pt>
                <c:pt idx="3878">
                  <c:v>18.709723010283486</c:v>
                </c:pt>
                <c:pt idx="3879">
                  <c:v>18.707262295762789</c:v>
                </c:pt>
                <c:pt idx="3880">
                  <c:v>18.704804091473299</c:v>
                </c:pt>
                <c:pt idx="3881">
                  <c:v>18.702348403633589</c:v>
                </c:pt>
                <c:pt idx="3882">
                  <c:v>18.699895238448331</c:v>
                </c:pt>
                <c:pt idx="3883">
                  <c:v>18.697444602107289</c:v>
                </c:pt>
                <c:pt idx="3884">
                  <c:v>18.6949965007862</c:v>
                </c:pt>
                <c:pt idx="3885">
                  <c:v>18.692550940645699</c:v>
                </c:pt>
                <c:pt idx="3886">
                  <c:v>18.690107927832205</c:v>
                </c:pt>
                <c:pt idx="3887">
                  <c:v>18.687667468477631</c:v>
                </c:pt>
                <c:pt idx="3888">
                  <c:v>18.685229568698986</c:v>
                </c:pt>
                <c:pt idx="3889">
                  <c:v>18.682794234598909</c:v>
                </c:pt>
                <c:pt idx="3890">
                  <c:v>18.680361472266199</c:v>
                </c:pt>
                <c:pt idx="3891">
                  <c:v>18.6779312877735</c:v>
                </c:pt>
                <c:pt idx="3892">
                  <c:v>18.675503687179752</c:v>
                </c:pt>
                <c:pt idx="3893">
                  <c:v>18.673078676530199</c:v>
                </c:pt>
                <c:pt idx="3894">
                  <c:v>18.670656261853701</c:v>
                </c:pt>
                <c:pt idx="3895">
                  <c:v>18.668236449165427</c:v>
                </c:pt>
                <c:pt idx="3896">
                  <c:v>18.665819244466789</c:v>
                </c:pt>
                <c:pt idx="3897">
                  <c:v>18.663404653742699</c:v>
                </c:pt>
                <c:pt idx="3898">
                  <c:v>18.660992682964789</c:v>
                </c:pt>
                <c:pt idx="3899">
                  <c:v>18.658583338089802</c:v>
                </c:pt>
                <c:pt idx="3900">
                  <c:v>18.656176625059835</c:v>
                </c:pt>
                <c:pt idx="3901">
                  <c:v>18.653772549801786</c:v>
                </c:pt>
                <c:pt idx="3902">
                  <c:v>18.65137111822914</c:v>
                </c:pt>
                <c:pt idx="3903">
                  <c:v>18.648972336239087</c:v>
                </c:pt>
                <c:pt idx="3904">
                  <c:v>18.646576209715789</c:v>
                </c:pt>
                <c:pt idx="3905">
                  <c:v>18.644182744527686</c:v>
                </c:pt>
                <c:pt idx="3906">
                  <c:v>18.641791946528986</c:v>
                </c:pt>
                <c:pt idx="3907">
                  <c:v>18.639403821559</c:v>
                </c:pt>
                <c:pt idx="3908">
                  <c:v>18.637018375442739</c:v>
                </c:pt>
                <c:pt idx="3909">
                  <c:v>18.634635613989531</c:v>
                </c:pt>
                <c:pt idx="3910">
                  <c:v>18.632255542995299</c:v>
                </c:pt>
                <c:pt idx="3911">
                  <c:v>18.629878168241081</c:v>
                </c:pt>
                <c:pt idx="3912">
                  <c:v>18.627503495491435</c:v>
                </c:pt>
                <c:pt idx="3913">
                  <c:v>18.625131530498887</c:v>
                </c:pt>
                <c:pt idx="3914">
                  <c:v>18.622762278999371</c:v>
                </c:pt>
                <c:pt idx="3915">
                  <c:v>18.6203957467153</c:v>
                </c:pt>
                <c:pt idx="3916">
                  <c:v>18.618031939353099</c:v>
                </c:pt>
                <c:pt idx="3917">
                  <c:v>18.615670862605299</c:v>
                </c:pt>
                <c:pt idx="3918">
                  <c:v>18.613312522149599</c:v>
                </c:pt>
                <c:pt idx="3919">
                  <c:v>18.610956923649137</c:v>
                </c:pt>
                <c:pt idx="3920">
                  <c:v>18.608604072750989</c:v>
                </c:pt>
                <c:pt idx="3921">
                  <c:v>18.6062539750897</c:v>
                </c:pt>
                <c:pt idx="3922">
                  <c:v>18.603906636283288</c:v>
                </c:pt>
                <c:pt idx="3923">
                  <c:v>18.601562061935887</c:v>
                </c:pt>
                <c:pt idx="3924">
                  <c:v>18.5992202576365</c:v>
                </c:pt>
                <c:pt idx="3925">
                  <c:v>18.59688122895961</c:v>
                </c:pt>
                <c:pt idx="3926">
                  <c:v>18.594544981464189</c:v>
                </c:pt>
                <c:pt idx="3927">
                  <c:v>18.592211520695599</c:v>
                </c:pt>
                <c:pt idx="3928">
                  <c:v>18.589880852183587</c:v>
                </c:pt>
                <c:pt idx="3929">
                  <c:v>18.587552981443487</c:v>
                </c:pt>
                <c:pt idx="3930">
                  <c:v>18.585227913975416</c:v>
                </c:pt>
                <c:pt idx="3931">
                  <c:v>18.582905655265687</c:v>
                </c:pt>
                <c:pt idx="3932">
                  <c:v>18.580586210784041</c:v>
                </c:pt>
                <c:pt idx="3933">
                  <c:v>18.578269585987481</c:v>
                </c:pt>
                <c:pt idx="3934">
                  <c:v>18.575955786317031</c:v>
                </c:pt>
                <c:pt idx="3935">
                  <c:v>18.573644817198389</c:v>
                </c:pt>
                <c:pt idx="3936">
                  <c:v>18.571336684043686</c:v>
                </c:pt>
                <c:pt idx="3937">
                  <c:v>18.569031392249599</c:v>
                </c:pt>
                <c:pt idx="3938">
                  <c:v>18.566728947197689</c:v>
                </c:pt>
                <c:pt idx="3939">
                  <c:v>18.564429354255786</c:v>
                </c:pt>
                <c:pt idx="3940">
                  <c:v>18.562132618775113</c:v>
                </c:pt>
                <c:pt idx="3941">
                  <c:v>18.559838746094794</c:v>
                </c:pt>
                <c:pt idx="3942">
                  <c:v>18.557547741535089</c:v>
                </c:pt>
                <c:pt idx="3943">
                  <c:v>18.5552596104055</c:v>
                </c:pt>
                <c:pt idx="3944">
                  <c:v>18.552974357998231</c:v>
                </c:pt>
                <c:pt idx="3945">
                  <c:v>18.550691989591186</c:v>
                </c:pt>
                <c:pt idx="3946">
                  <c:v>18.548412510447605</c:v>
                </c:pt>
                <c:pt idx="3947">
                  <c:v>18.546135925816621</c:v>
                </c:pt>
                <c:pt idx="3948">
                  <c:v>18.543862240930189</c:v>
                </c:pt>
                <c:pt idx="3949">
                  <c:v>18.541591461008135</c:v>
                </c:pt>
                <c:pt idx="3950">
                  <c:v>18.539323591253289</c:v>
                </c:pt>
                <c:pt idx="3951">
                  <c:v>18.537058636855217</c:v>
                </c:pt>
                <c:pt idx="3952">
                  <c:v>18.534796602987086</c:v>
                </c:pt>
                <c:pt idx="3953">
                  <c:v>18.5325374948087</c:v>
                </c:pt>
                <c:pt idx="3954">
                  <c:v>18.5302813174638</c:v>
                </c:pt>
                <c:pt idx="3955">
                  <c:v>18.528028076081789</c:v>
                </c:pt>
                <c:pt idx="3956">
                  <c:v>18.525777775776927</c:v>
                </c:pt>
                <c:pt idx="3957">
                  <c:v>18.523530421649287</c:v>
                </c:pt>
                <c:pt idx="3958">
                  <c:v>18.521286018782899</c:v>
                </c:pt>
                <c:pt idx="3959">
                  <c:v>18.519044572247587</c:v>
                </c:pt>
                <c:pt idx="3960">
                  <c:v>18.516806087098331</c:v>
                </c:pt>
                <c:pt idx="3961">
                  <c:v>18.514570568374801</c:v>
                </c:pt>
                <c:pt idx="3962">
                  <c:v>18.512338021102099</c:v>
                </c:pt>
                <c:pt idx="3963">
                  <c:v>18.510108450290705</c:v>
                </c:pt>
                <c:pt idx="3964">
                  <c:v>18.507881860934731</c:v>
                </c:pt>
                <c:pt idx="3965">
                  <c:v>18.505658258015401</c:v>
                </c:pt>
                <c:pt idx="3966">
                  <c:v>18.503437646497787</c:v>
                </c:pt>
                <c:pt idx="3967">
                  <c:v>18.501220031332096</c:v>
                </c:pt>
                <c:pt idx="3968">
                  <c:v>18.499005417454331</c:v>
                </c:pt>
                <c:pt idx="3969">
                  <c:v>18.496793809784489</c:v>
                </c:pt>
                <c:pt idx="3970">
                  <c:v>18.494585213228401</c:v>
                </c:pt>
                <c:pt idx="3971">
                  <c:v>18.49237963267657</c:v>
                </c:pt>
                <c:pt idx="3972">
                  <c:v>18.490177073005189</c:v>
                </c:pt>
                <c:pt idx="3973">
                  <c:v>18.487977539074986</c:v>
                </c:pt>
                <c:pt idx="3974">
                  <c:v>18.485781035731137</c:v>
                </c:pt>
                <c:pt idx="3975">
                  <c:v>18.48358756780577</c:v>
                </c:pt>
                <c:pt idx="3976">
                  <c:v>18.481397140114289</c:v>
                </c:pt>
                <c:pt idx="3977">
                  <c:v>18.4792097574576</c:v>
                </c:pt>
                <c:pt idx="3978">
                  <c:v>18.4770254246219</c:v>
                </c:pt>
                <c:pt idx="3979">
                  <c:v>18.474844146378388</c:v>
                </c:pt>
                <c:pt idx="3980">
                  <c:v>18.472665927483401</c:v>
                </c:pt>
                <c:pt idx="3981">
                  <c:v>18.470490772677774</c:v>
                </c:pt>
                <c:pt idx="3982">
                  <c:v>18.468318686688587</c:v>
                </c:pt>
                <c:pt idx="3983">
                  <c:v>18.466149674226095</c:v>
                </c:pt>
                <c:pt idx="3984">
                  <c:v>18.463983739988102</c:v>
                </c:pt>
                <c:pt idx="3985">
                  <c:v>18.461820888654888</c:v>
                </c:pt>
                <c:pt idx="3986">
                  <c:v>18.459661124893231</c:v>
                </c:pt>
                <c:pt idx="3987">
                  <c:v>18.457504453354701</c:v>
                </c:pt>
                <c:pt idx="3988">
                  <c:v>18.455350878675581</c:v>
                </c:pt>
                <c:pt idx="3989">
                  <c:v>18.453200405478199</c:v>
                </c:pt>
                <c:pt idx="3990">
                  <c:v>18.451053038368286</c:v>
                </c:pt>
                <c:pt idx="3991">
                  <c:v>18.448908781937789</c:v>
                </c:pt>
                <c:pt idx="3992">
                  <c:v>18.446767640763245</c:v>
                </c:pt>
                <c:pt idx="3993">
                  <c:v>18.444629619406989</c:v>
                </c:pt>
                <c:pt idx="3994">
                  <c:v>18.442494722415187</c:v>
                </c:pt>
                <c:pt idx="3995">
                  <c:v>18.440362954319486</c:v>
                </c:pt>
                <c:pt idx="3996">
                  <c:v>18.438234319636887</c:v>
                </c:pt>
                <c:pt idx="3997">
                  <c:v>18.436108822869102</c:v>
                </c:pt>
                <c:pt idx="3998">
                  <c:v>18.433986468502901</c:v>
                </c:pt>
                <c:pt idx="3999">
                  <c:v>18.43186726101057</c:v>
                </c:pt>
                <c:pt idx="4000">
                  <c:v>18.429751204847989</c:v>
                </c:pt>
                <c:pt idx="4001">
                  <c:v>18.427638304457886</c:v>
                </c:pt>
                <c:pt idx="4002">
                  <c:v>18.425528564266763</c:v>
                </c:pt>
                <c:pt idx="4003">
                  <c:v>18.423421988686989</c:v>
                </c:pt>
                <c:pt idx="4004">
                  <c:v>18.421318582114989</c:v>
                </c:pt>
                <c:pt idx="4005">
                  <c:v>18.419218348933089</c:v>
                </c:pt>
                <c:pt idx="4006">
                  <c:v>18.417121293507886</c:v>
                </c:pt>
                <c:pt idx="4007">
                  <c:v>18.415027420191699</c:v>
                </c:pt>
                <c:pt idx="4008">
                  <c:v>18.412936733320958</c:v>
                </c:pt>
                <c:pt idx="4009">
                  <c:v>18.410849237218699</c:v>
                </c:pt>
                <c:pt idx="4010">
                  <c:v>18.40876493619087</c:v>
                </c:pt>
                <c:pt idx="4011">
                  <c:v>18.406683834530003</c:v>
                </c:pt>
                <c:pt idx="4012">
                  <c:v>18.404605936513686</c:v>
                </c:pt>
                <c:pt idx="4013">
                  <c:v>18.402531246402823</c:v>
                </c:pt>
                <c:pt idx="4014">
                  <c:v>18.4004597684456</c:v>
                </c:pt>
                <c:pt idx="4015">
                  <c:v>18.398391506873189</c:v>
                </c:pt>
                <c:pt idx="4016">
                  <c:v>18.396326465903289</c:v>
                </c:pt>
                <c:pt idx="4017">
                  <c:v>18.3942646497377</c:v>
                </c:pt>
                <c:pt idx="4018">
                  <c:v>18.392206062563563</c:v>
                </c:pt>
                <c:pt idx="4019">
                  <c:v>18.390150708553531</c:v>
                </c:pt>
                <c:pt idx="4020">
                  <c:v>18.388098591864086</c:v>
                </c:pt>
                <c:pt idx="4021">
                  <c:v>18.386049716637689</c:v>
                </c:pt>
                <c:pt idx="4022">
                  <c:v>18.3840040870015</c:v>
                </c:pt>
                <c:pt idx="4023">
                  <c:v>18.381961707067731</c:v>
                </c:pt>
                <c:pt idx="4024">
                  <c:v>18.379922580933087</c:v>
                </c:pt>
                <c:pt idx="4025">
                  <c:v>18.377886712681214</c:v>
                </c:pt>
                <c:pt idx="4026">
                  <c:v>18.375854106377631</c:v>
                </c:pt>
                <c:pt idx="4027">
                  <c:v>18.373824766075636</c:v>
                </c:pt>
                <c:pt idx="4028">
                  <c:v>18.371798695811801</c:v>
                </c:pt>
                <c:pt idx="4029">
                  <c:v>18.369775899608999</c:v>
                </c:pt>
                <c:pt idx="4030">
                  <c:v>18.367756381474202</c:v>
                </c:pt>
                <c:pt idx="4031">
                  <c:v>18.365740145399648</c:v>
                </c:pt>
                <c:pt idx="4032">
                  <c:v>18.363727195362916</c:v>
                </c:pt>
                <c:pt idx="4033">
                  <c:v>18.361717535326349</c:v>
                </c:pt>
                <c:pt idx="4034">
                  <c:v>18.359711169237531</c:v>
                </c:pt>
                <c:pt idx="4035">
                  <c:v>18.3577081010279</c:v>
                </c:pt>
                <c:pt idx="4036">
                  <c:v>18.355708334615599</c:v>
                </c:pt>
                <c:pt idx="4037">
                  <c:v>18.353711873902789</c:v>
                </c:pt>
                <c:pt idx="4038">
                  <c:v>18.3517187227771</c:v>
                </c:pt>
                <c:pt idx="4039">
                  <c:v>18.349728885110789</c:v>
                </c:pt>
                <c:pt idx="4040">
                  <c:v>18.347742364761302</c:v>
                </c:pt>
                <c:pt idx="4041">
                  <c:v>18.345759165571689</c:v>
                </c:pt>
                <c:pt idx="4042">
                  <c:v>18.343779291368548</c:v>
                </c:pt>
                <c:pt idx="4043">
                  <c:v>18.341802745965389</c:v>
                </c:pt>
                <c:pt idx="4044">
                  <c:v>18.339829533159087</c:v>
                </c:pt>
                <c:pt idx="4045">
                  <c:v>18.337859656732729</c:v>
                </c:pt>
                <c:pt idx="4046">
                  <c:v>18.335893120453331</c:v>
                </c:pt>
                <c:pt idx="4047">
                  <c:v>18.333929928074198</c:v>
                </c:pt>
                <c:pt idx="4048">
                  <c:v>18.331970083332831</c:v>
                </c:pt>
                <c:pt idx="4049">
                  <c:v>18.330013589951889</c:v>
                </c:pt>
                <c:pt idx="4050">
                  <c:v>18.3280604516392</c:v>
                </c:pt>
                <c:pt idx="4051">
                  <c:v>18.326110672087587</c:v>
                </c:pt>
                <c:pt idx="4052">
                  <c:v>18.3241642549749</c:v>
                </c:pt>
                <c:pt idx="4053">
                  <c:v>18.322221203963778</c:v>
                </c:pt>
                <c:pt idx="4054">
                  <c:v>18.320281522702999</c:v>
                </c:pt>
                <c:pt idx="4055">
                  <c:v>18.318345214824699</c:v>
                </c:pt>
                <c:pt idx="4056">
                  <c:v>18.316412283946889</c:v>
                </c:pt>
                <c:pt idx="4057">
                  <c:v>18.314482733673302</c:v>
                </c:pt>
                <c:pt idx="4058">
                  <c:v>18.3125565675915</c:v>
                </c:pt>
                <c:pt idx="4059">
                  <c:v>18.310633789274899</c:v>
                </c:pt>
                <c:pt idx="4060">
                  <c:v>18.308714402281588</c:v>
                </c:pt>
                <c:pt idx="4061">
                  <c:v>18.306798410154901</c:v>
                </c:pt>
                <c:pt idx="4062">
                  <c:v>18.304885816423205</c:v>
                </c:pt>
                <c:pt idx="4063">
                  <c:v>18.3029766245999</c:v>
                </c:pt>
                <c:pt idx="4064">
                  <c:v>18.301070838183389</c:v>
                </c:pt>
                <c:pt idx="4065">
                  <c:v>18.299168460657331</c:v>
                </c:pt>
                <c:pt idx="4066">
                  <c:v>18.297269495490205</c:v>
                </c:pt>
                <c:pt idx="4067">
                  <c:v>18.295373946135356</c:v>
                </c:pt>
                <c:pt idx="4068">
                  <c:v>18.293481816032401</c:v>
                </c:pt>
                <c:pt idx="4069">
                  <c:v>18.2915931086043</c:v>
                </c:pt>
                <c:pt idx="4070">
                  <c:v>18.289707827259981</c:v>
                </c:pt>
                <c:pt idx="4071">
                  <c:v>18.287825975394099</c:v>
                </c:pt>
                <c:pt idx="4072">
                  <c:v>18.285947556384727</c:v>
                </c:pt>
                <c:pt idx="4073">
                  <c:v>18.284072573596763</c:v>
                </c:pt>
                <c:pt idx="4074">
                  <c:v>18.282201030378907</c:v>
                </c:pt>
                <c:pt idx="4075">
                  <c:v>18.280332930065832</c:v>
                </c:pt>
                <c:pt idx="4076">
                  <c:v>18.278468275976923</c:v>
                </c:pt>
                <c:pt idx="4077">
                  <c:v>18.2766070714165</c:v>
                </c:pt>
                <c:pt idx="4078">
                  <c:v>18.274749319673756</c:v>
                </c:pt>
                <c:pt idx="4079">
                  <c:v>18.272895024024098</c:v>
                </c:pt>
                <c:pt idx="4080">
                  <c:v>18.271044187726599</c:v>
                </c:pt>
                <c:pt idx="4081">
                  <c:v>18.269196814026486</c:v>
                </c:pt>
                <c:pt idx="4082">
                  <c:v>18.267352906153789</c:v>
                </c:pt>
                <c:pt idx="4083">
                  <c:v>18.265512467323084</c:v>
                </c:pt>
                <c:pt idx="4084">
                  <c:v>18.263675500735459</c:v>
                </c:pt>
                <c:pt idx="4085">
                  <c:v>18.261842009575719</c:v>
                </c:pt>
                <c:pt idx="4086">
                  <c:v>18.260011997014601</c:v>
                </c:pt>
                <c:pt idx="4087">
                  <c:v>18.258185466207301</c:v>
                </c:pt>
                <c:pt idx="4088">
                  <c:v>18.256362420294717</c:v>
                </c:pt>
                <c:pt idx="4089">
                  <c:v>18.254542862402289</c:v>
                </c:pt>
                <c:pt idx="4090">
                  <c:v>18.252726795641486</c:v>
                </c:pt>
                <c:pt idx="4091">
                  <c:v>18.2509142231082</c:v>
                </c:pt>
                <c:pt idx="4092">
                  <c:v>18.2491051478837</c:v>
                </c:pt>
                <c:pt idx="4093">
                  <c:v>18.247299573034123</c:v>
                </c:pt>
                <c:pt idx="4094">
                  <c:v>18.245497501611489</c:v>
                </c:pt>
                <c:pt idx="4095">
                  <c:v>18.2436989366524</c:v>
                </c:pt>
                <c:pt idx="4096">
                  <c:v>18.241903881178189</c:v>
                </c:pt>
                <c:pt idx="4097">
                  <c:v>18.240112338195964</c:v>
                </c:pt>
                <c:pt idx="4098">
                  <c:v>18.238324310698498</c:v>
                </c:pt>
                <c:pt idx="4099">
                  <c:v>18.236539801662069</c:v>
                </c:pt>
                <c:pt idx="4100">
                  <c:v>18.234758814050643</c:v>
                </c:pt>
                <c:pt idx="4101">
                  <c:v>18.232981350810135</c:v>
                </c:pt>
                <c:pt idx="4102">
                  <c:v>18.231207414874635</c:v>
                </c:pt>
                <c:pt idx="4103">
                  <c:v>18.229437009161003</c:v>
                </c:pt>
                <c:pt idx="4104">
                  <c:v>18.227670136574087</c:v>
                </c:pt>
                <c:pt idx="4105">
                  <c:v>18.225906800000889</c:v>
                </c:pt>
                <c:pt idx="4106">
                  <c:v>18.224147002315487</c:v>
                </c:pt>
                <c:pt idx="4107">
                  <c:v>18.222390746376689</c:v>
                </c:pt>
                <c:pt idx="4108">
                  <c:v>18.22063803502807</c:v>
                </c:pt>
                <c:pt idx="4109">
                  <c:v>18.218888871099505</c:v>
                </c:pt>
                <c:pt idx="4110">
                  <c:v>18.2171432574048</c:v>
                </c:pt>
                <c:pt idx="4111">
                  <c:v>18.215401196743802</c:v>
                </c:pt>
                <c:pt idx="4112">
                  <c:v>18.213662691901089</c:v>
                </c:pt>
                <c:pt idx="4113">
                  <c:v>18.211927745647131</c:v>
                </c:pt>
                <c:pt idx="4114">
                  <c:v>18.210196360736788</c:v>
                </c:pt>
                <c:pt idx="4115">
                  <c:v>18.208468539910687</c:v>
                </c:pt>
                <c:pt idx="4116">
                  <c:v>18.206744285894587</c:v>
                </c:pt>
                <c:pt idx="4117">
                  <c:v>18.205023601399489</c:v>
                </c:pt>
                <c:pt idx="4118">
                  <c:v>18.203306489121356</c:v>
                </c:pt>
                <c:pt idx="4119">
                  <c:v>18.201592951742189</c:v>
                </c:pt>
                <c:pt idx="4120">
                  <c:v>18.199882991928401</c:v>
                </c:pt>
                <c:pt idx="4121">
                  <c:v>18.198176612331789</c:v>
                </c:pt>
                <c:pt idx="4122">
                  <c:v>18.196473815589787</c:v>
                </c:pt>
                <c:pt idx="4123">
                  <c:v>18.194774604324799</c:v>
                </c:pt>
                <c:pt idx="4124">
                  <c:v>18.193078981144801</c:v>
                </c:pt>
                <c:pt idx="4125">
                  <c:v>18.191386948642631</c:v>
                </c:pt>
                <c:pt idx="4126">
                  <c:v>18.189698509396699</c:v>
                </c:pt>
                <c:pt idx="4127">
                  <c:v>18.188013665970686</c:v>
                </c:pt>
                <c:pt idx="4128">
                  <c:v>18.186332420913502</c:v>
                </c:pt>
                <c:pt idx="4129">
                  <c:v>18.184654776759388</c:v>
                </c:pt>
                <c:pt idx="4130">
                  <c:v>18.182980736027702</c:v>
                </c:pt>
                <c:pt idx="4131">
                  <c:v>18.181310301223487</c:v>
                </c:pt>
                <c:pt idx="4132">
                  <c:v>18.179643474836688</c:v>
                </c:pt>
                <c:pt idx="4133">
                  <c:v>18.177980259342998</c:v>
                </c:pt>
                <c:pt idx="4134">
                  <c:v>18.176320657202901</c:v>
                </c:pt>
                <c:pt idx="4135">
                  <c:v>18.1746646708628</c:v>
                </c:pt>
                <c:pt idx="4136">
                  <c:v>18.173012302754</c:v>
                </c:pt>
                <c:pt idx="4137">
                  <c:v>18.171363555293201</c:v>
                </c:pt>
                <c:pt idx="4138">
                  <c:v>18.1697184308827</c:v>
                </c:pt>
                <c:pt idx="4139">
                  <c:v>18.16807693190967</c:v>
                </c:pt>
                <c:pt idx="4140">
                  <c:v>18.166439060747589</c:v>
                </c:pt>
                <c:pt idx="4141">
                  <c:v>18.164804819754035</c:v>
                </c:pt>
                <c:pt idx="4142">
                  <c:v>18.1631742112728</c:v>
                </c:pt>
                <c:pt idx="4143">
                  <c:v>18.161547237632789</c:v>
                </c:pt>
                <c:pt idx="4144">
                  <c:v>18.1599239011483</c:v>
                </c:pt>
                <c:pt idx="4145">
                  <c:v>18.158304204119087</c:v>
                </c:pt>
                <c:pt idx="4146">
                  <c:v>18.156688148830298</c:v>
                </c:pt>
                <c:pt idx="4147">
                  <c:v>18.155075737552298</c:v>
                </c:pt>
                <c:pt idx="4148">
                  <c:v>18.153466972540986</c:v>
                </c:pt>
                <c:pt idx="4149">
                  <c:v>18.151861856037939</c:v>
                </c:pt>
                <c:pt idx="4150">
                  <c:v>18.1502603902691</c:v>
                </c:pt>
                <c:pt idx="4151">
                  <c:v>18.148662577447112</c:v>
                </c:pt>
                <c:pt idx="4152">
                  <c:v>18.147068419770235</c:v>
                </c:pt>
                <c:pt idx="4153">
                  <c:v>18.145477919420099</c:v>
                </c:pt>
                <c:pt idx="4154">
                  <c:v>18.143891078566</c:v>
                </c:pt>
                <c:pt idx="4155">
                  <c:v>18.142307899361317</c:v>
                </c:pt>
                <c:pt idx="4156">
                  <c:v>18.140728383946087</c:v>
                </c:pt>
                <c:pt idx="4157">
                  <c:v>18.139152534444399</c:v>
                </c:pt>
                <c:pt idx="4158">
                  <c:v>18.1375803529668</c:v>
                </c:pt>
                <c:pt idx="4159">
                  <c:v>18.136011841608831</c:v>
                </c:pt>
                <c:pt idx="4160">
                  <c:v>18.134447002451701</c:v>
                </c:pt>
                <c:pt idx="4161">
                  <c:v>18.132885837562199</c:v>
                </c:pt>
                <c:pt idx="4162">
                  <c:v>18.131328348992625</c:v>
                </c:pt>
                <c:pt idx="4163">
                  <c:v>18.129774538779689</c:v>
                </c:pt>
                <c:pt idx="4164">
                  <c:v>18.128224408947887</c:v>
                </c:pt>
                <c:pt idx="4165">
                  <c:v>18.126677961505099</c:v>
                </c:pt>
                <c:pt idx="4166">
                  <c:v>18.125135198445498</c:v>
                </c:pt>
                <c:pt idx="4167">
                  <c:v>18.123596121748999</c:v>
                </c:pt>
                <c:pt idx="4168">
                  <c:v>18.1220607333807</c:v>
                </c:pt>
                <c:pt idx="4169">
                  <c:v>18.12052903529117</c:v>
                </c:pt>
                <c:pt idx="4170">
                  <c:v>18.119001029417635</c:v>
                </c:pt>
                <c:pt idx="4171">
                  <c:v>18.117476717680621</c:v>
                </c:pt>
                <c:pt idx="4172">
                  <c:v>18.115956101987798</c:v>
                </c:pt>
                <c:pt idx="4173">
                  <c:v>18.114439184232801</c:v>
                </c:pt>
                <c:pt idx="4174">
                  <c:v>18.11292596629406</c:v>
                </c:pt>
                <c:pt idx="4175">
                  <c:v>18.111416450034831</c:v>
                </c:pt>
                <c:pt idx="4176">
                  <c:v>18.109910637305699</c:v>
                </c:pt>
                <c:pt idx="4177">
                  <c:v>18.108408529941499</c:v>
                </c:pt>
                <c:pt idx="4178">
                  <c:v>18.1069101297633</c:v>
                </c:pt>
                <c:pt idx="4179">
                  <c:v>18.105415438577499</c:v>
                </c:pt>
                <c:pt idx="4180">
                  <c:v>18.103924458176131</c:v>
                </c:pt>
                <c:pt idx="4181">
                  <c:v>18.102437190336889</c:v>
                </c:pt>
                <c:pt idx="4182">
                  <c:v>18.100953636823299</c:v>
                </c:pt>
                <c:pt idx="4183">
                  <c:v>18.0994737993841</c:v>
                </c:pt>
                <c:pt idx="4184">
                  <c:v>18.097997679753988</c:v>
                </c:pt>
                <c:pt idx="4185">
                  <c:v>18.096525279653289</c:v>
                </c:pt>
                <c:pt idx="4186">
                  <c:v>18.095056600787789</c:v>
                </c:pt>
                <c:pt idx="4187">
                  <c:v>18.093591644849099</c:v>
                </c:pt>
                <c:pt idx="4188">
                  <c:v>18.092130413514401</c:v>
                </c:pt>
                <c:pt idx="4189">
                  <c:v>18.090672908446788</c:v>
                </c:pt>
                <c:pt idx="4190">
                  <c:v>18.089219131294687</c:v>
                </c:pt>
                <c:pt idx="4191">
                  <c:v>18.0877690836925</c:v>
                </c:pt>
                <c:pt idx="4192">
                  <c:v>18.086322767260089</c:v>
                </c:pt>
                <c:pt idx="4193">
                  <c:v>18.084880183603399</c:v>
                </c:pt>
                <c:pt idx="4194">
                  <c:v>18.083441334313349</c:v>
                </c:pt>
                <c:pt idx="4195">
                  <c:v>18.082006220967589</c:v>
                </c:pt>
                <c:pt idx="4196">
                  <c:v>18.080574845129149</c:v>
                </c:pt>
                <c:pt idx="4197">
                  <c:v>18.079147208346502</c:v>
                </c:pt>
                <c:pt idx="4198">
                  <c:v>18.077723312153587</c:v>
                </c:pt>
                <c:pt idx="4199">
                  <c:v>18.0763031580708</c:v>
                </c:pt>
                <c:pt idx="4200">
                  <c:v>18.074886747604314</c:v>
                </c:pt>
                <c:pt idx="4201">
                  <c:v>18.073474082244999</c:v>
                </c:pt>
                <c:pt idx="4202">
                  <c:v>18.072065163471031</c:v>
                </c:pt>
                <c:pt idx="4203">
                  <c:v>18.070659992745089</c:v>
                </c:pt>
                <c:pt idx="4204">
                  <c:v>18.069258571516986</c:v>
                </c:pt>
                <c:pt idx="4205">
                  <c:v>18.0678609012209</c:v>
                </c:pt>
                <c:pt idx="4206">
                  <c:v>18.066466983277486</c:v>
                </c:pt>
                <c:pt idx="4207">
                  <c:v>18.065076819093289</c:v>
                </c:pt>
                <c:pt idx="4208">
                  <c:v>18.063690410060889</c:v>
                </c:pt>
                <c:pt idx="4209">
                  <c:v>18.062307757558099</c:v>
                </c:pt>
                <c:pt idx="4210">
                  <c:v>18.060928862948799</c:v>
                </c:pt>
                <c:pt idx="4211">
                  <c:v>18.059553727583101</c:v>
                </c:pt>
                <c:pt idx="4212">
                  <c:v>18.0581823527964</c:v>
                </c:pt>
                <c:pt idx="4213">
                  <c:v>18.056814739910635</c:v>
                </c:pt>
                <c:pt idx="4214">
                  <c:v>18.055450890232699</c:v>
                </c:pt>
                <c:pt idx="4215">
                  <c:v>18.054090805056301</c:v>
                </c:pt>
                <c:pt idx="4216">
                  <c:v>18.052734485660586</c:v>
                </c:pt>
                <c:pt idx="4217">
                  <c:v>18.051381933310701</c:v>
                </c:pt>
                <c:pt idx="4218">
                  <c:v>18.050033149257601</c:v>
                </c:pt>
                <c:pt idx="4219">
                  <c:v>18.048688134738189</c:v>
                </c:pt>
                <c:pt idx="4220">
                  <c:v>18.047346890975245</c:v>
                </c:pt>
                <c:pt idx="4221">
                  <c:v>18.0460094191785</c:v>
                </c:pt>
                <c:pt idx="4222">
                  <c:v>18.044675720541701</c:v>
                </c:pt>
                <c:pt idx="4223">
                  <c:v>18.043345796245799</c:v>
                </c:pt>
                <c:pt idx="4224">
                  <c:v>18.042019647457689</c:v>
                </c:pt>
                <c:pt idx="4225">
                  <c:v>18.040697275329684</c:v>
                </c:pt>
                <c:pt idx="4226">
                  <c:v>18.039378681001399</c:v>
                </c:pt>
                <c:pt idx="4227">
                  <c:v>18.038063865596605</c:v>
                </c:pt>
                <c:pt idx="4228">
                  <c:v>18.036752830226089</c:v>
                </c:pt>
                <c:pt idx="4229">
                  <c:v>18.035445575986689</c:v>
                </c:pt>
                <c:pt idx="4230">
                  <c:v>18.034142103960889</c:v>
                </c:pt>
                <c:pt idx="4231">
                  <c:v>18.0328424152178</c:v>
                </c:pt>
                <c:pt idx="4232">
                  <c:v>18.031546510811889</c:v>
                </c:pt>
                <c:pt idx="4233">
                  <c:v>18.030254391784101</c:v>
                </c:pt>
                <c:pt idx="4234">
                  <c:v>18.028966059161089</c:v>
                </c:pt>
                <c:pt idx="4235">
                  <c:v>18.0276815139561</c:v>
                </c:pt>
                <c:pt idx="4236">
                  <c:v>18.026400757167789</c:v>
                </c:pt>
                <c:pt idx="4237">
                  <c:v>18.025123789781656</c:v>
                </c:pt>
                <c:pt idx="4238">
                  <c:v>18.0238506127689</c:v>
                </c:pt>
                <c:pt idx="4239">
                  <c:v>18.022581227086388</c:v>
                </c:pt>
                <c:pt idx="4240">
                  <c:v>18.021315633677887</c:v>
                </c:pt>
                <c:pt idx="4241">
                  <c:v>18.020053833472787</c:v>
                </c:pt>
                <c:pt idx="4242">
                  <c:v>18.0187958273868</c:v>
                </c:pt>
                <c:pt idx="4243">
                  <c:v>18.017541616321786</c:v>
                </c:pt>
                <c:pt idx="4244">
                  <c:v>18.016291201165689</c:v>
                </c:pt>
                <c:pt idx="4245">
                  <c:v>18.015044582792587</c:v>
                </c:pt>
                <c:pt idx="4246">
                  <c:v>18.013801762063117</c:v>
                </c:pt>
                <c:pt idx="4247">
                  <c:v>18.012562739822989</c:v>
                </c:pt>
                <c:pt idx="4248">
                  <c:v>18.011327516905688</c:v>
                </c:pt>
                <c:pt idx="4249">
                  <c:v>18.010096094129686</c:v>
                </c:pt>
                <c:pt idx="4250">
                  <c:v>18.0088684723003</c:v>
                </c:pt>
                <c:pt idx="4251">
                  <c:v>18.0076446522087</c:v>
                </c:pt>
                <c:pt idx="4252">
                  <c:v>18.006424634632289</c:v>
                </c:pt>
                <c:pt idx="4253">
                  <c:v>18.005208420335286</c:v>
                </c:pt>
                <c:pt idx="4254">
                  <c:v>18.0039960100674</c:v>
                </c:pt>
                <c:pt idx="4255">
                  <c:v>18.002787404564696</c:v>
                </c:pt>
                <c:pt idx="4256">
                  <c:v>18.001582604550599</c:v>
                </c:pt>
                <c:pt idx="4257">
                  <c:v>18.000381610733086</c:v>
                </c:pt>
                <c:pt idx="4258">
                  <c:v>17.999184423807801</c:v>
                </c:pt>
                <c:pt idx="4259">
                  <c:v>17.997991044455901</c:v>
                </c:pt>
                <c:pt idx="4260">
                  <c:v>17.9968014733454</c:v>
                </c:pt>
                <c:pt idx="4261">
                  <c:v>17.995615711130089</c:v>
                </c:pt>
                <c:pt idx="4262">
                  <c:v>17.9944337584508</c:v>
                </c:pt>
                <c:pt idx="4263">
                  <c:v>17.817738935602598</c:v>
                </c:pt>
                <c:pt idx="4264">
                  <c:v>17.817502581938189</c:v>
                </c:pt>
                <c:pt idx="4265">
                  <c:v>17.817269794586998</c:v>
                </c:pt>
                <c:pt idx="4266">
                  <c:v>17.817040571139689</c:v>
                </c:pt>
                <c:pt idx="4267">
                  <c:v>17.816814909177999</c:v>
                </c:pt>
                <c:pt idx="4268">
                  <c:v>17.816592806271789</c:v>
                </c:pt>
                <c:pt idx="4269">
                  <c:v>17.816374259982801</c:v>
                </c:pt>
                <c:pt idx="4270">
                  <c:v>17.816159267861401</c:v>
                </c:pt>
                <c:pt idx="4271">
                  <c:v>17.815947827448731</c:v>
                </c:pt>
                <c:pt idx="4272">
                  <c:v>17.815739936275371</c:v>
                </c:pt>
                <c:pt idx="4273">
                  <c:v>17.815535591863089</c:v>
                </c:pt>
                <c:pt idx="4274">
                  <c:v>17.8153347917224</c:v>
                </c:pt>
                <c:pt idx="4275">
                  <c:v>17.815137533354587</c:v>
                </c:pt>
                <c:pt idx="4276">
                  <c:v>17.814943814250931</c:v>
                </c:pt>
                <c:pt idx="4277">
                  <c:v>17.81475363189293</c:v>
                </c:pt>
                <c:pt idx="4278">
                  <c:v>17.814566983752005</c:v>
                </c:pt>
                <c:pt idx="4279">
                  <c:v>17.814383867290225</c:v>
                </c:pt>
                <c:pt idx="4280">
                  <c:v>17.814204279958901</c:v>
                </c:pt>
                <c:pt idx="4281">
                  <c:v>17.814028219200829</c:v>
                </c:pt>
                <c:pt idx="4282">
                  <c:v>17.813855682447894</c:v>
                </c:pt>
                <c:pt idx="4283">
                  <c:v>17.813686667122401</c:v>
                </c:pt>
                <c:pt idx="4284">
                  <c:v>17.813521170637799</c:v>
                </c:pt>
                <c:pt idx="4285">
                  <c:v>17.813359190396898</c:v>
                </c:pt>
                <c:pt idx="4286">
                  <c:v>17.813200723792935</c:v>
                </c:pt>
                <c:pt idx="4287">
                  <c:v>17.813045768209925</c:v>
                </c:pt>
                <c:pt idx="4288">
                  <c:v>17.812894321021201</c:v>
                </c:pt>
                <c:pt idx="4289">
                  <c:v>17.812746379591356</c:v>
                </c:pt>
                <c:pt idx="4290">
                  <c:v>17.812601941275787</c:v>
                </c:pt>
                <c:pt idx="4291">
                  <c:v>17.812461003418917</c:v>
                </c:pt>
                <c:pt idx="4292">
                  <c:v>17.812323563355786</c:v>
                </c:pt>
                <c:pt idx="4293">
                  <c:v>17.812189618412901</c:v>
                </c:pt>
                <c:pt idx="4294">
                  <c:v>17.812059165906629</c:v>
                </c:pt>
                <c:pt idx="4295">
                  <c:v>17.811932203142899</c:v>
                </c:pt>
                <c:pt idx="4296">
                  <c:v>17.811808727420054</c:v>
                </c:pt>
                <c:pt idx="4297">
                  <c:v>17.811688736024617</c:v>
                </c:pt>
                <c:pt idx="4298">
                  <c:v>17.811572226235199</c:v>
                </c:pt>
                <c:pt idx="4299">
                  <c:v>17.811459195320801</c:v>
                </c:pt>
                <c:pt idx="4300">
                  <c:v>17.811349640540499</c:v>
                </c:pt>
                <c:pt idx="4301">
                  <c:v>17.811243559143886</c:v>
                </c:pt>
                <c:pt idx="4302">
                  <c:v>17.811140948371499</c:v>
                </c:pt>
                <c:pt idx="4303">
                  <c:v>17.811041805454231</c:v>
                </c:pt>
                <c:pt idx="4304">
                  <c:v>17.810946127613821</c:v>
                </c:pt>
                <c:pt idx="4305">
                  <c:v>17.810853912061731</c:v>
                </c:pt>
                <c:pt idx="4306">
                  <c:v>17.810765156001739</c:v>
                </c:pt>
                <c:pt idx="4307">
                  <c:v>17.8106798566264</c:v>
                </c:pt>
                <c:pt idx="4308">
                  <c:v>17.810598011120501</c:v>
                </c:pt>
                <c:pt idx="4309">
                  <c:v>17.810519616658631</c:v>
                </c:pt>
                <c:pt idx="4310">
                  <c:v>17.8104446704065</c:v>
                </c:pt>
                <c:pt idx="4311">
                  <c:v>17.8103731695203</c:v>
                </c:pt>
                <c:pt idx="4312">
                  <c:v>17.810305111147031</c:v>
                </c:pt>
                <c:pt idx="4313">
                  <c:v>17.810240492424601</c:v>
                </c:pt>
                <c:pt idx="4314">
                  <c:v>17.810179310481601</c:v>
                </c:pt>
                <c:pt idx="4315">
                  <c:v>17.810121562437299</c:v>
                </c:pt>
                <c:pt idx="4316">
                  <c:v>17.810067245402131</c:v>
                </c:pt>
                <c:pt idx="4317">
                  <c:v>17.810016356477</c:v>
                </c:pt>
                <c:pt idx="4318">
                  <c:v>17.809968892753901</c:v>
                </c:pt>
                <c:pt idx="4319">
                  <c:v>17.8099248513156</c:v>
                </c:pt>
                <c:pt idx="4320">
                  <c:v>17.809884229235905</c:v>
                </c:pt>
                <c:pt idx="4321">
                  <c:v>17.809847023579199</c:v>
                </c:pt>
                <c:pt idx="4322">
                  <c:v>17.809813231401289</c:v>
                </c:pt>
                <c:pt idx="4323">
                  <c:v>17.809782849748487</c:v>
                </c:pt>
                <c:pt idx="4324">
                  <c:v>17.809755875658531</c:v>
                </c:pt>
                <c:pt idx="4325">
                  <c:v>17.809732306159127</c:v>
                </c:pt>
                <c:pt idx="4326">
                  <c:v>17.809712138270889</c:v>
                </c:pt>
                <c:pt idx="4327">
                  <c:v>17.809695369003435</c:v>
                </c:pt>
                <c:pt idx="4328">
                  <c:v>17.809681995358435</c:v>
                </c:pt>
                <c:pt idx="4329">
                  <c:v>17.809672014328587</c:v>
                </c:pt>
                <c:pt idx="4330">
                  <c:v>17.809665422897794</c:v>
                </c:pt>
                <c:pt idx="4331">
                  <c:v>17.80966221804</c:v>
                </c:pt>
                <c:pt idx="4332">
                  <c:v>17.809662396721656</c:v>
                </c:pt>
                <c:pt idx="4333">
                  <c:v>17.809665955900101</c:v>
                </c:pt>
                <c:pt idx="4334">
                  <c:v>17.809672892522652</c:v>
                </c:pt>
                <c:pt idx="4335">
                  <c:v>17.809683203529371</c:v>
                </c:pt>
                <c:pt idx="4336">
                  <c:v>17.809696885850599</c:v>
                </c:pt>
                <c:pt idx="4337">
                  <c:v>17.809713936407686</c:v>
                </c:pt>
                <c:pt idx="4338">
                  <c:v>17.809734352113889</c:v>
                </c:pt>
                <c:pt idx="4339">
                  <c:v>17.809758129873298</c:v>
                </c:pt>
                <c:pt idx="4340">
                  <c:v>17.809785266581287</c:v>
                </c:pt>
                <c:pt idx="4341">
                  <c:v>17.809815759124831</c:v>
                </c:pt>
                <c:pt idx="4342">
                  <c:v>17.809849604381586</c:v>
                </c:pt>
                <c:pt idx="4343">
                  <c:v>17.809886799221299</c:v>
                </c:pt>
                <c:pt idx="4344">
                  <c:v>17.809927340504299</c:v>
                </c:pt>
                <c:pt idx="4345">
                  <c:v>17.809971225083117</c:v>
                </c:pt>
                <c:pt idx="4346">
                  <c:v>17.810018449800335</c:v>
                </c:pt>
                <c:pt idx="4347">
                  <c:v>17.810069011491535</c:v>
                </c:pt>
                <c:pt idx="4348">
                  <c:v>17.8101229069824</c:v>
                </c:pt>
                <c:pt idx="4349">
                  <c:v>17.810180133090931</c:v>
                </c:pt>
                <c:pt idx="4350">
                  <c:v>17.810240686625889</c:v>
                </c:pt>
                <c:pt idx="4351">
                  <c:v>17.8103045643883</c:v>
                </c:pt>
                <c:pt idx="4352">
                  <c:v>17.810371763169801</c:v>
                </c:pt>
                <c:pt idx="4353">
                  <c:v>17.810442279753687</c:v>
                </c:pt>
                <c:pt idx="4354">
                  <c:v>17.810516110915888</c:v>
                </c:pt>
                <c:pt idx="4355">
                  <c:v>17.810593253422287</c:v>
                </c:pt>
                <c:pt idx="4356">
                  <c:v>17.810673704031199</c:v>
                </c:pt>
                <c:pt idx="4357">
                  <c:v>17.810757459492752</c:v>
                </c:pt>
                <c:pt idx="4358">
                  <c:v>17.810844516547199</c:v>
                </c:pt>
                <c:pt idx="4359">
                  <c:v>17.810934871928588</c:v>
                </c:pt>
                <c:pt idx="4360">
                  <c:v>17.811028522361099</c:v>
                </c:pt>
                <c:pt idx="4361">
                  <c:v>17.811125464561005</c:v>
                </c:pt>
                <c:pt idx="4362">
                  <c:v>17.811225695236235</c:v>
                </c:pt>
                <c:pt idx="4363">
                  <c:v>17.8113292110861</c:v>
                </c:pt>
                <c:pt idx="4364">
                  <c:v>17.8114360088023</c:v>
                </c:pt>
                <c:pt idx="4365">
                  <c:v>17.811546085067686</c:v>
                </c:pt>
                <c:pt idx="4366">
                  <c:v>17.811659436557001</c:v>
                </c:pt>
                <c:pt idx="4367">
                  <c:v>17.8117760599368</c:v>
                </c:pt>
                <c:pt idx="4368">
                  <c:v>17.81189595186575</c:v>
                </c:pt>
                <c:pt idx="4369">
                  <c:v>17.812019108993088</c:v>
                </c:pt>
                <c:pt idx="4370">
                  <c:v>17.812145527961686</c:v>
                </c:pt>
                <c:pt idx="4371">
                  <c:v>17.812275205404905</c:v>
                </c:pt>
                <c:pt idx="4372">
                  <c:v>17.812408137948498</c:v>
                </c:pt>
                <c:pt idx="4373">
                  <c:v>17.812544322209899</c:v>
                </c:pt>
                <c:pt idx="4374">
                  <c:v>17.812683754798631</c:v>
                </c:pt>
                <c:pt idx="4375">
                  <c:v>17.812826432316001</c:v>
                </c:pt>
                <c:pt idx="4376">
                  <c:v>17.812972351355199</c:v>
                </c:pt>
                <c:pt idx="4377">
                  <c:v>17.813121508501499</c:v>
                </c:pt>
                <c:pt idx="4378">
                  <c:v>17.813273900332199</c:v>
                </c:pt>
                <c:pt idx="4379">
                  <c:v>17.8134295234163</c:v>
                </c:pt>
                <c:pt idx="4380">
                  <c:v>17.813588374315099</c:v>
                </c:pt>
                <c:pt idx="4381">
                  <c:v>17.813750449581899</c:v>
                </c:pt>
                <c:pt idx="4382">
                  <c:v>17.8139157457618</c:v>
                </c:pt>
                <c:pt idx="4383">
                  <c:v>17.814084259392331</c:v>
                </c:pt>
                <c:pt idx="4384">
                  <c:v>17.814255987003005</c:v>
                </c:pt>
                <c:pt idx="4385">
                  <c:v>17.814430925114635</c:v>
                </c:pt>
                <c:pt idx="4386">
                  <c:v>17.814609070241687</c:v>
                </c:pt>
                <c:pt idx="4387">
                  <c:v>17.814790418889835</c:v>
                </c:pt>
                <c:pt idx="4388">
                  <c:v>17.814974967556999</c:v>
                </c:pt>
                <c:pt idx="4389">
                  <c:v>17.815162712732501</c:v>
                </c:pt>
                <c:pt idx="4390">
                  <c:v>17.815353650899805</c:v>
                </c:pt>
                <c:pt idx="4391">
                  <c:v>17.815547778532796</c:v>
                </c:pt>
                <c:pt idx="4392">
                  <c:v>17.815745092099</c:v>
                </c:pt>
                <c:pt idx="4393">
                  <c:v>17.815945588056831</c:v>
                </c:pt>
                <c:pt idx="4394">
                  <c:v>17.8161492628576</c:v>
                </c:pt>
                <c:pt idx="4395">
                  <c:v>17.816356112945201</c:v>
                </c:pt>
                <c:pt idx="4396">
                  <c:v>17.816566134755501</c:v>
                </c:pt>
                <c:pt idx="4397">
                  <c:v>17.816779324716698</c:v>
                </c:pt>
                <c:pt idx="4398">
                  <c:v>17.816995679249739</c:v>
                </c:pt>
                <c:pt idx="4399">
                  <c:v>17.817215194766831</c:v>
                </c:pt>
                <c:pt idx="4400">
                  <c:v>17.817437867674101</c:v>
                </c:pt>
                <c:pt idx="4401">
                  <c:v>17.817663694369202</c:v>
                </c:pt>
                <c:pt idx="4402">
                  <c:v>17.817892671242198</c:v>
                </c:pt>
                <c:pt idx="4403">
                  <c:v>17.8181247946758</c:v>
                </c:pt>
                <c:pt idx="4404">
                  <c:v>17.818360061045201</c:v>
                </c:pt>
                <c:pt idx="4405">
                  <c:v>17.818598466718221</c:v>
                </c:pt>
                <c:pt idx="4406">
                  <c:v>17.818840008054298</c:v>
                </c:pt>
                <c:pt idx="4407">
                  <c:v>17.819084681406835</c:v>
                </c:pt>
                <c:pt idx="4408">
                  <c:v>17.819332483120689</c:v>
                </c:pt>
                <c:pt idx="4409">
                  <c:v>17.819583409533699</c:v>
                </c:pt>
                <c:pt idx="4410">
                  <c:v>17.819837456976231</c:v>
                </c:pt>
                <c:pt idx="4411">
                  <c:v>17.820094621771087</c:v>
                </c:pt>
                <c:pt idx="4412">
                  <c:v>17.820354900234001</c:v>
                </c:pt>
                <c:pt idx="4413">
                  <c:v>17.820618288673089</c:v>
                </c:pt>
                <c:pt idx="4414">
                  <c:v>17.8208847833892</c:v>
                </c:pt>
                <c:pt idx="4415">
                  <c:v>17.8211543806759</c:v>
                </c:pt>
                <c:pt idx="4416">
                  <c:v>17.8214270768195</c:v>
                </c:pt>
                <c:pt idx="4417">
                  <c:v>17.8217028680988</c:v>
                </c:pt>
                <c:pt idx="4418">
                  <c:v>17.821981750785731</c:v>
                </c:pt>
                <c:pt idx="4419">
                  <c:v>17.822263721144399</c:v>
                </c:pt>
                <c:pt idx="4420">
                  <c:v>17.822548775432189</c:v>
                </c:pt>
                <c:pt idx="4421">
                  <c:v>17.822836909899401</c:v>
                </c:pt>
                <c:pt idx="4422">
                  <c:v>17.823128120788535</c:v>
                </c:pt>
                <c:pt idx="4423">
                  <c:v>17.82342240433487</c:v>
                </c:pt>
                <c:pt idx="4424">
                  <c:v>17.823719756767627</c:v>
                </c:pt>
                <c:pt idx="4425">
                  <c:v>17.824020174308288</c:v>
                </c:pt>
                <c:pt idx="4426">
                  <c:v>17.824323653170499</c:v>
                </c:pt>
                <c:pt idx="4427">
                  <c:v>17.824630189561589</c:v>
                </c:pt>
                <c:pt idx="4428">
                  <c:v>17.824939779681888</c:v>
                </c:pt>
                <c:pt idx="4429">
                  <c:v>17.8252524197244</c:v>
                </c:pt>
                <c:pt idx="4430">
                  <c:v>17.825568105875</c:v>
                </c:pt>
                <c:pt idx="4431">
                  <c:v>17.825886834312787</c:v>
                </c:pt>
                <c:pt idx="4432">
                  <c:v>17.826208601209899</c:v>
                </c:pt>
                <c:pt idx="4433">
                  <c:v>17.826533402730952</c:v>
                </c:pt>
                <c:pt idx="4434">
                  <c:v>17.826861235034901</c:v>
                </c:pt>
                <c:pt idx="4435">
                  <c:v>17.8271920942721</c:v>
                </c:pt>
                <c:pt idx="4436">
                  <c:v>17.827525976587086</c:v>
                </c:pt>
                <c:pt idx="4437">
                  <c:v>17.827862878117202</c:v>
                </c:pt>
                <c:pt idx="4438">
                  <c:v>17.828202794992787</c:v>
                </c:pt>
                <c:pt idx="4439">
                  <c:v>17.828545723337587</c:v>
                </c:pt>
                <c:pt idx="4440">
                  <c:v>17.828891659268535</c:v>
                </c:pt>
                <c:pt idx="4441">
                  <c:v>17.829240598895087</c:v>
                </c:pt>
                <c:pt idx="4442">
                  <c:v>17.829592538320476</c:v>
                </c:pt>
                <c:pt idx="4443">
                  <c:v>17.829947473641887</c:v>
                </c:pt>
                <c:pt idx="4444">
                  <c:v>17.830305400947999</c:v>
                </c:pt>
                <c:pt idx="4445">
                  <c:v>17.830666316322102</c:v>
                </c:pt>
                <c:pt idx="4446">
                  <c:v>17.831030215840201</c:v>
                </c:pt>
                <c:pt idx="4447">
                  <c:v>17.831397095571699</c:v>
                </c:pt>
                <c:pt idx="4448">
                  <c:v>17.831766951579599</c:v>
                </c:pt>
                <c:pt idx="4449">
                  <c:v>17.832139779919689</c:v>
                </c:pt>
                <c:pt idx="4450">
                  <c:v>17.832515576641686</c:v>
                </c:pt>
                <c:pt idx="4451">
                  <c:v>17.8328943377883</c:v>
                </c:pt>
                <c:pt idx="4452">
                  <c:v>17.8332760593957</c:v>
                </c:pt>
                <c:pt idx="4453">
                  <c:v>17.833660737493705</c:v>
                </c:pt>
                <c:pt idx="4454">
                  <c:v>17.834048368105201</c:v>
                </c:pt>
                <c:pt idx="4455">
                  <c:v>17.834438947246831</c:v>
                </c:pt>
                <c:pt idx="4456">
                  <c:v>17.8348324709285</c:v>
                </c:pt>
                <c:pt idx="4457">
                  <c:v>17.835228935153786</c:v>
                </c:pt>
                <c:pt idx="4458">
                  <c:v>17.835628335919587</c:v>
                </c:pt>
                <c:pt idx="4459">
                  <c:v>17.836030669216836</c:v>
                </c:pt>
                <c:pt idx="4460">
                  <c:v>17.836435931028799</c:v>
                </c:pt>
                <c:pt idx="4461">
                  <c:v>17.8368441173339</c:v>
                </c:pt>
                <c:pt idx="4462">
                  <c:v>17.837255224103131</c:v>
                </c:pt>
                <c:pt idx="4463">
                  <c:v>17.837669247301289</c:v>
                </c:pt>
                <c:pt idx="4464">
                  <c:v>17.838086182886901</c:v>
                </c:pt>
                <c:pt idx="4465">
                  <c:v>17.838506026812105</c:v>
                </c:pt>
                <c:pt idx="4466">
                  <c:v>17.838928775022701</c:v>
                </c:pt>
                <c:pt idx="4467">
                  <c:v>17.839354423458634</c:v>
                </c:pt>
                <c:pt idx="4468">
                  <c:v>17.8397829680518</c:v>
                </c:pt>
                <c:pt idx="4469">
                  <c:v>17.8402144047304</c:v>
                </c:pt>
                <c:pt idx="4470">
                  <c:v>17.840648729414831</c:v>
                </c:pt>
                <c:pt idx="4471">
                  <c:v>17.841085938019205</c:v>
                </c:pt>
                <c:pt idx="4472">
                  <c:v>17.841526026452001</c:v>
                </c:pt>
                <c:pt idx="4473">
                  <c:v>17.841968990615335</c:v>
                </c:pt>
                <c:pt idx="4474">
                  <c:v>17.8424148264046</c:v>
                </c:pt>
                <c:pt idx="4475">
                  <c:v>17.842863529709899</c:v>
                </c:pt>
                <c:pt idx="4476">
                  <c:v>17.843315096414798</c:v>
                </c:pt>
                <c:pt idx="4477">
                  <c:v>17.843769522396599</c:v>
                </c:pt>
                <c:pt idx="4478">
                  <c:v>17.844226803526489</c:v>
                </c:pt>
                <c:pt idx="4479">
                  <c:v>17.844686935670389</c:v>
                </c:pt>
                <c:pt idx="4480">
                  <c:v>17.845149914686889</c:v>
                </c:pt>
                <c:pt idx="4481">
                  <c:v>17.845615736429174</c:v>
                </c:pt>
                <c:pt idx="4482">
                  <c:v>17.846084396744999</c:v>
                </c:pt>
                <c:pt idx="4483">
                  <c:v>17.8465558914748</c:v>
                </c:pt>
                <c:pt idx="4484">
                  <c:v>17.847030216454201</c:v>
                </c:pt>
                <c:pt idx="4485">
                  <c:v>17.8475073675123</c:v>
                </c:pt>
                <c:pt idx="4486">
                  <c:v>17.847987340472535</c:v>
                </c:pt>
                <c:pt idx="4487">
                  <c:v>17.848470131151789</c:v>
                </c:pt>
                <c:pt idx="4488">
                  <c:v>17.8489557353621</c:v>
                </c:pt>
                <c:pt idx="4489">
                  <c:v>17.849444148908699</c:v>
                </c:pt>
                <c:pt idx="4490">
                  <c:v>17.849935367591531</c:v>
                </c:pt>
                <c:pt idx="4491">
                  <c:v>17.850429387204287</c:v>
                </c:pt>
                <c:pt idx="4492">
                  <c:v>17.850926203535089</c:v>
                </c:pt>
                <c:pt idx="4493">
                  <c:v>17.851425812366401</c:v>
                </c:pt>
                <c:pt idx="4494">
                  <c:v>17.851928209474639</c:v>
                </c:pt>
                <c:pt idx="4495">
                  <c:v>17.85243339062967</c:v>
                </c:pt>
                <c:pt idx="4496">
                  <c:v>17.852941351597899</c:v>
                </c:pt>
                <c:pt idx="4497">
                  <c:v>17.853452088137587</c:v>
                </c:pt>
                <c:pt idx="4498">
                  <c:v>17.853965596002883</c:v>
                </c:pt>
                <c:pt idx="4499">
                  <c:v>17.854481870940788</c:v>
                </c:pt>
                <c:pt idx="4500">
                  <c:v>17.855000908694201</c:v>
                </c:pt>
                <c:pt idx="4501">
                  <c:v>17.855522704999586</c:v>
                </c:pt>
                <c:pt idx="4502">
                  <c:v>17.856047255587789</c:v>
                </c:pt>
                <c:pt idx="4503">
                  <c:v>17.856574556184</c:v>
                </c:pt>
                <c:pt idx="4504">
                  <c:v>17.857104602508201</c:v>
                </c:pt>
                <c:pt idx="4505">
                  <c:v>17.857637390274299</c:v>
                </c:pt>
                <c:pt idx="4506">
                  <c:v>17.858172915191087</c:v>
                </c:pt>
                <c:pt idx="4507">
                  <c:v>17.85871117296147</c:v>
                </c:pt>
                <c:pt idx="4508">
                  <c:v>17.859252159283535</c:v>
                </c:pt>
                <c:pt idx="4509">
                  <c:v>17.859795869848831</c:v>
                </c:pt>
                <c:pt idx="4510">
                  <c:v>17.86034230034387</c:v>
                </c:pt>
                <c:pt idx="4511">
                  <c:v>17.860891446450935</c:v>
                </c:pt>
                <c:pt idx="4512">
                  <c:v>17.8614433038444</c:v>
                </c:pt>
                <c:pt idx="4513">
                  <c:v>17.861997868195399</c:v>
                </c:pt>
                <c:pt idx="4514">
                  <c:v>17.862555135168702</c:v>
                </c:pt>
                <c:pt idx="4515">
                  <c:v>17.863115100423887</c:v>
                </c:pt>
                <c:pt idx="4516">
                  <c:v>17.8636777596153</c:v>
                </c:pt>
                <c:pt idx="4517">
                  <c:v>17.864243108391687</c:v>
                </c:pt>
                <c:pt idx="4518">
                  <c:v>17.864811142396835</c:v>
                </c:pt>
                <c:pt idx="4519">
                  <c:v>17.865381857268787</c:v>
                </c:pt>
                <c:pt idx="4520">
                  <c:v>17.865955248640901</c:v>
                </c:pt>
                <c:pt idx="4521">
                  <c:v>17.866531312140786</c:v>
                </c:pt>
                <c:pt idx="4522">
                  <c:v>17.867110043391087</c:v>
                </c:pt>
                <c:pt idx="4523">
                  <c:v>17.8676914380091</c:v>
                </c:pt>
                <c:pt idx="4524">
                  <c:v>17.868275491606905</c:v>
                </c:pt>
                <c:pt idx="4525">
                  <c:v>17.8688621997917</c:v>
                </c:pt>
                <c:pt idx="4526">
                  <c:v>17.869451558165089</c:v>
                </c:pt>
                <c:pt idx="4527">
                  <c:v>17.870043562323687</c:v>
                </c:pt>
                <c:pt idx="4528">
                  <c:v>17.870638207859788</c:v>
                </c:pt>
                <c:pt idx="4529">
                  <c:v>17.871235490359201</c:v>
                </c:pt>
                <c:pt idx="4530">
                  <c:v>17.871835405403669</c:v>
                </c:pt>
                <c:pt idx="4531">
                  <c:v>17.872437948568752</c:v>
                </c:pt>
                <c:pt idx="4532">
                  <c:v>17.873043115427102</c:v>
                </c:pt>
                <c:pt idx="4533">
                  <c:v>17.873650901544199</c:v>
                </c:pt>
                <c:pt idx="4534">
                  <c:v>17.874261302481631</c:v>
                </c:pt>
                <c:pt idx="4535">
                  <c:v>17.87487431379575</c:v>
                </c:pt>
                <c:pt idx="4536">
                  <c:v>17.875489931037489</c:v>
                </c:pt>
                <c:pt idx="4537">
                  <c:v>17.876108149754035</c:v>
                </c:pt>
                <c:pt idx="4538">
                  <c:v>17.876728965486535</c:v>
                </c:pt>
                <c:pt idx="4539">
                  <c:v>17.877352373771689</c:v>
                </c:pt>
                <c:pt idx="4540">
                  <c:v>17.8779783701413</c:v>
                </c:pt>
                <c:pt idx="4541">
                  <c:v>17.878606950122027</c:v>
                </c:pt>
                <c:pt idx="4542">
                  <c:v>17.879238109236798</c:v>
                </c:pt>
                <c:pt idx="4543">
                  <c:v>17.879871843002135</c:v>
                </c:pt>
                <c:pt idx="4544">
                  <c:v>17.880508146930289</c:v>
                </c:pt>
                <c:pt idx="4545">
                  <c:v>17.881147016529589</c:v>
                </c:pt>
                <c:pt idx="4546">
                  <c:v>17.8817884473027</c:v>
                </c:pt>
                <c:pt idx="4547">
                  <c:v>17.882432434747322</c:v>
                </c:pt>
                <c:pt idx="4548">
                  <c:v>17.883078974358288</c:v>
                </c:pt>
                <c:pt idx="4549">
                  <c:v>17.883728061622989</c:v>
                </c:pt>
                <c:pt idx="4550">
                  <c:v>17.884379692026286</c:v>
                </c:pt>
                <c:pt idx="4551">
                  <c:v>17.885033861047056</c:v>
                </c:pt>
                <c:pt idx="4552">
                  <c:v>17.88569056416058</c:v>
                </c:pt>
                <c:pt idx="4553">
                  <c:v>17.886349796837063</c:v>
                </c:pt>
                <c:pt idx="4554">
                  <c:v>17.887011554541989</c:v>
                </c:pt>
                <c:pt idx="4555">
                  <c:v>17.887675832736189</c:v>
                </c:pt>
                <c:pt idx="4556">
                  <c:v>17.888342626876089</c:v>
                </c:pt>
                <c:pt idx="4557">
                  <c:v>17.889011932413787</c:v>
                </c:pt>
                <c:pt idx="4558">
                  <c:v>17.8896837447965</c:v>
                </c:pt>
                <c:pt idx="4559">
                  <c:v>17.8903580594672</c:v>
                </c:pt>
                <c:pt idx="4560">
                  <c:v>17.891034871864289</c:v>
                </c:pt>
                <c:pt idx="4561">
                  <c:v>17.891714177421687</c:v>
                </c:pt>
                <c:pt idx="4562">
                  <c:v>17.892395971568789</c:v>
                </c:pt>
                <c:pt idx="4563">
                  <c:v>17.893080249730886</c:v>
                </c:pt>
                <c:pt idx="4564">
                  <c:v>17.8937670073284</c:v>
                </c:pt>
                <c:pt idx="4565">
                  <c:v>17.894456239777789</c:v>
                </c:pt>
                <c:pt idx="4566">
                  <c:v>17.895147942490887</c:v>
                </c:pt>
                <c:pt idx="4567">
                  <c:v>17.895842110875289</c:v>
                </c:pt>
                <c:pt idx="4568">
                  <c:v>17.896538740334289</c:v>
                </c:pt>
                <c:pt idx="4569">
                  <c:v>17.897237826266799</c:v>
                </c:pt>
                <c:pt idx="4570">
                  <c:v>17.897939364067401</c:v>
                </c:pt>
                <c:pt idx="4571">
                  <c:v>17.898643349126349</c:v>
                </c:pt>
                <c:pt idx="4572">
                  <c:v>17.899349776830487</c:v>
                </c:pt>
                <c:pt idx="4573">
                  <c:v>17.900058642560989</c:v>
                </c:pt>
                <c:pt idx="4574">
                  <c:v>17.900769941696002</c:v>
                </c:pt>
                <c:pt idx="4575">
                  <c:v>17.901483669608801</c:v>
                </c:pt>
                <c:pt idx="4576">
                  <c:v>17.90219982166867</c:v>
                </c:pt>
                <c:pt idx="4577">
                  <c:v>17.902918393241499</c:v>
                </c:pt>
                <c:pt idx="4578">
                  <c:v>17.903639379687302</c:v>
                </c:pt>
                <c:pt idx="4579">
                  <c:v>17.904362776364081</c:v>
                </c:pt>
                <c:pt idx="4580">
                  <c:v>17.905088578624486</c:v>
                </c:pt>
                <c:pt idx="4581">
                  <c:v>17.905816781816988</c:v>
                </c:pt>
                <c:pt idx="4582">
                  <c:v>17.906547381286487</c:v>
                </c:pt>
                <c:pt idx="4583">
                  <c:v>17.907280372373648</c:v>
                </c:pt>
                <c:pt idx="4584">
                  <c:v>17.9080157504158</c:v>
                </c:pt>
                <c:pt idx="4585">
                  <c:v>17.908753510744823</c:v>
                </c:pt>
                <c:pt idx="4586">
                  <c:v>17.9094936486904</c:v>
                </c:pt>
                <c:pt idx="4587">
                  <c:v>17.910236159576687</c:v>
                </c:pt>
                <c:pt idx="4588">
                  <c:v>17.910981038724799</c:v>
                </c:pt>
                <c:pt idx="4589">
                  <c:v>17.911728281451786</c:v>
                </c:pt>
                <c:pt idx="4590">
                  <c:v>17.912477883070689</c:v>
                </c:pt>
                <c:pt idx="4591">
                  <c:v>17.913229838890686</c:v>
                </c:pt>
                <c:pt idx="4592">
                  <c:v>17.913984144217331</c:v>
                </c:pt>
                <c:pt idx="4593">
                  <c:v>17.914740794351889</c:v>
                </c:pt>
                <c:pt idx="4594">
                  <c:v>17.915499784592289</c:v>
                </c:pt>
                <c:pt idx="4595">
                  <c:v>17.916261110232735</c:v>
                </c:pt>
                <c:pt idx="4596">
                  <c:v>17.917024766562601</c:v>
                </c:pt>
                <c:pt idx="4597">
                  <c:v>17.917790748868999</c:v>
                </c:pt>
                <c:pt idx="4598">
                  <c:v>17.9185590524344</c:v>
                </c:pt>
                <c:pt idx="4599">
                  <c:v>17.919329672537376</c:v>
                </c:pt>
                <c:pt idx="4600">
                  <c:v>17.920102604454186</c:v>
                </c:pt>
                <c:pt idx="4601">
                  <c:v>17.9208778434555</c:v>
                </c:pt>
                <c:pt idx="4602">
                  <c:v>17.921655384809501</c:v>
                </c:pt>
                <c:pt idx="4603">
                  <c:v>17.922435223780589</c:v>
                </c:pt>
                <c:pt idx="4604">
                  <c:v>17.92321735562907</c:v>
                </c:pt>
                <c:pt idx="4605">
                  <c:v>17.924001775612801</c:v>
                </c:pt>
                <c:pt idx="4606">
                  <c:v>17.924788478984599</c:v>
                </c:pt>
                <c:pt idx="4607">
                  <c:v>17.925577460994699</c:v>
                </c:pt>
                <c:pt idx="4608">
                  <c:v>17.9263687168893</c:v>
                </c:pt>
                <c:pt idx="4609">
                  <c:v>17.927162241911489</c:v>
                </c:pt>
                <c:pt idx="4610">
                  <c:v>17.927958031300605</c:v>
                </c:pt>
                <c:pt idx="4611">
                  <c:v>17.928756080292189</c:v>
                </c:pt>
                <c:pt idx="4612">
                  <c:v>17.929556384119589</c:v>
                </c:pt>
                <c:pt idx="4613">
                  <c:v>17.930358938011</c:v>
                </c:pt>
                <c:pt idx="4614">
                  <c:v>17.9311637371923</c:v>
                </c:pt>
                <c:pt idx="4615">
                  <c:v>17.931970776885631</c:v>
                </c:pt>
                <c:pt idx="4616">
                  <c:v>17.932780052309589</c:v>
                </c:pt>
                <c:pt idx="4617">
                  <c:v>17.933591558680099</c:v>
                </c:pt>
                <c:pt idx="4618">
                  <c:v>17.934405291208801</c:v>
                </c:pt>
                <c:pt idx="4619">
                  <c:v>17.935221245104689</c:v>
                </c:pt>
                <c:pt idx="4620">
                  <c:v>17.936039415572989</c:v>
                </c:pt>
                <c:pt idx="4621">
                  <c:v>17.936859797816801</c:v>
                </c:pt>
                <c:pt idx="4622">
                  <c:v>17.937682387033174</c:v>
                </c:pt>
                <c:pt idx="4623">
                  <c:v>17.938507178419787</c:v>
                </c:pt>
                <c:pt idx="4624">
                  <c:v>17.939334167167889</c:v>
                </c:pt>
                <c:pt idx="4625">
                  <c:v>17.940163348466989</c:v>
                </c:pt>
                <c:pt idx="4626">
                  <c:v>17.940994717503401</c:v>
                </c:pt>
                <c:pt idx="4627">
                  <c:v>17.941828269459705</c:v>
                </c:pt>
                <c:pt idx="4628">
                  <c:v>17.942663999515489</c:v>
                </c:pt>
                <c:pt idx="4629">
                  <c:v>17.943501902847789</c:v>
                </c:pt>
                <c:pt idx="4630">
                  <c:v>17.94434197462968</c:v>
                </c:pt>
                <c:pt idx="4631">
                  <c:v>17.945184210032089</c:v>
                </c:pt>
                <c:pt idx="4632">
                  <c:v>17.946028604222189</c:v>
                </c:pt>
                <c:pt idx="4633">
                  <c:v>17.946875152363887</c:v>
                </c:pt>
                <c:pt idx="4634">
                  <c:v>17.947723849618686</c:v>
                </c:pt>
                <c:pt idx="4635">
                  <c:v>17.948574691144689</c:v>
                </c:pt>
                <c:pt idx="4636">
                  <c:v>17.949427672097489</c:v>
                </c:pt>
                <c:pt idx="4637">
                  <c:v>17.950282787628989</c:v>
                </c:pt>
                <c:pt idx="4638">
                  <c:v>17.951140032888599</c:v>
                </c:pt>
                <c:pt idx="4639">
                  <c:v>17.9519994030228</c:v>
                </c:pt>
                <c:pt idx="4640">
                  <c:v>17.952860893174989</c:v>
                </c:pt>
                <c:pt idx="4641">
                  <c:v>17.953724498485787</c:v>
                </c:pt>
                <c:pt idx="4642">
                  <c:v>17.954590214092899</c:v>
                </c:pt>
                <c:pt idx="4643">
                  <c:v>17.955458035130889</c:v>
                </c:pt>
                <c:pt idx="4644">
                  <c:v>17.956327956732189</c:v>
                </c:pt>
                <c:pt idx="4645">
                  <c:v>17.957199974025656</c:v>
                </c:pt>
                <c:pt idx="4646">
                  <c:v>17.958074082138086</c:v>
                </c:pt>
                <c:pt idx="4647">
                  <c:v>17.958950276192699</c:v>
                </c:pt>
                <c:pt idx="4648">
                  <c:v>17.959828551310299</c:v>
                </c:pt>
                <c:pt idx="4649">
                  <c:v>17.960708902608989</c:v>
                </c:pt>
                <c:pt idx="4650">
                  <c:v>17.961591325204601</c:v>
                </c:pt>
                <c:pt idx="4651">
                  <c:v>17.962475814209096</c:v>
                </c:pt>
                <c:pt idx="4652">
                  <c:v>17.963362364732983</c:v>
                </c:pt>
                <c:pt idx="4653">
                  <c:v>17.964250971883889</c:v>
                </c:pt>
                <c:pt idx="4654">
                  <c:v>17.965141630765299</c:v>
                </c:pt>
                <c:pt idx="4655">
                  <c:v>17.966034336480789</c:v>
                </c:pt>
                <c:pt idx="4656">
                  <c:v>17.966929084128672</c:v>
                </c:pt>
                <c:pt idx="4657">
                  <c:v>17.967825868806731</c:v>
                </c:pt>
                <c:pt idx="4658">
                  <c:v>17.968724685608048</c:v>
                </c:pt>
                <c:pt idx="4659">
                  <c:v>17.969625529625489</c:v>
                </c:pt>
                <c:pt idx="4660">
                  <c:v>17.970528395947689</c:v>
                </c:pt>
                <c:pt idx="4661">
                  <c:v>17.971433279661454</c:v>
                </c:pt>
                <c:pt idx="4662">
                  <c:v>17.972340175851489</c:v>
                </c:pt>
                <c:pt idx="4663">
                  <c:v>17.973249079598652</c:v>
                </c:pt>
                <c:pt idx="4664">
                  <c:v>17.974159985983189</c:v>
                </c:pt>
                <c:pt idx="4665">
                  <c:v>17.975072890080948</c:v>
                </c:pt>
                <c:pt idx="4666">
                  <c:v>17.975987786967487</c:v>
                </c:pt>
                <c:pt idx="4667">
                  <c:v>17.976904671713989</c:v>
                </c:pt>
                <c:pt idx="4668">
                  <c:v>17.977823539390499</c:v>
                </c:pt>
                <c:pt idx="4669">
                  <c:v>17.978744385063845</c:v>
                </c:pt>
                <c:pt idx="4670">
                  <c:v>17.979667203800286</c:v>
                </c:pt>
                <c:pt idx="4671">
                  <c:v>17.980591990660894</c:v>
                </c:pt>
                <c:pt idx="4672">
                  <c:v>17.981518740707489</c:v>
                </c:pt>
                <c:pt idx="4673">
                  <c:v>17.98244744899678</c:v>
                </c:pt>
                <c:pt idx="4674">
                  <c:v>17.983378110585889</c:v>
                </c:pt>
                <c:pt idx="4675">
                  <c:v>17.984310720527589</c:v>
                </c:pt>
                <c:pt idx="4676">
                  <c:v>17.98524527387314</c:v>
                </c:pt>
                <c:pt idx="4677">
                  <c:v>17.9861817656729</c:v>
                </c:pt>
                <c:pt idx="4678">
                  <c:v>17.987120190972174</c:v>
                </c:pt>
                <c:pt idx="4679">
                  <c:v>17.988060544816989</c:v>
                </c:pt>
                <c:pt idx="4680">
                  <c:v>17.989002822249589</c:v>
                </c:pt>
                <c:pt idx="4681">
                  <c:v>17.989947018310499</c:v>
                </c:pt>
                <c:pt idx="4682">
                  <c:v>17.990893128038131</c:v>
                </c:pt>
                <c:pt idx="4683">
                  <c:v>17.9918411464689</c:v>
                </c:pt>
                <c:pt idx="4684">
                  <c:v>17.992791068637089</c:v>
                </c:pt>
                <c:pt idx="4685">
                  <c:v>17.993742889574449</c:v>
                </c:pt>
                <c:pt idx="4686">
                  <c:v>17.994696604312502</c:v>
                </c:pt>
                <c:pt idx="4687">
                  <c:v>17.995652207877793</c:v>
                </c:pt>
                <c:pt idx="4688">
                  <c:v>17.996609695298002</c:v>
                </c:pt>
                <c:pt idx="4689">
                  <c:v>17.997569061596199</c:v>
                </c:pt>
                <c:pt idx="4690">
                  <c:v>17.998530301794794</c:v>
                </c:pt>
                <c:pt idx="4691">
                  <c:v>17.999493410914887</c:v>
                </c:pt>
                <c:pt idx="4692">
                  <c:v>18.000458383974188</c:v>
                </c:pt>
                <c:pt idx="4693">
                  <c:v>18.001425215989286</c:v>
                </c:pt>
                <c:pt idx="4694">
                  <c:v>18.002393901974756</c:v>
                </c:pt>
                <c:pt idx="4695">
                  <c:v>18.003364436943887</c:v>
                </c:pt>
                <c:pt idx="4696">
                  <c:v>18.004336815906989</c:v>
                </c:pt>
                <c:pt idx="4697">
                  <c:v>18.005311033873486</c:v>
                </c:pt>
                <c:pt idx="4698">
                  <c:v>18.006287085850531</c:v>
                </c:pt>
                <c:pt idx="4699">
                  <c:v>18.007264966843731</c:v>
                </c:pt>
                <c:pt idx="4700">
                  <c:v>18.008244671856588</c:v>
                </c:pt>
                <c:pt idx="4701">
                  <c:v>18.009226195891401</c:v>
                </c:pt>
                <c:pt idx="4702">
                  <c:v>18.010209533948402</c:v>
                </c:pt>
                <c:pt idx="4703">
                  <c:v>18.011194681025888</c:v>
                </c:pt>
                <c:pt idx="4704">
                  <c:v>18.012181632120896</c:v>
                </c:pt>
                <c:pt idx="4705">
                  <c:v>18.0131703822289</c:v>
                </c:pt>
                <c:pt idx="4706">
                  <c:v>18.014160926343031</c:v>
                </c:pt>
                <c:pt idx="4707">
                  <c:v>18.0151532594553</c:v>
                </c:pt>
                <c:pt idx="4708">
                  <c:v>18.016147376556088</c:v>
                </c:pt>
                <c:pt idx="4709">
                  <c:v>18.017143272634002</c:v>
                </c:pt>
                <c:pt idx="4710">
                  <c:v>18.018140942676286</c:v>
                </c:pt>
                <c:pt idx="4711">
                  <c:v>18.019140381668286</c:v>
                </c:pt>
                <c:pt idx="4712">
                  <c:v>18.020141584594189</c:v>
                </c:pt>
                <c:pt idx="4713">
                  <c:v>18.021144546436499</c:v>
                </c:pt>
                <c:pt idx="4714">
                  <c:v>18.022149262175816</c:v>
                </c:pt>
                <c:pt idx="4715">
                  <c:v>18.023155726792861</c:v>
                </c:pt>
                <c:pt idx="4716">
                  <c:v>18.024163935263989</c:v>
                </c:pt>
                <c:pt idx="4717">
                  <c:v>18.025173882566616</c:v>
                </c:pt>
                <c:pt idx="4718">
                  <c:v>18.026185563676531</c:v>
                </c:pt>
                <c:pt idx="4719">
                  <c:v>18.027198973566389</c:v>
                </c:pt>
                <c:pt idx="4720">
                  <c:v>18.028214107209202</c:v>
                </c:pt>
                <c:pt idx="4721">
                  <c:v>18.029230959575589</c:v>
                </c:pt>
                <c:pt idx="4722">
                  <c:v>18.030249525635789</c:v>
                </c:pt>
                <c:pt idx="4723">
                  <c:v>18.031269800357599</c:v>
                </c:pt>
                <c:pt idx="4724">
                  <c:v>18.0322917787081</c:v>
                </c:pt>
                <c:pt idx="4725">
                  <c:v>18.033315455653035</c:v>
                </c:pt>
                <c:pt idx="4726">
                  <c:v>18.0343408261568</c:v>
                </c:pt>
                <c:pt idx="4727">
                  <c:v>18.035367885182499</c:v>
                </c:pt>
                <c:pt idx="4728">
                  <c:v>18.036396627692231</c:v>
                </c:pt>
                <c:pt idx="4729">
                  <c:v>18.037427048646631</c:v>
                </c:pt>
                <c:pt idx="4730">
                  <c:v>18.038459143004999</c:v>
                </c:pt>
                <c:pt idx="4731">
                  <c:v>18.039492905725563</c:v>
                </c:pt>
                <c:pt idx="4732">
                  <c:v>18.040528331765884</c:v>
                </c:pt>
                <c:pt idx="4733">
                  <c:v>18.041565416082229</c:v>
                </c:pt>
                <c:pt idx="4734">
                  <c:v>18.042604153628286</c:v>
                </c:pt>
                <c:pt idx="4735">
                  <c:v>18.043644539358489</c:v>
                </c:pt>
                <c:pt idx="4736">
                  <c:v>18.044686568225689</c:v>
                </c:pt>
                <c:pt idx="4737">
                  <c:v>18.045730235180727</c:v>
                </c:pt>
                <c:pt idx="4738">
                  <c:v>18.046775535175218</c:v>
                </c:pt>
                <c:pt idx="4739">
                  <c:v>18.047822463158131</c:v>
                </c:pt>
                <c:pt idx="4740">
                  <c:v>18.048871014077601</c:v>
                </c:pt>
                <c:pt idx="4741">
                  <c:v>18.049921182881299</c:v>
                </c:pt>
                <c:pt idx="4742">
                  <c:v>18.050972964515701</c:v>
                </c:pt>
                <c:pt idx="4743">
                  <c:v>18.05202635392607</c:v>
                </c:pt>
                <c:pt idx="4744">
                  <c:v>18.053081346057805</c:v>
                </c:pt>
                <c:pt idx="4745">
                  <c:v>18.054137935853699</c:v>
                </c:pt>
                <c:pt idx="4746">
                  <c:v>18.055196118256731</c:v>
                </c:pt>
                <c:pt idx="4747">
                  <c:v>18.056255888208831</c:v>
                </c:pt>
                <c:pt idx="4748">
                  <c:v>18.057317240650899</c:v>
                </c:pt>
                <c:pt idx="4749">
                  <c:v>18.058380170522781</c:v>
                </c:pt>
                <c:pt idx="4750">
                  <c:v>18.059444672764489</c:v>
                </c:pt>
                <c:pt idx="4751">
                  <c:v>18.060510742313689</c:v>
                </c:pt>
                <c:pt idx="4752">
                  <c:v>18.061578374108599</c:v>
                </c:pt>
                <c:pt idx="4753">
                  <c:v>18.062647563085523</c:v>
                </c:pt>
                <c:pt idx="4754">
                  <c:v>18.063718304181101</c:v>
                </c:pt>
                <c:pt idx="4755">
                  <c:v>18.064790592330581</c:v>
                </c:pt>
                <c:pt idx="4756">
                  <c:v>18.065864422468831</c:v>
                </c:pt>
                <c:pt idx="4757">
                  <c:v>18.06693978952887</c:v>
                </c:pt>
                <c:pt idx="4758">
                  <c:v>18.06801668844497</c:v>
                </c:pt>
                <c:pt idx="4759">
                  <c:v>18.069095114149388</c:v>
                </c:pt>
                <c:pt idx="4760">
                  <c:v>18.070175061573899</c:v>
                </c:pt>
                <c:pt idx="4761">
                  <c:v>18.071256525649705</c:v>
                </c:pt>
                <c:pt idx="4762">
                  <c:v>18.072339501307322</c:v>
                </c:pt>
                <c:pt idx="4763">
                  <c:v>18.073423983477689</c:v>
                </c:pt>
                <c:pt idx="4764">
                  <c:v>18.379801501726501</c:v>
                </c:pt>
                <c:pt idx="4765">
                  <c:v>18.381105374860699</c:v>
                </c:pt>
                <c:pt idx="4766">
                  <c:v>18.382409499356989</c:v>
                </c:pt>
                <c:pt idx="4767">
                  <c:v>18.383713870535207</c:v>
                </c:pt>
                <c:pt idx="4768">
                  <c:v>18.385018483720689</c:v>
                </c:pt>
                <c:pt idx="4769">
                  <c:v>18.38632333423887</c:v>
                </c:pt>
                <c:pt idx="4770">
                  <c:v>18.387628417421688</c:v>
                </c:pt>
                <c:pt idx="4771">
                  <c:v>18.3889337286029</c:v>
                </c:pt>
                <c:pt idx="4772">
                  <c:v>18.390239263120012</c:v>
                </c:pt>
                <c:pt idx="4773">
                  <c:v>18.391545016315401</c:v>
                </c:pt>
                <c:pt idx="4774">
                  <c:v>18.392850983532799</c:v>
                </c:pt>
                <c:pt idx="4775">
                  <c:v>18.3941571601212</c:v>
                </c:pt>
                <c:pt idx="4776">
                  <c:v>18.395463541432289</c:v>
                </c:pt>
                <c:pt idx="4777">
                  <c:v>18.396770122822005</c:v>
                </c:pt>
                <c:pt idx="4778">
                  <c:v>18.398076899649187</c:v>
                </c:pt>
                <c:pt idx="4779">
                  <c:v>18.3993838672768</c:v>
                </c:pt>
                <c:pt idx="4780">
                  <c:v>18.400691021071189</c:v>
                </c:pt>
                <c:pt idx="4781">
                  <c:v>18.401998356402729</c:v>
                </c:pt>
                <c:pt idx="4782">
                  <c:v>18.403305868644299</c:v>
                </c:pt>
                <c:pt idx="4783">
                  <c:v>18.404613553173558</c:v>
                </c:pt>
                <c:pt idx="4784">
                  <c:v>18.405921405372599</c:v>
                </c:pt>
                <c:pt idx="4785">
                  <c:v>18.407229420624887</c:v>
                </c:pt>
                <c:pt idx="4786">
                  <c:v>18.408537594318865</c:v>
                </c:pt>
                <c:pt idx="4787">
                  <c:v>18.4098459218479</c:v>
                </c:pt>
                <c:pt idx="4788">
                  <c:v>18.41115439860685</c:v>
                </c:pt>
                <c:pt idx="4789">
                  <c:v>18.412463019994988</c:v>
                </c:pt>
                <c:pt idx="4790">
                  <c:v>18.413771781416635</c:v>
                </c:pt>
                <c:pt idx="4791">
                  <c:v>18.4150806782784</c:v>
                </c:pt>
                <c:pt idx="4792">
                  <c:v>18.416389705991289</c:v>
                </c:pt>
                <c:pt idx="4793">
                  <c:v>18.417698859969889</c:v>
                </c:pt>
                <c:pt idx="4794">
                  <c:v>18.419008135633199</c:v>
                </c:pt>
                <c:pt idx="4795">
                  <c:v>18.420317528402986</c:v>
                </c:pt>
                <c:pt idx="4796">
                  <c:v>18.421627033705427</c:v>
                </c:pt>
                <c:pt idx="4797">
                  <c:v>18.422936646970825</c:v>
                </c:pt>
                <c:pt idx="4798">
                  <c:v>18.424246363633486</c:v>
                </c:pt>
                <c:pt idx="4799">
                  <c:v>18.425556179129902</c:v>
                </c:pt>
                <c:pt idx="4800">
                  <c:v>18.426866088902887</c:v>
                </c:pt>
                <c:pt idx="4801">
                  <c:v>18.42817608839697</c:v>
                </c:pt>
                <c:pt idx="4802">
                  <c:v>18.429486173062489</c:v>
                </c:pt>
                <c:pt idx="4803">
                  <c:v>18.430796338351687</c:v>
                </c:pt>
                <c:pt idx="4804">
                  <c:v>18.432106579722756</c:v>
                </c:pt>
                <c:pt idx="4805">
                  <c:v>18.433416892636789</c:v>
                </c:pt>
                <c:pt idx="4806">
                  <c:v>18.434727272558789</c:v>
                </c:pt>
                <c:pt idx="4807">
                  <c:v>18.436037714957699</c:v>
                </c:pt>
                <c:pt idx="4808">
                  <c:v>18.437348215306699</c:v>
                </c:pt>
                <c:pt idx="4809">
                  <c:v>18.438658769082931</c:v>
                </c:pt>
                <c:pt idx="4810">
                  <c:v>18.439969371767489</c:v>
                </c:pt>
                <c:pt idx="4811">
                  <c:v>18.4412800188456</c:v>
                </c:pt>
                <c:pt idx="4812">
                  <c:v>18.442590705806289</c:v>
                </c:pt>
                <c:pt idx="4813">
                  <c:v>18.443901428143</c:v>
                </c:pt>
                <c:pt idx="4814">
                  <c:v>18.445212181352474</c:v>
                </c:pt>
                <c:pt idx="4815">
                  <c:v>18.44652296093652</c:v>
                </c:pt>
                <c:pt idx="4816">
                  <c:v>18.447833762400698</c:v>
                </c:pt>
                <c:pt idx="4817">
                  <c:v>18.449144581253712</c:v>
                </c:pt>
                <c:pt idx="4818">
                  <c:v>18.450455413010335</c:v>
                </c:pt>
                <c:pt idx="4819">
                  <c:v>18.451766253186989</c:v>
                </c:pt>
                <c:pt idx="4820">
                  <c:v>18.453077097306299</c:v>
                </c:pt>
                <c:pt idx="4821">
                  <c:v>18.454387940894001</c:v>
                </c:pt>
                <c:pt idx="4822">
                  <c:v>18.455698779480286</c:v>
                </c:pt>
                <c:pt idx="4823">
                  <c:v>18.457009608599499</c:v>
                </c:pt>
                <c:pt idx="4824">
                  <c:v>18.458320423789889</c:v>
                </c:pt>
                <c:pt idx="4825">
                  <c:v>18.459631220594588</c:v>
                </c:pt>
                <c:pt idx="4826">
                  <c:v>18.460941994559889</c:v>
                </c:pt>
                <c:pt idx="4827">
                  <c:v>18.462252741237101</c:v>
                </c:pt>
                <c:pt idx="4828">
                  <c:v>18.463563456182086</c:v>
                </c:pt>
                <c:pt idx="4829">
                  <c:v>18.464874134953501</c:v>
                </c:pt>
                <c:pt idx="4830">
                  <c:v>18.466184773115486</c:v>
                </c:pt>
                <c:pt idx="4831">
                  <c:v>18.467495366236101</c:v>
                </c:pt>
                <c:pt idx="4832">
                  <c:v>18.468805909887699</c:v>
                </c:pt>
                <c:pt idx="4833">
                  <c:v>18.470116399646699</c:v>
                </c:pt>
                <c:pt idx="4834">
                  <c:v>18.471426831094089</c:v>
                </c:pt>
                <c:pt idx="4835">
                  <c:v>18.472737199815189</c:v>
                </c:pt>
                <c:pt idx="4836">
                  <c:v>18.474047501399589</c:v>
                </c:pt>
                <c:pt idx="4837">
                  <c:v>18.475357731440788</c:v>
                </c:pt>
                <c:pt idx="4838">
                  <c:v>18.476667885536909</c:v>
                </c:pt>
                <c:pt idx="4839">
                  <c:v>18.477977959291625</c:v>
                </c:pt>
                <c:pt idx="4840">
                  <c:v>18.479287948310088</c:v>
                </c:pt>
                <c:pt idx="4841">
                  <c:v>18.480597848204589</c:v>
                </c:pt>
                <c:pt idx="4842">
                  <c:v>18.481907654590987</c:v>
                </c:pt>
                <c:pt idx="4843">
                  <c:v>18.483217363088986</c:v>
                </c:pt>
                <c:pt idx="4844">
                  <c:v>18.48452696932268</c:v>
                </c:pt>
                <c:pt idx="4845">
                  <c:v>18.485836468921956</c:v>
                </c:pt>
                <c:pt idx="4846">
                  <c:v>18.487145857519689</c:v>
                </c:pt>
                <c:pt idx="4847">
                  <c:v>18.488455130753486</c:v>
                </c:pt>
                <c:pt idx="4848">
                  <c:v>18.489764284265409</c:v>
                </c:pt>
                <c:pt idx="4849">
                  <c:v>18.491073313702987</c:v>
                </c:pt>
                <c:pt idx="4850">
                  <c:v>18.492382214716589</c:v>
                </c:pt>
                <c:pt idx="4851">
                  <c:v>18.49369098296204</c:v>
                </c:pt>
                <c:pt idx="4852">
                  <c:v>18.494999614100401</c:v>
                </c:pt>
                <c:pt idx="4853">
                  <c:v>18.496308103795286</c:v>
                </c:pt>
                <c:pt idx="4854">
                  <c:v>18.4976164477164</c:v>
                </c:pt>
                <c:pt idx="4855">
                  <c:v>18.498924641537101</c:v>
                </c:pt>
                <c:pt idx="4856">
                  <c:v>18.50023268093647</c:v>
                </c:pt>
                <c:pt idx="4857">
                  <c:v>18.501540561597089</c:v>
                </c:pt>
                <c:pt idx="4858">
                  <c:v>18.502848279205889</c:v>
                </c:pt>
                <c:pt idx="4859">
                  <c:v>18.504155829455776</c:v>
                </c:pt>
                <c:pt idx="4860">
                  <c:v>18.505463208042286</c:v>
                </c:pt>
                <c:pt idx="4861">
                  <c:v>18.5067704106674</c:v>
                </c:pt>
                <c:pt idx="4862">
                  <c:v>18.508077433036899</c:v>
                </c:pt>
                <c:pt idx="4863">
                  <c:v>18.509384270860789</c:v>
                </c:pt>
                <c:pt idx="4864">
                  <c:v>18.510690919855001</c:v>
                </c:pt>
                <c:pt idx="4865">
                  <c:v>18.511997375738598</c:v>
                </c:pt>
                <c:pt idx="4866">
                  <c:v>18.513303634236099</c:v>
                </c:pt>
                <c:pt idx="4867">
                  <c:v>18.5146096910767</c:v>
                </c:pt>
                <c:pt idx="4868">
                  <c:v>18.515915541994001</c:v>
                </c:pt>
                <c:pt idx="4869">
                  <c:v>18.517221182726601</c:v>
                </c:pt>
                <c:pt idx="4870">
                  <c:v>18.518526609017702</c:v>
                </c:pt>
                <c:pt idx="4871">
                  <c:v>18.519831816615035</c:v>
                </c:pt>
                <c:pt idx="4872">
                  <c:v>18.52113680127087</c:v>
                </c:pt>
                <c:pt idx="4873">
                  <c:v>18.522441558742976</c:v>
                </c:pt>
                <c:pt idx="4874">
                  <c:v>18.52374608479348</c:v>
                </c:pt>
                <c:pt idx="4875">
                  <c:v>18.525050375189402</c:v>
                </c:pt>
                <c:pt idx="4876">
                  <c:v>18.526354425701605</c:v>
                </c:pt>
                <c:pt idx="4877">
                  <c:v>18.527658232106788</c:v>
                </c:pt>
                <c:pt idx="4878">
                  <c:v>18.528961790186205</c:v>
                </c:pt>
                <c:pt idx="4879">
                  <c:v>18.5302650957256</c:v>
                </c:pt>
                <c:pt idx="4880">
                  <c:v>18.531568144516225</c:v>
                </c:pt>
                <c:pt idx="4881">
                  <c:v>18.5328709323528</c:v>
                </c:pt>
                <c:pt idx="4882">
                  <c:v>18.534173455036751</c:v>
                </c:pt>
                <c:pt idx="4883">
                  <c:v>18.535475708372299</c:v>
                </c:pt>
                <c:pt idx="4884">
                  <c:v>18.536777688170289</c:v>
                </c:pt>
                <c:pt idx="4885">
                  <c:v>18.5380793902455</c:v>
                </c:pt>
                <c:pt idx="4886">
                  <c:v>18.5393808104178</c:v>
                </c:pt>
                <c:pt idx="4887">
                  <c:v>18.540681944511789</c:v>
                </c:pt>
                <c:pt idx="4888">
                  <c:v>18.541982788357299</c:v>
                </c:pt>
                <c:pt idx="4889">
                  <c:v>18.543283337788687</c:v>
                </c:pt>
                <c:pt idx="4890">
                  <c:v>18.544583588645189</c:v>
                </c:pt>
                <c:pt idx="4891">
                  <c:v>18.545883536771449</c:v>
                </c:pt>
                <c:pt idx="4892">
                  <c:v>18.5471831780171</c:v>
                </c:pt>
                <c:pt idx="4893">
                  <c:v>18.548482508235512</c:v>
                </c:pt>
                <c:pt idx="4894">
                  <c:v>18.5497815232868</c:v>
                </c:pt>
                <c:pt idx="4895">
                  <c:v>18.551080219034535</c:v>
                </c:pt>
                <c:pt idx="4896">
                  <c:v>18.552378591347889</c:v>
                </c:pt>
                <c:pt idx="4897">
                  <c:v>18.553676636100889</c:v>
                </c:pt>
                <c:pt idx="4898">
                  <c:v>18.554974349173399</c:v>
                </c:pt>
                <c:pt idx="4899">
                  <c:v>18.556271726449001</c:v>
                </c:pt>
                <c:pt idx="4900">
                  <c:v>18.557568763816697</c:v>
                </c:pt>
                <c:pt idx="4901">
                  <c:v>18.558865457170231</c:v>
                </c:pt>
                <c:pt idx="4902">
                  <c:v>18.560161802409802</c:v>
                </c:pt>
                <c:pt idx="4903">
                  <c:v>18.561457795439299</c:v>
                </c:pt>
                <c:pt idx="4904">
                  <c:v>18.56275343216754</c:v>
                </c:pt>
                <c:pt idx="4905">
                  <c:v>18.5640487085101</c:v>
                </c:pt>
                <c:pt idx="4906">
                  <c:v>18.565343620384883</c:v>
                </c:pt>
                <c:pt idx="4907">
                  <c:v>18.566638163717887</c:v>
                </c:pt>
                <c:pt idx="4908">
                  <c:v>18.567932334437689</c:v>
                </c:pt>
                <c:pt idx="4909">
                  <c:v>18.569226128479499</c:v>
                </c:pt>
                <c:pt idx="4910">
                  <c:v>18.570519541782694</c:v>
                </c:pt>
                <c:pt idx="4911">
                  <c:v>18.571812570293186</c:v>
                </c:pt>
                <c:pt idx="4912">
                  <c:v>18.573105209960186</c:v>
                </c:pt>
                <c:pt idx="4913">
                  <c:v>18.574397456739401</c:v>
                </c:pt>
                <c:pt idx="4914">
                  <c:v>18.575689306590789</c:v>
                </c:pt>
                <c:pt idx="4915">
                  <c:v>18.576980755480935</c:v>
                </c:pt>
                <c:pt idx="4916">
                  <c:v>18.578271799379287</c:v>
                </c:pt>
                <c:pt idx="4917">
                  <c:v>18.579562434262687</c:v>
                </c:pt>
                <c:pt idx="4918">
                  <c:v>18.580852656112</c:v>
                </c:pt>
                <c:pt idx="4919">
                  <c:v>18.582142460913204</c:v>
                </c:pt>
                <c:pt idx="4920">
                  <c:v>18.583431844658787</c:v>
                </c:pt>
                <c:pt idx="4921">
                  <c:v>18.584720803344489</c:v>
                </c:pt>
                <c:pt idx="4922">
                  <c:v>18.586009332972669</c:v>
                </c:pt>
                <c:pt idx="4923">
                  <c:v>18.587297429551199</c:v>
                </c:pt>
                <c:pt idx="4924">
                  <c:v>18.588585089091588</c:v>
                </c:pt>
                <c:pt idx="4925">
                  <c:v>18.589872307612101</c:v>
                </c:pt>
                <c:pt idx="4926">
                  <c:v>18.591159081135586</c:v>
                </c:pt>
                <c:pt idx="4927">
                  <c:v>18.592445405690501</c:v>
                </c:pt>
                <c:pt idx="4928">
                  <c:v>18.593731277309956</c:v>
                </c:pt>
                <c:pt idx="4929">
                  <c:v>18.595016692033589</c:v>
                </c:pt>
                <c:pt idx="4930">
                  <c:v>18.596301645905289</c:v>
                </c:pt>
                <c:pt idx="4931">
                  <c:v>18.597586134974499</c:v>
                </c:pt>
                <c:pt idx="4932">
                  <c:v>18.598870155296243</c:v>
                </c:pt>
                <c:pt idx="4933">
                  <c:v>18.600153702929902</c:v>
                </c:pt>
                <c:pt idx="4934">
                  <c:v>18.601436773941789</c:v>
                </c:pt>
                <c:pt idx="4935">
                  <c:v>18.602719364402699</c:v>
                </c:pt>
                <c:pt idx="4936">
                  <c:v>18.604001470388631</c:v>
                </c:pt>
                <c:pt idx="4937">
                  <c:v>18.605283087981189</c:v>
                </c:pt>
                <c:pt idx="4938">
                  <c:v>18.6065642132675</c:v>
                </c:pt>
                <c:pt idx="4939">
                  <c:v>18.607844842339802</c:v>
                </c:pt>
                <c:pt idx="4940">
                  <c:v>18.609124971296001</c:v>
                </c:pt>
                <c:pt idx="4941">
                  <c:v>18.610404596239</c:v>
                </c:pt>
                <c:pt idx="4942">
                  <c:v>18.611683713277635</c:v>
                </c:pt>
                <c:pt idx="4943">
                  <c:v>18.612962318525799</c:v>
                </c:pt>
                <c:pt idx="4944">
                  <c:v>18.614240408103001</c:v>
                </c:pt>
                <c:pt idx="4945">
                  <c:v>18.615517978134086</c:v>
                </c:pt>
                <c:pt idx="4946">
                  <c:v>18.61679502474961</c:v>
                </c:pt>
                <c:pt idx="4947">
                  <c:v>18.618071544084735</c:v>
                </c:pt>
                <c:pt idx="4948">
                  <c:v>18.619347532281289</c:v>
                </c:pt>
                <c:pt idx="4949">
                  <c:v>18.62062298548577</c:v>
                </c:pt>
                <c:pt idx="4950">
                  <c:v>18.621897899851035</c:v>
                </c:pt>
                <c:pt idx="4951">
                  <c:v>18.623172271533665</c:v>
                </c:pt>
                <c:pt idx="4952">
                  <c:v>18.6244460966982</c:v>
                </c:pt>
                <c:pt idx="4953">
                  <c:v>18.62571937151224</c:v>
                </c:pt>
                <c:pt idx="4954">
                  <c:v>18.626992092150999</c:v>
                </c:pt>
                <c:pt idx="4955">
                  <c:v>18.628264254793599</c:v>
                </c:pt>
                <c:pt idx="4956">
                  <c:v>18.629535855625587</c:v>
                </c:pt>
                <c:pt idx="4957">
                  <c:v>18.630806890837899</c:v>
                </c:pt>
                <c:pt idx="4958">
                  <c:v>18.632077356626901</c:v>
                </c:pt>
                <c:pt idx="4959">
                  <c:v>18.633347249194699</c:v>
                </c:pt>
                <c:pt idx="4960">
                  <c:v>18.634616564748899</c:v>
                </c:pt>
                <c:pt idx="4961">
                  <c:v>18.635885299502725</c:v>
                </c:pt>
                <c:pt idx="4962">
                  <c:v>18.637153449674763</c:v>
                </c:pt>
                <c:pt idx="4963">
                  <c:v>18.638421011488905</c:v>
                </c:pt>
                <c:pt idx="4964">
                  <c:v>18.639687981175889</c:v>
                </c:pt>
                <c:pt idx="4965">
                  <c:v>18.6409543549711</c:v>
                </c:pt>
                <c:pt idx="4966">
                  <c:v>18.642220129115699</c:v>
                </c:pt>
                <c:pt idx="4967">
                  <c:v>18.643485299856629</c:v>
                </c:pt>
                <c:pt idx="4968">
                  <c:v>18.644749863445689</c:v>
                </c:pt>
                <c:pt idx="4969">
                  <c:v>18.646013816141789</c:v>
                </c:pt>
                <c:pt idx="4970">
                  <c:v>18.647277154208734</c:v>
                </c:pt>
                <c:pt idx="4971">
                  <c:v>18.648539873914718</c:v>
                </c:pt>
                <c:pt idx="4972">
                  <c:v>18.6498019715368</c:v>
                </c:pt>
                <c:pt idx="4973">
                  <c:v>18.651063443354335</c:v>
                </c:pt>
                <c:pt idx="4974">
                  <c:v>18.652324285654299</c:v>
                </c:pt>
                <c:pt idx="4975">
                  <c:v>18.653584494728801</c:v>
                </c:pt>
                <c:pt idx="4976">
                  <c:v>18.654844066875835</c:v>
                </c:pt>
                <c:pt idx="4977">
                  <c:v>18.656102998398701</c:v>
                </c:pt>
                <c:pt idx="4978">
                  <c:v>18.657361285607031</c:v>
                </c:pt>
                <c:pt idx="4979">
                  <c:v>18.658618924815801</c:v>
                </c:pt>
                <c:pt idx="4980">
                  <c:v>18.659875912345917</c:v>
                </c:pt>
                <c:pt idx="4981">
                  <c:v>18.661132244522989</c:v>
                </c:pt>
                <c:pt idx="4982">
                  <c:v>18.662387917681102</c:v>
                </c:pt>
                <c:pt idx="4983">
                  <c:v>18.663642928156889</c:v>
                </c:pt>
                <c:pt idx="4984">
                  <c:v>18.664897272294535</c:v>
                </c:pt>
                <c:pt idx="4985">
                  <c:v>18.6661509464437</c:v>
                </c:pt>
                <c:pt idx="4986">
                  <c:v>18.667403946959688</c:v>
                </c:pt>
                <c:pt idx="4987">
                  <c:v>18.668656270203563</c:v>
                </c:pt>
                <c:pt idx="4988">
                  <c:v>18.669907912542801</c:v>
                </c:pt>
                <c:pt idx="4989">
                  <c:v>18.6711588703497</c:v>
                </c:pt>
                <c:pt idx="4990">
                  <c:v>18.672409140002987</c:v>
                </c:pt>
                <c:pt idx="4991">
                  <c:v>18.673658717887225</c:v>
                </c:pt>
                <c:pt idx="4992">
                  <c:v>18.674907600392135</c:v>
                </c:pt>
                <c:pt idx="4993">
                  <c:v>18.67615578391473</c:v>
                </c:pt>
                <c:pt idx="4994">
                  <c:v>18.677403264855801</c:v>
                </c:pt>
                <c:pt idx="4995">
                  <c:v>18.678650039623989</c:v>
                </c:pt>
                <c:pt idx="4996">
                  <c:v>18.679896104632835</c:v>
                </c:pt>
                <c:pt idx="4997">
                  <c:v>18.6811414563015</c:v>
                </c:pt>
                <c:pt idx="4998">
                  <c:v>18.682386091055687</c:v>
                </c:pt>
                <c:pt idx="4999">
                  <c:v>18.683630005326489</c:v>
                </c:pt>
                <c:pt idx="5000">
                  <c:v>18.684873195551535</c:v>
                </c:pt>
                <c:pt idx="5001">
                  <c:v>18.686115658173087</c:v>
                </c:pt>
                <c:pt idx="5002">
                  <c:v>18.687357389640798</c:v>
                </c:pt>
                <c:pt idx="5003">
                  <c:v>18.688598386409186</c:v>
                </c:pt>
                <c:pt idx="5004">
                  <c:v>18.689838644939289</c:v>
                </c:pt>
                <c:pt idx="5005">
                  <c:v>18.691078161698048</c:v>
                </c:pt>
                <c:pt idx="5006">
                  <c:v>18.692316933156889</c:v>
                </c:pt>
                <c:pt idx="5007">
                  <c:v>18.693554955796131</c:v>
                </c:pt>
                <c:pt idx="5008">
                  <c:v>18.694792226099299</c:v>
                </c:pt>
                <c:pt idx="5009">
                  <c:v>18.6960287405572</c:v>
                </c:pt>
                <c:pt idx="5010">
                  <c:v>18.697264495666335</c:v>
                </c:pt>
                <c:pt idx="5011">
                  <c:v>18.698499487928792</c:v>
                </c:pt>
                <c:pt idx="5012">
                  <c:v>18.6997337138537</c:v>
                </c:pt>
                <c:pt idx="5013">
                  <c:v>18.700967169955035</c:v>
                </c:pt>
                <c:pt idx="5014">
                  <c:v>18.702199852752752</c:v>
                </c:pt>
                <c:pt idx="5015">
                  <c:v>18.7034317587744</c:v>
                </c:pt>
                <c:pt idx="5016">
                  <c:v>18.704662884551489</c:v>
                </c:pt>
                <c:pt idx="5017">
                  <c:v>18.705893226622599</c:v>
                </c:pt>
                <c:pt idx="5018">
                  <c:v>18.707122781532089</c:v>
                </c:pt>
                <c:pt idx="5019">
                  <c:v>18.708351545831089</c:v>
                </c:pt>
                <c:pt idx="5020">
                  <c:v>18.70957951607507</c:v>
                </c:pt>
                <c:pt idx="5021">
                  <c:v>18.710806688827599</c:v>
                </c:pt>
                <c:pt idx="5022">
                  <c:v>18.712033060656601</c:v>
                </c:pt>
                <c:pt idx="5023">
                  <c:v>18.713258628136931</c:v>
                </c:pt>
                <c:pt idx="5024">
                  <c:v>18.7144833878491</c:v>
                </c:pt>
                <c:pt idx="5025">
                  <c:v>18.715707336379985</c:v>
                </c:pt>
                <c:pt idx="5026">
                  <c:v>18.716930470322787</c:v>
                </c:pt>
                <c:pt idx="5027">
                  <c:v>18.718152786276001</c:v>
                </c:pt>
                <c:pt idx="5028">
                  <c:v>18.7193742808448</c:v>
                </c:pt>
                <c:pt idx="5029">
                  <c:v>18.720594950640187</c:v>
                </c:pt>
                <c:pt idx="5030">
                  <c:v>18.721814792279631</c:v>
                </c:pt>
                <c:pt idx="5031">
                  <c:v>18.723033802385785</c:v>
                </c:pt>
                <c:pt idx="5032">
                  <c:v>18.724251977589187</c:v>
                </c:pt>
                <c:pt idx="5033">
                  <c:v>18.725469314524489</c:v>
                </c:pt>
                <c:pt idx="5034">
                  <c:v>18.726685809833789</c:v>
                </c:pt>
                <c:pt idx="5035">
                  <c:v>18.727901460164631</c:v>
                </c:pt>
                <c:pt idx="5036">
                  <c:v>18.729116262170823</c:v>
                </c:pt>
                <c:pt idx="5037">
                  <c:v>18.730330212513078</c:v>
                </c:pt>
                <c:pt idx="5038">
                  <c:v>18.7315433078574</c:v>
                </c:pt>
                <c:pt idx="5039">
                  <c:v>18.732755544875889</c:v>
                </c:pt>
                <c:pt idx="5040">
                  <c:v>18.733966920247614</c:v>
                </c:pt>
                <c:pt idx="5041">
                  <c:v>18.735177430656631</c:v>
                </c:pt>
                <c:pt idx="5042">
                  <c:v>18.736387072794287</c:v>
                </c:pt>
                <c:pt idx="5043">
                  <c:v>18.737595843357788</c:v>
                </c:pt>
                <c:pt idx="5044">
                  <c:v>18.738803739050535</c:v>
                </c:pt>
                <c:pt idx="5045">
                  <c:v>18.740010756581189</c:v>
                </c:pt>
                <c:pt idx="5046">
                  <c:v>18.741216892666589</c:v>
                </c:pt>
                <c:pt idx="5047">
                  <c:v>18.742422144027607</c:v>
                </c:pt>
                <c:pt idx="5048">
                  <c:v>18.743626507393245</c:v>
                </c:pt>
                <c:pt idx="5049">
                  <c:v>18.744829979497688</c:v>
                </c:pt>
                <c:pt idx="5050">
                  <c:v>18.74603255708077</c:v>
                </c:pt>
                <c:pt idx="5051">
                  <c:v>18.747234236890186</c:v>
                </c:pt>
                <c:pt idx="5052">
                  <c:v>18.7484350156784</c:v>
                </c:pt>
                <c:pt idx="5053">
                  <c:v>18.749634890204696</c:v>
                </c:pt>
                <c:pt idx="5054">
                  <c:v>18.750833857235186</c:v>
                </c:pt>
                <c:pt idx="5055">
                  <c:v>18.752031913541089</c:v>
                </c:pt>
                <c:pt idx="5056">
                  <c:v>18.753229055900587</c:v>
                </c:pt>
                <c:pt idx="5057">
                  <c:v>18.754425281098101</c:v>
                </c:pt>
                <c:pt idx="5058">
                  <c:v>18.75562058592374</c:v>
                </c:pt>
                <c:pt idx="5059">
                  <c:v>18.7568149671757</c:v>
                </c:pt>
                <c:pt idx="5060">
                  <c:v>18.75800842165583</c:v>
                </c:pt>
                <c:pt idx="5061">
                  <c:v>18.75920094617377</c:v>
                </c:pt>
                <c:pt idx="5062">
                  <c:v>18.760392537545556</c:v>
                </c:pt>
                <c:pt idx="5063">
                  <c:v>18.761583192593889</c:v>
                </c:pt>
                <c:pt idx="5064">
                  <c:v>18.762772908145596</c:v>
                </c:pt>
                <c:pt idx="5065">
                  <c:v>18.763961681036999</c:v>
                </c:pt>
                <c:pt idx="5066">
                  <c:v>18.765149508107516</c:v>
                </c:pt>
                <c:pt idx="5067">
                  <c:v>18.766336386205985</c:v>
                </c:pt>
                <c:pt idx="5068">
                  <c:v>18.76752231218498</c:v>
                </c:pt>
                <c:pt idx="5069">
                  <c:v>18.768707282904924</c:v>
                </c:pt>
                <c:pt idx="5070">
                  <c:v>18.7698912952326</c:v>
                </c:pt>
                <c:pt idx="5071">
                  <c:v>18.7710743460398</c:v>
                </c:pt>
                <c:pt idx="5072">
                  <c:v>18.772256432205889</c:v>
                </c:pt>
                <c:pt idx="5073">
                  <c:v>18.7734375506164</c:v>
                </c:pt>
                <c:pt idx="5074">
                  <c:v>18.774617698162889</c:v>
                </c:pt>
                <c:pt idx="5075">
                  <c:v>18.775796871743449</c:v>
                </c:pt>
                <c:pt idx="5076">
                  <c:v>18.776975068263535</c:v>
                </c:pt>
                <c:pt idx="5077">
                  <c:v>18.778152284632689</c:v>
                </c:pt>
                <c:pt idx="5078">
                  <c:v>18.779328517768789</c:v>
                </c:pt>
                <c:pt idx="5079">
                  <c:v>18.780503764595487</c:v>
                </c:pt>
                <c:pt idx="5080">
                  <c:v>18.781678022042801</c:v>
                </c:pt>
                <c:pt idx="5081">
                  <c:v>18.782851287047187</c:v>
                </c:pt>
                <c:pt idx="5082">
                  <c:v>18.784023556551489</c:v>
                </c:pt>
                <c:pt idx="5083">
                  <c:v>18.785194827504874</c:v>
                </c:pt>
                <c:pt idx="5084">
                  <c:v>18.786365096863499</c:v>
                </c:pt>
                <c:pt idx="5085">
                  <c:v>18.787534361588989</c:v>
                </c:pt>
                <c:pt idx="5086">
                  <c:v>18.788702618649825</c:v>
                </c:pt>
                <c:pt idx="5087">
                  <c:v>18.789869865021586</c:v>
                </c:pt>
                <c:pt idx="5088">
                  <c:v>18.791036097685186</c:v>
                </c:pt>
                <c:pt idx="5089">
                  <c:v>18.7922013136285</c:v>
                </c:pt>
                <c:pt idx="5090">
                  <c:v>18.793365509845888</c:v>
                </c:pt>
                <c:pt idx="5091">
                  <c:v>18.794528683338189</c:v>
                </c:pt>
                <c:pt idx="5092">
                  <c:v>18.795690831112189</c:v>
                </c:pt>
                <c:pt idx="5093">
                  <c:v>18.796851950182631</c:v>
                </c:pt>
                <c:pt idx="5094">
                  <c:v>18.798012037568171</c:v>
                </c:pt>
                <c:pt idx="5095">
                  <c:v>18.799171090296898</c:v>
                </c:pt>
                <c:pt idx="5096">
                  <c:v>18.800329105400799</c:v>
                </c:pt>
                <c:pt idx="5097">
                  <c:v>18.801486079919787</c:v>
                </c:pt>
                <c:pt idx="5098">
                  <c:v>18.802642010899774</c:v>
                </c:pt>
                <c:pt idx="5099">
                  <c:v>18.80379689539367</c:v>
                </c:pt>
                <c:pt idx="5100">
                  <c:v>18.804950730460735</c:v>
                </c:pt>
                <c:pt idx="5101">
                  <c:v>18.806103513165489</c:v>
                </c:pt>
                <c:pt idx="5102">
                  <c:v>18.807255240580705</c:v>
                </c:pt>
                <c:pt idx="5103">
                  <c:v>18.8084059097847</c:v>
                </c:pt>
                <c:pt idx="5104">
                  <c:v>18.809555517862705</c:v>
                </c:pt>
                <c:pt idx="5105">
                  <c:v>18.8107040619062</c:v>
                </c:pt>
                <c:pt idx="5106">
                  <c:v>18.81185153901345</c:v>
                </c:pt>
                <c:pt idx="5107">
                  <c:v>18.812997946288725</c:v>
                </c:pt>
                <c:pt idx="5108">
                  <c:v>18.814143280843187</c:v>
                </c:pt>
                <c:pt idx="5109">
                  <c:v>18.815287539794987</c:v>
                </c:pt>
                <c:pt idx="5110">
                  <c:v>18.816430720268105</c:v>
                </c:pt>
                <c:pt idx="5111">
                  <c:v>18.817572819393288</c:v>
                </c:pt>
                <c:pt idx="5112">
                  <c:v>18.818713834307605</c:v>
                </c:pt>
                <c:pt idx="5113">
                  <c:v>18.819853762156235</c:v>
                </c:pt>
                <c:pt idx="5114">
                  <c:v>18.8209926000876</c:v>
                </c:pt>
                <c:pt idx="5115">
                  <c:v>18.822130345260089</c:v>
                </c:pt>
                <c:pt idx="5116">
                  <c:v>18.823266994836999</c:v>
                </c:pt>
                <c:pt idx="5117">
                  <c:v>18.824402545988196</c:v>
                </c:pt>
                <c:pt idx="5118">
                  <c:v>18.825536995890889</c:v>
                </c:pt>
                <c:pt idx="5119">
                  <c:v>18.826670341727734</c:v>
                </c:pt>
                <c:pt idx="5120">
                  <c:v>18.827802580689401</c:v>
                </c:pt>
                <c:pt idx="5121">
                  <c:v>18.828933709971789</c:v>
                </c:pt>
                <c:pt idx="5122">
                  <c:v>18.830063726778135</c:v>
                </c:pt>
                <c:pt idx="5123">
                  <c:v>18.831192628317801</c:v>
                </c:pt>
                <c:pt idx="5124">
                  <c:v>18.832320411807501</c:v>
                </c:pt>
                <c:pt idx="5125">
                  <c:v>18.833447074469689</c:v>
                </c:pt>
                <c:pt idx="5126">
                  <c:v>18.834572613534299</c:v>
                </c:pt>
                <c:pt idx="5127">
                  <c:v>18.835697026237099</c:v>
                </c:pt>
                <c:pt idx="5128">
                  <c:v>18.836820309820801</c:v>
                </c:pt>
                <c:pt idx="5129">
                  <c:v>18.837942461534698</c:v>
                </c:pt>
                <c:pt idx="5130">
                  <c:v>18.839063478634898</c:v>
                </c:pt>
                <c:pt idx="5131">
                  <c:v>18.840183358383786</c:v>
                </c:pt>
                <c:pt idx="5132">
                  <c:v>18.841302098050601</c:v>
                </c:pt>
                <c:pt idx="5133">
                  <c:v>18.84241969491098</c:v>
                </c:pt>
                <c:pt idx="5134">
                  <c:v>18.843536146248187</c:v>
                </c:pt>
                <c:pt idx="5135">
                  <c:v>18.844651449350714</c:v>
                </c:pt>
                <c:pt idx="5136">
                  <c:v>18.845765601513889</c:v>
                </c:pt>
                <c:pt idx="5137">
                  <c:v>18.846878600040931</c:v>
                </c:pt>
                <c:pt idx="5138">
                  <c:v>18.847990442240736</c:v>
                </c:pt>
                <c:pt idx="5139">
                  <c:v>18.84910112542871</c:v>
                </c:pt>
                <c:pt idx="5140">
                  <c:v>18.850210646926989</c:v>
                </c:pt>
                <c:pt idx="5141">
                  <c:v>18.851319004065587</c:v>
                </c:pt>
                <c:pt idx="5142">
                  <c:v>18.852426194179486</c:v>
                </c:pt>
                <c:pt idx="5143">
                  <c:v>18.853532214611189</c:v>
                </c:pt>
                <c:pt idx="5144">
                  <c:v>18.854637062710001</c:v>
                </c:pt>
                <c:pt idx="5145">
                  <c:v>18.855740735831116</c:v>
                </c:pt>
                <c:pt idx="5146">
                  <c:v>18.856843231337752</c:v>
                </c:pt>
                <c:pt idx="5147">
                  <c:v>18.857944546598731</c:v>
                </c:pt>
                <c:pt idx="5148">
                  <c:v>18.859044678989488</c:v>
                </c:pt>
                <c:pt idx="5149">
                  <c:v>18.8601436258927</c:v>
                </c:pt>
                <c:pt idx="5150">
                  <c:v>18.861241384697699</c:v>
                </c:pt>
                <c:pt idx="5151">
                  <c:v>18.862337952800289</c:v>
                </c:pt>
                <c:pt idx="5152">
                  <c:v>18.863433327602987</c:v>
                </c:pt>
                <c:pt idx="5153">
                  <c:v>18.864527506515074</c:v>
                </c:pt>
                <c:pt idx="5154">
                  <c:v>18.865620486952889</c:v>
                </c:pt>
                <c:pt idx="5155">
                  <c:v>18.866712266338652</c:v>
                </c:pt>
                <c:pt idx="5156">
                  <c:v>18.8678028421024</c:v>
                </c:pt>
                <c:pt idx="5157">
                  <c:v>18.868892211679686</c:v>
                </c:pt>
                <c:pt idx="5158">
                  <c:v>18.869980372513702</c:v>
                </c:pt>
                <c:pt idx="5159">
                  <c:v>18.871067322054309</c:v>
                </c:pt>
                <c:pt idx="5160">
                  <c:v>18.872153057756801</c:v>
                </c:pt>
                <c:pt idx="5161">
                  <c:v>18.873237577085089</c:v>
                </c:pt>
                <c:pt idx="5162">
                  <c:v>18.874320877508996</c:v>
                </c:pt>
                <c:pt idx="5163">
                  <c:v>18.875402956504889</c:v>
                </c:pt>
                <c:pt idx="5164">
                  <c:v>18.876483811556199</c:v>
                </c:pt>
                <c:pt idx="5165">
                  <c:v>18.877563440152631</c:v>
                </c:pt>
                <c:pt idx="5166">
                  <c:v>18.87864183979077</c:v>
                </c:pt>
                <c:pt idx="5167">
                  <c:v>18.879719007974789</c:v>
                </c:pt>
                <c:pt idx="5168">
                  <c:v>18.8807949422146</c:v>
                </c:pt>
                <c:pt idx="5169">
                  <c:v>18.881869640027102</c:v>
                </c:pt>
                <c:pt idx="5170">
                  <c:v>18.882943098936089</c:v>
                </c:pt>
                <c:pt idx="5171">
                  <c:v>18.884015316472535</c:v>
                </c:pt>
                <c:pt idx="5172">
                  <c:v>18.88508629017268</c:v>
                </c:pt>
                <c:pt idx="5173">
                  <c:v>18.886156017582099</c:v>
                </c:pt>
                <c:pt idx="5174">
                  <c:v>18.887224496250631</c:v>
                </c:pt>
                <c:pt idx="5175">
                  <c:v>18.888291723735787</c:v>
                </c:pt>
                <c:pt idx="5176">
                  <c:v>18.889357697602399</c:v>
                </c:pt>
                <c:pt idx="5177">
                  <c:v>18.890422415421487</c:v>
                </c:pt>
                <c:pt idx="5178">
                  <c:v>18.891485874770886</c:v>
                </c:pt>
                <c:pt idx="5179">
                  <c:v>18.89254807323524</c:v>
                </c:pt>
                <c:pt idx="5180">
                  <c:v>18.8936090084066</c:v>
                </c:pt>
                <c:pt idx="5181">
                  <c:v>18.894668677882731</c:v>
                </c:pt>
                <c:pt idx="5182">
                  <c:v>18.895727079268589</c:v>
                </c:pt>
                <c:pt idx="5183">
                  <c:v>18.896784210176499</c:v>
                </c:pt>
                <c:pt idx="5184">
                  <c:v>18.897840068224905</c:v>
                </c:pt>
                <c:pt idx="5185">
                  <c:v>18.8988946510392</c:v>
                </c:pt>
                <c:pt idx="5186">
                  <c:v>18.8999479562518</c:v>
                </c:pt>
                <c:pt idx="5187">
                  <c:v>18.900999981501489</c:v>
                </c:pt>
                <c:pt idx="5188">
                  <c:v>18.902050724434801</c:v>
                </c:pt>
                <c:pt idx="5189">
                  <c:v>18.903100182703689</c:v>
                </c:pt>
                <c:pt idx="5190">
                  <c:v>18.90414835396767</c:v>
                </c:pt>
                <c:pt idx="5191">
                  <c:v>18.905195235893789</c:v>
                </c:pt>
                <c:pt idx="5192">
                  <c:v>18.906240826154502</c:v>
                </c:pt>
                <c:pt idx="5193">
                  <c:v>18.907285122429801</c:v>
                </c:pt>
                <c:pt idx="5194">
                  <c:v>18.908328122406498</c:v>
                </c:pt>
                <c:pt idx="5195">
                  <c:v>18.909369823778189</c:v>
                </c:pt>
                <c:pt idx="5196">
                  <c:v>18.910410224245187</c:v>
                </c:pt>
                <c:pt idx="5197">
                  <c:v>18.911449321514887</c:v>
                </c:pt>
                <c:pt idx="5198">
                  <c:v>18.912487113301189</c:v>
                </c:pt>
                <c:pt idx="5199">
                  <c:v>18.913523597324623</c:v>
                </c:pt>
                <c:pt idx="5200">
                  <c:v>18.914558771313899</c:v>
                </c:pt>
                <c:pt idx="5201">
                  <c:v>18.915592633002486</c:v>
                </c:pt>
                <c:pt idx="5202">
                  <c:v>18.916625180132289</c:v>
                </c:pt>
                <c:pt idx="5203">
                  <c:v>18.917656410451301</c:v>
                </c:pt>
                <c:pt idx="5204">
                  <c:v>18.918686321714699</c:v>
                </c:pt>
                <c:pt idx="5205">
                  <c:v>18.919714911684199</c:v>
                </c:pt>
                <c:pt idx="5206">
                  <c:v>18.920742178128283</c:v>
                </c:pt>
                <c:pt idx="5207">
                  <c:v>18.921768118823799</c:v>
                </c:pt>
                <c:pt idx="5208">
                  <c:v>18.922792731551315</c:v>
                </c:pt>
                <c:pt idx="5209">
                  <c:v>18.923816014101789</c:v>
                </c:pt>
                <c:pt idx="5210">
                  <c:v>18.924837964270299</c:v>
                </c:pt>
                <c:pt idx="5211">
                  <c:v>18.925858579860002</c:v>
                </c:pt>
                <c:pt idx="5212">
                  <c:v>18.9268778586808</c:v>
                </c:pt>
                <c:pt idx="5213">
                  <c:v>18.927895798549535</c:v>
                </c:pt>
                <c:pt idx="5214">
                  <c:v>18.928912397289189</c:v>
                </c:pt>
                <c:pt idx="5215">
                  <c:v>18.929927652730786</c:v>
                </c:pt>
                <c:pt idx="5216">
                  <c:v>18.930941562711286</c:v>
                </c:pt>
                <c:pt idx="5217">
                  <c:v>18.931954125075123</c:v>
                </c:pt>
                <c:pt idx="5218">
                  <c:v>18.932965337672435</c:v>
                </c:pt>
                <c:pt idx="5219">
                  <c:v>18.9339751983619</c:v>
                </c:pt>
                <c:pt idx="5220">
                  <c:v>18.934983705007905</c:v>
                </c:pt>
                <c:pt idx="5221">
                  <c:v>18.9359908554821</c:v>
                </c:pt>
                <c:pt idx="5222">
                  <c:v>18.936996647662987</c:v>
                </c:pt>
                <c:pt idx="5223">
                  <c:v>18.938001079435686</c:v>
                </c:pt>
                <c:pt idx="5224">
                  <c:v>18.939004148692735</c:v>
                </c:pt>
                <c:pt idx="5225">
                  <c:v>18.940005853332586</c:v>
                </c:pt>
                <c:pt idx="5226">
                  <c:v>18.941006191261689</c:v>
                </c:pt>
                <c:pt idx="5227">
                  <c:v>18.942005160392899</c:v>
                </c:pt>
                <c:pt idx="5228">
                  <c:v>18.943002758645587</c:v>
                </c:pt>
                <c:pt idx="5229">
                  <c:v>18.943998983946599</c:v>
                </c:pt>
                <c:pt idx="5230">
                  <c:v>18.944993834228974</c:v>
                </c:pt>
                <c:pt idx="5231">
                  <c:v>18.945987307433789</c:v>
                </c:pt>
                <c:pt idx="5232">
                  <c:v>18.946979401507587</c:v>
                </c:pt>
                <c:pt idx="5233">
                  <c:v>18.947970114404935</c:v>
                </c:pt>
                <c:pt idx="5234">
                  <c:v>18.948959444086299</c:v>
                </c:pt>
                <c:pt idx="5235">
                  <c:v>18.949947388519789</c:v>
                </c:pt>
                <c:pt idx="5236">
                  <c:v>18.9509339456806</c:v>
                </c:pt>
                <c:pt idx="5237">
                  <c:v>18.951919113549799</c:v>
                </c:pt>
                <c:pt idx="5238">
                  <c:v>18.952902890116189</c:v>
                </c:pt>
                <c:pt idx="5239">
                  <c:v>18.953885273375189</c:v>
                </c:pt>
                <c:pt idx="5240">
                  <c:v>18.954866261329187</c:v>
                </c:pt>
                <c:pt idx="5241">
                  <c:v>18.955845851987089</c:v>
                </c:pt>
                <c:pt idx="5242">
                  <c:v>18.956824043365589</c:v>
                </c:pt>
                <c:pt idx="5243">
                  <c:v>18.957800833487202</c:v>
                </c:pt>
                <c:pt idx="5244">
                  <c:v>18.958776220381669</c:v>
                </c:pt>
                <c:pt idx="5245">
                  <c:v>18.959750202086799</c:v>
                </c:pt>
                <c:pt idx="5246">
                  <c:v>18.960722776644907</c:v>
                </c:pt>
                <c:pt idx="5247">
                  <c:v>18.961693942107804</c:v>
                </c:pt>
                <c:pt idx="5248">
                  <c:v>18.962663696532349</c:v>
                </c:pt>
                <c:pt idx="5249">
                  <c:v>18.963632037982862</c:v>
                </c:pt>
                <c:pt idx="5250">
                  <c:v>18.964598964531689</c:v>
                </c:pt>
                <c:pt idx="5251">
                  <c:v>18.965564474255586</c:v>
                </c:pt>
                <c:pt idx="5252">
                  <c:v>18.966528565240289</c:v>
                </c:pt>
                <c:pt idx="5253">
                  <c:v>18.967491235577647</c:v>
                </c:pt>
                <c:pt idx="5254">
                  <c:v>18.968452483366971</c:v>
                </c:pt>
                <c:pt idx="5255">
                  <c:v>18.969412306714023</c:v>
                </c:pt>
                <c:pt idx="5256">
                  <c:v>18.970370703731486</c:v>
                </c:pt>
                <c:pt idx="5257">
                  <c:v>18.971327672538589</c:v>
                </c:pt>
                <c:pt idx="5258">
                  <c:v>18.972283211261793</c:v>
                </c:pt>
                <c:pt idx="5259">
                  <c:v>18.973237318035586</c:v>
                </c:pt>
                <c:pt idx="5260">
                  <c:v>18.974189990999289</c:v>
                </c:pt>
                <c:pt idx="5261">
                  <c:v>18.975141228300586</c:v>
                </c:pt>
                <c:pt idx="5262">
                  <c:v>18.976091028093631</c:v>
                </c:pt>
                <c:pt idx="5263">
                  <c:v>18.977039388538998</c:v>
                </c:pt>
                <c:pt idx="5264">
                  <c:v>19.160610262867689</c:v>
                </c:pt>
                <c:pt idx="5265">
                  <c:v>19.160198809507499</c:v>
                </c:pt>
                <c:pt idx="5266">
                  <c:v>19.159786802104087</c:v>
                </c:pt>
                <c:pt idx="5267">
                  <c:v>19.159374242975787</c:v>
                </c:pt>
                <c:pt idx="5268">
                  <c:v>19.158961134440876</c:v>
                </c:pt>
                <c:pt idx="5269">
                  <c:v>19.158547478816399</c:v>
                </c:pt>
                <c:pt idx="5270">
                  <c:v>19.158133278420689</c:v>
                </c:pt>
                <c:pt idx="5271">
                  <c:v>19.157718535571089</c:v>
                </c:pt>
                <c:pt idx="5272">
                  <c:v>19.1573032525848</c:v>
                </c:pt>
                <c:pt idx="5273">
                  <c:v>19.156887431778731</c:v>
                </c:pt>
                <c:pt idx="5274">
                  <c:v>19.156471075469799</c:v>
                </c:pt>
                <c:pt idx="5275">
                  <c:v>19.156054185974735</c:v>
                </c:pt>
                <c:pt idx="5276">
                  <c:v>19.155636765609501</c:v>
                </c:pt>
                <c:pt idx="5277">
                  <c:v>19.155218816690631</c:v>
                </c:pt>
                <c:pt idx="5278">
                  <c:v>19.1548003415339</c:v>
                </c:pt>
                <c:pt idx="5279">
                  <c:v>19.154381342455036</c:v>
                </c:pt>
                <c:pt idx="5280">
                  <c:v>19.153961821768831</c:v>
                </c:pt>
                <c:pt idx="5281">
                  <c:v>19.153541781790999</c:v>
                </c:pt>
                <c:pt idx="5282">
                  <c:v>19.153121224836131</c:v>
                </c:pt>
                <c:pt idx="5283">
                  <c:v>19.152700153218731</c:v>
                </c:pt>
                <c:pt idx="5284">
                  <c:v>19.152278569252935</c:v>
                </c:pt>
                <c:pt idx="5285">
                  <c:v>19.151856475252877</c:v>
                </c:pt>
                <c:pt idx="5286">
                  <c:v>19.15143387353098</c:v>
                </c:pt>
                <c:pt idx="5287">
                  <c:v>19.151010766402838</c:v>
                </c:pt>
                <c:pt idx="5288">
                  <c:v>19.150587156178801</c:v>
                </c:pt>
                <c:pt idx="5289">
                  <c:v>19.150163045172999</c:v>
                </c:pt>
                <c:pt idx="5290">
                  <c:v>19.149738435697287</c:v>
                </c:pt>
                <c:pt idx="5291">
                  <c:v>19.149313330063112</c:v>
                </c:pt>
                <c:pt idx="5292">
                  <c:v>19.148887730582899</c:v>
                </c:pt>
                <c:pt idx="5293">
                  <c:v>19.148461639566786</c:v>
                </c:pt>
                <c:pt idx="5294">
                  <c:v>19.148035059325789</c:v>
                </c:pt>
                <c:pt idx="5295">
                  <c:v>19.147607992170688</c:v>
                </c:pt>
                <c:pt idx="5296">
                  <c:v>19.147180440410835</c:v>
                </c:pt>
                <c:pt idx="5297">
                  <c:v>19.146752406356001</c:v>
                </c:pt>
                <c:pt idx="5298">
                  <c:v>19.146323892314989</c:v>
                </c:pt>
                <c:pt idx="5299">
                  <c:v>19.145894900597199</c:v>
                </c:pt>
                <c:pt idx="5300">
                  <c:v>19.1454654335101</c:v>
                </c:pt>
                <c:pt idx="5301">
                  <c:v>19.145035493361789</c:v>
                </c:pt>
                <c:pt idx="5302">
                  <c:v>19.144605082459705</c:v>
                </c:pt>
                <c:pt idx="5303">
                  <c:v>19.144174203110605</c:v>
                </c:pt>
                <c:pt idx="5304">
                  <c:v>19.143742857620541</c:v>
                </c:pt>
                <c:pt idx="5305">
                  <c:v>19.143311048296535</c:v>
                </c:pt>
                <c:pt idx="5306">
                  <c:v>19.142878777442835</c:v>
                </c:pt>
                <c:pt idx="5307">
                  <c:v>19.142446047364484</c:v>
                </c:pt>
                <c:pt idx="5308">
                  <c:v>19.142012860366783</c:v>
                </c:pt>
                <c:pt idx="5309">
                  <c:v>19.141579218753499</c:v>
                </c:pt>
                <c:pt idx="5310">
                  <c:v>19.141145124827531</c:v>
                </c:pt>
                <c:pt idx="5311">
                  <c:v>19.140710580891689</c:v>
                </c:pt>
                <c:pt idx="5312">
                  <c:v>19.1402755892491</c:v>
                </c:pt>
                <c:pt idx="5313">
                  <c:v>19.139840152201035</c:v>
                </c:pt>
                <c:pt idx="5314">
                  <c:v>19.139404272048601</c:v>
                </c:pt>
                <c:pt idx="5315">
                  <c:v>19.138967951093139</c:v>
                </c:pt>
                <c:pt idx="5316">
                  <c:v>19.138531191633888</c:v>
                </c:pt>
                <c:pt idx="5317">
                  <c:v>19.138093995971186</c:v>
                </c:pt>
                <c:pt idx="5318">
                  <c:v>19.137656366403831</c:v>
                </c:pt>
                <c:pt idx="5319">
                  <c:v>19.137218305229901</c:v>
                </c:pt>
                <c:pt idx="5320">
                  <c:v>19.136779814747499</c:v>
                </c:pt>
                <c:pt idx="5321">
                  <c:v>19.1363408972536</c:v>
                </c:pt>
                <c:pt idx="5322">
                  <c:v>19.135901555045031</c:v>
                </c:pt>
                <c:pt idx="5323">
                  <c:v>19.135461790417398</c:v>
                </c:pt>
                <c:pt idx="5324">
                  <c:v>19.1350216056661</c:v>
                </c:pt>
                <c:pt idx="5325">
                  <c:v>19.134581003085898</c:v>
                </c:pt>
                <c:pt idx="5326">
                  <c:v>19.134139984970702</c:v>
                </c:pt>
                <c:pt idx="5327">
                  <c:v>19.1336985536139</c:v>
                </c:pt>
                <c:pt idx="5328">
                  <c:v>19.133256711308231</c:v>
                </c:pt>
                <c:pt idx="5329">
                  <c:v>19.132814460345635</c:v>
                </c:pt>
                <c:pt idx="5330">
                  <c:v>19.132371803017101</c:v>
                </c:pt>
                <c:pt idx="5331">
                  <c:v>19.131928741614093</c:v>
                </c:pt>
                <c:pt idx="5332">
                  <c:v>19.131485278425501</c:v>
                </c:pt>
                <c:pt idx="5333">
                  <c:v>19.131041415741301</c:v>
                </c:pt>
                <c:pt idx="5334">
                  <c:v>19.130597155849831</c:v>
                </c:pt>
                <c:pt idx="5335">
                  <c:v>19.1301525010388</c:v>
                </c:pt>
                <c:pt idx="5336">
                  <c:v>19.129707453595401</c:v>
                </c:pt>
                <c:pt idx="5337">
                  <c:v>19.1292620158058</c:v>
                </c:pt>
                <c:pt idx="5338">
                  <c:v>19.1288161899557</c:v>
                </c:pt>
                <c:pt idx="5339">
                  <c:v>19.128369978329527</c:v>
                </c:pt>
                <c:pt idx="5340">
                  <c:v>19.127923383212298</c:v>
                </c:pt>
                <c:pt idx="5341">
                  <c:v>19.127476406886331</c:v>
                </c:pt>
                <c:pt idx="5342">
                  <c:v>19.127029051634501</c:v>
                </c:pt>
                <c:pt idx="5343">
                  <c:v>19.126581319738531</c:v>
                </c:pt>
                <c:pt idx="5344">
                  <c:v>19.126133213479289</c:v>
                </c:pt>
                <c:pt idx="5345">
                  <c:v>19.125684735136989</c:v>
                </c:pt>
                <c:pt idx="5346">
                  <c:v>19.125235886990886</c:v>
                </c:pt>
                <c:pt idx="5347">
                  <c:v>19.124786671319502</c:v>
                </c:pt>
                <c:pt idx="5348">
                  <c:v>19.124337090400498</c:v>
                </c:pt>
                <c:pt idx="5349">
                  <c:v>19.123887146510835</c:v>
                </c:pt>
                <c:pt idx="5350">
                  <c:v>19.123436841925834</c:v>
                </c:pt>
                <c:pt idx="5351">
                  <c:v>19.122986178921789</c:v>
                </c:pt>
                <c:pt idx="5352">
                  <c:v>19.122535159772287</c:v>
                </c:pt>
                <c:pt idx="5353">
                  <c:v>19.1220837867508</c:v>
                </c:pt>
                <c:pt idx="5354">
                  <c:v>19.12163206212967</c:v>
                </c:pt>
                <c:pt idx="5355">
                  <c:v>19.121179988181289</c:v>
                </c:pt>
                <c:pt idx="5356">
                  <c:v>19.120727567175589</c:v>
                </c:pt>
                <c:pt idx="5357">
                  <c:v>19.120274801382987</c:v>
                </c:pt>
                <c:pt idx="5358">
                  <c:v>19.119821693072335</c:v>
                </c:pt>
                <c:pt idx="5359">
                  <c:v>19.119368244511531</c:v>
                </c:pt>
                <c:pt idx="5360">
                  <c:v>19.1189144579679</c:v>
                </c:pt>
                <c:pt idx="5361">
                  <c:v>19.1184603357075</c:v>
                </c:pt>
                <c:pt idx="5362">
                  <c:v>19.118005879995799</c:v>
                </c:pt>
                <c:pt idx="5363">
                  <c:v>19.117551093097301</c:v>
                </c:pt>
                <c:pt idx="5364">
                  <c:v>19.117095977274762</c:v>
                </c:pt>
                <c:pt idx="5365">
                  <c:v>19.116640534790786</c:v>
                </c:pt>
                <c:pt idx="5366">
                  <c:v>19.116184767907235</c:v>
                </c:pt>
                <c:pt idx="5367">
                  <c:v>19.115728678884388</c:v>
                </c:pt>
                <c:pt idx="5368">
                  <c:v>19.115272269981688</c:v>
                </c:pt>
                <c:pt idx="5369">
                  <c:v>19.114815543457961</c:v>
                </c:pt>
                <c:pt idx="5370">
                  <c:v>19.1143585015699</c:v>
                </c:pt>
                <c:pt idx="5371">
                  <c:v>19.11390114657501</c:v>
                </c:pt>
                <c:pt idx="5372">
                  <c:v>19.113443480727689</c:v>
                </c:pt>
                <c:pt idx="5373">
                  <c:v>19.112985506283731</c:v>
                </c:pt>
                <c:pt idx="5374">
                  <c:v>19.112527225495388</c:v>
                </c:pt>
                <c:pt idx="5375">
                  <c:v>19.112068640615735</c:v>
                </c:pt>
                <c:pt idx="5376">
                  <c:v>19.111609753895898</c:v>
                </c:pt>
                <c:pt idx="5377">
                  <c:v>19.11115056758657</c:v>
                </c:pt>
                <c:pt idx="5378">
                  <c:v>19.1106910839361</c:v>
                </c:pt>
                <c:pt idx="5379">
                  <c:v>19.110231305193501</c:v>
                </c:pt>
                <c:pt idx="5380">
                  <c:v>19.109771233605599</c:v>
                </c:pt>
                <c:pt idx="5381">
                  <c:v>19.109310871418501</c:v>
                </c:pt>
                <c:pt idx="5382">
                  <c:v>19.108850220877098</c:v>
                </c:pt>
                <c:pt idx="5383">
                  <c:v>19.108389284224934</c:v>
                </c:pt>
                <c:pt idx="5384">
                  <c:v>19.107928063705714</c:v>
                </c:pt>
                <c:pt idx="5385">
                  <c:v>19.107466561559701</c:v>
                </c:pt>
                <c:pt idx="5386">
                  <c:v>19.107004780028301</c:v>
                </c:pt>
                <c:pt idx="5387">
                  <c:v>19.106542721350699</c:v>
                </c:pt>
                <c:pt idx="5388">
                  <c:v>19.106080387765086</c:v>
                </c:pt>
                <c:pt idx="5389">
                  <c:v>19.105617781508499</c:v>
                </c:pt>
                <c:pt idx="5390">
                  <c:v>19.105154904817098</c:v>
                </c:pt>
                <c:pt idx="5391">
                  <c:v>19.104691759925501</c:v>
                </c:pt>
                <c:pt idx="5392">
                  <c:v>19.104228349067299</c:v>
                </c:pt>
                <c:pt idx="5393">
                  <c:v>19.103764674475102</c:v>
                </c:pt>
                <c:pt idx="5394">
                  <c:v>19.103300738380099</c:v>
                </c:pt>
                <c:pt idx="5395">
                  <c:v>19.102836543012401</c:v>
                </c:pt>
                <c:pt idx="5396">
                  <c:v>19.102372090600799</c:v>
                </c:pt>
                <c:pt idx="5397">
                  <c:v>19.101907383373199</c:v>
                </c:pt>
                <c:pt idx="5398">
                  <c:v>19.101442423555888</c:v>
                </c:pt>
                <c:pt idx="5399">
                  <c:v>19.1009772133743</c:v>
                </c:pt>
                <c:pt idx="5400">
                  <c:v>19.100511755052331</c:v>
                </c:pt>
                <c:pt idx="5401">
                  <c:v>19.1000460508128</c:v>
                </c:pt>
                <c:pt idx="5402">
                  <c:v>19.099580102877287</c:v>
                </c:pt>
                <c:pt idx="5403">
                  <c:v>19.099113913466287</c:v>
                </c:pt>
                <c:pt idx="5404">
                  <c:v>19.098647484798686</c:v>
                </c:pt>
                <c:pt idx="5405">
                  <c:v>19.098180819092299</c:v>
                </c:pt>
                <c:pt idx="5406">
                  <c:v>19.097713918563581</c:v>
                </c:pt>
                <c:pt idx="5407">
                  <c:v>19.097246785428286</c:v>
                </c:pt>
                <c:pt idx="5408">
                  <c:v>19.0967794218999</c:v>
                </c:pt>
                <c:pt idx="5409">
                  <c:v>19.096311830190967</c:v>
                </c:pt>
                <c:pt idx="5410">
                  <c:v>19.095844012513702</c:v>
                </c:pt>
                <c:pt idx="5411">
                  <c:v>19.095375971077289</c:v>
                </c:pt>
                <c:pt idx="5412">
                  <c:v>19.094907708091231</c:v>
                </c:pt>
                <c:pt idx="5413">
                  <c:v>19.094439225762123</c:v>
                </c:pt>
                <c:pt idx="5414">
                  <c:v>19.093970526297198</c:v>
                </c:pt>
                <c:pt idx="5415">
                  <c:v>19.0935016119005</c:v>
                </c:pt>
                <c:pt idx="5416">
                  <c:v>19.09303248477547</c:v>
                </c:pt>
                <c:pt idx="5417">
                  <c:v>19.092563147124789</c:v>
                </c:pt>
                <c:pt idx="5418">
                  <c:v>19.092093601148687</c:v>
                </c:pt>
                <c:pt idx="5419">
                  <c:v>19.091623849046702</c:v>
                </c:pt>
                <c:pt idx="5420">
                  <c:v>19.091153893016905</c:v>
                </c:pt>
                <c:pt idx="5421">
                  <c:v>19.090683735256</c:v>
                </c:pt>
                <c:pt idx="5422">
                  <c:v>19.090213377958989</c:v>
                </c:pt>
                <c:pt idx="5423">
                  <c:v>19.089742823319696</c:v>
                </c:pt>
                <c:pt idx="5424">
                  <c:v>19.089272073531223</c:v>
                </c:pt>
                <c:pt idx="5425">
                  <c:v>19.088801130784599</c:v>
                </c:pt>
                <c:pt idx="5426">
                  <c:v>19.088329997268549</c:v>
                </c:pt>
                <c:pt idx="5427">
                  <c:v>19.087858675172399</c:v>
                </c:pt>
                <c:pt idx="5428">
                  <c:v>19.087387166682198</c:v>
                </c:pt>
                <c:pt idx="5429">
                  <c:v>19.086915473983588</c:v>
                </c:pt>
                <c:pt idx="5430">
                  <c:v>19.086443599260196</c:v>
                </c:pt>
                <c:pt idx="5431">
                  <c:v>19.085971544695401</c:v>
                </c:pt>
                <c:pt idx="5432">
                  <c:v>19.085499312469025</c:v>
                </c:pt>
                <c:pt idx="5433">
                  <c:v>19.085026904761634</c:v>
                </c:pt>
                <c:pt idx="5434">
                  <c:v>19.084554323751401</c:v>
                </c:pt>
                <c:pt idx="5435">
                  <c:v>19.084081571614199</c:v>
                </c:pt>
                <c:pt idx="5436">
                  <c:v>19.083608650525189</c:v>
                </c:pt>
                <c:pt idx="5437">
                  <c:v>19.083135562658899</c:v>
                </c:pt>
                <c:pt idx="5438">
                  <c:v>19.082662310186496</c:v>
                </c:pt>
                <c:pt idx="5439">
                  <c:v>19.082188895279486</c:v>
                </c:pt>
                <c:pt idx="5440">
                  <c:v>19.081715320106401</c:v>
                </c:pt>
                <c:pt idx="5441">
                  <c:v>19.08124158683497</c:v>
                </c:pt>
                <c:pt idx="5442">
                  <c:v>19.080767697631689</c:v>
                </c:pt>
                <c:pt idx="5443">
                  <c:v>19.080293654660789</c:v>
                </c:pt>
                <c:pt idx="5444">
                  <c:v>19.079819460085435</c:v>
                </c:pt>
                <c:pt idx="5445">
                  <c:v>19.0793451160669</c:v>
                </c:pt>
                <c:pt idx="5446">
                  <c:v>19.078870624765401</c:v>
                </c:pt>
                <c:pt idx="5447">
                  <c:v>19.078395988339089</c:v>
                </c:pt>
                <c:pt idx="5448">
                  <c:v>19.077921208945</c:v>
                </c:pt>
                <c:pt idx="5449">
                  <c:v>19.077446288738056</c:v>
                </c:pt>
                <c:pt idx="5450">
                  <c:v>19.076971229872836</c:v>
                </c:pt>
                <c:pt idx="5451">
                  <c:v>19.076496034499989</c:v>
                </c:pt>
                <c:pt idx="5452">
                  <c:v>19.076020704771089</c:v>
                </c:pt>
                <c:pt idx="5453">
                  <c:v>19.075545242834586</c:v>
                </c:pt>
                <c:pt idx="5454">
                  <c:v>19.075069650837786</c:v>
                </c:pt>
                <c:pt idx="5455">
                  <c:v>19.074593930926486</c:v>
                </c:pt>
                <c:pt idx="5456">
                  <c:v>19.074118085244731</c:v>
                </c:pt>
                <c:pt idx="5457">
                  <c:v>19.073642115934689</c:v>
                </c:pt>
                <c:pt idx="5458">
                  <c:v>19.073166025137599</c:v>
                </c:pt>
                <c:pt idx="5459">
                  <c:v>19.072689814991996</c:v>
                </c:pt>
                <c:pt idx="5460">
                  <c:v>19.072213487636088</c:v>
                </c:pt>
                <c:pt idx="5461">
                  <c:v>19.071737045205289</c:v>
                </c:pt>
                <c:pt idx="5462">
                  <c:v>19.071260489833801</c:v>
                </c:pt>
                <c:pt idx="5463">
                  <c:v>19.0707838236542</c:v>
                </c:pt>
                <c:pt idx="5464">
                  <c:v>19.070307048797289</c:v>
                </c:pt>
                <c:pt idx="5465">
                  <c:v>19.069830167392301</c:v>
                </c:pt>
                <c:pt idx="5466">
                  <c:v>19.069353181566786</c:v>
                </c:pt>
                <c:pt idx="5467">
                  <c:v>19.068876093446399</c:v>
                </c:pt>
                <c:pt idx="5468">
                  <c:v>19.068398905155089</c:v>
                </c:pt>
                <c:pt idx="5469">
                  <c:v>19.067921618815831</c:v>
                </c:pt>
                <c:pt idx="5470">
                  <c:v>19.067444236548589</c:v>
                </c:pt>
                <c:pt idx="5471">
                  <c:v>19.066966760472731</c:v>
                </c:pt>
                <c:pt idx="5472">
                  <c:v>19.06648919270507</c:v>
                </c:pt>
                <c:pt idx="5473">
                  <c:v>19.066011535361458</c:v>
                </c:pt>
                <c:pt idx="5474">
                  <c:v>19.065533790555847</c:v>
                </c:pt>
                <c:pt idx="5475">
                  <c:v>19.065055960400105</c:v>
                </c:pt>
                <c:pt idx="5476">
                  <c:v>19.064578047004201</c:v>
                </c:pt>
                <c:pt idx="5477">
                  <c:v>19.064100052476601</c:v>
                </c:pt>
                <c:pt idx="5478">
                  <c:v>19.063621978923962</c:v>
                </c:pt>
                <c:pt idx="5479">
                  <c:v>19.063143828452187</c:v>
                </c:pt>
                <c:pt idx="5480">
                  <c:v>19.062665603163072</c:v>
                </c:pt>
                <c:pt idx="5481">
                  <c:v>19.062187305159402</c:v>
                </c:pt>
                <c:pt idx="5482">
                  <c:v>19.061708936539489</c:v>
                </c:pt>
                <c:pt idx="5483">
                  <c:v>19.0612304994021</c:v>
                </c:pt>
                <c:pt idx="5484">
                  <c:v>19.060751995842701</c:v>
                </c:pt>
                <c:pt idx="5485">
                  <c:v>19.0602734279556</c:v>
                </c:pt>
                <c:pt idx="5486">
                  <c:v>19.059794797833302</c:v>
                </c:pt>
                <c:pt idx="5487">
                  <c:v>19.059316107566289</c:v>
                </c:pt>
                <c:pt idx="5488">
                  <c:v>19.058837359243199</c:v>
                </c:pt>
                <c:pt idx="5489">
                  <c:v>19.058358554951099</c:v>
                </c:pt>
                <c:pt idx="5490">
                  <c:v>19.057879696774801</c:v>
                </c:pt>
                <c:pt idx="5491">
                  <c:v>19.0574007867977</c:v>
                </c:pt>
                <c:pt idx="5492">
                  <c:v>19.0569218271011</c:v>
                </c:pt>
                <c:pt idx="5493">
                  <c:v>19.056442819764204</c:v>
                </c:pt>
                <c:pt idx="5494">
                  <c:v>19.055963766865435</c:v>
                </c:pt>
                <c:pt idx="5495">
                  <c:v>19.055484670479586</c:v>
                </c:pt>
                <c:pt idx="5496">
                  <c:v>19.055005532680987</c:v>
                </c:pt>
                <c:pt idx="5497">
                  <c:v>19.054526355541586</c:v>
                </c:pt>
                <c:pt idx="5498">
                  <c:v>19.054047141131289</c:v>
                </c:pt>
                <c:pt idx="5499">
                  <c:v>19.0535678915187</c:v>
                </c:pt>
                <c:pt idx="5500">
                  <c:v>19.053088608769599</c:v>
                </c:pt>
                <c:pt idx="5501">
                  <c:v>19.052609294948589</c:v>
                </c:pt>
                <c:pt idx="5502">
                  <c:v>19.052129952118189</c:v>
                </c:pt>
                <c:pt idx="5503">
                  <c:v>19.051650582338802</c:v>
                </c:pt>
                <c:pt idx="5504">
                  <c:v>19.051171187669105</c:v>
                </c:pt>
                <c:pt idx="5505">
                  <c:v>19.050691770165589</c:v>
                </c:pt>
                <c:pt idx="5506">
                  <c:v>19.050212331883156</c:v>
                </c:pt>
                <c:pt idx="5507">
                  <c:v>19.049732874874525</c:v>
                </c:pt>
                <c:pt idx="5508">
                  <c:v>19.049253401190999</c:v>
                </c:pt>
                <c:pt idx="5509">
                  <c:v>19.048773912880687</c:v>
                </c:pt>
                <c:pt idx="5510">
                  <c:v>19.048294411990799</c:v>
                </c:pt>
                <c:pt idx="5511">
                  <c:v>19.047814900566188</c:v>
                </c:pt>
                <c:pt idx="5512">
                  <c:v>19.047335380649887</c:v>
                </c:pt>
                <c:pt idx="5513">
                  <c:v>19.046855854282931</c:v>
                </c:pt>
                <c:pt idx="5514">
                  <c:v>19.046376323504099</c:v>
                </c:pt>
                <c:pt idx="5515">
                  <c:v>19.045896790350501</c:v>
                </c:pt>
                <c:pt idx="5516">
                  <c:v>19.045417256857089</c:v>
                </c:pt>
                <c:pt idx="5517">
                  <c:v>19.044937725057036</c:v>
                </c:pt>
                <c:pt idx="5518">
                  <c:v>19.044458196980631</c:v>
                </c:pt>
                <c:pt idx="5519">
                  <c:v>19.043978674657531</c:v>
                </c:pt>
                <c:pt idx="5520">
                  <c:v>19.043499160114287</c:v>
                </c:pt>
                <c:pt idx="5521">
                  <c:v>19.043019655375623</c:v>
                </c:pt>
                <c:pt idx="5522">
                  <c:v>19.042540162464881</c:v>
                </c:pt>
                <c:pt idx="5523">
                  <c:v>19.042060683402799</c:v>
                </c:pt>
                <c:pt idx="5524">
                  <c:v>19.0415812202077</c:v>
                </c:pt>
                <c:pt idx="5525">
                  <c:v>19.041101774896614</c:v>
                </c:pt>
                <c:pt idx="5526">
                  <c:v>19.040622349483474</c:v>
                </c:pt>
                <c:pt idx="5527">
                  <c:v>19.040142945981614</c:v>
                </c:pt>
                <c:pt idx="5528">
                  <c:v>19.039663566401899</c:v>
                </c:pt>
                <c:pt idx="5529">
                  <c:v>19.039184212751799</c:v>
                </c:pt>
                <c:pt idx="5530">
                  <c:v>19.038704887037689</c:v>
                </c:pt>
                <c:pt idx="5531">
                  <c:v>19.038225591264499</c:v>
                </c:pt>
                <c:pt idx="5532">
                  <c:v>19.037746327433787</c:v>
                </c:pt>
                <c:pt idx="5533">
                  <c:v>19.037267097545801</c:v>
                </c:pt>
                <c:pt idx="5534">
                  <c:v>19.036787903598388</c:v>
                </c:pt>
                <c:pt idx="5535">
                  <c:v>19.036308747587405</c:v>
                </c:pt>
                <c:pt idx="5536">
                  <c:v>19.035829631506587</c:v>
                </c:pt>
                <c:pt idx="5537">
                  <c:v>19.0353505573474</c:v>
                </c:pt>
                <c:pt idx="5538">
                  <c:v>19.034871527099799</c:v>
                </c:pt>
                <c:pt idx="5539">
                  <c:v>19.034392542749789</c:v>
                </c:pt>
                <c:pt idx="5540">
                  <c:v>19.0339136062838</c:v>
                </c:pt>
                <c:pt idx="5541">
                  <c:v>19.033434719684301</c:v>
                </c:pt>
                <c:pt idx="5542">
                  <c:v>19.032955884932399</c:v>
                </c:pt>
                <c:pt idx="5543">
                  <c:v>19.032477104006631</c:v>
                </c:pt>
                <c:pt idx="5544">
                  <c:v>19.031998378883635</c:v>
                </c:pt>
                <c:pt idx="5545">
                  <c:v>19.031519711537289</c:v>
                </c:pt>
                <c:pt idx="5546">
                  <c:v>19.031041103940598</c:v>
                </c:pt>
                <c:pt idx="5547">
                  <c:v>19.030562558063089</c:v>
                </c:pt>
                <c:pt idx="5548">
                  <c:v>19.030084075872601</c:v>
                </c:pt>
                <c:pt idx="5549">
                  <c:v>19.029605659334788</c:v>
                </c:pt>
                <c:pt idx="5550">
                  <c:v>19.029127310413099</c:v>
                </c:pt>
                <c:pt idx="5551">
                  <c:v>19.028649031068447</c:v>
                </c:pt>
                <c:pt idx="5552">
                  <c:v>19.028170823260787</c:v>
                </c:pt>
                <c:pt idx="5553">
                  <c:v>19.027692688946086</c:v>
                </c:pt>
                <c:pt idx="5554">
                  <c:v>19.027214630078987</c:v>
                </c:pt>
                <c:pt idx="5555">
                  <c:v>19.026736648612086</c:v>
                </c:pt>
                <c:pt idx="5556">
                  <c:v>19.026258746495301</c:v>
                </c:pt>
                <c:pt idx="5557">
                  <c:v>19.025780925676699</c:v>
                </c:pt>
                <c:pt idx="5558">
                  <c:v>19.02530318810167</c:v>
                </c:pt>
                <c:pt idx="5559">
                  <c:v>19.024825535714101</c:v>
                </c:pt>
                <c:pt idx="5560">
                  <c:v>19.024347970454688</c:v>
                </c:pt>
                <c:pt idx="5561">
                  <c:v>19.023870494262535</c:v>
                </c:pt>
                <c:pt idx="5562">
                  <c:v>19.023393109074</c:v>
                </c:pt>
                <c:pt idx="5563">
                  <c:v>19.022915816823687</c:v>
                </c:pt>
                <c:pt idx="5564">
                  <c:v>19.022438619443587</c:v>
                </c:pt>
                <c:pt idx="5565">
                  <c:v>19.021961518863598</c:v>
                </c:pt>
                <c:pt idx="5566">
                  <c:v>19.021484517011</c:v>
                </c:pt>
                <c:pt idx="5567">
                  <c:v>19.0210076158113</c:v>
                </c:pt>
                <c:pt idx="5568">
                  <c:v>19.020530817186941</c:v>
                </c:pt>
                <c:pt idx="5569">
                  <c:v>19.020054123059694</c:v>
                </c:pt>
                <c:pt idx="5570">
                  <c:v>19.019577535346286</c:v>
                </c:pt>
                <c:pt idx="5571">
                  <c:v>19.019101055963699</c:v>
                </c:pt>
                <c:pt idx="5572">
                  <c:v>19.018624686825486</c:v>
                </c:pt>
                <c:pt idx="5573">
                  <c:v>19.018148429843031</c:v>
                </c:pt>
                <c:pt idx="5574">
                  <c:v>19.017672286924963</c:v>
                </c:pt>
                <c:pt idx="5575">
                  <c:v>19.0171962599788</c:v>
                </c:pt>
                <c:pt idx="5576">
                  <c:v>19.016720350908287</c:v>
                </c:pt>
                <c:pt idx="5577">
                  <c:v>19.016244561615501</c:v>
                </c:pt>
                <c:pt idx="5578">
                  <c:v>19.015768894000299</c:v>
                </c:pt>
                <c:pt idx="5579">
                  <c:v>19.015293349959887</c:v>
                </c:pt>
                <c:pt idx="5580">
                  <c:v>19.014817931389199</c:v>
                </c:pt>
                <c:pt idx="5581">
                  <c:v>19.014342640180889</c:v>
                </c:pt>
                <c:pt idx="5582">
                  <c:v>19.013867478225531</c:v>
                </c:pt>
                <c:pt idx="5583">
                  <c:v>19.013392447410201</c:v>
                </c:pt>
                <c:pt idx="5584">
                  <c:v>19.012917549621086</c:v>
                </c:pt>
                <c:pt idx="5585">
                  <c:v>19.01244278674077</c:v>
                </c:pt>
                <c:pt idx="5586">
                  <c:v>19.011968160651094</c:v>
                </c:pt>
                <c:pt idx="5587">
                  <c:v>19.011493673228401</c:v>
                </c:pt>
                <c:pt idx="5588">
                  <c:v>19.011019326350105</c:v>
                </c:pt>
                <c:pt idx="5589">
                  <c:v>19.010545121889301</c:v>
                </c:pt>
                <c:pt idx="5590">
                  <c:v>19.010071061717131</c:v>
                </c:pt>
                <c:pt idx="5591">
                  <c:v>19.009597147702188</c:v>
                </c:pt>
                <c:pt idx="5592">
                  <c:v>19.009123381710786</c:v>
                </c:pt>
                <c:pt idx="5593">
                  <c:v>19.008649765606886</c:v>
                </c:pt>
                <c:pt idx="5594">
                  <c:v>19.008176301251702</c:v>
                </c:pt>
                <c:pt idx="5595">
                  <c:v>19.007702990504189</c:v>
                </c:pt>
                <c:pt idx="5596">
                  <c:v>19.00722983522088</c:v>
                </c:pt>
                <c:pt idx="5597">
                  <c:v>19.0067568372565</c:v>
                </c:pt>
                <c:pt idx="5598">
                  <c:v>19.006283998461889</c:v>
                </c:pt>
                <c:pt idx="5599">
                  <c:v>19.005811320686735</c:v>
                </c:pt>
                <c:pt idx="5600">
                  <c:v>19.005338805776884</c:v>
                </c:pt>
                <c:pt idx="5601">
                  <c:v>19.004866455578131</c:v>
                </c:pt>
                <c:pt idx="5602">
                  <c:v>19.004394271930789</c:v>
                </c:pt>
                <c:pt idx="5603">
                  <c:v>19.003922256675189</c:v>
                </c:pt>
                <c:pt idx="5604">
                  <c:v>19.003450411647801</c:v>
                </c:pt>
                <c:pt idx="5605">
                  <c:v>19.002978738682931</c:v>
                </c:pt>
                <c:pt idx="5606">
                  <c:v>19.002507239612488</c:v>
                </c:pt>
                <c:pt idx="5607">
                  <c:v>19.002035916265889</c:v>
                </c:pt>
                <c:pt idx="5608">
                  <c:v>19.0015647704701</c:v>
                </c:pt>
                <c:pt idx="5609">
                  <c:v>19.0010938040495</c:v>
                </c:pt>
                <c:pt idx="5610">
                  <c:v>19.000623018825689</c:v>
                </c:pt>
                <c:pt idx="5611">
                  <c:v>19.000152416618821</c:v>
                </c:pt>
                <c:pt idx="5612">
                  <c:v>18.999681999244601</c:v>
                </c:pt>
                <c:pt idx="5613">
                  <c:v>18.999211768518201</c:v>
                </c:pt>
                <c:pt idx="5614">
                  <c:v>18.998741726251087</c:v>
                </c:pt>
                <c:pt idx="5615">
                  <c:v>18.998271874252687</c:v>
                </c:pt>
                <c:pt idx="5616">
                  <c:v>18.997802214329589</c:v>
                </c:pt>
                <c:pt idx="5617">
                  <c:v>18.997332748286286</c:v>
                </c:pt>
                <c:pt idx="5618">
                  <c:v>18.996863477924187</c:v>
                </c:pt>
                <c:pt idx="5619">
                  <c:v>18.996394405042388</c:v>
                </c:pt>
                <c:pt idx="5620">
                  <c:v>18.995925531437589</c:v>
                </c:pt>
                <c:pt idx="5621">
                  <c:v>18.995456858903456</c:v>
                </c:pt>
                <c:pt idx="5622">
                  <c:v>18.994988389232098</c:v>
                </c:pt>
                <c:pt idx="5623">
                  <c:v>18.9945201242118</c:v>
                </c:pt>
                <c:pt idx="5624">
                  <c:v>18.994052065628999</c:v>
                </c:pt>
                <c:pt idx="5625">
                  <c:v>18.993584215267489</c:v>
                </c:pt>
                <c:pt idx="5626">
                  <c:v>18.993116574907955</c:v>
                </c:pt>
                <c:pt idx="5627">
                  <c:v>18.992649146329605</c:v>
                </c:pt>
                <c:pt idx="5628">
                  <c:v>18.992181931308689</c:v>
                </c:pt>
                <c:pt idx="5629">
                  <c:v>18.991714931617686</c:v>
                </c:pt>
                <c:pt idx="5630">
                  <c:v>18.991248149027687</c:v>
                </c:pt>
                <c:pt idx="5631">
                  <c:v>18.990781585306689</c:v>
                </c:pt>
                <c:pt idx="5632">
                  <c:v>18.990315242220689</c:v>
                </c:pt>
                <c:pt idx="5633">
                  <c:v>18.989849121532586</c:v>
                </c:pt>
                <c:pt idx="5634">
                  <c:v>18.989383225002289</c:v>
                </c:pt>
                <c:pt idx="5635">
                  <c:v>18.988917554387605</c:v>
                </c:pt>
                <c:pt idx="5636">
                  <c:v>18.988452111444289</c:v>
                </c:pt>
                <c:pt idx="5637">
                  <c:v>18.987986897923818</c:v>
                </c:pt>
                <c:pt idx="5638">
                  <c:v>18.987521915576789</c:v>
                </c:pt>
                <c:pt idx="5639">
                  <c:v>18.987057166150201</c:v>
                </c:pt>
                <c:pt idx="5640">
                  <c:v>18.986592651387969</c:v>
                </c:pt>
                <c:pt idx="5641">
                  <c:v>18.986128373032894</c:v>
                </c:pt>
                <c:pt idx="5642">
                  <c:v>18.985664332823724</c:v>
                </c:pt>
                <c:pt idx="5643">
                  <c:v>18.985200532497302</c:v>
                </c:pt>
                <c:pt idx="5644">
                  <c:v>18.984736973787122</c:v>
                </c:pt>
                <c:pt idx="5645">
                  <c:v>18.98427365842517</c:v>
                </c:pt>
                <c:pt idx="5646">
                  <c:v>18.983810588139434</c:v>
                </c:pt>
                <c:pt idx="5647">
                  <c:v>18.983347764656202</c:v>
                </c:pt>
                <c:pt idx="5648">
                  <c:v>18.98288518969861</c:v>
                </c:pt>
                <c:pt idx="5649">
                  <c:v>18.982422864986322</c:v>
                </c:pt>
                <c:pt idx="5650">
                  <c:v>18.9819607922391</c:v>
                </c:pt>
                <c:pt idx="5651">
                  <c:v>18.981498973170396</c:v>
                </c:pt>
                <c:pt idx="5652">
                  <c:v>18.981037409493887</c:v>
                </c:pt>
                <c:pt idx="5653">
                  <c:v>18.980576102918686</c:v>
                </c:pt>
                <c:pt idx="5654">
                  <c:v>18.980115055152186</c:v>
                </c:pt>
                <c:pt idx="5655">
                  <c:v>18.979654267898731</c:v>
                </c:pt>
                <c:pt idx="5656">
                  <c:v>18.979193742859888</c:v>
                </c:pt>
                <c:pt idx="5657">
                  <c:v>18.97873348173448</c:v>
                </c:pt>
                <c:pt idx="5658">
                  <c:v>18.978273486219599</c:v>
                </c:pt>
                <c:pt idx="5659">
                  <c:v>18.977813758008214</c:v>
                </c:pt>
                <c:pt idx="5660">
                  <c:v>18.977354298790601</c:v>
                </c:pt>
                <c:pt idx="5661">
                  <c:v>18.976895110255739</c:v>
                </c:pt>
                <c:pt idx="5662">
                  <c:v>18.976436194088187</c:v>
                </c:pt>
                <c:pt idx="5663">
                  <c:v>18.975977551970974</c:v>
                </c:pt>
                <c:pt idx="5664">
                  <c:v>18.975519185584016</c:v>
                </c:pt>
                <c:pt idx="5665">
                  <c:v>18.975061096604701</c:v>
                </c:pt>
                <c:pt idx="5666">
                  <c:v>18.974603286706689</c:v>
                </c:pt>
                <c:pt idx="5667">
                  <c:v>18.974145757562187</c:v>
                </c:pt>
                <c:pt idx="5668">
                  <c:v>18.973688510839587</c:v>
                </c:pt>
                <c:pt idx="5669">
                  <c:v>18.973231548205089</c:v>
                </c:pt>
                <c:pt idx="5670">
                  <c:v>18.972774871321946</c:v>
                </c:pt>
                <c:pt idx="5671">
                  <c:v>18.972318481851687</c:v>
                </c:pt>
                <c:pt idx="5672">
                  <c:v>18.971862381450801</c:v>
                </c:pt>
                <c:pt idx="5673">
                  <c:v>18.971406571774505</c:v>
                </c:pt>
                <c:pt idx="5674">
                  <c:v>18.970951054475901</c:v>
                </c:pt>
                <c:pt idx="5675">
                  <c:v>18.970495831203589</c:v>
                </c:pt>
                <c:pt idx="5676">
                  <c:v>18.970040903604389</c:v>
                </c:pt>
                <c:pt idx="5677">
                  <c:v>18.969586273321749</c:v>
                </c:pt>
                <c:pt idx="5678">
                  <c:v>18.969131941998189</c:v>
                </c:pt>
                <c:pt idx="5679">
                  <c:v>18.968677911270486</c:v>
                </c:pt>
                <c:pt idx="5680">
                  <c:v>18.96822418277447</c:v>
                </c:pt>
                <c:pt idx="5681">
                  <c:v>18.967770758143189</c:v>
                </c:pt>
                <c:pt idx="5682">
                  <c:v>18.967317639006087</c:v>
                </c:pt>
                <c:pt idx="5683">
                  <c:v>18.9668648269903</c:v>
                </c:pt>
                <c:pt idx="5684">
                  <c:v>18.96641232371978</c:v>
                </c:pt>
                <c:pt idx="5685">
                  <c:v>18.965960130816701</c:v>
                </c:pt>
                <c:pt idx="5686">
                  <c:v>18.965508249898686</c:v>
                </c:pt>
                <c:pt idx="5687">
                  <c:v>18.965056682581565</c:v>
                </c:pt>
                <c:pt idx="5688">
                  <c:v>18.964605430479189</c:v>
                </c:pt>
                <c:pt idx="5689">
                  <c:v>18.964154495200631</c:v>
                </c:pt>
                <c:pt idx="5690">
                  <c:v>18.963703878352767</c:v>
                </c:pt>
                <c:pt idx="5691">
                  <c:v>18.963253581541295</c:v>
                </c:pt>
                <c:pt idx="5692">
                  <c:v>18.962803606366794</c:v>
                </c:pt>
                <c:pt idx="5693">
                  <c:v>18.962353954428487</c:v>
                </c:pt>
                <c:pt idx="5694">
                  <c:v>18.961904627321587</c:v>
                </c:pt>
                <c:pt idx="5695">
                  <c:v>18.9614556266393</c:v>
                </c:pt>
                <c:pt idx="5696">
                  <c:v>18.961006953971356</c:v>
                </c:pt>
                <c:pt idx="5697">
                  <c:v>18.960558610905789</c:v>
                </c:pt>
                <c:pt idx="5698">
                  <c:v>18.960110599026123</c:v>
                </c:pt>
                <c:pt idx="5699">
                  <c:v>18.959662919914699</c:v>
                </c:pt>
                <c:pt idx="5700">
                  <c:v>18.959215575149134</c:v>
                </c:pt>
                <c:pt idx="5701">
                  <c:v>18.958768566305796</c:v>
                </c:pt>
                <c:pt idx="5702">
                  <c:v>18.958321894957589</c:v>
                </c:pt>
                <c:pt idx="5703">
                  <c:v>18.957875562674314</c:v>
                </c:pt>
                <c:pt idx="5704">
                  <c:v>18.95742957102204</c:v>
                </c:pt>
                <c:pt idx="5705">
                  <c:v>18.956983921566799</c:v>
                </c:pt>
                <c:pt idx="5706">
                  <c:v>18.956538615868499</c:v>
                </c:pt>
                <c:pt idx="5707">
                  <c:v>18.956093655486001</c:v>
                </c:pt>
                <c:pt idx="5708">
                  <c:v>18.955649041974183</c:v>
                </c:pt>
                <c:pt idx="5709">
                  <c:v>18.955204776886902</c:v>
                </c:pt>
                <c:pt idx="5710">
                  <c:v>18.954760861772588</c:v>
                </c:pt>
                <c:pt idx="5711">
                  <c:v>18.954317298178289</c:v>
                </c:pt>
                <c:pt idx="5712">
                  <c:v>18.953874087648131</c:v>
                </c:pt>
                <c:pt idx="5713">
                  <c:v>18.953431231722277</c:v>
                </c:pt>
                <c:pt idx="5714">
                  <c:v>18.952988731939787</c:v>
                </c:pt>
                <c:pt idx="5715">
                  <c:v>18.952546589834565</c:v>
                </c:pt>
                <c:pt idx="5716">
                  <c:v>18.952104806939534</c:v>
                </c:pt>
                <c:pt idx="5717">
                  <c:v>18.951663384783789</c:v>
                </c:pt>
                <c:pt idx="5718">
                  <c:v>18.951222324893202</c:v>
                </c:pt>
                <c:pt idx="5719">
                  <c:v>18.950781628791187</c:v>
                </c:pt>
                <c:pt idx="5720">
                  <c:v>18.950341297998186</c:v>
                </c:pt>
                <c:pt idx="5721">
                  <c:v>18.949901334031502</c:v>
                </c:pt>
                <c:pt idx="5722">
                  <c:v>18.949461738405599</c:v>
                </c:pt>
                <c:pt idx="5723">
                  <c:v>18.949022512631778</c:v>
                </c:pt>
                <c:pt idx="5724">
                  <c:v>18.948583658219487</c:v>
                </c:pt>
                <c:pt idx="5725">
                  <c:v>18.948145176673087</c:v>
                </c:pt>
                <c:pt idx="5726">
                  <c:v>18.9477070694963</c:v>
                </c:pt>
                <c:pt idx="5727">
                  <c:v>18.947269338187741</c:v>
                </c:pt>
                <c:pt idx="5728">
                  <c:v>18.946831984245087</c:v>
                </c:pt>
                <c:pt idx="5729">
                  <c:v>18.94639500916108</c:v>
                </c:pt>
                <c:pt idx="5730">
                  <c:v>18.945958414427601</c:v>
                </c:pt>
                <c:pt idx="5731">
                  <c:v>18.945522201530775</c:v>
                </c:pt>
                <c:pt idx="5732">
                  <c:v>18.945086371957409</c:v>
                </c:pt>
                <c:pt idx="5733">
                  <c:v>18.944650927188299</c:v>
                </c:pt>
                <c:pt idx="5734">
                  <c:v>18.944215868701789</c:v>
                </c:pt>
                <c:pt idx="5735">
                  <c:v>18.943781197974289</c:v>
                </c:pt>
                <c:pt idx="5736">
                  <c:v>18.943346916478486</c:v>
                </c:pt>
                <c:pt idx="5737">
                  <c:v>18.942913025684199</c:v>
                </c:pt>
                <c:pt idx="5738">
                  <c:v>18.942479527058186</c:v>
                </c:pt>
                <c:pt idx="5739">
                  <c:v>18.942046422064486</c:v>
                </c:pt>
                <c:pt idx="5740">
                  <c:v>18.941613712163516</c:v>
                </c:pt>
                <c:pt idx="5741">
                  <c:v>18.9411813988139</c:v>
                </c:pt>
                <c:pt idx="5742">
                  <c:v>18.940749483469176</c:v>
                </c:pt>
                <c:pt idx="5743">
                  <c:v>18.940317967582789</c:v>
                </c:pt>
                <c:pt idx="5744">
                  <c:v>18.9398868526022</c:v>
                </c:pt>
                <c:pt idx="5745">
                  <c:v>18.939456139973586</c:v>
                </c:pt>
                <c:pt idx="5746">
                  <c:v>18.939025831139489</c:v>
                </c:pt>
                <c:pt idx="5747">
                  <c:v>18.938595927540099</c:v>
                </c:pt>
                <c:pt idx="5748">
                  <c:v>18.938166430611702</c:v>
                </c:pt>
                <c:pt idx="5749">
                  <c:v>18.937737341787752</c:v>
                </c:pt>
                <c:pt idx="5750">
                  <c:v>18.937308662499635</c:v>
                </c:pt>
                <c:pt idx="5751">
                  <c:v>18.936880394174199</c:v>
                </c:pt>
                <c:pt idx="5752">
                  <c:v>18.936452538236189</c:v>
                </c:pt>
                <c:pt idx="5753">
                  <c:v>18.936025096107187</c:v>
                </c:pt>
                <c:pt idx="5754">
                  <c:v>18.9355980692056</c:v>
                </c:pt>
                <c:pt idx="5755">
                  <c:v>18.935171458946801</c:v>
                </c:pt>
                <c:pt idx="5756">
                  <c:v>18.934745266743189</c:v>
                </c:pt>
                <c:pt idx="5757">
                  <c:v>18.934319494004001</c:v>
                </c:pt>
                <c:pt idx="5758">
                  <c:v>18.9338941421356</c:v>
                </c:pt>
                <c:pt idx="5759">
                  <c:v>18.933469212540889</c:v>
                </c:pt>
                <c:pt idx="5760">
                  <c:v>18.933044706620599</c:v>
                </c:pt>
                <c:pt idx="5761">
                  <c:v>18.932620625770916</c:v>
                </c:pt>
                <c:pt idx="5762">
                  <c:v>18.932196971386656</c:v>
                </c:pt>
                <c:pt idx="5763">
                  <c:v>18.931773744858631</c:v>
                </c:pt>
                <c:pt idx="5764">
                  <c:v>18.931350947574199</c:v>
                </c:pt>
                <c:pt idx="5765">
                  <c:v>18.841968017930331</c:v>
                </c:pt>
                <c:pt idx="5766">
                  <c:v>18.841689014238501</c:v>
                </c:pt>
                <c:pt idx="5767">
                  <c:v>18.841410687497</c:v>
                </c:pt>
                <c:pt idx="5768">
                  <c:v>18.841133038266786</c:v>
                </c:pt>
                <c:pt idx="5769">
                  <c:v>18.840856067105605</c:v>
                </c:pt>
                <c:pt idx="5770">
                  <c:v>18.840579774567441</c:v>
                </c:pt>
                <c:pt idx="5771">
                  <c:v>18.840304161204131</c:v>
                </c:pt>
                <c:pt idx="5772">
                  <c:v>18.840029227562589</c:v>
                </c:pt>
                <c:pt idx="5773">
                  <c:v>18.839754974187699</c:v>
                </c:pt>
                <c:pt idx="5774">
                  <c:v>18.839481401620535</c:v>
                </c:pt>
                <c:pt idx="5775">
                  <c:v>18.839208510398901</c:v>
                </c:pt>
                <c:pt idx="5776">
                  <c:v>18.838936301057501</c:v>
                </c:pt>
                <c:pt idx="5777">
                  <c:v>18.838664774127587</c:v>
                </c:pt>
                <c:pt idx="5778">
                  <c:v>18.838393930137027</c:v>
                </c:pt>
                <c:pt idx="5779">
                  <c:v>18.8381237696113</c:v>
                </c:pt>
                <c:pt idx="5780">
                  <c:v>18.837854293071135</c:v>
                </c:pt>
                <c:pt idx="5781">
                  <c:v>18.837585501034535</c:v>
                </c:pt>
                <c:pt idx="5782">
                  <c:v>18.837317394016935</c:v>
                </c:pt>
                <c:pt idx="5783">
                  <c:v>18.837049972529396</c:v>
                </c:pt>
                <c:pt idx="5784">
                  <c:v>18.836783237080986</c:v>
                </c:pt>
                <c:pt idx="5785">
                  <c:v>18.836517188176199</c:v>
                </c:pt>
                <c:pt idx="5786">
                  <c:v>18.836251826317035</c:v>
                </c:pt>
                <c:pt idx="5787">
                  <c:v>18.83598715200171</c:v>
                </c:pt>
                <c:pt idx="5788">
                  <c:v>18.835723165725089</c:v>
                </c:pt>
                <c:pt idx="5789">
                  <c:v>18.835459867980287</c:v>
                </c:pt>
                <c:pt idx="5790">
                  <c:v>18.835197259255001</c:v>
                </c:pt>
                <c:pt idx="5791">
                  <c:v>18.834935340034935</c:v>
                </c:pt>
                <c:pt idx="5792">
                  <c:v>18.834674110801998</c:v>
                </c:pt>
                <c:pt idx="5793">
                  <c:v>18.834413572035189</c:v>
                </c:pt>
                <c:pt idx="5794">
                  <c:v>18.834153724210495</c:v>
                </c:pt>
                <c:pt idx="5795">
                  <c:v>18.833894567799035</c:v>
                </c:pt>
                <c:pt idx="5796">
                  <c:v>18.833636103270699</c:v>
                </c:pt>
                <c:pt idx="5797">
                  <c:v>18.8333783310912</c:v>
                </c:pt>
                <c:pt idx="5798">
                  <c:v>18.833121251722886</c:v>
                </c:pt>
                <c:pt idx="5799">
                  <c:v>18.832864865625101</c:v>
                </c:pt>
                <c:pt idx="5800">
                  <c:v>18.832609173253786</c:v>
                </c:pt>
                <c:pt idx="5801">
                  <c:v>18.8323541750615</c:v>
                </c:pt>
                <c:pt idx="5802">
                  <c:v>18.832099871497789</c:v>
                </c:pt>
                <c:pt idx="5803">
                  <c:v>18.831846263008831</c:v>
                </c:pt>
                <c:pt idx="5804">
                  <c:v>18.831593350037501</c:v>
                </c:pt>
                <c:pt idx="5805">
                  <c:v>18.8313411330235</c:v>
                </c:pt>
                <c:pt idx="5806">
                  <c:v>18.831089612403201</c:v>
                </c:pt>
                <c:pt idx="5807">
                  <c:v>18.830838788609835</c:v>
                </c:pt>
                <c:pt idx="5808">
                  <c:v>18.830588662073001</c:v>
                </c:pt>
                <c:pt idx="5809">
                  <c:v>18.830339233219689</c:v>
                </c:pt>
                <c:pt idx="5810">
                  <c:v>18.830090502473187</c:v>
                </c:pt>
                <c:pt idx="5811">
                  <c:v>18.829842470253599</c:v>
                </c:pt>
                <c:pt idx="5812">
                  <c:v>18.829595136977787</c:v>
                </c:pt>
                <c:pt idx="5813">
                  <c:v>18.8293485030594</c:v>
                </c:pt>
                <c:pt idx="5814">
                  <c:v>18.829102568908887</c:v>
                </c:pt>
                <c:pt idx="5815">
                  <c:v>18.828857334933389</c:v>
                </c:pt>
                <c:pt idx="5816">
                  <c:v>18.828612801536472</c:v>
                </c:pt>
                <c:pt idx="5817">
                  <c:v>18.828368969119701</c:v>
                </c:pt>
                <c:pt idx="5818">
                  <c:v>18.828125838079586</c:v>
                </c:pt>
                <c:pt idx="5819">
                  <c:v>18.827883408810909</c:v>
                </c:pt>
                <c:pt idx="5820">
                  <c:v>18.827641681703689</c:v>
                </c:pt>
                <c:pt idx="5821">
                  <c:v>18.827400657146701</c:v>
                </c:pt>
                <c:pt idx="5822">
                  <c:v>18.827160335523889</c:v>
                </c:pt>
                <c:pt idx="5823">
                  <c:v>18.826920717216939</c:v>
                </c:pt>
                <c:pt idx="5824">
                  <c:v>18.826681802602899</c:v>
                </c:pt>
                <c:pt idx="5825">
                  <c:v>18.826443592057402</c:v>
                </c:pt>
                <c:pt idx="5826">
                  <c:v>18.826206085951689</c:v>
                </c:pt>
                <c:pt idx="5827">
                  <c:v>18.825969284654199</c:v>
                </c:pt>
                <c:pt idx="5828">
                  <c:v>18.825733188529554</c:v>
                </c:pt>
                <c:pt idx="5829">
                  <c:v>18.825497797940599</c:v>
                </c:pt>
                <c:pt idx="5830">
                  <c:v>18.8252631132451</c:v>
                </c:pt>
                <c:pt idx="5831">
                  <c:v>18.825029134798587</c:v>
                </c:pt>
                <c:pt idx="5832">
                  <c:v>18.824795862953501</c:v>
                </c:pt>
                <c:pt idx="5833">
                  <c:v>18.824563298058731</c:v>
                </c:pt>
                <c:pt idx="5834">
                  <c:v>18.82433144046</c:v>
                </c:pt>
                <c:pt idx="5835">
                  <c:v>18.8241002904998</c:v>
                </c:pt>
                <c:pt idx="5836">
                  <c:v>18.8238698485175</c:v>
                </c:pt>
                <c:pt idx="5837">
                  <c:v>18.823640114849187</c:v>
                </c:pt>
                <c:pt idx="5838">
                  <c:v>18.823411089827786</c:v>
                </c:pt>
                <c:pt idx="5839">
                  <c:v>18.823182773782989</c:v>
                </c:pt>
                <c:pt idx="5840">
                  <c:v>18.822955167041734</c:v>
                </c:pt>
                <c:pt idx="5841">
                  <c:v>18.822728269925825</c:v>
                </c:pt>
                <c:pt idx="5842">
                  <c:v>18.822502082756923</c:v>
                </c:pt>
                <c:pt idx="5843">
                  <c:v>18.822276605851599</c:v>
                </c:pt>
                <c:pt idx="5844">
                  <c:v>18.822051839522889</c:v>
                </c:pt>
                <c:pt idx="5845">
                  <c:v>18.821827784081801</c:v>
                </c:pt>
                <c:pt idx="5846">
                  <c:v>18.821604439835188</c:v>
                </c:pt>
                <c:pt idx="5847">
                  <c:v>18.821381807087388</c:v>
                </c:pt>
                <c:pt idx="5848">
                  <c:v>18.821159886139096</c:v>
                </c:pt>
                <c:pt idx="5849">
                  <c:v>18.820938677288435</c:v>
                </c:pt>
                <c:pt idx="5850">
                  <c:v>18.820718180829289</c:v>
                </c:pt>
                <c:pt idx="5851">
                  <c:v>18.820498397053299</c:v>
                </c:pt>
                <c:pt idx="5852">
                  <c:v>18.820279326248535</c:v>
                </c:pt>
                <c:pt idx="5853">
                  <c:v>18.820060968699931</c:v>
                </c:pt>
                <c:pt idx="5854">
                  <c:v>18.819843324689131</c:v>
                </c:pt>
                <c:pt idx="5855">
                  <c:v>18.819626394494701</c:v>
                </c:pt>
                <c:pt idx="5856">
                  <c:v>18.819410178392101</c:v>
                </c:pt>
                <c:pt idx="5857">
                  <c:v>18.819194676653431</c:v>
                </c:pt>
                <c:pt idx="5858">
                  <c:v>18.818979889547787</c:v>
                </c:pt>
                <c:pt idx="5859">
                  <c:v>18.818765817341099</c:v>
                </c:pt>
                <c:pt idx="5860">
                  <c:v>18.818552460295798</c:v>
                </c:pt>
                <c:pt idx="5861">
                  <c:v>18.818339818671486</c:v>
                </c:pt>
                <c:pt idx="5862">
                  <c:v>18.818127892724586</c:v>
                </c:pt>
                <c:pt idx="5863">
                  <c:v>18.817916682708201</c:v>
                </c:pt>
                <c:pt idx="5864">
                  <c:v>18.8177061888723</c:v>
                </c:pt>
                <c:pt idx="5865">
                  <c:v>18.817496411463601</c:v>
                </c:pt>
                <c:pt idx="5866">
                  <c:v>18.817287350726001</c:v>
                </c:pt>
                <c:pt idx="5867">
                  <c:v>18.817079006899831</c:v>
                </c:pt>
                <c:pt idx="5868">
                  <c:v>18.816871380222398</c:v>
                </c:pt>
                <c:pt idx="5869">
                  <c:v>18.816664470928099</c:v>
                </c:pt>
                <c:pt idx="5870">
                  <c:v>18.816458279247701</c:v>
                </c:pt>
                <c:pt idx="5871">
                  <c:v>18.816252805409388</c:v>
                </c:pt>
                <c:pt idx="5872">
                  <c:v>18.816048049637601</c:v>
                </c:pt>
                <c:pt idx="5873">
                  <c:v>18.815844012154098</c:v>
                </c:pt>
                <c:pt idx="5874">
                  <c:v>18.815640693177034</c:v>
                </c:pt>
                <c:pt idx="5875">
                  <c:v>18.815438092922289</c:v>
                </c:pt>
                <c:pt idx="5876">
                  <c:v>18.815236211601587</c:v>
                </c:pt>
                <c:pt idx="5877">
                  <c:v>18.815035049423788</c:v>
                </c:pt>
                <c:pt idx="5878">
                  <c:v>18.814834606595131</c:v>
                </c:pt>
                <c:pt idx="5879">
                  <c:v>18.814634883318</c:v>
                </c:pt>
                <c:pt idx="5880">
                  <c:v>18.8144358797922</c:v>
                </c:pt>
                <c:pt idx="5881">
                  <c:v>18.814237596214198</c:v>
                </c:pt>
                <c:pt idx="5882">
                  <c:v>18.814040032777189</c:v>
                </c:pt>
                <c:pt idx="5883">
                  <c:v>18.813843189671399</c:v>
                </c:pt>
                <c:pt idx="5884">
                  <c:v>18.813647067084101</c:v>
                </c:pt>
                <c:pt idx="5885">
                  <c:v>18.813451665199125</c:v>
                </c:pt>
                <c:pt idx="5886">
                  <c:v>18.813256984196901</c:v>
                </c:pt>
                <c:pt idx="5887">
                  <c:v>18.813063024255925</c:v>
                </c:pt>
                <c:pt idx="5888">
                  <c:v>18.8128697855499</c:v>
                </c:pt>
                <c:pt idx="5889">
                  <c:v>18.812677268251001</c:v>
                </c:pt>
                <c:pt idx="5890">
                  <c:v>18.812485472527186</c:v>
                </c:pt>
                <c:pt idx="5891">
                  <c:v>18.812294398544001</c:v>
                </c:pt>
                <c:pt idx="5892">
                  <c:v>18.812104046463286</c:v>
                </c:pt>
                <c:pt idx="5893">
                  <c:v>18.811914416444722</c:v>
                </c:pt>
                <c:pt idx="5894">
                  <c:v>18.811725508642805</c:v>
                </c:pt>
                <c:pt idx="5895">
                  <c:v>18.811537323211731</c:v>
                </c:pt>
                <c:pt idx="5896">
                  <c:v>18.811349860300599</c:v>
                </c:pt>
                <c:pt idx="5897">
                  <c:v>18.811163120056634</c:v>
                </c:pt>
                <c:pt idx="5898">
                  <c:v>18.810977102622235</c:v>
                </c:pt>
                <c:pt idx="5899">
                  <c:v>18.8107918081386</c:v>
                </c:pt>
                <c:pt idx="5900">
                  <c:v>18.810607236742989</c:v>
                </c:pt>
                <c:pt idx="5901">
                  <c:v>18.810423388569689</c:v>
                </c:pt>
                <c:pt idx="5902">
                  <c:v>18.810240263749787</c:v>
                </c:pt>
                <c:pt idx="5903">
                  <c:v>18.810057862411639</c:v>
                </c:pt>
                <c:pt idx="5904">
                  <c:v>18.8098761846793</c:v>
                </c:pt>
                <c:pt idx="5905">
                  <c:v>18.809695230675587</c:v>
                </c:pt>
                <c:pt idx="5906">
                  <c:v>18.809515000519099</c:v>
                </c:pt>
                <c:pt idx="5907">
                  <c:v>18.809335494325499</c:v>
                </c:pt>
                <c:pt idx="5908">
                  <c:v>18.809156712207535</c:v>
                </c:pt>
                <c:pt idx="5909">
                  <c:v>18.808978654274831</c:v>
                </c:pt>
                <c:pt idx="5910">
                  <c:v>18.808801320633801</c:v>
                </c:pt>
                <c:pt idx="5911">
                  <c:v>18.808624711387989</c:v>
                </c:pt>
                <c:pt idx="5912">
                  <c:v>18.808448826637786</c:v>
                </c:pt>
                <c:pt idx="5913">
                  <c:v>18.80827366648063</c:v>
                </c:pt>
                <c:pt idx="5914">
                  <c:v>18.808099231010686</c:v>
                </c:pt>
                <c:pt idx="5915">
                  <c:v>18.807925520319301</c:v>
                </c:pt>
                <c:pt idx="5916">
                  <c:v>18.807752534494501</c:v>
                </c:pt>
                <c:pt idx="5917">
                  <c:v>18.807580273621486</c:v>
                </c:pt>
                <c:pt idx="5918">
                  <c:v>18.807408737782399</c:v>
                </c:pt>
                <c:pt idx="5919">
                  <c:v>18.807237927056235</c:v>
                </c:pt>
                <c:pt idx="5920">
                  <c:v>18.807067841518801</c:v>
                </c:pt>
                <c:pt idx="5921">
                  <c:v>18.80689848124323</c:v>
                </c:pt>
                <c:pt idx="5922">
                  <c:v>18.806729846299078</c:v>
                </c:pt>
                <c:pt idx="5923">
                  <c:v>18.806561936753887</c:v>
                </c:pt>
                <c:pt idx="5924">
                  <c:v>18.806394752670901</c:v>
                </c:pt>
                <c:pt idx="5925">
                  <c:v>18.806228294110987</c:v>
                </c:pt>
                <c:pt idx="5926">
                  <c:v>18.806062561131789</c:v>
                </c:pt>
                <c:pt idx="5927">
                  <c:v>18.8058975537887</c:v>
                </c:pt>
                <c:pt idx="5928">
                  <c:v>18.805733272132418</c:v>
                </c:pt>
                <c:pt idx="5929">
                  <c:v>18.805569716212801</c:v>
                </c:pt>
                <c:pt idx="5930">
                  <c:v>18.805406886074486</c:v>
                </c:pt>
                <c:pt idx="5931">
                  <c:v>18.805244781760589</c:v>
                </c:pt>
                <c:pt idx="5932">
                  <c:v>18.805083403310601</c:v>
                </c:pt>
                <c:pt idx="5933">
                  <c:v>18.804922750761186</c:v>
                </c:pt>
                <c:pt idx="5934">
                  <c:v>18.804762824146</c:v>
                </c:pt>
                <c:pt idx="5935">
                  <c:v>18.804603623495531</c:v>
                </c:pt>
                <c:pt idx="5936">
                  <c:v>18.804445148837399</c:v>
                </c:pt>
                <c:pt idx="5937">
                  <c:v>18.804287400196301</c:v>
                </c:pt>
                <c:pt idx="5938">
                  <c:v>18.804130377593687</c:v>
                </c:pt>
                <c:pt idx="5939">
                  <c:v>18.803974081048331</c:v>
                </c:pt>
                <c:pt idx="5940">
                  <c:v>18.803818510575599</c:v>
                </c:pt>
                <c:pt idx="5941">
                  <c:v>18.8036636661882</c:v>
                </c:pt>
                <c:pt idx="5942">
                  <c:v>18.803509547895789</c:v>
                </c:pt>
                <c:pt idx="5943">
                  <c:v>18.803356155705099</c:v>
                </c:pt>
                <c:pt idx="5944">
                  <c:v>18.803203489619531</c:v>
                </c:pt>
                <c:pt idx="5945">
                  <c:v>18.8030515496399</c:v>
                </c:pt>
                <c:pt idx="5946">
                  <c:v>18.802900335763589</c:v>
                </c:pt>
                <c:pt idx="5947">
                  <c:v>18.802749847985663</c:v>
                </c:pt>
                <c:pt idx="5948">
                  <c:v>18.802600086298401</c:v>
                </c:pt>
                <c:pt idx="5949">
                  <c:v>18.802451050689601</c:v>
                </c:pt>
                <c:pt idx="5950">
                  <c:v>18.802302741145049</c:v>
                </c:pt>
                <c:pt idx="5951">
                  <c:v>18.802155157648816</c:v>
                </c:pt>
                <c:pt idx="5952">
                  <c:v>18.802008300179089</c:v>
                </c:pt>
                <c:pt idx="5953">
                  <c:v>18.801862168713935</c:v>
                </c:pt>
                <c:pt idx="5954">
                  <c:v>18.8017167632268</c:v>
                </c:pt>
                <c:pt idx="5955">
                  <c:v>18.8015720836889</c:v>
                </c:pt>
                <c:pt idx="5956">
                  <c:v>18.801428130068299</c:v>
                </c:pt>
                <c:pt idx="5957">
                  <c:v>18.801284902330099</c:v>
                </c:pt>
                <c:pt idx="5958">
                  <c:v>18.801142400436287</c:v>
                </c:pt>
                <c:pt idx="5959">
                  <c:v>18.801000624346301</c:v>
                </c:pt>
                <c:pt idx="5960">
                  <c:v>18.800859574016201</c:v>
                </c:pt>
                <c:pt idx="5961">
                  <c:v>18.800719249399489</c:v>
                </c:pt>
                <c:pt idx="5962">
                  <c:v>18.800579650446501</c:v>
                </c:pt>
                <c:pt idx="5963">
                  <c:v>18.800440777104686</c:v>
                </c:pt>
                <c:pt idx="5964">
                  <c:v>18.800302629318601</c:v>
                </c:pt>
                <c:pt idx="5965">
                  <c:v>18.800165207029899</c:v>
                </c:pt>
                <c:pt idx="5966">
                  <c:v>18.800028510177189</c:v>
                </c:pt>
                <c:pt idx="5967">
                  <c:v>18.799892538696401</c:v>
                </c:pt>
                <c:pt idx="5968">
                  <c:v>18.799757292519974</c:v>
                </c:pt>
                <c:pt idx="5969">
                  <c:v>18.799622771578449</c:v>
                </c:pt>
                <c:pt idx="5970">
                  <c:v>18.799488975798699</c:v>
                </c:pt>
                <c:pt idx="5971">
                  <c:v>18.799355905104601</c:v>
                </c:pt>
                <c:pt idx="5972">
                  <c:v>18.799223559417289</c:v>
                </c:pt>
                <c:pt idx="5973">
                  <c:v>18.799091938655501</c:v>
                </c:pt>
                <c:pt idx="5974">
                  <c:v>18.798961042734302</c:v>
                </c:pt>
                <c:pt idx="5975">
                  <c:v>18.798830871565801</c:v>
                </c:pt>
                <c:pt idx="5976">
                  <c:v>18.798701425061086</c:v>
                </c:pt>
                <c:pt idx="5977">
                  <c:v>18.798572703125014</c:v>
                </c:pt>
                <c:pt idx="5978">
                  <c:v>18.798444705662948</c:v>
                </c:pt>
                <c:pt idx="5979">
                  <c:v>18.798317432574969</c:v>
                </c:pt>
                <c:pt idx="5980">
                  <c:v>18.798190883759652</c:v>
                </c:pt>
                <c:pt idx="5981">
                  <c:v>18.798065059112005</c:v>
                </c:pt>
                <c:pt idx="5982">
                  <c:v>18.797939958524086</c:v>
                </c:pt>
                <c:pt idx="5983">
                  <c:v>18.797815581885601</c:v>
                </c:pt>
                <c:pt idx="5984">
                  <c:v>18.797691929083001</c:v>
                </c:pt>
                <c:pt idx="5985">
                  <c:v>18.797569000000099</c:v>
                </c:pt>
                <c:pt idx="5986">
                  <c:v>18.797446794517587</c:v>
                </c:pt>
                <c:pt idx="5987">
                  <c:v>18.797325312513699</c:v>
                </c:pt>
                <c:pt idx="5988">
                  <c:v>18.797204553863192</c:v>
                </c:pt>
                <c:pt idx="5989">
                  <c:v>18.797084518438901</c:v>
                </c:pt>
                <c:pt idx="5990">
                  <c:v>18.7969652061097</c:v>
                </c:pt>
                <c:pt idx="5991">
                  <c:v>18.7968466167424</c:v>
                </c:pt>
                <c:pt idx="5992">
                  <c:v>18.7967287502007</c:v>
                </c:pt>
                <c:pt idx="5993">
                  <c:v>18.796611606345156</c:v>
                </c:pt>
                <c:pt idx="5994">
                  <c:v>18.796495185034601</c:v>
                </c:pt>
                <c:pt idx="5995">
                  <c:v>18.796379486123211</c:v>
                </c:pt>
                <c:pt idx="5996">
                  <c:v>18.7962645094645</c:v>
                </c:pt>
                <c:pt idx="5997">
                  <c:v>18.796150254906987</c:v>
                </c:pt>
                <c:pt idx="5998">
                  <c:v>18.796036722297899</c:v>
                </c:pt>
                <c:pt idx="5999">
                  <c:v>18.795923911480987</c:v>
                </c:pt>
                <c:pt idx="6000">
                  <c:v>18.795811822297399</c:v>
                </c:pt>
                <c:pt idx="6001">
                  <c:v>18.795700454584978</c:v>
                </c:pt>
                <c:pt idx="6002">
                  <c:v>18.795589808179589</c:v>
                </c:pt>
                <c:pt idx="6003">
                  <c:v>18.795479882914083</c:v>
                </c:pt>
                <c:pt idx="6004">
                  <c:v>18.795370678618202</c:v>
                </c:pt>
                <c:pt idx="6005">
                  <c:v>18.795262195118401</c:v>
                </c:pt>
                <c:pt idx="6006">
                  <c:v>18.795154432239187</c:v>
                </c:pt>
                <c:pt idx="6007">
                  <c:v>18.79504738980167</c:v>
                </c:pt>
                <c:pt idx="6008">
                  <c:v>18.794941067625299</c:v>
                </c:pt>
                <c:pt idx="6009">
                  <c:v>18.7948354655252</c:v>
                </c:pt>
                <c:pt idx="6010">
                  <c:v>18.794730583314486</c:v>
                </c:pt>
                <c:pt idx="6011">
                  <c:v>18.7946264208035</c:v>
                </c:pt>
                <c:pt idx="6012">
                  <c:v>18.79452297779947</c:v>
                </c:pt>
                <c:pt idx="6013">
                  <c:v>18.794420254107589</c:v>
                </c:pt>
                <c:pt idx="6014">
                  <c:v>18.794318249529589</c:v>
                </c:pt>
                <c:pt idx="6015">
                  <c:v>18.7942169638644</c:v>
                </c:pt>
                <c:pt idx="6016">
                  <c:v>18.7941163969084</c:v>
                </c:pt>
                <c:pt idx="6017">
                  <c:v>18.794016548455186</c:v>
                </c:pt>
                <c:pt idx="6018">
                  <c:v>18.793917418295798</c:v>
                </c:pt>
                <c:pt idx="6019">
                  <c:v>18.7938190062182</c:v>
                </c:pt>
                <c:pt idx="6020">
                  <c:v>18.793721312007602</c:v>
                </c:pt>
                <c:pt idx="6021">
                  <c:v>18.793624335446687</c:v>
                </c:pt>
                <c:pt idx="6022">
                  <c:v>18.793528076315056</c:v>
                </c:pt>
                <c:pt idx="6023">
                  <c:v>18.793432534390149</c:v>
                </c:pt>
                <c:pt idx="6024">
                  <c:v>18.793337709446501</c:v>
                </c:pt>
                <c:pt idx="6025">
                  <c:v>18.793243601254886</c:v>
                </c:pt>
                <c:pt idx="6026">
                  <c:v>18.793150209584699</c:v>
                </c:pt>
                <c:pt idx="6027">
                  <c:v>18.793057534201889</c:v>
                </c:pt>
                <c:pt idx="6028">
                  <c:v>18.792965574869889</c:v>
                </c:pt>
                <c:pt idx="6029">
                  <c:v>18.792874331349289</c:v>
                </c:pt>
                <c:pt idx="6030">
                  <c:v>18.792783803398052</c:v>
                </c:pt>
                <c:pt idx="6031">
                  <c:v>18.792693990771529</c:v>
                </c:pt>
                <c:pt idx="6032">
                  <c:v>18.792604893222489</c:v>
                </c:pt>
                <c:pt idx="6033">
                  <c:v>18.792516510499809</c:v>
                </c:pt>
                <c:pt idx="6034">
                  <c:v>18.792428842351441</c:v>
                </c:pt>
                <c:pt idx="6035">
                  <c:v>18.792341888521243</c:v>
                </c:pt>
                <c:pt idx="6036">
                  <c:v>18.792255648751699</c:v>
                </c:pt>
                <c:pt idx="6037">
                  <c:v>18.7921701227807</c:v>
                </c:pt>
                <c:pt idx="6038">
                  <c:v>18.792085310344987</c:v>
                </c:pt>
                <c:pt idx="6039">
                  <c:v>18.792001211178189</c:v>
                </c:pt>
                <c:pt idx="6040">
                  <c:v>18.791917825011101</c:v>
                </c:pt>
                <c:pt idx="6041">
                  <c:v>18.791835151571988</c:v>
                </c:pt>
                <c:pt idx="6042">
                  <c:v>18.791753190586501</c:v>
                </c:pt>
                <c:pt idx="6043">
                  <c:v>18.791671941777189</c:v>
                </c:pt>
                <c:pt idx="6044">
                  <c:v>18.791591404864501</c:v>
                </c:pt>
                <c:pt idx="6045">
                  <c:v>18.791511579565565</c:v>
                </c:pt>
                <c:pt idx="6046">
                  <c:v>18.791432465596099</c:v>
                </c:pt>
                <c:pt idx="6047">
                  <c:v>18.791354062667299</c:v>
                </c:pt>
                <c:pt idx="6048">
                  <c:v>18.791276370489086</c:v>
                </c:pt>
                <c:pt idx="6049">
                  <c:v>18.791199388768089</c:v>
                </c:pt>
                <c:pt idx="6050">
                  <c:v>18.791123117209001</c:v>
                </c:pt>
                <c:pt idx="6051">
                  <c:v>18.791047555512886</c:v>
                </c:pt>
                <c:pt idx="6052">
                  <c:v>18.790972703378888</c:v>
                </c:pt>
                <c:pt idx="6053">
                  <c:v>18.790898560503088</c:v>
                </c:pt>
                <c:pt idx="6054">
                  <c:v>18.7908251265792</c:v>
                </c:pt>
                <c:pt idx="6055">
                  <c:v>18.790752401298299</c:v>
                </c:pt>
                <c:pt idx="6056">
                  <c:v>18.790680384348502</c:v>
                </c:pt>
                <c:pt idx="6057">
                  <c:v>18.790609075415574</c:v>
                </c:pt>
                <c:pt idx="6058">
                  <c:v>18.790538474182789</c:v>
                </c:pt>
                <c:pt idx="6059">
                  <c:v>18.790468580330689</c:v>
                </c:pt>
                <c:pt idx="6060">
                  <c:v>18.790399393536763</c:v>
                </c:pt>
                <c:pt idx="6061">
                  <c:v>18.790330913476787</c:v>
                </c:pt>
                <c:pt idx="6062">
                  <c:v>18.790263139822887</c:v>
                </c:pt>
                <c:pt idx="6063">
                  <c:v>18.790196072244989</c:v>
                </c:pt>
                <c:pt idx="6064">
                  <c:v>18.790129710411186</c:v>
                </c:pt>
                <c:pt idx="6065">
                  <c:v>18.790064053985599</c:v>
                </c:pt>
                <c:pt idx="6066">
                  <c:v>18.789999102630802</c:v>
                </c:pt>
                <c:pt idx="6067">
                  <c:v>18.789934856006287</c:v>
                </c:pt>
                <c:pt idx="6068">
                  <c:v>18.789871313769186</c:v>
                </c:pt>
                <c:pt idx="6069">
                  <c:v>18.789808475573889</c:v>
                </c:pt>
                <c:pt idx="6070">
                  <c:v>18.789746341072007</c:v>
                </c:pt>
                <c:pt idx="6071">
                  <c:v>18.789684909913689</c:v>
                </c:pt>
                <c:pt idx="6072">
                  <c:v>18.789624181744689</c:v>
                </c:pt>
                <c:pt idx="6073">
                  <c:v>18.789564156209899</c:v>
                </c:pt>
                <c:pt idx="6074">
                  <c:v>18.789504832949998</c:v>
                </c:pt>
                <c:pt idx="6075">
                  <c:v>18.789446211604776</c:v>
                </c:pt>
                <c:pt idx="6076">
                  <c:v>18.789388291810788</c:v>
                </c:pt>
                <c:pt idx="6077">
                  <c:v>18.789331073201005</c:v>
                </c:pt>
                <c:pt idx="6078">
                  <c:v>18.789274555407989</c:v>
                </c:pt>
                <c:pt idx="6079">
                  <c:v>18.789218738059599</c:v>
                </c:pt>
                <c:pt idx="6080">
                  <c:v>18.789163620782286</c:v>
                </c:pt>
                <c:pt idx="6081">
                  <c:v>18.789109203199654</c:v>
                </c:pt>
                <c:pt idx="6082">
                  <c:v>18.789055484933787</c:v>
                </c:pt>
                <c:pt idx="6083">
                  <c:v>18.789002465602199</c:v>
                </c:pt>
                <c:pt idx="6084">
                  <c:v>18.788950144821499</c:v>
                </c:pt>
                <c:pt idx="6085">
                  <c:v>18.788898522205187</c:v>
                </c:pt>
                <c:pt idx="6086">
                  <c:v>18.788847597364025</c:v>
                </c:pt>
                <c:pt idx="6087">
                  <c:v>18.788797369907389</c:v>
                </c:pt>
                <c:pt idx="6088">
                  <c:v>18.788747839440433</c:v>
                </c:pt>
                <c:pt idx="6089">
                  <c:v>18.788699005567089</c:v>
                </c:pt>
                <c:pt idx="6090">
                  <c:v>18.788650867888887</c:v>
                </c:pt>
                <c:pt idx="6091">
                  <c:v>18.788603426003096</c:v>
                </c:pt>
                <c:pt idx="6092">
                  <c:v>18.788556679506552</c:v>
                </c:pt>
                <c:pt idx="6093">
                  <c:v>18.788510627992789</c:v>
                </c:pt>
                <c:pt idx="6094">
                  <c:v>18.788465271052502</c:v>
                </c:pt>
                <c:pt idx="6095">
                  <c:v>18.788420608274034</c:v>
                </c:pt>
                <c:pt idx="6096">
                  <c:v>18.788376639244074</c:v>
                </c:pt>
                <c:pt idx="6097">
                  <c:v>18.788333363545625</c:v>
                </c:pt>
                <c:pt idx="6098">
                  <c:v>18.788290780760317</c:v>
                </c:pt>
                <c:pt idx="6099">
                  <c:v>18.788248890466349</c:v>
                </c:pt>
                <c:pt idx="6100">
                  <c:v>18.788207692240189</c:v>
                </c:pt>
                <c:pt idx="6101">
                  <c:v>18.788167185655102</c:v>
                </c:pt>
                <c:pt idx="6102">
                  <c:v>18.78812737028224</c:v>
                </c:pt>
                <c:pt idx="6103">
                  <c:v>18.788088245691089</c:v>
                </c:pt>
                <c:pt idx="6104">
                  <c:v>18.788049811446989</c:v>
                </c:pt>
                <c:pt idx="6105">
                  <c:v>18.788012067114789</c:v>
                </c:pt>
                <c:pt idx="6106">
                  <c:v>18.787975012255721</c:v>
                </c:pt>
                <c:pt idx="6107">
                  <c:v>18.787938646427889</c:v>
                </c:pt>
                <c:pt idx="6108">
                  <c:v>18.787902969188501</c:v>
                </c:pt>
                <c:pt idx="6109">
                  <c:v>18.787867980091701</c:v>
                </c:pt>
                <c:pt idx="6110">
                  <c:v>18.787833678688987</c:v>
                </c:pt>
                <c:pt idx="6111">
                  <c:v>18.787800064529588</c:v>
                </c:pt>
                <c:pt idx="6112">
                  <c:v>18.787767137160156</c:v>
                </c:pt>
                <c:pt idx="6113">
                  <c:v>18.787734896125485</c:v>
                </c:pt>
                <c:pt idx="6114">
                  <c:v>18.787703340967507</c:v>
                </c:pt>
                <c:pt idx="6115">
                  <c:v>18.787672471225811</c:v>
                </c:pt>
                <c:pt idx="6116">
                  <c:v>18.787642286437283</c:v>
                </c:pt>
                <c:pt idx="6117">
                  <c:v>18.787612786137025</c:v>
                </c:pt>
                <c:pt idx="6118">
                  <c:v>18.787583969857501</c:v>
                </c:pt>
                <c:pt idx="6119">
                  <c:v>18.787555837128089</c:v>
                </c:pt>
                <c:pt idx="6120">
                  <c:v>18.787528387476886</c:v>
                </c:pt>
                <c:pt idx="6121">
                  <c:v>18.787501620428888</c:v>
                </c:pt>
                <c:pt idx="6122">
                  <c:v>18.787475535506889</c:v>
                </c:pt>
                <c:pt idx="6123">
                  <c:v>18.787450132231488</c:v>
                </c:pt>
                <c:pt idx="6124">
                  <c:v>18.787425410120687</c:v>
                </c:pt>
                <c:pt idx="6125">
                  <c:v>18.787401368690201</c:v>
                </c:pt>
                <c:pt idx="6126">
                  <c:v>18.787378007453299</c:v>
                </c:pt>
                <c:pt idx="6127">
                  <c:v>18.787355325920988</c:v>
                </c:pt>
                <c:pt idx="6128">
                  <c:v>18.787333323601889</c:v>
                </c:pt>
                <c:pt idx="6129">
                  <c:v>18.787312000002089</c:v>
                </c:pt>
                <c:pt idx="6130">
                  <c:v>18.787291354625989</c:v>
                </c:pt>
                <c:pt idx="6131">
                  <c:v>18.787271386974599</c:v>
                </c:pt>
                <c:pt idx="6132">
                  <c:v>18.787252096547402</c:v>
                </c:pt>
                <c:pt idx="6133">
                  <c:v>18.787233482841089</c:v>
                </c:pt>
                <c:pt idx="6134">
                  <c:v>18.787215545350588</c:v>
                </c:pt>
                <c:pt idx="6135">
                  <c:v>18.787198283567527</c:v>
                </c:pt>
                <c:pt idx="6136">
                  <c:v>18.7871816969826</c:v>
                </c:pt>
                <c:pt idx="6137">
                  <c:v>18.787165785082731</c:v>
                </c:pt>
                <c:pt idx="6138">
                  <c:v>18.787150547353189</c:v>
                </c:pt>
                <c:pt idx="6139">
                  <c:v>18.787135983277189</c:v>
                </c:pt>
                <c:pt idx="6140">
                  <c:v>18.787122092335025</c:v>
                </c:pt>
                <c:pt idx="6141">
                  <c:v>18.787108874005789</c:v>
                </c:pt>
                <c:pt idx="6142">
                  <c:v>18.787096327764786</c:v>
                </c:pt>
                <c:pt idx="6143">
                  <c:v>18.7870844530858</c:v>
                </c:pt>
                <c:pt idx="6144">
                  <c:v>18.7870732494404</c:v>
                </c:pt>
                <c:pt idx="6145">
                  <c:v>18.787062716297701</c:v>
                </c:pt>
                <c:pt idx="6146">
                  <c:v>18.787052853124589</c:v>
                </c:pt>
                <c:pt idx="6147">
                  <c:v>18.787043659385589</c:v>
                </c:pt>
                <c:pt idx="6148">
                  <c:v>18.787035134542986</c:v>
                </c:pt>
                <c:pt idx="6149">
                  <c:v>18.787027278056989</c:v>
                </c:pt>
                <c:pt idx="6150">
                  <c:v>18.787020089384889</c:v>
                </c:pt>
                <c:pt idx="6151">
                  <c:v>18.787013567982989</c:v>
                </c:pt>
                <c:pt idx="6152">
                  <c:v>18.787007713303886</c:v>
                </c:pt>
                <c:pt idx="6153">
                  <c:v>18.787002524798787</c:v>
                </c:pt>
                <c:pt idx="6154">
                  <c:v>18.786998001916299</c:v>
                </c:pt>
                <c:pt idx="6155">
                  <c:v>18.786994144103002</c:v>
                </c:pt>
                <c:pt idx="6156">
                  <c:v>18.786990950803087</c:v>
                </c:pt>
                <c:pt idx="6157">
                  <c:v>18.78698842145895</c:v>
                </c:pt>
                <c:pt idx="6158">
                  <c:v>18.786986555509152</c:v>
                </c:pt>
                <c:pt idx="6159">
                  <c:v>18.786985352392801</c:v>
                </c:pt>
                <c:pt idx="6160">
                  <c:v>18.786984811544286</c:v>
                </c:pt>
                <c:pt idx="6161">
                  <c:v>18.786984932396887</c:v>
                </c:pt>
                <c:pt idx="6162">
                  <c:v>18.786985714381501</c:v>
                </c:pt>
                <c:pt idx="6163">
                  <c:v>18.786987156926799</c:v>
                </c:pt>
                <c:pt idx="6164">
                  <c:v>18.786989259459087</c:v>
                </c:pt>
                <c:pt idx="6165">
                  <c:v>18.786992021402899</c:v>
                </c:pt>
                <c:pt idx="6166">
                  <c:v>18.78699544218</c:v>
                </c:pt>
                <c:pt idx="6167">
                  <c:v>18.786999521210287</c:v>
                </c:pt>
                <c:pt idx="6168">
                  <c:v>18.787004257911502</c:v>
                </c:pt>
                <c:pt idx="6169">
                  <c:v>18.787009651699087</c:v>
                </c:pt>
                <c:pt idx="6170">
                  <c:v>18.787015701986405</c:v>
                </c:pt>
                <c:pt idx="6171">
                  <c:v>18.787022408184189</c:v>
                </c:pt>
                <c:pt idx="6172">
                  <c:v>18.787029769701796</c:v>
                </c:pt>
                <c:pt idx="6173">
                  <c:v>18.787037785946087</c:v>
                </c:pt>
                <c:pt idx="6174">
                  <c:v>18.787046456320883</c:v>
                </c:pt>
                <c:pt idx="6175">
                  <c:v>18.787055780229799</c:v>
                </c:pt>
                <c:pt idx="6176">
                  <c:v>18.787065757072131</c:v>
                </c:pt>
                <c:pt idx="6177">
                  <c:v>18.787076386246287</c:v>
                </c:pt>
                <c:pt idx="6178">
                  <c:v>18.787087667148199</c:v>
                </c:pt>
                <c:pt idx="6179">
                  <c:v>18.787099599171494</c:v>
                </c:pt>
                <c:pt idx="6180">
                  <c:v>18.787112181708689</c:v>
                </c:pt>
                <c:pt idx="6181">
                  <c:v>18.787125414148498</c:v>
                </c:pt>
                <c:pt idx="6182">
                  <c:v>18.787139295878486</c:v>
                </c:pt>
                <c:pt idx="6183">
                  <c:v>18.787153826284101</c:v>
                </c:pt>
                <c:pt idx="6184">
                  <c:v>18.787169004748389</c:v>
                </c:pt>
                <c:pt idx="6185">
                  <c:v>18.7871848306525</c:v>
                </c:pt>
                <c:pt idx="6186">
                  <c:v>18.78720130337507</c:v>
                </c:pt>
                <c:pt idx="6187">
                  <c:v>18.78721842229363</c:v>
                </c:pt>
                <c:pt idx="6188">
                  <c:v>18.787236186782089</c:v>
                </c:pt>
                <c:pt idx="6189">
                  <c:v>18.787254596213501</c:v>
                </c:pt>
                <c:pt idx="6190">
                  <c:v>18.787273649958188</c:v>
                </c:pt>
                <c:pt idx="6191">
                  <c:v>18.787293347384686</c:v>
                </c:pt>
                <c:pt idx="6192">
                  <c:v>18.787313687859189</c:v>
                </c:pt>
                <c:pt idx="6193">
                  <c:v>18.787334670745796</c:v>
                </c:pt>
                <c:pt idx="6194">
                  <c:v>18.787356295407587</c:v>
                </c:pt>
                <c:pt idx="6195">
                  <c:v>18.7873785612036</c:v>
                </c:pt>
                <c:pt idx="6196">
                  <c:v>18.787401467492231</c:v>
                </c:pt>
                <c:pt idx="6197">
                  <c:v>18.787425013629488</c:v>
                </c:pt>
                <c:pt idx="6198">
                  <c:v>18.787449198968858</c:v>
                </c:pt>
                <c:pt idx="6199">
                  <c:v>18.787474022863186</c:v>
                </c:pt>
                <c:pt idx="6200">
                  <c:v>18.787499484661005</c:v>
                </c:pt>
                <c:pt idx="6201">
                  <c:v>18.787525583710948</c:v>
                </c:pt>
                <c:pt idx="6202">
                  <c:v>18.7875523193586</c:v>
                </c:pt>
                <c:pt idx="6203">
                  <c:v>18.787579690946952</c:v>
                </c:pt>
                <c:pt idx="6204">
                  <c:v>18.787607697818501</c:v>
                </c:pt>
                <c:pt idx="6205">
                  <c:v>18.78763633931176</c:v>
                </c:pt>
                <c:pt idx="6206">
                  <c:v>18.787665614765686</c:v>
                </c:pt>
                <c:pt idx="6207">
                  <c:v>18.787695523514699</c:v>
                </c:pt>
                <c:pt idx="6208">
                  <c:v>18.787726064892599</c:v>
                </c:pt>
                <c:pt idx="6209">
                  <c:v>18.787757238230792</c:v>
                </c:pt>
                <c:pt idx="6210">
                  <c:v>18.787789042859089</c:v>
                </c:pt>
                <c:pt idx="6211">
                  <c:v>18.787821478104899</c:v>
                </c:pt>
                <c:pt idx="6212">
                  <c:v>18.787854543293498</c:v>
                </c:pt>
                <c:pt idx="6213">
                  <c:v>18.787888237748501</c:v>
                </c:pt>
                <c:pt idx="6214">
                  <c:v>18.78792256079107</c:v>
                </c:pt>
                <c:pt idx="6215">
                  <c:v>18.787957511741499</c:v>
                </c:pt>
                <c:pt idx="6216">
                  <c:v>18.7879930899167</c:v>
                </c:pt>
                <c:pt idx="6217">
                  <c:v>18.788029294631922</c:v>
                </c:pt>
                <c:pt idx="6218">
                  <c:v>18.788066125202</c:v>
                </c:pt>
                <c:pt idx="6219">
                  <c:v>18.788103580936827</c:v>
                </c:pt>
                <c:pt idx="6220">
                  <c:v>18.788141661147627</c:v>
                </c:pt>
                <c:pt idx="6221">
                  <c:v>18.788180365141589</c:v>
                </c:pt>
                <c:pt idx="6222">
                  <c:v>18.788219692223489</c:v>
                </c:pt>
                <c:pt idx="6223">
                  <c:v>18.788259641698687</c:v>
                </c:pt>
                <c:pt idx="6224">
                  <c:v>18.788300212867476</c:v>
                </c:pt>
                <c:pt idx="6225">
                  <c:v>18.788341405030941</c:v>
                </c:pt>
                <c:pt idx="6226">
                  <c:v>18.788383217486686</c:v>
                </c:pt>
                <c:pt idx="6227">
                  <c:v>18.788425649530076</c:v>
                </c:pt>
                <c:pt idx="6228">
                  <c:v>18.788468700456399</c:v>
                </c:pt>
                <c:pt idx="6229">
                  <c:v>18.78851236955667</c:v>
                </c:pt>
                <c:pt idx="6230">
                  <c:v>18.788556656121589</c:v>
                </c:pt>
                <c:pt idx="6231">
                  <c:v>18.788601559440089</c:v>
                </c:pt>
                <c:pt idx="6232">
                  <c:v>18.788647078797403</c:v>
                </c:pt>
                <c:pt idx="6233">
                  <c:v>18.788693213479025</c:v>
                </c:pt>
                <c:pt idx="6234">
                  <c:v>18.788739962767064</c:v>
                </c:pt>
                <c:pt idx="6235">
                  <c:v>18.788787325942863</c:v>
                </c:pt>
                <c:pt idx="6236">
                  <c:v>18.788835302284699</c:v>
                </c:pt>
                <c:pt idx="6237">
                  <c:v>18.788883891069105</c:v>
                </c:pt>
                <c:pt idx="6238">
                  <c:v>18.788933091572009</c:v>
                </c:pt>
                <c:pt idx="6239">
                  <c:v>18.788982903066486</c:v>
                </c:pt>
                <c:pt idx="6240">
                  <c:v>18.789033324823034</c:v>
                </c:pt>
                <c:pt idx="6241">
                  <c:v>18.789084356112188</c:v>
                </c:pt>
                <c:pt idx="6242">
                  <c:v>18.789135996200699</c:v>
                </c:pt>
                <c:pt idx="6243">
                  <c:v>18.789188244354602</c:v>
                </c:pt>
                <c:pt idx="6244">
                  <c:v>18.789241099837689</c:v>
                </c:pt>
                <c:pt idx="6245">
                  <c:v>18.78929456191177</c:v>
                </c:pt>
                <c:pt idx="6246">
                  <c:v>18.789348629837686</c:v>
                </c:pt>
                <c:pt idx="6247">
                  <c:v>18.789403302872852</c:v>
                </c:pt>
                <c:pt idx="6248">
                  <c:v>18.789458580274587</c:v>
                </c:pt>
                <c:pt idx="6249">
                  <c:v>18.789514461297099</c:v>
                </c:pt>
                <c:pt idx="6250">
                  <c:v>18.789570945192889</c:v>
                </c:pt>
                <c:pt idx="6251">
                  <c:v>18.78962803121367</c:v>
                </c:pt>
                <c:pt idx="6252">
                  <c:v>18.789685718608435</c:v>
                </c:pt>
                <c:pt idx="6253">
                  <c:v>18.789744006623902</c:v>
                </c:pt>
                <c:pt idx="6254">
                  <c:v>18.789802894506789</c:v>
                </c:pt>
                <c:pt idx="6255">
                  <c:v>18.789862381499788</c:v>
                </c:pt>
                <c:pt idx="6256">
                  <c:v>18.7899224668454</c:v>
                </c:pt>
                <c:pt idx="6257">
                  <c:v>18.789983149783499</c:v>
                </c:pt>
                <c:pt idx="6258">
                  <c:v>18.790044429552701</c:v>
                </c:pt>
                <c:pt idx="6259">
                  <c:v>18.790106305389141</c:v>
                </c:pt>
                <c:pt idx="6260">
                  <c:v>18.790168776528599</c:v>
                </c:pt>
                <c:pt idx="6261">
                  <c:v>18.790231842202989</c:v>
                </c:pt>
                <c:pt idx="6262">
                  <c:v>18.790295501644302</c:v>
                </c:pt>
                <c:pt idx="6263">
                  <c:v>18.790359754081599</c:v>
                </c:pt>
                <c:pt idx="6264">
                  <c:v>18.790424598742689</c:v>
                </c:pt>
                <c:pt idx="6265">
                  <c:v>18.823112915790599</c:v>
                </c:pt>
                <c:pt idx="6266">
                  <c:v>18.823298442333186</c:v>
                </c:pt>
                <c:pt idx="6267">
                  <c:v>18.823484322098835</c:v>
                </c:pt>
                <c:pt idx="6268">
                  <c:v>18.823670554022002</c:v>
                </c:pt>
                <c:pt idx="6269">
                  <c:v>18.823857137037631</c:v>
                </c:pt>
                <c:pt idx="6270">
                  <c:v>18.824044070079488</c:v>
                </c:pt>
                <c:pt idx="6271">
                  <c:v>18.824231352081</c:v>
                </c:pt>
                <c:pt idx="6272">
                  <c:v>18.824418981974986</c:v>
                </c:pt>
                <c:pt idx="6273">
                  <c:v>18.824606958693899</c:v>
                </c:pt>
                <c:pt idx="6274">
                  <c:v>18.824795281169489</c:v>
                </c:pt>
                <c:pt idx="6275">
                  <c:v>18.824983948333202</c:v>
                </c:pt>
                <c:pt idx="6276">
                  <c:v>18.825172959115786</c:v>
                </c:pt>
                <c:pt idx="6277">
                  <c:v>18.825362312447702</c:v>
                </c:pt>
                <c:pt idx="6278">
                  <c:v>18.825552007258601</c:v>
                </c:pt>
                <c:pt idx="6279">
                  <c:v>18.825742042477618</c:v>
                </c:pt>
                <c:pt idx="6280">
                  <c:v>18.8259324170347</c:v>
                </c:pt>
                <c:pt idx="6281">
                  <c:v>18.826123129857031</c:v>
                </c:pt>
                <c:pt idx="6282">
                  <c:v>18.826314179872899</c:v>
                </c:pt>
                <c:pt idx="6283">
                  <c:v>18.8265055660098</c:v>
                </c:pt>
                <c:pt idx="6284">
                  <c:v>18.826697287194687</c:v>
                </c:pt>
                <c:pt idx="6285">
                  <c:v>18.826889342354001</c:v>
                </c:pt>
                <c:pt idx="6286">
                  <c:v>18.82708173041383</c:v>
                </c:pt>
                <c:pt idx="6287">
                  <c:v>18.827274450299914</c:v>
                </c:pt>
                <c:pt idx="6288">
                  <c:v>18.827467500936802</c:v>
                </c:pt>
                <c:pt idx="6289">
                  <c:v>18.827660881249887</c:v>
                </c:pt>
                <c:pt idx="6290">
                  <c:v>18.827854590163099</c:v>
                </c:pt>
                <c:pt idx="6291">
                  <c:v>18.8280486266003</c:v>
                </c:pt>
                <c:pt idx="6292">
                  <c:v>18.828242989484789</c:v>
                </c:pt>
                <c:pt idx="6293">
                  <c:v>18.82843767773948</c:v>
                </c:pt>
                <c:pt idx="6294">
                  <c:v>18.828632690287474</c:v>
                </c:pt>
                <c:pt idx="6295">
                  <c:v>18.828828026050751</c:v>
                </c:pt>
                <c:pt idx="6296">
                  <c:v>18.829023683950087</c:v>
                </c:pt>
                <c:pt idx="6297">
                  <c:v>18.829219662907789</c:v>
                </c:pt>
                <c:pt idx="6298">
                  <c:v>18.82941596184461</c:v>
                </c:pt>
                <c:pt idx="6299">
                  <c:v>18.829612579680134</c:v>
                </c:pt>
                <c:pt idx="6300">
                  <c:v>18.829809515336088</c:v>
                </c:pt>
                <c:pt idx="6301">
                  <c:v>18.830006767731099</c:v>
                </c:pt>
                <c:pt idx="6302">
                  <c:v>18.8302043357847</c:v>
                </c:pt>
                <c:pt idx="6303">
                  <c:v>18.830402218416001</c:v>
                </c:pt>
                <c:pt idx="6304">
                  <c:v>18.8306004145436</c:v>
                </c:pt>
                <c:pt idx="6305">
                  <c:v>18.830798923085631</c:v>
                </c:pt>
                <c:pt idx="6306">
                  <c:v>18.830997742959905</c:v>
                </c:pt>
                <c:pt idx="6307">
                  <c:v>18.8311968730841</c:v>
                </c:pt>
                <c:pt idx="6308">
                  <c:v>18.831396312375286</c:v>
                </c:pt>
                <c:pt idx="6309">
                  <c:v>18.831596059750201</c:v>
                </c:pt>
                <c:pt idx="6310">
                  <c:v>18.831796114125289</c:v>
                </c:pt>
                <c:pt idx="6311">
                  <c:v>18.831996474417029</c:v>
                </c:pt>
                <c:pt idx="6312">
                  <c:v>18.832197139540501</c:v>
                </c:pt>
                <c:pt idx="6313">
                  <c:v>18.832398108411631</c:v>
                </c:pt>
                <c:pt idx="6314">
                  <c:v>18.83259937994524</c:v>
                </c:pt>
                <c:pt idx="6315">
                  <c:v>18.832800953056935</c:v>
                </c:pt>
                <c:pt idx="6316">
                  <c:v>18.833002826660099</c:v>
                </c:pt>
                <c:pt idx="6317">
                  <c:v>18.833204999669501</c:v>
                </c:pt>
                <c:pt idx="6318">
                  <c:v>18.8334074709988</c:v>
                </c:pt>
                <c:pt idx="6319">
                  <c:v>18.833610239561317</c:v>
                </c:pt>
                <c:pt idx="6320">
                  <c:v>18.833813304271199</c:v>
                </c:pt>
                <c:pt idx="6321">
                  <c:v>18.834016664040721</c:v>
                </c:pt>
                <c:pt idx="6322">
                  <c:v>18.834220317782201</c:v>
                </c:pt>
                <c:pt idx="6323">
                  <c:v>18.834424264408735</c:v>
                </c:pt>
                <c:pt idx="6324">
                  <c:v>18.834628502831887</c:v>
                </c:pt>
                <c:pt idx="6325">
                  <c:v>18.834833031963889</c:v>
                </c:pt>
                <c:pt idx="6326">
                  <c:v>18.835037850716088</c:v>
                </c:pt>
                <c:pt idx="6327">
                  <c:v>18.835242957999789</c:v>
                </c:pt>
                <c:pt idx="6328">
                  <c:v>18.835448352725752</c:v>
                </c:pt>
                <c:pt idx="6329">
                  <c:v>18.8356540338056</c:v>
                </c:pt>
                <c:pt idx="6330">
                  <c:v>18.835860000148905</c:v>
                </c:pt>
                <c:pt idx="6331">
                  <c:v>18.836066250666299</c:v>
                </c:pt>
                <c:pt idx="6332">
                  <c:v>18.836272784267788</c:v>
                </c:pt>
                <c:pt idx="6333">
                  <c:v>18.836479599863086</c:v>
                </c:pt>
                <c:pt idx="6334">
                  <c:v>18.836686696361689</c:v>
                </c:pt>
                <c:pt idx="6335">
                  <c:v>18.836894072673399</c:v>
                </c:pt>
                <c:pt idx="6336">
                  <c:v>18.837101727706983</c:v>
                </c:pt>
                <c:pt idx="6337">
                  <c:v>18.8373096603706</c:v>
                </c:pt>
                <c:pt idx="6338">
                  <c:v>18.837517869573887</c:v>
                </c:pt>
                <c:pt idx="6339">
                  <c:v>18.837726354224888</c:v>
                </c:pt>
                <c:pt idx="6340">
                  <c:v>18.837935113232323</c:v>
                </c:pt>
                <c:pt idx="6341">
                  <c:v>18.838144145502987</c:v>
                </c:pt>
                <c:pt idx="6342">
                  <c:v>18.838353449945899</c:v>
                </c:pt>
                <c:pt idx="6343">
                  <c:v>18.8385630254683</c:v>
                </c:pt>
                <c:pt idx="6344">
                  <c:v>18.838772870977245</c:v>
                </c:pt>
                <c:pt idx="6345">
                  <c:v>18.838982985381087</c:v>
                </c:pt>
                <c:pt idx="6346">
                  <c:v>18.839193367585899</c:v>
                </c:pt>
                <c:pt idx="6347">
                  <c:v>18.839404016499035</c:v>
                </c:pt>
                <c:pt idx="6348">
                  <c:v>18.839614931026802</c:v>
                </c:pt>
                <c:pt idx="6349">
                  <c:v>18.839826110076231</c:v>
                </c:pt>
                <c:pt idx="6350">
                  <c:v>18.840037552553486</c:v>
                </c:pt>
                <c:pt idx="6351">
                  <c:v>18.840249257364572</c:v>
                </c:pt>
                <c:pt idx="6352">
                  <c:v>18.840461223416735</c:v>
                </c:pt>
                <c:pt idx="6353">
                  <c:v>18.840673449614531</c:v>
                </c:pt>
                <c:pt idx="6354">
                  <c:v>18.840885934864399</c:v>
                </c:pt>
                <c:pt idx="6355">
                  <c:v>18.841098678072001</c:v>
                </c:pt>
                <c:pt idx="6356">
                  <c:v>18.841311678142802</c:v>
                </c:pt>
                <c:pt idx="6357">
                  <c:v>18.841524933982189</c:v>
                </c:pt>
                <c:pt idx="6358">
                  <c:v>18.841738444495501</c:v>
                </c:pt>
                <c:pt idx="6359">
                  <c:v>18.841952208587799</c:v>
                </c:pt>
                <c:pt idx="6360">
                  <c:v>18.842166225164092</c:v>
                </c:pt>
                <c:pt idx="6361">
                  <c:v>18.842380493129689</c:v>
                </c:pt>
                <c:pt idx="6362">
                  <c:v>18.842595011388987</c:v>
                </c:pt>
                <c:pt idx="6363">
                  <c:v>18.842809778846899</c:v>
                </c:pt>
                <c:pt idx="6364">
                  <c:v>18.843024794407899</c:v>
                </c:pt>
                <c:pt idx="6365">
                  <c:v>18.843240056976587</c:v>
                </c:pt>
                <c:pt idx="6366">
                  <c:v>18.843455565457631</c:v>
                </c:pt>
                <c:pt idx="6367">
                  <c:v>18.8436713187549</c:v>
                </c:pt>
                <c:pt idx="6368">
                  <c:v>18.843887315773099</c:v>
                </c:pt>
                <c:pt idx="6369">
                  <c:v>18.844103555416201</c:v>
                </c:pt>
                <c:pt idx="6370">
                  <c:v>18.8443200365884</c:v>
                </c:pt>
                <c:pt idx="6371">
                  <c:v>18.844536758193687</c:v>
                </c:pt>
                <c:pt idx="6372">
                  <c:v>18.8447537191362</c:v>
                </c:pt>
                <c:pt idx="6373">
                  <c:v>18.844970918319831</c:v>
                </c:pt>
                <c:pt idx="6374">
                  <c:v>18.8451883546483</c:v>
                </c:pt>
                <c:pt idx="6375">
                  <c:v>18.845406027025589</c:v>
                </c:pt>
                <c:pt idx="6376">
                  <c:v>18.845623934355171</c:v>
                </c:pt>
                <c:pt idx="6377">
                  <c:v>18.845842075541416</c:v>
                </c:pt>
                <c:pt idx="6378">
                  <c:v>18.846060449488135</c:v>
                </c:pt>
                <c:pt idx="6379">
                  <c:v>18.846279055098101</c:v>
                </c:pt>
                <c:pt idx="6380">
                  <c:v>18.846497891275487</c:v>
                </c:pt>
                <c:pt idx="6381">
                  <c:v>18.846716956923565</c:v>
                </c:pt>
                <c:pt idx="6382">
                  <c:v>18.846936250946989</c:v>
                </c:pt>
                <c:pt idx="6383">
                  <c:v>18.847155772248335</c:v>
                </c:pt>
                <c:pt idx="6384">
                  <c:v>18.8473755197315</c:v>
                </c:pt>
                <c:pt idx="6385">
                  <c:v>18.847595492300005</c:v>
                </c:pt>
                <c:pt idx="6386">
                  <c:v>18.847815688857821</c:v>
                </c:pt>
                <c:pt idx="6387">
                  <c:v>18.848036108307689</c:v>
                </c:pt>
                <c:pt idx="6388">
                  <c:v>18.848256749554299</c:v>
                </c:pt>
                <c:pt idx="6389">
                  <c:v>18.848477611500499</c:v>
                </c:pt>
                <c:pt idx="6390">
                  <c:v>18.848698693050199</c:v>
                </c:pt>
                <c:pt idx="6391">
                  <c:v>18.848919993106989</c:v>
                </c:pt>
                <c:pt idx="6392">
                  <c:v>18.849141510574587</c:v>
                </c:pt>
                <c:pt idx="6393">
                  <c:v>18.849363244356802</c:v>
                </c:pt>
                <c:pt idx="6394">
                  <c:v>18.8495851933571</c:v>
                </c:pt>
                <c:pt idx="6395">
                  <c:v>18.849807356479605</c:v>
                </c:pt>
                <c:pt idx="6396">
                  <c:v>18.850029732627789</c:v>
                </c:pt>
                <c:pt idx="6397">
                  <c:v>18.850252320705899</c:v>
                </c:pt>
                <c:pt idx="6398">
                  <c:v>18.850475119617876</c:v>
                </c:pt>
                <c:pt idx="6399">
                  <c:v>18.850698128266998</c:v>
                </c:pt>
                <c:pt idx="6400">
                  <c:v>18.850921345558131</c:v>
                </c:pt>
                <c:pt idx="6401">
                  <c:v>18.851144770395099</c:v>
                </c:pt>
                <c:pt idx="6402">
                  <c:v>18.85136840168235</c:v>
                </c:pt>
                <c:pt idx="6403">
                  <c:v>18.851592238323025</c:v>
                </c:pt>
                <c:pt idx="6404">
                  <c:v>18.851816279223289</c:v>
                </c:pt>
                <c:pt idx="6405">
                  <c:v>18.852040523286288</c:v>
                </c:pt>
                <c:pt idx="6406">
                  <c:v>18.852264969417035</c:v>
                </c:pt>
                <c:pt idx="6407">
                  <c:v>18.852489616519588</c:v>
                </c:pt>
                <c:pt idx="6408">
                  <c:v>18.852714463499201</c:v>
                </c:pt>
                <c:pt idx="6409">
                  <c:v>18.852939509260487</c:v>
                </c:pt>
                <c:pt idx="6410">
                  <c:v>18.853164752708331</c:v>
                </c:pt>
                <c:pt idx="6411">
                  <c:v>18.853390192747799</c:v>
                </c:pt>
                <c:pt idx="6412">
                  <c:v>18.853615828283999</c:v>
                </c:pt>
                <c:pt idx="6413">
                  <c:v>18.853841658222201</c:v>
                </c:pt>
                <c:pt idx="6414">
                  <c:v>18.854067681467701</c:v>
                </c:pt>
                <c:pt idx="6415">
                  <c:v>18.854293896925796</c:v>
                </c:pt>
                <c:pt idx="6416">
                  <c:v>18.854520303502888</c:v>
                </c:pt>
                <c:pt idx="6417">
                  <c:v>18.854746900103748</c:v>
                </c:pt>
                <c:pt idx="6418">
                  <c:v>18.854973685635201</c:v>
                </c:pt>
                <c:pt idx="6419">
                  <c:v>18.855200659002598</c:v>
                </c:pt>
                <c:pt idx="6420">
                  <c:v>18.8554278191124</c:v>
                </c:pt>
                <c:pt idx="6421">
                  <c:v>18.855655164870935</c:v>
                </c:pt>
                <c:pt idx="6422">
                  <c:v>18.8558826951847</c:v>
                </c:pt>
                <c:pt idx="6423">
                  <c:v>18.856110408960401</c:v>
                </c:pt>
                <c:pt idx="6424">
                  <c:v>18.856338305104799</c:v>
                </c:pt>
                <c:pt idx="6425">
                  <c:v>18.856566382524989</c:v>
                </c:pt>
                <c:pt idx="6426">
                  <c:v>18.856794640128086</c:v>
                </c:pt>
                <c:pt idx="6427">
                  <c:v>18.857023076821488</c:v>
                </c:pt>
                <c:pt idx="6428">
                  <c:v>18.857251691512925</c:v>
                </c:pt>
                <c:pt idx="6429">
                  <c:v>18.857480483109399</c:v>
                </c:pt>
                <c:pt idx="6430">
                  <c:v>18.8577094505196</c:v>
                </c:pt>
                <c:pt idx="6431">
                  <c:v>18.857938592651301</c:v>
                </c:pt>
                <c:pt idx="6432">
                  <c:v>18.858167908413005</c:v>
                </c:pt>
                <c:pt idx="6433">
                  <c:v>18.858397396712999</c:v>
                </c:pt>
                <c:pt idx="6434">
                  <c:v>18.858627056460186</c:v>
                </c:pt>
                <c:pt idx="6435">
                  <c:v>18.858856886563402</c:v>
                </c:pt>
                <c:pt idx="6436">
                  <c:v>18.859086885931596</c:v>
                </c:pt>
                <c:pt idx="6437">
                  <c:v>18.8593170534748</c:v>
                </c:pt>
                <c:pt idx="6438">
                  <c:v>18.859547388101689</c:v>
                </c:pt>
                <c:pt idx="6439">
                  <c:v>18.859777888722881</c:v>
                </c:pt>
                <c:pt idx="6440">
                  <c:v>18.860008554248299</c:v>
                </c:pt>
                <c:pt idx="6441">
                  <c:v>18.860239383587647</c:v>
                </c:pt>
                <c:pt idx="6442">
                  <c:v>18.860470375652501</c:v>
                </c:pt>
                <c:pt idx="6443">
                  <c:v>18.860701529352699</c:v>
                </c:pt>
                <c:pt idx="6444">
                  <c:v>18.860932843599489</c:v>
                </c:pt>
                <c:pt idx="6445">
                  <c:v>18.861164317304631</c:v>
                </c:pt>
                <c:pt idx="6446">
                  <c:v>18.861395949379187</c:v>
                </c:pt>
                <c:pt idx="6447">
                  <c:v>18.861627738734889</c:v>
                </c:pt>
                <c:pt idx="6448">
                  <c:v>18.861859684284635</c:v>
                </c:pt>
                <c:pt idx="6449">
                  <c:v>18.862091784939789</c:v>
                </c:pt>
                <c:pt idx="6450">
                  <c:v>18.862324039613487</c:v>
                </c:pt>
                <c:pt idx="6451">
                  <c:v>18.862556447218601</c:v>
                </c:pt>
                <c:pt idx="6452">
                  <c:v>18.862789006667949</c:v>
                </c:pt>
                <c:pt idx="6453">
                  <c:v>18.863021716875899</c:v>
                </c:pt>
                <c:pt idx="6454">
                  <c:v>18.863254576755192</c:v>
                </c:pt>
                <c:pt idx="6455">
                  <c:v>18.863487585220689</c:v>
                </c:pt>
                <c:pt idx="6456">
                  <c:v>18.863720741186189</c:v>
                </c:pt>
                <c:pt idx="6457">
                  <c:v>18.863954043566899</c:v>
                </c:pt>
                <c:pt idx="6458">
                  <c:v>18.864187491277299</c:v>
                </c:pt>
                <c:pt idx="6459">
                  <c:v>18.864421083232902</c:v>
                </c:pt>
                <c:pt idx="6460">
                  <c:v>18.864654818349401</c:v>
                </c:pt>
                <c:pt idx="6461">
                  <c:v>18.864888695542735</c:v>
                </c:pt>
                <c:pt idx="6462">
                  <c:v>18.865122713728589</c:v>
                </c:pt>
                <c:pt idx="6463">
                  <c:v>18.865356871824389</c:v>
                </c:pt>
                <c:pt idx="6464">
                  <c:v>18.865591168746999</c:v>
                </c:pt>
                <c:pt idx="6465">
                  <c:v>18.8658256034131</c:v>
                </c:pt>
                <c:pt idx="6466">
                  <c:v>18.8660601747406</c:v>
                </c:pt>
                <c:pt idx="6467">
                  <c:v>18.866294881647196</c:v>
                </c:pt>
                <c:pt idx="6468">
                  <c:v>18.866529723051887</c:v>
                </c:pt>
                <c:pt idx="6469">
                  <c:v>18.8667646978726</c:v>
                </c:pt>
                <c:pt idx="6470">
                  <c:v>18.866999805028588</c:v>
                </c:pt>
                <c:pt idx="6471">
                  <c:v>18.867235043439287</c:v>
                </c:pt>
                <c:pt idx="6472">
                  <c:v>18.867470412024399</c:v>
                </c:pt>
                <c:pt idx="6473">
                  <c:v>18.867705909704</c:v>
                </c:pt>
                <c:pt idx="6474">
                  <c:v>18.8679415353986</c:v>
                </c:pt>
                <c:pt idx="6475">
                  <c:v>18.868177288028896</c:v>
                </c:pt>
                <c:pt idx="6476">
                  <c:v>18.8684131665166</c:v>
                </c:pt>
                <c:pt idx="6477">
                  <c:v>18.868649169782689</c:v>
                </c:pt>
                <c:pt idx="6478">
                  <c:v>18.868885296749902</c:v>
                </c:pt>
                <c:pt idx="6479">
                  <c:v>18.869121546340089</c:v>
                </c:pt>
                <c:pt idx="6480">
                  <c:v>18.8693579174763</c:v>
                </c:pt>
                <c:pt idx="6481">
                  <c:v>18.869594409081699</c:v>
                </c:pt>
                <c:pt idx="6482">
                  <c:v>18.8698310200799</c:v>
                </c:pt>
                <c:pt idx="6483">
                  <c:v>18.870067749395005</c:v>
                </c:pt>
                <c:pt idx="6484">
                  <c:v>18.870304595951289</c:v>
                </c:pt>
                <c:pt idx="6485">
                  <c:v>18.870541558673889</c:v>
                </c:pt>
                <c:pt idx="6486">
                  <c:v>18.870778636487888</c:v>
                </c:pt>
                <c:pt idx="6487">
                  <c:v>18.87101582831913</c:v>
                </c:pt>
                <c:pt idx="6488">
                  <c:v>18.871253133093731</c:v>
                </c:pt>
                <c:pt idx="6489">
                  <c:v>18.871490549738187</c:v>
                </c:pt>
                <c:pt idx="6490">
                  <c:v>18.871728077179586</c:v>
                </c:pt>
                <c:pt idx="6491">
                  <c:v>18.871965714345738</c:v>
                </c:pt>
                <c:pt idx="6492">
                  <c:v>18.872203460163487</c:v>
                </c:pt>
                <c:pt idx="6493">
                  <c:v>18.87244131356217</c:v>
                </c:pt>
                <c:pt idx="6494">
                  <c:v>18.872679273470489</c:v>
                </c:pt>
                <c:pt idx="6495">
                  <c:v>18.8729173388178</c:v>
                </c:pt>
                <c:pt idx="6496">
                  <c:v>18.8731555085335</c:v>
                </c:pt>
                <c:pt idx="6497">
                  <c:v>18.873393781547787</c:v>
                </c:pt>
                <c:pt idx="6498">
                  <c:v>18.873632156791587</c:v>
                </c:pt>
                <c:pt idx="6499">
                  <c:v>18.873870633195899</c:v>
                </c:pt>
                <c:pt idx="6500">
                  <c:v>18.874109209692399</c:v>
                </c:pt>
                <c:pt idx="6501">
                  <c:v>18.874347885213187</c:v>
                </c:pt>
                <c:pt idx="6502">
                  <c:v>18.874586658690831</c:v>
                </c:pt>
                <c:pt idx="6503">
                  <c:v>18.874825529058899</c:v>
                </c:pt>
                <c:pt idx="6504">
                  <c:v>18.875064495249731</c:v>
                </c:pt>
                <c:pt idx="6505">
                  <c:v>18.875303556198499</c:v>
                </c:pt>
                <c:pt idx="6506">
                  <c:v>18.875542710839486</c:v>
                </c:pt>
                <c:pt idx="6507">
                  <c:v>18.875781958107886</c:v>
                </c:pt>
                <c:pt idx="6508">
                  <c:v>18.876021296939086</c:v>
                </c:pt>
                <c:pt idx="6509">
                  <c:v>18.876260726269535</c:v>
                </c:pt>
                <c:pt idx="6510">
                  <c:v>18.876500245035189</c:v>
                </c:pt>
                <c:pt idx="6511">
                  <c:v>18.876739852173603</c:v>
                </c:pt>
                <c:pt idx="6512">
                  <c:v>18.876979546623087</c:v>
                </c:pt>
                <c:pt idx="6513">
                  <c:v>18.877219327320987</c:v>
                </c:pt>
                <c:pt idx="6514">
                  <c:v>18.877459193206231</c:v>
                </c:pt>
                <c:pt idx="6515">
                  <c:v>18.877699143218098</c:v>
                </c:pt>
                <c:pt idx="6516">
                  <c:v>18.87793917629671</c:v>
                </c:pt>
                <c:pt idx="6517">
                  <c:v>18.878179291381496</c:v>
                </c:pt>
                <c:pt idx="6518">
                  <c:v>18.8784194874147</c:v>
                </c:pt>
                <c:pt idx="6519">
                  <c:v>18.878659763336799</c:v>
                </c:pt>
                <c:pt idx="6520">
                  <c:v>18.878900118090417</c:v>
                </c:pt>
                <c:pt idx="6521">
                  <c:v>18.8791405506174</c:v>
                </c:pt>
                <c:pt idx="6522">
                  <c:v>18.879381059861601</c:v>
                </c:pt>
                <c:pt idx="6523">
                  <c:v>18.879621644766289</c:v>
                </c:pt>
                <c:pt idx="6524">
                  <c:v>18.879862304276131</c:v>
                </c:pt>
                <c:pt idx="6525">
                  <c:v>18.880103037335189</c:v>
                </c:pt>
                <c:pt idx="6526">
                  <c:v>18.880343842889978</c:v>
                </c:pt>
                <c:pt idx="6527">
                  <c:v>18.880584719885999</c:v>
                </c:pt>
                <c:pt idx="6528">
                  <c:v>18.880825667269701</c:v>
                </c:pt>
                <c:pt idx="6529">
                  <c:v>18.881066683988401</c:v>
                </c:pt>
                <c:pt idx="6530">
                  <c:v>18.881307768989799</c:v>
                </c:pt>
                <c:pt idx="6531">
                  <c:v>18.8815489212224</c:v>
                </c:pt>
                <c:pt idx="6532">
                  <c:v>18.881790139635189</c:v>
                </c:pt>
                <c:pt idx="6533">
                  <c:v>18.882031423177587</c:v>
                </c:pt>
                <c:pt idx="6534">
                  <c:v>18.88227277079972</c:v>
                </c:pt>
                <c:pt idx="6535">
                  <c:v>18.882514181453189</c:v>
                </c:pt>
                <c:pt idx="6536">
                  <c:v>18.882755654088498</c:v>
                </c:pt>
                <c:pt idx="6537">
                  <c:v>18.882997187657999</c:v>
                </c:pt>
                <c:pt idx="6538">
                  <c:v>18.883238781114287</c:v>
                </c:pt>
                <c:pt idx="6539">
                  <c:v>18.883480433410899</c:v>
                </c:pt>
                <c:pt idx="6540">
                  <c:v>18.883722143501149</c:v>
                </c:pt>
                <c:pt idx="6541">
                  <c:v>18.8839639103408</c:v>
                </c:pt>
                <c:pt idx="6542">
                  <c:v>18.884205732883999</c:v>
                </c:pt>
                <c:pt idx="6543">
                  <c:v>18.884447610086799</c:v>
                </c:pt>
                <c:pt idx="6544">
                  <c:v>18.88468954090558</c:v>
                </c:pt>
                <c:pt idx="6545">
                  <c:v>18.884931524298331</c:v>
                </c:pt>
                <c:pt idx="6546">
                  <c:v>18.88517355922157</c:v>
                </c:pt>
                <c:pt idx="6547">
                  <c:v>18.885415644634886</c:v>
                </c:pt>
                <c:pt idx="6548">
                  <c:v>18.8856577794967</c:v>
                </c:pt>
                <c:pt idx="6549">
                  <c:v>18.885899962766889</c:v>
                </c:pt>
                <c:pt idx="6550">
                  <c:v>18.886142193406187</c:v>
                </c:pt>
                <c:pt idx="6551">
                  <c:v>18.886384470375127</c:v>
                </c:pt>
                <c:pt idx="6552">
                  <c:v>18.886626792636488</c:v>
                </c:pt>
                <c:pt idx="6553">
                  <c:v>18.8868691591518</c:v>
                </c:pt>
                <c:pt idx="6554">
                  <c:v>18.887111568884631</c:v>
                </c:pt>
                <c:pt idx="6555">
                  <c:v>18.887354020798735</c:v>
                </c:pt>
                <c:pt idx="6556">
                  <c:v>18.887596513858501</c:v>
                </c:pt>
                <c:pt idx="6557">
                  <c:v>18.887839047029289</c:v>
                </c:pt>
                <c:pt idx="6558">
                  <c:v>18.888081619277287</c:v>
                </c:pt>
                <c:pt idx="6559">
                  <c:v>18.888324229568596</c:v>
                </c:pt>
                <c:pt idx="6560">
                  <c:v>18.888566876870772</c:v>
                </c:pt>
                <c:pt idx="6561">
                  <c:v>18.888809560152389</c:v>
                </c:pt>
                <c:pt idx="6562">
                  <c:v>18.889052278381072</c:v>
                </c:pt>
                <c:pt idx="6563">
                  <c:v>18.889295030527489</c:v>
                </c:pt>
                <c:pt idx="6564">
                  <c:v>18.889537815560658</c:v>
                </c:pt>
                <c:pt idx="6565">
                  <c:v>18.889780632452688</c:v>
                </c:pt>
                <c:pt idx="6566">
                  <c:v>18.890023480174186</c:v>
                </c:pt>
                <c:pt idx="6567">
                  <c:v>18.890266357698035</c:v>
                </c:pt>
                <c:pt idx="6568">
                  <c:v>18.890509263996989</c:v>
                </c:pt>
                <c:pt idx="6569">
                  <c:v>18.890752198045199</c:v>
                </c:pt>
                <c:pt idx="6570">
                  <c:v>18.890995158817354</c:v>
                </c:pt>
                <c:pt idx="6571">
                  <c:v>18.891238145288035</c:v>
                </c:pt>
                <c:pt idx="6572">
                  <c:v>18.891481156433901</c:v>
                </c:pt>
                <c:pt idx="6573">
                  <c:v>18.891724191231699</c:v>
                </c:pt>
                <c:pt idx="6574">
                  <c:v>18.891967248659117</c:v>
                </c:pt>
                <c:pt idx="6575">
                  <c:v>18.892210327693899</c:v>
                </c:pt>
                <c:pt idx="6576">
                  <c:v>18.892453427315701</c:v>
                </c:pt>
                <c:pt idx="6577">
                  <c:v>18.892696546503917</c:v>
                </c:pt>
                <c:pt idx="6578">
                  <c:v>18.892939684240002</c:v>
                </c:pt>
                <c:pt idx="6579">
                  <c:v>18.893182839504174</c:v>
                </c:pt>
                <c:pt idx="6580">
                  <c:v>18.893426011279686</c:v>
                </c:pt>
                <c:pt idx="6581">
                  <c:v>18.8936691985488</c:v>
                </c:pt>
                <c:pt idx="6582">
                  <c:v>18.893912400295299</c:v>
                </c:pt>
                <c:pt idx="6583">
                  <c:v>18.894155615503905</c:v>
                </c:pt>
                <c:pt idx="6584">
                  <c:v>18.894398843159699</c:v>
                </c:pt>
                <c:pt idx="6585">
                  <c:v>18.894642082248886</c:v>
                </c:pt>
                <c:pt idx="6586">
                  <c:v>18.894885331758676</c:v>
                </c:pt>
                <c:pt idx="6587">
                  <c:v>18.895128590675789</c:v>
                </c:pt>
                <c:pt idx="6588">
                  <c:v>18.895371857989787</c:v>
                </c:pt>
                <c:pt idx="6589">
                  <c:v>18.8956151326894</c:v>
                </c:pt>
                <c:pt idx="6590">
                  <c:v>18.895858413764898</c:v>
                </c:pt>
                <c:pt idx="6591">
                  <c:v>18.896101700207101</c:v>
                </c:pt>
                <c:pt idx="6592">
                  <c:v>18.896344991007787</c:v>
                </c:pt>
                <c:pt idx="6593">
                  <c:v>18.896588285159499</c:v>
                </c:pt>
                <c:pt idx="6594">
                  <c:v>18.896831581655601</c:v>
                </c:pt>
                <c:pt idx="6595">
                  <c:v>18.897074879490301</c:v>
                </c:pt>
                <c:pt idx="6596">
                  <c:v>18.897318177658825</c:v>
                </c:pt>
                <c:pt idx="6597">
                  <c:v>18.897561475156621</c:v>
                </c:pt>
                <c:pt idx="6598">
                  <c:v>18.897804770980535</c:v>
                </c:pt>
                <c:pt idx="6599">
                  <c:v>18.898048064128186</c:v>
                </c:pt>
                <c:pt idx="6600">
                  <c:v>18.898291353598101</c:v>
                </c:pt>
                <c:pt idx="6601">
                  <c:v>18.898534638389023</c:v>
                </c:pt>
                <c:pt idx="6602">
                  <c:v>18.898777917501889</c:v>
                </c:pt>
                <c:pt idx="6603">
                  <c:v>18.899021189936999</c:v>
                </c:pt>
                <c:pt idx="6604">
                  <c:v>18.89926445469635</c:v>
                </c:pt>
                <c:pt idx="6605">
                  <c:v>18.8995077107821</c:v>
                </c:pt>
                <c:pt idx="6606">
                  <c:v>18.899750957198435</c:v>
                </c:pt>
                <c:pt idx="6607">
                  <c:v>18.899994192949531</c:v>
                </c:pt>
                <c:pt idx="6608">
                  <c:v>18.900237417040302</c:v>
                </c:pt>
                <c:pt idx="6609">
                  <c:v>18.900480628477286</c:v>
                </c:pt>
                <c:pt idx="6610">
                  <c:v>18.900723826267047</c:v>
                </c:pt>
                <c:pt idx="6611">
                  <c:v>18.90096700941865</c:v>
                </c:pt>
                <c:pt idx="6612">
                  <c:v>18.901210176938989</c:v>
                </c:pt>
                <c:pt idx="6613">
                  <c:v>18.901453327839199</c:v>
                </c:pt>
                <c:pt idx="6614">
                  <c:v>18.901696461128989</c:v>
                </c:pt>
                <c:pt idx="6615">
                  <c:v>18.901939575820489</c:v>
                </c:pt>
                <c:pt idx="6616">
                  <c:v>18.90218267092509</c:v>
                </c:pt>
                <c:pt idx="6617">
                  <c:v>18.902425745457499</c:v>
                </c:pt>
                <c:pt idx="6618">
                  <c:v>18.902668798430401</c:v>
                </c:pt>
                <c:pt idx="6619">
                  <c:v>18.902911828859299</c:v>
                </c:pt>
                <c:pt idx="6620">
                  <c:v>18.903154835760049</c:v>
                </c:pt>
                <c:pt idx="6621">
                  <c:v>18.903397818150086</c:v>
                </c:pt>
                <c:pt idx="6622">
                  <c:v>18.903640775046586</c:v>
                </c:pt>
                <c:pt idx="6623">
                  <c:v>18.903883705468399</c:v>
                </c:pt>
                <c:pt idx="6624">
                  <c:v>18.904126608435089</c:v>
                </c:pt>
                <c:pt idx="6625">
                  <c:v>18.904369482967052</c:v>
                </c:pt>
                <c:pt idx="6626">
                  <c:v>18.904612328086401</c:v>
                </c:pt>
                <c:pt idx="6627">
                  <c:v>18.904855142815183</c:v>
                </c:pt>
                <c:pt idx="6628">
                  <c:v>18.905097926176087</c:v>
                </c:pt>
                <c:pt idx="6629">
                  <c:v>18.905340677193845</c:v>
                </c:pt>
                <c:pt idx="6630">
                  <c:v>18.9055833948944</c:v>
                </c:pt>
                <c:pt idx="6631">
                  <c:v>18.905826078302752</c:v>
                </c:pt>
                <c:pt idx="6632">
                  <c:v>18.906068726447035</c:v>
                </c:pt>
                <c:pt idx="6633">
                  <c:v>18.906311338354389</c:v>
                </c:pt>
                <c:pt idx="6634">
                  <c:v>18.906553913054299</c:v>
                </c:pt>
                <c:pt idx="6635">
                  <c:v>18.906796449576689</c:v>
                </c:pt>
                <c:pt idx="6636">
                  <c:v>18.907038946952401</c:v>
                </c:pt>
                <c:pt idx="6637">
                  <c:v>18.907281404213435</c:v>
                </c:pt>
                <c:pt idx="6638">
                  <c:v>18.907523820392488</c:v>
                </c:pt>
                <c:pt idx="6639">
                  <c:v>18.907766194523489</c:v>
                </c:pt>
                <c:pt idx="6640">
                  <c:v>18.908008525641186</c:v>
                </c:pt>
                <c:pt idx="6641">
                  <c:v>18.908250812781116</c:v>
                </c:pt>
                <c:pt idx="6642">
                  <c:v>18.908493054980596</c:v>
                </c:pt>
                <c:pt idx="6643">
                  <c:v>18.90873525127698</c:v>
                </c:pt>
                <c:pt idx="6644">
                  <c:v>18.908977400709286</c:v>
                </c:pt>
                <c:pt idx="6645">
                  <c:v>18.909219502316589</c:v>
                </c:pt>
                <c:pt idx="6646">
                  <c:v>18.909461555140286</c:v>
                </c:pt>
                <c:pt idx="6647">
                  <c:v>18.90970355822131</c:v>
                </c:pt>
                <c:pt idx="6648">
                  <c:v>18.909945510603286</c:v>
                </c:pt>
                <c:pt idx="6649">
                  <c:v>18.910187411329087</c:v>
                </c:pt>
                <c:pt idx="6650">
                  <c:v>18.910429259443589</c:v>
                </c:pt>
                <c:pt idx="6651">
                  <c:v>18.9106710539928</c:v>
                </c:pt>
                <c:pt idx="6652">
                  <c:v>18.910912794023087</c:v>
                </c:pt>
                <c:pt idx="6653">
                  <c:v>18.911154478582301</c:v>
                </c:pt>
                <c:pt idx="6654">
                  <c:v>18.911396106719099</c:v>
                </c:pt>
                <c:pt idx="6655">
                  <c:v>18.911637677483096</c:v>
                </c:pt>
                <c:pt idx="6656">
                  <c:v>18.9118791899256</c:v>
                </c:pt>
                <c:pt idx="6657">
                  <c:v>18.912120643097786</c:v>
                </c:pt>
                <c:pt idx="6658">
                  <c:v>18.912362036052802</c:v>
                </c:pt>
                <c:pt idx="6659">
                  <c:v>18.912603367844302</c:v>
                </c:pt>
                <c:pt idx="6660">
                  <c:v>18.912844637527009</c:v>
                </c:pt>
                <c:pt idx="6661">
                  <c:v>18.913085844157699</c:v>
                </c:pt>
                <c:pt idx="6662">
                  <c:v>18.913326986792189</c:v>
                </c:pt>
                <c:pt idx="6663">
                  <c:v>18.913568064489301</c:v>
                </c:pt>
                <c:pt idx="6664">
                  <c:v>18.913809076307587</c:v>
                </c:pt>
                <c:pt idx="6665">
                  <c:v>18.9140500213073</c:v>
                </c:pt>
                <c:pt idx="6666">
                  <c:v>18.914290898549599</c:v>
                </c:pt>
                <c:pt idx="6667">
                  <c:v>18.914531707096735</c:v>
                </c:pt>
                <c:pt idx="6668">
                  <c:v>18.9147724460117</c:v>
                </c:pt>
                <c:pt idx="6669">
                  <c:v>18.915013114358999</c:v>
                </c:pt>
                <c:pt idx="6670">
                  <c:v>18.915253711203999</c:v>
                </c:pt>
                <c:pt idx="6671">
                  <c:v>18.915494235613089</c:v>
                </c:pt>
                <c:pt idx="6672">
                  <c:v>18.915734686653689</c:v>
                </c:pt>
                <c:pt idx="6673">
                  <c:v>18.915975063394747</c:v>
                </c:pt>
                <c:pt idx="6674">
                  <c:v>18.916215364905099</c:v>
                </c:pt>
                <c:pt idx="6675">
                  <c:v>18.916455590256231</c:v>
                </c:pt>
                <c:pt idx="6676">
                  <c:v>18.9166957385196</c:v>
                </c:pt>
                <c:pt idx="6677">
                  <c:v>18.916935808768187</c:v>
                </c:pt>
                <c:pt idx="6678">
                  <c:v>18.917175800075899</c:v>
                </c:pt>
                <c:pt idx="6679">
                  <c:v>18.917415711517801</c:v>
                </c:pt>
                <c:pt idx="6680">
                  <c:v>18.917655542169989</c:v>
                </c:pt>
                <c:pt idx="6681">
                  <c:v>18.917895291109801</c:v>
                </c:pt>
                <c:pt idx="6682">
                  <c:v>18.918134957415401</c:v>
                </c:pt>
                <c:pt idx="6683">
                  <c:v>18.918374540166141</c:v>
                </c:pt>
                <c:pt idx="6684">
                  <c:v>18.918614038443089</c:v>
                </c:pt>
                <c:pt idx="6685">
                  <c:v>18.9188534513276</c:v>
                </c:pt>
                <c:pt idx="6686">
                  <c:v>18.919092777902087</c:v>
                </c:pt>
                <c:pt idx="6687">
                  <c:v>18.919332017250699</c:v>
                </c:pt>
                <c:pt idx="6688">
                  <c:v>18.919571168458763</c:v>
                </c:pt>
                <c:pt idx="6689">
                  <c:v>18.919810230611088</c:v>
                </c:pt>
                <c:pt idx="6690">
                  <c:v>18.920049202795845</c:v>
                </c:pt>
                <c:pt idx="6691">
                  <c:v>18.920288084101681</c:v>
                </c:pt>
                <c:pt idx="6692">
                  <c:v>18.920526873617263</c:v>
                </c:pt>
                <c:pt idx="6693">
                  <c:v>18.920765570433709</c:v>
                </c:pt>
                <c:pt idx="6694">
                  <c:v>18.9210041736428</c:v>
                </c:pt>
                <c:pt idx="6695">
                  <c:v>18.921242682336427</c:v>
                </c:pt>
                <c:pt idx="6696">
                  <c:v>18.921481095609799</c:v>
                </c:pt>
                <c:pt idx="6697">
                  <c:v>18.921719412556989</c:v>
                </c:pt>
                <c:pt idx="6698">
                  <c:v>18.9219576322748</c:v>
                </c:pt>
                <c:pt idx="6699">
                  <c:v>18.9221957538604</c:v>
                </c:pt>
                <c:pt idx="6700">
                  <c:v>18.922433776412152</c:v>
                </c:pt>
                <c:pt idx="6701">
                  <c:v>18.922671699030289</c:v>
                </c:pt>
                <c:pt idx="6702">
                  <c:v>18.922909520815196</c:v>
                </c:pt>
                <c:pt idx="6703">
                  <c:v>18.923147240868833</c:v>
                </c:pt>
                <c:pt idx="6704">
                  <c:v>18.923384858295002</c:v>
                </c:pt>
                <c:pt idx="6705">
                  <c:v>18.923622372196785</c:v>
                </c:pt>
                <c:pt idx="6706">
                  <c:v>18.923859781681099</c:v>
                </c:pt>
                <c:pt idx="6707">
                  <c:v>18.924097085853401</c:v>
                </c:pt>
                <c:pt idx="6708">
                  <c:v>18.924334283821498</c:v>
                </c:pt>
                <c:pt idx="6709">
                  <c:v>18.9245713746954</c:v>
                </c:pt>
                <c:pt idx="6710">
                  <c:v>18.9248083575843</c:v>
                </c:pt>
                <c:pt idx="6711">
                  <c:v>18.925045231599416</c:v>
                </c:pt>
                <c:pt idx="6712">
                  <c:v>18.925281995854199</c:v>
                </c:pt>
                <c:pt idx="6713">
                  <c:v>18.925518649460972</c:v>
                </c:pt>
                <c:pt idx="6714">
                  <c:v>18.925755191536087</c:v>
                </c:pt>
                <c:pt idx="6715">
                  <c:v>18.925991621194399</c:v>
                </c:pt>
                <c:pt idx="6716">
                  <c:v>18.926227937553072</c:v>
                </c:pt>
                <c:pt idx="6717">
                  <c:v>18.926464139731689</c:v>
                </c:pt>
                <c:pt idx="6718">
                  <c:v>18.926700226848787</c:v>
                </c:pt>
                <c:pt idx="6719">
                  <c:v>18.926936198025487</c:v>
                </c:pt>
                <c:pt idx="6720">
                  <c:v>18.927172052383689</c:v>
                </c:pt>
                <c:pt idx="6721">
                  <c:v>18.927407789046701</c:v>
                </c:pt>
                <c:pt idx="6722">
                  <c:v>18.927643407138689</c:v>
                </c:pt>
                <c:pt idx="6723">
                  <c:v>18.9278789057858</c:v>
                </c:pt>
                <c:pt idx="6724">
                  <c:v>18.928114284114052</c:v>
                </c:pt>
                <c:pt idx="6725">
                  <c:v>18.928349541251922</c:v>
                </c:pt>
                <c:pt idx="6726">
                  <c:v>18.928584676328803</c:v>
                </c:pt>
                <c:pt idx="6727">
                  <c:v>18.928819688475041</c:v>
                </c:pt>
                <c:pt idx="6728">
                  <c:v>18.929054576822196</c:v>
                </c:pt>
                <c:pt idx="6729">
                  <c:v>18.92928934050288</c:v>
                </c:pt>
                <c:pt idx="6730">
                  <c:v>18.929523978651641</c:v>
                </c:pt>
                <c:pt idx="6731">
                  <c:v>18.929758490403888</c:v>
                </c:pt>
                <c:pt idx="6732">
                  <c:v>18.929992874895689</c:v>
                </c:pt>
                <c:pt idx="6733">
                  <c:v>18.930227131264989</c:v>
                </c:pt>
                <c:pt idx="6734">
                  <c:v>18.930461258650901</c:v>
                </c:pt>
                <c:pt idx="6735">
                  <c:v>18.930695256193687</c:v>
                </c:pt>
                <c:pt idx="6736">
                  <c:v>18.9309291230349</c:v>
                </c:pt>
                <c:pt idx="6737">
                  <c:v>18.931162858317087</c:v>
                </c:pt>
                <c:pt idx="6738">
                  <c:v>18.931396461184399</c:v>
                </c:pt>
                <c:pt idx="6739">
                  <c:v>18.931629930781547</c:v>
                </c:pt>
                <c:pt idx="6740">
                  <c:v>18.931863266256446</c:v>
                </c:pt>
                <c:pt idx="6741">
                  <c:v>18.932096466754899</c:v>
                </c:pt>
                <c:pt idx="6742">
                  <c:v>18.932329531426678</c:v>
                </c:pt>
                <c:pt idx="6743">
                  <c:v>18.932562459422886</c:v>
                </c:pt>
                <c:pt idx="6744">
                  <c:v>18.932795249893889</c:v>
                </c:pt>
                <c:pt idx="6745">
                  <c:v>18.933027901992688</c:v>
                </c:pt>
                <c:pt idx="6746">
                  <c:v>18.933260414873399</c:v>
                </c:pt>
                <c:pt idx="6747">
                  <c:v>18.933492787691186</c:v>
                </c:pt>
                <c:pt idx="6748">
                  <c:v>18.933725019602701</c:v>
                </c:pt>
                <c:pt idx="6749">
                  <c:v>18.9339571097657</c:v>
                </c:pt>
                <c:pt idx="6750">
                  <c:v>18.934189057339086</c:v>
                </c:pt>
                <c:pt idx="6751">
                  <c:v>18.934420861483499</c:v>
                </c:pt>
                <c:pt idx="6752">
                  <c:v>18.934652521360189</c:v>
                </c:pt>
                <c:pt idx="6753">
                  <c:v>18.934884036132505</c:v>
                </c:pt>
                <c:pt idx="6754">
                  <c:v>18.935115404964289</c:v>
                </c:pt>
                <c:pt idx="6755">
                  <c:v>18.935346627020852</c:v>
                </c:pt>
                <c:pt idx="6756">
                  <c:v>18.935577701469587</c:v>
                </c:pt>
                <c:pt idx="6757">
                  <c:v>18.935808627478131</c:v>
                </c:pt>
                <c:pt idx="6758">
                  <c:v>18.9360394042154</c:v>
                </c:pt>
                <c:pt idx="6759">
                  <c:v>18.936270030852601</c:v>
                </c:pt>
                <c:pt idx="6760">
                  <c:v>18.936500506561003</c:v>
                </c:pt>
                <c:pt idx="6761">
                  <c:v>18.936730830514694</c:v>
                </c:pt>
                <c:pt idx="6762">
                  <c:v>18.936961001888225</c:v>
                </c:pt>
                <c:pt idx="6763">
                  <c:v>18.937191019856325</c:v>
                </c:pt>
                <c:pt idx="6764">
                  <c:v>18.937420883596289</c:v>
                </c:pt>
                <c:pt idx="6765">
                  <c:v>18.937650592287302</c:v>
                </c:pt>
                <c:pt idx="6766">
                  <c:v>19.015993905729289</c:v>
                </c:pt>
                <c:pt idx="6767">
                  <c:v>19.015910642188899</c:v>
                </c:pt>
                <c:pt idx="6768">
                  <c:v>19.015827147260801</c:v>
                </c:pt>
                <c:pt idx="6769">
                  <c:v>19.015743421460588</c:v>
                </c:pt>
                <c:pt idx="6770">
                  <c:v>19.015659465304399</c:v>
                </c:pt>
                <c:pt idx="6771">
                  <c:v>19.015575279308788</c:v>
                </c:pt>
                <c:pt idx="6772">
                  <c:v>19.015490863990799</c:v>
                </c:pt>
                <c:pt idx="6773">
                  <c:v>19.015406219868002</c:v>
                </c:pt>
                <c:pt idx="6774">
                  <c:v>19.015321347458631</c:v>
                </c:pt>
                <c:pt idx="6775">
                  <c:v>19.015236247280889</c:v>
                </c:pt>
                <c:pt idx="6776">
                  <c:v>19.015150919854843</c:v>
                </c:pt>
                <c:pt idx="6777">
                  <c:v>19.015065365699162</c:v>
                </c:pt>
                <c:pt idx="6778">
                  <c:v>19.014979585334</c:v>
                </c:pt>
                <c:pt idx="6779">
                  <c:v>19.014893579280535</c:v>
                </c:pt>
                <c:pt idx="6780">
                  <c:v>19.014807348059936</c:v>
                </c:pt>
                <c:pt idx="6781">
                  <c:v>19.014720892192987</c:v>
                </c:pt>
                <c:pt idx="6782">
                  <c:v>19.014634212202601</c:v>
                </c:pt>
                <c:pt idx="6783">
                  <c:v>19.014547308611199</c:v>
                </c:pt>
                <c:pt idx="6784">
                  <c:v>19.014460181941701</c:v>
                </c:pt>
                <c:pt idx="6785">
                  <c:v>19.014372832717786</c:v>
                </c:pt>
                <c:pt idx="6786">
                  <c:v>19.014285261463531</c:v>
                </c:pt>
                <c:pt idx="6787">
                  <c:v>19.014197468703617</c:v>
                </c:pt>
                <c:pt idx="6788">
                  <c:v>19.014109454962401</c:v>
                </c:pt>
                <c:pt idx="6789">
                  <c:v>19.0140212207661</c:v>
                </c:pt>
                <c:pt idx="6790">
                  <c:v>19.013932766640298</c:v>
                </c:pt>
                <c:pt idx="6791">
                  <c:v>19.013844093111501</c:v>
                </c:pt>
                <c:pt idx="6792">
                  <c:v>19.013755200706601</c:v>
                </c:pt>
                <c:pt idx="6793">
                  <c:v>19.013666089952999</c:v>
                </c:pt>
                <c:pt idx="6794">
                  <c:v>19.013576761378399</c:v>
                </c:pt>
                <c:pt idx="6795">
                  <c:v>19.013487215511187</c:v>
                </c:pt>
                <c:pt idx="6796">
                  <c:v>19.013397452880035</c:v>
                </c:pt>
                <c:pt idx="6797">
                  <c:v>19.013307474014098</c:v>
                </c:pt>
                <c:pt idx="6798">
                  <c:v>19.013217279442987</c:v>
                </c:pt>
                <c:pt idx="6799">
                  <c:v>19.013126869696901</c:v>
                </c:pt>
                <c:pt idx="6800">
                  <c:v>19.013036245306289</c:v>
                </c:pt>
                <c:pt idx="6801">
                  <c:v>19.012945406802231</c:v>
                </c:pt>
                <c:pt idx="6802">
                  <c:v>19.012854354715898</c:v>
                </c:pt>
                <c:pt idx="6803">
                  <c:v>19.01276308957917</c:v>
                </c:pt>
                <c:pt idx="6804">
                  <c:v>19.012671611924887</c:v>
                </c:pt>
                <c:pt idx="6805">
                  <c:v>19.012579922285202</c:v>
                </c:pt>
                <c:pt idx="6806">
                  <c:v>19.012488021193388</c:v>
                </c:pt>
                <c:pt idx="6807">
                  <c:v>19.012395909183088</c:v>
                </c:pt>
                <c:pt idx="6808">
                  <c:v>19.012303586788189</c:v>
                </c:pt>
                <c:pt idx="6809">
                  <c:v>19.0122110545434</c:v>
                </c:pt>
                <c:pt idx="6810">
                  <c:v>19.0121183129834</c:v>
                </c:pt>
                <c:pt idx="6811">
                  <c:v>19.012025362643399</c:v>
                </c:pt>
                <c:pt idx="6812">
                  <c:v>19.0119322040592</c:v>
                </c:pt>
                <c:pt idx="6813">
                  <c:v>19.011838837767002</c:v>
                </c:pt>
                <c:pt idx="6814">
                  <c:v>19.011745264303102</c:v>
                </c:pt>
                <c:pt idx="6815">
                  <c:v>19.011651484204869</c:v>
                </c:pt>
                <c:pt idx="6816">
                  <c:v>19.011557498009054</c:v>
                </c:pt>
                <c:pt idx="6817">
                  <c:v>19.011463306253301</c:v>
                </c:pt>
                <c:pt idx="6818">
                  <c:v>19.011368909476762</c:v>
                </c:pt>
                <c:pt idx="6819">
                  <c:v>19.011274308217047</c:v>
                </c:pt>
                <c:pt idx="6820">
                  <c:v>19.0111795030131</c:v>
                </c:pt>
                <c:pt idx="6821">
                  <c:v>19.011084494405051</c:v>
                </c:pt>
                <c:pt idx="6822">
                  <c:v>19.010989282931586</c:v>
                </c:pt>
                <c:pt idx="6823">
                  <c:v>19.0108938691336</c:v>
                </c:pt>
                <c:pt idx="6824">
                  <c:v>19.010798253551286</c:v>
                </c:pt>
                <c:pt idx="6825">
                  <c:v>19.010702436725467</c:v>
                </c:pt>
                <c:pt idx="6826">
                  <c:v>19.010606419197899</c:v>
                </c:pt>
                <c:pt idx="6827">
                  <c:v>19.010510201509589</c:v>
                </c:pt>
                <c:pt idx="6828">
                  <c:v>19.0104137842029</c:v>
                </c:pt>
                <c:pt idx="6829">
                  <c:v>19.010317167820105</c:v>
                </c:pt>
                <c:pt idx="6830">
                  <c:v>19.010220352904099</c:v>
                </c:pt>
                <c:pt idx="6831">
                  <c:v>19.010123339997886</c:v>
                </c:pt>
                <c:pt idx="6832">
                  <c:v>19.010026129645031</c:v>
                </c:pt>
                <c:pt idx="6833">
                  <c:v>19.009928722389535</c:v>
                </c:pt>
                <c:pt idx="6834">
                  <c:v>19.0098311187752</c:v>
                </c:pt>
                <c:pt idx="6835">
                  <c:v>19.009733319346989</c:v>
                </c:pt>
                <c:pt idx="6836">
                  <c:v>19.009635324649999</c:v>
                </c:pt>
                <c:pt idx="6837">
                  <c:v>19.009537135228989</c:v>
                </c:pt>
                <c:pt idx="6838">
                  <c:v>19.009438751630299</c:v>
                </c:pt>
                <c:pt idx="6839">
                  <c:v>19.009340174399174</c:v>
                </c:pt>
                <c:pt idx="6840">
                  <c:v>19.0092414040828</c:v>
                </c:pt>
                <c:pt idx="6841">
                  <c:v>19.009142441227048</c:v>
                </c:pt>
                <c:pt idx="6842">
                  <c:v>19.009043286379512</c:v>
                </c:pt>
                <c:pt idx="6843">
                  <c:v>19.008943940087686</c:v>
                </c:pt>
                <c:pt idx="6844">
                  <c:v>19.008844402898831</c:v>
                </c:pt>
                <c:pt idx="6845">
                  <c:v>19.008744675360585</c:v>
                </c:pt>
                <c:pt idx="6846">
                  <c:v>19.008644758022889</c:v>
                </c:pt>
                <c:pt idx="6847">
                  <c:v>19.008544651432889</c:v>
                </c:pt>
                <c:pt idx="6848">
                  <c:v>19.008444356140487</c:v>
                </c:pt>
                <c:pt idx="6849">
                  <c:v>19.008343872694589</c:v>
                </c:pt>
                <c:pt idx="6850">
                  <c:v>19.008243201644994</c:v>
                </c:pt>
                <c:pt idx="6851">
                  <c:v>19.00814234354187</c:v>
                </c:pt>
                <c:pt idx="6852">
                  <c:v>19.008041298935627</c:v>
                </c:pt>
                <c:pt idx="6853">
                  <c:v>19.0079400683769</c:v>
                </c:pt>
                <c:pt idx="6854">
                  <c:v>19.007838652416428</c:v>
                </c:pt>
                <c:pt idx="6855">
                  <c:v>19.007737051605087</c:v>
                </c:pt>
                <c:pt idx="6856">
                  <c:v>19.0076352664951</c:v>
                </c:pt>
                <c:pt idx="6857">
                  <c:v>19.007533297638187</c:v>
                </c:pt>
                <c:pt idx="6858">
                  <c:v>19.007431145586388</c:v>
                </c:pt>
                <c:pt idx="6859">
                  <c:v>19.0073288108923</c:v>
                </c:pt>
                <c:pt idx="6860">
                  <c:v>19.007226294108602</c:v>
                </c:pt>
                <c:pt idx="6861">
                  <c:v>19.0071235957884</c:v>
                </c:pt>
                <c:pt idx="6862">
                  <c:v>19.007020716485101</c:v>
                </c:pt>
                <c:pt idx="6863">
                  <c:v>19.0069176567523</c:v>
                </c:pt>
                <c:pt idx="6864">
                  <c:v>19.006814417144035</c:v>
                </c:pt>
                <c:pt idx="6865">
                  <c:v>19.006710998214299</c:v>
                </c:pt>
                <c:pt idx="6866">
                  <c:v>19.006607400517886</c:v>
                </c:pt>
                <c:pt idx="6867">
                  <c:v>19.006503624609401</c:v>
                </c:pt>
                <c:pt idx="6868">
                  <c:v>19.00639967104367</c:v>
                </c:pt>
                <c:pt idx="6869">
                  <c:v>19.006295540376886</c:v>
                </c:pt>
                <c:pt idx="6870">
                  <c:v>19.006191233163541</c:v>
                </c:pt>
                <c:pt idx="6871">
                  <c:v>19.006086749960687</c:v>
                </c:pt>
                <c:pt idx="6872">
                  <c:v>19.005982091323489</c:v>
                </c:pt>
                <c:pt idx="6873">
                  <c:v>19.005877257808901</c:v>
                </c:pt>
                <c:pt idx="6874">
                  <c:v>19.005772249972974</c:v>
                </c:pt>
                <c:pt idx="6875">
                  <c:v>19.005667068373889</c:v>
                </c:pt>
                <c:pt idx="6876">
                  <c:v>19.005561713567687</c:v>
                </c:pt>
                <c:pt idx="6877">
                  <c:v>19.005456186112287</c:v>
                </c:pt>
                <c:pt idx="6878">
                  <c:v>19.005350486565089</c:v>
                </c:pt>
                <c:pt idx="6879">
                  <c:v>19.005244615484788</c:v>
                </c:pt>
                <c:pt idx="6880">
                  <c:v>19.005138573428589</c:v>
                </c:pt>
                <c:pt idx="6881">
                  <c:v>19.005032360955678</c:v>
                </c:pt>
                <c:pt idx="6882">
                  <c:v>19.004925978624801</c:v>
                </c:pt>
                <c:pt idx="6883">
                  <c:v>19.004819426994398</c:v>
                </c:pt>
                <c:pt idx="6884">
                  <c:v>19.004712706623696</c:v>
                </c:pt>
                <c:pt idx="6885">
                  <c:v>19.004605818072701</c:v>
                </c:pt>
                <c:pt idx="6886">
                  <c:v>19.004498761900535</c:v>
                </c:pt>
                <c:pt idx="6887">
                  <c:v>19.004391538666987</c:v>
                </c:pt>
                <c:pt idx="6888">
                  <c:v>19.00428414893253</c:v>
                </c:pt>
                <c:pt idx="6889">
                  <c:v>19.004176593257299</c:v>
                </c:pt>
                <c:pt idx="6890">
                  <c:v>19.004068872201888</c:v>
                </c:pt>
                <c:pt idx="6891">
                  <c:v>19.003960986327087</c:v>
                </c:pt>
                <c:pt idx="6892">
                  <c:v>19.003852936194001</c:v>
                </c:pt>
                <c:pt idx="6893">
                  <c:v>19.003744722363589</c:v>
                </c:pt>
                <c:pt idx="6894">
                  <c:v>19.003636345397489</c:v>
                </c:pt>
                <c:pt idx="6895">
                  <c:v>19.003527805857289</c:v>
                </c:pt>
                <c:pt idx="6896">
                  <c:v>19.003419104304786</c:v>
                </c:pt>
                <c:pt idx="6897">
                  <c:v>19.003310241301996</c:v>
                </c:pt>
                <c:pt idx="6898">
                  <c:v>19.003201217411601</c:v>
                </c:pt>
                <c:pt idx="6899">
                  <c:v>19.003092033195486</c:v>
                </c:pt>
                <c:pt idx="6900">
                  <c:v>19.002982689216601</c:v>
                </c:pt>
                <c:pt idx="6901">
                  <c:v>19.0028731860377</c:v>
                </c:pt>
                <c:pt idx="6902">
                  <c:v>19.002763524221752</c:v>
                </c:pt>
                <c:pt idx="6903">
                  <c:v>19.002653704332602</c:v>
                </c:pt>
                <c:pt idx="6904">
                  <c:v>19.002543726932789</c:v>
                </c:pt>
                <c:pt idx="6905">
                  <c:v>19.002433592586552</c:v>
                </c:pt>
                <c:pt idx="6906">
                  <c:v>19.002323301857789</c:v>
                </c:pt>
                <c:pt idx="6907">
                  <c:v>19.002212855309793</c:v>
                </c:pt>
                <c:pt idx="6908">
                  <c:v>19.002102253507452</c:v>
                </c:pt>
                <c:pt idx="6909">
                  <c:v>19.001991497015254</c:v>
                </c:pt>
                <c:pt idx="6910">
                  <c:v>19.001880586396631</c:v>
                </c:pt>
                <c:pt idx="6911">
                  <c:v>19.001769522217199</c:v>
                </c:pt>
                <c:pt idx="6912">
                  <c:v>19.001658305041605</c:v>
                </c:pt>
                <c:pt idx="6913">
                  <c:v>19.001546935434789</c:v>
                </c:pt>
                <c:pt idx="6914">
                  <c:v>19.001435413962099</c:v>
                </c:pt>
                <c:pt idx="6915">
                  <c:v>19.001323741188799</c:v>
                </c:pt>
                <c:pt idx="6916">
                  <c:v>19.001211917680635</c:v>
                </c:pt>
                <c:pt idx="6917">
                  <c:v>19.0010999440027</c:v>
                </c:pt>
                <c:pt idx="6918">
                  <c:v>19.000987820721502</c:v>
                </c:pt>
                <c:pt idx="6919">
                  <c:v>19.000875548402735</c:v>
                </c:pt>
                <c:pt idx="6920">
                  <c:v>19.000763127612725</c:v>
                </c:pt>
                <c:pt idx="6921">
                  <c:v>19.000650558917187</c:v>
                </c:pt>
                <c:pt idx="6922">
                  <c:v>19.000537842883034</c:v>
                </c:pt>
                <c:pt idx="6923">
                  <c:v>19.000424980077089</c:v>
                </c:pt>
                <c:pt idx="6924">
                  <c:v>19.000311971065589</c:v>
                </c:pt>
                <c:pt idx="6925">
                  <c:v>19.000198816415899</c:v>
                </c:pt>
                <c:pt idx="6926">
                  <c:v>19.000085516694721</c:v>
                </c:pt>
                <c:pt idx="6927">
                  <c:v>18.999972072468786</c:v>
                </c:pt>
                <c:pt idx="6928">
                  <c:v>18.9998584843059</c:v>
                </c:pt>
                <c:pt idx="6929">
                  <c:v>18.99974475277298</c:v>
                </c:pt>
                <c:pt idx="6930">
                  <c:v>18.999630878438204</c:v>
                </c:pt>
                <c:pt idx="6931">
                  <c:v>18.999516861868905</c:v>
                </c:pt>
                <c:pt idx="6932">
                  <c:v>18.999402703632889</c:v>
                </c:pt>
                <c:pt idx="6933">
                  <c:v>18.999288404298131</c:v>
                </c:pt>
                <c:pt idx="6934">
                  <c:v>18.999173964432288</c:v>
                </c:pt>
                <c:pt idx="6935">
                  <c:v>18.999059384603687</c:v>
                </c:pt>
                <c:pt idx="6936">
                  <c:v>18.998944665380499</c:v>
                </c:pt>
                <c:pt idx="6937">
                  <c:v>18.998829807330818</c:v>
                </c:pt>
                <c:pt idx="6938">
                  <c:v>18.998714811023742</c:v>
                </c:pt>
                <c:pt idx="6939">
                  <c:v>18.998599677027403</c:v>
                </c:pt>
                <c:pt idx="6940">
                  <c:v>18.998484405911089</c:v>
                </c:pt>
                <c:pt idx="6941">
                  <c:v>18.998368998242501</c:v>
                </c:pt>
                <c:pt idx="6942">
                  <c:v>18.998253454590987</c:v>
                </c:pt>
                <c:pt idx="6943">
                  <c:v>18.998137775525183</c:v>
                </c:pt>
                <c:pt idx="6944">
                  <c:v>18.998021961615287</c:v>
                </c:pt>
                <c:pt idx="6945">
                  <c:v>18.997906013429187</c:v>
                </c:pt>
                <c:pt idx="6946">
                  <c:v>18.997789931536364</c:v>
                </c:pt>
                <c:pt idx="6947">
                  <c:v>18.9976737165067</c:v>
                </c:pt>
                <c:pt idx="6948">
                  <c:v>18.997557368909</c:v>
                </c:pt>
                <c:pt idx="6949">
                  <c:v>18.997440889312681</c:v>
                </c:pt>
                <c:pt idx="6950">
                  <c:v>18.997324278288087</c:v>
                </c:pt>
                <c:pt idx="6951">
                  <c:v>18.997207536404002</c:v>
                </c:pt>
                <c:pt idx="6952">
                  <c:v>18.997090664230505</c:v>
                </c:pt>
                <c:pt idx="6953">
                  <c:v>18.9969736623374</c:v>
                </c:pt>
                <c:pt idx="6954">
                  <c:v>18.996856531294299</c:v>
                </c:pt>
                <c:pt idx="6955">
                  <c:v>18.996739271670862</c:v>
                </c:pt>
                <c:pt idx="6956">
                  <c:v>18.996621884038589</c:v>
                </c:pt>
                <c:pt idx="6957">
                  <c:v>18.99650436896567</c:v>
                </c:pt>
                <c:pt idx="6958">
                  <c:v>18.996386727023289</c:v>
                </c:pt>
                <c:pt idx="6959">
                  <c:v>18.996268958781187</c:v>
                </c:pt>
                <c:pt idx="6960">
                  <c:v>18.996151064809698</c:v>
                </c:pt>
                <c:pt idx="6961">
                  <c:v>18.996033045678889</c:v>
                </c:pt>
                <c:pt idx="6962">
                  <c:v>18.995914901959587</c:v>
                </c:pt>
                <c:pt idx="6963">
                  <c:v>18.995796634221264</c:v>
                </c:pt>
                <c:pt idx="6964">
                  <c:v>18.995678243035481</c:v>
                </c:pt>
                <c:pt idx="6965">
                  <c:v>18.995559728972189</c:v>
                </c:pt>
                <c:pt idx="6966">
                  <c:v>18.995441092601489</c:v>
                </c:pt>
                <c:pt idx="6967">
                  <c:v>18.995322334494489</c:v>
                </c:pt>
                <c:pt idx="6968">
                  <c:v>18.995203455221489</c:v>
                </c:pt>
                <c:pt idx="6969">
                  <c:v>18.995084455353286</c:v>
                </c:pt>
                <c:pt idx="6970">
                  <c:v>18.9949653354603</c:v>
                </c:pt>
                <c:pt idx="6971">
                  <c:v>18.994846096113189</c:v>
                </c:pt>
                <c:pt idx="6972">
                  <c:v>18.994726737882889</c:v>
                </c:pt>
                <c:pt idx="6973">
                  <c:v>18.994607261339663</c:v>
                </c:pt>
                <c:pt idx="6974">
                  <c:v>18.9944876670551</c:v>
                </c:pt>
                <c:pt idx="6975">
                  <c:v>18.994367955599188</c:v>
                </c:pt>
                <c:pt idx="6976">
                  <c:v>18.994248127542999</c:v>
                </c:pt>
                <c:pt idx="6977">
                  <c:v>18.994128183457399</c:v>
                </c:pt>
                <c:pt idx="6978">
                  <c:v>18.994008123913005</c:v>
                </c:pt>
                <c:pt idx="6979">
                  <c:v>18.993887949480801</c:v>
                </c:pt>
                <c:pt idx="6980">
                  <c:v>18.993767660731589</c:v>
                </c:pt>
                <c:pt idx="6981">
                  <c:v>18.993647258235956</c:v>
                </c:pt>
                <c:pt idx="6982">
                  <c:v>18.993526742565084</c:v>
                </c:pt>
                <c:pt idx="6983">
                  <c:v>18.993406114290199</c:v>
                </c:pt>
                <c:pt idx="6984">
                  <c:v>18.99328537398107</c:v>
                </c:pt>
                <c:pt idx="6985">
                  <c:v>18.9931645222096</c:v>
                </c:pt>
                <c:pt idx="6986">
                  <c:v>18.993043559545658</c:v>
                </c:pt>
                <c:pt idx="6987">
                  <c:v>18.992922486560765</c:v>
                </c:pt>
                <c:pt idx="6988">
                  <c:v>18.992801303825889</c:v>
                </c:pt>
                <c:pt idx="6989">
                  <c:v>18.992680011911027</c:v>
                </c:pt>
                <c:pt idx="6990">
                  <c:v>18.992558611387889</c:v>
                </c:pt>
                <c:pt idx="6991">
                  <c:v>18.992437102826489</c:v>
                </c:pt>
                <c:pt idx="6992">
                  <c:v>18.992315486797889</c:v>
                </c:pt>
                <c:pt idx="6993">
                  <c:v>18.992193763872887</c:v>
                </c:pt>
                <c:pt idx="6994">
                  <c:v>18.992071934621727</c:v>
                </c:pt>
                <c:pt idx="6995">
                  <c:v>18.9919499996161</c:v>
                </c:pt>
                <c:pt idx="6996">
                  <c:v>18.991827959425699</c:v>
                </c:pt>
                <c:pt idx="6997">
                  <c:v>18.991705814621589</c:v>
                </c:pt>
                <c:pt idx="6998">
                  <c:v>18.991583565774189</c:v>
                </c:pt>
                <c:pt idx="6999">
                  <c:v>18.991461213454105</c:v>
                </c:pt>
                <c:pt idx="7000">
                  <c:v>18.991338758231887</c:v>
                </c:pt>
                <c:pt idx="7001">
                  <c:v>18.991216200677716</c:v>
                </c:pt>
                <c:pt idx="7002">
                  <c:v>18.991093541362641</c:v>
                </c:pt>
                <c:pt idx="7003">
                  <c:v>18.990970780856905</c:v>
                </c:pt>
                <c:pt idx="7004">
                  <c:v>18.990847919730289</c:v>
                </c:pt>
                <c:pt idx="7005">
                  <c:v>18.990724958553589</c:v>
                </c:pt>
                <c:pt idx="7006">
                  <c:v>18.990601897896902</c:v>
                </c:pt>
                <c:pt idx="7007">
                  <c:v>18.990478738330289</c:v>
                </c:pt>
                <c:pt idx="7008">
                  <c:v>18.990355480424199</c:v>
                </c:pt>
                <c:pt idx="7009">
                  <c:v>18.990232124748488</c:v>
                </c:pt>
                <c:pt idx="7010">
                  <c:v>18.990108671872989</c:v>
                </c:pt>
                <c:pt idx="7011">
                  <c:v>18.9899851223682</c:v>
                </c:pt>
                <c:pt idx="7012">
                  <c:v>18.989861476803501</c:v>
                </c:pt>
                <c:pt idx="7013">
                  <c:v>18.989737735748527</c:v>
                </c:pt>
                <c:pt idx="7014">
                  <c:v>18.989613899773527</c:v>
                </c:pt>
                <c:pt idx="7015">
                  <c:v>18.989489969448599</c:v>
                </c:pt>
                <c:pt idx="7016">
                  <c:v>18.989365945342389</c:v>
                </c:pt>
                <c:pt idx="7017">
                  <c:v>18.989241828024689</c:v>
                </c:pt>
                <c:pt idx="7018">
                  <c:v>18.989117618064963</c:v>
                </c:pt>
                <c:pt idx="7019">
                  <c:v>18.988993316032989</c:v>
                </c:pt>
                <c:pt idx="7020">
                  <c:v>18.988868922497531</c:v>
                </c:pt>
                <c:pt idx="7021">
                  <c:v>18.988744438027556</c:v>
                </c:pt>
                <c:pt idx="7022">
                  <c:v>18.988619863192923</c:v>
                </c:pt>
                <c:pt idx="7023">
                  <c:v>18.988495198562681</c:v>
                </c:pt>
                <c:pt idx="7024">
                  <c:v>18.988370444705005</c:v>
                </c:pt>
                <c:pt idx="7025">
                  <c:v>18.988245602189149</c:v>
                </c:pt>
                <c:pt idx="7026">
                  <c:v>18.988120671583633</c:v>
                </c:pt>
                <c:pt idx="7027">
                  <c:v>18.987995653457901</c:v>
                </c:pt>
                <c:pt idx="7028">
                  <c:v>18.987870548379174</c:v>
                </c:pt>
                <c:pt idx="7029">
                  <c:v>18.987745356916989</c:v>
                </c:pt>
                <c:pt idx="7030">
                  <c:v>18.987620079638752</c:v>
                </c:pt>
                <c:pt idx="7031">
                  <c:v>18.987494717113702</c:v>
                </c:pt>
                <c:pt idx="7032">
                  <c:v>18.987369269908989</c:v>
                </c:pt>
                <c:pt idx="7033">
                  <c:v>18.987243738592923</c:v>
                </c:pt>
                <c:pt idx="7034">
                  <c:v>18.987118123733886</c:v>
                </c:pt>
                <c:pt idx="7035">
                  <c:v>18.986992425899</c:v>
                </c:pt>
                <c:pt idx="7036">
                  <c:v>18.9868666456561</c:v>
                </c:pt>
                <c:pt idx="7037">
                  <c:v>18.986740783572362</c:v>
                </c:pt>
                <c:pt idx="7038">
                  <c:v>18.986614840215971</c:v>
                </c:pt>
                <c:pt idx="7039">
                  <c:v>18.986488816153752</c:v>
                </c:pt>
                <c:pt idx="7040">
                  <c:v>18.986362711952989</c:v>
                </c:pt>
                <c:pt idx="7041">
                  <c:v>18.986236528180054</c:v>
                </c:pt>
                <c:pt idx="7042">
                  <c:v>18.986110265402989</c:v>
                </c:pt>
                <c:pt idx="7043">
                  <c:v>18.985983924187689</c:v>
                </c:pt>
                <c:pt idx="7044">
                  <c:v>18.985857505100789</c:v>
                </c:pt>
                <c:pt idx="7045">
                  <c:v>18.985731008708747</c:v>
                </c:pt>
                <c:pt idx="7046">
                  <c:v>18.985604435578434</c:v>
                </c:pt>
                <c:pt idx="7047">
                  <c:v>18.98547778627557</c:v>
                </c:pt>
                <c:pt idx="7048">
                  <c:v>18.985351061366487</c:v>
                </c:pt>
                <c:pt idx="7049">
                  <c:v>18.985224261416686</c:v>
                </c:pt>
                <c:pt idx="7050">
                  <c:v>18.985097386991793</c:v>
                </c:pt>
                <c:pt idx="7051">
                  <c:v>18.984970438658301</c:v>
                </c:pt>
                <c:pt idx="7052">
                  <c:v>18.984843416980699</c:v>
                </c:pt>
                <c:pt idx="7053">
                  <c:v>18.984716322524452</c:v>
                </c:pt>
                <c:pt idx="7054">
                  <c:v>18.984589155855186</c:v>
                </c:pt>
                <c:pt idx="7055">
                  <c:v>18.984461917537196</c:v>
                </c:pt>
                <c:pt idx="7056">
                  <c:v>18.98433460813558</c:v>
                </c:pt>
                <c:pt idx="7057">
                  <c:v>18.9842072282154</c:v>
                </c:pt>
                <c:pt idx="7058">
                  <c:v>18.984079778340089</c:v>
                </c:pt>
                <c:pt idx="7059">
                  <c:v>18.983952259074989</c:v>
                </c:pt>
                <c:pt idx="7060">
                  <c:v>18.983824670983189</c:v>
                </c:pt>
                <c:pt idx="7061">
                  <c:v>18.98369701462962</c:v>
                </c:pt>
                <c:pt idx="7062">
                  <c:v>18.983569290577385</c:v>
                </c:pt>
                <c:pt idx="7063">
                  <c:v>18.983441499390789</c:v>
                </c:pt>
                <c:pt idx="7064">
                  <c:v>18.983313641632233</c:v>
                </c:pt>
                <c:pt idx="7065">
                  <c:v>18.983185717865886</c:v>
                </c:pt>
                <c:pt idx="7066">
                  <c:v>18.983057728654131</c:v>
                </c:pt>
                <c:pt idx="7067">
                  <c:v>18.982929674559589</c:v>
                </c:pt>
                <c:pt idx="7068">
                  <c:v>18.982801556146189</c:v>
                </c:pt>
                <c:pt idx="7069">
                  <c:v>18.982673373974723</c:v>
                </c:pt>
                <c:pt idx="7070">
                  <c:v>18.982545128609289</c:v>
                </c:pt>
                <c:pt idx="7071">
                  <c:v>18.982416820610489</c:v>
                </c:pt>
                <c:pt idx="7072">
                  <c:v>18.982288450540889</c:v>
                </c:pt>
                <c:pt idx="7073">
                  <c:v>18.982160018961785</c:v>
                </c:pt>
                <c:pt idx="7074">
                  <c:v>18.982031526435005</c:v>
                </c:pt>
                <c:pt idx="7075">
                  <c:v>18.981902973521684</c:v>
                </c:pt>
                <c:pt idx="7076">
                  <c:v>18.981774360783486</c:v>
                </c:pt>
                <c:pt idx="7077">
                  <c:v>18.981645688779949</c:v>
                </c:pt>
                <c:pt idx="7078">
                  <c:v>18.981516958072856</c:v>
                </c:pt>
                <c:pt idx="7079">
                  <c:v>18.981388169222505</c:v>
                </c:pt>
                <c:pt idx="7080">
                  <c:v>18.981259322788599</c:v>
                </c:pt>
                <c:pt idx="7081">
                  <c:v>18.981130419331116</c:v>
                </c:pt>
                <c:pt idx="7082">
                  <c:v>18.981001459410798</c:v>
                </c:pt>
                <c:pt idx="7083">
                  <c:v>18.980872443586289</c:v>
                </c:pt>
                <c:pt idx="7084">
                  <c:v>18.980743372416885</c:v>
                </c:pt>
                <c:pt idx="7085">
                  <c:v>18.980614246462483</c:v>
                </c:pt>
                <c:pt idx="7086">
                  <c:v>18.980485066281787</c:v>
                </c:pt>
                <c:pt idx="7087">
                  <c:v>18.980355832432789</c:v>
                </c:pt>
                <c:pt idx="7088">
                  <c:v>18.980226545474171</c:v>
                </c:pt>
                <c:pt idx="7089">
                  <c:v>18.980097205964565</c:v>
                </c:pt>
                <c:pt idx="7090">
                  <c:v>18.979967814461887</c:v>
                </c:pt>
                <c:pt idx="7091">
                  <c:v>18.979838371523087</c:v>
                </c:pt>
                <c:pt idx="7092">
                  <c:v>18.979708877706589</c:v>
                </c:pt>
                <c:pt idx="7093">
                  <c:v>18.979579333568985</c:v>
                </c:pt>
                <c:pt idx="7094">
                  <c:v>18.97944973966764</c:v>
                </c:pt>
                <c:pt idx="7095">
                  <c:v>18.979320096559587</c:v>
                </c:pt>
                <c:pt idx="7096">
                  <c:v>18.979190404800505</c:v>
                </c:pt>
                <c:pt idx="7097">
                  <c:v>18.979060664947099</c:v>
                </c:pt>
                <c:pt idx="7098">
                  <c:v>18.978930877554983</c:v>
                </c:pt>
                <c:pt idx="7099">
                  <c:v>18.978801043180887</c:v>
                </c:pt>
                <c:pt idx="7100">
                  <c:v>18.978671162379289</c:v>
                </c:pt>
                <c:pt idx="7101">
                  <c:v>18.978541235705404</c:v>
                </c:pt>
                <c:pt idx="7102">
                  <c:v>18.978411263715074</c:v>
                </c:pt>
                <c:pt idx="7103">
                  <c:v>18.978281246962489</c:v>
                </c:pt>
                <c:pt idx="7104">
                  <c:v>18.978151186002101</c:v>
                </c:pt>
                <c:pt idx="7105">
                  <c:v>18.978021081387652</c:v>
                </c:pt>
                <c:pt idx="7106">
                  <c:v>18.977890933673887</c:v>
                </c:pt>
                <c:pt idx="7107">
                  <c:v>18.977760743413899</c:v>
                </c:pt>
                <c:pt idx="7108">
                  <c:v>18.977630511160747</c:v>
                </c:pt>
                <c:pt idx="7109">
                  <c:v>18.977500237468586</c:v>
                </c:pt>
                <c:pt idx="7110">
                  <c:v>18.977369922889299</c:v>
                </c:pt>
                <c:pt idx="7111">
                  <c:v>18.977239567975364</c:v>
                </c:pt>
                <c:pt idx="7112">
                  <c:v>18.977109173279789</c:v>
                </c:pt>
                <c:pt idx="7113">
                  <c:v>18.9769787393538</c:v>
                </c:pt>
                <c:pt idx="7114">
                  <c:v>18.9768482667494</c:v>
                </c:pt>
                <c:pt idx="7115">
                  <c:v>18.976717756017887</c:v>
                </c:pt>
                <c:pt idx="7116">
                  <c:v>18.976587207710196</c:v>
                </c:pt>
                <c:pt idx="7117">
                  <c:v>18.976456622377789</c:v>
                </c:pt>
                <c:pt idx="7118">
                  <c:v>18.976326000570069</c:v>
                </c:pt>
                <c:pt idx="7119">
                  <c:v>18.9761953428387</c:v>
                </c:pt>
                <c:pt idx="7120">
                  <c:v>18.9760646497324</c:v>
                </c:pt>
                <c:pt idx="7121">
                  <c:v>18.975933921801087</c:v>
                </c:pt>
                <c:pt idx="7122">
                  <c:v>18.9758031595943</c:v>
                </c:pt>
                <c:pt idx="7123">
                  <c:v>18.97567236366077</c:v>
                </c:pt>
                <c:pt idx="7124">
                  <c:v>18.975541534549283</c:v>
                </c:pt>
                <c:pt idx="7125">
                  <c:v>18.975410672808774</c:v>
                </c:pt>
                <c:pt idx="7126">
                  <c:v>18.975279778986781</c:v>
                </c:pt>
                <c:pt idx="7127">
                  <c:v>18.975148853630994</c:v>
                </c:pt>
                <c:pt idx="7128">
                  <c:v>18.975017897289586</c:v>
                </c:pt>
                <c:pt idx="7129">
                  <c:v>18.9748869105088</c:v>
                </c:pt>
                <c:pt idx="7130">
                  <c:v>18.974755893836001</c:v>
                </c:pt>
                <c:pt idx="7131">
                  <c:v>18.974624847817488</c:v>
                </c:pt>
                <c:pt idx="7132">
                  <c:v>18.974493772999587</c:v>
                </c:pt>
                <c:pt idx="7133">
                  <c:v>18.974362669928187</c:v>
                </c:pt>
                <c:pt idx="7134">
                  <c:v>18.974231539148789</c:v>
                </c:pt>
                <c:pt idx="7135">
                  <c:v>18.974100381206501</c:v>
                </c:pt>
                <c:pt idx="7136">
                  <c:v>18.973969196646618</c:v>
                </c:pt>
                <c:pt idx="7137">
                  <c:v>18.973837986012999</c:v>
                </c:pt>
                <c:pt idx="7138">
                  <c:v>18.9737067498504</c:v>
                </c:pt>
                <c:pt idx="7139">
                  <c:v>18.9735754887026</c:v>
                </c:pt>
                <c:pt idx="7140">
                  <c:v>18.973444203112894</c:v>
                </c:pt>
                <c:pt idx="7141">
                  <c:v>18.973312893624929</c:v>
                </c:pt>
                <c:pt idx="7142">
                  <c:v>18.973181560781789</c:v>
                </c:pt>
                <c:pt idx="7143">
                  <c:v>18.973050205125034</c:v>
                </c:pt>
                <c:pt idx="7144">
                  <c:v>18.972918827197887</c:v>
                </c:pt>
                <c:pt idx="7145">
                  <c:v>18.972787427541487</c:v>
                </c:pt>
                <c:pt idx="7146">
                  <c:v>18.972656006697587</c:v>
                </c:pt>
                <c:pt idx="7147">
                  <c:v>18.972524565206989</c:v>
                </c:pt>
                <c:pt idx="7148">
                  <c:v>18.972393103611289</c:v>
                </c:pt>
                <c:pt idx="7149">
                  <c:v>18.972261622450201</c:v>
                </c:pt>
                <c:pt idx="7150">
                  <c:v>18.972130122264002</c:v>
                </c:pt>
                <c:pt idx="7151">
                  <c:v>18.971998603592535</c:v>
                </c:pt>
                <c:pt idx="7152">
                  <c:v>18.971867066974831</c:v>
                </c:pt>
                <c:pt idx="7153">
                  <c:v>18.971735512950087</c:v>
                </c:pt>
                <c:pt idx="7154">
                  <c:v>18.971603942057087</c:v>
                </c:pt>
                <c:pt idx="7155">
                  <c:v>18.971472354833889</c:v>
                </c:pt>
                <c:pt idx="7156">
                  <c:v>18.971340751818531</c:v>
                </c:pt>
                <c:pt idx="7157">
                  <c:v>18.971209133548289</c:v>
                </c:pt>
                <c:pt idx="7158">
                  <c:v>18.971077500560789</c:v>
                </c:pt>
                <c:pt idx="7159">
                  <c:v>18.970945853392401</c:v>
                </c:pt>
                <c:pt idx="7160">
                  <c:v>18.970814192579699</c:v>
                </c:pt>
                <c:pt idx="7161">
                  <c:v>18.970682518658599</c:v>
                </c:pt>
                <c:pt idx="7162">
                  <c:v>18.970550832164605</c:v>
                </c:pt>
                <c:pt idx="7163">
                  <c:v>18.970419133633541</c:v>
                </c:pt>
                <c:pt idx="7164">
                  <c:v>18.970287423600201</c:v>
                </c:pt>
                <c:pt idx="7165">
                  <c:v>18.970155702598635</c:v>
                </c:pt>
                <c:pt idx="7166">
                  <c:v>18.970023971162625</c:v>
                </c:pt>
                <c:pt idx="7167">
                  <c:v>18.969892229827089</c:v>
                </c:pt>
                <c:pt idx="7168">
                  <c:v>18.969760479124634</c:v>
                </c:pt>
                <c:pt idx="7169">
                  <c:v>18.969628719588499</c:v>
                </c:pt>
                <c:pt idx="7170">
                  <c:v>18.969496951750596</c:v>
                </c:pt>
                <c:pt idx="7171">
                  <c:v>18.969365176143889</c:v>
                </c:pt>
                <c:pt idx="7172">
                  <c:v>18.969233393299689</c:v>
                </c:pt>
                <c:pt idx="7173">
                  <c:v>18.969101603749156</c:v>
                </c:pt>
                <c:pt idx="7174">
                  <c:v>18.968969808023811</c:v>
                </c:pt>
                <c:pt idx="7175">
                  <c:v>18.968838006654199</c:v>
                </c:pt>
                <c:pt idx="7176">
                  <c:v>18.968706200169301</c:v>
                </c:pt>
                <c:pt idx="7177">
                  <c:v>18.968574389100734</c:v>
                </c:pt>
                <c:pt idx="7178">
                  <c:v>18.968442573976105</c:v>
                </c:pt>
                <c:pt idx="7179">
                  <c:v>18.968310755325749</c:v>
                </c:pt>
                <c:pt idx="7180">
                  <c:v>18.968178933677589</c:v>
                </c:pt>
                <c:pt idx="7181">
                  <c:v>18.968047109559116</c:v>
                </c:pt>
                <c:pt idx="7182">
                  <c:v>18.967915283499099</c:v>
                </c:pt>
                <c:pt idx="7183">
                  <c:v>18.967783456023689</c:v>
                </c:pt>
                <c:pt idx="7184">
                  <c:v>18.9676516276608</c:v>
                </c:pt>
                <c:pt idx="7185">
                  <c:v>18.967519798935818</c:v>
                </c:pt>
                <c:pt idx="7186">
                  <c:v>18.967387970375569</c:v>
                </c:pt>
                <c:pt idx="7187">
                  <c:v>18.967256142505686</c:v>
                </c:pt>
                <c:pt idx="7188">
                  <c:v>18.967124315850601</c:v>
                </c:pt>
                <c:pt idx="7189">
                  <c:v>18.966992490935489</c:v>
                </c:pt>
                <c:pt idx="7190">
                  <c:v>18.966860668284635</c:v>
                </c:pt>
                <c:pt idx="7191">
                  <c:v>18.966728848421084</c:v>
                </c:pt>
                <c:pt idx="7192">
                  <c:v>18.966597031869625</c:v>
                </c:pt>
                <c:pt idx="7193">
                  <c:v>18.966465219152987</c:v>
                </c:pt>
                <c:pt idx="7194">
                  <c:v>18.966333410792789</c:v>
                </c:pt>
                <c:pt idx="7195">
                  <c:v>18.966201607311774</c:v>
                </c:pt>
                <c:pt idx="7196">
                  <c:v>18.96606980923162</c:v>
                </c:pt>
                <c:pt idx="7197">
                  <c:v>18.965938017073686</c:v>
                </c:pt>
                <c:pt idx="7198">
                  <c:v>18.965806231358094</c:v>
                </c:pt>
                <c:pt idx="7199">
                  <c:v>18.965674452606088</c:v>
                </c:pt>
                <c:pt idx="7200">
                  <c:v>18.965542681336402</c:v>
                </c:pt>
                <c:pt idx="7201">
                  <c:v>18.965410918069956</c:v>
                </c:pt>
                <c:pt idx="7202">
                  <c:v>18.965279163324656</c:v>
                </c:pt>
                <c:pt idx="7203">
                  <c:v>18.965147417619502</c:v>
                </c:pt>
                <c:pt idx="7204">
                  <c:v>18.965015681472089</c:v>
                </c:pt>
                <c:pt idx="7205">
                  <c:v>18.964883955400701</c:v>
                </c:pt>
                <c:pt idx="7206">
                  <c:v>18.964752239921523</c:v>
                </c:pt>
                <c:pt idx="7207">
                  <c:v>18.964620535552523</c:v>
                </c:pt>
                <c:pt idx="7208">
                  <c:v>18.964488842809192</c:v>
                </c:pt>
                <c:pt idx="7209">
                  <c:v>18.964357162207605</c:v>
                </c:pt>
                <c:pt idx="7210">
                  <c:v>18.964225494262699</c:v>
                </c:pt>
                <c:pt idx="7211">
                  <c:v>18.964093839489589</c:v>
                </c:pt>
                <c:pt idx="7212">
                  <c:v>18.963962198402498</c:v>
                </c:pt>
                <c:pt idx="7213">
                  <c:v>18.963830571515171</c:v>
                </c:pt>
                <c:pt idx="7214">
                  <c:v>18.963698959341727</c:v>
                </c:pt>
                <c:pt idx="7215">
                  <c:v>18.963567362394802</c:v>
                </c:pt>
                <c:pt idx="7216">
                  <c:v>18.963435781186586</c:v>
                </c:pt>
                <c:pt idx="7217">
                  <c:v>18.963304216229016</c:v>
                </c:pt>
                <c:pt idx="7218">
                  <c:v>18.963172668034499</c:v>
                </c:pt>
                <c:pt idx="7219">
                  <c:v>18.96304113711297</c:v>
                </c:pt>
                <c:pt idx="7220">
                  <c:v>18.962909623975609</c:v>
                </c:pt>
                <c:pt idx="7221">
                  <c:v>18.962778129132786</c:v>
                </c:pt>
                <c:pt idx="7222">
                  <c:v>18.962646653093135</c:v>
                </c:pt>
                <c:pt idx="7223">
                  <c:v>18.962515196366748</c:v>
                </c:pt>
                <c:pt idx="7224">
                  <c:v>18.962383759461709</c:v>
                </c:pt>
                <c:pt idx="7225">
                  <c:v>18.962252342886689</c:v>
                </c:pt>
                <c:pt idx="7226">
                  <c:v>18.962120947148371</c:v>
                </c:pt>
                <c:pt idx="7227">
                  <c:v>18.961989572754696</c:v>
                </c:pt>
                <c:pt idx="7228">
                  <c:v>18.961858220212331</c:v>
                </c:pt>
                <c:pt idx="7229">
                  <c:v>18.96172689002648</c:v>
                </c:pt>
                <c:pt idx="7230">
                  <c:v>18.961595582704089</c:v>
                </c:pt>
                <c:pt idx="7231">
                  <c:v>18.961464298749789</c:v>
                </c:pt>
                <c:pt idx="7232">
                  <c:v>18.961333038667554</c:v>
                </c:pt>
                <c:pt idx="7233">
                  <c:v>18.961201802962634</c:v>
                </c:pt>
                <c:pt idx="7234">
                  <c:v>18.961070592138189</c:v>
                </c:pt>
                <c:pt idx="7235">
                  <c:v>18.960939406697289</c:v>
                </c:pt>
                <c:pt idx="7236">
                  <c:v>18.960808247142602</c:v>
                </c:pt>
                <c:pt idx="7237">
                  <c:v>18.960677113976189</c:v>
                </c:pt>
                <c:pt idx="7238">
                  <c:v>18.960546007699548</c:v>
                </c:pt>
                <c:pt idx="7239">
                  <c:v>18.960414928814401</c:v>
                </c:pt>
                <c:pt idx="7240">
                  <c:v>18.960283877820302</c:v>
                </c:pt>
                <c:pt idx="7241">
                  <c:v>18.960152855218499</c:v>
                </c:pt>
                <c:pt idx="7242">
                  <c:v>18.960021861507489</c:v>
                </c:pt>
                <c:pt idx="7243">
                  <c:v>18.959890897186899</c:v>
                </c:pt>
                <c:pt idx="7244">
                  <c:v>18.959759962754987</c:v>
                </c:pt>
                <c:pt idx="7245">
                  <c:v>18.959629058709481</c:v>
                </c:pt>
                <c:pt idx="7246">
                  <c:v>18.9594981855487</c:v>
                </c:pt>
                <c:pt idx="7247">
                  <c:v>18.959367343768687</c:v>
                </c:pt>
                <c:pt idx="7248">
                  <c:v>18.959236533865962</c:v>
                </c:pt>
                <c:pt idx="7249">
                  <c:v>18.959105756337099</c:v>
                </c:pt>
                <c:pt idx="7250">
                  <c:v>18.958975011676731</c:v>
                </c:pt>
                <c:pt idx="7251">
                  <c:v>18.958844300379589</c:v>
                </c:pt>
                <c:pt idx="7252">
                  <c:v>18.958713622940589</c:v>
                </c:pt>
                <c:pt idx="7253">
                  <c:v>18.958582979852789</c:v>
                </c:pt>
                <c:pt idx="7254">
                  <c:v>18.958452371609752</c:v>
                </c:pt>
                <c:pt idx="7255">
                  <c:v>18.9583217987044</c:v>
                </c:pt>
                <c:pt idx="7256">
                  <c:v>18.958191261628286</c:v>
                </c:pt>
                <c:pt idx="7257">
                  <c:v>18.958060760873199</c:v>
                </c:pt>
                <c:pt idx="7258">
                  <c:v>18.957930296930186</c:v>
                </c:pt>
                <c:pt idx="7259">
                  <c:v>18.957799870289548</c:v>
                </c:pt>
                <c:pt idx="7260">
                  <c:v>18.957669481441787</c:v>
                </c:pt>
                <c:pt idx="7261">
                  <c:v>18.957539130875574</c:v>
                </c:pt>
                <c:pt idx="7262">
                  <c:v>18.957408819080605</c:v>
                </c:pt>
                <c:pt idx="7263">
                  <c:v>18.957278546544288</c:v>
                </c:pt>
                <c:pt idx="7264">
                  <c:v>18.9571483137549</c:v>
                </c:pt>
                <c:pt idx="7265">
                  <c:v>18.957018121199535</c:v>
                </c:pt>
                <c:pt idx="7266">
                  <c:v>18.926805874441602</c:v>
                </c:pt>
                <c:pt idx="7267">
                  <c:v>18.926699624249789</c:v>
                </c:pt>
                <c:pt idx="7268">
                  <c:v>18.926593516197723</c:v>
                </c:pt>
                <c:pt idx="7269">
                  <c:v>18.926487550592796</c:v>
                </c:pt>
                <c:pt idx="7270">
                  <c:v>18.9263817277408</c:v>
                </c:pt>
                <c:pt idx="7271">
                  <c:v>18.926276047946686</c:v>
                </c:pt>
                <c:pt idx="7272">
                  <c:v>18.926170511515089</c:v>
                </c:pt>
                <c:pt idx="7273">
                  <c:v>18.926065118749605</c:v>
                </c:pt>
                <c:pt idx="7274">
                  <c:v>18.925959869952887</c:v>
                </c:pt>
                <c:pt idx="7275">
                  <c:v>18.925854765427001</c:v>
                </c:pt>
                <c:pt idx="7276">
                  <c:v>18.925749805472467</c:v>
                </c:pt>
                <c:pt idx="7277">
                  <c:v>18.92564499039068</c:v>
                </c:pt>
                <c:pt idx="7278">
                  <c:v>18.925540320480589</c:v>
                </c:pt>
                <c:pt idx="7279">
                  <c:v>18.925435796040286</c:v>
                </c:pt>
                <c:pt idx="7280">
                  <c:v>18.925331417367616</c:v>
                </c:pt>
                <c:pt idx="7281">
                  <c:v>18.92522718476004</c:v>
                </c:pt>
                <c:pt idx="7282">
                  <c:v>18.925123098513623</c:v>
                </c:pt>
                <c:pt idx="7283">
                  <c:v>18.92501915892327</c:v>
                </c:pt>
                <c:pt idx="7284">
                  <c:v>18.924915366284218</c:v>
                </c:pt>
                <c:pt idx="7285">
                  <c:v>18.92481172088895</c:v>
                </c:pt>
                <c:pt idx="7286">
                  <c:v>18.9247082230305</c:v>
                </c:pt>
                <c:pt idx="7287">
                  <c:v>18.924604873000948</c:v>
                </c:pt>
                <c:pt idx="7288">
                  <c:v>18.924501671092099</c:v>
                </c:pt>
                <c:pt idx="7289">
                  <c:v>18.924398617593287</c:v>
                </c:pt>
                <c:pt idx="7290">
                  <c:v>18.924295712794201</c:v>
                </c:pt>
                <c:pt idx="7291">
                  <c:v>18.924192956983589</c:v>
                </c:pt>
                <c:pt idx="7292">
                  <c:v>18.924090350449099</c:v>
                </c:pt>
                <c:pt idx="7293">
                  <c:v>18.923987893477602</c:v>
                </c:pt>
                <c:pt idx="7294">
                  <c:v>18.923885586355187</c:v>
                </c:pt>
                <c:pt idx="7295">
                  <c:v>18.923783429366981</c:v>
                </c:pt>
                <c:pt idx="7296">
                  <c:v>18.923681422797902</c:v>
                </c:pt>
                <c:pt idx="7297">
                  <c:v>18.923579566930634</c:v>
                </c:pt>
                <c:pt idx="7298">
                  <c:v>18.923477862048987</c:v>
                </c:pt>
                <c:pt idx="7299">
                  <c:v>18.923376308433689</c:v>
                </c:pt>
                <c:pt idx="7300">
                  <c:v>18.923274906366789</c:v>
                </c:pt>
                <c:pt idx="7301">
                  <c:v>18.923173656127489</c:v>
                </c:pt>
                <c:pt idx="7302">
                  <c:v>18.923072557996086</c:v>
                </c:pt>
                <c:pt idx="7303">
                  <c:v>18.922971612250535</c:v>
                </c:pt>
                <c:pt idx="7304">
                  <c:v>18.922870819168502</c:v>
                </c:pt>
                <c:pt idx="7305">
                  <c:v>18.922770179026681</c:v>
                </c:pt>
                <c:pt idx="7306">
                  <c:v>18.922669692101369</c:v>
                </c:pt>
                <c:pt idx="7307">
                  <c:v>18.92256935866768</c:v>
                </c:pt>
                <c:pt idx="7308">
                  <c:v>18.922469179000089</c:v>
                </c:pt>
                <c:pt idx="7309">
                  <c:v>18.922369153371349</c:v>
                </c:pt>
                <c:pt idx="7310">
                  <c:v>18.922269282054689</c:v>
                </c:pt>
                <c:pt idx="7311">
                  <c:v>18.922169565321202</c:v>
                </c:pt>
                <c:pt idx="7312">
                  <c:v>18.922070003442887</c:v>
                </c:pt>
                <c:pt idx="7313">
                  <c:v>18.921970596688698</c:v>
                </c:pt>
                <c:pt idx="7314">
                  <c:v>18.921871345328199</c:v>
                </c:pt>
                <c:pt idx="7315">
                  <c:v>18.921772249629516</c:v>
                </c:pt>
                <c:pt idx="7316">
                  <c:v>18.921673309860989</c:v>
                </c:pt>
                <c:pt idx="7317">
                  <c:v>18.9215745262883</c:v>
                </c:pt>
                <c:pt idx="7318">
                  <c:v>18.921475899177686</c:v>
                </c:pt>
                <c:pt idx="7319">
                  <c:v>18.921377428794131</c:v>
                </c:pt>
                <c:pt idx="7320">
                  <c:v>18.9212791154016</c:v>
                </c:pt>
                <c:pt idx="7321">
                  <c:v>18.921180959263289</c:v>
                </c:pt>
                <c:pt idx="7322">
                  <c:v>18.921082960641886</c:v>
                </c:pt>
                <c:pt idx="7323">
                  <c:v>18.920985119798914</c:v>
                </c:pt>
                <c:pt idx="7324">
                  <c:v>18.920887436994501</c:v>
                </c:pt>
                <c:pt idx="7325">
                  <c:v>18.920789912488896</c:v>
                </c:pt>
                <c:pt idx="7326">
                  <c:v>18.920692546541034</c:v>
                </c:pt>
                <c:pt idx="7327">
                  <c:v>18.920595339409889</c:v>
                </c:pt>
                <c:pt idx="7328">
                  <c:v>18.920498291351489</c:v>
                </c:pt>
                <c:pt idx="7329">
                  <c:v>18.920401402622787</c:v>
                </c:pt>
                <c:pt idx="7330">
                  <c:v>18.920304673479034</c:v>
                </c:pt>
                <c:pt idx="7331">
                  <c:v>18.920208104175789</c:v>
                </c:pt>
                <c:pt idx="7332">
                  <c:v>18.920111694966089</c:v>
                </c:pt>
                <c:pt idx="7333">
                  <c:v>18.920015446103289</c:v>
                </c:pt>
                <c:pt idx="7334">
                  <c:v>18.9199193578396</c:v>
                </c:pt>
                <c:pt idx="7335">
                  <c:v>18.919823430426099</c:v>
                </c:pt>
                <c:pt idx="7336">
                  <c:v>18.919727664113289</c:v>
                </c:pt>
                <c:pt idx="7337">
                  <c:v>18.919632059150889</c:v>
                </c:pt>
                <c:pt idx="7338">
                  <c:v>18.919536615787589</c:v>
                </c:pt>
                <c:pt idx="7339">
                  <c:v>18.919441334271486</c:v>
                </c:pt>
                <c:pt idx="7340">
                  <c:v>18.919346214849089</c:v>
                </c:pt>
                <c:pt idx="7341">
                  <c:v>18.919251257766899</c:v>
                </c:pt>
                <c:pt idx="7342">
                  <c:v>18.919156463270131</c:v>
                </c:pt>
                <c:pt idx="7343">
                  <c:v>18.919061831603202</c:v>
                </c:pt>
                <c:pt idx="7344">
                  <c:v>18.918967363009731</c:v>
                </c:pt>
                <c:pt idx="7345">
                  <c:v>18.918873057732405</c:v>
                </c:pt>
                <c:pt idx="7346">
                  <c:v>18.918778916013199</c:v>
                </c:pt>
                <c:pt idx="7347">
                  <c:v>18.918684938092987</c:v>
                </c:pt>
                <c:pt idx="7348">
                  <c:v>18.918591124212035</c:v>
                </c:pt>
                <c:pt idx="7349">
                  <c:v>18.918497474609602</c:v>
                </c:pt>
                <c:pt idx="7350">
                  <c:v>18.918403989523625</c:v>
                </c:pt>
                <c:pt idx="7351">
                  <c:v>18.918310669192888</c:v>
                </c:pt>
                <c:pt idx="7352">
                  <c:v>18.918217513852987</c:v>
                </c:pt>
                <c:pt idx="7353">
                  <c:v>18.918124523740087</c:v>
                </c:pt>
                <c:pt idx="7354">
                  <c:v>18.918031699089202</c:v>
                </c:pt>
                <c:pt idx="7355">
                  <c:v>18.917939040134499</c:v>
                </c:pt>
                <c:pt idx="7356">
                  <c:v>18.917846547109086</c:v>
                </c:pt>
                <c:pt idx="7357">
                  <c:v>18.917754220245531</c:v>
                </c:pt>
                <c:pt idx="7358">
                  <c:v>18.917662059775189</c:v>
                </c:pt>
                <c:pt idx="7359">
                  <c:v>18.917570065928899</c:v>
                </c:pt>
                <c:pt idx="7360">
                  <c:v>18.9174782389364</c:v>
                </c:pt>
                <c:pt idx="7361">
                  <c:v>18.917386579026587</c:v>
                </c:pt>
                <c:pt idx="7362">
                  <c:v>18.9172950864276</c:v>
                </c:pt>
                <c:pt idx="7363">
                  <c:v>18.9172037613667</c:v>
                </c:pt>
                <c:pt idx="7364">
                  <c:v>18.917112604070088</c:v>
                </c:pt>
                <c:pt idx="7365">
                  <c:v>18.917021614763389</c:v>
                </c:pt>
                <c:pt idx="7366">
                  <c:v>18.916930793671199</c:v>
                </c:pt>
                <c:pt idx="7367">
                  <c:v>18.9168401410172</c:v>
                </c:pt>
                <c:pt idx="7368">
                  <c:v>18.916749657024134</c:v>
                </c:pt>
                <c:pt idx="7369">
                  <c:v>18.916659341914688</c:v>
                </c:pt>
                <c:pt idx="7370">
                  <c:v>18.9165691959094</c:v>
                </c:pt>
                <c:pt idx="7371">
                  <c:v>18.916479219228787</c:v>
                </c:pt>
                <c:pt idx="7372">
                  <c:v>18.916389412092201</c:v>
                </c:pt>
                <c:pt idx="7373">
                  <c:v>18.916299774718187</c:v>
                </c:pt>
                <c:pt idx="7374">
                  <c:v>18.916210307324587</c:v>
                </c:pt>
                <c:pt idx="7375">
                  <c:v>18.916121010128087</c:v>
                </c:pt>
                <c:pt idx="7376">
                  <c:v>18.916031883344889</c:v>
                </c:pt>
                <c:pt idx="7377">
                  <c:v>18.915942927189789</c:v>
                </c:pt>
                <c:pt idx="7378">
                  <c:v>18.915854141877301</c:v>
                </c:pt>
                <c:pt idx="7379">
                  <c:v>18.9157655276206</c:v>
                </c:pt>
                <c:pt idx="7380">
                  <c:v>18.915677084632186</c:v>
                </c:pt>
                <c:pt idx="7381">
                  <c:v>18.915588813123623</c:v>
                </c:pt>
                <c:pt idx="7382">
                  <c:v>18.915500713306287</c:v>
                </c:pt>
                <c:pt idx="7383">
                  <c:v>18.915412785389087</c:v>
                </c:pt>
                <c:pt idx="7384">
                  <c:v>18.9153250295821</c:v>
                </c:pt>
                <c:pt idx="7385">
                  <c:v>18.915237446092799</c:v>
                </c:pt>
                <c:pt idx="7386">
                  <c:v>18.915150035128587</c:v>
                </c:pt>
                <c:pt idx="7387">
                  <c:v>18.915062796895999</c:v>
                </c:pt>
                <c:pt idx="7388">
                  <c:v>18.914975731600805</c:v>
                </c:pt>
                <c:pt idx="7389">
                  <c:v>18.914888839446931</c:v>
                </c:pt>
                <c:pt idx="7390">
                  <c:v>18.914802120639031</c:v>
                </c:pt>
                <c:pt idx="7391">
                  <c:v>18.914715575379589</c:v>
                </c:pt>
                <c:pt idx="7392">
                  <c:v>18.914629203870859</c:v>
                </c:pt>
                <c:pt idx="7393">
                  <c:v>18.9145430063144</c:v>
                </c:pt>
                <c:pt idx="7394">
                  <c:v>18.914456982910099</c:v>
                </c:pt>
                <c:pt idx="7395">
                  <c:v>18.914371133857635</c:v>
                </c:pt>
                <c:pt idx="7396">
                  <c:v>18.914285459355298</c:v>
                </c:pt>
                <c:pt idx="7397">
                  <c:v>18.914199959601188</c:v>
                </c:pt>
                <c:pt idx="7398">
                  <c:v>18.914114634792099</c:v>
                </c:pt>
                <c:pt idx="7399">
                  <c:v>18.914029485124086</c:v>
                </c:pt>
                <c:pt idx="7400">
                  <c:v>18.913944510792199</c:v>
                </c:pt>
                <c:pt idx="7401">
                  <c:v>18.913859711990735</c:v>
                </c:pt>
                <c:pt idx="7402">
                  <c:v>18.913775088912999</c:v>
                </c:pt>
                <c:pt idx="7403">
                  <c:v>18.913690641751586</c:v>
                </c:pt>
                <c:pt idx="7404">
                  <c:v>18.913606370698286</c:v>
                </c:pt>
                <c:pt idx="7405">
                  <c:v>18.913522275943283</c:v>
                </c:pt>
                <c:pt idx="7406">
                  <c:v>18.913438357677787</c:v>
                </c:pt>
                <c:pt idx="7407">
                  <c:v>18.913354616089698</c:v>
                </c:pt>
                <c:pt idx="7408">
                  <c:v>18.913271051367602</c:v>
                </c:pt>
                <c:pt idx="7409">
                  <c:v>18.913187663698817</c:v>
                </c:pt>
                <c:pt idx="7410">
                  <c:v>18.913104453269401</c:v>
                </c:pt>
                <c:pt idx="7411">
                  <c:v>18.913021420265405</c:v>
                </c:pt>
                <c:pt idx="7412">
                  <c:v>18.9129385648714</c:v>
                </c:pt>
                <c:pt idx="7413">
                  <c:v>18.9128558872711</c:v>
                </c:pt>
                <c:pt idx="7414">
                  <c:v>18.912773387647587</c:v>
                </c:pt>
                <c:pt idx="7415">
                  <c:v>18.912691066182902</c:v>
                </c:pt>
                <c:pt idx="7416">
                  <c:v>18.912608923058301</c:v>
                </c:pt>
                <c:pt idx="7417">
                  <c:v>18.912526958454102</c:v>
                </c:pt>
                <c:pt idx="7418">
                  <c:v>18.912445172549589</c:v>
                </c:pt>
                <c:pt idx="7419">
                  <c:v>18.912363565523641</c:v>
                </c:pt>
                <c:pt idx="7420">
                  <c:v>18.912282137554186</c:v>
                </c:pt>
                <c:pt idx="7421">
                  <c:v>18.912200888817686</c:v>
                </c:pt>
                <c:pt idx="7422">
                  <c:v>18.912119819490286</c:v>
                </c:pt>
                <c:pt idx="7423">
                  <c:v>18.912038929746988</c:v>
                </c:pt>
                <c:pt idx="7424">
                  <c:v>18.911958219762301</c:v>
                </c:pt>
                <c:pt idx="7425">
                  <c:v>18.911877689709399</c:v>
                </c:pt>
                <c:pt idx="7426">
                  <c:v>18.911797339760689</c:v>
                </c:pt>
                <c:pt idx="7427">
                  <c:v>18.911717170088501</c:v>
                </c:pt>
                <c:pt idx="7428">
                  <c:v>18.911637180862787</c:v>
                </c:pt>
                <c:pt idx="7429">
                  <c:v>18.911557372253899</c:v>
                </c:pt>
                <c:pt idx="7430">
                  <c:v>18.911477744430705</c:v>
                </c:pt>
                <c:pt idx="7431">
                  <c:v>18.911398297561174</c:v>
                </c:pt>
                <c:pt idx="7432">
                  <c:v>18.911319031813289</c:v>
                </c:pt>
                <c:pt idx="7433">
                  <c:v>18.911239947352989</c:v>
                </c:pt>
                <c:pt idx="7434">
                  <c:v>18.9111610443458</c:v>
                </c:pt>
                <c:pt idx="7435">
                  <c:v>18.911082322956531</c:v>
                </c:pt>
                <c:pt idx="7436">
                  <c:v>18.9110037833489</c:v>
                </c:pt>
                <c:pt idx="7437">
                  <c:v>18.91092542568629</c:v>
                </c:pt>
                <c:pt idx="7438">
                  <c:v>18.910847250129589</c:v>
                </c:pt>
                <c:pt idx="7439">
                  <c:v>18.910769256841487</c:v>
                </c:pt>
                <c:pt idx="7440">
                  <c:v>18.910691445981499</c:v>
                </c:pt>
                <c:pt idx="7441">
                  <c:v>18.910613817709052</c:v>
                </c:pt>
                <c:pt idx="7442">
                  <c:v>18.910536372182989</c:v>
                </c:pt>
                <c:pt idx="7443">
                  <c:v>18.910459109561589</c:v>
                </c:pt>
                <c:pt idx="7444">
                  <c:v>18.910382030000687</c:v>
                </c:pt>
                <c:pt idx="7445">
                  <c:v>18.910305133656831</c:v>
                </c:pt>
                <c:pt idx="7446">
                  <c:v>18.91022842068493</c:v>
                </c:pt>
                <c:pt idx="7447">
                  <c:v>18.910151891239401</c:v>
                </c:pt>
                <c:pt idx="7448">
                  <c:v>18.9100755454735</c:v>
                </c:pt>
                <c:pt idx="7449">
                  <c:v>18.90999938353967</c:v>
                </c:pt>
                <c:pt idx="7450">
                  <c:v>18.909923405590099</c:v>
                </c:pt>
                <c:pt idx="7451">
                  <c:v>18.909847611774889</c:v>
                </c:pt>
                <c:pt idx="7452">
                  <c:v>18.909772002244289</c:v>
                </c:pt>
                <c:pt idx="7453">
                  <c:v>18.909696577146885</c:v>
                </c:pt>
                <c:pt idx="7454">
                  <c:v>18.909621336632089</c:v>
                </c:pt>
                <c:pt idx="7455">
                  <c:v>18.909546280845525</c:v>
                </c:pt>
                <c:pt idx="7456">
                  <c:v>18.909471409935186</c:v>
                </c:pt>
                <c:pt idx="7457">
                  <c:v>18.9093967240456</c:v>
                </c:pt>
                <c:pt idx="7458">
                  <c:v>18.909322223321407</c:v>
                </c:pt>
                <c:pt idx="7459">
                  <c:v>18.909247907907396</c:v>
                </c:pt>
                <c:pt idx="7460">
                  <c:v>18.909173777945789</c:v>
                </c:pt>
                <c:pt idx="7461">
                  <c:v>18.909099833578733</c:v>
                </c:pt>
                <c:pt idx="7462">
                  <c:v>18.909026074947654</c:v>
                </c:pt>
                <c:pt idx="7463">
                  <c:v>18.90895250219307</c:v>
                </c:pt>
                <c:pt idx="7464">
                  <c:v>18.908879115454301</c:v>
                </c:pt>
                <c:pt idx="7465">
                  <c:v>18.908805914869699</c:v>
                </c:pt>
                <c:pt idx="7466">
                  <c:v>18.908732900576776</c:v>
                </c:pt>
                <c:pt idx="7467">
                  <c:v>18.908660072713609</c:v>
                </c:pt>
                <c:pt idx="7468">
                  <c:v>18.908587431415587</c:v>
                </c:pt>
                <c:pt idx="7469">
                  <c:v>18.908514976817589</c:v>
                </c:pt>
                <c:pt idx="7470">
                  <c:v>18.908442709054189</c:v>
                </c:pt>
                <c:pt idx="7471">
                  <c:v>18.908370628258705</c:v>
                </c:pt>
                <c:pt idx="7472">
                  <c:v>18.908298734563523</c:v>
                </c:pt>
                <c:pt idx="7473">
                  <c:v>18.908227028100974</c:v>
                </c:pt>
                <c:pt idx="7474">
                  <c:v>18.908155509001688</c:v>
                </c:pt>
                <c:pt idx="7475">
                  <c:v>18.908084177395189</c:v>
                </c:pt>
                <c:pt idx="7476">
                  <c:v>18.908013033410889</c:v>
                </c:pt>
                <c:pt idx="7477">
                  <c:v>18.907942077176841</c:v>
                </c:pt>
                <c:pt idx="7478">
                  <c:v>18.907871308821001</c:v>
                </c:pt>
                <c:pt idx="7479">
                  <c:v>18.907800728469201</c:v>
                </c:pt>
                <c:pt idx="7480">
                  <c:v>18.907730336247141</c:v>
                </c:pt>
                <c:pt idx="7481">
                  <c:v>18.907660132280405</c:v>
                </c:pt>
                <c:pt idx="7482">
                  <c:v>18.907590116691999</c:v>
                </c:pt>
                <c:pt idx="7483">
                  <c:v>18.90752028960507</c:v>
                </c:pt>
                <c:pt idx="7484">
                  <c:v>18.907450651142501</c:v>
                </c:pt>
                <c:pt idx="7485">
                  <c:v>18.907381201424986</c:v>
                </c:pt>
                <c:pt idx="7486">
                  <c:v>18.907311940572974</c:v>
                </c:pt>
                <c:pt idx="7487">
                  <c:v>18.907242868706689</c:v>
                </c:pt>
                <c:pt idx="7488">
                  <c:v>18.9071739859444</c:v>
                </c:pt>
                <c:pt idx="7489">
                  <c:v>18.907105292403902</c:v>
                </c:pt>
                <c:pt idx="7490">
                  <c:v>18.9070367882025</c:v>
                </c:pt>
                <c:pt idx="7491">
                  <c:v>18.906968473456235</c:v>
                </c:pt>
                <c:pt idx="7492">
                  <c:v>18.9069003482802</c:v>
                </c:pt>
                <c:pt idx="7493">
                  <c:v>18.906832412789086</c:v>
                </c:pt>
                <c:pt idx="7494">
                  <c:v>18.906764667096535</c:v>
                </c:pt>
                <c:pt idx="7495">
                  <c:v>18.906697111314902</c:v>
                </c:pt>
                <c:pt idx="7496">
                  <c:v>18.90662974555617</c:v>
                </c:pt>
                <c:pt idx="7497">
                  <c:v>18.906562569931612</c:v>
                </c:pt>
                <c:pt idx="7498">
                  <c:v>18.906495584551489</c:v>
                </c:pt>
                <c:pt idx="7499">
                  <c:v>18.906428789524487</c:v>
                </c:pt>
                <c:pt idx="7500">
                  <c:v>18.906362184959196</c:v>
                </c:pt>
                <c:pt idx="7501">
                  <c:v>18.906295770963489</c:v>
                </c:pt>
                <c:pt idx="7502">
                  <c:v>18.906229547643523</c:v>
                </c:pt>
                <c:pt idx="7503">
                  <c:v>18.906163515105789</c:v>
                </c:pt>
                <c:pt idx="7504">
                  <c:v>18.906097673454987</c:v>
                </c:pt>
                <c:pt idx="7505">
                  <c:v>18.906032022794989</c:v>
                </c:pt>
                <c:pt idx="7506">
                  <c:v>18.905966563229189</c:v>
                </c:pt>
                <c:pt idx="7507">
                  <c:v>18.905901294860186</c:v>
                </c:pt>
                <c:pt idx="7508">
                  <c:v>18.905836217789094</c:v>
                </c:pt>
                <c:pt idx="7509">
                  <c:v>18.905771332117489</c:v>
                </c:pt>
                <c:pt idx="7510">
                  <c:v>18.905706637943915</c:v>
                </c:pt>
                <c:pt idx="7511">
                  <c:v>18.905642135368375</c:v>
                </c:pt>
                <c:pt idx="7512">
                  <c:v>18.905577824489189</c:v>
                </c:pt>
                <c:pt idx="7513">
                  <c:v>18.905513705402686</c:v>
                </c:pt>
                <c:pt idx="7514">
                  <c:v>18.905449778205472</c:v>
                </c:pt>
                <c:pt idx="7515">
                  <c:v>18.905386042993612</c:v>
                </c:pt>
                <c:pt idx="7516">
                  <c:v>18.905322499861505</c:v>
                </c:pt>
                <c:pt idx="7517">
                  <c:v>18.90525914890307</c:v>
                </c:pt>
                <c:pt idx="7518">
                  <c:v>18.905195990211499</c:v>
                </c:pt>
                <c:pt idx="7519">
                  <c:v>18.905133023878289</c:v>
                </c:pt>
                <c:pt idx="7520">
                  <c:v>18.905070249995148</c:v>
                </c:pt>
                <c:pt idx="7521">
                  <c:v>18.9050076686529</c:v>
                </c:pt>
                <c:pt idx="7522">
                  <c:v>18.904945279940499</c:v>
                </c:pt>
                <c:pt idx="7523">
                  <c:v>18.9048830839468</c:v>
                </c:pt>
                <c:pt idx="7524">
                  <c:v>18.904821080759888</c:v>
                </c:pt>
                <c:pt idx="7525">
                  <c:v>18.904759270466489</c:v>
                </c:pt>
                <c:pt idx="7526">
                  <c:v>18.904697653153189</c:v>
                </c:pt>
                <c:pt idx="7527">
                  <c:v>18.904636228904781</c:v>
                </c:pt>
                <c:pt idx="7528">
                  <c:v>18.904574997806531</c:v>
                </c:pt>
                <c:pt idx="7529">
                  <c:v>18.90451395994107</c:v>
                </c:pt>
                <c:pt idx="7530">
                  <c:v>18.904453115392201</c:v>
                </c:pt>
                <c:pt idx="7531">
                  <c:v>18.904392464240999</c:v>
                </c:pt>
                <c:pt idx="7532">
                  <c:v>18.90433200656862</c:v>
                </c:pt>
                <c:pt idx="7533">
                  <c:v>18.904271742456135</c:v>
                </c:pt>
                <c:pt idx="7534">
                  <c:v>18.904211671981752</c:v>
                </c:pt>
                <c:pt idx="7535">
                  <c:v>18.904151795225001</c:v>
                </c:pt>
                <c:pt idx="7536">
                  <c:v>18.904092112262987</c:v>
                </c:pt>
                <c:pt idx="7537">
                  <c:v>18.904032623172586</c:v>
                </c:pt>
                <c:pt idx="7538">
                  <c:v>18.903973328029988</c:v>
                </c:pt>
                <c:pt idx="7539">
                  <c:v>18.9039142269101</c:v>
                </c:pt>
                <c:pt idx="7540">
                  <c:v>18.903855319887398</c:v>
                </c:pt>
                <c:pt idx="7541">
                  <c:v>18.903796607035009</c:v>
                </c:pt>
                <c:pt idx="7542">
                  <c:v>18.903738088426159</c:v>
                </c:pt>
                <c:pt idx="7543">
                  <c:v>18.903679764132196</c:v>
                </c:pt>
                <c:pt idx="7544">
                  <c:v>18.903621634223949</c:v>
                </c:pt>
                <c:pt idx="7545">
                  <c:v>18.903563698771727</c:v>
                </c:pt>
                <c:pt idx="7546">
                  <c:v>18.903505957844899</c:v>
                </c:pt>
                <c:pt idx="7547">
                  <c:v>18.903448411511189</c:v>
                </c:pt>
                <c:pt idx="7548">
                  <c:v>18.903391059838899</c:v>
                </c:pt>
                <c:pt idx="7549">
                  <c:v>18.903333902894087</c:v>
                </c:pt>
                <c:pt idx="7550">
                  <c:v>18.903276940742789</c:v>
                </c:pt>
                <c:pt idx="7551">
                  <c:v>18.903220173450599</c:v>
                </c:pt>
                <c:pt idx="7552">
                  <c:v>18.903163601080902</c:v>
                </c:pt>
                <c:pt idx="7553">
                  <c:v>18.9031072236974</c:v>
                </c:pt>
                <c:pt idx="7554">
                  <c:v>18.903051041362499</c:v>
                </c:pt>
                <c:pt idx="7555">
                  <c:v>18.902995054137889</c:v>
                </c:pt>
                <c:pt idx="7556">
                  <c:v>18.902939262084196</c:v>
                </c:pt>
                <c:pt idx="7557">
                  <c:v>18.902883665261989</c:v>
                </c:pt>
                <c:pt idx="7558">
                  <c:v>18.902828263729589</c:v>
                </c:pt>
                <c:pt idx="7559">
                  <c:v>18.902773057545701</c:v>
                </c:pt>
                <c:pt idx="7560">
                  <c:v>18.902718046767855</c:v>
                </c:pt>
                <c:pt idx="7561">
                  <c:v>18.90266323145277</c:v>
                </c:pt>
                <c:pt idx="7562">
                  <c:v>18.902608611656099</c:v>
                </c:pt>
                <c:pt idx="7563">
                  <c:v>18.9025541874326</c:v>
                </c:pt>
                <c:pt idx="7564">
                  <c:v>18.902499958836163</c:v>
                </c:pt>
                <c:pt idx="7565">
                  <c:v>18.902445925920734</c:v>
                </c:pt>
                <c:pt idx="7566">
                  <c:v>18.902392088738448</c:v>
                </c:pt>
                <c:pt idx="7567">
                  <c:v>18.902338447340952</c:v>
                </c:pt>
                <c:pt idx="7568">
                  <c:v>18.902285001778989</c:v>
                </c:pt>
                <c:pt idx="7569">
                  <c:v>18.902231752102686</c:v>
                </c:pt>
                <c:pt idx="7570">
                  <c:v>18.902178698360689</c:v>
                </c:pt>
                <c:pt idx="7571">
                  <c:v>18.902125840601489</c:v>
                </c:pt>
                <c:pt idx="7572">
                  <c:v>18.902073178872687</c:v>
                </c:pt>
                <c:pt idx="7573">
                  <c:v>18.902020713220789</c:v>
                </c:pt>
                <c:pt idx="7574">
                  <c:v>18.901968443691821</c:v>
                </c:pt>
                <c:pt idx="7575">
                  <c:v>18.90191637032968</c:v>
                </c:pt>
                <c:pt idx="7576">
                  <c:v>18.901864493180131</c:v>
                </c:pt>
                <c:pt idx="7577">
                  <c:v>18.901812812285289</c:v>
                </c:pt>
                <c:pt idx="7578">
                  <c:v>18.9017613276879</c:v>
                </c:pt>
                <c:pt idx="7579">
                  <c:v>18.90171003942957</c:v>
                </c:pt>
                <c:pt idx="7580">
                  <c:v>18.9016589475515</c:v>
                </c:pt>
                <c:pt idx="7581">
                  <c:v>18.901608052093199</c:v>
                </c:pt>
                <c:pt idx="7582">
                  <c:v>18.901557353093899</c:v>
                </c:pt>
                <c:pt idx="7583">
                  <c:v>18.901506850591709</c:v>
                </c:pt>
                <c:pt idx="7584">
                  <c:v>18.901456544624889</c:v>
                </c:pt>
                <c:pt idx="7585">
                  <c:v>18.901406435229589</c:v>
                </c:pt>
                <c:pt idx="7586">
                  <c:v>18.901356522441599</c:v>
                </c:pt>
                <c:pt idx="7587">
                  <c:v>18.901306806295889</c:v>
                </c:pt>
                <c:pt idx="7588">
                  <c:v>18.901257286827089</c:v>
                </c:pt>
                <c:pt idx="7589">
                  <c:v>18.901207964068099</c:v>
                </c:pt>
                <c:pt idx="7590">
                  <c:v>18.9011588380517</c:v>
                </c:pt>
                <c:pt idx="7591">
                  <c:v>18.901109908809602</c:v>
                </c:pt>
                <c:pt idx="7592">
                  <c:v>18.9010611763726</c:v>
                </c:pt>
                <c:pt idx="7593">
                  <c:v>18.901012640770727</c:v>
                </c:pt>
                <c:pt idx="7594">
                  <c:v>18.900964302033888</c:v>
                </c:pt>
                <c:pt idx="7595">
                  <c:v>18.900916160189787</c:v>
                </c:pt>
                <c:pt idx="7596">
                  <c:v>18.9008682152663</c:v>
                </c:pt>
                <c:pt idx="7597">
                  <c:v>18.900820467290231</c:v>
                </c:pt>
                <c:pt idx="7598">
                  <c:v>18.900772916287586</c:v>
                </c:pt>
                <c:pt idx="7599">
                  <c:v>18.900725562283487</c:v>
                </c:pt>
                <c:pt idx="7600">
                  <c:v>18.900678405302401</c:v>
                </c:pt>
                <c:pt idx="7601">
                  <c:v>18.900631445367516</c:v>
                </c:pt>
                <c:pt idx="7602">
                  <c:v>18.900584682502092</c:v>
                </c:pt>
                <c:pt idx="7603">
                  <c:v>18.900538116727748</c:v>
                </c:pt>
                <c:pt idx="7604">
                  <c:v>18.900491748065889</c:v>
                </c:pt>
                <c:pt idx="7605">
                  <c:v>18.900445576535816</c:v>
                </c:pt>
                <c:pt idx="7606">
                  <c:v>18.900399602158487</c:v>
                </c:pt>
                <c:pt idx="7607">
                  <c:v>18.900353824951289</c:v>
                </c:pt>
                <c:pt idx="7608">
                  <c:v>18.900308244932589</c:v>
                </c:pt>
                <c:pt idx="7609">
                  <c:v>18.90026286211917</c:v>
                </c:pt>
                <c:pt idx="7610">
                  <c:v>18.900217676527355</c:v>
                </c:pt>
                <c:pt idx="7611">
                  <c:v>18.900172688172894</c:v>
                </c:pt>
                <c:pt idx="7612">
                  <c:v>18.900127897070089</c:v>
                </c:pt>
                <c:pt idx="7613">
                  <c:v>18.900083303232787</c:v>
                </c:pt>
                <c:pt idx="7614">
                  <c:v>18.900038906673689</c:v>
                </c:pt>
                <c:pt idx="7615">
                  <c:v>18.899994707405131</c:v>
                </c:pt>
                <c:pt idx="7616">
                  <c:v>18.899950705438801</c:v>
                </c:pt>
                <c:pt idx="7617">
                  <c:v>18.899906900784401</c:v>
                </c:pt>
                <c:pt idx="7618">
                  <c:v>18.899863293452398</c:v>
                </c:pt>
                <c:pt idx="7619">
                  <c:v>18.899819883451599</c:v>
                </c:pt>
                <c:pt idx="7620">
                  <c:v>18.899776670790089</c:v>
                </c:pt>
                <c:pt idx="7621">
                  <c:v>18.899733655475089</c:v>
                </c:pt>
                <c:pt idx="7622">
                  <c:v>18.899690837513063</c:v>
                </c:pt>
                <c:pt idx="7623">
                  <c:v>18.899648216910286</c:v>
                </c:pt>
                <c:pt idx="7624">
                  <c:v>18.899605793671</c:v>
                </c:pt>
                <c:pt idx="7625">
                  <c:v>18.8995635677996</c:v>
                </c:pt>
                <c:pt idx="7626">
                  <c:v>18.899521539299286</c:v>
                </c:pt>
                <c:pt idx="7627">
                  <c:v>18.899479708172699</c:v>
                </c:pt>
                <c:pt idx="7628">
                  <c:v>18.899438074421489</c:v>
                </c:pt>
                <c:pt idx="7629">
                  <c:v>18.8993966380466</c:v>
                </c:pt>
                <c:pt idx="7630">
                  <c:v>18.899355399048329</c:v>
                </c:pt>
                <c:pt idx="7631">
                  <c:v>18.899314357425187</c:v>
                </c:pt>
                <c:pt idx="7632">
                  <c:v>18.899273513176599</c:v>
                </c:pt>
                <c:pt idx="7633">
                  <c:v>18.899232866299887</c:v>
                </c:pt>
                <c:pt idx="7634">
                  <c:v>18.899192416792001</c:v>
                </c:pt>
                <c:pt idx="7635">
                  <c:v>18.899152164649131</c:v>
                </c:pt>
                <c:pt idx="7636">
                  <c:v>18.8991121098665</c:v>
                </c:pt>
                <c:pt idx="7637">
                  <c:v>18.8990722524387</c:v>
                </c:pt>
                <c:pt idx="7638">
                  <c:v>18.899032592359148</c:v>
                </c:pt>
                <c:pt idx="7639">
                  <c:v>18.898993129621701</c:v>
                </c:pt>
                <c:pt idx="7640">
                  <c:v>18.898953864217535</c:v>
                </c:pt>
                <c:pt idx="7641">
                  <c:v>18.898914796138399</c:v>
                </c:pt>
                <c:pt idx="7642">
                  <c:v>18.898875925374931</c:v>
                </c:pt>
                <c:pt idx="7643">
                  <c:v>18.898837251916699</c:v>
                </c:pt>
                <c:pt idx="7644">
                  <c:v>18.898798775752887</c:v>
                </c:pt>
                <c:pt idx="7645">
                  <c:v>18.8987604968715</c:v>
                </c:pt>
                <c:pt idx="7646">
                  <c:v>18.898722415260089</c:v>
                </c:pt>
                <c:pt idx="7647">
                  <c:v>18.898684530904976</c:v>
                </c:pt>
                <c:pt idx="7648">
                  <c:v>18.898646843792598</c:v>
                </c:pt>
                <c:pt idx="7649">
                  <c:v>18.89860935390757</c:v>
                </c:pt>
                <c:pt idx="7650">
                  <c:v>18.8985720612345</c:v>
                </c:pt>
                <c:pt idx="7651">
                  <c:v>18.898534965756401</c:v>
                </c:pt>
                <c:pt idx="7652">
                  <c:v>18.898498067456131</c:v>
                </c:pt>
                <c:pt idx="7653">
                  <c:v>18.898461366315601</c:v>
                </c:pt>
                <c:pt idx="7654">
                  <c:v>18.898424862315789</c:v>
                </c:pt>
                <c:pt idx="7655">
                  <c:v>18.898388555437499</c:v>
                </c:pt>
                <c:pt idx="7656">
                  <c:v>18.898352445659899</c:v>
                </c:pt>
                <c:pt idx="7657">
                  <c:v>18.898316532961349</c:v>
                </c:pt>
                <c:pt idx="7658">
                  <c:v>18.898280817321016</c:v>
                </c:pt>
                <c:pt idx="7659">
                  <c:v>18.898245298715587</c:v>
                </c:pt>
                <c:pt idx="7660">
                  <c:v>18.898209977120725</c:v>
                </c:pt>
                <c:pt idx="7661">
                  <c:v>18.898174852513499</c:v>
                </c:pt>
                <c:pt idx="7662">
                  <c:v>18.898139924867589</c:v>
                </c:pt>
                <c:pt idx="7663">
                  <c:v>18.898105194157601</c:v>
                </c:pt>
                <c:pt idx="7664">
                  <c:v>18.898070660356801</c:v>
                </c:pt>
                <c:pt idx="7665">
                  <c:v>18.898036323437687</c:v>
                </c:pt>
                <c:pt idx="7666">
                  <c:v>18.898002183372089</c:v>
                </c:pt>
                <c:pt idx="7667">
                  <c:v>18.8979682401311</c:v>
                </c:pt>
                <c:pt idx="7668">
                  <c:v>18.897934493685018</c:v>
                </c:pt>
                <c:pt idx="7669">
                  <c:v>18.897900944002831</c:v>
                </c:pt>
                <c:pt idx="7670">
                  <c:v>18.897867591053735</c:v>
                </c:pt>
                <c:pt idx="7671">
                  <c:v>18.897834434805535</c:v>
                </c:pt>
                <c:pt idx="7672">
                  <c:v>18.897801475225101</c:v>
                </c:pt>
                <c:pt idx="7673">
                  <c:v>18.897768712279131</c:v>
                </c:pt>
                <c:pt idx="7674">
                  <c:v>18.897736145932896</c:v>
                </c:pt>
                <c:pt idx="7675">
                  <c:v>18.897703776151889</c:v>
                </c:pt>
                <c:pt idx="7676">
                  <c:v>18.897671602899631</c:v>
                </c:pt>
                <c:pt idx="7677">
                  <c:v>18.897639626139402</c:v>
                </c:pt>
                <c:pt idx="7678">
                  <c:v>18.897607845833889</c:v>
                </c:pt>
                <c:pt idx="7679">
                  <c:v>18.897576261945087</c:v>
                </c:pt>
                <c:pt idx="7680">
                  <c:v>18.897544874433589</c:v>
                </c:pt>
                <c:pt idx="7681">
                  <c:v>18.897513683259987</c:v>
                </c:pt>
                <c:pt idx="7682">
                  <c:v>18.897482688383587</c:v>
                </c:pt>
                <c:pt idx="7683">
                  <c:v>18.897451889763186</c:v>
                </c:pt>
                <c:pt idx="7684">
                  <c:v>18.8974212873567</c:v>
                </c:pt>
                <c:pt idx="7685">
                  <c:v>18.89739088112108</c:v>
                </c:pt>
                <c:pt idx="7686">
                  <c:v>18.897360671013601</c:v>
                </c:pt>
                <c:pt idx="7687">
                  <c:v>18.897330656989102</c:v>
                </c:pt>
                <c:pt idx="7688">
                  <c:v>18.897300839002799</c:v>
                </c:pt>
                <c:pt idx="7689">
                  <c:v>18.897271217008935</c:v>
                </c:pt>
                <c:pt idx="7690">
                  <c:v>18.897241790960699</c:v>
                </c:pt>
                <c:pt idx="7691">
                  <c:v>18.897212560810999</c:v>
                </c:pt>
                <c:pt idx="7692">
                  <c:v>18.897183526511601</c:v>
                </c:pt>
                <c:pt idx="7693">
                  <c:v>18.897154688013735</c:v>
                </c:pt>
                <c:pt idx="7694">
                  <c:v>18.897126045267587</c:v>
                </c:pt>
                <c:pt idx="7695">
                  <c:v>18.897097598223102</c:v>
                </c:pt>
                <c:pt idx="7696">
                  <c:v>18.8970693468289</c:v>
                </c:pt>
                <c:pt idx="7697">
                  <c:v>18.8970412910334</c:v>
                </c:pt>
                <c:pt idx="7698">
                  <c:v>18.897013430783687</c:v>
                </c:pt>
                <c:pt idx="7699">
                  <c:v>18.896985766026983</c:v>
                </c:pt>
                <c:pt idx="7700">
                  <c:v>18.896958296708135</c:v>
                </c:pt>
                <c:pt idx="7701">
                  <c:v>18.896931022773099</c:v>
                </c:pt>
                <c:pt idx="7702">
                  <c:v>18.896903944166187</c:v>
                </c:pt>
                <c:pt idx="7703">
                  <c:v>18.896877060830931</c:v>
                </c:pt>
                <c:pt idx="7704">
                  <c:v>18.896850372710201</c:v>
                </c:pt>
                <c:pt idx="7705">
                  <c:v>18.896823879746186</c:v>
                </c:pt>
                <c:pt idx="7706">
                  <c:v>18.896797581880389</c:v>
                </c:pt>
                <c:pt idx="7707">
                  <c:v>18.896771479053399</c:v>
                </c:pt>
                <c:pt idx="7708">
                  <c:v>18.896745571204974</c:v>
                </c:pt>
                <c:pt idx="7709">
                  <c:v>18.896719858274889</c:v>
                </c:pt>
                <c:pt idx="7710">
                  <c:v>18.896694340201002</c:v>
                </c:pt>
                <c:pt idx="7711">
                  <c:v>18.896669016920974</c:v>
                </c:pt>
                <c:pt idx="7712">
                  <c:v>18.896643888372349</c:v>
                </c:pt>
                <c:pt idx="7713">
                  <c:v>18.896618954491199</c:v>
                </c:pt>
                <c:pt idx="7714">
                  <c:v>18.896594215212701</c:v>
                </c:pt>
                <c:pt idx="7715">
                  <c:v>18.896569670471589</c:v>
                </c:pt>
                <c:pt idx="7716">
                  <c:v>18.896545320202531</c:v>
                </c:pt>
                <c:pt idx="7717">
                  <c:v>18.8965211643382</c:v>
                </c:pt>
                <c:pt idx="7718">
                  <c:v>18.896497202811286</c:v>
                </c:pt>
                <c:pt idx="7719">
                  <c:v>18.896473435553688</c:v>
                </c:pt>
                <c:pt idx="7720">
                  <c:v>18.8964498624965</c:v>
                </c:pt>
                <c:pt idx="7721">
                  <c:v>18.896426483570089</c:v>
                </c:pt>
                <c:pt idx="7722">
                  <c:v>18.896403298704087</c:v>
                </c:pt>
                <c:pt idx="7723">
                  <c:v>18.8963803078274</c:v>
                </c:pt>
                <c:pt idx="7724">
                  <c:v>18.896357510868199</c:v>
                </c:pt>
                <c:pt idx="7725">
                  <c:v>18.896334907753889</c:v>
                </c:pt>
                <c:pt idx="7726">
                  <c:v>18.896312498411302</c:v>
                </c:pt>
                <c:pt idx="7727">
                  <c:v>18.896290282766074</c:v>
                </c:pt>
                <c:pt idx="7728">
                  <c:v>18.8962682607443</c:v>
                </c:pt>
                <c:pt idx="7729">
                  <c:v>18.896246432269589</c:v>
                </c:pt>
                <c:pt idx="7730">
                  <c:v>18.896224797266498</c:v>
                </c:pt>
                <c:pt idx="7731">
                  <c:v>18.8962033556577</c:v>
                </c:pt>
                <c:pt idx="7732">
                  <c:v>18.896182107365689</c:v>
                </c:pt>
                <c:pt idx="7733">
                  <c:v>18.896161052312131</c:v>
                </c:pt>
                <c:pt idx="7734">
                  <c:v>18.896140190417899</c:v>
                </c:pt>
                <c:pt idx="7735">
                  <c:v>18.896119521603389</c:v>
                </c:pt>
                <c:pt idx="7736">
                  <c:v>18.896099045787889</c:v>
                </c:pt>
                <c:pt idx="7737">
                  <c:v>18.896078762890777</c:v>
                </c:pt>
                <c:pt idx="7738">
                  <c:v>18.8960586728289</c:v>
                </c:pt>
                <c:pt idx="7739">
                  <c:v>18.896038775520786</c:v>
                </c:pt>
                <c:pt idx="7740">
                  <c:v>18.896019070882588</c:v>
                </c:pt>
                <c:pt idx="7741">
                  <c:v>18.8959995588304</c:v>
                </c:pt>
                <c:pt idx="7742">
                  <c:v>18.895980239279289</c:v>
                </c:pt>
                <c:pt idx="7743">
                  <c:v>18.895961112143805</c:v>
                </c:pt>
                <c:pt idx="7744">
                  <c:v>18.895942177337563</c:v>
                </c:pt>
                <c:pt idx="7745">
                  <c:v>18.895923434774289</c:v>
                </c:pt>
                <c:pt idx="7746">
                  <c:v>18.895904884365589</c:v>
                </c:pt>
                <c:pt idx="7747">
                  <c:v>18.895886526023787</c:v>
                </c:pt>
                <c:pt idx="7748">
                  <c:v>18.895868359659335</c:v>
                </c:pt>
                <c:pt idx="7749">
                  <c:v>18.895850385182701</c:v>
                </c:pt>
                <c:pt idx="7750">
                  <c:v>18.895832602503127</c:v>
                </c:pt>
                <c:pt idx="7751">
                  <c:v>18.895815011530299</c:v>
                </c:pt>
                <c:pt idx="7752">
                  <c:v>18.895797612171489</c:v>
                </c:pt>
                <c:pt idx="7753">
                  <c:v>18.895780404334602</c:v>
                </c:pt>
                <c:pt idx="7754">
                  <c:v>18.895763387925971</c:v>
                </c:pt>
                <c:pt idx="7755">
                  <c:v>18.895746562852189</c:v>
                </c:pt>
                <c:pt idx="7756">
                  <c:v>18.895729929018401</c:v>
                </c:pt>
                <c:pt idx="7757">
                  <c:v>18.895713486328752</c:v>
                </c:pt>
                <c:pt idx="7758">
                  <c:v>18.895697234688086</c:v>
                </c:pt>
                <c:pt idx="7759">
                  <c:v>18.895681173999002</c:v>
                </c:pt>
                <c:pt idx="7760">
                  <c:v>18.895665304164087</c:v>
                </c:pt>
                <c:pt idx="7761">
                  <c:v>18.895649625085486</c:v>
                </c:pt>
                <c:pt idx="7762">
                  <c:v>18.895634136664089</c:v>
                </c:pt>
                <c:pt idx="7763">
                  <c:v>18.895618838800502</c:v>
                </c:pt>
                <c:pt idx="7764">
                  <c:v>18.895603731394587</c:v>
                </c:pt>
                <c:pt idx="7765">
                  <c:v>18.895588814345189</c:v>
                </c:pt>
                <c:pt idx="7766">
                  <c:v>18.895574087550987</c:v>
                </c:pt>
                <c:pt idx="7767">
                  <c:v>18.940094432313789</c:v>
                </c:pt>
                <c:pt idx="7768">
                  <c:v>18.940153196139889</c:v>
                </c:pt>
                <c:pt idx="7769">
                  <c:v>18.940211901653786</c:v>
                </c:pt>
                <c:pt idx="7770">
                  <c:v>18.940270548655189</c:v>
                </c:pt>
                <c:pt idx="7771">
                  <c:v>18.940329136944907</c:v>
                </c:pt>
                <c:pt idx="7772">
                  <c:v>18.940387666324089</c:v>
                </c:pt>
                <c:pt idx="7773">
                  <c:v>18.940446136593369</c:v>
                </c:pt>
                <c:pt idx="7774">
                  <c:v>18.940504547554834</c:v>
                </c:pt>
                <c:pt idx="7775">
                  <c:v>18.940562899010686</c:v>
                </c:pt>
                <c:pt idx="7776">
                  <c:v>18.940621190762648</c:v>
                </c:pt>
                <c:pt idx="7777">
                  <c:v>18.940679422614501</c:v>
                </c:pt>
                <c:pt idx="7778">
                  <c:v>18.940737594368418</c:v>
                </c:pt>
                <c:pt idx="7779">
                  <c:v>18.940795705829402</c:v>
                </c:pt>
                <c:pt idx="7780">
                  <c:v>18.940853756800635</c:v>
                </c:pt>
                <c:pt idx="7781">
                  <c:v>18.940911747086435</c:v>
                </c:pt>
                <c:pt idx="7782">
                  <c:v>18.940969676491989</c:v>
                </c:pt>
                <c:pt idx="7783">
                  <c:v>18.941027544822589</c:v>
                </c:pt>
                <c:pt idx="7784">
                  <c:v>18.941085351883899</c:v>
                </c:pt>
                <c:pt idx="7785">
                  <c:v>18.941143097481689</c:v>
                </c:pt>
                <c:pt idx="7786">
                  <c:v>18.941200781422989</c:v>
                </c:pt>
                <c:pt idx="7787">
                  <c:v>18.941258403514201</c:v>
                </c:pt>
                <c:pt idx="7788">
                  <c:v>18.941315963562786</c:v>
                </c:pt>
                <c:pt idx="7789">
                  <c:v>18.941373461376287</c:v>
                </c:pt>
                <c:pt idx="7790">
                  <c:v>18.941430896762633</c:v>
                </c:pt>
                <c:pt idx="7791">
                  <c:v>18.941488269531089</c:v>
                </c:pt>
                <c:pt idx="7792">
                  <c:v>18.941545579489741</c:v>
                </c:pt>
                <c:pt idx="7793">
                  <c:v>18.941602826448499</c:v>
                </c:pt>
                <c:pt idx="7794">
                  <c:v>18.941660010216605</c:v>
                </c:pt>
                <c:pt idx="7795">
                  <c:v>18.941717130604289</c:v>
                </c:pt>
                <c:pt idx="7796">
                  <c:v>18.941774187422102</c:v>
                </c:pt>
                <c:pt idx="7797">
                  <c:v>18.941831180481</c:v>
                </c:pt>
                <c:pt idx="7798">
                  <c:v>18.941888109592639</c:v>
                </c:pt>
                <c:pt idx="7799">
                  <c:v>18.941944974567669</c:v>
                </c:pt>
                <c:pt idx="7800">
                  <c:v>18.942001775219889</c:v>
                </c:pt>
                <c:pt idx="7801">
                  <c:v>18.942058511360589</c:v>
                </c:pt>
                <c:pt idx="7802">
                  <c:v>18.942115182803487</c:v>
                </c:pt>
                <c:pt idx="7803">
                  <c:v>18.942171789361378</c:v>
                </c:pt>
                <c:pt idx="7804">
                  <c:v>18.942228330848689</c:v>
                </c:pt>
                <c:pt idx="7805">
                  <c:v>18.942284807079083</c:v>
                </c:pt>
                <c:pt idx="7806">
                  <c:v>18.942341217867547</c:v>
                </c:pt>
                <c:pt idx="7807">
                  <c:v>18.942397563029054</c:v>
                </c:pt>
                <c:pt idx="7808">
                  <c:v>18.942453842378971</c:v>
                </c:pt>
                <c:pt idx="7809">
                  <c:v>18.942510055733425</c:v>
                </c:pt>
                <c:pt idx="7810">
                  <c:v>18.94256620290852</c:v>
                </c:pt>
                <c:pt idx="7811">
                  <c:v>18.942622283720475</c:v>
                </c:pt>
                <c:pt idx="7812">
                  <c:v>18.942678297987534</c:v>
                </c:pt>
                <c:pt idx="7813">
                  <c:v>18.942734245526005</c:v>
                </c:pt>
                <c:pt idx="7814">
                  <c:v>18.942790126155089</c:v>
                </c:pt>
                <c:pt idx="7815">
                  <c:v>18.942845939691889</c:v>
                </c:pt>
                <c:pt idx="7816">
                  <c:v>18.942901685955889</c:v>
                </c:pt>
                <c:pt idx="7817">
                  <c:v>18.942957364766187</c:v>
                </c:pt>
                <c:pt idx="7818">
                  <c:v>18.943012975941922</c:v>
                </c:pt>
                <c:pt idx="7819">
                  <c:v>18.943068519304202</c:v>
                </c:pt>
                <c:pt idx="7820">
                  <c:v>18.943123994672487</c:v>
                </c:pt>
                <c:pt idx="7821">
                  <c:v>18.943179401867752</c:v>
                </c:pt>
                <c:pt idx="7822">
                  <c:v>18.943234740711741</c:v>
                </c:pt>
                <c:pt idx="7823">
                  <c:v>18.943290011026189</c:v>
                </c:pt>
                <c:pt idx="7824">
                  <c:v>18.943345212632689</c:v>
                </c:pt>
                <c:pt idx="7825">
                  <c:v>18.943400345353712</c:v>
                </c:pt>
                <c:pt idx="7826">
                  <c:v>18.9434554090132</c:v>
                </c:pt>
                <c:pt idx="7827">
                  <c:v>18.943510403433589</c:v>
                </c:pt>
                <c:pt idx="7828">
                  <c:v>18.943565328439099</c:v>
                </c:pt>
                <c:pt idx="7829">
                  <c:v>18.943620183853689</c:v>
                </c:pt>
                <c:pt idx="7830">
                  <c:v>18.943674969502286</c:v>
                </c:pt>
                <c:pt idx="7831">
                  <c:v>18.943729685209554</c:v>
                </c:pt>
                <c:pt idx="7832">
                  <c:v>18.943784330801634</c:v>
                </c:pt>
                <c:pt idx="7833">
                  <c:v>18.943838906104286</c:v>
                </c:pt>
                <c:pt idx="7834">
                  <c:v>18.943893410943389</c:v>
                </c:pt>
                <c:pt idx="7835">
                  <c:v>18.943947845145665</c:v>
                </c:pt>
                <c:pt idx="7836">
                  <c:v>18.944002208539025</c:v>
                </c:pt>
                <c:pt idx="7837">
                  <c:v>18.944056500950989</c:v>
                </c:pt>
                <c:pt idx="7838">
                  <c:v>18.944110722209</c:v>
                </c:pt>
                <c:pt idx="7839">
                  <c:v>18.944164872141489</c:v>
                </c:pt>
                <c:pt idx="7840">
                  <c:v>18.944218950578186</c:v>
                </c:pt>
                <c:pt idx="7841">
                  <c:v>18.944272957347689</c:v>
                </c:pt>
                <c:pt idx="7842">
                  <c:v>18.94432689227968</c:v>
                </c:pt>
                <c:pt idx="7843">
                  <c:v>18.944380755205199</c:v>
                </c:pt>
                <c:pt idx="7844">
                  <c:v>18.944434545953683</c:v>
                </c:pt>
                <c:pt idx="7845">
                  <c:v>18.944488264357286</c:v>
                </c:pt>
                <c:pt idx="7846">
                  <c:v>18.944541910246599</c:v>
                </c:pt>
                <c:pt idx="7847">
                  <c:v>18.944595483453799</c:v>
                </c:pt>
                <c:pt idx="7848">
                  <c:v>18.944648983811089</c:v>
                </c:pt>
                <c:pt idx="7849">
                  <c:v>18.944702411151589</c:v>
                </c:pt>
                <c:pt idx="7850">
                  <c:v>18.944755765307999</c:v>
                </c:pt>
                <c:pt idx="7851">
                  <c:v>18.944809046114202</c:v>
                </c:pt>
                <c:pt idx="7852">
                  <c:v>18.944862253404199</c:v>
                </c:pt>
                <c:pt idx="7853">
                  <c:v>18.944915387012301</c:v>
                </c:pt>
                <c:pt idx="7854">
                  <c:v>18.944968446773501</c:v>
                </c:pt>
                <c:pt idx="7855">
                  <c:v>18.945021432522825</c:v>
                </c:pt>
                <c:pt idx="7856">
                  <c:v>18.945074344096888</c:v>
                </c:pt>
                <c:pt idx="7857">
                  <c:v>18.945127181330754</c:v>
                </c:pt>
                <c:pt idx="7858">
                  <c:v>18.945179944061884</c:v>
                </c:pt>
                <c:pt idx="7859">
                  <c:v>18.9452326321267</c:v>
                </c:pt>
                <c:pt idx="7860">
                  <c:v>18.945285245363447</c:v>
                </c:pt>
                <c:pt idx="7861">
                  <c:v>18.94533778360957</c:v>
                </c:pt>
                <c:pt idx="7862">
                  <c:v>18.945390246703084</c:v>
                </c:pt>
                <c:pt idx="7863">
                  <c:v>18.945442634483349</c:v>
                </c:pt>
                <c:pt idx="7864">
                  <c:v>18.945494946789456</c:v>
                </c:pt>
                <c:pt idx="7865">
                  <c:v>18.945547183460725</c:v>
                </c:pt>
                <c:pt idx="7866">
                  <c:v>18.945599344337449</c:v>
                </c:pt>
                <c:pt idx="7867">
                  <c:v>18.9456514292607</c:v>
                </c:pt>
                <c:pt idx="7868">
                  <c:v>18.94570343807008</c:v>
                </c:pt>
                <c:pt idx="7869">
                  <c:v>18.945755370608389</c:v>
                </c:pt>
                <c:pt idx="7870">
                  <c:v>18.9458072267165</c:v>
                </c:pt>
                <c:pt idx="7871">
                  <c:v>18.945859006237086</c:v>
                </c:pt>
                <c:pt idx="7872">
                  <c:v>18.945910709012701</c:v>
                </c:pt>
                <c:pt idx="7873">
                  <c:v>18.945962334886602</c:v>
                </c:pt>
                <c:pt idx="7874">
                  <c:v>18.946013883701845</c:v>
                </c:pt>
                <c:pt idx="7875">
                  <c:v>18.946065355303599</c:v>
                </c:pt>
                <c:pt idx="7876">
                  <c:v>18.94611674953498</c:v>
                </c:pt>
                <c:pt idx="7877">
                  <c:v>18.946168066242105</c:v>
                </c:pt>
                <c:pt idx="7878">
                  <c:v>18.946219305268876</c:v>
                </c:pt>
                <c:pt idx="7879">
                  <c:v>18.9462704664626</c:v>
                </c:pt>
                <c:pt idx="7880">
                  <c:v>18.946321549668149</c:v>
                </c:pt>
                <c:pt idx="7881">
                  <c:v>18.946372554732747</c:v>
                </c:pt>
                <c:pt idx="7882">
                  <c:v>18.946423481503572</c:v>
                </c:pt>
                <c:pt idx="7883">
                  <c:v>18.946474329828401</c:v>
                </c:pt>
                <c:pt idx="7884">
                  <c:v>18.946525099554286</c:v>
                </c:pt>
                <c:pt idx="7885">
                  <c:v>18.946575790530186</c:v>
                </c:pt>
                <c:pt idx="7886">
                  <c:v>18.946626402604789</c:v>
                </c:pt>
                <c:pt idx="7887">
                  <c:v>18.946676935627149</c:v>
                </c:pt>
                <c:pt idx="7888">
                  <c:v>18.946727389447648</c:v>
                </c:pt>
                <c:pt idx="7889">
                  <c:v>18.946777763916199</c:v>
                </c:pt>
                <c:pt idx="7890">
                  <c:v>18.946828058883</c:v>
                </c:pt>
                <c:pt idx="7891">
                  <c:v>18.946878274199289</c:v>
                </c:pt>
                <c:pt idx="7892">
                  <c:v>18.946928409716701</c:v>
                </c:pt>
                <c:pt idx="7893">
                  <c:v>18.946978465287035</c:v>
                </c:pt>
                <c:pt idx="7894">
                  <c:v>18.947028440762196</c:v>
                </c:pt>
                <c:pt idx="7895">
                  <c:v>18.947078335996</c:v>
                </c:pt>
                <c:pt idx="7896">
                  <c:v>18.9471281508409</c:v>
                </c:pt>
                <c:pt idx="7897">
                  <c:v>18.947177885150786</c:v>
                </c:pt>
                <c:pt idx="7898">
                  <c:v>18.947227538779472</c:v>
                </c:pt>
                <c:pt idx="7899">
                  <c:v>18.947277111582601</c:v>
                </c:pt>
                <c:pt idx="7900">
                  <c:v>18.947326603414087</c:v>
                </c:pt>
                <c:pt idx="7901">
                  <c:v>18.947376014129492</c:v>
                </c:pt>
                <c:pt idx="7902">
                  <c:v>18.947425343585486</c:v>
                </c:pt>
                <c:pt idx="7903">
                  <c:v>18.947474591637686</c:v>
                </c:pt>
                <c:pt idx="7904">
                  <c:v>18.947523758142989</c:v>
                </c:pt>
                <c:pt idx="7905">
                  <c:v>18.947572842958923</c:v>
                </c:pt>
                <c:pt idx="7906">
                  <c:v>18.947621845942972</c:v>
                </c:pt>
                <c:pt idx="7907">
                  <c:v>18.947670766953699</c:v>
                </c:pt>
                <c:pt idx="7908">
                  <c:v>18.947719605848889</c:v>
                </c:pt>
                <c:pt idx="7909">
                  <c:v>18.947768362488105</c:v>
                </c:pt>
                <c:pt idx="7910">
                  <c:v>18.947817036730587</c:v>
                </c:pt>
                <c:pt idx="7911">
                  <c:v>18.947865628436737</c:v>
                </c:pt>
                <c:pt idx="7912">
                  <c:v>18.947914137465787</c:v>
                </c:pt>
                <c:pt idx="7913">
                  <c:v>18.947962563679599</c:v>
                </c:pt>
                <c:pt idx="7914">
                  <c:v>18.948010906938798</c:v>
                </c:pt>
                <c:pt idx="7915">
                  <c:v>18.948059167105889</c:v>
                </c:pt>
                <c:pt idx="7916">
                  <c:v>18.948107344042189</c:v>
                </c:pt>
                <c:pt idx="7917">
                  <c:v>18.948155437610801</c:v>
                </c:pt>
                <c:pt idx="7918">
                  <c:v>18.948203447674189</c:v>
                </c:pt>
                <c:pt idx="7919">
                  <c:v>18.948251374096699</c:v>
                </c:pt>
                <c:pt idx="7920">
                  <c:v>18.948299216741084</c:v>
                </c:pt>
                <c:pt idx="7921">
                  <c:v>18.948346975472823</c:v>
                </c:pt>
                <c:pt idx="7922">
                  <c:v>18.948394650156789</c:v>
                </c:pt>
                <c:pt idx="7923">
                  <c:v>18.948442240657045</c:v>
                </c:pt>
                <c:pt idx="7924">
                  <c:v>18.948489746840789</c:v>
                </c:pt>
                <c:pt idx="7925">
                  <c:v>18.948537168572894</c:v>
                </c:pt>
                <c:pt idx="7926">
                  <c:v>18.948584505720685</c:v>
                </c:pt>
                <c:pt idx="7927">
                  <c:v>18.948631758151496</c:v>
                </c:pt>
                <c:pt idx="7928">
                  <c:v>18.948678925732487</c:v>
                </c:pt>
                <c:pt idx="7929">
                  <c:v>18.948726008330869</c:v>
                </c:pt>
                <c:pt idx="7930">
                  <c:v>18.948773005816889</c:v>
                </c:pt>
                <c:pt idx="7931">
                  <c:v>18.948819918057787</c:v>
                </c:pt>
                <c:pt idx="7932">
                  <c:v>18.948866744923489</c:v>
                </c:pt>
                <c:pt idx="7933">
                  <c:v>18.948913486283686</c:v>
                </c:pt>
                <c:pt idx="7934">
                  <c:v>18.948960142008701</c:v>
                </c:pt>
                <c:pt idx="7935">
                  <c:v>18.94900671196887</c:v>
                </c:pt>
                <c:pt idx="7936">
                  <c:v>18.9490531960361</c:v>
                </c:pt>
                <c:pt idx="7937">
                  <c:v>18.949099594080934</c:v>
                </c:pt>
                <c:pt idx="7938">
                  <c:v>18.949145905976167</c:v>
                </c:pt>
                <c:pt idx="7939">
                  <c:v>18.949192131594089</c:v>
                </c:pt>
                <c:pt idx="7940">
                  <c:v>18.949238270807456</c:v>
                </c:pt>
                <c:pt idx="7941">
                  <c:v>18.949284323490001</c:v>
                </c:pt>
                <c:pt idx="7942">
                  <c:v>18.94933028951478</c:v>
                </c:pt>
                <c:pt idx="7943">
                  <c:v>18.949376168757187</c:v>
                </c:pt>
                <c:pt idx="7944">
                  <c:v>18.949421961091087</c:v>
                </c:pt>
                <c:pt idx="7945">
                  <c:v>18.949467666391886</c:v>
                </c:pt>
                <c:pt idx="7946">
                  <c:v>18.949513284534842</c:v>
                </c:pt>
                <c:pt idx="7947">
                  <c:v>18.949558815397289</c:v>
                </c:pt>
                <c:pt idx="7948">
                  <c:v>18.949604258854688</c:v>
                </c:pt>
                <c:pt idx="7949">
                  <c:v>18.949649614783684</c:v>
                </c:pt>
                <c:pt idx="7950">
                  <c:v>18.949694883062918</c:v>
                </c:pt>
                <c:pt idx="7951">
                  <c:v>18.949740063569518</c:v>
                </c:pt>
                <c:pt idx="7952">
                  <c:v>18.9497851561825</c:v>
                </c:pt>
                <c:pt idx="7953">
                  <c:v>18.949830160779687</c:v>
                </c:pt>
                <c:pt idx="7954">
                  <c:v>18.9498750772409</c:v>
                </c:pt>
                <c:pt idx="7955">
                  <c:v>18.949919905445789</c:v>
                </c:pt>
                <c:pt idx="7956">
                  <c:v>18.949964645274498</c:v>
                </c:pt>
                <c:pt idx="7957">
                  <c:v>18.950009296607586</c:v>
                </c:pt>
                <c:pt idx="7958">
                  <c:v>18.950053859326189</c:v>
                </c:pt>
                <c:pt idx="7959">
                  <c:v>18.950098333311789</c:v>
                </c:pt>
                <c:pt idx="7960">
                  <c:v>18.9501427184465</c:v>
                </c:pt>
                <c:pt idx="7961">
                  <c:v>18.950187014612531</c:v>
                </c:pt>
                <c:pt idx="7962">
                  <c:v>18.950231221692899</c:v>
                </c:pt>
                <c:pt idx="7963">
                  <c:v>18.950275339570887</c:v>
                </c:pt>
                <c:pt idx="7964">
                  <c:v>18.95031936813017</c:v>
                </c:pt>
                <c:pt idx="7965">
                  <c:v>18.9503633072555</c:v>
                </c:pt>
                <c:pt idx="7966">
                  <c:v>18.950407156831087</c:v>
                </c:pt>
                <c:pt idx="7967">
                  <c:v>18.950450916742099</c:v>
                </c:pt>
                <c:pt idx="7968">
                  <c:v>18.950494586874289</c:v>
                </c:pt>
                <c:pt idx="7969">
                  <c:v>18.950538167113699</c:v>
                </c:pt>
                <c:pt idx="7970">
                  <c:v>18.950581657346888</c:v>
                </c:pt>
                <c:pt idx="7971">
                  <c:v>18.950625057460702</c:v>
                </c:pt>
                <c:pt idx="7972">
                  <c:v>18.950668367342701</c:v>
                </c:pt>
                <c:pt idx="7973">
                  <c:v>18.950711586880587</c:v>
                </c:pt>
                <c:pt idx="7974">
                  <c:v>18.950754715962887</c:v>
                </c:pt>
                <c:pt idx="7975">
                  <c:v>18.950797754478302</c:v>
                </c:pt>
                <c:pt idx="7976">
                  <c:v>18.9508407023161</c:v>
                </c:pt>
                <c:pt idx="7977">
                  <c:v>18.950883559366002</c:v>
                </c:pt>
                <c:pt idx="7978">
                  <c:v>18.9509263255181</c:v>
                </c:pt>
                <c:pt idx="7979">
                  <c:v>18.950969000662987</c:v>
                </c:pt>
                <c:pt idx="7980">
                  <c:v>18.951011584691887</c:v>
                </c:pt>
                <c:pt idx="7981">
                  <c:v>18.951054077496231</c:v>
                </c:pt>
                <c:pt idx="7982">
                  <c:v>18.951096478967589</c:v>
                </c:pt>
                <c:pt idx="7983">
                  <c:v>18.951138788999401</c:v>
                </c:pt>
                <c:pt idx="7984">
                  <c:v>18.951181007483601</c:v>
                </c:pt>
                <c:pt idx="7985">
                  <c:v>18.951223134313889</c:v>
                </c:pt>
                <c:pt idx="7986">
                  <c:v>18.951265169384317</c:v>
                </c:pt>
                <c:pt idx="7987">
                  <c:v>18.951307112588399</c:v>
                </c:pt>
                <c:pt idx="7988">
                  <c:v>18.951348963821602</c:v>
                </c:pt>
                <c:pt idx="7989">
                  <c:v>18.951390722978701</c:v>
                </c:pt>
                <c:pt idx="7990">
                  <c:v>18.951432389955489</c:v>
                </c:pt>
                <c:pt idx="7991">
                  <c:v>18.951473964647899</c:v>
                </c:pt>
                <c:pt idx="7992">
                  <c:v>18.951515446952605</c:v>
                </c:pt>
                <c:pt idx="7993">
                  <c:v>18.951556836766589</c:v>
                </c:pt>
                <c:pt idx="7994">
                  <c:v>18.951598133987186</c:v>
                </c:pt>
                <c:pt idx="7995">
                  <c:v>18.951639338512056</c:v>
                </c:pt>
                <c:pt idx="7996">
                  <c:v>18.951680450240399</c:v>
                </c:pt>
                <c:pt idx="7997">
                  <c:v>18.9517214690702</c:v>
                </c:pt>
                <c:pt idx="7998">
                  <c:v>18.951762394900989</c:v>
                </c:pt>
                <c:pt idx="7999">
                  <c:v>18.951803227632698</c:v>
                </c:pt>
                <c:pt idx="8000">
                  <c:v>18.951843967165189</c:v>
                </c:pt>
                <c:pt idx="8001">
                  <c:v>18.951884613399201</c:v>
                </c:pt>
                <c:pt idx="8002">
                  <c:v>18.951925166235931</c:v>
                </c:pt>
                <c:pt idx="8003">
                  <c:v>18.95196562557701</c:v>
                </c:pt>
                <c:pt idx="8004">
                  <c:v>18.952005991323727</c:v>
                </c:pt>
                <c:pt idx="8005">
                  <c:v>18.952046263379362</c:v>
                </c:pt>
                <c:pt idx="8006">
                  <c:v>18.952086441647086</c:v>
                </c:pt>
                <c:pt idx="8007">
                  <c:v>18.952126526029218</c:v>
                </c:pt>
                <c:pt idx="8008">
                  <c:v>18.952166516430587</c:v>
                </c:pt>
                <c:pt idx="8009">
                  <c:v>18.952206412754787</c:v>
                </c:pt>
                <c:pt idx="8010">
                  <c:v>18.952246214906541</c:v>
                </c:pt>
                <c:pt idx="8011">
                  <c:v>18.952285922791887</c:v>
                </c:pt>
                <c:pt idx="8012">
                  <c:v>18.95232553631547</c:v>
                </c:pt>
                <c:pt idx="8013">
                  <c:v>18.952365055384199</c:v>
                </c:pt>
                <c:pt idx="8014">
                  <c:v>18.952404479904089</c:v>
                </c:pt>
                <c:pt idx="8015">
                  <c:v>18.952443809782029</c:v>
                </c:pt>
                <c:pt idx="8016">
                  <c:v>18.952483044926225</c:v>
                </c:pt>
                <c:pt idx="8017">
                  <c:v>18.952522185244487</c:v>
                </c:pt>
                <c:pt idx="8018">
                  <c:v>18.952561230644687</c:v>
                </c:pt>
                <c:pt idx="8019">
                  <c:v>18.95260018103567</c:v>
                </c:pt>
                <c:pt idx="8020">
                  <c:v>18.952639036326921</c:v>
                </c:pt>
                <c:pt idx="8021">
                  <c:v>18.952677796429089</c:v>
                </c:pt>
                <c:pt idx="8022">
                  <c:v>18.952716461251189</c:v>
                </c:pt>
                <c:pt idx="8023">
                  <c:v>18.952755030704189</c:v>
                </c:pt>
                <c:pt idx="8024">
                  <c:v>18.952793504699052</c:v>
                </c:pt>
                <c:pt idx="8025">
                  <c:v>18.952831883148189</c:v>
                </c:pt>
                <c:pt idx="8026">
                  <c:v>18.952870165962899</c:v>
                </c:pt>
                <c:pt idx="8027">
                  <c:v>18.9529083530558</c:v>
                </c:pt>
                <c:pt idx="8028">
                  <c:v>18.952946444339648</c:v>
                </c:pt>
                <c:pt idx="8029">
                  <c:v>18.952984439728699</c:v>
                </c:pt>
                <c:pt idx="8030">
                  <c:v>18.953022339135547</c:v>
                </c:pt>
                <c:pt idx="8031">
                  <c:v>18.953060142476001</c:v>
                </c:pt>
                <c:pt idx="8032">
                  <c:v>18.953097849663589</c:v>
                </c:pt>
                <c:pt idx="8033">
                  <c:v>18.953135460614231</c:v>
                </c:pt>
                <c:pt idx="8034">
                  <c:v>18.953172975242996</c:v>
                </c:pt>
                <c:pt idx="8035">
                  <c:v>18.953210393466886</c:v>
                </c:pt>
                <c:pt idx="8036">
                  <c:v>18.953247715201787</c:v>
                </c:pt>
                <c:pt idx="8037">
                  <c:v>18.95328494036487</c:v>
                </c:pt>
                <c:pt idx="8038">
                  <c:v>18.953322068874087</c:v>
                </c:pt>
                <c:pt idx="8039">
                  <c:v>18.953359100646999</c:v>
                </c:pt>
                <c:pt idx="8040">
                  <c:v>18.953396035602086</c:v>
                </c:pt>
                <c:pt idx="8041">
                  <c:v>18.953432873658048</c:v>
                </c:pt>
                <c:pt idx="8042">
                  <c:v>18.953469614734889</c:v>
                </c:pt>
                <c:pt idx="8043">
                  <c:v>18.95350625875157</c:v>
                </c:pt>
                <c:pt idx="8044">
                  <c:v>18.953542805628729</c:v>
                </c:pt>
                <c:pt idx="8045">
                  <c:v>18.953579255287586</c:v>
                </c:pt>
                <c:pt idx="8046">
                  <c:v>18.953615607648388</c:v>
                </c:pt>
                <c:pt idx="8047">
                  <c:v>18.953651862633102</c:v>
                </c:pt>
                <c:pt idx="8048">
                  <c:v>18.953688020163789</c:v>
                </c:pt>
                <c:pt idx="8049">
                  <c:v>18.953724080162665</c:v>
                </c:pt>
                <c:pt idx="8050">
                  <c:v>18.953760042553689</c:v>
                </c:pt>
                <c:pt idx="8051">
                  <c:v>18.953795907259288</c:v>
                </c:pt>
                <c:pt idx="8052">
                  <c:v>18.953831674203688</c:v>
                </c:pt>
                <c:pt idx="8053">
                  <c:v>18.953867343311288</c:v>
                </c:pt>
                <c:pt idx="8054">
                  <c:v>18.953902914506699</c:v>
                </c:pt>
                <c:pt idx="8055">
                  <c:v>18.9539383877154</c:v>
                </c:pt>
                <c:pt idx="8056">
                  <c:v>18.953973762862901</c:v>
                </c:pt>
                <c:pt idx="8057">
                  <c:v>18.954009039875402</c:v>
                </c:pt>
                <c:pt idx="8058">
                  <c:v>18.954044218679599</c:v>
                </c:pt>
                <c:pt idx="8059">
                  <c:v>18.954079299202501</c:v>
                </c:pt>
                <c:pt idx="8060">
                  <c:v>18.954114281371396</c:v>
                </c:pt>
                <c:pt idx="8061">
                  <c:v>18.954149165114899</c:v>
                </c:pt>
                <c:pt idx="8062">
                  <c:v>18.954183950360786</c:v>
                </c:pt>
                <c:pt idx="8063">
                  <c:v>18.954218637038199</c:v>
                </c:pt>
                <c:pt idx="8064">
                  <c:v>18.954253225076435</c:v>
                </c:pt>
                <c:pt idx="8065">
                  <c:v>18.9542877144053</c:v>
                </c:pt>
                <c:pt idx="8066">
                  <c:v>18.954322104954986</c:v>
                </c:pt>
                <c:pt idx="8067">
                  <c:v>18.954356396656301</c:v>
                </c:pt>
                <c:pt idx="8068">
                  <c:v>18.954390589440287</c:v>
                </c:pt>
                <c:pt idx="8069">
                  <c:v>18.9544246832385</c:v>
                </c:pt>
                <c:pt idx="8070">
                  <c:v>18.954458677983187</c:v>
                </c:pt>
                <c:pt idx="8071">
                  <c:v>18.954492573606586</c:v>
                </c:pt>
                <c:pt idx="8072">
                  <c:v>18.954526370041648</c:v>
                </c:pt>
                <c:pt idx="8073">
                  <c:v>18.954560067222399</c:v>
                </c:pt>
                <c:pt idx="8074">
                  <c:v>18.954593665082101</c:v>
                </c:pt>
                <c:pt idx="8075">
                  <c:v>18.954627163555099</c:v>
                </c:pt>
                <c:pt idx="8076">
                  <c:v>18.954660562576287</c:v>
                </c:pt>
                <c:pt idx="8077">
                  <c:v>18.954693862080902</c:v>
                </c:pt>
                <c:pt idx="8078">
                  <c:v>18.954727062004601</c:v>
                </c:pt>
                <c:pt idx="8079">
                  <c:v>18.954760162283399</c:v>
                </c:pt>
                <c:pt idx="8080">
                  <c:v>18.954793162854131</c:v>
                </c:pt>
                <c:pt idx="8081">
                  <c:v>18.954826063653631</c:v>
                </c:pt>
                <c:pt idx="8082">
                  <c:v>18.954858864619592</c:v>
                </c:pt>
                <c:pt idx="8083">
                  <c:v>18.954891565689305</c:v>
                </c:pt>
                <c:pt idx="8084">
                  <c:v>18.954924166801931</c:v>
                </c:pt>
                <c:pt idx="8085">
                  <c:v>18.954956667895935</c:v>
                </c:pt>
                <c:pt idx="8086">
                  <c:v>18.954989068910631</c:v>
                </c:pt>
                <c:pt idx="8087">
                  <c:v>18.955021369785889</c:v>
                </c:pt>
                <c:pt idx="8088">
                  <c:v>18.955053570461427</c:v>
                </c:pt>
                <c:pt idx="8089">
                  <c:v>18.955085670878887</c:v>
                </c:pt>
                <c:pt idx="8090">
                  <c:v>18.955117670978083</c:v>
                </c:pt>
                <c:pt idx="8091">
                  <c:v>18.955149570701369</c:v>
                </c:pt>
                <c:pt idx="8092">
                  <c:v>18.955181369991287</c:v>
                </c:pt>
                <c:pt idx="8093">
                  <c:v>18.955213068788989</c:v>
                </c:pt>
                <c:pt idx="8094">
                  <c:v>18.955244667037796</c:v>
                </c:pt>
                <c:pt idx="8095">
                  <c:v>18.955276164681599</c:v>
                </c:pt>
                <c:pt idx="8096">
                  <c:v>18.955307561663489</c:v>
                </c:pt>
                <c:pt idx="8097">
                  <c:v>18.955338857927902</c:v>
                </c:pt>
                <c:pt idx="8098">
                  <c:v>18.955370053420086</c:v>
                </c:pt>
                <c:pt idx="8099">
                  <c:v>18.955401148084388</c:v>
                </c:pt>
                <c:pt idx="8100">
                  <c:v>18.955432141866563</c:v>
                </c:pt>
                <c:pt idx="8101">
                  <c:v>18.955463034713041</c:v>
                </c:pt>
                <c:pt idx="8102">
                  <c:v>18.955493826570123</c:v>
                </c:pt>
                <c:pt idx="8103">
                  <c:v>18.955524517384681</c:v>
                </c:pt>
                <c:pt idx="8104">
                  <c:v>18.955555107104299</c:v>
                </c:pt>
                <c:pt idx="8105">
                  <c:v>18.955585595676499</c:v>
                </c:pt>
                <c:pt idx="8106">
                  <c:v>18.955615983049587</c:v>
                </c:pt>
                <c:pt idx="8107">
                  <c:v>18.955646269172149</c:v>
                </c:pt>
                <c:pt idx="8108">
                  <c:v>18.955676453994286</c:v>
                </c:pt>
                <c:pt idx="8109">
                  <c:v>18.955706537464245</c:v>
                </c:pt>
                <c:pt idx="8110">
                  <c:v>18.955736519533033</c:v>
                </c:pt>
                <c:pt idx="8111">
                  <c:v>18.955766400151489</c:v>
                </c:pt>
                <c:pt idx="8112">
                  <c:v>18.955796179269448</c:v>
                </c:pt>
                <c:pt idx="8113">
                  <c:v>18.955825856839287</c:v>
                </c:pt>
                <c:pt idx="8114">
                  <c:v>18.955855432812331</c:v>
                </c:pt>
                <c:pt idx="8115">
                  <c:v>18.955884907140899</c:v>
                </c:pt>
                <c:pt idx="8116">
                  <c:v>18.955914279777701</c:v>
                </c:pt>
                <c:pt idx="8117">
                  <c:v>18.955943550676789</c:v>
                </c:pt>
                <c:pt idx="8118">
                  <c:v>18.955972719790701</c:v>
                </c:pt>
                <c:pt idx="8119">
                  <c:v>18.956001787074101</c:v>
                </c:pt>
                <c:pt idx="8120">
                  <c:v>18.9560307524814</c:v>
                </c:pt>
                <c:pt idx="8121">
                  <c:v>18.956059615967487</c:v>
                </c:pt>
                <c:pt idx="8122">
                  <c:v>18.956088377488001</c:v>
                </c:pt>
                <c:pt idx="8123">
                  <c:v>18.956117036998702</c:v>
                </c:pt>
                <c:pt idx="8124">
                  <c:v>18.956145594455887</c:v>
                </c:pt>
                <c:pt idx="8125">
                  <c:v>18.956174049816614</c:v>
                </c:pt>
                <c:pt idx="8126">
                  <c:v>18.956202403037189</c:v>
                </c:pt>
                <c:pt idx="8127">
                  <c:v>18.956230654076499</c:v>
                </c:pt>
                <c:pt idx="8128">
                  <c:v>18.956258802891799</c:v>
                </c:pt>
                <c:pt idx="8129">
                  <c:v>18.956286849442002</c:v>
                </c:pt>
                <c:pt idx="8130">
                  <c:v>18.956314793685888</c:v>
                </c:pt>
                <c:pt idx="8131">
                  <c:v>18.956342635582725</c:v>
                </c:pt>
                <c:pt idx="8132">
                  <c:v>18.956370375093289</c:v>
                </c:pt>
                <c:pt idx="8133">
                  <c:v>18.956398012176987</c:v>
                </c:pt>
                <c:pt idx="8134">
                  <c:v>18.956425546794787</c:v>
                </c:pt>
                <c:pt idx="8135">
                  <c:v>18.956452978907663</c:v>
                </c:pt>
                <c:pt idx="8136">
                  <c:v>18.956480308478099</c:v>
                </c:pt>
                <c:pt idx="8137">
                  <c:v>18.95650753546704</c:v>
                </c:pt>
                <c:pt idx="8138">
                  <c:v>18.9565346598384</c:v>
                </c:pt>
                <c:pt idx="8139">
                  <c:v>18.956561681553886</c:v>
                </c:pt>
                <c:pt idx="8140">
                  <c:v>18.956588600577486</c:v>
                </c:pt>
                <c:pt idx="8141">
                  <c:v>18.956615416872999</c:v>
                </c:pt>
                <c:pt idx="8142">
                  <c:v>18.956642130404589</c:v>
                </c:pt>
                <c:pt idx="8143">
                  <c:v>18.956668741137189</c:v>
                </c:pt>
                <c:pt idx="8144">
                  <c:v>18.956695249035889</c:v>
                </c:pt>
                <c:pt idx="8145">
                  <c:v>18.956721654066289</c:v>
                </c:pt>
                <c:pt idx="8146">
                  <c:v>18.956747956194487</c:v>
                </c:pt>
                <c:pt idx="8147">
                  <c:v>18.956774155387102</c:v>
                </c:pt>
                <c:pt idx="8148">
                  <c:v>18.956800251610801</c:v>
                </c:pt>
                <c:pt idx="8149">
                  <c:v>18.956826244832996</c:v>
                </c:pt>
                <c:pt idx="8150">
                  <c:v>18.9568521350221</c:v>
                </c:pt>
                <c:pt idx="8151">
                  <c:v>18.956877922145601</c:v>
                </c:pt>
                <c:pt idx="8152">
                  <c:v>18.956903606172599</c:v>
                </c:pt>
                <c:pt idx="8153">
                  <c:v>18.956929187072188</c:v>
                </c:pt>
                <c:pt idx="8154">
                  <c:v>18.956954664813935</c:v>
                </c:pt>
                <c:pt idx="8155">
                  <c:v>18.956980039367689</c:v>
                </c:pt>
                <c:pt idx="8156">
                  <c:v>18.957005310704201</c:v>
                </c:pt>
                <c:pt idx="8157">
                  <c:v>18.957030478794199</c:v>
                </c:pt>
                <c:pt idx="8158">
                  <c:v>18.957055543609101</c:v>
                </c:pt>
                <c:pt idx="8159">
                  <c:v>18.957080505120487</c:v>
                </c:pt>
                <c:pt idx="8160">
                  <c:v>18.957105363300901</c:v>
                </c:pt>
                <c:pt idx="8161">
                  <c:v>18.957130118122599</c:v>
                </c:pt>
                <c:pt idx="8162">
                  <c:v>18.95715476955921</c:v>
                </c:pt>
                <c:pt idx="8163">
                  <c:v>18.9571793175834</c:v>
                </c:pt>
                <c:pt idx="8164">
                  <c:v>18.957203762169886</c:v>
                </c:pt>
                <c:pt idx="8165">
                  <c:v>18.957228103292831</c:v>
                </c:pt>
                <c:pt idx="8166">
                  <c:v>18.957252340926889</c:v>
                </c:pt>
                <c:pt idx="8167">
                  <c:v>18.957276475047699</c:v>
                </c:pt>
                <c:pt idx="8168">
                  <c:v>18.957300505630688</c:v>
                </c:pt>
                <c:pt idx="8169">
                  <c:v>18.957324432652001</c:v>
                </c:pt>
                <c:pt idx="8170">
                  <c:v>18.957348256088299</c:v>
                </c:pt>
                <c:pt idx="8171">
                  <c:v>18.957371975916505</c:v>
                </c:pt>
                <c:pt idx="8172">
                  <c:v>18.9573955921141</c:v>
                </c:pt>
                <c:pt idx="8173">
                  <c:v>18.9574191046589</c:v>
                </c:pt>
                <c:pt idx="8174">
                  <c:v>18.957442513528985</c:v>
                </c:pt>
                <c:pt idx="8175">
                  <c:v>18.957465818704101</c:v>
                </c:pt>
                <c:pt idx="8176">
                  <c:v>18.957489020162289</c:v>
                </c:pt>
                <c:pt idx="8177">
                  <c:v>18.957512117883699</c:v>
                </c:pt>
                <c:pt idx="8178">
                  <c:v>18.957535111848131</c:v>
                </c:pt>
                <c:pt idx="8179">
                  <c:v>18.957558002036201</c:v>
                </c:pt>
                <c:pt idx="8180">
                  <c:v>18.957580788428899</c:v>
                </c:pt>
                <c:pt idx="8181">
                  <c:v>18.957603471007289</c:v>
                </c:pt>
                <c:pt idx="8182">
                  <c:v>18.957626049753486</c:v>
                </c:pt>
                <c:pt idx="8183">
                  <c:v>18.9576485246495</c:v>
                </c:pt>
                <c:pt idx="8184">
                  <c:v>18.957670895677889</c:v>
                </c:pt>
                <c:pt idx="8185">
                  <c:v>18.957693162821887</c:v>
                </c:pt>
                <c:pt idx="8186">
                  <c:v>18.957715326064999</c:v>
                </c:pt>
                <c:pt idx="8187">
                  <c:v>18.957737385390889</c:v>
                </c:pt>
                <c:pt idx="8188">
                  <c:v>18.957759340784289</c:v>
                </c:pt>
                <c:pt idx="8189">
                  <c:v>18.957781192229799</c:v>
                </c:pt>
                <c:pt idx="8190">
                  <c:v>18.9578029397126</c:v>
                </c:pt>
                <c:pt idx="8191">
                  <c:v>18.957824583218535</c:v>
                </c:pt>
                <c:pt idx="8192">
                  <c:v>18.957846122733287</c:v>
                </c:pt>
                <c:pt idx="8193">
                  <c:v>18.957867558243731</c:v>
                </c:pt>
                <c:pt idx="8194">
                  <c:v>18.957888889736601</c:v>
                </c:pt>
                <c:pt idx="8195">
                  <c:v>18.957910117199535</c:v>
                </c:pt>
                <c:pt idx="8196">
                  <c:v>18.957931240619899</c:v>
                </c:pt>
                <c:pt idx="8197">
                  <c:v>18.9579522599862</c:v>
                </c:pt>
                <c:pt idx="8198">
                  <c:v>18.957973175287101</c:v>
                </c:pt>
                <c:pt idx="8199">
                  <c:v>18.9579939865115</c:v>
                </c:pt>
                <c:pt idx="8200">
                  <c:v>18.958014693649087</c:v>
                </c:pt>
                <c:pt idx="8201">
                  <c:v>18.958035296689687</c:v>
                </c:pt>
                <c:pt idx="8202">
                  <c:v>18.9580557956237</c:v>
                </c:pt>
                <c:pt idx="8203">
                  <c:v>18.958076190441787</c:v>
                </c:pt>
                <c:pt idx="8204">
                  <c:v>18.958096481135005</c:v>
                </c:pt>
                <c:pt idx="8205">
                  <c:v>18.958116667695787</c:v>
                </c:pt>
                <c:pt idx="8206">
                  <c:v>18.958136750115134</c:v>
                </c:pt>
                <c:pt idx="8207">
                  <c:v>18.958156728386498</c:v>
                </c:pt>
                <c:pt idx="8208">
                  <c:v>18.958176602502089</c:v>
                </c:pt>
                <c:pt idx="8209">
                  <c:v>18.958196372455152</c:v>
                </c:pt>
                <c:pt idx="8210">
                  <c:v>18.958216038240089</c:v>
                </c:pt>
                <c:pt idx="8211">
                  <c:v>18.958235599850902</c:v>
                </c:pt>
                <c:pt idx="8212">
                  <c:v>18.9582550572818</c:v>
                </c:pt>
                <c:pt idx="8213">
                  <c:v>18.958274410527796</c:v>
                </c:pt>
                <c:pt idx="8214">
                  <c:v>18.958293659584989</c:v>
                </c:pt>
                <c:pt idx="8215">
                  <c:v>18.958312804448589</c:v>
                </c:pt>
                <c:pt idx="8216">
                  <c:v>18.958331845114994</c:v>
                </c:pt>
                <c:pt idx="8217">
                  <c:v>18.958350781581586</c:v>
                </c:pt>
                <c:pt idx="8218">
                  <c:v>18.958369613844699</c:v>
                </c:pt>
                <c:pt idx="8219">
                  <c:v>18.958388341902086</c:v>
                </c:pt>
                <c:pt idx="8220">
                  <c:v>18.958406965751681</c:v>
                </c:pt>
                <c:pt idx="8221">
                  <c:v>18.9584254853924</c:v>
                </c:pt>
                <c:pt idx="8222">
                  <c:v>18.958443900822189</c:v>
                </c:pt>
                <c:pt idx="8223">
                  <c:v>18.958462212041123</c:v>
                </c:pt>
                <c:pt idx="8224">
                  <c:v>18.958480419048701</c:v>
                </c:pt>
                <c:pt idx="8225">
                  <c:v>18.9584985218446</c:v>
                </c:pt>
                <c:pt idx="8226">
                  <c:v>18.95851652042904</c:v>
                </c:pt>
                <c:pt idx="8227">
                  <c:v>18.958534414804287</c:v>
                </c:pt>
                <c:pt idx="8228">
                  <c:v>18.958552204970058</c:v>
                </c:pt>
                <c:pt idx="8229">
                  <c:v>18.958569890929084</c:v>
                </c:pt>
                <c:pt idx="8230">
                  <c:v>18.958587472683789</c:v>
                </c:pt>
                <c:pt idx="8231">
                  <c:v>18.95860495023577</c:v>
                </c:pt>
                <c:pt idx="8232">
                  <c:v>18.958622323588678</c:v>
                </c:pt>
                <c:pt idx="8233">
                  <c:v>18.958639592745527</c:v>
                </c:pt>
                <c:pt idx="8234">
                  <c:v>18.958656757711189</c:v>
                </c:pt>
                <c:pt idx="8235">
                  <c:v>18.958673818488688</c:v>
                </c:pt>
                <c:pt idx="8236">
                  <c:v>18.958690775082989</c:v>
                </c:pt>
                <c:pt idx="8237">
                  <c:v>18.958707627499699</c:v>
                </c:pt>
                <c:pt idx="8238">
                  <c:v>18.958724375743454</c:v>
                </c:pt>
                <c:pt idx="8239">
                  <c:v>18.958741019821012</c:v>
                </c:pt>
                <c:pt idx="8240">
                  <c:v>18.958757559738689</c:v>
                </c:pt>
                <c:pt idx="8241">
                  <c:v>18.958773995502586</c:v>
                </c:pt>
                <c:pt idx="8242">
                  <c:v>18.958790327119981</c:v>
                </c:pt>
                <c:pt idx="8243">
                  <c:v>18.958806554599089</c:v>
                </c:pt>
                <c:pt idx="8244">
                  <c:v>18.958822677946984</c:v>
                </c:pt>
                <c:pt idx="8245">
                  <c:v>18.958838697173089</c:v>
                </c:pt>
                <c:pt idx="8246">
                  <c:v>18.9588546122853</c:v>
                </c:pt>
                <c:pt idx="8247">
                  <c:v>18.958870423293298</c:v>
                </c:pt>
                <c:pt idx="8248">
                  <c:v>18.958886130206501</c:v>
                </c:pt>
                <c:pt idx="8249">
                  <c:v>18.958901733035088</c:v>
                </c:pt>
                <c:pt idx="8250">
                  <c:v>18.958917231789489</c:v>
                </c:pt>
                <c:pt idx="8251">
                  <c:v>18.9589326264806</c:v>
                </c:pt>
                <c:pt idx="8252">
                  <c:v>18.958947917119588</c:v>
                </c:pt>
                <c:pt idx="8253">
                  <c:v>18.9589631037183</c:v>
                </c:pt>
                <c:pt idx="8254">
                  <c:v>18.958978186288835</c:v>
                </c:pt>
                <c:pt idx="8255">
                  <c:v>18.958993164843299</c:v>
                </c:pt>
                <c:pt idx="8256">
                  <c:v>18.959008039394988</c:v>
                </c:pt>
                <c:pt idx="8257">
                  <c:v>18.959022809956956</c:v>
                </c:pt>
                <c:pt idx="8258">
                  <c:v>18.959037476543589</c:v>
                </c:pt>
                <c:pt idx="8259">
                  <c:v>18.959052039168096</c:v>
                </c:pt>
                <c:pt idx="8260">
                  <c:v>18.9590664978459</c:v>
                </c:pt>
                <c:pt idx="8261">
                  <c:v>18.959080852591189</c:v>
                </c:pt>
                <c:pt idx="8262">
                  <c:v>18.959095103419905</c:v>
                </c:pt>
                <c:pt idx="8263">
                  <c:v>18.95910925034708</c:v>
                </c:pt>
                <c:pt idx="8264">
                  <c:v>18.959123293389723</c:v>
                </c:pt>
                <c:pt idx="8265">
                  <c:v>18.959137232563783</c:v>
                </c:pt>
                <c:pt idx="8266">
                  <c:v>18.959151067887131</c:v>
                </c:pt>
                <c:pt idx="8267">
                  <c:v>18.959449495560065</c:v>
                </c:pt>
                <c:pt idx="8268">
                  <c:v>18.959438718924087</c:v>
                </c:pt>
                <c:pt idx="8269">
                  <c:v>18.959427854499989</c:v>
                </c:pt>
                <c:pt idx="8270">
                  <c:v>18.959416902392881</c:v>
                </c:pt>
                <c:pt idx="8271">
                  <c:v>18.959405862707289</c:v>
                </c:pt>
                <c:pt idx="8272">
                  <c:v>18.959394735547502</c:v>
                </c:pt>
                <c:pt idx="8273">
                  <c:v>18.959383521018999</c:v>
                </c:pt>
                <c:pt idx="8274">
                  <c:v>18.959372219226989</c:v>
                </c:pt>
                <c:pt idx="8275">
                  <c:v>18.959360830277152</c:v>
                </c:pt>
                <c:pt idx="8276">
                  <c:v>18.959349354275567</c:v>
                </c:pt>
                <c:pt idx="8277">
                  <c:v>18.959337791328402</c:v>
                </c:pt>
                <c:pt idx="8278">
                  <c:v>18.959326141541652</c:v>
                </c:pt>
                <c:pt idx="8279">
                  <c:v>18.959314405022699</c:v>
                </c:pt>
                <c:pt idx="8280">
                  <c:v>18.959302581877594</c:v>
                </c:pt>
                <c:pt idx="8281">
                  <c:v>18.959290672214799</c:v>
                </c:pt>
                <c:pt idx="8282">
                  <c:v>18.959278676140688</c:v>
                </c:pt>
                <c:pt idx="8283">
                  <c:v>18.959266593763349</c:v>
                </c:pt>
                <c:pt idx="8284">
                  <c:v>18.9592544251913</c:v>
                </c:pt>
                <c:pt idx="8285">
                  <c:v>18.959242170531816</c:v>
                </c:pt>
                <c:pt idx="8286">
                  <c:v>18.959229829894888</c:v>
                </c:pt>
                <c:pt idx="8287">
                  <c:v>18.959217403387989</c:v>
                </c:pt>
                <c:pt idx="8288">
                  <c:v>18.959204891120589</c:v>
                </c:pt>
                <c:pt idx="8289">
                  <c:v>18.959192293202499</c:v>
                </c:pt>
                <c:pt idx="8290">
                  <c:v>18.959179609742588</c:v>
                </c:pt>
                <c:pt idx="8291">
                  <c:v>18.959166840851086</c:v>
                </c:pt>
                <c:pt idx="8292">
                  <c:v>18.9591539866381</c:v>
                </c:pt>
                <c:pt idx="8293">
                  <c:v>18.959141047213802</c:v>
                </c:pt>
                <c:pt idx="8294">
                  <c:v>18.959128022688901</c:v>
                </c:pt>
                <c:pt idx="8295">
                  <c:v>18.959114913174286</c:v>
                </c:pt>
                <c:pt idx="8296">
                  <c:v>18.959101718781</c:v>
                </c:pt>
                <c:pt idx="8297">
                  <c:v>18.959088439620601</c:v>
                </c:pt>
                <c:pt idx="8298">
                  <c:v>18.959075075804531</c:v>
                </c:pt>
                <c:pt idx="8299">
                  <c:v>18.959061627444836</c:v>
                </c:pt>
                <c:pt idx="8300">
                  <c:v>18.959048094653188</c:v>
                </c:pt>
                <c:pt idx="8301">
                  <c:v>18.959034477542499</c:v>
                </c:pt>
                <c:pt idx="8302">
                  <c:v>18.959020776225081</c:v>
                </c:pt>
                <c:pt idx="8303">
                  <c:v>18.959006990814299</c:v>
                </c:pt>
                <c:pt idx="8304">
                  <c:v>18.9589931214228</c:v>
                </c:pt>
                <c:pt idx="8305">
                  <c:v>18.958979168164099</c:v>
                </c:pt>
                <c:pt idx="8306">
                  <c:v>18.958965131151899</c:v>
                </c:pt>
                <c:pt idx="8307">
                  <c:v>18.958951010500005</c:v>
                </c:pt>
                <c:pt idx="8308">
                  <c:v>18.958936806322189</c:v>
                </c:pt>
                <c:pt idx="8309">
                  <c:v>18.95892251873358</c:v>
                </c:pt>
                <c:pt idx="8310">
                  <c:v>18.958908147848735</c:v>
                </c:pt>
                <c:pt idx="8311">
                  <c:v>18.958893693781789</c:v>
                </c:pt>
                <c:pt idx="8312">
                  <c:v>18.95887915664861</c:v>
                </c:pt>
                <c:pt idx="8313">
                  <c:v>18.958864536563492</c:v>
                </c:pt>
                <c:pt idx="8314">
                  <c:v>18.958849833643033</c:v>
                </c:pt>
                <c:pt idx="8315">
                  <c:v>18.958835048003188</c:v>
                </c:pt>
                <c:pt idx="8316">
                  <c:v>18.9588201797594</c:v>
                </c:pt>
                <c:pt idx="8317">
                  <c:v>18.958805229028101</c:v>
                </c:pt>
                <c:pt idx="8318">
                  <c:v>18.95879019592568</c:v>
                </c:pt>
                <c:pt idx="8319">
                  <c:v>18.95877508056962</c:v>
                </c:pt>
                <c:pt idx="8320">
                  <c:v>18.958759883076496</c:v>
                </c:pt>
                <c:pt idx="8321">
                  <c:v>18.958744603563463</c:v>
                </c:pt>
                <c:pt idx="8322">
                  <c:v>18.958729242148447</c:v>
                </c:pt>
                <c:pt idx="8323">
                  <c:v>18.95871379894897</c:v>
                </c:pt>
                <c:pt idx="8324">
                  <c:v>18.958698274082941</c:v>
                </c:pt>
                <c:pt idx="8325">
                  <c:v>18.958682667668889</c:v>
                </c:pt>
                <c:pt idx="8326">
                  <c:v>18.958666979824589</c:v>
                </c:pt>
                <c:pt idx="8327">
                  <c:v>18.958651210669586</c:v>
                </c:pt>
                <c:pt idx="8328">
                  <c:v>18.958635360322059</c:v>
                </c:pt>
                <c:pt idx="8329">
                  <c:v>18.958619428901748</c:v>
                </c:pt>
                <c:pt idx="8330">
                  <c:v>18.958603416527701</c:v>
                </c:pt>
                <c:pt idx="8331">
                  <c:v>18.958587323319989</c:v>
                </c:pt>
                <c:pt idx="8332">
                  <c:v>18.958571149397887</c:v>
                </c:pt>
                <c:pt idx="8333">
                  <c:v>18.958554894881789</c:v>
                </c:pt>
                <c:pt idx="8334">
                  <c:v>18.958538559891789</c:v>
                </c:pt>
                <c:pt idx="8335">
                  <c:v>18.95852214454867</c:v>
                </c:pt>
                <c:pt idx="8336">
                  <c:v>18.958505648973112</c:v>
                </c:pt>
                <c:pt idx="8337">
                  <c:v>18.958489073286486</c:v>
                </c:pt>
                <c:pt idx="8338">
                  <c:v>18.958472417609499</c:v>
                </c:pt>
                <c:pt idx="8339">
                  <c:v>18.958455682063686</c:v>
                </c:pt>
                <c:pt idx="8340">
                  <c:v>18.95843886677067</c:v>
                </c:pt>
                <c:pt idx="8341">
                  <c:v>18.958421971852889</c:v>
                </c:pt>
                <c:pt idx="8342">
                  <c:v>18.958404997432002</c:v>
                </c:pt>
                <c:pt idx="8343">
                  <c:v>18.958387943630289</c:v>
                </c:pt>
                <c:pt idx="8344">
                  <c:v>18.958370810570589</c:v>
                </c:pt>
                <c:pt idx="8345">
                  <c:v>18.958353598375567</c:v>
                </c:pt>
                <c:pt idx="8346">
                  <c:v>18.958336307168423</c:v>
                </c:pt>
                <c:pt idx="8347">
                  <c:v>18.958318937072502</c:v>
                </c:pt>
                <c:pt idx="8348">
                  <c:v>18.9583014882109</c:v>
                </c:pt>
                <c:pt idx="8349">
                  <c:v>18.958283960707089</c:v>
                </c:pt>
                <c:pt idx="8350">
                  <c:v>18.958266354685886</c:v>
                </c:pt>
                <c:pt idx="8351">
                  <c:v>18.958248670270589</c:v>
                </c:pt>
                <c:pt idx="8352">
                  <c:v>18.958230907585616</c:v>
                </c:pt>
                <c:pt idx="8353">
                  <c:v>18.958213066756286</c:v>
                </c:pt>
                <c:pt idx="8354">
                  <c:v>18.958195147906501</c:v>
                </c:pt>
                <c:pt idx="8355">
                  <c:v>18.958177151161589</c:v>
                </c:pt>
                <c:pt idx="8356">
                  <c:v>18.958159076646787</c:v>
                </c:pt>
                <c:pt idx="8357">
                  <c:v>18.958140924487488</c:v>
                </c:pt>
                <c:pt idx="8358">
                  <c:v>18.958122694809063</c:v>
                </c:pt>
                <c:pt idx="8359">
                  <c:v>18.958104387737727</c:v>
                </c:pt>
                <c:pt idx="8360">
                  <c:v>18.958086003399789</c:v>
                </c:pt>
                <c:pt idx="8361">
                  <c:v>18.958067541920652</c:v>
                </c:pt>
                <c:pt idx="8362">
                  <c:v>18.958049003427547</c:v>
                </c:pt>
                <c:pt idx="8363">
                  <c:v>18.958030388047089</c:v>
                </c:pt>
                <c:pt idx="8364">
                  <c:v>18.958011695906102</c:v>
                </c:pt>
                <c:pt idx="8365">
                  <c:v>18.9579929271314</c:v>
                </c:pt>
                <c:pt idx="8366">
                  <c:v>18.957974081850825</c:v>
                </c:pt>
                <c:pt idx="8367">
                  <c:v>18.957955160191439</c:v>
                </c:pt>
                <c:pt idx="8368">
                  <c:v>18.957936162280905</c:v>
                </c:pt>
                <c:pt idx="8369">
                  <c:v>18.957917088247701</c:v>
                </c:pt>
                <c:pt idx="8370">
                  <c:v>18.957897938219631</c:v>
                </c:pt>
                <c:pt idx="8371">
                  <c:v>18.957878712325201</c:v>
                </c:pt>
                <c:pt idx="8372">
                  <c:v>18.957859410693125</c:v>
                </c:pt>
                <c:pt idx="8373">
                  <c:v>18.9578400334515</c:v>
                </c:pt>
                <c:pt idx="8374">
                  <c:v>18.957820580730086</c:v>
                </c:pt>
                <c:pt idx="8375">
                  <c:v>18.957801052657821</c:v>
                </c:pt>
                <c:pt idx="8376">
                  <c:v>18.957781449363587</c:v>
                </c:pt>
                <c:pt idx="8377">
                  <c:v>18.957761770977587</c:v>
                </c:pt>
                <c:pt idx="8378">
                  <c:v>18.957742017629489</c:v>
                </c:pt>
                <c:pt idx="8379">
                  <c:v>18.957722189448987</c:v>
                </c:pt>
                <c:pt idx="8380">
                  <c:v>18.957702286566317</c:v>
                </c:pt>
                <c:pt idx="8381">
                  <c:v>18.9576823091124</c:v>
                </c:pt>
                <c:pt idx="8382">
                  <c:v>18.957662257217187</c:v>
                </c:pt>
                <c:pt idx="8383">
                  <c:v>18.957642131011589</c:v>
                </c:pt>
                <c:pt idx="8384">
                  <c:v>18.957621930626686</c:v>
                </c:pt>
                <c:pt idx="8385">
                  <c:v>18.957601656193599</c:v>
                </c:pt>
                <c:pt idx="8386">
                  <c:v>18.9575813078437</c:v>
                </c:pt>
                <c:pt idx="8387">
                  <c:v>18.957560885708499</c:v>
                </c:pt>
                <c:pt idx="8388">
                  <c:v>18.957540389919789</c:v>
                </c:pt>
                <c:pt idx="8389">
                  <c:v>18.957519820609502</c:v>
                </c:pt>
                <c:pt idx="8390">
                  <c:v>18.957499177909789</c:v>
                </c:pt>
                <c:pt idx="8391">
                  <c:v>18.957478461953031</c:v>
                </c:pt>
                <c:pt idx="8392">
                  <c:v>18.957457672871499</c:v>
                </c:pt>
                <c:pt idx="8393">
                  <c:v>18.957436810798189</c:v>
                </c:pt>
                <c:pt idx="8394">
                  <c:v>18.95741587586577</c:v>
                </c:pt>
                <c:pt idx="8395">
                  <c:v>18.9573948682078</c:v>
                </c:pt>
                <c:pt idx="8396">
                  <c:v>18.957373787957099</c:v>
                </c:pt>
                <c:pt idx="8397">
                  <c:v>18.957352635247187</c:v>
                </c:pt>
                <c:pt idx="8398">
                  <c:v>18.9573314102118</c:v>
                </c:pt>
                <c:pt idx="8399">
                  <c:v>18.9573101129848</c:v>
                </c:pt>
                <c:pt idx="8400">
                  <c:v>18.9572887437002</c:v>
                </c:pt>
                <c:pt idx="8401">
                  <c:v>18.957267302492198</c:v>
                </c:pt>
                <c:pt idx="8402">
                  <c:v>18.9572457894952</c:v>
                </c:pt>
                <c:pt idx="8403">
                  <c:v>18.957224204843786</c:v>
                </c:pt>
                <c:pt idx="8404">
                  <c:v>18.957202548672687</c:v>
                </c:pt>
                <c:pt idx="8405">
                  <c:v>18.957180821116999</c:v>
                </c:pt>
                <c:pt idx="8406">
                  <c:v>18.9571590223117</c:v>
                </c:pt>
                <c:pt idx="8407">
                  <c:v>18.9571371523922</c:v>
                </c:pt>
                <c:pt idx="8408">
                  <c:v>18.9571152114939</c:v>
                </c:pt>
                <c:pt idx="8409">
                  <c:v>18.957093199752531</c:v>
                </c:pt>
                <c:pt idx="8410">
                  <c:v>18.957071117304135</c:v>
                </c:pt>
                <c:pt idx="8411">
                  <c:v>18.957048964284201</c:v>
                </c:pt>
                <c:pt idx="8412">
                  <c:v>18.957026740829289</c:v>
                </c:pt>
                <c:pt idx="8413">
                  <c:v>18.957004447076098</c:v>
                </c:pt>
                <c:pt idx="8414">
                  <c:v>18.956982083160689</c:v>
                </c:pt>
                <c:pt idx="8415">
                  <c:v>18.956959649220199</c:v>
                </c:pt>
                <c:pt idx="8416">
                  <c:v>18.956937145391187</c:v>
                </c:pt>
                <c:pt idx="8417">
                  <c:v>18.956914571810888</c:v>
                </c:pt>
                <c:pt idx="8418">
                  <c:v>18.956891928616976</c:v>
                </c:pt>
                <c:pt idx="8419">
                  <c:v>18.956869215945886</c:v>
                </c:pt>
                <c:pt idx="8420">
                  <c:v>18.956846433936189</c:v>
                </c:pt>
                <c:pt idx="8421">
                  <c:v>18.956823582724969</c:v>
                </c:pt>
                <c:pt idx="8422">
                  <c:v>18.956800662451201</c:v>
                </c:pt>
                <c:pt idx="8423">
                  <c:v>18.956777673251889</c:v>
                </c:pt>
                <c:pt idx="8424">
                  <c:v>18.9567546152661</c:v>
                </c:pt>
                <c:pt idx="8425">
                  <c:v>18.956731488631789</c:v>
                </c:pt>
                <c:pt idx="8426">
                  <c:v>18.956708293487889</c:v>
                </c:pt>
                <c:pt idx="8427">
                  <c:v>18.956685029973187</c:v>
                </c:pt>
                <c:pt idx="8428">
                  <c:v>18.956661698226501</c:v>
                </c:pt>
                <c:pt idx="8429">
                  <c:v>18.956638298386881</c:v>
                </c:pt>
                <c:pt idx="8430">
                  <c:v>18.956614830594056</c:v>
                </c:pt>
                <c:pt idx="8431">
                  <c:v>18.956591294987486</c:v>
                </c:pt>
                <c:pt idx="8432">
                  <c:v>18.956567691706287</c:v>
                </c:pt>
                <c:pt idx="8433">
                  <c:v>18.9565440208906</c:v>
                </c:pt>
                <c:pt idx="8434">
                  <c:v>18.956520282680163</c:v>
                </c:pt>
                <c:pt idx="8435">
                  <c:v>18.956496477215687</c:v>
                </c:pt>
                <c:pt idx="8436">
                  <c:v>18.956472604636886</c:v>
                </c:pt>
                <c:pt idx="8437">
                  <c:v>18.956448665084299</c:v>
                </c:pt>
                <c:pt idx="8438">
                  <c:v>18.956424658698701</c:v>
                </c:pt>
                <c:pt idx="8439">
                  <c:v>18.956400585620589</c:v>
                </c:pt>
                <c:pt idx="8440">
                  <c:v>18.956376445991289</c:v>
                </c:pt>
                <c:pt idx="8441">
                  <c:v>18.95635223995157</c:v>
                </c:pt>
                <c:pt idx="8442">
                  <c:v>18.956327967643102</c:v>
                </c:pt>
                <c:pt idx="8443">
                  <c:v>18.956303629206801</c:v>
                </c:pt>
                <c:pt idx="8444">
                  <c:v>18.956279224784499</c:v>
                </c:pt>
                <c:pt idx="8445">
                  <c:v>18.956254754517801</c:v>
                </c:pt>
                <c:pt idx="8446">
                  <c:v>18.956230218548587</c:v>
                </c:pt>
                <c:pt idx="8447">
                  <c:v>18.956205617018931</c:v>
                </c:pt>
                <c:pt idx="8448">
                  <c:v>18.956180950070987</c:v>
                </c:pt>
                <c:pt idx="8449">
                  <c:v>18.956156217847202</c:v>
                </c:pt>
                <c:pt idx="8450">
                  <c:v>18.9561314204899</c:v>
                </c:pt>
                <c:pt idx="8451">
                  <c:v>18.95610655814157</c:v>
                </c:pt>
                <c:pt idx="8452">
                  <c:v>18.956081630945789</c:v>
                </c:pt>
                <c:pt idx="8453">
                  <c:v>18.9560566390447</c:v>
                </c:pt>
                <c:pt idx="8454">
                  <c:v>18.956031582581371</c:v>
                </c:pt>
                <c:pt idx="8455">
                  <c:v>18.956006461699801</c:v>
                </c:pt>
                <c:pt idx="8456">
                  <c:v>18.955981276542687</c:v>
                </c:pt>
                <c:pt idx="8457">
                  <c:v>18.955956027253901</c:v>
                </c:pt>
                <c:pt idx="8458">
                  <c:v>18.955930713976887</c:v>
                </c:pt>
                <c:pt idx="8459">
                  <c:v>18.9559053368558</c:v>
                </c:pt>
                <c:pt idx="8460">
                  <c:v>18.955879896034286</c:v>
                </c:pt>
                <c:pt idx="8461">
                  <c:v>18.955854391656835</c:v>
                </c:pt>
                <c:pt idx="8462">
                  <c:v>18.955828823867289</c:v>
                </c:pt>
                <c:pt idx="8463">
                  <c:v>18.955803192810531</c:v>
                </c:pt>
                <c:pt idx="8464">
                  <c:v>18.955777498630599</c:v>
                </c:pt>
                <c:pt idx="8465">
                  <c:v>18.955751741472699</c:v>
                </c:pt>
                <c:pt idx="8466">
                  <c:v>18.955725921481289</c:v>
                </c:pt>
                <c:pt idx="8467">
                  <c:v>18.955700038801563</c:v>
                </c:pt>
                <c:pt idx="8468">
                  <c:v>18.955674093578889</c:v>
                </c:pt>
                <c:pt idx="8469">
                  <c:v>18.955648085958089</c:v>
                </c:pt>
                <c:pt idx="8470">
                  <c:v>18.955622016084789</c:v>
                </c:pt>
                <c:pt idx="8471">
                  <c:v>18.955595884104486</c:v>
                </c:pt>
                <c:pt idx="8472">
                  <c:v>18.955569690162598</c:v>
                </c:pt>
                <c:pt idx="8473">
                  <c:v>18.955543434405548</c:v>
                </c:pt>
                <c:pt idx="8474">
                  <c:v>18.955517116978989</c:v>
                </c:pt>
                <c:pt idx="8475">
                  <c:v>18.955490738028889</c:v>
                </c:pt>
                <c:pt idx="8476">
                  <c:v>18.955464297701674</c:v>
                </c:pt>
                <c:pt idx="8477">
                  <c:v>18.95543779614357</c:v>
                </c:pt>
                <c:pt idx="8478">
                  <c:v>18.955411233500996</c:v>
                </c:pt>
                <c:pt idx="8479">
                  <c:v>18.955384609920984</c:v>
                </c:pt>
                <c:pt idx="8480">
                  <c:v>18.955357925550299</c:v>
                </c:pt>
                <c:pt idx="8481">
                  <c:v>18.955331180534923</c:v>
                </c:pt>
                <c:pt idx="8482">
                  <c:v>18.955304375022912</c:v>
                </c:pt>
                <c:pt idx="8483">
                  <c:v>18.95527750916094</c:v>
                </c:pt>
                <c:pt idx="8484">
                  <c:v>18.955250583096799</c:v>
                </c:pt>
                <c:pt idx="8485">
                  <c:v>18.955223596976907</c:v>
                </c:pt>
                <c:pt idx="8486">
                  <c:v>18.955196550949818</c:v>
                </c:pt>
                <c:pt idx="8487">
                  <c:v>18.955169445162849</c:v>
                </c:pt>
                <c:pt idx="8488">
                  <c:v>18.955142279763315</c:v>
                </c:pt>
                <c:pt idx="8489">
                  <c:v>18.955115054900599</c:v>
                </c:pt>
                <c:pt idx="8490">
                  <c:v>18.955087770720876</c:v>
                </c:pt>
                <c:pt idx="8491">
                  <c:v>18.955060427373887</c:v>
                </c:pt>
                <c:pt idx="8492">
                  <c:v>18.955033025006987</c:v>
                </c:pt>
                <c:pt idx="8493">
                  <c:v>18.955005563768786</c:v>
                </c:pt>
                <c:pt idx="8494">
                  <c:v>18.954978043808318</c:v>
                </c:pt>
                <c:pt idx="8495">
                  <c:v>18.954950465273662</c:v>
                </c:pt>
                <c:pt idx="8496">
                  <c:v>18.954922828313499</c:v>
                </c:pt>
                <c:pt idx="8497">
                  <c:v>18.954895133077535</c:v>
                </c:pt>
                <c:pt idx="8498">
                  <c:v>18.954867379714205</c:v>
                </c:pt>
                <c:pt idx="8499">
                  <c:v>18.954839568372886</c:v>
                </c:pt>
                <c:pt idx="8500">
                  <c:v>18.954811699202931</c:v>
                </c:pt>
                <c:pt idx="8501">
                  <c:v>18.954783772353586</c:v>
                </c:pt>
                <c:pt idx="8502">
                  <c:v>18.954755787974399</c:v>
                </c:pt>
                <c:pt idx="8503">
                  <c:v>18.954727746215099</c:v>
                </c:pt>
                <c:pt idx="8504">
                  <c:v>18.954699647225048</c:v>
                </c:pt>
                <c:pt idx="8505">
                  <c:v>18.954671491155</c:v>
                </c:pt>
                <c:pt idx="8506">
                  <c:v>18.954643278153778</c:v>
                </c:pt>
                <c:pt idx="8507">
                  <c:v>18.954615008372699</c:v>
                </c:pt>
                <c:pt idx="8508">
                  <c:v>18.954586681960734</c:v>
                </c:pt>
                <c:pt idx="8509">
                  <c:v>18.954558299069401</c:v>
                </c:pt>
                <c:pt idx="8510">
                  <c:v>18.954529859848289</c:v>
                </c:pt>
                <c:pt idx="8511">
                  <c:v>18.954501364448301</c:v>
                </c:pt>
                <c:pt idx="8512">
                  <c:v>18.954472813019986</c:v>
                </c:pt>
                <c:pt idx="8513">
                  <c:v>18.954444205714189</c:v>
                </c:pt>
                <c:pt idx="8514">
                  <c:v>18.954415542681687</c:v>
                </c:pt>
                <c:pt idx="8515">
                  <c:v>18.954386824073602</c:v>
                </c:pt>
                <c:pt idx="8516">
                  <c:v>18.954358050041005</c:v>
                </c:pt>
                <c:pt idx="8517">
                  <c:v>18.95432922073477</c:v>
                </c:pt>
                <c:pt idx="8518">
                  <c:v>18.954300336307089</c:v>
                </c:pt>
                <c:pt idx="8519">
                  <c:v>18.954271396908531</c:v>
                </c:pt>
                <c:pt idx="8520">
                  <c:v>18.954242402690902</c:v>
                </c:pt>
                <c:pt idx="8521">
                  <c:v>18.954213353805887</c:v>
                </c:pt>
                <c:pt idx="8522">
                  <c:v>18.954184250405188</c:v>
                </c:pt>
                <c:pt idx="8523">
                  <c:v>18.954155092640825</c:v>
                </c:pt>
                <c:pt idx="8524">
                  <c:v>18.954125880664186</c:v>
                </c:pt>
                <c:pt idx="8525">
                  <c:v>18.954096614627886</c:v>
                </c:pt>
                <c:pt idx="8526">
                  <c:v>18.954067294683899</c:v>
                </c:pt>
                <c:pt idx="8527">
                  <c:v>18.954037920984501</c:v>
                </c:pt>
                <c:pt idx="8528">
                  <c:v>18.954008493682135</c:v>
                </c:pt>
                <c:pt idx="8529">
                  <c:v>18.953979012928787</c:v>
                </c:pt>
                <c:pt idx="8530">
                  <c:v>18.953949478877586</c:v>
                </c:pt>
                <c:pt idx="8531">
                  <c:v>18.953919891680886</c:v>
                </c:pt>
                <c:pt idx="8532">
                  <c:v>18.953890251491501</c:v>
                </c:pt>
                <c:pt idx="8533">
                  <c:v>18.953860558462299</c:v>
                </c:pt>
                <c:pt idx="8534">
                  <c:v>18.953830812746187</c:v>
                </c:pt>
                <c:pt idx="8535">
                  <c:v>18.953801014496335</c:v>
                </c:pt>
                <c:pt idx="8536">
                  <c:v>18.9537711638655</c:v>
                </c:pt>
                <c:pt idx="8537">
                  <c:v>18.953741261007089</c:v>
                </c:pt>
                <c:pt idx="8538">
                  <c:v>18.953711306074887</c:v>
                </c:pt>
                <c:pt idx="8539">
                  <c:v>18.953681299221689</c:v>
                </c:pt>
                <c:pt idx="8540">
                  <c:v>18.953651240601289</c:v>
                </c:pt>
                <c:pt idx="8541">
                  <c:v>18.953621130366894</c:v>
                </c:pt>
                <c:pt idx="8542">
                  <c:v>18.953590968673186</c:v>
                </c:pt>
                <c:pt idx="8543">
                  <c:v>18.9535607556729</c:v>
                </c:pt>
                <c:pt idx="8544">
                  <c:v>18.953530491520119</c:v>
                </c:pt>
                <c:pt idx="8545">
                  <c:v>18.953500176369069</c:v>
                </c:pt>
                <c:pt idx="8546">
                  <c:v>18.953469810373964</c:v>
                </c:pt>
                <c:pt idx="8547">
                  <c:v>18.953439393688789</c:v>
                </c:pt>
                <c:pt idx="8548">
                  <c:v>18.9534089264675</c:v>
                </c:pt>
                <c:pt idx="8549">
                  <c:v>18.953378408864531</c:v>
                </c:pt>
                <c:pt idx="8550">
                  <c:v>18.953347841033949</c:v>
                </c:pt>
                <c:pt idx="8551">
                  <c:v>18.953317223130952</c:v>
                </c:pt>
                <c:pt idx="8552">
                  <c:v>18.953286555309756</c:v>
                </c:pt>
                <c:pt idx="8553">
                  <c:v>18.953255837724981</c:v>
                </c:pt>
                <c:pt idx="8554">
                  <c:v>18.953225070531364</c:v>
                </c:pt>
                <c:pt idx="8555">
                  <c:v>18.953194253884</c:v>
                </c:pt>
                <c:pt idx="8556">
                  <c:v>18.953163387937089</c:v>
                </c:pt>
                <c:pt idx="8557">
                  <c:v>18.953132472846502</c:v>
                </c:pt>
                <c:pt idx="8558">
                  <c:v>18.953101508766586</c:v>
                </c:pt>
                <c:pt idx="8559">
                  <c:v>18.953070495852735</c:v>
                </c:pt>
                <c:pt idx="8560">
                  <c:v>18.953039434259978</c:v>
                </c:pt>
                <c:pt idx="8561">
                  <c:v>18.9530083241442</c:v>
                </c:pt>
                <c:pt idx="8562">
                  <c:v>18.952977165660101</c:v>
                </c:pt>
                <c:pt idx="8563">
                  <c:v>18.952945958963152</c:v>
                </c:pt>
                <c:pt idx="8564">
                  <c:v>18.9529147042097</c:v>
                </c:pt>
                <c:pt idx="8565">
                  <c:v>18.952883401554505</c:v>
                </c:pt>
                <c:pt idx="8566">
                  <c:v>18.952852051153499</c:v>
                </c:pt>
                <c:pt idx="8567">
                  <c:v>18.952820653162174</c:v>
                </c:pt>
                <c:pt idx="8568">
                  <c:v>18.952789207736704</c:v>
                </c:pt>
                <c:pt idx="8569">
                  <c:v>18.952757715033499</c:v>
                </c:pt>
                <c:pt idx="8570">
                  <c:v>18.952726175207356</c:v>
                </c:pt>
                <c:pt idx="8571">
                  <c:v>18.952694588415074</c:v>
                </c:pt>
                <c:pt idx="8572">
                  <c:v>18.952662954812787</c:v>
                </c:pt>
                <c:pt idx="8573">
                  <c:v>18.952631274555976</c:v>
                </c:pt>
                <c:pt idx="8574">
                  <c:v>18.952599547801789</c:v>
                </c:pt>
                <c:pt idx="8575">
                  <c:v>18.952567774706289</c:v>
                </c:pt>
                <c:pt idx="8576">
                  <c:v>18.952535955425589</c:v>
                </c:pt>
                <c:pt idx="8577">
                  <c:v>18.952504090116289</c:v>
                </c:pt>
                <c:pt idx="8578">
                  <c:v>18.952472178934652</c:v>
                </c:pt>
                <c:pt idx="8579">
                  <c:v>18.952440222037701</c:v>
                </c:pt>
                <c:pt idx="8580">
                  <c:v>18.952408219582189</c:v>
                </c:pt>
                <c:pt idx="8581">
                  <c:v>18.952376171724211</c:v>
                </c:pt>
                <c:pt idx="8582">
                  <c:v>18.952344078620989</c:v>
                </c:pt>
                <c:pt idx="8583">
                  <c:v>18.952311940429574</c:v>
                </c:pt>
                <c:pt idx="8584">
                  <c:v>18.952279757306702</c:v>
                </c:pt>
                <c:pt idx="8585">
                  <c:v>18.952247529408989</c:v>
                </c:pt>
                <c:pt idx="8586">
                  <c:v>18.952215256893787</c:v>
                </c:pt>
                <c:pt idx="8587">
                  <c:v>18.952182939918089</c:v>
                </c:pt>
                <c:pt idx="8588">
                  <c:v>18.952150578638989</c:v>
                </c:pt>
                <c:pt idx="8589">
                  <c:v>18.952118173214199</c:v>
                </c:pt>
                <c:pt idx="8590">
                  <c:v>18.952085723800636</c:v>
                </c:pt>
                <c:pt idx="8591">
                  <c:v>18.952053230554956</c:v>
                </c:pt>
                <c:pt idx="8592">
                  <c:v>18.952020693635689</c:v>
                </c:pt>
                <c:pt idx="8593">
                  <c:v>18.951988113200269</c:v>
                </c:pt>
                <c:pt idx="8594">
                  <c:v>18.95195548940525</c:v>
                </c:pt>
                <c:pt idx="8595">
                  <c:v>18.951922822408498</c:v>
                </c:pt>
                <c:pt idx="8596">
                  <c:v>18.951890112368101</c:v>
                </c:pt>
                <c:pt idx="8597">
                  <c:v>18.95185735944164</c:v>
                </c:pt>
                <c:pt idx="8598">
                  <c:v>18.951824563786101</c:v>
                </c:pt>
                <c:pt idx="8599">
                  <c:v>18.951791725560199</c:v>
                </c:pt>
                <c:pt idx="8600">
                  <c:v>18.951758844921052</c:v>
                </c:pt>
                <c:pt idx="8601">
                  <c:v>18.951725922027286</c:v>
                </c:pt>
                <c:pt idx="8602">
                  <c:v>18.951692957036286</c:v>
                </c:pt>
                <c:pt idx="8603">
                  <c:v>18.951659950106102</c:v>
                </c:pt>
                <c:pt idx="8604">
                  <c:v>18.951626901394889</c:v>
                </c:pt>
                <c:pt idx="8605">
                  <c:v>18.951593811060587</c:v>
                </c:pt>
                <c:pt idx="8606">
                  <c:v>18.951560679261487</c:v>
                </c:pt>
                <c:pt idx="8607">
                  <c:v>18.951527506155589</c:v>
                </c:pt>
                <c:pt idx="8608">
                  <c:v>18.951494291901081</c:v>
                </c:pt>
                <c:pt idx="8609">
                  <c:v>18.951461036656831</c:v>
                </c:pt>
                <c:pt idx="8610">
                  <c:v>18.951427740580289</c:v>
                </c:pt>
                <c:pt idx="8611">
                  <c:v>18.951394403830399</c:v>
                </c:pt>
                <c:pt idx="8612">
                  <c:v>18.951361026565287</c:v>
                </c:pt>
                <c:pt idx="8613">
                  <c:v>18.951327608943487</c:v>
                </c:pt>
                <c:pt idx="8614">
                  <c:v>18.951294151123488</c:v>
                </c:pt>
                <c:pt idx="8615">
                  <c:v>18.951260653263887</c:v>
                </c:pt>
                <c:pt idx="8616">
                  <c:v>18.951227115523189</c:v>
                </c:pt>
                <c:pt idx="8617">
                  <c:v>18.951193538059989</c:v>
                </c:pt>
                <c:pt idx="8618">
                  <c:v>18.951159921033</c:v>
                </c:pt>
                <c:pt idx="8619">
                  <c:v>18.951126264600902</c:v>
                </c:pt>
                <c:pt idx="8620">
                  <c:v>18.951092568922402</c:v>
                </c:pt>
                <c:pt idx="8621">
                  <c:v>18.951058834156299</c:v>
                </c:pt>
                <c:pt idx="8622">
                  <c:v>18.951025060461401</c:v>
                </c:pt>
                <c:pt idx="8623">
                  <c:v>18.950991247996601</c:v>
                </c:pt>
                <c:pt idx="8624">
                  <c:v>18.9509573969207</c:v>
                </c:pt>
                <c:pt idx="8625">
                  <c:v>18.950923507392702</c:v>
                </c:pt>
                <c:pt idx="8626">
                  <c:v>18.950889579571058</c:v>
                </c:pt>
                <c:pt idx="8627">
                  <c:v>18.950855613616323</c:v>
                </c:pt>
                <c:pt idx="8628">
                  <c:v>18.950821609685399</c:v>
                </c:pt>
                <c:pt idx="8629">
                  <c:v>18.950787567938587</c:v>
                </c:pt>
                <c:pt idx="8630">
                  <c:v>18.950753488534886</c:v>
                </c:pt>
                <c:pt idx="8631">
                  <c:v>18.950719371632825</c:v>
                </c:pt>
                <c:pt idx="8632">
                  <c:v>18.950685217392699</c:v>
                </c:pt>
                <c:pt idx="8633">
                  <c:v>18.9506510259727</c:v>
                </c:pt>
                <c:pt idx="8634">
                  <c:v>18.950616797531996</c:v>
                </c:pt>
                <c:pt idx="8635">
                  <c:v>18.950582532230364</c:v>
                </c:pt>
                <c:pt idx="8636">
                  <c:v>18.950548230226833</c:v>
                </c:pt>
                <c:pt idx="8637">
                  <c:v>18.950513891680952</c:v>
                </c:pt>
                <c:pt idx="8638">
                  <c:v>18.95047951675167</c:v>
                </c:pt>
                <c:pt idx="8639">
                  <c:v>18.9504451055987</c:v>
                </c:pt>
                <c:pt idx="8640">
                  <c:v>18.950410658380989</c:v>
                </c:pt>
                <c:pt idx="8641">
                  <c:v>18.9503761752581</c:v>
                </c:pt>
                <c:pt idx="8642">
                  <c:v>18.950341656389586</c:v>
                </c:pt>
                <c:pt idx="8643">
                  <c:v>18.950307101934786</c:v>
                </c:pt>
                <c:pt idx="8644">
                  <c:v>18.950272512053086</c:v>
                </c:pt>
                <c:pt idx="8645">
                  <c:v>18.950237886903949</c:v>
                </c:pt>
                <c:pt idx="8646">
                  <c:v>18.950203226647499</c:v>
                </c:pt>
                <c:pt idx="8647">
                  <c:v>18.9501685314425</c:v>
                </c:pt>
                <c:pt idx="8648">
                  <c:v>18.950133801448789</c:v>
                </c:pt>
                <c:pt idx="8649">
                  <c:v>18.950099036825705</c:v>
                </c:pt>
                <c:pt idx="8650">
                  <c:v>18.950064237733589</c:v>
                </c:pt>
                <c:pt idx="8651">
                  <c:v>18.950029404331211</c:v>
                </c:pt>
                <c:pt idx="8652">
                  <c:v>18.949994536778789</c:v>
                </c:pt>
                <c:pt idx="8653">
                  <c:v>18.949959635235789</c:v>
                </c:pt>
                <c:pt idx="8654">
                  <c:v>18.949924699861587</c:v>
                </c:pt>
                <c:pt idx="8655">
                  <c:v>18.949889730816199</c:v>
                </c:pt>
                <c:pt idx="8656">
                  <c:v>18.949854728259329</c:v>
                </c:pt>
                <c:pt idx="8657">
                  <c:v>18.949819692350189</c:v>
                </c:pt>
                <c:pt idx="8658">
                  <c:v>18.949784623249087</c:v>
                </c:pt>
                <c:pt idx="8659">
                  <c:v>18.949749521115198</c:v>
                </c:pt>
                <c:pt idx="8660">
                  <c:v>18.949714386109054</c:v>
                </c:pt>
                <c:pt idx="8661">
                  <c:v>18.949679218389964</c:v>
                </c:pt>
                <c:pt idx="8662">
                  <c:v>18.949644018117663</c:v>
                </c:pt>
                <c:pt idx="8663">
                  <c:v>18.949608785452288</c:v>
                </c:pt>
                <c:pt idx="8664">
                  <c:v>18.949573520552889</c:v>
                </c:pt>
                <c:pt idx="8665">
                  <c:v>18.949538223579676</c:v>
                </c:pt>
                <c:pt idx="8666">
                  <c:v>18.949502894692852</c:v>
                </c:pt>
                <c:pt idx="8667">
                  <c:v>18.949467534051681</c:v>
                </c:pt>
                <c:pt idx="8668">
                  <c:v>18.949432141816487</c:v>
                </c:pt>
                <c:pt idx="8669">
                  <c:v>18.949396718146588</c:v>
                </c:pt>
                <c:pt idx="8670">
                  <c:v>18.949361263202</c:v>
                </c:pt>
                <c:pt idx="8671">
                  <c:v>18.949325777142587</c:v>
                </c:pt>
                <c:pt idx="8672">
                  <c:v>18.949290260127949</c:v>
                </c:pt>
                <c:pt idx="8673">
                  <c:v>18.949254712318801</c:v>
                </c:pt>
                <c:pt idx="8674">
                  <c:v>18.949219133873811</c:v>
                </c:pt>
                <c:pt idx="8675">
                  <c:v>18.949183524954002</c:v>
                </c:pt>
                <c:pt idx="8676">
                  <c:v>18.949147885718027</c:v>
                </c:pt>
                <c:pt idx="8677">
                  <c:v>18.949112216326625</c:v>
                </c:pt>
                <c:pt idx="8678">
                  <c:v>18.949076516939627</c:v>
                </c:pt>
                <c:pt idx="8679">
                  <c:v>18.949040787716889</c:v>
                </c:pt>
                <c:pt idx="8680">
                  <c:v>18.949005028817705</c:v>
                </c:pt>
                <c:pt idx="8681">
                  <c:v>18.948969240402189</c:v>
                </c:pt>
                <c:pt idx="8682">
                  <c:v>18.948933422630599</c:v>
                </c:pt>
                <c:pt idx="8683">
                  <c:v>18.948897575662112</c:v>
                </c:pt>
                <c:pt idx="8684">
                  <c:v>18.948861699657531</c:v>
                </c:pt>
                <c:pt idx="8685">
                  <c:v>18.948825794775889</c:v>
                </c:pt>
                <c:pt idx="8686">
                  <c:v>18.948789861176763</c:v>
                </c:pt>
                <c:pt idx="8687">
                  <c:v>18.948753899021135</c:v>
                </c:pt>
                <c:pt idx="8688">
                  <c:v>18.948717908468225</c:v>
                </c:pt>
                <c:pt idx="8689">
                  <c:v>18.948681889677676</c:v>
                </c:pt>
                <c:pt idx="8690">
                  <c:v>18.948645842809569</c:v>
                </c:pt>
                <c:pt idx="8691">
                  <c:v>18.948609768023676</c:v>
                </c:pt>
                <c:pt idx="8692">
                  <c:v>18.948573665480087</c:v>
                </c:pt>
                <c:pt idx="8693">
                  <c:v>18.948537535337451</c:v>
                </c:pt>
                <c:pt idx="8694">
                  <c:v>18.948501377757193</c:v>
                </c:pt>
                <c:pt idx="8695">
                  <c:v>18.948465192898301</c:v>
                </c:pt>
                <c:pt idx="8696">
                  <c:v>18.948428980919903</c:v>
                </c:pt>
                <c:pt idx="8697">
                  <c:v>18.948392741982769</c:v>
                </c:pt>
                <c:pt idx="8698">
                  <c:v>18.948356476246602</c:v>
                </c:pt>
                <c:pt idx="8699">
                  <c:v>18.948320183870141</c:v>
                </c:pt>
                <c:pt idx="8700">
                  <c:v>18.948283865014286</c:v>
                </c:pt>
                <c:pt idx="8701">
                  <c:v>18.948247519837647</c:v>
                </c:pt>
                <c:pt idx="8702">
                  <c:v>18.94821114850097</c:v>
                </c:pt>
                <c:pt idx="8703">
                  <c:v>18.948174751163489</c:v>
                </c:pt>
                <c:pt idx="8704">
                  <c:v>18.948138327984687</c:v>
                </c:pt>
                <c:pt idx="8705">
                  <c:v>18.948101879123762</c:v>
                </c:pt>
                <c:pt idx="8706">
                  <c:v>18.948065404741889</c:v>
                </c:pt>
                <c:pt idx="8707">
                  <c:v>18.948028904996974</c:v>
                </c:pt>
                <c:pt idx="8708">
                  <c:v>18.947992380049886</c:v>
                </c:pt>
                <c:pt idx="8709">
                  <c:v>18.9479558300593</c:v>
                </c:pt>
                <c:pt idx="8710">
                  <c:v>18.947919255184981</c:v>
                </c:pt>
                <c:pt idx="8711">
                  <c:v>18.947882655586888</c:v>
                </c:pt>
                <c:pt idx="8712">
                  <c:v>18.947846031423996</c:v>
                </c:pt>
                <c:pt idx="8713">
                  <c:v>18.947809382856299</c:v>
                </c:pt>
                <c:pt idx="8714">
                  <c:v>18.947772710042788</c:v>
                </c:pt>
                <c:pt idx="8715">
                  <c:v>18.947736013142876</c:v>
                </c:pt>
                <c:pt idx="8716">
                  <c:v>18.947699292316589</c:v>
                </c:pt>
                <c:pt idx="8717">
                  <c:v>18.947662547722729</c:v>
                </c:pt>
                <c:pt idx="8718">
                  <c:v>18.947625779521058</c:v>
                </c:pt>
                <c:pt idx="8719">
                  <c:v>18.947588987871089</c:v>
                </c:pt>
                <c:pt idx="8720">
                  <c:v>18.947552172931058</c:v>
                </c:pt>
                <c:pt idx="8721">
                  <c:v>18.947515334861574</c:v>
                </c:pt>
                <c:pt idx="8722">
                  <c:v>18.947478473821189</c:v>
                </c:pt>
                <c:pt idx="8723">
                  <c:v>18.947441589968989</c:v>
                </c:pt>
                <c:pt idx="8724">
                  <c:v>18.947404683464974</c:v>
                </c:pt>
                <c:pt idx="8725">
                  <c:v>18.947367754467887</c:v>
                </c:pt>
                <c:pt idx="8726">
                  <c:v>18.947330803136364</c:v>
                </c:pt>
                <c:pt idx="8727">
                  <c:v>18.9472938296305</c:v>
                </c:pt>
                <c:pt idx="8728">
                  <c:v>18.947256834108689</c:v>
                </c:pt>
                <c:pt idx="8729">
                  <c:v>18.947219816729749</c:v>
                </c:pt>
                <c:pt idx="8730">
                  <c:v>18.947182777653889</c:v>
                </c:pt>
                <c:pt idx="8731">
                  <c:v>18.947145717039099</c:v>
                </c:pt>
                <c:pt idx="8732">
                  <c:v>18.947108635044501</c:v>
                </c:pt>
                <c:pt idx="8733">
                  <c:v>18.947071531829089</c:v>
                </c:pt>
                <c:pt idx="8734">
                  <c:v>18.947034407552</c:v>
                </c:pt>
                <c:pt idx="8735">
                  <c:v>18.946997262371596</c:v>
                </c:pt>
                <c:pt idx="8736">
                  <c:v>18.946960096447501</c:v>
                </c:pt>
                <c:pt idx="8737">
                  <c:v>18.946922909937459</c:v>
                </c:pt>
                <c:pt idx="8738">
                  <c:v>18.9468857030012</c:v>
                </c:pt>
                <c:pt idx="8739">
                  <c:v>18.946848475796902</c:v>
                </c:pt>
                <c:pt idx="8740">
                  <c:v>18.946811228483199</c:v>
                </c:pt>
                <c:pt idx="8741">
                  <c:v>18.946773961219002</c:v>
                </c:pt>
                <c:pt idx="8742">
                  <c:v>18.946736674162207</c:v>
                </c:pt>
                <c:pt idx="8743">
                  <c:v>18.946699367472789</c:v>
                </c:pt>
                <c:pt idx="8744">
                  <c:v>18.946662041308048</c:v>
                </c:pt>
                <c:pt idx="8745">
                  <c:v>18.946624695826848</c:v>
                </c:pt>
                <c:pt idx="8746">
                  <c:v>18.946587331187576</c:v>
                </c:pt>
                <c:pt idx="8747">
                  <c:v>18.946549947548625</c:v>
                </c:pt>
                <c:pt idx="8748">
                  <c:v>18.946512545068472</c:v>
                </c:pt>
                <c:pt idx="8749">
                  <c:v>18.946475123905699</c:v>
                </c:pt>
                <c:pt idx="8750">
                  <c:v>18.946437684217589</c:v>
                </c:pt>
                <c:pt idx="8751">
                  <c:v>18.946400226163007</c:v>
                </c:pt>
                <c:pt idx="8752">
                  <c:v>18.946362749900587</c:v>
                </c:pt>
                <c:pt idx="8753">
                  <c:v>18.946325255587489</c:v>
                </c:pt>
                <c:pt idx="8754">
                  <c:v>18.946287743382499</c:v>
                </c:pt>
                <c:pt idx="8755">
                  <c:v>18.946250213443289</c:v>
                </c:pt>
                <c:pt idx="8756">
                  <c:v>18.94621266592754</c:v>
                </c:pt>
                <c:pt idx="8757">
                  <c:v>18.946175100994399</c:v>
                </c:pt>
                <c:pt idx="8758">
                  <c:v>18.946137518800487</c:v>
                </c:pt>
                <c:pt idx="8759">
                  <c:v>18.946099919504189</c:v>
                </c:pt>
                <c:pt idx="8760">
                  <c:v>18.946062303262948</c:v>
                </c:pt>
                <c:pt idx="8761">
                  <c:v>18.94602467023498</c:v>
                </c:pt>
                <c:pt idx="8762">
                  <c:v>18.945987020578102</c:v>
                </c:pt>
                <c:pt idx="8763">
                  <c:v>18.945949354449048</c:v>
                </c:pt>
                <c:pt idx="8764">
                  <c:v>18.945911672006499</c:v>
                </c:pt>
                <c:pt idx="8765">
                  <c:v>18.945873973407089</c:v>
                </c:pt>
                <c:pt idx="8766">
                  <c:v>18.945836258808686</c:v>
                </c:pt>
                <c:pt idx="8767">
                  <c:v>18.945798528368481</c:v>
                </c:pt>
                <c:pt idx="8768">
                  <c:v>18.936251637540799</c:v>
                </c:pt>
                <c:pt idx="8769">
                  <c:v>18.936214684215187</c:v>
                </c:pt>
                <c:pt idx="8770">
                  <c:v>18.936177751634101</c:v>
                </c:pt>
                <c:pt idx="8771">
                  <c:v>18.936140839924505</c:v>
                </c:pt>
                <c:pt idx="8772">
                  <c:v>18.936103949214399</c:v>
                </c:pt>
                <c:pt idx="8773">
                  <c:v>18.936067079629787</c:v>
                </c:pt>
                <c:pt idx="8774">
                  <c:v>18.936030231297789</c:v>
                </c:pt>
                <c:pt idx="8775">
                  <c:v>18.935993404345187</c:v>
                </c:pt>
                <c:pt idx="8776">
                  <c:v>18.935956598898301</c:v>
                </c:pt>
                <c:pt idx="8777">
                  <c:v>18.935919815083189</c:v>
                </c:pt>
                <c:pt idx="8778">
                  <c:v>18.935883053026288</c:v>
                </c:pt>
                <c:pt idx="8779">
                  <c:v>18.9358463128534</c:v>
                </c:pt>
                <c:pt idx="8780">
                  <c:v>18.935809594690099</c:v>
                </c:pt>
                <c:pt idx="8781">
                  <c:v>18.935772898661629</c:v>
                </c:pt>
                <c:pt idx="8782">
                  <c:v>18.935736224894502</c:v>
                </c:pt>
                <c:pt idx="8783">
                  <c:v>18.935699573512558</c:v>
                </c:pt>
                <c:pt idx="8784">
                  <c:v>18.935662944642086</c:v>
                </c:pt>
                <c:pt idx="8785">
                  <c:v>18.935626338406689</c:v>
                </c:pt>
                <c:pt idx="8786">
                  <c:v>18.935589754932089</c:v>
                </c:pt>
                <c:pt idx="8787">
                  <c:v>18.935553194342088</c:v>
                </c:pt>
                <c:pt idx="8788">
                  <c:v>18.93551665676074</c:v>
                </c:pt>
                <c:pt idx="8789">
                  <c:v>18.935480142313502</c:v>
                </c:pt>
                <c:pt idx="8790">
                  <c:v>18.935443651122625</c:v>
                </c:pt>
                <c:pt idx="8791">
                  <c:v>18.935407183313174</c:v>
                </c:pt>
                <c:pt idx="8792">
                  <c:v>18.935370739008299</c:v>
                </c:pt>
                <c:pt idx="8793">
                  <c:v>18.935334318330867</c:v>
                </c:pt>
                <c:pt idx="8794">
                  <c:v>18.935297921405088</c:v>
                </c:pt>
                <c:pt idx="8795">
                  <c:v>18.935261548353086</c:v>
                </c:pt>
                <c:pt idx="8796">
                  <c:v>18.935225199298198</c:v>
                </c:pt>
                <c:pt idx="8797">
                  <c:v>18.935188874362705</c:v>
                </c:pt>
                <c:pt idx="8798">
                  <c:v>18.93515257366958</c:v>
                </c:pt>
                <c:pt idx="8799">
                  <c:v>18.93511629734088</c:v>
                </c:pt>
                <c:pt idx="8800">
                  <c:v>18.935080045499099</c:v>
                </c:pt>
                <c:pt idx="8801">
                  <c:v>18.935043818265189</c:v>
                </c:pt>
                <c:pt idx="8802">
                  <c:v>18.935007615762089</c:v>
                </c:pt>
                <c:pt idx="8803">
                  <c:v>18.934971438110747</c:v>
                </c:pt>
                <c:pt idx="8804">
                  <c:v>18.9349352854321</c:v>
                </c:pt>
                <c:pt idx="8805">
                  <c:v>18.934899157848225</c:v>
                </c:pt>
                <c:pt idx="8806">
                  <c:v>18.934863055479301</c:v>
                </c:pt>
                <c:pt idx="8807">
                  <c:v>18.9348269784468</c:v>
                </c:pt>
                <c:pt idx="8808">
                  <c:v>18.934790926871099</c:v>
                </c:pt>
                <c:pt idx="8809">
                  <c:v>18.934754900872601</c:v>
                </c:pt>
                <c:pt idx="8810">
                  <c:v>18.934718900571589</c:v>
                </c:pt>
                <c:pt idx="8811">
                  <c:v>18.9346829260882</c:v>
                </c:pt>
                <c:pt idx="8812">
                  <c:v>18.934646977542023</c:v>
                </c:pt>
                <c:pt idx="8813">
                  <c:v>18.934611055053505</c:v>
                </c:pt>
                <c:pt idx="8814">
                  <c:v>18.9345751587413</c:v>
                </c:pt>
                <c:pt idx="8815">
                  <c:v>18.93453928872464</c:v>
                </c:pt>
                <c:pt idx="8816">
                  <c:v>18.934503445123681</c:v>
                </c:pt>
                <c:pt idx="8817">
                  <c:v>18.93446762805694</c:v>
                </c:pt>
                <c:pt idx="8818">
                  <c:v>18.934431837642286</c:v>
                </c:pt>
                <c:pt idx="8819">
                  <c:v>18.934396073999189</c:v>
                </c:pt>
                <c:pt idx="8820">
                  <c:v>18.934360337245799</c:v>
                </c:pt>
                <c:pt idx="8821">
                  <c:v>18.9343246275002</c:v>
                </c:pt>
                <c:pt idx="8822">
                  <c:v>18.934288944880535</c:v>
                </c:pt>
                <c:pt idx="8823">
                  <c:v>18.934253289504188</c:v>
                </c:pt>
                <c:pt idx="8824">
                  <c:v>18.9342176614891</c:v>
                </c:pt>
                <c:pt idx="8825">
                  <c:v>18.934182060952701</c:v>
                </c:pt>
                <c:pt idx="8826">
                  <c:v>18.9341464880121</c:v>
                </c:pt>
                <c:pt idx="8827">
                  <c:v>18.934110942784287</c:v>
                </c:pt>
                <c:pt idx="8828">
                  <c:v>18.934075425386339</c:v>
                </c:pt>
                <c:pt idx="8829">
                  <c:v>18.934039935933964</c:v>
                </c:pt>
                <c:pt idx="8830">
                  <c:v>18.934004474544999</c:v>
                </c:pt>
                <c:pt idx="8831">
                  <c:v>18.933969041334699</c:v>
                </c:pt>
                <c:pt idx="8832">
                  <c:v>18.9339336364195</c:v>
                </c:pt>
                <c:pt idx="8833">
                  <c:v>18.933898259915001</c:v>
                </c:pt>
                <c:pt idx="8834">
                  <c:v>18.933862911937087</c:v>
                </c:pt>
                <c:pt idx="8835">
                  <c:v>18.933827592601087</c:v>
                </c:pt>
                <c:pt idx="8836">
                  <c:v>18.933792302022056</c:v>
                </c:pt>
                <c:pt idx="8837">
                  <c:v>18.933757040315786</c:v>
                </c:pt>
                <c:pt idx="8838">
                  <c:v>18.933721807596488</c:v>
                </c:pt>
                <c:pt idx="8839">
                  <c:v>18.933686603978789</c:v>
                </c:pt>
                <c:pt idx="8840">
                  <c:v>18.933651429577701</c:v>
                </c:pt>
                <c:pt idx="8841">
                  <c:v>18.93361628450678</c:v>
                </c:pt>
                <c:pt idx="8842">
                  <c:v>18.933581168881101</c:v>
                </c:pt>
                <c:pt idx="8843">
                  <c:v>18.933546082813589</c:v>
                </c:pt>
                <c:pt idx="8844">
                  <c:v>18.933511026418635</c:v>
                </c:pt>
                <c:pt idx="8845">
                  <c:v>18.933475999809001</c:v>
                </c:pt>
                <c:pt idx="8846">
                  <c:v>18.933441003098601</c:v>
                </c:pt>
                <c:pt idx="8847">
                  <c:v>18.933406036400189</c:v>
                </c:pt>
                <c:pt idx="8848">
                  <c:v>18.933371099826701</c:v>
                </c:pt>
                <c:pt idx="8849">
                  <c:v>18.933336193491002</c:v>
                </c:pt>
                <c:pt idx="8850">
                  <c:v>18.9333013175054</c:v>
                </c:pt>
                <c:pt idx="8851">
                  <c:v>18.933266471982186</c:v>
                </c:pt>
                <c:pt idx="8852">
                  <c:v>18.933231657033499</c:v>
                </c:pt>
                <c:pt idx="8853">
                  <c:v>18.933196872770889</c:v>
                </c:pt>
                <c:pt idx="8854">
                  <c:v>18.933162119307099</c:v>
                </c:pt>
                <c:pt idx="8855">
                  <c:v>18.9331273967525</c:v>
                </c:pt>
                <c:pt idx="8856">
                  <c:v>18.933092705218701</c:v>
                </c:pt>
                <c:pt idx="8857">
                  <c:v>18.933058044816931</c:v>
                </c:pt>
                <c:pt idx="8858">
                  <c:v>18.9330234156578</c:v>
                </c:pt>
                <c:pt idx="8859">
                  <c:v>18.932988817852198</c:v>
                </c:pt>
                <c:pt idx="8860">
                  <c:v>18.932954251510601</c:v>
                </c:pt>
                <c:pt idx="8861">
                  <c:v>18.932919716743086</c:v>
                </c:pt>
                <c:pt idx="8862">
                  <c:v>18.932885213659901</c:v>
                </c:pt>
                <c:pt idx="8863">
                  <c:v>18.9328507423708</c:v>
                </c:pt>
                <c:pt idx="8864">
                  <c:v>18.932816302985163</c:v>
                </c:pt>
                <c:pt idx="8865">
                  <c:v>18.932781895613289</c:v>
                </c:pt>
                <c:pt idx="8866">
                  <c:v>18.93274752036314</c:v>
                </c:pt>
                <c:pt idx="8867">
                  <c:v>18.932713177345025</c:v>
                </c:pt>
                <c:pt idx="8868">
                  <c:v>18.932678866667487</c:v>
                </c:pt>
                <c:pt idx="8869">
                  <c:v>18.932644588438489</c:v>
                </c:pt>
                <c:pt idx="8870">
                  <c:v>18.932610342766583</c:v>
                </c:pt>
                <c:pt idx="8871">
                  <c:v>18.932576129760889</c:v>
                </c:pt>
                <c:pt idx="8872">
                  <c:v>18.932541949528233</c:v>
                </c:pt>
                <c:pt idx="8873">
                  <c:v>18.932507802176996</c:v>
                </c:pt>
                <c:pt idx="8874">
                  <c:v>18.932473687815186</c:v>
                </c:pt>
                <c:pt idx="8875">
                  <c:v>18.932439606549142</c:v>
                </c:pt>
                <c:pt idx="8876">
                  <c:v>18.932405558487186</c:v>
                </c:pt>
                <c:pt idx="8877">
                  <c:v>18.932371543735083</c:v>
                </c:pt>
                <c:pt idx="8878">
                  <c:v>18.932337562400889</c:v>
                </c:pt>
                <c:pt idx="8879">
                  <c:v>18.932303614590086</c:v>
                </c:pt>
                <c:pt idx="8880">
                  <c:v>18.932269700409499</c:v>
                </c:pt>
                <c:pt idx="8881">
                  <c:v>18.932235819964916</c:v>
                </c:pt>
                <c:pt idx="8882">
                  <c:v>18.932201973362776</c:v>
                </c:pt>
                <c:pt idx="8883">
                  <c:v>18.932168160708805</c:v>
                </c:pt>
                <c:pt idx="8884">
                  <c:v>18.932134382107709</c:v>
                </c:pt>
                <c:pt idx="8885">
                  <c:v>18.93210063766557</c:v>
                </c:pt>
                <c:pt idx="8886">
                  <c:v>18.932066927487501</c:v>
                </c:pt>
                <c:pt idx="8887">
                  <c:v>18.932033251677556</c:v>
                </c:pt>
                <c:pt idx="8888">
                  <c:v>18.9319996103414</c:v>
                </c:pt>
                <c:pt idx="8889">
                  <c:v>18.931966003582701</c:v>
                </c:pt>
                <c:pt idx="8890">
                  <c:v>18.931932431506102</c:v>
                </c:pt>
                <c:pt idx="8891">
                  <c:v>18.931898894215617</c:v>
                </c:pt>
                <c:pt idx="8892">
                  <c:v>18.931865391814963</c:v>
                </c:pt>
                <c:pt idx="8893">
                  <c:v>18.931831924407305</c:v>
                </c:pt>
                <c:pt idx="8894">
                  <c:v>18.931798492096735</c:v>
                </c:pt>
                <c:pt idx="8895">
                  <c:v>18.931765094986201</c:v>
                </c:pt>
                <c:pt idx="8896">
                  <c:v>18.931731733178587</c:v>
                </c:pt>
                <c:pt idx="8897">
                  <c:v>18.9316984067767</c:v>
                </c:pt>
                <c:pt idx="8898">
                  <c:v>18.931665115883035</c:v>
                </c:pt>
                <c:pt idx="8899">
                  <c:v>18.931631860599889</c:v>
                </c:pt>
                <c:pt idx="8900">
                  <c:v>18.931598641029499</c:v>
                </c:pt>
                <c:pt idx="8901">
                  <c:v>18.931565457273631</c:v>
                </c:pt>
                <c:pt idx="8902">
                  <c:v>18.93153230943367</c:v>
                </c:pt>
                <c:pt idx="8903">
                  <c:v>18.931499197611899</c:v>
                </c:pt>
                <c:pt idx="8904">
                  <c:v>18.931466121908901</c:v>
                </c:pt>
                <c:pt idx="8905">
                  <c:v>18.931433082425656</c:v>
                </c:pt>
                <c:pt idx="8906">
                  <c:v>18.931400079263589</c:v>
                </c:pt>
                <c:pt idx="8907">
                  <c:v>18.9313671125227</c:v>
                </c:pt>
                <c:pt idx="8908">
                  <c:v>18.931334182303587</c:v>
                </c:pt>
                <c:pt idx="8909">
                  <c:v>18.9313012887065</c:v>
                </c:pt>
                <c:pt idx="8910">
                  <c:v>18.931268431831199</c:v>
                </c:pt>
                <c:pt idx="8911">
                  <c:v>18.931235611777499</c:v>
                </c:pt>
                <c:pt idx="8912">
                  <c:v>18.931202828644999</c:v>
                </c:pt>
                <c:pt idx="8913">
                  <c:v>18.931170082532887</c:v>
                </c:pt>
                <c:pt idx="8914">
                  <c:v>18.931137373540189</c:v>
                </c:pt>
                <c:pt idx="8915">
                  <c:v>18.931104701766099</c:v>
                </c:pt>
                <c:pt idx="8916">
                  <c:v>18.931072067309</c:v>
                </c:pt>
                <c:pt idx="8917">
                  <c:v>18.931039470267052</c:v>
                </c:pt>
                <c:pt idx="8918">
                  <c:v>18.931006910739189</c:v>
                </c:pt>
                <c:pt idx="8919">
                  <c:v>18.930974388822801</c:v>
                </c:pt>
                <c:pt idx="8920">
                  <c:v>18.9309419046158</c:v>
                </c:pt>
                <c:pt idx="8921">
                  <c:v>18.930909458215801</c:v>
                </c:pt>
                <c:pt idx="8922">
                  <c:v>18.930877049720099</c:v>
                </c:pt>
                <c:pt idx="8923">
                  <c:v>18.930844679225789</c:v>
                </c:pt>
                <c:pt idx="8924">
                  <c:v>18.930812346829889</c:v>
                </c:pt>
                <c:pt idx="8925">
                  <c:v>18.930780052628887</c:v>
                </c:pt>
                <c:pt idx="8926">
                  <c:v>18.930747796719189</c:v>
                </c:pt>
                <c:pt idx="8927">
                  <c:v>18.930715579197127</c:v>
                </c:pt>
                <c:pt idx="8928">
                  <c:v>18.930683400159189</c:v>
                </c:pt>
                <c:pt idx="8929">
                  <c:v>18.930651259700401</c:v>
                </c:pt>
                <c:pt idx="8930">
                  <c:v>18.930619157916688</c:v>
                </c:pt>
                <c:pt idx="8931">
                  <c:v>18.930587094903096</c:v>
                </c:pt>
                <c:pt idx="8932">
                  <c:v>18.930555070755499</c:v>
                </c:pt>
                <c:pt idx="8933">
                  <c:v>18.930523085567625</c:v>
                </c:pt>
                <c:pt idx="8934">
                  <c:v>18.930491139435688</c:v>
                </c:pt>
                <c:pt idx="8935">
                  <c:v>18.930459232452787</c:v>
                </c:pt>
                <c:pt idx="8936">
                  <c:v>18.930427364713786</c:v>
                </c:pt>
                <c:pt idx="8937">
                  <c:v>18.930395536312599</c:v>
                </c:pt>
                <c:pt idx="8938">
                  <c:v>18.930363747342899</c:v>
                </c:pt>
                <c:pt idx="8939">
                  <c:v>18.930331997898399</c:v>
                </c:pt>
                <c:pt idx="8940">
                  <c:v>18.930300288072289</c:v>
                </c:pt>
                <c:pt idx="8941">
                  <c:v>18.930268617957999</c:v>
                </c:pt>
                <c:pt idx="8942">
                  <c:v>18.930236987648087</c:v>
                </c:pt>
                <c:pt idx="8943">
                  <c:v>18.930205397235401</c:v>
                </c:pt>
                <c:pt idx="8944">
                  <c:v>18.930173846812288</c:v>
                </c:pt>
                <c:pt idx="8945">
                  <c:v>18.930142336470805</c:v>
                </c:pt>
                <c:pt idx="8946">
                  <c:v>18.930110866303689</c:v>
                </c:pt>
                <c:pt idx="8947">
                  <c:v>18.930079436402</c:v>
                </c:pt>
                <c:pt idx="8948">
                  <c:v>18.930048046857401</c:v>
                </c:pt>
                <c:pt idx="8949">
                  <c:v>18.930016697761065</c:v>
                </c:pt>
                <c:pt idx="8950">
                  <c:v>18.929985389204901</c:v>
                </c:pt>
                <c:pt idx="8951">
                  <c:v>18.929954121279035</c:v>
                </c:pt>
                <c:pt idx="8952">
                  <c:v>18.929922894074089</c:v>
                </c:pt>
                <c:pt idx="8953">
                  <c:v>18.929891707680731</c:v>
                </c:pt>
                <c:pt idx="8954">
                  <c:v>18.929860562189202</c:v>
                </c:pt>
                <c:pt idx="8955">
                  <c:v>18.929829457689287</c:v>
                </c:pt>
                <c:pt idx="8956">
                  <c:v>18.929798394270886</c:v>
                </c:pt>
                <c:pt idx="8957">
                  <c:v>18.929767372023047</c:v>
                </c:pt>
                <c:pt idx="8958">
                  <c:v>18.92973639103591</c:v>
                </c:pt>
                <c:pt idx="8959">
                  <c:v>18.929705451398299</c:v>
                </c:pt>
                <c:pt idx="8960">
                  <c:v>18.929674553198499</c:v>
                </c:pt>
                <c:pt idx="8961">
                  <c:v>18.929643696525144</c:v>
                </c:pt>
                <c:pt idx="8962">
                  <c:v>18.929612881467243</c:v>
                </c:pt>
                <c:pt idx="8963">
                  <c:v>18.929582108112989</c:v>
                </c:pt>
                <c:pt idx="8964">
                  <c:v>18.929551376549789</c:v>
                </c:pt>
                <c:pt idx="8965">
                  <c:v>18.929520686864958</c:v>
                </c:pt>
                <c:pt idx="8966">
                  <c:v>18.929490039147012</c:v>
                </c:pt>
                <c:pt idx="8967">
                  <c:v>18.929459433482787</c:v>
                </c:pt>
                <c:pt idx="8968">
                  <c:v>18.929428869958986</c:v>
                </c:pt>
                <c:pt idx="8969">
                  <c:v>18.929398348662499</c:v>
                </c:pt>
                <c:pt idx="8970">
                  <c:v>18.9293678696801</c:v>
                </c:pt>
                <c:pt idx="8971">
                  <c:v>18.929337433097889</c:v>
                </c:pt>
                <c:pt idx="8972">
                  <c:v>18.929307039002087</c:v>
                </c:pt>
                <c:pt idx="8973">
                  <c:v>18.929276687478499</c:v>
                </c:pt>
                <c:pt idx="8974">
                  <c:v>18.929246378612689</c:v>
                </c:pt>
                <c:pt idx="8975">
                  <c:v>18.929216112490288</c:v>
                </c:pt>
                <c:pt idx="8976">
                  <c:v>18.9291858891964</c:v>
                </c:pt>
                <c:pt idx="8977">
                  <c:v>18.929155708815831</c:v>
                </c:pt>
                <c:pt idx="8978">
                  <c:v>18.929125571432994</c:v>
                </c:pt>
                <c:pt idx="8979">
                  <c:v>18.929095477133174</c:v>
                </c:pt>
                <c:pt idx="8980">
                  <c:v>18.929065426000676</c:v>
                </c:pt>
                <c:pt idx="8981">
                  <c:v>18.9290354181182</c:v>
                </c:pt>
                <c:pt idx="8982">
                  <c:v>18.929005453570699</c:v>
                </c:pt>
                <c:pt idx="8983">
                  <c:v>18.928975532441289</c:v>
                </c:pt>
                <c:pt idx="8984">
                  <c:v>18.928945654813699</c:v>
                </c:pt>
                <c:pt idx="8985">
                  <c:v>18.928915820770602</c:v>
                </c:pt>
                <c:pt idx="8986">
                  <c:v>18.928886030394889</c:v>
                </c:pt>
                <c:pt idx="8987">
                  <c:v>18.928856283769349</c:v>
                </c:pt>
                <c:pt idx="8988">
                  <c:v>18.928826580976427</c:v>
                </c:pt>
                <c:pt idx="8989">
                  <c:v>18.928796922098599</c:v>
                </c:pt>
                <c:pt idx="8990">
                  <c:v>18.928767307217086</c:v>
                </c:pt>
                <c:pt idx="8991">
                  <c:v>18.928737736413627</c:v>
                </c:pt>
                <c:pt idx="8992">
                  <c:v>18.928708209770349</c:v>
                </c:pt>
                <c:pt idx="8993">
                  <c:v>18.9286787273684</c:v>
                </c:pt>
                <c:pt idx="8994">
                  <c:v>18.928649289287769</c:v>
                </c:pt>
                <c:pt idx="8995">
                  <c:v>18.928619895610705</c:v>
                </c:pt>
                <c:pt idx="8996">
                  <c:v>18.928590546416881</c:v>
                </c:pt>
                <c:pt idx="8997">
                  <c:v>18.928561241786689</c:v>
                </c:pt>
                <c:pt idx="8998">
                  <c:v>18.928531981800589</c:v>
                </c:pt>
                <c:pt idx="8999">
                  <c:v>18.928502766537523</c:v>
                </c:pt>
                <c:pt idx="9000">
                  <c:v>18.928473596078089</c:v>
                </c:pt>
                <c:pt idx="9001">
                  <c:v>18.928444470500963</c:v>
                </c:pt>
                <c:pt idx="9002">
                  <c:v>18.928415389886286</c:v>
                </c:pt>
                <c:pt idx="9003">
                  <c:v>18.928386354311556</c:v>
                </c:pt>
                <c:pt idx="9004">
                  <c:v>18.928357363856701</c:v>
                </c:pt>
                <c:pt idx="9005">
                  <c:v>18.928328418599289</c:v>
                </c:pt>
                <c:pt idx="9006">
                  <c:v>18.928299518617756</c:v>
                </c:pt>
                <c:pt idx="9007">
                  <c:v>18.928270663990499</c:v>
                </c:pt>
                <c:pt idx="9008">
                  <c:v>18.928241854794589</c:v>
                </c:pt>
                <c:pt idx="9009">
                  <c:v>18.928213091108052</c:v>
                </c:pt>
                <c:pt idx="9010">
                  <c:v>18.928184373008186</c:v>
                </c:pt>
                <c:pt idx="9011">
                  <c:v>18.928155700571587</c:v>
                </c:pt>
                <c:pt idx="9012">
                  <c:v>18.928127073874947</c:v>
                </c:pt>
                <c:pt idx="9013">
                  <c:v>18.928098492995787</c:v>
                </c:pt>
                <c:pt idx="9014">
                  <c:v>18.928069958009502</c:v>
                </c:pt>
                <c:pt idx="9015">
                  <c:v>18.9280414689925</c:v>
                </c:pt>
                <c:pt idx="9016">
                  <c:v>18.928013026020487</c:v>
                </c:pt>
                <c:pt idx="9017">
                  <c:v>18.927984629169401</c:v>
                </c:pt>
                <c:pt idx="9018">
                  <c:v>18.927956278514287</c:v>
                </c:pt>
                <c:pt idx="9019">
                  <c:v>18.927927974130487</c:v>
                </c:pt>
                <c:pt idx="9020">
                  <c:v>18.927899716092931</c:v>
                </c:pt>
                <c:pt idx="9021">
                  <c:v>18.927871504476201</c:v>
                </c:pt>
                <c:pt idx="9022">
                  <c:v>18.927843339354688</c:v>
                </c:pt>
                <c:pt idx="9023">
                  <c:v>18.927815220802831</c:v>
                </c:pt>
                <c:pt idx="9024">
                  <c:v>18.9277871488943</c:v>
                </c:pt>
                <c:pt idx="9025">
                  <c:v>18.927759123703002</c:v>
                </c:pt>
                <c:pt idx="9026">
                  <c:v>18.927731145302289</c:v>
                </c:pt>
                <c:pt idx="9027">
                  <c:v>18.927703213765458</c:v>
                </c:pt>
                <c:pt idx="9028">
                  <c:v>18.9276753291661</c:v>
                </c:pt>
                <c:pt idx="9029">
                  <c:v>18.927647491576089</c:v>
                </c:pt>
                <c:pt idx="9030">
                  <c:v>18.927619701068586</c:v>
                </c:pt>
                <c:pt idx="9031">
                  <c:v>18.927591957715688</c:v>
                </c:pt>
                <c:pt idx="9032">
                  <c:v>18.927564261589389</c:v>
                </c:pt>
                <c:pt idx="9033">
                  <c:v>18.927536612761216</c:v>
                </c:pt>
                <c:pt idx="9034">
                  <c:v>18.927509011303641</c:v>
                </c:pt>
                <c:pt idx="9035">
                  <c:v>18.927481457287801</c:v>
                </c:pt>
                <c:pt idx="9036">
                  <c:v>18.927453950784187</c:v>
                </c:pt>
                <c:pt idx="9037">
                  <c:v>18.927426491864086</c:v>
                </c:pt>
                <c:pt idx="9038">
                  <c:v>18.927399080598189</c:v>
                </c:pt>
                <c:pt idx="9039">
                  <c:v>18.92737171705701</c:v>
                </c:pt>
                <c:pt idx="9040">
                  <c:v>18.927344401310087</c:v>
                </c:pt>
                <c:pt idx="9041">
                  <c:v>18.927317133428087</c:v>
                </c:pt>
                <c:pt idx="9042">
                  <c:v>18.9272899134805</c:v>
                </c:pt>
                <c:pt idx="9043">
                  <c:v>18.927262741536602</c:v>
                </c:pt>
                <c:pt idx="9044">
                  <c:v>18.927235617665787</c:v>
                </c:pt>
                <c:pt idx="9045">
                  <c:v>18.927208541936889</c:v>
                </c:pt>
                <c:pt idx="9046">
                  <c:v>18.927181514418901</c:v>
                </c:pt>
                <c:pt idx="9047">
                  <c:v>18.927154535180186</c:v>
                </c:pt>
                <c:pt idx="9048">
                  <c:v>18.927127604288899</c:v>
                </c:pt>
                <c:pt idx="9049">
                  <c:v>18.927100721813201</c:v>
                </c:pt>
                <c:pt idx="9050">
                  <c:v>18.927073887820889</c:v>
                </c:pt>
                <c:pt idx="9051">
                  <c:v>18.927047102379156</c:v>
                </c:pt>
                <c:pt idx="9052">
                  <c:v>18.9270203655561</c:v>
                </c:pt>
                <c:pt idx="9053">
                  <c:v>18.926993677418199</c:v>
                </c:pt>
                <c:pt idx="9054">
                  <c:v>18.926967038032299</c:v>
                </c:pt>
                <c:pt idx="9055">
                  <c:v>18.926940447465189</c:v>
                </c:pt>
                <c:pt idx="9056">
                  <c:v>18.926913905782989</c:v>
                </c:pt>
                <c:pt idx="9057">
                  <c:v>18.926887413052231</c:v>
                </c:pt>
                <c:pt idx="9058">
                  <c:v>18.926860969338399</c:v>
                </c:pt>
                <c:pt idx="9059">
                  <c:v>18.926834574706927</c:v>
                </c:pt>
                <c:pt idx="9060">
                  <c:v>18.9268082292242</c:v>
                </c:pt>
                <c:pt idx="9061">
                  <c:v>18.926781932954189</c:v>
                </c:pt>
                <c:pt idx="9062">
                  <c:v>18.926755685962789</c:v>
                </c:pt>
                <c:pt idx="9063">
                  <c:v>18.926729488313658</c:v>
                </c:pt>
                <c:pt idx="9064">
                  <c:v>18.926703340072589</c:v>
                </c:pt>
                <c:pt idx="9065">
                  <c:v>18.926677241302489</c:v>
                </c:pt>
                <c:pt idx="9066">
                  <c:v>18.926651192068199</c:v>
                </c:pt>
                <c:pt idx="9067">
                  <c:v>18.926625192432887</c:v>
                </c:pt>
                <c:pt idx="9068">
                  <c:v>18.926599242459858</c:v>
                </c:pt>
                <c:pt idx="9069">
                  <c:v>18.926573342213487</c:v>
                </c:pt>
                <c:pt idx="9070">
                  <c:v>18.926547491755496</c:v>
                </c:pt>
                <c:pt idx="9071">
                  <c:v>18.926521691149489</c:v>
                </c:pt>
                <c:pt idx="9072">
                  <c:v>18.926495940457599</c:v>
                </c:pt>
                <c:pt idx="9073">
                  <c:v>18.926470239741789</c:v>
                </c:pt>
                <c:pt idx="9074">
                  <c:v>18.926444589064825</c:v>
                </c:pt>
                <c:pt idx="9075">
                  <c:v>18.9264189884885</c:v>
                </c:pt>
                <c:pt idx="9076">
                  <c:v>18.926393438073596</c:v>
                </c:pt>
                <c:pt idx="9077">
                  <c:v>18.926367937882286</c:v>
                </c:pt>
                <c:pt idx="9078">
                  <c:v>18.926342487974669</c:v>
                </c:pt>
                <c:pt idx="9079">
                  <c:v>18.926317088412887</c:v>
                </c:pt>
                <c:pt idx="9080">
                  <c:v>18.926291739256531</c:v>
                </c:pt>
                <c:pt idx="9081">
                  <c:v>18.926266440566089</c:v>
                </c:pt>
                <c:pt idx="9082">
                  <c:v>18.926241192402099</c:v>
                </c:pt>
                <c:pt idx="9083">
                  <c:v>18.926215994824087</c:v>
                </c:pt>
                <c:pt idx="9084">
                  <c:v>18.926190847891789</c:v>
                </c:pt>
                <c:pt idx="9085">
                  <c:v>18.926165751664701</c:v>
                </c:pt>
                <c:pt idx="9086">
                  <c:v>18.926140706201789</c:v>
                </c:pt>
                <c:pt idx="9087">
                  <c:v>18.926115711562186</c:v>
                </c:pt>
                <c:pt idx="9088">
                  <c:v>18.926090767804435</c:v>
                </c:pt>
                <c:pt idx="9089">
                  <c:v>18.926065874986989</c:v>
                </c:pt>
                <c:pt idx="9090">
                  <c:v>18.926041033167603</c:v>
                </c:pt>
                <c:pt idx="9091">
                  <c:v>18.926016242405225</c:v>
                </c:pt>
                <c:pt idx="9092">
                  <c:v>18.925991502757189</c:v>
                </c:pt>
                <c:pt idx="9093">
                  <c:v>18.9259668142805</c:v>
                </c:pt>
                <c:pt idx="9094">
                  <c:v>18.925942177032589</c:v>
                </c:pt>
                <c:pt idx="9095">
                  <c:v>18.925917591070789</c:v>
                </c:pt>
                <c:pt idx="9096">
                  <c:v>18.9258930564515</c:v>
                </c:pt>
                <c:pt idx="9097">
                  <c:v>18.925868573231089</c:v>
                </c:pt>
                <c:pt idx="9098">
                  <c:v>18.925844141466602</c:v>
                </c:pt>
                <c:pt idx="9099">
                  <c:v>18.925819761213202</c:v>
                </c:pt>
                <c:pt idx="9100">
                  <c:v>18.925795432526776</c:v>
                </c:pt>
                <c:pt idx="9101">
                  <c:v>18.925771155463689</c:v>
                </c:pt>
                <c:pt idx="9102">
                  <c:v>18.925746930077946</c:v>
                </c:pt>
                <c:pt idx="9103">
                  <c:v>18.92572275642587</c:v>
                </c:pt>
                <c:pt idx="9104">
                  <c:v>18.925698634561464</c:v>
                </c:pt>
                <c:pt idx="9105">
                  <c:v>18.925674564539985</c:v>
                </c:pt>
                <c:pt idx="9106">
                  <c:v>18.925650546415078</c:v>
                </c:pt>
                <c:pt idx="9107">
                  <c:v>18.925626580240909</c:v>
                </c:pt>
                <c:pt idx="9108">
                  <c:v>18.925602666072056</c:v>
                </c:pt>
                <c:pt idx="9109">
                  <c:v>18.925578803961322</c:v>
                </c:pt>
                <c:pt idx="9110">
                  <c:v>18.925554993962589</c:v>
                </c:pt>
                <c:pt idx="9111">
                  <c:v>18.925531236128478</c:v>
                </c:pt>
                <c:pt idx="9112">
                  <c:v>18.925507530512558</c:v>
                </c:pt>
                <c:pt idx="9113">
                  <c:v>18.925483877166776</c:v>
                </c:pt>
                <c:pt idx="9114">
                  <c:v>18.925460276144463</c:v>
                </c:pt>
                <c:pt idx="9115">
                  <c:v>18.925436727497086</c:v>
                </c:pt>
                <c:pt idx="9116">
                  <c:v>18.925413231276149</c:v>
                </c:pt>
                <c:pt idx="9117">
                  <c:v>18.925389787534225</c:v>
                </c:pt>
                <c:pt idx="9118">
                  <c:v>18.92536639632247</c:v>
                </c:pt>
                <c:pt idx="9119">
                  <c:v>18.925343057692189</c:v>
                </c:pt>
                <c:pt idx="9120">
                  <c:v>18.925319771693818</c:v>
                </c:pt>
                <c:pt idx="9121">
                  <c:v>18.925296538378603</c:v>
                </c:pt>
                <c:pt idx="9122">
                  <c:v>18.925273357797089</c:v>
                </c:pt>
                <c:pt idx="9123">
                  <c:v>18.925250229999389</c:v>
                </c:pt>
                <c:pt idx="9124">
                  <c:v>18.925227155034989</c:v>
                </c:pt>
                <c:pt idx="9125">
                  <c:v>18.925204132954502</c:v>
                </c:pt>
                <c:pt idx="9126">
                  <c:v>18.925181163806801</c:v>
                </c:pt>
                <c:pt idx="9127">
                  <c:v>18.925158247641289</c:v>
                </c:pt>
                <c:pt idx="9128">
                  <c:v>18.925135384506994</c:v>
                </c:pt>
                <c:pt idx="9129">
                  <c:v>18.925112574452903</c:v>
                </c:pt>
                <c:pt idx="9130">
                  <c:v>18.925089817527496</c:v>
                </c:pt>
                <c:pt idx="9131">
                  <c:v>18.925067113779587</c:v>
                </c:pt>
                <c:pt idx="9132">
                  <c:v>18.925044463256199</c:v>
                </c:pt>
                <c:pt idx="9133">
                  <c:v>18.925021866005689</c:v>
                </c:pt>
                <c:pt idx="9134">
                  <c:v>18.9249993220756</c:v>
                </c:pt>
                <c:pt idx="9135">
                  <c:v>18.924976831513089</c:v>
                </c:pt>
                <c:pt idx="9136">
                  <c:v>18.924954394365887</c:v>
                </c:pt>
                <c:pt idx="9137">
                  <c:v>18.924932010680287</c:v>
                </c:pt>
                <c:pt idx="9138">
                  <c:v>18.924909680502989</c:v>
                </c:pt>
                <c:pt idx="9139">
                  <c:v>18.924887403880714</c:v>
                </c:pt>
                <c:pt idx="9140">
                  <c:v>18.924865180859069</c:v>
                </c:pt>
                <c:pt idx="9141">
                  <c:v>18.924843011484</c:v>
                </c:pt>
                <c:pt idx="9142">
                  <c:v>18.924820895801599</c:v>
                </c:pt>
                <c:pt idx="9143">
                  <c:v>18.924798833856986</c:v>
                </c:pt>
                <c:pt idx="9144">
                  <c:v>18.924776825695499</c:v>
                </c:pt>
                <c:pt idx="9145">
                  <c:v>18.924754871361525</c:v>
                </c:pt>
                <c:pt idx="9146">
                  <c:v>18.924732970900518</c:v>
                </c:pt>
                <c:pt idx="9147">
                  <c:v>18.924711124357099</c:v>
                </c:pt>
                <c:pt idx="9148">
                  <c:v>18.924689331774356</c:v>
                </c:pt>
                <c:pt idx="9149">
                  <c:v>18.924667593197402</c:v>
                </c:pt>
                <c:pt idx="9150">
                  <c:v>18.924645908668989</c:v>
                </c:pt>
                <c:pt idx="9151">
                  <c:v>18.92462427823304</c:v>
                </c:pt>
                <c:pt idx="9152">
                  <c:v>18.924602701933047</c:v>
                </c:pt>
                <c:pt idx="9153">
                  <c:v>18.924581179812201</c:v>
                </c:pt>
                <c:pt idx="9154">
                  <c:v>18.924559711912401</c:v>
                </c:pt>
                <c:pt idx="9155">
                  <c:v>18.924538298276687</c:v>
                </c:pt>
                <c:pt idx="9156">
                  <c:v>18.924516938946965</c:v>
                </c:pt>
                <c:pt idx="9157">
                  <c:v>18.924495633966089</c:v>
                </c:pt>
                <c:pt idx="9158">
                  <c:v>18.924474383375152</c:v>
                </c:pt>
                <c:pt idx="9159">
                  <c:v>18.924453187216201</c:v>
                </c:pt>
                <c:pt idx="9160">
                  <c:v>18.924432045529684</c:v>
                </c:pt>
                <c:pt idx="9161">
                  <c:v>18.924410958358099</c:v>
                </c:pt>
                <c:pt idx="9162">
                  <c:v>18.924389925740989</c:v>
                </c:pt>
                <c:pt idx="9163">
                  <c:v>18.924368947719501</c:v>
                </c:pt>
                <c:pt idx="9164">
                  <c:v>18.924348024333689</c:v>
                </c:pt>
                <c:pt idx="9165">
                  <c:v>18.924327155624187</c:v>
                </c:pt>
                <c:pt idx="9166">
                  <c:v>18.924306341630487</c:v>
                </c:pt>
                <c:pt idx="9167">
                  <c:v>18.924285582392287</c:v>
                </c:pt>
                <c:pt idx="9168">
                  <c:v>18.924264877949089</c:v>
                </c:pt>
                <c:pt idx="9169">
                  <c:v>18.924244228339674</c:v>
                </c:pt>
                <c:pt idx="9170">
                  <c:v>18.924223633603589</c:v>
                </c:pt>
                <c:pt idx="9171">
                  <c:v>18.924203093778981</c:v>
                </c:pt>
                <c:pt idx="9172">
                  <c:v>18.924182608904786</c:v>
                </c:pt>
                <c:pt idx="9173">
                  <c:v>18.924162179018701</c:v>
                </c:pt>
                <c:pt idx="9174">
                  <c:v>18.924141804158786</c:v>
                </c:pt>
                <c:pt idx="9175">
                  <c:v>18.924121484362889</c:v>
                </c:pt>
                <c:pt idx="9176">
                  <c:v>18.924101219668401</c:v>
                </c:pt>
                <c:pt idx="9177">
                  <c:v>18.924081010112605</c:v>
                </c:pt>
                <c:pt idx="9178">
                  <c:v>18.924060855732389</c:v>
                </c:pt>
                <c:pt idx="9179">
                  <c:v>18.924040756564587</c:v>
                </c:pt>
                <c:pt idx="9180">
                  <c:v>18.924020712645799</c:v>
                </c:pt>
                <c:pt idx="9181">
                  <c:v>18.924000724012135</c:v>
                </c:pt>
                <c:pt idx="9182">
                  <c:v>18.923980790699705</c:v>
                </c:pt>
                <c:pt idx="9183">
                  <c:v>18.923960912744199</c:v>
                </c:pt>
                <c:pt idx="9184">
                  <c:v>18.923941090181167</c:v>
                </c:pt>
                <c:pt idx="9185">
                  <c:v>18.923921323046535</c:v>
                </c:pt>
                <c:pt idx="9186">
                  <c:v>18.923901611374401</c:v>
                </c:pt>
                <c:pt idx="9187">
                  <c:v>18.923881955200201</c:v>
                </c:pt>
                <c:pt idx="9188">
                  <c:v>18.923862354558299</c:v>
                </c:pt>
                <c:pt idx="9189">
                  <c:v>18.923842809482956</c:v>
                </c:pt>
                <c:pt idx="9190">
                  <c:v>18.9238233200089</c:v>
                </c:pt>
                <c:pt idx="9191">
                  <c:v>18.923803886169047</c:v>
                </c:pt>
                <c:pt idx="9192">
                  <c:v>18.923784507998189</c:v>
                </c:pt>
                <c:pt idx="9193">
                  <c:v>18.923765185528787</c:v>
                </c:pt>
                <c:pt idx="9194">
                  <c:v>18.923745918794289</c:v>
                </c:pt>
                <c:pt idx="9195">
                  <c:v>18.923726707827448</c:v>
                </c:pt>
                <c:pt idx="9196">
                  <c:v>18.92370755266127</c:v>
                </c:pt>
                <c:pt idx="9197">
                  <c:v>18.923688453328289</c:v>
                </c:pt>
                <c:pt idx="9198">
                  <c:v>18.923669409860189</c:v>
                </c:pt>
                <c:pt idx="9199">
                  <c:v>18.923650422289501</c:v>
                </c:pt>
                <c:pt idx="9200">
                  <c:v>18.923631490647196</c:v>
                </c:pt>
                <c:pt idx="9201">
                  <c:v>18.923612614965275</c:v>
                </c:pt>
                <c:pt idx="9202">
                  <c:v>18.923593795275487</c:v>
                </c:pt>
                <c:pt idx="9203">
                  <c:v>18.923575031607989</c:v>
                </c:pt>
                <c:pt idx="9204">
                  <c:v>18.923556323993687</c:v>
                </c:pt>
                <c:pt idx="9205">
                  <c:v>18.923537672462956</c:v>
                </c:pt>
                <c:pt idx="9206">
                  <c:v>18.92351907704688</c:v>
                </c:pt>
                <c:pt idx="9207">
                  <c:v>18.923500537774864</c:v>
                </c:pt>
                <c:pt idx="9208">
                  <c:v>18.923482054677123</c:v>
                </c:pt>
                <c:pt idx="9209">
                  <c:v>18.923463627783089</c:v>
                </c:pt>
                <c:pt idx="9210">
                  <c:v>18.923445257121433</c:v>
                </c:pt>
                <c:pt idx="9211">
                  <c:v>18.923426942722099</c:v>
                </c:pt>
                <c:pt idx="9212">
                  <c:v>18.923408684614099</c:v>
                </c:pt>
                <c:pt idx="9213">
                  <c:v>18.923390482824978</c:v>
                </c:pt>
                <c:pt idx="9214">
                  <c:v>18.923372337384034</c:v>
                </c:pt>
                <c:pt idx="9215">
                  <c:v>18.923354248319502</c:v>
                </c:pt>
                <c:pt idx="9216">
                  <c:v>18.923336215658587</c:v>
                </c:pt>
                <c:pt idx="9217">
                  <c:v>18.923318239429065</c:v>
                </c:pt>
                <c:pt idx="9218">
                  <c:v>18.923300319659202</c:v>
                </c:pt>
                <c:pt idx="9219">
                  <c:v>18.923282456375112</c:v>
                </c:pt>
                <c:pt idx="9220">
                  <c:v>18.9232646496047</c:v>
                </c:pt>
                <c:pt idx="9221">
                  <c:v>18.923246899373662</c:v>
                </c:pt>
                <c:pt idx="9222">
                  <c:v>18.92322920570944</c:v>
                </c:pt>
                <c:pt idx="9223">
                  <c:v>18.923211568638287</c:v>
                </c:pt>
                <c:pt idx="9224">
                  <c:v>18.92319398818524</c:v>
                </c:pt>
                <c:pt idx="9225">
                  <c:v>18.923176464377089</c:v>
                </c:pt>
                <c:pt idx="9226">
                  <c:v>18.923158997238701</c:v>
                </c:pt>
                <c:pt idx="9227">
                  <c:v>18.923141586795463</c:v>
                </c:pt>
                <c:pt idx="9228">
                  <c:v>18.923124233072741</c:v>
                </c:pt>
                <c:pt idx="9229">
                  <c:v>18.923106936095486</c:v>
                </c:pt>
                <c:pt idx="9230">
                  <c:v>18.923089695887686</c:v>
                </c:pt>
                <c:pt idx="9231">
                  <c:v>18.923072512474089</c:v>
                </c:pt>
                <c:pt idx="9232">
                  <c:v>18.923055385878701</c:v>
                </c:pt>
                <c:pt idx="9233">
                  <c:v>18.92303831612524</c:v>
                </c:pt>
                <c:pt idx="9234">
                  <c:v>18.923021303237796</c:v>
                </c:pt>
                <c:pt idx="9235">
                  <c:v>18.923004347239587</c:v>
                </c:pt>
                <c:pt idx="9236">
                  <c:v>18.922987448153599</c:v>
                </c:pt>
                <c:pt idx="9237">
                  <c:v>18.922970606002799</c:v>
                </c:pt>
                <c:pt idx="9238">
                  <c:v>18.922953820810001</c:v>
                </c:pt>
                <c:pt idx="9239">
                  <c:v>18.922937092597589</c:v>
                </c:pt>
                <c:pt idx="9240">
                  <c:v>18.922920421387889</c:v>
                </c:pt>
                <c:pt idx="9241">
                  <c:v>18.922903807202687</c:v>
                </c:pt>
                <c:pt idx="9242">
                  <c:v>18.922887250063752</c:v>
                </c:pt>
                <c:pt idx="9243">
                  <c:v>18.922870749993088</c:v>
                </c:pt>
                <c:pt idx="9244">
                  <c:v>18.922854307011399</c:v>
                </c:pt>
                <c:pt idx="9245">
                  <c:v>18.922837921139763</c:v>
                </c:pt>
                <c:pt idx="9246">
                  <c:v>18.922821592399487</c:v>
                </c:pt>
                <c:pt idx="9247">
                  <c:v>18.922805320810731</c:v>
                </c:pt>
                <c:pt idx="9248">
                  <c:v>18.922789106393452</c:v>
                </c:pt>
                <c:pt idx="9249">
                  <c:v>18.922772949168525</c:v>
                </c:pt>
                <c:pt idx="9250">
                  <c:v>18.922756849155569</c:v>
                </c:pt>
                <c:pt idx="9251">
                  <c:v>18.922740806374033</c:v>
                </c:pt>
                <c:pt idx="9252">
                  <c:v>18.92272482084368</c:v>
                </c:pt>
                <c:pt idx="9253">
                  <c:v>18.922708892583369</c:v>
                </c:pt>
                <c:pt idx="9254">
                  <c:v>18.9226930216124</c:v>
                </c:pt>
                <c:pt idx="9255">
                  <c:v>18.922677207948574</c:v>
                </c:pt>
                <c:pt idx="9256">
                  <c:v>18.9226614516114</c:v>
                </c:pt>
                <c:pt idx="9257">
                  <c:v>18.922645752618401</c:v>
                </c:pt>
                <c:pt idx="9258">
                  <c:v>18.922630110987516</c:v>
                </c:pt>
                <c:pt idx="9259">
                  <c:v>18.922614526737014</c:v>
                </c:pt>
                <c:pt idx="9260">
                  <c:v>18.922598999884688</c:v>
                </c:pt>
                <c:pt idx="9261">
                  <c:v>18.922583530446616</c:v>
                </c:pt>
                <c:pt idx="9262">
                  <c:v>18.922568118441188</c:v>
                </c:pt>
                <c:pt idx="9263">
                  <c:v>18.922552763884401</c:v>
                </c:pt>
                <c:pt idx="9264">
                  <c:v>18.922537466792889</c:v>
                </c:pt>
                <c:pt idx="9265">
                  <c:v>18.922522227182863</c:v>
                </c:pt>
                <c:pt idx="9266">
                  <c:v>18.922507045071324</c:v>
                </c:pt>
                <c:pt idx="9267">
                  <c:v>18.922491920473689</c:v>
                </c:pt>
                <c:pt idx="9268">
                  <c:v>18.920518584343625</c:v>
                </c:pt>
                <c:pt idx="9269">
                  <c:v>18.920517854015152</c:v>
                </c:pt>
                <c:pt idx="9270">
                  <c:v>18.920517178133025</c:v>
                </c:pt>
                <c:pt idx="9271">
                  <c:v>18.920516556659752</c:v>
                </c:pt>
                <c:pt idx="9272">
                  <c:v>18.920515989557089</c:v>
                </c:pt>
                <c:pt idx="9273">
                  <c:v>18.920515476786289</c:v>
                </c:pt>
                <c:pt idx="9274">
                  <c:v>18.920515018309189</c:v>
                </c:pt>
                <c:pt idx="9275">
                  <c:v>18.920514614087196</c:v>
                </c:pt>
                <c:pt idx="9276">
                  <c:v>18.920514264081486</c:v>
                </c:pt>
                <c:pt idx="9277">
                  <c:v>18.9205139682526</c:v>
                </c:pt>
                <c:pt idx="9278">
                  <c:v>18.920513726561371</c:v>
                </c:pt>
                <c:pt idx="9279">
                  <c:v>18.920513538968578</c:v>
                </c:pt>
                <c:pt idx="9280">
                  <c:v>18.920513405435059</c:v>
                </c:pt>
                <c:pt idx="9281">
                  <c:v>18.920513325920489</c:v>
                </c:pt>
                <c:pt idx="9282">
                  <c:v>18.920513300384716</c:v>
                </c:pt>
                <c:pt idx="9283">
                  <c:v>18.920513328788488</c:v>
                </c:pt>
                <c:pt idx="9284">
                  <c:v>18.920513411090699</c:v>
                </c:pt>
                <c:pt idx="9285">
                  <c:v>18.920513547250778</c:v>
                </c:pt>
                <c:pt idx="9286">
                  <c:v>18.920513737228681</c:v>
                </c:pt>
                <c:pt idx="9287">
                  <c:v>18.920513980983234</c:v>
                </c:pt>
                <c:pt idx="9288">
                  <c:v>18.920514278473554</c:v>
                </c:pt>
                <c:pt idx="9289">
                  <c:v>18.920514629658701</c:v>
                </c:pt>
                <c:pt idx="9290">
                  <c:v>18.920515034496699</c:v>
                </c:pt>
                <c:pt idx="9291">
                  <c:v>18.920515492946187</c:v>
                </c:pt>
                <c:pt idx="9292">
                  <c:v>18.920516004965162</c:v>
                </c:pt>
                <c:pt idx="9293">
                  <c:v>18.920516570512603</c:v>
                </c:pt>
                <c:pt idx="9294">
                  <c:v>18.920517189546189</c:v>
                </c:pt>
                <c:pt idx="9295">
                  <c:v>18.920517862022823</c:v>
                </c:pt>
                <c:pt idx="9296">
                  <c:v>18.920518587900947</c:v>
                </c:pt>
                <c:pt idx="9297">
                  <c:v>18.920519367137647</c:v>
                </c:pt>
                <c:pt idx="9298">
                  <c:v>18.9205201996906</c:v>
                </c:pt>
                <c:pt idx="9299">
                  <c:v>18.920521085516089</c:v>
                </c:pt>
                <c:pt idx="9300">
                  <c:v>18.920522024570907</c:v>
                </c:pt>
                <c:pt idx="9301">
                  <c:v>18.920523016813089</c:v>
                </c:pt>
                <c:pt idx="9302">
                  <c:v>18.920524062197789</c:v>
                </c:pt>
                <c:pt idx="9303">
                  <c:v>18.920525160682001</c:v>
                </c:pt>
                <c:pt idx="9304">
                  <c:v>18.920526312221394</c:v>
                </c:pt>
                <c:pt idx="9305">
                  <c:v>18.920527516772605</c:v>
                </c:pt>
                <c:pt idx="9306">
                  <c:v>18.920528774291586</c:v>
                </c:pt>
                <c:pt idx="9307">
                  <c:v>18.920530084732956</c:v>
                </c:pt>
                <c:pt idx="9308">
                  <c:v>18.920531448053787</c:v>
                </c:pt>
                <c:pt idx="9309">
                  <c:v>18.920532864207804</c:v>
                </c:pt>
                <c:pt idx="9310">
                  <c:v>18.920534333151149</c:v>
                </c:pt>
                <c:pt idx="9311">
                  <c:v>18.920535854838889</c:v>
                </c:pt>
                <c:pt idx="9312">
                  <c:v>18.920537429225089</c:v>
                </c:pt>
                <c:pt idx="9313">
                  <c:v>18.920539056264758</c:v>
                </c:pt>
                <c:pt idx="9314">
                  <c:v>18.920540735912748</c:v>
                </c:pt>
                <c:pt idx="9315">
                  <c:v>18.920542468122896</c:v>
                </c:pt>
                <c:pt idx="9316">
                  <c:v>18.920544252849634</c:v>
                </c:pt>
                <c:pt idx="9317">
                  <c:v>18.920546090046823</c:v>
                </c:pt>
                <c:pt idx="9318">
                  <c:v>18.920547979668054</c:v>
                </c:pt>
                <c:pt idx="9319">
                  <c:v>18.920549921667394</c:v>
                </c:pt>
                <c:pt idx="9320">
                  <c:v>18.920551915998299</c:v>
                </c:pt>
                <c:pt idx="9321">
                  <c:v>18.9205539626135</c:v>
                </c:pt>
                <c:pt idx="9322">
                  <c:v>18.920556061466588</c:v>
                </c:pt>
                <c:pt idx="9323">
                  <c:v>18.9205582125104</c:v>
                </c:pt>
                <c:pt idx="9324">
                  <c:v>18.9205604156977</c:v>
                </c:pt>
                <c:pt idx="9325">
                  <c:v>18.920562670980889</c:v>
                </c:pt>
                <c:pt idx="9326">
                  <c:v>18.920564978313489</c:v>
                </c:pt>
                <c:pt idx="9327">
                  <c:v>18.920567337646688</c:v>
                </c:pt>
                <c:pt idx="9328">
                  <c:v>18.92056974893277</c:v>
                </c:pt>
                <c:pt idx="9329">
                  <c:v>18.920572212124018</c:v>
                </c:pt>
                <c:pt idx="9330">
                  <c:v>18.920574727172699</c:v>
                </c:pt>
                <c:pt idx="9331">
                  <c:v>18.920577294029489</c:v>
                </c:pt>
                <c:pt idx="9332">
                  <c:v>18.920579912646389</c:v>
                </c:pt>
                <c:pt idx="9333">
                  <c:v>18.920582582974223</c:v>
                </c:pt>
                <c:pt idx="9334">
                  <c:v>18.920585304965016</c:v>
                </c:pt>
                <c:pt idx="9335">
                  <c:v>18.920588078569317</c:v>
                </c:pt>
                <c:pt idx="9336">
                  <c:v>18.920590903737789</c:v>
                </c:pt>
                <c:pt idx="9337">
                  <c:v>18.920593780421452</c:v>
                </c:pt>
                <c:pt idx="9338">
                  <c:v>18.920596708570589</c:v>
                </c:pt>
                <c:pt idx="9339">
                  <c:v>18.920599688135322</c:v>
                </c:pt>
                <c:pt idx="9340">
                  <c:v>18.920602719066689</c:v>
                </c:pt>
                <c:pt idx="9341">
                  <c:v>18.920605801313489</c:v>
                </c:pt>
                <c:pt idx="9342">
                  <c:v>18.920608934826689</c:v>
                </c:pt>
                <c:pt idx="9343">
                  <c:v>18.920612119555056</c:v>
                </c:pt>
                <c:pt idx="9344">
                  <c:v>18.920615355449087</c:v>
                </c:pt>
                <c:pt idx="9345">
                  <c:v>18.920618642457502</c:v>
                </c:pt>
                <c:pt idx="9346">
                  <c:v>18.920621980529202</c:v>
                </c:pt>
                <c:pt idx="9347">
                  <c:v>18.920625369614601</c:v>
                </c:pt>
                <c:pt idx="9348">
                  <c:v>18.920628809660947</c:v>
                </c:pt>
                <c:pt idx="9349">
                  <c:v>18.920632300618589</c:v>
                </c:pt>
                <c:pt idx="9350">
                  <c:v>18.92063584243467</c:v>
                </c:pt>
                <c:pt idx="9351">
                  <c:v>18.920639435058789</c:v>
                </c:pt>
                <c:pt idx="9352">
                  <c:v>18.920643078438193</c:v>
                </c:pt>
                <c:pt idx="9353">
                  <c:v>18.920646772521554</c:v>
                </c:pt>
                <c:pt idx="9354">
                  <c:v>18.920650517257599</c:v>
                </c:pt>
                <c:pt idx="9355">
                  <c:v>18.920654312592799</c:v>
                </c:pt>
                <c:pt idx="9356">
                  <c:v>18.920658158475302</c:v>
                </c:pt>
                <c:pt idx="9357">
                  <c:v>18.920662054852688</c:v>
                </c:pt>
                <c:pt idx="9358">
                  <c:v>18.920666001672089</c:v>
                </c:pt>
                <c:pt idx="9359">
                  <c:v>18.920669998880989</c:v>
                </c:pt>
                <c:pt idx="9360">
                  <c:v>18.920674046426289</c:v>
                </c:pt>
                <c:pt idx="9361">
                  <c:v>18.920678144255</c:v>
                </c:pt>
                <c:pt idx="9362">
                  <c:v>18.920682292313135</c:v>
                </c:pt>
                <c:pt idx="9363">
                  <c:v>18.920686490548587</c:v>
                </c:pt>
                <c:pt idx="9364">
                  <c:v>18.920690738906586</c:v>
                </c:pt>
                <c:pt idx="9365">
                  <c:v>18.920695037333523</c:v>
                </c:pt>
                <c:pt idx="9366">
                  <c:v>18.920699385776025</c:v>
                </c:pt>
                <c:pt idx="9367">
                  <c:v>18.920703784179949</c:v>
                </c:pt>
                <c:pt idx="9368">
                  <c:v>18.92070823249087</c:v>
                </c:pt>
                <c:pt idx="9369">
                  <c:v>18.920712730654689</c:v>
                </c:pt>
                <c:pt idx="9370">
                  <c:v>18.920717278616689</c:v>
                </c:pt>
                <c:pt idx="9371">
                  <c:v>18.920721876321583</c:v>
                </c:pt>
                <c:pt idx="9372">
                  <c:v>18.920726523716048</c:v>
                </c:pt>
                <c:pt idx="9373">
                  <c:v>18.920731220744134</c:v>
                </c:pt>
                <c:pt idx="9374">
                  <c:v>18.920735967351089</c:v>
                </c:pt>
                <c:pt idx="9375">
                  <c:v>18.920740763481163</c:v>
                </c:pt>
                <c:pt idx="9376">
                  <c:v>18.920745609079589</c:v>
                </c:pt>
                <c:pt idx="9377">
                  <c:v>18.9207505040904</c:v>
                </c:pt>
                <c:pt idx="9378">
                  <c:v>18.920755448457999</c:v>
                </c:pt>
                <c:pt idx="9379">
                  <c:v>18.920760442126486</c:v>
                </c:pt>
                <c:pt idx="9380">
                  <c:v>18.92076548504</c:v>
                </c:pt>
                <c:pt idx="9381">
                  <c:v>18.920770577141962</c:v>
                </c:pt>
                <c:pt idx="9382">
                  <c:v>18.920775718377087</c:v>
                </c:pt>
                <c:pt idx="9383">
                  <c:v>18.920780908687789</c:v>
                </c:pt>
                <c:pt idx="9384">
                  <c:v>18.920786148018287</c:v>
                </c:pt>
                <c:pt idx="9385">
                  <c:v>18.92079143631107</c:v>
                </c:pt>
                <c:pt idx="9386">
                  <c:v>18.920796773510027</c:v>
                </c:pt>
                <c:pt idx="9387">
                  <c:v>18.9208021595581</c:v>
                </c:pt>
                <c:pt idx="9388">
                  <c:v>18.920807594397488</c:v>
                </c:pt>
                <c:pt idx="9389">
                  <c:v>18.920813077970976</c:v>
                </c:pt>
                <c:pt idx="9390">
                  <c:v>18.920818610222</c:v>
                </c:pt>
                <c:pt idx="9391">
                  <c:v>18.920824191091899</c:v>
                </c:pt>
                <c:pt idx="9392">
                  <c:v>18.920829820523025</c:v>
                </c:pt>
                <c:pt idx="9393">
                  <c:v>18.920835498458739</c:v>
                </c:pt>
                <c:pt idx="9394">
                  <c:v>18.920841224839187</c:v>
                </c:pt>
                <c:pt idx="9395">
                  <c:v>18.920846999607189</c:v>
                </c:pt>
                <c:pt idx="9396">
                  <c:v>18.920852822704401</c:v>
                </c:pt>
                <c:pt idx="9397">
                  <c:v>18.920858694072098</c:v>
                </c:pt>
                <c:pt idx="9398">
                  <c:v>18.920864613651901</c:v>
                </c:pt>
                <c:pt idx="9399">
                  <c:v>18.920870581384889</c:v>
                </c:pt>
                <c:pt idx="9400">
                  <c:v>18.920876597212199</c:v>
                </c:pt>
                <c:pt idx="9401">
                  <c:v>18.920882661074799</c:v>
                </c:pt>
                <c:pt idx="9402">
                  <c:v>18.920888772913599</c:v>
                </c:pt>
                <c:pt idx="9403">
                  <c:v>18.920894932669189</c:v>
                </c:pt>
                <c:pt idx="9404">
                  <c:v>18.920901140282101</c:v>
                </c:pt>
                <c:pt idx="9405">
                  <c:v>18.920907395692801</c:v>
                </c:pt>
                <c:pt idx="9406">
                  <c:v>18.920913698841588</c:v>
                </c:pt>
                <c:pt idx="9407">
                  <c:v>18.9209200496684</c:v>
                </c:pt>
                <c:pt idx="9408">
                  <c:v>18.920926448113192</c:v>
                </c:pt>
                <c:pt idx="9409">
                  <c:v>18.920932894116074</c:v>
                </c:pt>
                <c:pt idx="9410">
                  <c:v>18.920939387616986</c:v>
                </c:pt>
                <c:pt idx="9411">
                  <c:v>18.920945928554801</c:v>
                </c:pt>
                <c:pt idx="9412">
                  <c:v>18.920952516869196</c:v>
                </c:pt>
                <c:pt idx="9413">
                  <c:v>18.920959152499901</c:v>
                </c:pt>
                <c:pt idx="9414">
                  <c:v>18.920965835385488</c:v>
                </c:pt>
                <c:pt idx="9415">
                  <c:v>18.920972565465089</c:v>
                </c:pt>
                <c:pt idx="9416">
                  <c:v>18.920979342677889</c:v>
                </c:pt>
                <c:pt idx="9417">
                  <c:v>18.920986166962599</c:v>
                </c:pt>
                <c:pt idx="9418">
                  <c:v>18.9209930382575</c:v>
                </c:pt>
                <c:pt idx="9419">
                  <c:v>18.92099995650107</c:v>
                </c:pt>
                <c:pt idx="9420">
                  <c:v>18.921006921632287</c:v>
                </c:pt>
                <c:pt idx="9421">
                  <c:v>18.921013933588689</c:v>
                </c:pt>
                <c:pt idx="9422">
                  <c:v>18.921020992308499</c:v>
                </c:pt>
                <c:pt idx="9423">
                  <c:v>18.921028097729689</c:v>
                </c:pt>
                <c:pt idx="9424">
                  <c:v>18.921035249790286</c:v>
                </c:pt>
                <c:pt idx="9425">
                  <c:v>18.921042448427489</c:v>
                </c:pt>
                <c:pt idx="9426">
                  <c:v>18.921049693579025</c:v>
                </c:pt>
                <c:pt idx="9427">
                  <c:v>18.921056985182986</c:v>
                </c:pt>
                <c:pt idx="9428">
                  <c:v>18.921064323175699</c:v>
                </c:pt>
                <c:pt idx="9429">
                  <c:v>18.921071707494825</c:v>
                </c:pt>
                <c:pt idx="9430">
                  <c:v>18.921079138076799</c:v>
                </c:pt>
                <c:pt idx="9431">
                  <c:v>18.921086614859099</c:v>
                </c:pt>
                <c:pt idx="9432">
                  <c:v>18.921094137778287</c:v>
                </c:pt>
                <c:pt idx="9433">
                  <c:v>18.921101706770902</c:v>
                </c:pt>
                <c:pt idx="9434">
                  <c:v>18.921109321773489</c:v>
                </c:pt>
                <c:pt idx="9435">
                  <c:v>18.921116982722065</c:v>
                </c:pt>
                <c:pt idx="9436">
                  <c:v>18.921124689553789</c:v>
                </c:pt>
                <c:pt idx="9437">
                  <c:v>18.921132442203774</c:v>
                </c:pt>
                <c:pt idx="9438">
                  <c:v>18.921140240608686</c:v>
                </c:pt>
                <c:pt idx="9439">
                  <c:v>18.921148084703589</c:v>
                </c:pt>
                <c:pt idx="9440">
                  <c:v>18.921155974425087</c:v>
                </c:pt>
                <c:pt idx="9441">
                  <c:v>18.921163909708099</c:v>
                </c:pt>
                <c:pt idx="9442">
                  <c:v>18.921171890488299</c:v>
                </c:pt>
                <c:pt idx="9443">
                  <c:v>18.921179916700989</c:v>
                </c:pt>
                <c:pt idx="9444">
                  <c:v>18.9211879882814</c:v>
                </c:pt>
                <c:pt idx="9445">
                  <c:v>18.921196105164586</c:v>
                </c:pt>
                <c:pt idx="9446">
                  <c:v>18.9212042672854</c:v>
                </c:pt>
                <c:pt idx="9447">
                  <c:v>18.92121247457867</c:v>
                </c:pt>
                <c:pt idx="9448">
                  <c:v>18.921220726979499</c:v>
                </c:pt>
                <c:pt idx="9449">
                  <c:v>18.921229024421748</c:v>
                </c:pt>
                <c:pt idx="9450">
                  <c:v>18.9212373668406</c:v>
                </c:pt>
                <c:pt idx="9451">
                  <c:v>18.921245754169789</c:v>
                </c:pt>
                <c:pt idx="9452">
                  <c:v>18.921254186343887</c:v>
                </c:pt>
                <c:pt idx="9453">
                  <c:v>18.921262663296705</c:v>
                </c:pt>
                <c:pt idx="9454">
                  <c:v>18.921271184962187</c:v>
                </c:pt>
                <c:pt idx="9455">
                  <c:v>18.921279751274401</c:v>
                </c:pt>
                <c:pt idx="9456">
                  <c:v>18.921288362166788</c:v>
                </c:pt>
                <c:pt idx="9457">
                  <c:v>18.921297017573089</c:v>
                </c:pt>
                <c:pt idx="9458">
                  <c:v>18.921305717426701</c:v>
                </c:pt>
                <c:pt idx="9459">
                  <c:v>18.921314461661002</c:v>
                </c:pt>
                <c:pt idx="9460">
                  <c:v>18.921323250208989</c:v>
                </c:pt>
                <c:pt idx="9461">
                  <c:v>18.921332083004089</c:v>
                </c:pt>
                <c:pt idx="9462">
                  <c:v>18.921340959978789</c:v>
                </c:pt>
                <c:pt idx="9463">
                  <c:v>18.921349881066394</c:v>
                </c:pt>
                <c:pt idx="9464">
                  <c:v>18.921358846199887</c:v>
                </c:pt>
                <c:pt idx="9465">
                  <c:v>18.921367855311086</c:v>
                </c:pt>
                <c:pt idx="9466">
                  <c:v>18.921376908332796</c:v>
                </c:pt>
                <c:pt idx="9467">
                  <c:v>18.921386005197689</c:v>
                </c:pt>
                <c:pt idx="9468">
                  <c:v>18.9213951458377</c:v>
                </c:pt>
                <c:pt idx="9469">
                  <c:v>18.921404330184789</c:v>
                </c:pt>
                <c:pt idx="9470">
                  <c:v>18.921413558171171</c:v>
                </c:pt>
                <c:pt idx="9471">
                  <c:v>18.921422829728854</c:v>
                </c:pt>
                <c:pt idx="9472">
                  <c:v>18.921432144789701</c:v>
                </c:pt>
                <c:pt idx="9473">
                  <c:v>18.921441503285148</c:v>
                </c:pt>
                <c:pt idx="9474">
                  <c:v>18.921450905146987</c:v>
                </c:pt>
                <c:pt idx="9475">
                  <c:v>18.921460350306202</c:v>
                </c:pt>
                <c:pt idx="9476">
                  <c:v>18.921469838694186</c:v>
                </c:pt>
                <c:pt idx="9477">
                  <c:v>18.921479370242189</c:v>
                </c:pt>
                <c:pt idx="9478">
                  <c:v>18.921488944881787</c:v>
                </c:pt>
                <c:pt idx="9479">
                  <c:v>18.921498562543189</c:v>
                </c:pt>
                <c:pt idx="9480">
                  <c:v>18.921508223157687</c:v>
                </c:pt>
                <c:pt idx="9481">
                  <c:v>18.921517926655888</c:v>
                </c:pt>
                <c:pt idx="9482">
                  <c:v>18.921527672967944</c:v>
                </c:pt>
                <c:pt idx="9483">
                  <c:v>18.921537462025587</c:v>
                </c:pt>
                <c:pt idx="9484">
                  <c:v>18.921547293757847</c:v>
                </c:pt>
                <c:pt idx="9485">
                  <c:v>18.92155716809631</c:v>
                </c:pt>
                <c:pt idx="9486">
                  <c:v>18.921567084969489</c:v>
                </c:pt>
                <c:pt idx="9487">
                  <c:v>18.921577044308886</c:v>
                </c:pt>
                <c:pt idx="9488">
                  <c:v>18.921587046043786</c:v>
                </c:pt>
                <c:pt idx="9489">
                  <c:v>18.921597090104086</c:v>
                </c:pt>
                <c:pt idx="9490">
                  <c:v>18.921607176419599</c:v>
                </c:pt>
                <c:pt idx="9491">
                  <c:v>18.921617304919689</c:v>
                </c:pt>
                <c:pt idx="9492">
                  <c:v>18.921627475534052</c:v>
                </c:pt>
                <c:pt idx="9493">
                  <c:v>18.921637688192089</c:v>
                </c:pt>
                <c:pt idx="9494">
                  <c:v>18.921647942822869</c:v>
                </c:pt>
                <c:pt idx="9495">
                  <c:v>18.921658239356187</c:v>
                </c:pt>
                <c:pt idx="9496">
                  <c:v>18.921668577719956</c:v>
                </c:pt>
                <c:pt idx="9497">
                  <c:v>18.9216789578443</c:v>
                </c:pt>
                <c:pt idx="9498">
                  <c:v>18.921689379657089</c:v>
                </c:pt>
                <c:pt idx="9499">
                  <c:v>18.92169984308747</c:v>
                </c:pt>
                <c:pt idx="9500">
                  <c:v>18.921710348064089</c:v>
                </c:pt>
                <c:pt idx="9501">
                  <c:v>18.921720894515467</c:v>
                </c:pt>
                <c:pt idx="9502">
                  <c:v>18.921731482369818</c:v>
                </c:pt>
                <c:pt idx="9503">
                  <c:v>18.921742111555563</c:v>
                </c:pt>
                <c:pt idx="9504">
                  <c:v>18.921752782001089</c:v>
                </c:pt>
                <c:pt idx="9505">
                  <c:v>18.921763493634</c:v>
                </c:pt>
                <c:pt idx="9506">
                  <c:v>18.921774246382487</c:v>
                </c:pt>
                <c:pt idx="9507">
                  <c:v>18.921785040174289</c:v>
                </c:pt>
                <c:pt idx="9508">
                  <c:v>18.921795874937317</c:v>
                </c:pt>
                <c:pt idx="9509">
                  <c:v>18.9218067505996</c:v>
                </c:pt>
                <c:pt idx="9510">
                  <c:v>18.9218176670879</c:v>
                </c:pt>
                <c:pt idx="9511">
                  <c:v>18.9218286243301</c:v>
                </c:pt>
                <c:pt idx="9512">
                  <c:v>18.921839622253501</c:v>
                </c:pt>
                <c:pt idx="9513">
                  <c:v>18.921850660785299</c:v>
                </c:pt>
                <c:pt idx="9514">
                  <c:v>18.921861739852861</c:v>
                </c:pt>
                <c:pt idx="9515">
                  <c:v>18.9218728593824</c:v>
                </c:pt>
                <c:pt idx="9516">
                  <c:v>18.9218840193017</c:v>
                </c:pt>
                <c:pt idx="9517">
                  <c:v>18.921895219537401</c:v>
                </c:pt>
                <c:pt idx="9518">
                  <c:v>18.921906460016135</c:v>
                </c:pt>
                <c:pt idx="9519">
                  <c:v>18.921917740664199</c:v>
                </c:pt>
                <c:pt idx="9520">
                  <c:v>18.921929061408601</c:v>
                </c:pt>
                <c:pt idx="9521">
                  <c:v>18.921940422175499</c:v>
                </c:pt>
                <c:pt idx="9522">
                  <c:v>18.921951822891305</c:v>
                </c:pt>
                <c:pt idx="9523">
                  <c:v>18.921963263482098</c:v>
                </c:pt>
                <c:pt idx="9524">
                  <c:v>18.921974743874198</c:v>
                </c:pt>
                <c:pt idx="9525">
                  <c:v>18.921986263993286</c:v>
                </c:pt>
                <c:pt idx="9526">
                  <c:v>18.921997823765587</c:v>
                </c:pt>
                <c:pt idx="9527">
                  <c:v>18.922009423116787</c:v>
                </c:pt>
                <c:pt idx="9528">
                  <c:v>18.922021061972586</c:v>
                </c:pt>
                <c:pt idx="9529">
                  <c:v>18.922032740258587</c:v>
                </c:pt>
                <c:pt idx="9530">
                  <c:v>18.922044457900402</c:v>
                </c:pt>
                <c:pt idx="9531">
                  <c:v>18.922056214823012</c:v>
                </c:pt>
                <c:pt idx="9532">
                  <c:v>18.9220680109527</c:v>
                </c:pt>
                <c:pt idx="9533">
                  <c:v>18.92207984621357</c:v>
                </c:pt>
                <c:pt idx="9534">
                  <c:v>18.922091720531586</c:v>
                </c:pt>
                <c:pt idx="9535">
                  <c:v>18.922103633831007</c:v>
                </c:pt>
                <c:pt idx="9536">
                  <c:v>18.922115586037648</c:v>
                </c:pt>
                <c:pt idx="9537">
                  <c:v>18.922127577075589</c:v>
                </c:pt>
                <c:pt idx="9538">
                  <c:v>18.922139606870054</c:v>
                </c:pt>
                <c:pt idx="9539">
                  <c:v>18.922151675345589</c:v>
                </c:pt>
                <c:pt idx="9540">
                  <c:v>18.922163782426789</c:v>
                </c:pt>
                <c:pt idx="9541">
                  <c:v>18.922175928037799</c:v>
                </c:pt>
                <c:pt idx="9542">
                  <c:v>18.922188112103086</c:v>
                </c:pt>
                <c:pt idx="9543">
                  <c:v>18.922200334546712</c:v>
                </c:pt>
                <c:pt idx="9544">
                  <c:v>18.922212595293509</c:v>
                </c:pt>
                <c:pt idx="9545">
                  <c:v>18.922224894266925</c:v>
                </c:pt>
                <c:pt idx="9546">
                  <c:v>18.922237231391374</c:v>
                </c:pt>
                <c:pt idx="9547">
                  <c:v>18.92224960659064</c:v>
                </c:pt>
                <c:pt idx="9548">
                  <c:v>18.922262019788686</c:v>
                </c:pt>
                <c:pt idx="9549">
                  <c:v>18.922274470908686</c:v>
                </c:pt>
                <c:pt idx="9550">
                  <c:v>18.922286959874587</c:v>
                </c:pt>
                <c:pt idx="9551">
                  <c:v>18.922299486609674</c:v>
                </c:pt>
                <c:pt idx="9552">
                  <c:v>18.922312051037633</c:v>
                </c:pt>
                <c:pt idx="9553">
                  <c:v>18.922324653082189</c:v>
                </c:pt>
                <c:pt idx="9554">
                  <c:v>18.922337292665571</c:v>
                </c:pt>
                <c:pt idx="9555">
                  <c:v>18.922349969712023</c:v>
                </c:pt>
                <c:pt idx="9556">
                  <c:v>18.922362684144012</c:v>
                </c:pt>
                <c:pt idx="9557">
                  <c:v>18.922375435885002</c:v>
                </c:pt>
                <c:pt idx="9558">
                  <c:v>18.922388224857187</c:v>
                </c:pt>
                <c:pt idx="9559">
                  <c:v>18.922401050983627</c:v>
                </c:pt>
                <c:pt idx="9560">
                  <c:v>18.922413914187171</c:v>
                </c:pt>
                <c:pt idx="9561">
                  <c:v>18.922426814390654</c:v>
                </c:pt>
                <c:pt idx="9562">
                  <c:v>18.922439751516489</c:v>
                </c:pt>
                <c:pt idx="9563">
                  <c:v>18.922452725487087</c:v>
                </c:pt>
                <c:pt idx="9564">
                  <c:v>18.922465736224588</c:v>
                </c:pt>
                <c:pt idx="9565">
                  <c:v>18.922478783651499</c:v>
                </c:pt>
                <c:pt idx="9566">
                  <c:v>18.922491867689889</c:v>
                </c:pt>
                <c:pt idx="9567">
                  <c:v>18.922504988261917</c:v>
                </c:pt>
                <c:pt idx="9568">
                  <c:v>18.922518145290088</c:v>
                </c:pt>
                <c:pt idx="9569">
                  <c:v>18.922531338695489</c:v>
                </c:pt>
                <c:pt idx="9570">
                  <c:v>18.922544568400689</c:v>
                </c:pt>
                <c:pt idx="9571">
                  <c:v>18.922557834326767</c:v>
                </c:pt>
                <c:pt idx="9572">
                  <c:v>18.922571136396499</c:v>
                </c:pt>
                <c:pt idx="9573">
                  <c:v>18.922584474530225</c:v>
                </c:pt>
                <c:pt idx="9574">
                  <c:v>18.922597848650589</c:v>
                </c:pt>
                <c:pt idx="9575">
                  <c:v>18.922611258678089</c:v>
                </c:pt>
                <c:pt idx="9576">
                  <c:v>18.922624704534641</c:v>
                </c:pt>
                <c:pt idx="9577">
                  <c:v>18.922638186141423</c:v>
                </c:pt>
                <c:pt idx="9578">
                  <c:v>18.922651703419799</c:v>
                </c:pt>
                <c:pt idx="9579">
                  <c:v>18.9226652562905</c:v>
                </c:pt>
                <c:pt idx="9580">
                  <c:v>18.922678844674589</c:v>
                </c:pt>
                <c:pt idx="9581">
                  <c:v>18.922692468493189</c:v>
                </c:pt>
                <c:pt idx="9582">
                  <c:v>18.922706127667041</c:v>
                </c:pt>
                <c:pt idx="9583">
                  <c:v>18.922719822116985</c:v>
                </c:pt>
                <c:pt idx="9584">
                  <c:v>18.922733551763717</c:v>
                </c:pt>
                <c:pt idx="9585">
                  <c:v>18.922747316528458</c:v>
                </c:pt>
                <c:pt idx="9586">
                  <c:v>18.922761116330989</c:v>
                </c:pt>
                <c:pt idx="9587">
                  <c:v>18.922774951092187</c:v>
                </c:pt>
                <c:pt idx="9588">
                  <c:v>18.922788820731633</c:v>
                </c:pt>
                <c:pt idx="9589">
                  <c:v>18.922802725170989</c:v>
                </c:pt>
                <c:pt idx="9590">
                  <c:v>18.922816664329083</c:v>
                </c:pt>
                <c:pt idx="9591">
                  <c:v>18.922830638127124</c:v>
                </c:pt>
                <c:pt idx="9592">
                  <c:v>18.922844646485089</c:v>
                </c:pt>
                <c:pt idx="9593">
                  <c:v>18.922858689322599</c:v>
                </c:pt>
                <c:pt idx="9594">
                  <c:v>18.9228727665596</c:v>
                </c:pt>
                <c:pt idx="9595">
                  <c:v>18.922886878115683</c:v>
                </c:pt>
                <c:pt idx="9596">
                  <c:v>18.922901023911699</c:v>
                </c:pt>
                <c:pt idx="9597">
                  <c:v>18.922915203866289</c:v>
                </c:pt>
                <c:pt idx="9598">
                  <c:v>18.922929417899599</c:v>
                </c:pt>
                <c:pt idx="9599">
                  <c:v>18.922943665930681</c:v>
                </c:pt>
                <c:pt idx="9600">
                  <c:v>18.922957947879802</c:v>
                </c:pt>
                <c:pt idx="9601">
                  <c:v>18.922972263665589</c:v>
                </c:pt>
                <c:pt idx="9602">
                  <c:v>18.922986613208</c:v>
                </c:pt>
                <c:pt idx="9603">
                  <c:v>18.923000996425689</c:v>
                </c:pt>
                <c:pt idx="9604">
                  <c:v>18.923015413238399</c:v>
                </c:pt>
                <c:pt idx="9605">
                  <c:v>18.923029863564572</c:v>
                </c:pt>
                <c:pt idx="9606">
                  <c:v>18.923044347324009</c:v>
                </c:pt>
                <c:pt idx="9607">
                  <c:v>18.923058864435699</c:v>
                </c:pt>
                <c:pt idx="9608">
                  <c:v>18.9230734148178</c:v>
                </c:pt>
                <c:pt idx="9609">
                  <c:v>18.923087998389502</c:v>
                </c:pt>
                <c:pt idx="9610">
                  <c:v>18.923102615069489</c:v>
                </c:pt>
                <c:pt idx="9611">
                  <c:v>18.923117264776689</c:v>
                </c:pt>
                <c:pt idx="9612">
                  <c:v>18.923131947429489</c:v>
                </c:pt>
                <c:pt idx="9613">
                  <c:v>18.923146662946486</c:v>
                </c:pt>
                <c:pt idx="9614">
                  <c:v>18.923161411246198</c:v>
                </c:pt>
                <c:pt idx="9615">
                  <c:v>18.923176192246999</c:v>
                </c:pt>
                <c:pt idx="9616">
                  <c:v>18.923191005867189</c:v>
                </c:pt>
                <c:pt idx="9617">
                  <c:v>18.923205852024989</c:v>
                </c:pt>
                <c:pt idx="9618">
                  <c:v>18.923220730638889</c:v>
                </c:pt>
                <c:pt idx="9619">
                  <c:v>18.923235641626789</c:v>
                </c:pt>
                <c:pt idx="9620">
                  <c:v>18.923250584906789</c:v>
                </c:pt>
                <c:pt idx="9621">
                  <c:v>18.9232655603968</c:v>
                </c:pt>
                <c:pt idx="9622">
                  <c:v>18.923280568014899</c:v>
                </c:pt>
                <c:pt idx="9623">
                  <c:v>18.923295607678899</c:v>
                </c:pt>
                <c:pt idx="9624">
                  <c:v>18.923310679306589</c:v>
                </c:pt>
                <c:pt idx="9625">
                  <c:v>18.923325782815699</c:v>
                </c:pt>
                <c:pt idx="9626">
                  <c:v>18.923340918123525</c:v>
                </c:pt>
                <c:pt idx="9627">
                  <c:v>18.923356085148789</c:v>
                </c:pt>
                <c:pt idx="9628">
                  <c:v>18.923371283807889</c:v>
                </c:pt>
                <c:pt idx="9629">
                  <c:v>18.923386514018887</c:v>
                </c:pt>
                <c:pt idx="9630">
                  <c:v>18.923401775698899</c:v>
                </c:pt>
                <c:pt idx="9631">
                  <c:v>18.923417068765072</c:v>
                </c:pt>
                <c:pt idx="9632">
                  <c:v>18.923432393135283</c:v>
                </c:pt>
                <c:pt idx="9633">
                  <c:v>18.923447748726776</c:v>
                </c:pt>
                <c:pt idx="9634">
                  <c:v>18.923463135456501</c:v>
                </c:pt>
                <c:pt idx="9635">
                  <c:v>18.923478553241289</c:v>
                </c:pt>
                <c:pt idx="9636">
                  <c:v>18.923494001998289</c:v>
                </c:pt>
                <c:pt idx="9637">
                  <c:v>18.923509481644686</c:v>
                </c:pt>
                <c:pt idx="9638">
                  <c:v>18.923524992097189</c:v>
                </c:pt>
                <c:pt idx="9639">
                  <c:v>18.923540533272472</c:v>
                </c:pt>
                <c:pt idx="9640">
                  <c:v>18.923556105088199</c:v>
                </c:pt>
                <c:pt idx="9641">
                  <c:v>18.923571707460187</c:v>
                </c:pt>
                <c:pt idx="9642">
                  <c:v>18.923587340305218</c:v>
                </c:pt>
                <c:pt idx="9643">
                  <c:v>18.923603003540489</c:v>
                </c:pt>
                <c:pt idx="9644">
                  <c:v>18.923618697082286</c:v>
                </c:pt>
                <c:pt idx="9645">
                  <c:v>18.923634420846899</c:v>
                </c:pt>
                <c:pt idx="9646">
                  <c:v>18.923650174750886</c:v>
                </c:pt>
                <c:pt idx="9647">
                  <c:v>18.9236659587106</c:v>
                </c:pt>
                <c:pt idx="9648">
                  <c:v>18.9236817726424</c:v>
                </c:pt>
                <c:pt idx="9649">
                  <c:v>18.923697616462587</c:v>
                </c:pt>
                <c:pt idx="9650">
                  <c:v>18.923713490087163</c:v>
                </c:pt>
                <c:pt idx="9651">
                  <c:v>18.923729393432694</c:v>
                </c:pt>
                <c:pt idx="9652">
                  <c:v>18.9237453264154</c:v>
                </c:pt>
                <c:pt idx="9653">
                  <c:v>18.923761288950686</c:v>
                </c:pt>
                <c:pt idx="9654">
                  <c:v>18.92377728095467</c:v>
                </c:pt>
                <c:pt idx="9655">
                  <c:v>18.923793302343565</c:v>
                </c:pt>
                <c:pt idx="9656">
                  <c:v>18.923809353033686</c:v>
                </c:pt>
                <c:pt idx="9657">
                  <c:v>18.923825432939989</c:v>
                </c:pt>
                <c:pt idx="9658">
                  <c:v>18.923841541978589</c:v>
                </c:pt>
                <c:pt idx="9659">
                  <c:v>18.923857680065289</c:v>
                </c:pt>
                <c:pt idx="9660">
                  <c:v>18.923873847115587</c:v>
                </c:pt>
                <c:pt idx="9661">
                  <c:v>18.923890043045287</c:v>
                </c:pt>
                <c:pt idx="9662">
                  <c:v>18.923906267769663</c:v>
                </c:pt>
                <c:pt idx="9663">
                  <c:v>18.923922521204986</c:v>
                </c:pt>
                <c:pt idx="9664">
                  <c:v>18.923938803265674</c:v>
                </c:pt>
                <c:pt idx="9665">
                  <c:v>18.923955113868214</c:v>
                </c:pt>
                <c:pt idx="9666">
                  <c:v>18.923971452926899</c:v>
                </c:pt>
                <c:pt idx="9667">
                  <c:v>18.923987820357699</c:v>
                </c:pt>
                <c:pt idx="9668">
                  <c:v>18.924004216075687</c:v>
                </c:pt>
                <c:pt idx="9669">
                  <c:v>18.924020639996087</c:v>
                </c:pt>
                <c:pt idx="9670">
                  <c:v>18.924037092034087</c:v>
                </c:pt>
                <c:pt idx="9671">
                  <c:v>18.924053572104789</c:v>
                </c:pt>
                <c:pt idx="9672">
                  <c:v>18.924070080123027</c:v>
                </c:pt>
                <c:pt idx="9673">
                  <c:v>18.924086616004601</c:v>
                </c:pt>
                <c:pt idx="9674">
                  <c:v>18.924103179663589</c:v>
                </c:pt>
                <c:pt idx="9675">
                  <c:v>18.924119771015189</c:v>
                </c:pt>
                <c:pt idx="9676">
                  <c:v>18.924136389974489</c:v>
                </c:pt>
                <c:pt idx="9677">
                  <c:v>18.924153036456101</c:v>
                </c:pt>
                <c:pt idx="9678">
                  <c:v>18.924169710374802</c:v>
                </c:pt>
                <c:pt idx="9679">
                  <c:v>18.924186411645401</c:v>
                </c:pt>
                <c:pt idx="9680">
                  <c:v>18.924203140182588</c:v>
                </c:pt>
                <c:pt idx="9681">
                  <c:v>18.924219895900727</c:v>
                </c:pt>
                <c:pt idx="9682">
                  <c:v>18.924236678714912</c:v>
                </c:pt>
                <c:pt idx="9683">
                  <c:v>18.924253488539787</c:v>
                </c:pt>
                <c:pt idx="9684">
                  <c:v>18.924270325289299</c:v>
                </c:pt>
                <c:pt idx="9685">
                  <c:v>18.9242871888781</c:v>
                </c:pt>
                <c:pt idx="9686">
                  <c:v>18.924304079220686</c:v>
                </c:pt>
                <c:pt idx="9687">
                  <c:v>18.92432099623117</c:v>
                </c:pt>
                <c:pt idx="9688">
                  <c:v>18.924337939824589</c:v>
                </c:pt>
                <c:pt idx="9689">
                  <c:v>18.924354909914605</c:v>
                </c:pt>
                <c:pt idx="9690">
                  <c:v>18.924371906415601</c:v>
                </c:pt>
                <c:pt idx="9691">
                  <c:v>18.9243889292419</c:v>
                </c:pt>
                <c:pt idx="9692">
                  <c:v>18.924405978307487</c:v>
                </c:pt>
                <c:pt idx="9693">
                  <c:v>18.924423053526496</c:v>
                </c:pt>
                <c:pt idx="9694">
                  <c:v>18.924440154813599</c:v>
                </c:pt>
                <c:pt idx="9695">
                  <c:v>18.924457282082088</c:v>
                </c:pt>
                <c:pt idx="9696">
                  <c:v>18.924474435246299</c:v>
                </c:pt>
                <c:pt idx="9697">
                  <c:v>18.924491614220099</c:v>
                </c:pt>
                <c:pt idx="9698">
                  <c:v>18.924508818917499</c:v>
                </c:pt>
                <c:pt idx="9699">
                  <c:v>18.9245260492524</c:v>
                </c:pt>
                <c:pt idx="9700">
                  <c:v>18.924543305138489</c:v>
                </c:pt>
                <c:pt idx="9701">
                  <c:v>18.924560586489989</c:v>
                </c:pt>
                <c:pt idx="9702">
                  <c:v>18.924577893220189</c:v>
                </c:pt>
                <c:pt idx="9703">
                  <c:v>18.924595225243188</c:v>
                </c:pt>
                <c:pt idx="9704">
                  <c:v>18.924612582472193</c:v>
                </c:pt>
                <c:pt idx="9705">
                  <c:v>18.924629964821609</c:v>
                </c:pt>
                <c:pt idx="9706">
                  <c:v>18.924647372204689</c:v>
                </c:pt>
                <c:pt idx="9707">
                  <c:v>18.924664804534881</c:v>
                </c:pt>
                <c:pt idx="9708">
                  <c:v>18.924682261725749</c:v>
                </c:pt>
                <c:pt idx="9709">
                  <c:v>18.924699743691502</c:v>
                </c:pt>
                <c:pt idx="9710">
                  <c:v>18.924717250344589</c:v>
                </c:pt>
                <c:pt idx="9711">
                  <c:v>18.924734781599089</c:v>
                </c:pt>
                <c:pt idx="9712">
                  <c:v>18.924752337368083</c:v>
                </c:pt>
                <c:pt idx="9713">
                  <c:v>18.924769917565467</c:v>
                </c:pt>
                <c:pt idx="9714">
                  <c:v>18.924787522104289</c:v>
                </c:pt>
                <c:pt idx="9715">
                  <c:v>18.924805150897935</c:v>
                </c:pt>
                <c:pt idx="9716">
                  <c:v>18.924822803859389</c:v>
                </c:pt>
                <c:pt idx="9717">
                  <c:v>18.924840480902287</c:v>
                </c:pt>
                <c:pt idx="9718">
                  <c:v>18.924858181939605</c:v>
                </c:pt>
                <c:pt idx="9719">
                  <c:v>18.924875906884917</c:v>
                </c:pt>
                <c:pt idx="9720">
                  <c:v>18.924893655650731</c:v>
                </c:pt>
                <c:pt idx="9721">
                  <c:v>18.924911428150835</c:v>
                </c:pt>
                <c:pt idx="9722">
                  <c:v>18.924929224297902</c:v>
                </c:pt>
                <c:pt idx="9723">
                  <c:v>18.924947044005187</c:v>
                </c:pt>
                <c:pt idx="9724">
                  <c:v>18.924964887185787</c:v>
                </c:pt>
                <c:pt idx="9725">
                  <c:v>18.924982753752605</c:v>
                </c:pt>
                <c:pt idx="9726">
                  <c:v>18.925000643618699</c:v>
                </c:pt>
                <c:pt idx="9727">
                  <c:v>18.925018556696987</c:v>
                </c:pt>
                <c:pt idx="9728">
                  <c:v>18.925036492900041</c:v>
                </c:pt>
                <c:pt idx="9729">
                  <c:v>18.925054452141687</c:v>
                </c:pt>
                <c:pt idx="9730">
                  <c:v>18.925072434333629</c:v>
                </c:pt>
                <c:pt idx="9731">
                  <c:v>18.925090439389752</c:v>
                </c:pt>
                <c:pt idx="9732">
                  <c:v>18.925108467222501</c:v>
                </c:pt>
                <c:pt idx="9733">
                  <c:v>18.925126517744058</c:v>
                </c:pt>
                <c:pt idx="9734">
                  <c:v>18.925144590868069</c:v>
                </c:pt>
                <c:pt idx="9735">
                  <c:v>18.925162686506972</c:v>
                </c:pt>
                <c:pt idx="9736">
                  <c:v>18.925180804573362</c:v>
                </c:pt>
                <c:pt idx="9737">
                  <c:v>18.925198944980089</c:v>
                </c:pt>
                <c:pt idx="9738">
                  <c:v>18.925217107639789</c:v>
                </c:pt>
                <c:pt idx="9739">
                  <c:v>18.925235292464805</c:v>
                </c:pt>
                <c:pt idx="9740">
                  <c:v>18.925253499368289</c:v>
                </c:pt>
                <c:pt idx="9741">
                  <c:v>18.925271728262501</c:v>
                </c:pt>
                <c:pt idx="9742">
                  <c:v>18.925289979059656</c:v>
                </c:pt>
                <c:pt idx="9743">
                  <c:v>18.925308251672949</c:v>
                </c:pt>
                <c:pt idx="9744">
                  <c:v>18.925326546014727</c:v>
                </c:pt>
                <c:pt idx="9745">
                  <c:v>18.925344861997349</c:v>
                </c:pt>
                <c:pt idx="9746">
                  <c:v>18.925363199533589</c:v>
                </c:pt>
                <c:pt idx="9747">
                  <c:v>18.925381558535364</c:v>
                </c:pt>
                <c:pt idx="9748">
                  <c:v>18.925399938915525</c:v>
                </c:pt>
                <c:pt idx="9749">
                  <c:v>18.925418340586589</c:v>
                </c:pt>
                <c:pt idx="9750">
                  <c:v>18.925436763460663</c:v>
                </c:pt>
                <c:pt idx="9751">
                  <c:v>18.925455207450501</c:v>
                </c:pt>
                <c:pt idx="9752">
                  <c:v>18.925473672467525</c:v>
                </c:pt>
                <c:pt idx="9753">
                  <c:v>18.925492158425371</c:v>
                </c:pt>
                <c:pt idx="9754">
                  <c:v>18.925510665235581</c:v>
                </c:pt>
                <c:pt idx="9755">
                  <c:v>18.925529192810789</c:v>
                </c:pt>
                <c:pt idx="9756">
                  <c:v>18.925547741062598</c:v>
                </c:pt>
                <c:pt idx="9757">
                  <c:v>18.925566309904148</c:v>
                </c:pt>
                <c:pt idx="9758">
                  <c:v>18.925584899247486</c:v>
                </c:pt>
                <c:pt idx="9759">
                  <c:v>18.925603509004489</c:v>
                </c:pt>
                <c:pt idx="9760">
                  <c:v>18.925622139087302</c:v>
                </c:pt>
                <c:pt idx="9761">
                  <c:v>18.925640789408789</c:v>
                </c:pt>
                <c:pt idx="9762">
                  <c:v>18.925659459880787</c:v>
                </c:pt>
                <c:pt idx="9763">
                  <c:v>18.925678150415287</c:v>
                </c:pt>
                <c:pt idx="9764">
                  <c:v>18.925696860924202</c:v>
                </c:pt>
                <c:pt idx="9765">
                  <c:v>18.925715591320454</c:v>
                </c:pt>
                <c:pt idx="9766">
                  <c:v>18.925734341515618</c:v>
                </c:pt>
                <c:pt idx="9767">
                  <c:v>18.925753111422289</c:v>
                </c:pt>
                <c:pt idx="9768">
                  <c:v>18.925771900952089</c:v>
                </c:pt>
                <c:pt idx="9769">
                  <c:v>18.941567508506786</c:v>
                </c:pt>
                <c:pt idx="9770">
                  <c:v>18.941571171986887</c:v>
                </c:pt>
                <c:pt idx="9771">
                  <c:v>18.941574803079089</c:v>
                </c:pt>
                <c:pt idx="9772">
                  <c:v>18.941578401790899</c:v>
                </c:pt>
                <c:pt idx="9773">
                  <c:v>18.9415819681305</c:v>
                </c:pt>
                <c:pt idx="9774">
                  <c:v>18.941585502105589</c:v>
                </c:pt>
                <c:pt idx="9775">
                  <c:v>18.941589003724609</c:v>
                </c:pt>
                <c:pt idx="9776">
                  <c:v>18.941592472996089</c:v>
                </c:pt>
                <c:pt idx="9777">
                  <c:v>18.941595909928189</c:v>
                </c:pt>
                <c:pt idx="9778">
                  <c:v>18.941599314528947</c:v>
                </c:pt>
                <c:pt idx="9779">
                  <c:v>18.941602686808189</c:v>
                </c:pt>
                <c:pt idx="9780">
                  <c:v>18.941606026773396</c:v>
                </c:pt>
                <c:pt idx="9781">
                  <c:v>18.941609334434489</c:v>
                </c:pt>
                <c:pt idx="9782">
                  <c:v>18.941612609800089</c:v>
                </c:pt>
                <c:pt idx="9783">
                  <c:v>18.941615852879089</c:v>
                </c:pt>
                <c:pt idx="9784">
                  <c:v>18.941619063680989</c:v>
                </c:pt>
                <c:pt idx="9785">
                  <c:v>18.941622242215324</c:v>
                </c:pt>
                <c:pt idx="9786">
                  <c:v>18.941625388491889</c:v>
                </c:pt>
                <c:pt idx="9787">
                  <c:v>18.941628502519489</c:v>
                </c:pt>
                <c:pt idx="9788">
                  <c:v>18.941631584308489</c:v>
                </c:pt>
                <c:pt idx="9789">
                  <c:v>18.941634633868489</c:v>
                </c:pt>
                <c:pt idx="9790">
                  <c:v>18.941637651209589</c:v>
                </c:pt>
                <c:pt idx="9791">
                  <c:v>18.941640636341504</c:v>
                </c:pt>
                <c:pt idx="9792">
                  <c:v>18.941643589275362</c:v>
                </c:pt>
                <c:pt idx="9793">
                  <c:v>18.941646510020863</c:v>
                </c:pt>
                <c:pt idx="9794">
                  <c:v>18.941649398588858</c:v>
                </c:pt>
                <c:pt idx="9795">
                  <c:v>18.941652254989716</c:v>
                </c:pt>
                <c:pt idx="9796">
                  <c:v>18.941655079234401</c:v>
                </c:pt>
                <c:pt idx="9797">
                  <c:v>18.941657871332929</c:v>
                </c:pt>
                <c:pt idx="9798">
                  <c:v>18.941660631297587</c:v>
                </c:pt>
                <c:pt idx="9799">
                  <c:v>18.941663359138389</c:v>
                </c:pt>
                <c:pt idx="9800">
                  <c:v>18.941666054866889</c:v>
                </c:pt>
                <c:pt idx="9801">
                  <c:v>18.94166871849465</c:v>
                </c:pt>
                <c:pt idx="9802">
                  <c:v>18.941671350032287</c:v>
                </c:pt>
                <c:pt idx="9803">
                  <c:v>18.941673949492287</c:v>
                </c:pt>
                <c:pt idx="9804">
                  <c:v>18.941676516886002</c:v>
                </c:pt>
                <c:pt idx="9805">
                  <c:v>18.94167905222487</c:v>
                </c:pt>
                <c:pt idx="9806">
                  <c:v>18.941681555521342</c:v>
                </c:pt>
                <c:pt idx="9807">
                  <c:v>18.941684026787588</c:v>
                </c:pt>
                <c:pt idx="9808">
                  <c:v>18.941686466035087</c:v>
                </c:pt>
                <c:pt idx="9809">
                  <c:v>18.941688873276487</c:v>
                </c:pt>
                <c:pt idx="9810">
                  <c:v>18.94169124852391</c:v>
                </c:pt>
                <c:pt idx="9811">
                  <c:v>18.941693591790589</c:v>
                </c:pt>
                <c:pt idx="9812">
                  <c:v>18.941695903088299</c:v>
                </c:pt>
                <c:pt idx="9813">
                  <c:v>18.941698182430187</c:v>
                </c:pt>
                <c:pt idx="9814">
                  <c:v>18.941700429829087</c:v>
                </c:pt>
                <c:pt idx="9815">
                  <c:v>18.941702645297596</c:v>
                </c:pt>
                <c:pt idx="9816">
                  <c:v>18.941704828849687</c:v>
                </c:pt>
                <c:pt idx="9817">
                  <c:v>18.941706980497589</c:v>
                </c:pt>
                <c:pt idx="9818">
                  <c:v>18.941709100255402</c:v>
                </c:pt>
                <c:pt idx="9819">
                  <c:v>18.941711188136086</c:v>
                </c:pt>
                <c:pt idx="9820">
                  <c:v>18.941713244153014</c:v>
                </c:pt>
                <c:pt idx="9821">
                  <c:v>18.94171526832077</c:v>
                </c:pt>
                <c:pt idx="9822">
                  <c:v>18.941717260652599</c:v>
                </c:pt>
                <c:pt idx="9823">
                  <c:v>18.941719221161762</c:v>
                </c:pt>
                <c:pt idx="9824">
                  <c:v>18.941721149863689</c:v>
                </c:pt>
                <c:pt idx="9825">
                  <c:v>18.941723046771209</c:v>
                </c:pt>
                <c:pt idx="9826">
                  <c:v>18.941724911899787</c:v>
                </c:pt>
                <c:pt idx="9827">
                  <c:v>18.941726745262589</c:v>
                </c:pt>
                <c:pt idx="9828">
                  <c:v>18.941728546874781</c:v>
                </c:pt>
                <c:pt idx="9829">
                  <c:v>18.941730316750874</c:v>
                </c:pt>
                <c:pt idx="9830">
                  <c:v>18.941732054905533</c:v>
                </c:pt>
                <c:pt idx="9831">
                  <c:v>18.94173376135377</c:v>
                </c:pt>
                <c:pt idx="9832">
                  <c:v>18.941735436110587</c:v>
                </c:pt>
                <c:pt idx="9833">
                  <c:v>18.941737079190489</c:v>
                </c:pt>
                <c:pt idx="9834">
                  <c:v>18.941738690609096</c:v>
                </c:pt>
                <c:pt idx="9835">
                  <c:v>18.941740270381423</c:v>
                </c:pt>
                <c:pt idx="9836">
                  <c:v>18.941741818523507</c:v>
                </c:pt>
                <c:pt idx="9837">
                  <c:v>18.941743335050589</c:v>
                </c:pt>
                <c:pt idx="9838">
                  <c:v>18.941744819977771</c:v>
                </c:pt>
                <c:pt idx="9839">
                  <c:v>18.941746273321165</c:v>
                </c:pt>
                <c:pt idx="9840">
                  <c:v>18.941747695097487</c:v>
                </c:pt>
                <c:pt idx="9841">
                  <c:v>18.941749085320822</c:v>
                </c:pt>
                <c:pt idx="9842">
                  <c:v>18.9417504440095</c:v>
                </c:pt>
                <c:pt idx="9843">
                  <c:v>18.941751771178087</c:v>
                </c:pt>
                <c:pt idx="9844">
                  <c:v>18.941753066843287</c:v>
                </c:pt>
                <c:pt idx="9845">
                  <c:v>18.941754331021574</c:v>
                </c:pt>
                <c:pt idx="9846">
                  <c:v>18.941755563729789</c:v>
                </c:pt>
                <c:pt idx="9847">
                  <c:v>18.941756764984401</c:v>
                </c:pt>
                <c:pt idx="9848">
                  <c:v>18.941757934802087</c:v>
                </c:pt>
                <c:pt idx="9849">
                  <c:v>18.941759073199563</c:v>
                </c:pt>
                <c:pt idx="9850">
                  <c:v>18.9417601801945</c:v>
                </c:pt>
                <c:pt idx="9851">
                  <c:v>18.941761255803389</c:v>
                </c:pt>
                <c:pt idx="9852">
                  <c:v>18.941762300043589</c:v>
                </c:pt>
                <c:pt idx="9853">
                  <c:v>18.941763312932586</c:v>
                </c:pt>
                <c:pt idx="9854">
                  <c:v>18.941764294487587</c:v>
                </c:pt>
                <c:pt idx="9855">
                  <c:v>18.941765244726163</c:v>
                </c:pt>
                <c:pt idx="9856">
                  <c:v>18.9417661636665</c:v>
                </c:pt>
                <c:pt idx="9857">
                  <c:v>18.941767051325474</c:v>
                </c:pt>
                <c:pt idx="9858">
                  <c:v>18.941767907721605</c:v>
                </c:pt>
                <c:pt idx="9859">
                  <c:v>18.941768732873189</c:v>
                </c:pt>
                <c:pt idx="9860">
                  <c:v>18.941769526797486</c:v>
                </c:pt>
                <c:pt idx="9861">
                  <c:v>18.941770289513027</c:v>
                </c:pt>
                <c:pt idx="9862">
                  <c:v>18.941771021038701</c:v>
                </c:pt>
                <c:pt idx="9863">
                  <c:v>18.9417717213922</c:v>
                </c:pt>
                <c:pt idx="9864">
                  <c:v>18.941772390592089</c:v>
                </c:pt>
                <c:pt idx="9865">
                  <c:v>18.941773028657799</c:v>
                </c:pt>
                <c:pt idx="9866">
                  <c:v>18.941773635607156</c:v>
                </c:pt>
                <c:pt idx="9867">
                  <c:v>18.941774211459986</c:v>
                </c:pt>
                <c:pt idx="9868">
                  <c:v>18.941774756234601</c:v>
                </c:pt>
                <c:pt idx="9869">
                  <c:v>18.941775269950099</c:v>
                </c:pt>
                <c:pt idx="9870">
                  <c:v>18.941775752626</c:v>
                </c:pt>
                <c:pt idx="9871">
                  <c:v>18.941776204281101</c:v>
                </c:pt>
                <c:pt idx="9872">
                  <c:v>18.94177662493567</c:v>
                </c:pt>
                <c:pt idx="9873">
                  <c:v>18.941777014608899</c:v>
                </c:pt>
                <c:pt idx="9874">
                  <c:v>18.941777373319752</c:v>
                </c:pt>
                <c:pt idx="9875">
                  <c:v>18.941777701089102</c:v>
                </c:pt>
                <c:pt idx="9876">
                  <c:v>18.941777997935734</c:v>
                </c:pt>
                <c:pt idx="9877">
                  <c:v>18.9417782638806</c:v>
                </c:pt>
                <c:pt idx="9878">
                  <c:v>18.941778498943087</c:v>
                </c:pt>
                <c:pt idx="9879">
                  <c:v>18.941778703143488</c:v>
                </c:pt>
                <c:pt idx="9880">
                  <c:v>18.94177887650207</c:v>
                </c:pt>
                <c:pt idx="9881">
                  <c:v>18.941779019039689</c:v>
                </c:pt>
                <c:pt idx="9882">
                  <c:v>18.941779130776027</c:v>
                </c:pt>
                <c:pt idx="9883">
                  <c:v>18.941779211732463</c:v>
                </c:pt>
                <c:pt idx="9884">
                  <c:v>18.941779261929256</c:v>
                </c:pt>
                <c:pt idx="9885">
                  <c:v>18.941779281387447</c:v>
                </c:pt>
                <c:pt idx="9886">
                  <c:v>18.941779270127689</c:v>
                </c:pt>
                <c:pt idx="9887">
                  <c:v>18.941779228171658</c:v>
                </c:pt>
                <c:pt idx="9888">
                  <c:v>18.941779155540189</c:v>
                </c:pt>
                <c:pt idx="9889">
                  <c:v>18.941779052253889</c:v>
                </c:pt>
                <c:pt idx="9890">
                  <c:v>18.941778918334887</c:v>
                </c:pt>
                <c:pt idx="9891">
                  <c:v>18.9417787538043</c:v>
                </c:pt>
                <c:pt idx="9892">
                  <c:v>18.941778558683687</c:v>
                </c:pt>
                <c:pt idx="9893">
                  <c:v>18.941778332994787</c:v>
                </c:pt>
                <c:pt idx="9894">
                  <c:v>18.941778076759189</c:v>
                </c:pt>
                <c:pt idx="9895">
                  <c:v>18.941777789999289</c:v>
                </c:pt>
                <c:pt idx="9896">
                  <c:v>18.941777472736486</c:v>
                </c:pt>
                <c:pt idx="9897">
                  <c:v>18.941777124993202</c:v>
                </c:pt>
                <c:pt idx="9898">
                  <c:v>18.941776746791486</c:v>
                </c:pt>
                <c:pt idx="9899">
                  <c:v>18.941776338153474</c:v>
                </c:pt>
                <c:pt idx="9900">
                  <c:v>18.941775899102186</c:v>
                </c:pt>
                <c:pt idx="9901">
                  <c:v>18.941775429659714</c:v>
                </c:pt>
                <c:pt idx="9902">
                  <c:v>18.941774929848201</c:v>
                </c:pt>
                <c:pt idx="9903">
                  <c:v>18.941774399690999</c:v>
                </c:pt>
                <c:pt idx="9904">
                  <c:v>18.941773839210789</c:v>
                </c:pt>
                <c:pt idx="9905">
                  <c:v>18.941773248430081</c:v>
                </c:pt>
                <c:pt idx="9906">
                  <c:v>18.941772627372789</c:v>
                </c:pt>
                <c:pt idx="9907">
                  <c:v>18.941771976060952</c:v>
                </c:pt>
                <c:pt idx="9908">
                  <c:v>18.941771294518787</c:v>
                </c:pt>
                <c:pt idx="9909">
                  <c:v>18.941770582768672</c:v>
                </c:pt>
                <c:pt idx="9910">
                  <c:v>18.941769840834734</c:v>
                </c:pt>
                <c:pt idx="9911">
                  <c:v>18.941769068740602</c:v>
                </c:pt>
                <c:pt idx="9912">
                  <c:v>18.941768266509289</c:v>
                </c:pt>
                <c:pt idx="9913">
                  <c:v>18.941767434164689</c:v>
                </c:pt>
                <c:pt idx="9914">
                  <c:v>18.941766571730607</c:v>
                </c:pt>
                <c:pt idx="9915">
                  <c:v>18.941765679231789</c:v>
                </c:pt>
                <c:pt idx="9916">
                  <c:v>18.941764756691299</c:v>
                </c:pt>
                <c:pt idx="9917">
                  <c:v>18.941763804133295</c:v>
                </c:pt>
                <c:pt idx="9918">
                  <c:v>18.941762821582689</c:v>
                </c:pt>
                <c:pt idx="9919">
                  <c:v>18.941761809063486</c:v>
                </c:pt>
                <c:pt idx="9920">
                  <c:v>18.941760766599899</c:v>
                </c:pt>
                <c:pt idx="9921">
                  <c:v>18.941759694216699</c:v>
                </c:pt>
                <c:pt idx="9922">
                  <c:v>18.941758591938289</c:v>
                </c:pt>
                <c:pt idx="9923">
                  <c:v>18.941757459789887</c:v>
                </c:pt>
                <c:pt idx="9924">
                  <c:v>18.941756297795759</c:v>
                </c:pt>
                <c:pt idx="9925">
                  <c:v>18.9417551059815</c:v>
                </c:pt>
                <c:pt idx="9926">
                  <c:v>18.941753884371263</c:v>
                </c:pt>
                <c:pt idx="9927">
                  <c:v>18.941752632990976</c:v>
                </c:pt>
                <c:pt idx="9928">
                  <c:v>18.941751351865889</c:v>
                </c:pt>
                <c:pt idx="9929">
                  <c:v>18.941750041020789</c:v>
                </c:pt>
                <c:pt idx="9930">
                  <c:v>18.94174870048117</c:v>
                </c:pt>
                <c:pt idx="9931">
                  <c:v>18.941747330272825</c:v>
                </c:pt>
                <c:pt idx="9932">
                  <c:v>18.941745930421472</c:v>
                </c:pt>
                <c:pt idx="9933">
                  <c:v>18.941744500952705</c:v>
                </c:pt>
                <c:pt idx="9934">
                  <c:v>18.941743041892586</c:v>
                </c:pt>
                <c:pt idx="9935">
                  <c:v>18.941741553266489</c:v>
                </c:pt>
                <c:pt idx="9936">
                  <c:v>18.941740035100423</c:v>
                </c:pt>
                <c:pt idx="9937">
                  <c:v>18.941738487421116</c:v>
                </c:pt>
                <c:pt idx="9938">
                  <c:v>18.941736910254789</c:v>
                </c:pt>
                <c:pt idx="9939">
                  <c:v>18.941735303626967</c:v>
                </c:pt>
                <c:pt idx="9940">
                  <c:v>18.941733667564705</c:v>
                </c:pt>
                <c:pt idx="9941">
                  <c:v>18.941732002094689</c:v>
                </c:pt>
                <c:pt idx="9942">
                  <c:v>18.941730307242889</c:v>
                </c:pt>
                <c:pt idx="9943">
                  <c:v>18.94172858303607</c:v>
                </c:pt>
                <c:pt idx="9944">
                  <c:v>18.941726829501423</c:v>
                </c:pt>
                <c:pt idx="9945">
                  <c:v>18.941725046665749</c:v>
                </c:pt>
                <c:pt idx="9946">
                  <c:v>18.941723234555845</c:v>
                </c:pt>
                <c:pt idx="9947">
                  <c:v>18.94172139319917</c:v>
                </c:pt>
                <c:pt idx="9948">
                  <c:v>18.941719522622559</c:v>
                </c:pt>
                <c:pt idx="9949">
                  <c:v>18.941717622853599</c:v>
                </c:pt>
                <c:pt idx="9950">
                  <c:v>18.941715693919189</c:v>
                </c:pt>
                <c:pt idx="9951">
                  <c:v>18.941713735846989</c:v>
                </c:pt>
                <c:pt idx="9952">
                  <c:v>18.941711748664702</c:v>
                </c:pt>
                <c:pt idx="9953">
                  <c:v>18.941709732399548</c:v>
                </c:pt>
                <c:pt idx="9954">
                  <c:v>18.941707687080189</c:v>
                </c:pt>
                <c:pt idx="9955">
                  <c:v>18.941705612733589</c:v>
                </c:pt>
                <c:pt idx="9956">
                  <c:v>18.941703509387789</c:v>
                </c:pt>
                <c:pt idx="9957">
                  <c:v>18.941701377071489</c:v>
                </c:pt>
                <c:pt idx="9958">
                  <c:v>18.941699215812289</c:v>
                </c:pt>
                <c:pt idx="9959">
                  <c:v>18.941697025638302</c:v>
                </c:pt>
                <c:pt idx="9960">
                  <c:v>18.941694806577669</c:v>
                </c:pt>
                <c:pt idx="9961">
                  <c:v>18.941692558659696</c:v>
                </c:pt>
                <c:pt idx="9962">
                  <c:v>18.941690281912056</c:v>
                </c:pt>
                <c:pt idx="9963">
                  <c:v>18.941687976363518</c:v>
                </c:pt>
                <c:pt idx="9964">
                  <c:v>18.941685642043389</c:v>
                </c:pt>
                <c:pt idx="9965">
                  <c:v>18.941683278979216</c:v>
                </c:pt>
                <c:pt idx="9966">
                  <c:v>18.94168088720097</c:v>
                </c:pt>
                <c:pt idx="9967">
                  <c:v>18.9416784667374</c:v>
                </c:pt>
                <c:pt idx="9968">
                  <c:v>18.941676017616999</c:v>
                </c:pt>
                <c:pt idx="9969">
                  <c:v>18.941673539869047</c:v>
                </c:pt>
                <c:pt idx="9970">
                  <c:v>18.941671033523342</c:v>
                </c:pt>
                <c:pt idx="9971">
                  <c:v>18.941668498609101</c:v>
                </c:pt>
                <c:pt idx="9972">
                  <c:v>18.941665935155189</c:v>
                </c:pt>
                <c:pt idx="9973">
                  <c:v>18.941663343191486</c:v>
                </c:pt>
                <c:pt idx="9974">
                  <c:v>18.9416607227475</c:v>
                </c:pt>
                <c:pt idx="9975">
                  <c:v>18.941658073852999</c:v>
                </c:pt>
                <c:pt idx="9976">
                  <c:v>18.941655396537787</c:v>
                </c:pt>
                <c:pt idx="9977">
                  <c:v>18.941652690831589</c:v>
                </c:pt>
                <c:pt idx="9978">
                  <c:v>18.941649956764124</c:v>
                </c:pt>
                <c:pt idx="9979">
                  <c:v>18.941647194366489</c:v>
                </c:pt>
                <c:pt idx="9980">
                  <c:v>18.941644403667663</c:v>
                </c:pt>
                <c:pt idx="9981">
                  <c:v>18.941641584698587</c:v>
                </c:pt>
                <c:pt idx="9982">
                  <c:v>18.941638737489189</c:v>
                </c:pt>
                <c:pt idx="9983">
                  <c:v>18.941635862070086</c:v>
                </c:pt>
                <c:pt idx="9984">
                  <c:v>18.941632958471317</c:v>
                </c:pt>
                <c:pt idx="9985">
                  <c:v>18.941630026724489</c:v>
                </c:pt>
                <c:pt idx="9986">
                  <c:v>18.941627066859287</c:v>
                </c:pt>
                <c:pt idx="9987">
                  <c:v>18.941624078906674</c:v>
                </c:pt>
                <c:pt idx="9988">
                  <c:v>18.941621062898101</c:v>
                </c:pt>
                <c:pt idx="9989">
                  <c:v>18.941618018863789</c:v>
                </c:pt>
                <c:pt idx="9990">
                  <c:v>18.941614946834989</c:v>
                </c:pt>
                <c:pt idx="9991">
                  <c:v>18.941611846842989</c:v>
                </c:pt>
                <c:pt idx="9992">
                  <c:v>18.941608718919099</c:v>
                </c:pt>
                <c:pt idx="9993">
                  <c:v>18.9416055630942</c:v>
                </c:pt>
                <c:pt idx="9994">
                  <c:v>18.941602379399576</c:v>
                </c:pt>
                <c:pt idx="9995">
                  <c:v>18.941599167867686</c:v>
                </c:pt>
                <c:pt idx="9996">
                  <c:v>18.941595928528987</c:v>
                </c:pt>
                <c:pt idx="9997">
                  <c:v>18.941592661415587</c:v>
                </c:pt>
                <c:pt idx="9998">
                  <c:v>18.941589366559089</c:v>
                </c:pt>
                <c:pt idx="9999">
                  <c:v>18.941586043991489</c:v>
                </c:pt>
                <c:pt idx="10000">
                  <c:v>18.941582693744486</c:v>
                </c:pt>
                <c:pt idx="10001">
                  <c:v>18.941579315850099</c:v>
                </c:pt>
                <c:pt idx="10002">
                  <c:v>18.9415759103406</c:v>
                </c:pt>
                <c:pt idx="10003">
                  <c:v>18.941572477247789</c:v>
                </c:pt>
                <c:pt idx="10004">
                  <c:v>18.941569016604287</c:v>
                </c:pt>
                <c:pt idx="10005">
                  <c:v>18.9415655284423</c:v>
                </c:pt>
                <c:pt idx="10006">
                  <c:v>18.941562012794087</c:v>
                </c:pt>
                <c:pt idx="10007">
                  <c:v>18.941558469692335</c:v>
                </c:pt>
                <c:pt idx="10008">
                  <c:v>18.941554899169489</c:v>
                </c:pt>
                <c:pt idx="10009">
                  <c:v>18.941551301258301</c:v>
                </c:pt>
                <c:pt idx="10010">
                  <c:v>18.941547675991149</c:v>
                </c:pt>
                <c:pt idx="10011">
                  <c:v>18.941544023401889</c:v>
                </c:pt>
                <c:pt idx="10012">
                  <c:v>18.941540343522149</c:v>
                </c:pt>
                <c:pt idx="10013">
                  <c:v>18.941536636385845</c:v>
                </c:pt>
                <c:pt idx="10014">
                  <c:v>18.941532902025855</c:v>
                </c:pt>
                <c:pt idx="10015">
                  <c:v>18.941529140475371</c:v>
                </c:pt>
                <c:pt idx="10016">
                  <c:v>18.941525351767481</c:v>
                </c:pt>
                <c:pt idx="10017">
                  <c:v>18.941521535935447</c:v>
                </c:pt>
                <c:pt idx="10018">
                  <c:v>18.941517693013289</c:v>
                </c:pt>
                <c:pt idx="10019">
                  <c:v>18.941513823033581</c:v>
                </c:pt>
                <c:pt idx="10020">
                  <c:v>18.941509926030786</c:v>
                </c:pt>
                <c:pt idx="10021">
                  <c:v>18.941506002037727</c:v>
                </c:pt>
                <c:pt idx="10022">
                  <c:v>18.941502051088989</c:v>
                </c:pt>
                <c:pt idx="10023">
                  <c:v>18.941498073218099</c:v>
                </c:pt>
                <c:pt idx="10024">
                  <c:v>18.941494068458798</c:v>
                </c:pt>
                <c:pt idx="10025">
                  <c:v>18.941490036845089</c:v>
                </c:pt>
                <c:pt idx="10026">
                  <c:v>18.941485978411286</c:v>
                </c:pt>
                <c:pt idx="10027">
                  <c:v>18.94148189319117</c:v>
                </c:pt>
                <c:pt idx="10028">
                  <c:v>18.941477781219699</c:v>
                </c:pt>
                <c:pt idx="10029">
                  <c:v>18.941473642530489</c:v>
                </c:pt>
                <c:pt idx="10030">
                  <c:v>18.941469477158186</c:v>
                </c:pt>
                <c:pt idx="10031">
                  <c:v>18.94146528513707</c:v>
                </c:pt>
                <c:pt idx="10032">
                  <c:v>18.941461066502399</c:v>
                </c:pt>
                <c:pt idx="10033">
                  <c:v>18.941456821288199</c:v>
                </c:pt>
                <c:pt idx="10034">
                  <c:v>18.941452549528858</c:v>
                </c:pt>
                <c:pt idx="10035">
                  <c:v>18.941448251260489</c:v>
                </c:pt>
                <c:pt idx="10036">
                  <c:v>18.941443926516687</c:v>
                </c:pt>
                <c:pt idx="10037">
                  <c:v>18.941439575332542</c:v>
                </c:pt>
                <c:pt idx="10038">
                  <c:v>18.941435197744287</c:v>
                </c:pt>
                <c:pt idx="10039">
                  <c:v>18.941430793785589</c:v>
                </c:pt>
                <c:pt idx="10040">
                  <c:v>18.941426363492699</c:v>
                </c:pt>
                <c:pt idx="10041">
                  <c:v>18.941421906900189</c:v>
                </c:pt>
                <c:pt idx="10042">
                  <c:v>18.941417424043799</c:v>
                </c:pt>
                <c:pt idx="10043">
                  <c:v>18.941412914958789</c:v>
                </c:pt>
                <c:pt idx="10044">
                  <c:v>18.941408379680787</c:v>
                </c:pt>
                <c:pt idx="10045">
                  <c:v>18.941403818245174</c:v>
                </c:pt>
                <c:pt idx="10046">
                  <c:v>18.941399230688056</c:v>
                </c:pt>
                <c:pt idx="10047">
                  <c:v>18.941394617045088</c:v>
                </c:pt>
                <c:pt idx="10048">
                  <c:v>18.941389977351527</c:v>
                </c:pt>
                <c:pt idx="10049">
                  <c:v>18.9413853116443</c:v>
                </c:pt>
                <c:pt idx="10050">
                  <c:v>18.941380619958501</c:v>
                </c:pt>
                <c:pt idx="10051">
                  <c:v>18.9413759023304</c:v>
                </c:pt>
                <c:pt idx="10052">
                  <c:v>18.941371158796535</c:v>
                </c:pt>
                <c:pt idx="10053">
                  <c:v>18.9413663893924</c:v>
                </c:pt>
                <c:pt idx="10054">
                  <c:v>18.941361594154888</c:v>
                </c:pt>
                <c:pt idx="10055">
                  <c:v>18.941356773119974</c:v>
                </c:pt>
                <c:pt idx="10056">
                  <c:v>18.941351926324799</c:v>
                </c:pt>
                <c:pt idx="10057">
                  <c:v>18.941347053805089</c:v>
                </c:pt>
                <c:pt idx="10058">
                  <c:v>18.941342155597589</c:v>
                </c:pt>
                <c:pt idx="10059">
                  <c:v>18.941337231739176</c:v>
                </c:pt>
                <c:pt idx="10060">
                  <c:v>18.941332282266703</c:v>
                </c:pt>
                <c:pt idx="10061">
                  <c:v>18.941327307217289</c:v>
                </c:pt>
                <c:pt idx="10062">
                  <c:v>18.941322306626748</c:v>
                </c:pt>
                <c:pt idx="10063">
                  <c:v>18.941317280532747</c:v>
                </c:pt>
                <c:pt idx="10064">
                  <c:v>18.941312228972578</c:v>
                </c:pt>
                <c:pt idx="10065">
                  <c:v>18.941307151983189</c:v>
                </c:pt>
                <c:pt idx="10066">
                  <c:v>18.941302049601141</c:v>
                </c:pt>
                <c:pt idx="10067">
                  <c:v>18.941296921864687</c:v>
                </c:pt>
                <c:pt idx="10068">
                  <c:v>18.941291768810814</c:v>
                </c:pt>
                <c:pt idx="10069">
                  <c:v>18.941286590476189</c:v>
                </c:pt>
                <c:pt idx="10070">
                  <c:v>18.941281386899288</c:v>
                </c:pt>
                <c:pt idx="10071">
                  <c:v>18.9412761581174</c:v>
                </c:pt>
                <c:pt idx="10072">
                  <c:v>18.941270904167723</c:v>
                </c:pt>
                <c:pt idx="10073">
                  <c:v>18.941265625088931</c:v>
                </c:pt>
                <c:pt idx="10074">
                  <c:v>18.941260320917888</c:v>
                </c:pt>
                <c:pt idx="10075">
                  <c:v>18.941254991692901</c:v>
                </c:pt>
                <c:pt idx="10076">
                  <c:v>18.94124963745147</c:v>
                </c:pt>
                <c:pt idx="10077">
                  <c:v>18.941244258232189</c:v>
                </c:pt>
                <c:pt idx="10078">
                  <c:v>18.941238854072989</c:v>
                </c:pt>
                <c:pt idx="10079">
                  <c:v>18.941233425011799</c:v>
                </c:pt>
                <c:pt idx="10080">
                  <c:v>18.941227971086789</c:v>
                </c:pt>
                <c:pt idx="10081">
                  <c:v>18.941222492336486</c:v>
                </c:pt>
                <c:pt idx="10082">
                  <c:v>18.941216988798889</c:v>
                </c:pt>
                <c:pt idx="10083">
                  <c:v>18.941211460513188</c:v>
                </c:pt>
                <c:pt idx="10084">
                  <c:v>18.941205907517102</c:v>
                </c:pt>
                <c:pt idx="10085">
                  <c:v>18.941200329849501</c:v>
                </c:pt>
                <c:pt idx="10086">
                  <c:v>18.941194727549099</c:v>
                </c:pt>
                <c:pt idx="10087">
                  <c:v>18.941189100654501</c:v>
                </c:pt>
                <c:pt idx="10088">
                  <c:v>18.941183449204505</c:v>
                </c:pt>
                <c:pt idx="10089">
                  <c:v>18.941177773238</c:v>
                </c:pt>
                <c:pt idx="10090">
                  <c:v>18.941172072793634</c:v>
                </c:pt>
                <c:pt idx="10091">
                  <c:v>18.941166347911189</c:v>
                </c:pt>
                <c:pt idx="10092">
                  <c:v>18.941160598628986</c:v>
                </c:pt>
                <c:pt idx="10093">
                  <c:v>18.941154824986388</c:v>
                </c:pt>
                <c:pt idx="10094">
                  <c:v>18.941149027022689</c:v>
                </c:pt>
                <c:pt idx="10095">
                  <c:v>18.941143204776672</c:v>
                </c:pt>
                <c:pt idx="10096">
                  <c:v>18.941137358288699</c:v>
                </c:pt>
                <c:pt idx="10097">
                  <c:v>18.941131487597289</c:v>
                </c:pt>
                <c:pt idx="10098">
                  <c:v>18.941125592742086</c:v>
                </c:pt>
                <c:pt idx="10099">
                  <c:v>18.941119673762525</c:v>
                </c:pt>
                <c:pt idx="10100">
                  <c:v>18.941113730699087</c:v>
                </c:pt>
                <c:pt idx="10101">
                  <c:v>18.941107763590505</c:v>
                </c:pt>
                <c:pt idx="10102">
                  <c:v>18.941101772476799</c:v>
                </c:pt>
                <c:pt idx="10103">
                  <c:v>18.9410957573979</c:v>
                </c:pt>
                <c:pt idx="10104">
                  <c:v>18.941089718393499</c:v>
                </c:pt>
                <c:pt idx="10105">
                  <c:v>18.941083655503689</c:v>
                </c:pt>
                <c:pt idx="10106">
                  <c:v>18.941077568768499</c:v>
                </c:pt>
                <c:pt idx="10107">
                  <c:v>18.941071458227999</c:v>
                </c:pt>
                <c:pt idx="10108">
                  <c:v>18.941065323922388</c:v>
                </c:pt>
                <c:pt idx="10109">
                  <c:v>18.941059165891701</c:v>
                </c:pt>
                <c:pt idx="10110">
                  <c:v>18.941052984176402</c:v>
                </c:pt>
                <c:pt idx="10111">
                  <c:v>18.941046778816787</c:v>
                </c:pt>
                <c:pt idx="10112">
                  <c:v>18.941040549853081</c:v>
                </c:pt>
                <c:pt idx="10113">
                  <c:v>18.941034297326116</c:v>
                </c:pt>
                <c:pt idx="10114">
                  <c:v>18.941028021276601</c:v>
                </c:pt>
                <c:pt idx="10115">
                  <c:v>18.941021721744601</c:v>
                </c:pt>
                <c:pt idx="10116">
                  <c:v>18.941015398770986</c:v>
                </c:pt>
                <c:pt idx="10117">
                  <c:v>18.941009052396499</c:v>
                </c:pt>
                <c:pt idx="10118">
                  <c:v>18.941002682661665</c:v>
                </c:pt>
                <c:pt idx="10119">
                  <c:v>18.9409962896084</c:v>
                </c:pt>
                <c:pt idx="10120">
                  <c:v>18.940989873276589</c:v>
                </c:pt>
                <c:pt idx="10121">
                  <c:v>18.940983433707487</c:v>
                </c:pt>
                <c:pt idx="10122">
                  <c:v>18.940976970942089</c:v>
                </c:pt>
                <c:pt idx="10123">
                  <c:v>18.940970485022099</c:v>
                </c:pt>
                <c:pt idx="10124">
                  <c:v>18.940963975988087</c:v>
                </c:pt>
                <c:pt idx="10125">
                  <c:v>18.940957443881388</c:v>
                </c:pt>
                <c:pt idx="10126">
                  <c:v>18.940950888743487</c:v>
                </c:pt>
                <c:pt idx="10127">
                  <c:v>18.940944310615802</c:v>
                </c:pt>
                <c:pt idx="10128">
                  <c:v>18.940937709539586</c:v>
                </c:pt>
                <c:pt idx="10129">
                  <c:v>18.9409310855564</c:v>
                </c:pt>
                <c:pt idx="10130">
                  <c:v>18.940924438707889</c:v>
                </c:pt>
                <c:pt idx="10131">
                  <c:v>18.9409177690357</c:v>
                </c:pt>
                <c:pt idx="10132">
                  <c:v>18.940911076581489</c:v>
                </c:pt>
                <c:pt idx="10133">
                  <c:v>18.940904361386899</c:v>
                </c:pt>
                <c:pt idx="10134">
                  <c:v>18.9408976234939</c:v>
                </c:pt>
                <c:pt idx="10135">
                  <c:v>18.940890862944286</c:v>
                </c:pt>
                <c:pt idx="10136">
                  <c:v>18.940884079780087</c:v>
                </c:pt>
                <c:pt idx="10137">
                  <c:v>18.940877274043189</c:v>
                </c:pt>
                <c:pt idx="10138">
                  <c:v>18.940870445775687</c:v>
                </c:pt>
                <c:pt idx="10139">
                  <c:v>18.9408635950197</c:v>
                </c:pt>
                <c:pt idx="10140">
                  <c:v>18.940856721817614</c:v>
                </c:pt>
                <c:pt idx="10141">
                  <c:v>18.940849826211089</c:v>
                </c:pt>
                <c:pt idx="10142">
                  <c:v>18.940842908242889</c:v>
                </c:pt>
                <c:pt idx="10143">
                  <c:v>18.940835967955501</c:v>
                </c:pt>
                <c:pt idx="10144">
                  <c:v>18.940829005390889</c:v>
                </c:pt>
                <c:pt idx="10145">
                  <c:v>18.940822020592087</c:v>
                </c:pt>
                <c:pt idx="10146">
                  <c:v>18.940815013601199</c:v>
                </c:pt>
                <c:pt idx="10147">
                  <c:v>18.940807984460889</c:v>
                </c:pt>
                <c:pt idx="10148">
                  <c:v>18.940800933213886</c:v>
                </c:pt>
                <c:pt idx="10149">
                  <c:v>18.940793859902616</c:v>
                </c:pt>
                <c:pt idx="10150">
                  <c:v>18.940786764570689</c:v>
                </c:pt>
                <c:pt idx="10151">
                  <c:v>18.940779647259916</c:v>
                </c:pt>
                <c:pt idx="10152">
                  <c:v>18.940772508014089</c:v>
                </c:pt>
                <c:pt idx="10153">
                  <c:v>18.940765346875502</c:v>
                </c:pt>
                <c:pt idx="10154">
                  <c:v>18.940758163887299</c:v>
                </c:pt>
                <c:pt idx="10155">
                  <c:v>18.9407509590926</c:v>
                </c:pt>
                <c:pt idx="10156">
                  <c:v>18.940743732534202</c:v>
                </c:pt>
                <c:pt idx="10157">
                  <c:v>18.940736484256174</c:v>
                </c:pt>
                <c:pt idx="10158">
                  <c:v>18.940729214300749</c:v>
                </c:pt>
                <c:pt idx="10159">
                  <c:v>18.940721922712289</c:v>
                </c:pt>
                <c:pt idx="10160">
                  <c:v>18.940714609532854</c:v>
                </c:pt>
                <c:pt idx="10161">
                  <c:v>18.94070727480678</c:v>
                </c:pt>
                <c:pt idx="10162">
                  <c:v>18.940699918577135</c:v>
                </c:pt>
                <c:pt idx="10163">
                  <c:v>18.940692540887603</c:v>
                </c:pt>
                <c:pt idx="10164">
                  <c:v>18.940685141782087</c:v>
                </c:pt>
                <c:pt idx="10165">
                  <c:v>18.940677721303189</c:v>
                </c:pt>
                <c:pt idx="10166">
                  <c:v>18.940670279495489</c:v>
                </c:pt>
                <c:pt idx="10167">
                  <c:v>18.940662816402586</c:v>
                </c:pt>
                <c:pt idx="10168">
                  <c:v>18.940655332067681</c:v>
                </c:pt>
                <c:pt idx="10169">
                  <c:v>18.940647826535084</c:v>
                </c:pt>
                <c:pt idx="10170">
                  <c:v>18.940640299848972</c:v>
                </c:pt>
                <c:pt idx="10171">
                  <c:v>18.940632752053027</c:v>
                </c:pt>
                <c:pt idx="10172">
                  <c:v>18.940625183191141</c:v>
                </c:pt>
                <c:pt idx="10173">
                  <c:v>18.940617593307255</c:v>
                </c:pt>
                <c:pt idx="10174">
                  <c:v>18.940609982445924</c:v>
                </c:pt>
                <c:pt idx="10175">
                  <c:v>18.940602350651016</c:v>
                </c:pt>
                <c:pt idx="10176">
                  <c:v>18.940594697966734</c:v>
                </c:pt>
                <c:pt idx="10177">
                  <c:v>18.940587024437686</c:v>
                </c:pt>
                <c:pt idx="10178">
                  <c:v>18.940579330107322</c:v>
                </c:pt>
                <c:pt idx="10179">
                  <c:v>18.94057161502117</c:v>
                </c:pt>
                <c:pt idx="10180">
                  <c:v>18.940563879222754</c:v>
                </c:pt>
                <c:pt idx="10181">
                  <c:v>18.940556122757499</c:v>
                </c:pt>
                <c:pt idx="10182">
                  <c:v>18.94054834566867</c:v>
                </c:pt>
                <c:pt idx="10183">
                  <c:v>18.940540548001607</c:v>
                </c:pt>
                <c:pt idx="10184">
                  <c:v>18.940532729801486</c:v>
                </c:pt>
                <c:pt idx="10185">
                  <c:v>18.940524891111625</c:v>
                </c:pt>
                <c:pt idx="10186">
                  <c:v>18.940517031977802</c:v>
                </c:pt>
                <c:pt idx="10187">
                  <c:v>18.940509152444989</c:v>
                </c:pt>
                <c:pt idx="10188">
                  <c:v>18.94050125255697</c:v>
                </c:pt>
                <c:pt idx="10189">
                  <c:v>18.940493332359349</c:v>
                </c:pt>
                <c:pt idx="10190">
                  <c:v>18.940485391897287</c:v>
                </c:pt>
                <c:pt idx="10191">
                  <c:v>18.940477431215189</c:v>
                </c:pt>
                <c:pt idx="10192">
                  <c:v>18.940469450358286</c:v>
                </c:pt>
                <c:pt idx="10193">
                  <c:v>18.940461449371689</c:v>
                </c:pt>
                <c:pt idx="10194">
                  <c:v>18.9404534283006</c:v>
                </c:pt>
                <c:pt idx="10195">
                  <c:v>18.940445387189996</c:v>
                </c:pt>
                <c:pt idx="10196">
                  <c:v>18.940437326085689</c:v>
                </c:pt>
                <c:pt idx="10197">
                  <c:v>18.940429245031883</c:v>
                </c:pt>
                <c:pt idx="10198">
                  <c:v>18.940421144075486</c:v>
                </c:pt>
                <c:pt idx="10199">
                  <c:v>18.940413023260589</c:v>
                </c:pt>
                <c:pt idx="10200">
                  <c:v>18.940404882632734</c:v>
                </c:pt>
                <c:pt idx="10201">
                  <c:v>18.940396722238187</c:v>
                </c:pt>
                <c:pt idx="10202">
                  <c:v>18.940388542121344</c:v>
                </c:pt>
                <c:pt idx="10203">
                  <c:v>18.94038034232878</c:v>
                </c:pt>
                <c:pt idx="10204">
                  <c:v>18.940372122906087</c:v>
                </c:pt>
                <c:pt idx="10205">
                  <c:v>18.940363883898289</c:v>
                </c:pt>
                <c:pt idx="10206">
                  <c:v>18.940355625351302</c:v>
                </c:pt>
                <c:pt idx="10207">
                  <c:v>18.940347347310805</c:v>
                </c:pt>
                <c:pt idx="10208">
                  <c:v>18.940339049822885</c:v>
                </c:pt>
                <c:pt idx="10209">
                  <c:v>18.940330732933425</c:v>
                </c:pt>
                <c:pt idx="10210">
                  <c:v>18.940322396688586</c:v>
                </c:pt>
                <c:pt idx="10211">
                  <c:v>18.940314041133149</c:v>
                </c:pt>
                <c:pt idx="10212">
                  <c:v>18.9403056663146</c:v>
                </c:pt>
                <c:pt idx="10213">
                  <c:v>18.940297272277565</c:v>
                </c:pt>
                <c:pt idx="10214">
                  <c:v>18.940288859069486</c:v>
                </c:pt>
                <c:pt idx="10215">
                  <c:v>18.940280426735196</c:v>
                </c:pt>
                <c:pt idx="10216">
                  <c:v>18.940271975321625</c:v>
                </c:pt>
                <c:pt idx="10217">
                  <c:v>18.940263504875041</c:v>
                </c:pt>
                <c:pt idx="10218">
                  <c:v>18.9402550154417</c:v>
                </c:pt>
                <c:pt idx="10219">
                  <c:v>18.940246507066941</c:v>
                </c:pt>
                <c:pt idx="10220">
                  <c:v>18.94023797979867</c:v>
                </c:pt>
                <c:pt idx="10221">
                  <c:v>18.940229433682148</c:v>
                </c:pt>
                <c:pt idx="10222">
                  <c:v>18.940220868764065</c:v>
                </c:pt>
                <c:pt idx="10223">
                  <c:v>18.940212285091025</c:v>
                </c:pt>
                <c:pt idx="10224">
                  <c:v>18.940203682709669</c:v>
                </c:pt>
                <c:pt idx="10225">
                  <c:v>18.9401950616666</c:v>
                </c:pt>
                <c:pt idx="10226">
                  <c:v>18.940186422007887</c:v>
                </c:pt>
                <c:pt idx="10227">
                  <c:v>18.9401777637805</c:v>
                </c:pt>
                <c:pt idx="10228">
                  <c:v>18.940169087030956</c:v>
                </c:pt>
                <c:pt idx="10229">
                  <c:v>18.9401603918066</c:v>
                </c:pt>
                <c:pt idx="10230">
                  <c:v>18.940151678153502</c:v>
                </c:pt>
                <c:pt idx="10231">
                  <c:v>18.94014294611847</c:v>
                </c:pt>
                <c:pt idx="10232">
                  <c:v>18.940134195749089</c:v>
                </c:pt>
                <c:pt idx="10233">
                  <c:v>18.940125427091701</c:v>
                </c:pt>
                <c:pt idx="10234">
                  <c:v>18.940116640192876</c:v>
                </c:pt>
                <c:pt idx="10235">
                  <c:v>18.940107835100523</c:v>
                </c:pt>
                <c:pt idx="10236">
                  <c:v>18.940099011860976</c:v>
                </c:pt>
                <c:pt idx="10237">
                  <c:v>18.940090170521525</c:v>
                </c:pt>
                <c:pt idx="10238">
                  <c:v>18.940081311129589</c:v>
                </c:pt>
                <c:pt idx="10239">
                  <c:v>18.940072433731483</c:v>
                </c:pt>
                <c:pt idx="10240">
                  <c:v>18.940063538375007</c:v>
                </c:pt>
                <c:pt idx="10241">
                  <c:v>18.940054625107699</c:v>
                </c:pt>
                <c:pt idx="10242">
                  <c:v>18.940045693975623</c:v>
                </c:pt>
                <c:pt idx="10243">
                  <c:v>18.94003674502698</c:v>
                </c:pt>
                <c:pt idx="10244">
                  <c:v>18.940027778309101</c:v>
                </c:pt>
                <c:pt idx="10245">
                  <c:v>18.940018793869289</c:v>
                </c:pt>
                <c:pt idx="10246">
                  <c:v>18.940009791754687</c:v>
                </c:pt>
                <c:pt idx="10247">
                  <c:v>18.940000772012802</c:v>
                </c:pt>
                <c:pt idx="10248">
                  <c:v>18.939991734691201</c:v>
                </c:pt>
                <c:pt idx="10249">
                  <c:v>18.939982679837389</c:v>
                </c:pt>
                <c:pt idx="10250">
                  <c:v>18.939973607499031</c:v>
                </c:pt>
                <c:pt idx="10251">
                  <c:v>18.939964517723499</c:v>
                </c:pt>
                <c:pt idx="10252">
                  <c:v>18.939955410559005</c:v>
                </c:pt>
                <c:pt idx="10253">
                  <c:v>18.939946286051889</c:v>
                </c:pt>
                <c:pt idx="10254">
                  <c:v>18.939937144251299</c:v>
                </c:pt>
                <c:pt idx="10255">
                  <c:v>18.939927985204299</c:v>
                </c:pt>
                <c:pt idx="10256">
                  <c:v>18.939918808958801</c:v>
                </c:pt>
                <c:pt idx="10257">
                  <c:v>18.939909615562588</c:v>
                </c:pt>
                <c:pt idx="10258">
                  <c:v>18.939900405063501</c:v>
                </c:pt>
                <c:pt idx="10259">
                  <c:v>18.939891177509399</c:v>
                </c:pt>
                <c:pt idx="10260">
                  <c:v>18.9398819329483</c:v>
                </c:pt>
                <c:pt idx="10261">
                  <c:v>18.939872671427889</c:v>
                </c:pt>
                <c:pt idx="10262">
                  <c:v>18.939863392996635</c:v>
                </c:pt>
                <c:pt idx="10263">
                  <c:v>18.939854097702131</c:v>
                </c:pt>
                <c:pt idx="10264">
                  <c:v>18.93984478559253</c:v>
                </c:pt>
                <c:pt idx="10265">
                  <c:v>18.93983545671621</c:v>
                </c:pt>
                <c:pt idx="10266">
                  <c:v>18.939826111120599</c:v>
                </c:pt>
                <c:pt idx="10267">
                  <c:v>18.939816748854735</c:v>
                </c:pt>
                <c:pt idx="10268">
                  <c:v>18.939807369966001</c:v>
                </c:pt>
                <c:pt idx="10269">
                  <c:v>18.93705976281634</c:v>
                </c:pt>
                <c:pt idx="10270">
                  <c:v>18.937047782203788</c:v>
                </c:pt>
                <c:pt idx="10271">
                  <c:v>18.937035797621</c:v>
                </c:pt>
                <c:pt idx="10272">
                  <c:v>18.937023809117189</c:v>
                </c:pt>
                <c:pt idx="10273">
                  <c:v>18.9370118167421</c:v>
                </c:pt>
                <c:pt idx="10274">
                  <c:v>18.936999820544987</c:v>
                </c:pt>
                <c:pt idx="10275">
                  <c:v>18.936987820575599</c:v>
                </c:pt>
                <c:pt idx="10276">
                  <c:v>18.936975816883535</c:v>
                </c:pt>
                <c:pt idx="10277">
                  <c:v>18.9369638095177</c:v>
                </c:pt>
                <c:pt idx="10278">
                  <c:v>18.936951798528131</c:v>
                </c:pt>
                <c:pt idx="10279">
                  <c:v>18.936939783963719</c:v>
                </c:pt>
                <c:pt idx="10280">
                  <c:v>18.936927765874898</c:v>
                </c:pt>
                <c:pt idx="10281">
                  <c:v>18.936915744309999</c:v>
                </c:pt>
                <c:pt idx="10282">
                  <c:v>18.936903719318735</c:v>
                </c:pt>
                <c:pt idx="10283">
                  <c:v>18.936891690950535</c:v>
                </c:pt>
                <c:pt idx="10284">
                  <c:v>18.936879659254735</c:v>
                </c:pt>
                <c:pt idx="10285">
                  <c:v>18.936867624280701</c:v>
                </c:pt>
                <c:pt idx="10286">
                  <c:v>18.936855586077101</c:v>
                </c:pt>
                <c:pt idx="10287">
                  <c:v>18.936843544693886</c:v>
                </c:pt>
                <c:pt idx="10288">
                  <c:v>18.936831500180187</c:v>
                </c:pt>
                <c:pt idx="10289">
                  <c:v>18.936819452585102</c:v>
                </c:pt>
                <c:pt idx="10290">
                  <c:v>18.9368074019578</c:v>
                </c:pt>
                <c:pt idx="10291">
                  <c:v>18.936795348347488</c:v>
                </c:pt>
                <c:pt idx="10292">
                  <c:v>18.936783291803089</c:v>
                </c:pt>
                <c:pt idx="10293">
                  <c:v>18.936771232374152</c:v>
                </c:pt>
                <c:pt idx="10294">
                  <c:v>18.936759170109596</c:v>
                </c:pt>
                <c:pt idx="10295">
                  <c:v>18.9367471050587</c:v>
                </c:pt>
                <c:pt idx="10296">
                  <c:v>18.936735037269756</c:v>
                </c:pt>
                <c:pt idx="10297">
                  <c:v>18.936722966792889</c:v>
                </c:pt>
                <c:pt idx="10298">
                  <c:v>18.936710893676189</c:v>
                </c:pt>
                <c:pt idx="10299">
                  <c:v>18.936698817968889</c:v>
                </c:pt>
                <c:pt idx="10300">
                  <c:v>18.936686739720056</c:v>
                </c:pt>
                <c:pt idx="10301">
                  <c:v>18.936674658978902</c:v>
                </c:pt>
                <c:pt idx="10302">
                  <c:v>18.936662575793523</c:v>
                </c:pt>
                <c:pt idx="10303">
                  <c:v>18.9366504902138</c:v>
                </c:pt>
                <c:pt idx="10304">
                  <c:v>18.936638402287887</c:v>
                </c:pt>
                <c:pt idx="10305">
                  <c:v>18.936626312064789</c:v>
                </c:pt>
                <c:pt idx="10306">
                  <c:v>18.936614219593189</c:v>
                </c:pt>
                <c:pt idx="10307">
                  <c:v>18.936602124922189</c:v>
                </c:pt>
                <c:pt idx="10308">
                  <c:v>18.936590028100287</c:v>
                </c:pt>
                <c:pt idx="10309">
                  <c:v>18.936577929176288</c:v>
                </c:pt>
                <c:pt idx="10310">
                  <c:v>18.936565828198798</c:v>
                </c:pt>
                <c:pt idx="10311">
                  <c:v>18.936553725216839</c:v>
                </c:pt>
                <c:pt idx="10312">
                  <c:v>18.936541620278302</c:v>
                </c:pt>
                <c:pt idx="10313">
                  <c:v>18.936529513432589</c:v>
                </c:pt>
                <c:pt idx="10314">
                  <c:v>18.936517404727748</c:v>
                </c:pt>
                <c:pt idx="10315">
                  <c:v>18.936505294212999</c:v>
                </c:pt>
                <c:pt idx="10316">
                  <c:v>18.936493181936189</c:v>
                </c:pt>
                <c:pt idx="10317">
                  <c:v>18.9364810679462</c:v>
                </c:pt>
                <c:pt idx="10318">
                  <c:v>18.936468952291399</c:v>
                </c:pt>
                <c:pt idx="10319">
                  <c:v>18.936456835020074</c:v>
                </c:pt>
                <c:pt idx="10320">
                  <c:v>18.936444716181189</c:v>
                </c:pt>
                <c:pt idx="10321">
                  <c:v>18.93643259582247</c:v>
                </c:pt>
                <c:pt idx="10322">
                  <c:v>18.936420473992989</c:v>
                </c:pt>
                <c:pt idx="10323">
                  <c:v>18.9364083507405</c:v>
                </c:pt>
                <c:pt idx="10324">
                  <c:v>18.936396226113587</c:v>
                </c:pt>
                <c:pt idx="10325">
                  <c:v>18.936384100160389</c:v>
                </c:pt>
                <c:pt idx="10326">
                  <c:v>18.936371972929056</c:v>
                </c:pt>
                <c:pt idx="10327">
                  <c:v>18.936359844468502</c:v>
                </c:pt>
                <c:pt idx="10328">
                  <c:v>18.936347714826088</c:v>
                </c:pt>
                <c:pt idx="10329">
                  <c:v>18.936335584050401</c:v>
                </c:pt>
                <c:pt idx="10330">
                  <c:v>18.936323452189502</c:v>
                </c:pt>
                <c:pt idx="10331">
                  <c:v>18.936311319291505</c:v>
                </c:pt>
                <c:pt idx="10332">
                  <c:v>18.936299185404501</c:v>
                </c:pt>
                <c:pt idx="10333">
                  <c:v>18.9362870505764</c:v>
                </c:pt>
                <c:pt idx="10334">
                  <c:v>18.936274914855399</c:v>
                </c:pt>
                <c:pt idx="10335">
                  <c:v>18.9362627782895</c:v>
                </c:pt>
                <c:pt idx="10336">
                  <c:v>18.936250640926499</c:v>
                </c:pt>
                <c:pt idx="10337">
                  <c:v>18.936238502814401</c:v>
                </c:pt>
                <c:pt idx="10338">
                  <c:v>18.936226364001087</c:v>
                </c:pt>
                <c:pt idx="10339">
                  <c:v>18.936214224534499</c:v>
                </c:pt>
                <c:pt idx="10340">
                  <c:v>18.936202084462089</c:v>
                </c:pt>
                <c:pt idx="10341">
                  <c:v>18.936189943832499</c:v>
                </c:pt>
                <c:pt idx="10342">
                  <c:v>18.936177802692701</c:v>
                </c:pt>
                <c:pt idx="10343">
                  <c:v>18.936165661090929</c:v>
                </c:pt>
                <c:pt idx="10344">
                  <c:v>18.9361535190742</c:v>
                </c:pt>
                <c:pt idx="10345">
                  <c:v>18.936141376690902</c:v>
                </c:pt>
                <c:pt idx="10346">
                  <c:v>18.936129233988009</c:v>
                </c:pt>
                <c:pt idx="10347">
                  <c:v>18.9361170910142</c:v>
                </c:pt>
                <c:pt idx="10348">
                  <c:v>18.936104947816101</c:v>
                </c:pt>
                <c:pt idx="10349">
                  <c:v>18.936092804441589</c:v>
                </c:pt>
                <c:pt idx="10350">
                  <c:v>18.936080660938</c:v>
                </c:pt>
                <c:pt idx="10351">
                  <c:v>18.936068517353</c:v>
                </c:pt>
                <c:pt idx="10352">
                  <c:v>18.93605637373367</c:v>
                </c:pt>
                <c:pt idx="10353">
                  <c:v>18.936044230127845</c:v>
                </c:pt>
                <c:pt idx="10354">
                  <c:v>18.936032086582983</c:v>
                </c:pt>
                <c:pt idx="10355">
                  <c:v>18.936019943146189</c:v>
                </c:pt>
                <c:pt idx="10356">
                  <c:v>18.9360077998649</c:v>
                </c:pt>
                <c:pt idx="10357">
                  <c:v>18.935995656786005</c:v>
                </c:pt>
                <c:pt idx="10358">
                  <c:v>18.935983513957002</c:v>
                </c:pt>
                <c:pt idx="10359">
                  <c:v>18.935971371425186</c:v>
                </c:pt>
                <c:pt idx="10360">
                  <c:v>18.9359592292376</c:v>
                </c:pt>
                <c:pt idx="10361">
                  <c:v>18.935947087441289</c:v>
                </c:pt>
                <c:pt idx="10362">
                  <c:v>18.935934946083599</c:v>
                </c:pt>
                <c:pt idx="10363">
                  <c:v>18.935922805211487</c:v>
                </c:pt>
                <c:pt idx="10364">
                  <c:v>18.935910664871887</c:v>
                </c:pt>
                <c:pt idx="10365">
                  <c:v>18.935898525111899</c:v>
                </c:pt>
                <c:pt idx="10366">
                  <c:v>18.935886385978389</c:v>
                </c:pt>
                <c:pt idx="10367">
                  <c:v>18.935874247518299</c:v>
                </c:pt>
                <c:pt idx="10368">
                  <c:v>18.935862109778601</c:v>
                </c:pt>
                <c:pt idx="10369">
                  <c:v>18.935849972806089</c:v>
                </c:pt>
                <c:pt idx="10370">
                  <c:v>18.935837836647487</c:v>
                </c:pt>
                <c:pt idx="10371">
                  <c:v>18.9358257013497</c:v>
                </c:pt>
                <c:pt idx="10372">
                  <c:v>18.9358135669594</c:v>
                </c:pt>
                <c:pt idx="10373">
                  <c:v>18.935801433523189</c:v>
                </c:pt>
                <c:pt idx="10374">
                  <c:v>18.935789301088089</c:v>
                </c:pt>
                <c:pt idx="10375">
                  <c:v>18.935777169700401</c:v>
                </c:pt>
                <c:pt idx="10376">
                  <c:v>18.9357650394067</c:v>
                </c:pt>
                <c:pt idx="10377">
                  <c:v>18.935752910253587</c:v>
                </c:pt>
                <c:pt idx="10378">
                  <c:v>18.935740782287589</c:v>
                </c:pt>
                <c:pt idx="10379">
                  <c:v>18.93572865555517</c:v>
                </c:pt>
                <c:pt idx="10380">
                  <c:v>18.935716530102663</c:v>
                </c:pt>
                <c:pt idx="10381">
                  <c:v>18.935704405977056</c:v>
                </c:pt>
                <c:pt idx="10382">
                  <c:v>18.935692283223915</c:v>
                </c:pt>
                <c:pt idx="10383">
                  <c:v>18.935680161890399</c:v>
                </c:pt>
                <c:pt idx="10384">
                  <c:v>18.935668042021696</c:v>
                </c:pt>
                <c:pt idx="10385">
                  <c:v>18.935655923664999</c:v>
                </c:pt>
                <c:pt idx="10386">
                  <c:v>18.935643806865571</c:v>
                </c:pt>
                <c:pt idx="10387">
                  <c:v>18.935631691670881</c:v>
                </c:pt>
                <c:pt idx="10388">
                  <c:v>18.935619578125653</c:v>
                </c:pt>
                <c:pt idx="10389">
                  <c:v>18.935607466277599</c:v>
                </c:pt>
                <c:pt idx="10390">
                  <c:v>18.935595356171074</c:v>
                </c:pt>
                <c:pt idx="10391">
                  <c:v>18.935583247853089</c:v>
                </c:pt>
                <c:pt idx="10392">
                  <c:v>18.935571141369159</c:v>
                </c:pt>
                <c:pt idx="10393">
                  <c:v>18.935559036765454</c:v>
                </c:pt>
                <c:pt idx="10394">
                  <c:v>18.935546934087917</c:v>
                </c:pt>
                <c:pt idx="10395">
                  <c:v>18.935534833382171</c:v>
                </c:pt>
                <c:pt idx="10396">
                  <c:v>18.935522734694189</c:v>
                </c:pt>
                <c:pt idx="10397">
                  <c:v>18.935510638069605</c:v>
                </c:pt>
                <c:pt idx="10398">
                  <c:v>18.935498543554488</c:v>
                </c:pt>
                <c:pt idx="10399">
                  <c:v>18.935486451193889</c:v>
                </c:pt>
                <c:pt idx="10400">
                  <c:v>18.935474361034</c:v>
                </c:pt>
                <c:pt idx="10401">
                  <c:v>18.935462273119725</c:v>
                </c:pt>
                <c:pt idx="10402">
                  <c:v>18.9354501874978</c:v>
                </c:pt>
                <c:pt idx="10403">
                  <c:v>18.9354381042127</c:v>
                </c:pt>
                <c:pt idx="10404">
                  <c:v>18.935426023310189</c:v>
                </c:pt>
                <c:pt idx="10405">
                  <c:v>18.93541394483557</c:v>
                </c:pt>
                <c:pt idx="10406">
                  <c:v>18.935401868834788</c:v>
                </c:pt>
                <c:pt idx="10407">
                  <c:v>18.935389795352599</c:v>
                </c:pt>
                <c:pt idx="10408">
                  <c:v>18.935377724434531</c:v>
                </c:pt>
                <c:pt idx="10409">
                  <c:v>18.935365656125686</c:v>
                </c:pt>
                <c:pt idx="10410">
                  <c:v>18.935353590471486</c:v>
                </c:pt>
                <c:pt idx="10411">
                  <c:v>18.935341527516989</c:v>
                </c:pt>
                <c:pt idx="10412">
                  <c:v>18.935329467307081</c:v>
                </c:pt>
                <c:pt idx="10413">
                  <c:v>18.935317409887599</c:v>
                </c:pt>
                <c:pt idx="10414">
                  <c:v>18.935305355302788</c:v>
                </c:pt>
                <c:pt idx="10415">
                  <c:v>18.935293303598002</c:v>
                </c:pt>
                <c:pt idx="10416">
                  <c:v>18.9352812548182</c:v>
                </c:pt>
                <c:pt idx="10417">
                  <c:v>18.935269209008087</c:v>
                </c:pt>
                <c:pt idx="10418">
                  <c:v>18.935257166212931</c:v>
                </c:pt>
                <c:pt idx="10419">
                  <c:v>18.9352451264769</c:v>
                </c:pt>
                <c:pt idx="10420">
                  <c:v>18.93523308984507</c:v>
                </c:pt>
                <c:pt idx="10421">
                  <c:v>18.935221056362789</c:v>
                </c:pt>
                <c:pt idx="10422">
                  <c:v>18.935209026073789</c:v>
                </c:pt>
                <c:pt idx="10423">
                  <c:v>18.935196999023052</c:v>
                </c:pt>
                <c:pt idx="10424">
                  <c:v>18.935184975255599</c:v>
                </c:pt>
                <c:pt idx="10425">
                  <c:v>18.9351729548154</c:v>
                </c:pt>
                <c:pt idx="10426">
                  <c:v>18.935160937747089</c:v>
                </c:pt>
                <c:pt idx="10427">
                  <c:v>18.935148924095401</c:v>
                </c:pt>
                <c:pt idx="10428">
                  <c:v>18.935136913904159</c:v>
                </c:pt>
                <c:pt idx="10429">
                  <c:v>18.935124907218601</c:v>
                </c:pt>
                <c:pt idx="10430">
                  <c:v>18.935112904082189</c:v>
                </c:pt>
                <c:pt idx="10431">
                  <c:v>18.935100904539492</c:v>
                </c:pt>
                <c:pt idx="10432">
                  <c:v>18.935088908635102</c:v>
                </c:pt>
                <c:pt idx="10433">
                  <c:v>18.935076916412701</c:v>
                </c:pt>
                <c:pt idx="10434">
                  <c:v>18.935064927916631</c:v>
                </c:pt>
                <c:pt idx="10435">
                  <c:v>18.935052943190787</c:v>
                </c:pt>
                <c:pt idx="10436">
                  <c:v>18.935040962279487</c:v>
                </c:pt>
                <c:pt idx="10437">
                  <c:v>18.935028985226499</c:v>
                </c:pt>
                <c:pt idx="10438">
                  <c:v>18.935017012075889</c:v>
                </c:pt>
                <c:pt idx="10439">
                  <c:v>18.935005042871389</c:v>
                </c:pt>
                <c:pt idx="10440">
                  <c:v>18.934993077657101</c:v>
                </c:pt>
                <c:pt idx="10441">
                  <c:v>18.934981116476916</c:v>
                </c:pt>
                <c:pt idx="10442">
                  <c:v>18.934969159373601</c:v>
                </c:pt>
                <c:pt idx="10443">
                  <c:v>18.934957206391999</c:v>
                </c:pt>
                <c:pt idx="10444">
                  <c:v>18.934945257575187</c:v>
                </c:pt>
                <c:pt idx="10445">
                  <c:v>18.934933312967086</c:v>
                </c:pt>
                <c:pt idx="10446">
                  <c:v>18.934921372611001</c:v>
                </c:pt>
                <c:pt idx="10447">
                  <c:v>18.934909436550399</c:v>
                </c:pt>
                <c:pt idx="10448">
                  <c:v>18.9348975048289</c:v>
                </c:pt>
                <c:pt idx="10449">
                  <c:v>18.934885577489901</c:v>
                </c:pt>
                <c:pt idx="10450">
                  <c:v>18.934873654576631</c:v>
                </c:pt>
                <c:pt idx="10451">
                  <c:v>18.934861736132625</c:v>
                </c:pt>
                <c:pt idx="10452">
                  <c:v>18.934849822200501</c:v>
                </c:pt>
                <c:pt idx="10453">
                  <c:v>18.9348379128242</c:v>
                </c:pt>
                <c:pt idx="10454">
                  <c:v>18.934826008046535</c:v>
                </c:pt>
                <c:pt idx="10455">
                  <c:v>18.934814107910817</c:v>
                </c:pt>
                <c:pt idx="10456">
                  <c:v>18.934802212459601</c:v>
                </c:pt>
                <c:pt idx="10457">
                  <c:v>18.934790321736287</c:v>
                </c:pt>
                <c:pt idx="10458">
                  <c:v>18.934778435783887</c:v>
                </c:pt>
                <c:pt idx="10459">
                  <c:v>18.934766554645087</c:v>
                </c:pt>
                <c:pt idx="10460">
                  <c:v>18.934754678362889</c:v>
                </c:pt>
                <c:pt idx="10461">
                  <c:v>18.934742806979507</c:v>
                </c:pt>
                <c:pt idx="10462">
                  <c:v>18.93473094053877</c:v>
                </c:pt>
                <c:pt idx="10463">
                  <c:v>18.934719079082786</c:v>
                </c:pt>
                <c:pt idx="10464">
                  <c:v>18.934707222654001</c:v>
                </c:pt>
                <c:pt idx="10465">
                  <c:v>18.934695371295199</c:v>
                </c:pt>
                <c:pt idx="10466">
                  <c:v>18.934683525048801</c:v>
                </c:pt>
                <c:pt idx="10467">
                  <c:v>18.9346716839575</c:v>
                </c:pt>
                <c:pt idx="10468">
                  <c:v>18.934659848063486</c:v>
                </c:pt>
                <c:pt idx="10469">
                  <c:v>18.934648017409302</c:v>
                </c:pt>
                <c:pt idx="10470">
                  <c:v>18.934636192037189</c:v>
                </c:pt>
                <c:pt idx="10471">
                  <c:v>18.934624371989141</c:v>
                </c:pt>
                <c:pt idx="10472">
                  <c:v>18.934612557308089</c:v>
                </c:pt>
                <c:pt idx="10473">
                  <c:v>18.934600748035788</c:v>
                </c:pt>
                <c:pt idx="10474">
                  <c:v>18.934588944214205</c:v>
                </c:pt>
                <c:pt idx="10475">
                  <c:v>18.934577145885498</c:v>
                </c:pt>
                <c:pt idx="10476">
                  <c:v>18.934565353091731</c:v>
                </c:pt>
                <c:pt idx="10477">
                  <c:v>18.934553565874701</c:v>
                </c:pt>
                <c:pt idx="10478">
                  <c:v>18.934541784276501</c:v>
                </c:pt>
                <c:pt idx="10479">
                  <c:v>18.934530008338889</c:v>
                </c:pt>
                <c:pt idx="10480">
                  <c:v>18.934518238103589</c:v>
                </c:pt>
                <c:pt idx="10481">
                  <c:v>18.934506473612405</c:v>
                </c:pt>
                <c:pt idx="10482">
                  <c:v>18.934494714906901</c:v>
                </c:pt>
                <c:pt idx="10483">
                  <c:v>18.934482962028799</c:v>
                </c:pt>
                <c:pt idx="10484">
                  <c:v>18.934471215019698</c:v>
                </c:pt>
                <c:pt idx="10485">
                  <c:v>18.934459473920889</c:v>
                </c:pt>
                <c:pt idx="10486">
                  <c:v>18.934447738774189</c:v>
                </c:pt>
                <c:pt idx="10487">
                  <c:v>18.934436009620686</c:v>
                </c:pt>
                <c:pt idx="10488">
                  <c:v>18.93442428650167</c:v>
                </c:pt>
                <c:pt idx="10489">
                  <c:v>18.9344125694589</c:v>
                </c:pt>
                <c:pt idx="10490">
                  <c:v>18.934400858532989</c:v>
                </c:pt>
                <c:pt idx="10491">
                  <c:v>18.934389153765586</c:v>
                </c:pt>
                <c:pt idx="10492">
                  <c:v>18.934377455197598</c:v>
                </c:pt>
                <c:pt idx="10493">
                  <c:v>18.934365762870243</c:v>
                </c:pt>
                <c:pt idx="10494">
                  <c:v>18.934354076823887</c:v>
                </c:pt>
                <c:pt idx="10495">
                  <c:v>18.934342397100089</c:v>
                </c:pt>
                <c:pt idx="10496">
                  <c:v>18.93433072374</c:v>
                </c:pt>
                <c:pt idx="10497">
                  <c:v>18.934319056783789</c:v>
                </c:pt>
                <c:pt idx="10498">
                  <c:v>18.9343073962727</c:v>
                </c:pt>
                <c:pt idx="10499">
                  <c:v>18.934295742247105</c:v>
                </c:pt>
                <c:pt idx="10500">
                  <c:v>18.934284094747799</c:v>
                </c:pt>
                <c:pt idx="10501">
                  <c:v>18.934272453815531</c:v>
                </c:pt>
                <c:pt idx="10502">
                  <c:v>18.934260819490635</c:v>
                </c:pt>
                <c:pt idx="10503">
                  <c:v>18.934249191813599</c:v>
                </c:pt>
                <c:pt idx="10504">
                  <c:v>18.934237570824763</c:v>
                </c:pt>
                <c:pt idx="10505">
                  <c:v>18.934225956565086</c:v>
                </c:pt>
                <c:pt idx="10506">
                  <c:v>18.934214349074299</c:v>
                </c:pt>
                <c:pt idx="10507">
                  <c:v>18.9342027483927</c:v>
                </c:pt>
                <c:pt idx="10508">
                  <c:v>18.934191154560601</c:v>
                </c:pt>
                <c:pt idx="10509">
                  <c:v>18.934179567618131</c:v>
                </c:pt>
                <c:pt idx="10510">
                  <c:v>18.934167987605299</c:v>
                </c:pt>
                <c:pt idx="10511">
                  <c:v>18.934156414562199</c:v>
                </c:pt>
                <c:pt idx="10512">
                  <c:v>18.934144848528689</c:v>
                </c:pt>
                <c:pt idx="10513">
                  <c:v>18.934133289544789</c:v>
                </c:pt>
                <c:pt idx="10514">
                  <c:v>18.934121737650301</c:v>
                </c:pt>
                <c:pt idx="10515">
                  <c:v>18.934110192884901</c:v>
                </c:pt>
                <c:pt idx="10516">
                  <c:v>18.934098655288398</c:v>
                </c:pt>
                <c:pt idx="10517">
                  <c:v>18.934087124900625</c:v>
                </c:pt>
                <c:pt idx="10518">
                  <c:v>18.934075601760501</c:v>
                </c:pt>
                <c:pt idx="10519">
                  <c:v>18.9340640859083</c:v>
                </c:pt>
                <c:pt idx="10520">
                  <c:v>18.934052577382989</c:v>
                </c:pt>
                <c:pt idx="10521">
                  <c:v>18.934041076224599</c:v>
                </c:pt>
                <c:pt idx="10522">
                  <c:v>18.934029582471648</c:v>
                </c:pt>
                <c:pt idx="10523">
                  <c:v>18.934018096164401</c:v>
                </c:pt>
                <c:pt idx="10524">
                  <c:v>18.934006617341289</c:v>
                </c:pt>
                <c:pt idx="10525">
                  <c:v>18.933995146041831</c:v>
                </c:pt>
                <c:pt idx="10526">
                  <c:v>18.933983682304987</c:v>
                </c:pt>
                <c:pt idx="10527">
                  <c:v>18.933972226169789</c:v>
                </c:pt>
                <c:pt idx="10528">
                  <c:v>18.933960777675399</c:v>
                </c:pt>
                <c:pt idx="10529">
                  <c:v>18.933949336860589</c:v>
                </c:pt>
                <c:pt idx="10530">
                  <c:v>18.933937903764289</c:v>
                </c:pt>
                <c:pt idx="10531">
                  <c:v>18.933926478425189</c:v>
                </c:pt>
                <c:pt idx="10532">
                  <c:v>18.933915060882235</c:v>
                </c:pt>
                <c:pt idx="10533">
                  <c:v>18.933903651173889</c:v>
                </c:pt>
                <c:pt idx="10534">
                  <c:v>18.933892249338786</c:v>
                </c:pt>
                <c:pt idx="10535">
                  <c:v>18.933880855415605</c:v>
                </c:pt>
                <c:pt idx="10536">
                  <c:v>18.933869469442929</c:v>
                </c:pt>
                <c:pt idx="10537">
                  <c:v>18.933858091458848</c:v>
                </c:pt>
                <c:pt idx="10538">
                  <c:v>18.933846721501499</c:v>
                </c:pt>
                <c:pt idx="10539">
                  <c:v>18.933835359609805</c:v>
                </c:pt>
                <c:pt idx="10540">
                  <c:v>18.933824005821702</c:v>
                </c:pt>
                <c:pt idx="10541">
                  <c:v>18.933812660175189</c:v>
                </c:pt>
                <c:pt idx="10542">
                  <c:v>18.933801322709101</c:v>
                </c:pt>
                <c:pt idx="10543">
                  <c:v>18.933789993460589</c:v>
                </c:pt>
                <c:pt idx="10544">
                  <c:v>18.933778672468002</c:v>
                </c:pt>
                <c:pt idx="10545">
                  <c:v>18.933767359769089</c:v>
                </c:pt>
                <c:pt idx="10546">
                  <c:v>18.9337560554021</c:v>
                </c:pt>
                <c:pt idx="10547">
                  <c:v>18.933744759404401</c:v>
                </c:pt>
                <c:pt idx="10548">
                  <c:v>18.933733471813689</c:v>
                </c:pt>
                <c:pt idx="10549">
                  <c:v>18.933722192668089</c:v>
                </c:pt>
                <c:pt idx="10550">
                  <c:v>18.933710922004799</c:v>
                </c:pt>
                <c:pt idx="10551">
                  <c:v>18.933699659861116</c:v>
                </c:pt>
                <c:pt idx="10552">
                  <c:v>18.933688406275287</c:v>
                </c:pt>
                <c:pt idx="10553">
                  <c:v>18.933677161283999</c:v>
                </c:pt>
                <c:pt idx="10554">
                  <c:v>18.933665924924799</c:v>
                </c:pt>
                <c:pt idx="10555">
                  <c:v>18.9336546972349</c:v>
                </c:pt>
                <c:pt idx="10556">
                  <c:v>18.933643478251486</c:v>
                </c:pt>
                <c:pt idx="10557">
                  <c:v>18.933632268011689</c:v>
                </c:pt>
                <c:pt idx="10558">
                  <c:v>18.933621066552899</c:v>
                </c:pt>
                <c:pt idx="10559">
                  <c:v>18.933609873911209</c:v>
                </c:pt>
                <c:pt idx="10560">
                  <c:v>18.933598690124889</c:v>
                </c:pt>
                <c:pt idx="10561">
                  <c:v>18.933587515229789</c:v>
                </c:pt>
                <c:pt idx="10562">
                  <c:v>18.933576349262989</c:v>
                </c:pt>
                <c:pt idx="10563">
                  <c:v>18.9335651922616</c:v>
                </c:pt>
                <c:pt idx="10564">
                  <c:v>18.933554044261587</c:v>
                </c:pt>
                <c:pt idx="10565">
                  <c:v>18.933542905299689</c:v>
                </c:pt>
                <c:pt idx="10566">
                  <c:v>18.933531775413087</c:v>
                </c:pt>
                <c:pt idx="10567">
                  <c:v>18.933520654637586</c:v>
                </c:pt>
                <c:pt idx="10568">
                  <c:v>18.933509543009489</c:v>
                </c:pt>
                <c:pt idx="10569">
                  <c:v>18.933498440566002</c:v>
                </c:pt>
                <c:pt idx="10570">
                  <c:v>18.933487347342499</c:v>
                </c:pt>
                <c:pt idx="10571">
                  <c:v>18.933476263375489</c:v>
                </c:pt>
                <c:pt idx="10572">
                  <c:v>18.933465188701099</c:v>
                </c:pt>
                <c:pt idx="10573">
                  <c:v>18.933454123355435</c:v>
                </c:pt>
                <c:pt idx="10574">
                  <c:v>18.933443067374096</c:v>
                </c:pt>
                <c:pt idx="10575">
                  <c:v>18.933432020793678</c:v>
                </c:pt>
                <c:pt idx="10576">
                  <c:v>18.933420983649789</c:v>
                </c:pt>
                <c:pt idx="10577">
                  <c:v>18.933409955978089</c:v>
                </c:pt>
                <c:pt idx="10578">
                  <c:v>18.9333989378142</c:v>
                </c:pt>
                <c:pt idx="10579">
                  <c:v>18.933387929194001</c:v>
                </c:pt>
                <c:pt idx="10580">
                  <c:v>18.933376930152889</c:v>
                </c:pt>
                <c:pt idx="10581">
                  <c:v>18.9333659407265</c:v>
                </c:pt>
                <c:pt idx="10582">
                  <c:v>18.9333549609503</c:v>
                </c:pt>
                <c:pt idx="10583">
                  <c:v>18.933343990859488</c:v>
                </c:pt>
                <c:pt idx="10584">
                  <c:v>18.933333030489589</c:v>
                </c:pt>
                <c:pt idx="10585">
                  <c:v>18.933322079875467</c:v>
                </c:pt>
                <c:pt idx="10586">
                  <c:v>18.933311139053</c:v>
                </c:pt>
                <c:pt idx="10587">
                  <c:v>18.9333002080566</c:v>
                </c:pt>
                <c:pt idx="10588">
                  <c:v>18.933289286921216</c:v>
                </c:pt>
                <c:pt idx="10589">
                  <c:v>18.9332783756828</c:v>
                </c:pt>
                <c:pt idx="10590">
                  <c:v>18.933267474375189</c:v>
                </c:pt>
                <c:pt idx="10591">
                  <c:v>18.933256583033689</c:v>
                </c:pt>
                <c:pt idx="10592">
                  <c:v>18.933245701692801</c:v>
                </c:pt>
                <c:pt idx="10593">
                  <c:v>18.933234830387033</c:v>
                </c:pt>
                <c:pt idx="10594">
                  <c:v>18.933223969151989</c:v>
                </c:pt>
                <c:pt idx="10595">
                  <c:v>18.933213118021186</c:v>
                </c:pt>
                <c:pt idx="10596">
                  <c:v>18.933202277029171</c:v>
                </c:pt>
                <c:pt idx="10597">
                  <c:v>18.933191446211101</c:v>
                </c:pt>
                <c:pt idx="10598">
                  <c:v>18.933180625600531</c:v>
                </c:pt>
                <c:pt idx="10599">
                  <c:v>18.933169815231889</c:v>
                </c:pt>
                <c:pt idx="10600">
                  <c:v>18.933159015139488</c:v>
                </c:pt>
                <c:pt idx="10601">
                  <c:v>18.933148225357389</c:v>
                </c:pt>
                <c:pt idx="10602">
                  <c:v>18.933137445919687</c:v>
                </c:pt>
                <c:pt idx="10603">
                  <c:v>18.933126676860052</c:v>
                </c:pt>
                <c:pt idx="10604">
                  <c:v>18.933115918213101</c:v>
                </c:pt>
                <c:pt idx="10605">
                  <c:v>18.933105170011899</c:v>
                </c:pt>
                <c:pt idx="10606">
                  <c:v>18.933094432290531</c:v>
                </c:pt>
                <c:pt idx="10607">
                  <c:v>18.933083705082598</c:v>
                </c:pt>
                <c:pt idx="10608">
                  <c:v>18.933072988421689</c:v>
                </c:pt>
                <c:pt idx="10609">
                  <c:v>18.933062282341396</c:v>
                </c:pt>
                <c:pt idx="10610">
                  <c:v>18.9330515868755</c:v>
                </c:pt>
                <c:pt idx="10611">
                  <c:v>18.933040902057002</c:v>
                </c:pt>
                <c:pt idx="10612">
                  <c:v>18.933030227919186</c:v>
                </c:pt>
                <c:pt idx="10613">
                  <c:v>18.933019564495499</c:v>
                </c:pt>
                <c:pt idx="10614">
                  <c:v>18.933008911819101</c:v>
                </c:pt>
                <c:pt idx="10615">
                  <c:v>18.932998269922987</c:v>
                </c:pt>
                <c:pt idx="10616">
                  <c:v>18.932987638840299</c:v>
                </c:pt>
                <c:pt idx="10617">
                  <c:v>18.932977018603999</c:v>
                </c:pt>
                <c:pt idx="10618">
                  <c:v>18.932966409246905</c:v>
                </c:pt>
                <c:pt idx="10619">
                  <c:v>18.9329558108019</c:v>
                </c:pt>
                <c:pt idx="10620">
                  <c:v>18.932945223301687</c:v>
                </c:pt>
                <c:pt idx="10621">
                  <c:v>18.932934646778989</c:v>
                </c:pt>
                <c:pt idx="10622">
                  <c:v>18.932924081266286</c:v>
                </c:pt>
                <c:pt idx="10623">
                  <c:v>18.932913526796199</c:v>
                </c:pt>
                <c:pt idx="10624">
                  <c:v>18.932902983401089</c:v>
                </c:pt>
                <c:pt idx="10625">
                  <c:v>18.932892451113599</c:v>
                </c:pt>
                <c:pt idx="10626">
                  <c:v>18.932881929965699</c:v>
                </c:pt>
                <c:pt idx="10627">
                  <c:v>18.932871419989805</c:v>
                </c:pt>
                <c:pt idx="10628">
                  <c:v>18.932860921218236</c:v>
                </c:pt>
                <c:pt idx="10629">
                  <c:v>18.932850433682535</c:v>
                </c:pt>
                <c:pt idx="10630">
                  <c:v>18.932839957414899</c:v>
                </c:pt>
                <c:pt idx="10631">
                  <c:v>18.932829492447699</c:v>
                </c:pt>
                <c:pt idx="10632">
                  <c:v>18.932819038812401</c:v>
                </c:pt>
                <c:pt idx="10633">
                  <c:v>18.932808596540902</c:v>
                </c:pt>
                <c:pt idx="10634">
                  <c:v>18.932798165664899</c:v>
                </c:pt>
                <c:pt idx="10635">
                  <c:v>18.932787746216</c:v>
                </c:pt>
                <c:pt idx="10636">
                  <c:v>18.932777338225623</c:v>
                </c:pt>
                <c:pt idx="10637">
                  <c:v>18.932766941725525</c:v>
                </c:pt>
                <c:pt idx="10638">
                  <c:v>18.93275655674724</c:v>
                </c:pt>
                <c:pt idx="10639">
                  <c:v>18.932746183321509</c:v>
                </c:pt>
                <c:pt idx="10640">
                  <c:v>18.932735821480787</c:v>
                </c:pt>
                <c:pt idx="10641">
                  <c:v>18.932725471254987</c:v>
                </c:pt>
                <c:pt idx="10642">
                  <c:v>18.932715132675586</c:v>
                </c:pt>
                <c:pt idx="10643">
                  <c:v>18.932704805773458</c:v>
                </c:pt>
                <c:pt idx="10644">
                  <c:v>18.932694490580499</c:v>
                </c:pt>
                <c:pt idx="10645">
                  <c:v>18.932684187126689</c:v>
                </c:pt>
                <c:pt idx="10646">
                  <c:v>18.932673895442989</c:v>
                </c:pt>
                <c:pt idx="10647">
                  <c:v>18.93266361556007</c:v>
                </c:pt>
                <c:pt idx="10648">
                  <c:v>18.932653347508989</c:v>
                </c:pt>
                <c:pt idx="10649">
                  <c:v>18.932643091319985</c:v>
                </c:pt>
                <c:pt idx="10650">
                  <c:v>18.932632847023733</c:v>
                </c:pt>
                <c:pt idx="10651">
                  <c:v>18.93262261465097</c:v>
                </c:pt>
                <c:pt idx="10652">
                  <c:v>18.932612394231505</c:v>
                </c:pt>
                <c:pt idx="10653">
                  <c:v>18.932602185796089</c:v>
                </c:pt>
                <c:pt idx="10654">
                  <c:v>18.932591989374174</c:v>
                </c:pt>
                <c:pt idx="10655">
                  <c:v>18.932581804996889</c:v>
                </c:pt>
                <c:pt idx="10656">
                  <c:v>18.932571632693602</c:v>
                </c:pt>
                <c:pt idx="10657">
                  <c:v>18.932561472494498</c:v>
                </c:pt>
                <c:pt idx="10658">
                  <c:v>18.9325513244295</c:v>
                </c:pt>
                <c:pt idx="10659">
                  <c:v>18.932541188528141</c:v>
                </c:pt>
                <c:pt idx="10660">
                  <c:v>18.932531064820989</c:v>
                </c:pt>
                <c:pt idx="10661">
                  <c:v>18.93252095333667</c:v>
                </c:pt>
                <c:pt idx="10662">
                  <c:v>18.932510854105509</c:v>
                </c:pt>
                <c:pt idx="10663">
                  <c:v>18.932500767157102</c:v>
                </c:pt>
                <c:pt idx="10664">
                  <c:v>18.932490692520101</c:v>
                </c:pt>
                <c:pt idx="10665">
                  <c:v>18.932480630224681</c:v>
                </c:pt>
                <c:pt idx="10666">
                  <c:v>18.932470580299881</c:v>
                </c:pt>
                <c:pt idx="10667">
                  <c:v>18.932460542774752</c:v>
                </c:pt>
                <c:pt idx="10668">
                  <c:v>18.932450517678799</c:v>
                </c:pt>
                <c:pt idx="10669">
                  <c:v>18.932440505040589</c:v>
                </c:pt>
                <c:pt idx="10670">
                  <c:v>18.932430504889489</c:v>
                </c:pt>
                <c:pt idx="10671">
                  <c:v>18.932420517254286</c:v>
                </c:pt>
                <c:pt idx="10672">
                  <c:v>18.932410542163264</c:v>
                </c:pt>
                <c:pt idx="10673">
                  <c:v>18.932400579646586</c:v>
                </c:pt>
                <c:pt idx="10674">
                  <c:v>18.932390629731689</c:v>
                </c:pt>
                <c:pt idx="10675">
                  <c:v>18.932380692447499</c:v>
                </c:pt>
                <c:pt idx="10676">
                  <c:v>18.932370767822601</c:v>
                </c:pt>
                <c:pt idx="10677">
                  <c:v>18.932360855885289</c:v>
                </c:pt>
                <c:pt idx="10678">
                  <c:v>18.932350956664287</c:v>
                </c:pt>
                <c:pt idx="10679">
                  <c:v>18.932341070187302</c:v>
                </c:pt>
                <c:pt idx="10680">
                  <c:v>18.9323311964834</c:v>
                </c:pt>
                <c:pt idx="10681">
                  <c:v>18.932321335579672</c:v>
                </c:pt>
                <c:pt idx="10682">
                  <c:v>18.932311487505189</c:v>
                </c:pt>
                <c:pt idx="10683">
                  <c:v>18.932301652287286</c:v>
                </c:pt>
                <c:pt idx="10684">
                  <c:v>18.932291829954</c:v>
                </c:pt>
                <c:pt idx="10685">
                  <c:v>18.932282020532949</c:v>
                </c:pt>
                <c:pt idx="10686">
                  <c:v>18.9322722240526</c:v>
                </c:pt>
                <c:pt idx="10687">
                  <c:v>18.932262440539589</c:v>
                </c:pt>
                <c:pt idx="10688">
                  <c:v>18.932252670022489</c:v>
                </c:pt>
                <c:pt idx="10689">
                  <c:v>18.932242912527798</c:v>
                </c:pt>
                <c:pt idx="10690">
                  <c:v>18.932233168084299</c:v>
                </c:pt>
                <c:pt idx="10691">
                  <c:v>18.932223436718086</c:v>
                </c:pt>
                <c:pt idx="10692">
                  <c:v>18.9322137184569</c:v>
                </c:pt>
                <c:pt idx="10693">
                  <c:v>18.932204013327741</c:v>
                </c:pt>
                <c:pt idx="10694">
                  <c:v>18.932194321358399</c:v>
                </c:pt>
                <c:pt idx="10695">
                  <c:v>18.932184642574889</c:v>
                </c:pt>
                <c:pt idx="10696">
                  <c:v>18.932174977005189</c:v>
                </c:pt>
                <c:pt idx="10697">
                  <c:v>18.932165324675498</c:v>
                </c:pt>
                <c:pt idx="10698">
                  <c:v>18.932155685612798</c:v>
                </c:pt>
                <c:pt idx="10699">
                  <c:v>18.932146059843689</c:v>
                </c:pt>
                <c:pt idx="10700">
                  <c:v>18.932136447394981</c:v>
                </c:pt>
                <c:pt idx="10701">
                  <c:v>18.932126848293489</c:v>
                </c:pt>
                <c:pt idx="10702">
                  <c:v>18.932117262564965</c:v>
                </c:pt>
                <c:pt idx="10703">
                  <c:v>18.932107690236887</c:v>
                </c:pt>
                <c:pt idx="10704">
                  <c:v>18.932098131334602</c:v>
                </c:pt>
                <c:pt idx="10705">
                  <c:v>18.932088585884699</c:v>
                </c:pt>
                <c:pt idx="10706">
                  <c:v>18.932079053913487</c:v>
                </c:pt>
                <c:pt idx="10707">
                  <c:v>18.932069535446789</c:v>
                </c:pt>
                <c:pt idx="10708">
                  <c:v>18.932060030510886</c:v>
                </c:pt>
                <c:pt idx="10709">
                  <c:v>18.932050539131218</c:v>
                </c:pt>
                <c:pt idx="10710">
                  <c:v>18.932041061334587</c:v>
                </c:pt>
                <c:pt idx="10711">
                  <c:v>18.932031597145734</c:v>
                </c:pt>
                <c:pt idx="10712">
                  <c:v>18.93202214659097</c:v>
                </c:pt>
                <c:pt idx="10713">
                  <c:v>18.932012709696</c:v>
                </c:pt>
                <c:pt idx="10714">
                  <c:v>18.932003286485596</c:v>
                </c:pt>
                <c:pt idx="10715">
                  <c:v>18.931993876986187</c:v>
                </c:pt>
                <c:pt idx="10716">
                  <c:v>18.93198448122261</c:v>
                </c:pt>
                <c:pt idx="10717">
                  <c:v>18.93197509922005</c:v>
                </c:pt>
                <c:pt idx="10718">
                  <c:v>18.931965731003814</c:v>
                </c:pt>
                <c:pt idx="10719">
                  <c:v>18.931956376598901</c:v>
                </c:pt>
                <c:pt idx="10720">
                  <c:v>18.931947036030799</c:v>
                </c:pt>
                <c:pt idx="10721">
                  <c:v>18.931937709324288</c:v>
                </c:pt>
                <c:pt idx="10722">
                  <c:v>18.931928396504201</c:v>
                </c:pt>
                <c:pt idx="10723">
                  <c:v>18.931919097595401</c:v>
                </c:pt>
                <c:pt idx="10724">
                  <c:v>18.9319098126226</c:v>
                </c:pt>
                <c:pt idx="10725">
                  <c:v>18.931900541610435</c:v>
                </c:pt>
                <c:pt idx="10726">
                  <c:v>18.931891284583401</c:v>
                </c:pt>
                <c:pt idx="10727">
                  <c:v>18.931882041566187</c:v>
                </c:pt>
                <c:pt idx="10728">
                  <c:v>18.931872812583102</c:v>
                </c:pt>
                <c:pt idx="10729">
                  <c:v>18.93186359765869</c:v>
                </c:pt>
                <c:pt idx="10730">
                  <c:v>18.931854396816799</c:v>
                </c:pt>
                <c:pt idx="10731">
                  <c:v>18.931845210081399</c:v>
                </c:pt>
                <c:pt idx="10732">
                  <c:v>18.931836037477289</c:v>
                </c:pt>
                <c:pt idx="10733">
                  <c:v>18.931826879028186</c:v>
                </c:pt>
                <c:pt idx="10734">
                  <c:v>18.9318177347579</c:v>
                </c:pt>
                <c:pt idx="10735">
                  <c:v>18.931808604690776</c:v>
                </c:pt>
                <c:pt idx="10736">
                  <c:v>18.931799488849599</c:v>
                </c:pt>
                <c:pt idx="10737">
                  <c:v>18.9317903872589</c:v>
                </c:pt>
                <c:pt idx="10738">
                  <c:v>18.931781299941989</c:v>
                </c:pt>
                <c:pt idx="10739">
                  <c:v>18.93177222692217</c:v>
                </c:pt>
                <c:pt idx="10740">
                  <c:v>18.9317631682237</c:v>
                </c:pt>
                <c:pt idx="10741">
                  <c:v>18.931754123869101</c:v>
                </c:pt>
                <c:pt idx="10742">
                  <c:v>18.931745093882</c:v>
                </c:pt>
                <c:pt idx="10743">
                  <c:v>18.931736078285489</c:v>
                </c:pt>
                <c:pt idx="10744">
                  <c:v>18.931727077102689</c:v>
                </c:pt>
                <c:pt idx="10745">
                  <c:v>18.931718090356799</c:v>
                </c:pt>
                <c:pt idx="10746">
                  <c:v>18.9317091180706</c:v>
                </c:pt>
                <c:pt idx="10747">
                  <c:v>18.931700160267088</c:v>
                </c:pt>
                <c:pt idx="10748">
                  <c:v>18.931691216968989</c:v>
                </c:pt>
                <c:pt idx="10749">
                  <c:v>18.931682288198989</c:v>
                </c:pt>
                <c:pt idx="10750">
                  <c:v>18.931673373979748</c:v>
                </c:pt>
                <c:pt idx="10751">
                  <c:v>18.931664474334202</c:v>
                </c:pt>
                <c:pt idx="10752">
                  <c:v>18.931655589284201</c:v>
                </c:pt>
                <c:pt idx="10753">
                  <c:v>18.931646718852505</c:v>
                </c:pt>
                <c:pt idx="10754">
                  <c:v>18.931637863060974</c:v>
                </c:pt>
                <c:pt idx="10755">
                  <c:v>18.931629021932689</c:v>
                </c:pt>
                <c:pt idx="10756">
                  <c:v>18.931620195489099</c:v>
                </c:pt>
                <c:pt idx="10757">
                  <c:v>18.931611383752401</c:v>
                </c:pt>
                <c:pt idx="10758">
                  <c:v>18.931602586744589</c:v>
                </c:pt>
                <c:pt idx="10759">
                  <c:v>18.931593804487786</c:v>
                </c:pt>
                <c:pt idx="10760">
                  <c:v>18.9315850370036</c:v>
                </c:pt>
                <c:pt idx="10761">
                  <c:v>18.931576284313689</c:v>
                </c:pt>
                <c:pt idx="10762">
                  <c:v>18.9315675464401</c:v>
                </c:pt>
                <c:pt idx="10763">
                  <c:v>18.931558823404131</c:v>
                </c:pt>
                <c:pt idx="10764">
                  <c:v>18.931550115227001</c:v>
                </c:pt>
                <c:pt idx="10765">
                  <c:v>18.9315414219305</c:v>
                </c:pt>
                <c:pt idx="10766">
                  <c:v>18.931532743535683</c:v>
                </c:pt>
                <c:pt idx="10767">
                  <c:v>18.931524080064499</c:v>
                </c:pt>
                <c:pt idx="10768">
                  <c:v>18.931515431537289</c:v>
                </c:pt>
                <c:pt idx="10769">
                  <c:v>18.931506797975487</c:v>
                </c:pt>
                <c:pt idx="10770">
                  <c:v>18.930605882843587</c:v>
                </c:pt>
                <c:pt idx="10771">
                  <c:v>18.930610238701405</c:v>
                </c:pt>
                <c:pt idx="10772">
                  <c:v>18.930614596542402</c:v>
                </c:pt>
                <c:pt idx="10773">
                  <c:v>18.930618956336499</c:v>
                </c:pt>
                <c:pt idx="10774">
                  <c:v>18.9306233180546</c:v>
                </c:pt>
                <c:pt idx="10775">
                  <c:v>18.930627681667072</c:v>
                </c:pt>
                <c:pt idx="10776">
                  <c:v>18.930632047145405</c:v>
                </c:pt>
                <c:pt idx="10777">
                  <c:v>18.930636414460089</c:v>
                </c:pt>
                <c:pt idx="10778">
                  <c:v>18.930640783581211</c:v>
                </c:pt>
                <c:pt idx="10779">
                  <c:v>18.930645154480501</c:v>
                </c:pt>
                <c:pt idx="10780">
                  <c:v>18.930649527127496</c:v>
                </c:pt>
                <c:pt idx="10781">
                  <c:v>18.930653901494601</c:v>
                </c:pt>
                <c:pt idx="10782">
                  <c:v>18.930658277551096</c:v>
                </c:pt>
                <c:pt idx="10783">
                  <c:v>18.930662655268886</c:v>
                </c:pt>
                <c:pt idx="10784">
                  <c:v>18.9306670346181</c:v>
                </c:pt>
                <c:pt idx="10785">
                  <c:v>18.930671415569702</c:v>
                </c:pt>
                <c:pt idx="10786">
                  <c:v>18.930675798094835</c:v>
                </c:pt>
                <c:pt idx="10787">
                  <c:v>18.930680182163712</c:v>
                </c:pt>
                <c:pt idx="10788">
                  <c:v>18.930684567748401</c:v>
                </c:pt>
                <c:pt idx="10789">
                  <c:v>18.930688954818805</c:v>
                </c:pt>
                <c:pt idx="10790">
                  <c:v>18.930693343345723</c:v>
                </c:pt>
                <c:pt idx="10791">
                  <c:v>18.930697733300974</c:v>
                </c:pt>
                <c:pt idx="10792">
                  <c:v>18.930702124655099</c:v>
                </c:pt>
                <c:pt idx="10793">
                  <c:v>18.930706517378589</c:v>
                </c:pt>
                <c:pt idx="10794">
                  <c:v>18.930710911442986</c:v>
                </c:pt>
                <c:pt idx="10795">
                  <c:v>18.930715306819099</c:v>
                </c:pt>
                <c:pt idx="10796">
                  <c:v>18.930719703477596</c:v>
                </c:pt>
                <c:pt idx="10797">
                  <c:v>18.930724101390286</c:v>
                </c:pt>
                <c:pt idx="10798">
                  <c:v>18.930728500527124</c:v>
                </c:pt>
                <c:pt idx="10799">
                  <c:v>18.930732900860335</c:v>
                </c:pt>
                <c:pt idx="10800">
                  <c:v>18.930737302360189</c:v>
                </c:pt>
                <c:pt idx="10801">
                  <c:v>18.930741704998287</c:v>
                </c:pt>
                <c:pt idx="10802">
                  <c:v>18.930746108745005</c:v>
                </c:pt>
                <c:pt idx="10803">
                  <c:v>18.930750513572189</c:v>
                </c:pt>
                <c:pt idx="10804">
                  <c:v>18.930754919450731</c:v>
                </c:pt>
                <c:pt idx="10805">
                  <c:v>18.930759326351499</c:v>
                </c:pt>
                <c:pt idx="10806">
                  <c:v>18.930763734246</c:v>
                </c:pt>
                <c:pt idx="10807">
                  <c:v>18.930768143105187</c:v>
                </c:pt>
                <c:pt idx="10808">
                  <c:v>18.930772552900123</c:v>
                </c:pt>
                <c:pt idx="10809">
                  <c:v>18.930776963602799</c:v>
                </c:pt>
                <c:pt idx="10810">
                  <c:v>18.930781375183589</c:v>
                </c:pt>
                <c:pt idx="10811">
                  <c:v>18.930785787614205</c:v>
                </c:pt>
                <c:pt idx="10812">
                  <c:v>18.930790200865456</c:v>
                </c:pt>
                <c:pt idx="10813">
                  <c:v>18.930794614909196</c:v>
                </c:pt>
                <c:pt idx="10814">
                  <c:v>18.930799029716599</c:v>
                </c:pt>
                <c:pt idx="10815">
                  <c:v>18.930803445258835</c:v>
                </c:pt>
                <c:pt idx="10816">
                  <c:v>18.930807861506999</c:v>
                </c:pt>
                <c:pt idx="10817">
                  <c:v>18.930812278432789</c:v>
                </c:pt>
                <c:pt idx="10818">
                  <c:v>18.9308166960076</c:v>
                </c:pt>
                <c:pt idx="10819">
                  <c:v>18.930821114202825</c:v>
                </c:pt>
                <c:pt idx="10820">
                  <c:v>18.930825532989289</c:v>
                </c:pt>
                <c:pt idx="10821">
                  <c:v>18.930829952339089</c:v>
                </c:pt>
                <c:pt idx="10822">
                  <c:v>18.930834372223689</c:v>
                </c:pt>
                <c:pt idx="10823">
                  <c:v>18.930838792614235</c:v>
                </c:pt>
                <c:pt idx="10824">
                  <c:v>18.930843213482188</c:v>
                </c:pt>
                <c:pt idx="10825">
                  <c:v>18.930847634799289</c:v>
                </c:pt>
                <c:pt idx="10826">
                  <c:v>18.930852056536899</c:v>
                </c:pt>
                <c:pt idx="10827">
                  <c:v>18.930856478666598</c:v>
                </c:pt>
                <c:pt idx="10828">
                  <c:v>18.9308609011599</c:v>
                </c:pt>
                <c:pt idx="10829">
                  <c:v>18.930865323988705</c:v>
                </c:pt>
                <c:pt idx="10830">
                  <c:v>18.930869747123786</c:v>
                </c:pt>
                <c:pt idx="10831">
                  <c:v>18.930874170537599</c:v>
                </c:pt>
                <c:pt idx="10832">
                  <c:v>18.930878594201399</c:v>
                </c:pt>
                <c:pt idx="10833">
                  <c:v>18.930883018086998</c:v>
                </c:pt>
                <c:pt idx="10834">
                  <c:v>18.930887442166</c:v>
                </c:pt>
                <c:pt idx="10835">
                  <c:v>18.93089186641021</c:v>
                </c:pt>
                <c:pt idx="10836">
                  <c:v>18.930896290790788</c:v>
                </c:pt>
                <c:pt idx="10837">
                  <c:v>18.930900715280231</c:v>
                </c:pt>
                <c:pt idx="10838">
                  <c:v>18.930905139849905</c:v>
                </c:pt>
                <c:pt idx="10839">
                  <c:v>18.930909564471602</c:v>
                </c:pt>
                <c:pt idx="10840">
                  <c:v>18.930913989117087</c:v>
                </c:pt>
                <c:pt idx="10841">
                  <c:v>18.930918413758331</c:v>
                </c:pt>
                <c:pt idx="10842">
                  <c:v>18.930922838366769</c:v>
                </c:pt>
                <c:pt idx="10843">
                  <c:v>18.930927262915187</c:v>
                </c:pt>
                <c:pt idx="10844">
                  <c:v>18.9309316873745</c:v>
                </c:pt>
                <c:pt idx="10845">
                  <c:v>18.9309361117169</c:v>
                </c:pt>
                <c:pt idx="10846">
                  <c:v>18.930940535914289</c:v>
                </c:pt>
                <c:pt idx="10847">
                  <c:v>18.930944959938888</c:v>
                </c:pt>
                <c:pt idx="10848">
                  <c:v>18.930949383762016</c:v>
                </c:pt>
                <c:pt idx="10849">
                  <c:v>18.930953807356701</c:v>
                </c:pt>
                <c:pt idx="10850">
                  <c:v>18.930958230693999</c:v>
                </c:pt>
                <c:pt idx="10851">
                  <c:v>18.930962653746199</c:v>
                </c:pt>
                <c:pt idx="10852">
                  <c:v>18.930967076485501</c:v>
                </c:pt>
                <c:pt idx="10853">
                  <c:v>18.930971498883835</c:v>
                </c:pt>
                <c:pt idx="10854">
                  <c:v>18.930975920913301</c:v>
                </c:pt>
                <c:pt idx="10855">
                  <c:v>18.9309803425461</c:v>
                </c:pt>
                <c:pt idx="10856">
                  <c:v>18.930984763754235</c:v>
                </c:pt>
                <c:pt idx="10857">
                  <c:v>18.930989184509887</c:v>
                </c:pt>
                <c:pt idx="10858">
                  <c:v>18.930993604785389</c:v>
                </c:pt>
                <c:pt idx="10859">
                  <c:v>18.930998024552835</c:v>
                </c:pt>
                <c:pt idx="10860">
                  <c:v>18.931002443784401</c:v>
                </c:pt>
                <c:pt idx="10861">
                  <c:v>18.931006862452399</c:v>
                </c:pt>
                <c:pt idx="10862">
                  <c:v>18.931011280528889</c:v>
                </c:pt>
                <c:pt idx="10863">
                  <c:v>18.931015697986631</c:v>
                </c:pt>
                <c:pt idx="10864">
                  <c:v>18.931020114797501</c:v>
                </c:pt>
                <c:pt idx="10865">
                  <c:v>18.931024530934089</c:v>
                </c:pt>
                <c:pt idx="10866">
                  <c:v>18.931028946368599</c:v>
                </c:pt>
                <c:pt idx="10867">
                  <c:v>18.9310333610734</c:v>
                </c:pt>
                <c:pt idx="10868">
                  <c:v>18.931037775020989</c:v>
                </c:pt>
                <c:pt idx="10869">
                  <c:v>18.931042188183689</c:v>
                </c:pt>
                <c:pt idx="10870">
                  <c:v>18.931046600534081</c:v>
                </c:pt>
                <c:pt idx="10871">
                  <c:v>18.931051012045035</c:v>
                </c:pt>
                <c:pt idx="10872">
                  <c:v>18.931055422688495</c:v>
                </c:pt>
                <c:pt idx="10873">
                  <c:v>18.9310598324365</c:v>
                </c:pt>
                <c:pt idx="10874">
                  <c:v>18.931064241262501</c:v>
                </c:pt>
                <c:pt idx="10875">
                  <c:v>18.931068649138801</c:v>
                </c:pt>
                <c:pt idx="10876">
                  <c:v>18.931073056037999</c:v>
                </c:pt>
                <c:pt idx="10877">
                  <c:v>18.931077461932698</c:v>
                </c:pt>
                <c:pt idx="10878">
                  <c:v>18.931081866795498</c:v>
                </c:pt>
                <c:pt idx="10879">
                  <c:v>18.931086270599089</c:v>
                </c:pt>
                <c:pt idx="10880">
                  <c:v>18.931090673316099</c:v>
                </c:pt>
                <c:pt idx="10881">
                  <c:v>18.931095074919401</c:v>
                </c:pt>
                <c:pt idx="10882">
                  <c:v>18.931099475381689</c:v>
                </c:pt>
                <c:pt idx="10883">
                  <c:v>18.931103874675589</c:v>
                </c:pt>
                <c:pt idx="10884">
                  <c:v>18.931108272774086</c:v>
                </c:pt>
                <c:pt idx="10885">
                  <c:v>18.931112669649899</c:v>
                </c:pt>
                <c:pt idx="10886">
                  <c:v>18.931117065275799</c:v>
                </c:pt>
                <c:pt idx="10887">
                  <c:v>18.931121459624801</c:v>
                </c:pt>
                <c:pt idx="10888">
                  <c:v>18.931125852669787</c:v>
                </c:pt>
                <c:pt idx="10889">
                  <c:v>18.931130244383489</c:v>
                </c:pt>
                <c:pt idx="10890">
                  <c:v>18.931134634738989</c:v>
                </c:pt>
                <c:pt idx="10891">
                  <c:v>18.931139023709289</c:v>
                </c:pt>
                <c:pt idx="10892">
                  <c:v>18.931143411267499</c:v>
                </c:pt>
                <c:pt idx="10893">
                  <c:v>18.931147797386405</c:v>
                </c:pt>
                <c:pt idx="10894">
                  <c:v>18.931152182039099</c:v>
                </c:pt>
                <c:pt idx="10895">
                  <c:v>18.931156565198705</c:v>
                </c:pt>
                <c:pt idx="10896">
                  <c:v>18.9311609468383</c:v>
                </c:pt>
                <c:pt idx="10897">
                  <c:v>18.931165326931001</c:v>
                </c:pt>
                <c:pt idx="10898">
                  <c:v>18.931169705449999</c:v>
                </c:pt>
                <c:pt idx="10899">
                  <c:v>18.9311740823685</c:v>
                </c:pt>
                <c:pt idx="10900">
                  <c:v>18.931178457659851</c:v>
                </c:pt>
                <c:pt idx="10901">
                  <c:v>18.931182831296599</c:v>
                </c:pt>
                <c:pt idx="10902">
                  <c:v>18.931187203252801</c:v>
                </c:pt>
                <c:pt idx="10903">
                  <c:v>18.931191573501167</c:v>
                </c:pt>
                <c:pt idx="10904">
                  <c:v>18.931195942015705</c:v>
                </c:pt>
                <c:pt idx="10905">
                  <c:v>18.931200308769089</c:v>
                </c:pt>
                <c:pt idx="10906">
                  <c:v>18.931204673734989</c:v>
                </c:pt>
                <c:pt idx="10907">
                  <c:v>18.931209036886788</c:v>
                </c:pt>
                <c:pt idx="10908">
                  <c:v>18.931213398197787</c:v>
                </c:pt>
                <c:pt idx="10909">
                  <c:v>18.931217757641505</c:v>
                </c:pt>
                <c:pt idx="10910">
                  <c:v>18.9312221151914</c:v>
                </c:pt>
                <c:pt idx="10911">
                  <c:v>18.931226470820889</c:v>
                </c:pt>
                <c:pt idx="10912">
                  <c:v>18.931230824503789</c:v>
                </c:pt>
                <c:pt idx="10913">
                  <c:v>18.931235176213601</c:v>
                </c:pt>
                <c:pt idx="10914">
                  <c:v>18.931239525923349</c:v>
                </c:pt>
                <c:pt idx="10915">
                  <c:v>18.931243873607489</c:v>
                </c:pt>
                <c:pt idx="10916">
                  <c:v>18.931248219239286</c:v>
                </c:pt>
                <c:pt idx="10917">
                  <c:v>18.931252562792299</c:v>
                </c:pt>
                <c:pt idx="10918">
                  <c:v>18.9312569042402</c:v>
                </c:pt>
                <c:pt idx="10919">
                  <c:v>18.931261243557</c:v>
                </c:pt>
                <c:pt idx="10920">
                  <c:v>18.9312655807162</c:v>
                </c:pt>
                <c:pt idx="10921">
                  <c:v>18.931269915691701</c:v>
                </c:pt>
                <c:pt idx="10922">
                  <c:v>18.931274248457299</c:v>
                </c:pt>
                <c:pt idx="10923">
                  <c:v>18.931278578986888</c:v>
                </c:pt>
                <c:pt idx="10924">
                  <c:v>18.9312829072542</c:v>
                </c:pt>
                <c:pt idx="10925">
                  <c:v>18.931287233233189</c:v>
                </c:pt>
                <c:pt idx="10926">
                  <c:v>18.931291556898131</c:v>
                </c:pt>
                <c:pt idx="10927">
                  <c:v>18.9312958782225</c:v>
                </c:pt>
                <c:pt idx="10928">
                  <c:v>18.931300197180388</c:v>
                </c:pt>
                <c:pt idx="10929">
                  <c:v>18.931304513745989</c:v>
                </c:pt>
                <c:pt idx="10930">
                  <c:v>18.9313088278933</c:v>
                </c:pt>
                <c:pt idx="10931">
                  <c:v>18.931313139596401</c:v>
                </c:pt>
                <c:pt idx="10932">
                  <c:v>18.931317448829287</c:v>
                </c:pt>
                <c:pt idx="10933">
                  <c:v>18.931321755566199</c:v>
                </c:pt>
                <c:pt idx="10934">
                  <c:v>18.931326059781089</c:v>
                </c:pt>
                <c:pt idx="10935">
                  <c:v>18.931330361448701</c:v>
                </c:pt>
                <c:pt idx="10936">
                  <c:v>18.931334660542699</c:v>
                </c:pt>
                <c:pt idx="10937">
                  <c:v>18.9313389570376</c:v>
                </c:pt>
                <c:pt idx="10938">
                  <c:v>18.931343250907489</c:v>
                </c:pt>
                <c:pt idx="10939">
                  <c:v>18.931347542126925</c:v>
                </c:pt>
                <c:pt idx="10940">
                  <c:v>18.9313518306706</c:v>
                </c:pt>
                <c:pt idx="10941">
                  <c:v>18.931356116512205</c:v>
                </c:pt>
                <c:pt idx="10942">
                  <c:v>18.931360399626399</c:v>
                </c:pt>
                <c:pt idx="10943">
                  <c:v>18.931364679987688</c:v>
                </c:pt>
                <c:pt idx="10944">
                  <c:v>18.931368957570498</c:v>
                </c:pt>
                <c:pt idx="10945">
                  <c:v>18.931373232349152</c:v>
                </c:pt>
                <c:pt idx="10946">
                  <c:v>18.931377504298901</c:v>
                </c:pt>
                <c:pt idx="10947">
                  <c:v>18.9313817733935</c:v>
                </c:pt>
                <c:pt idx="10948">
                  <c:v>18.931386039607887</c:v>
                </c:pt>
                <c:pt idx="10949">
                  <c:v>18.931390302916601</c:v>
                </c:pt>
                <c:pt idx="10950">
                  <c:v>18.931394563294631</c:v>
                </c:pt>
                <c:pt idx="10951">
                  <c:v>18.931398820716005</c:v>
                </c:pt>
                <c:pt idx="10952">
                  <c:v>18.931403075156087</c:v>
                </c:pt>
                <c:pt idx="10953">
                  <c:v>18.931407326589401</c:v>
                </c:pt>
                <c:pt idx="10954">
                  <c:v>18.931411574990687</c:v>
                </c:pt>
                <c:pt idx="10955">
                  <c:v>18.931415820334902</c:v>
                </c:pt>
                <c:pt idx="10956">
                  <c:v>18.931420062596899</c:v>
                </c:pt>
                <c:pt idx="10957">
                  <c:v>18.931424301751289</c:v>
                </c:pt>
                <c:pt idx="10958">
                  <c:v>18.93142853777308</c:v>
                </c:pt>
                <c:pt idx="10959">
                  <c:v>18.931432770637734</c:v>
                </c:pt>
                <c:pt idx="10960">
                  <c:v>18.931437000319889</c:v>
                </c:pt>
                <c:pt idx="10961">
                  <c:v>18.931441226794401</c:v>
                </c:pt>
                <c:pt idx="10962">
                  <c:v>18.931445450036531</c:v>
                </c:pt>
                <c:pt idx="10963">
                  <c:v>18.931449670020747</c:v>
                </c:pt>
                <c:pt idx="10964">
                  <c:v>18.931453886723489</c:v>
                </c:pt>
                <c:pt idx="10965">
                  <c:v>18.931458100118835</c:v>
                </c:pt>
                <c:pt idx="10966">
                  <c:v>18.931462310182187</c:v>
                </c:pt>
                <c:pt idx="10967">
                  <c:v>18.9314665168889</c:v>
                </c:pt>
                <c:pt idx="10968">
                  <c:v>18.931470720214335</c:v>
                </c:pt>
                <c:pt idx="10969">
                  <c:v>18.931474920133287</c:v>
                </c:pt>
                <c:pt idx="10970">
                  <c:v>18.931479116621599</c:v>
                </c:pt>
                <c:pt idx="10971">
                  <c:v>18.9314833096543</c:v>
                </c:pt>
                <c:pt idx="10972">
                  <c:v>18.931487499207005</c:v>
                </c:pt>
                <c:pt idx="10973">
                  <c:v>18.9314916852551</c:v>
                </c:pt>
                <c:pt idx="10974">
                  <c:v>18.931495867773886</c:v>
                </c:pt>
                <c:pt idx="10975">
                  <c:v>18.931500046738989</c:v>
                </c:pt>
                <c:pt idx="10976">
                  <c:v>18.931504222125689</c:v>
                </c:pt>
                <c:pt idx="10977">
                  <c:v>18.9315083939101</c:v>
                </c:pt>
                <c:pt idx="10978">
                  <c:v>18.931512562067123</c:v>
                </c:pt>
                <c:pt idx="10979">
                  <c:v>18.931516726573189</c:v>
                </c:pt>
                <c:pt idx="10980">
                  <c:v>18.931520887403089</c:v>
                </c:pt>
                <c:pt idx="10981">
                  <c:v>18.931525044533096</c:v>
                </c:pt>
                <c:pt idx="10982">
                  <c:v>18.931529197938989</c:v>
                </c:pt>
                <c:pt idx="10983">
                  <c:v>18.931533347596087</c:v>
                </c:pt>
                <c:pt idx="10984">
                  <c:v>18.931537493480501</c:v>
                </c:pt>
                <c:pt idx="10985">
                  <c:v>18.931541635567672</c:v>
                </c:pt>
                <c:pt idx="10986">
                  <c:v>18.9315457738345</c:v>
                </c:pt>
                <c:pt idx="10987">
                  <c:v>18.931549908255889</c:v>
                </c:pt>
                <c:pt idx="10988">
                  <c:v>18.931554038808098</c:v>
                </c:pt>
                <c:pt idx="10989">
                  <c:v>18.931558165467131</c:v>
                </c:pt>
                <c:pt idx="10990">
                  <c:v>18.931562288208902</c:v>
                </c:pt>
                <c:pt idx="10991">
                  <c:v>18.931566407009701</c:v>
                </c:pt>
                <c:pt idx="10992">
                  <c:v>18.931570521845401</c:v>
                </c:pt>
                <c:pt idx="10993">
                  <c:v>18.9315746326922</c:v>
                </c:pt>
                <c:pt idx="10994">
                  <c:v>18.931578739526302</c:v>
                </c:pt>
                <c:pt idx="10995">
                  <c:v>18.931582842323454</c:v>
                </c:pt>
                <c:pt idx="10996">
                  <c:v>18.931586941060889</c:v>
                </c:pt>
                <c:pt idx="10997">
                  <c:v>18.931591035714199</c:v>
                </c:pt>
                <c:pt idx="10998">
                  <c:v>18.931595126259925</c:v>
                </c:pt>
                <c:pt idx="10999">
                  <c:v>18.931599212673689</c:v>
                </c:pt>
                <c:pt idx="11000">
                  <c:v>18.931603294932692</c:v>
                </c:pt>
                <c:pt idx="11001">
                  <c:v>18.931607373013499</c:v>
                </c:pt>
                <c:pt idx="11002">
                  <c:v>18.9316114468919</c:v>
                </c:pt>
                <c:pt idx="11003">
                  <c:v>18.931615516544699</c:v>
                </c:pt>
                <c:pt idx="11004">
                  <c:v>18.931619581948119</c:v>
                </c:pt>
                <c:pt idx="11005">
                  <c:v>18.931623643079586</c:v>
                </c:pt>
                <c:pt idx="11006">
                  <c:v>18.931627699914799</c:v>
                </c:pt>
                <c:pt idx="11007">
                  <c:v>18.9316317524308</c:v>
                </c:pt>
                <c:pt idx="11008">
                  <c:v>18.931635800604202</c:v>
                </c:pt>
                <c:pt idx="11009">
                  <c:v>18.931639844411489</c:v>
                </c:pt>
                <c:pt idx="11010">
                  <c:v>18.931643883829796</c:v>
                </c:pt>
                <c:pt idx="11011">
                  <c:v>18.931647918836202</c:v>
                </c:pt>
                <c:pt idx="11012">
                  <c:v>18.931651949406831</c:v>
                </c:pt>
                <c:pt idx="11013">
                  <c:v>18.931655975518701</c:v>
                </c:pt>
                <c:pt idx="11014">
                  <c:v>18.931659997148987</c:v>
                </c:pt>
                <c:pt idx="11015">
                  <c:v>18.931664014274531</c:v>
                </c:pt>
                <c:pt idx="11016">
                  <c:v>18.931668026872231</c:v>
                </c:pt>
                <c:pt idx="11017">
                  <c:v>18.931672034919089</c:v>
                </c:pt>
                <c:pt idx="11018">
                  <c:v>18.9316760383924</c:v>
                </c:pt>
                <c:pt idx="11019">
                  <c:v>18.931680037269089</c:v>
                </c:pt>
                <c:pt idx="11020">
                  <c:v>18.931684031526189</c:v>
                </c:pt>
                <c:pt idx="11021">
                  <c:v>18.931688021141287</c:v>
                </c:pt>
                <c:pt idx="11022">
                  <c:v>18.931692006091289</c:v>
                </c:pt>
                <c:pt idx="11023">
                  <c:v>18.9316959863534</c:v>
                </c:pt>
                <c:pt idx="11024">
                  <c:v>18.931699961905089</c:v>
                </c:pt>
                <c:pt idx="11025">
                  <c:v>18.93170393272327</c:v>
                </c:pt>
                <c:pt idx="11026">
                  <c:v>18.931707898786389</c:v>
                </c:pt>
                <c:pt idx="11027">
                  <c:v>18.931711860070799</c:v>
                </c:pt>
                <c:pt idx="11028">
                  <c:v>18.931715816554288</c:v>
                </c:pt>
                <c:pt idx="11029">
                  <c:v>18.931719768214435</c:v>
                </c:pt>
                <c:pt idx="11030">
                  <c:v>18.9317237150286</c:v>
                </c:pt>
                <c:pt idx="11031">
                  <c:v>18.931727656974488</c:v>
                </c:pt>
                <c:pt idx="11032">
                  <c:v>18.931731594029689</c:v>
                </c:pt>
                <c:pt idx="11033">
                  <c:v>18.931735526172087</c:v>
                </c:pt>
                <c:pt idx="11034">
                  <c:v>18.931739453378889</c:v>
                </c:pt>
                <c:pt idx="11035">
                  <c:v>18.931743375628052</c:v>
                </c:pt>
                <c:pt idx="11036">
                  <c:v>18.931747292897889</c:v>
                </c:pt>
                <c:pt idx="11037">
                  <c:v>18.931751205165487</c:v>
                </c:pt>
                <c:pt idx="11038">
                  <c:v>18.931755112409117</c:v>
                </c:pt>
                <c:pt idx="11039">
                  <c:v>18.931759014606101</c:v>
                </c:pt>
                <c:pt idx="11040">
                  <c:v>18.931762911734989</c:v>
                </c:pt>
                <c:pt idx="11041">
                  <c:v>18.931766803773474</c:v>
                </c:pt>
                <c:pt idx="11042">
                  <c:v>18.931770690699999</c:v>
                </c:pt>
                <c:pt idx="11043">
                  <c:v>18.931774572492188</c:v>
                </c:pt>
                <c:pt idx="11044">
                  <c:v>18.931778449128199</c:v>
                </c:pt>
                <c:pt idx="11045">
                  <c:v>18.931782320586187</c:v>
                </c:pt>
                <c:pt idx="11046">
                  <c:v>18.931786186844501</c:v>
                </c:pt>
                <c:pt idx="11047">
                  <c:v>18.931790047881289</c:v>
                </c:pt>
                <c:pt idx="11048">
                  <c:v>18.931793903674688</c:v>
                </c:pt>
                <c:pt idx="11049">
                  <c:v>18.931797754203199</c:v>
                </c:pt>
                <c:pt idx="11050">
                  <c:v>18.931801599445105</c:v>
                </c:pt>
                <c:pt idx="11051">
                  <c:v>18.931805439378831</c:v>
                </c:pt>
                <c:pt idx="11052">
                  <c:v>18.931809273982687</c:v>
                </c:pt>
                <c:pt idx="11053">
                  <c:v>18.931813103235399</c:v>
                </c:pt>
                <c:pt idx="11054">
                  <c:v>18.9318169271152</c:v>
                </c:pt>
                <c:pt idx="11055">
                  <c:v>18.931820745600898</c:v>
                </c:pt>
                <c:pt idx="11056">
                  <c:v>18.931824558671</c:v>
                </c:pt>
                <c:pt idx="11057">
                  <c:v>18.931828366304131</c:v>
                </c:pt>
                <c:pt idx="11058">
                  <c:v>18.931832168479001</c:v>
                </c:pt>
                <c:pt idx="11059">
                  <c:v>18.931835965174535</c:v>
                </c:pt>
                <c:pt idx="11060">
                  <c:v>18.931839756369087</c:v>
                </c:pt>
                <c:pt idx="11061">
                  <c:v>18.931843542041786</c:v>
                </c:pt>
                <c:pt idx="11062">
                  <c:v>18.9318473221715</c:v>
                </c:pt>
                <c:pt idx="11063">
                  <c:v>18.931851096737098</c:v>
                </c:pt>
                <c:pt idx="11064">
                  <c:v>18.931854865717717</c:v>
                </c:pt>
                <c:pt idx="11065">
                  <c:v>18.931858629092048</c:v>
                </c:pt>
                <c:pt idx="11066">
                  <c:v>18.931862386838805</c:v>
                </c:pt>
                <c:pt idx="11067">
                  <c:v>18.9318661389377</c:v>
                </c:pt>
                <c:pt idx="11068">
                  <c:v>18.931869885367789</c:v>
                </c:pt>
                <c:pt idx="11069">
                  <c:v>18.931873626108231</c:v>
                </c:pt>
                <c:pt idx="11070">
                  <c:v>18.931877361137701</c:v>
                </c:pt>
                <c:pt idx="11071">
                  <c:v>18.931881090436235</c:v>
                </c:pt>
                <c:pt idx="11072">
                  <c:v>18.931884813982531</c:v>
                </c:pt>
                <c:pt idx="11073">
                  <c:v>18.931888531756201</c:v>
                </c:pt>
                <c:pt idx="11074">
                  <c:v>18.931892243736687</c:v>
                </c:pt>
                <c:pt idx="11075">
                  <c:v>18.9318959499032</c:v>
                </c:pt>
                <c:pt idx="11076">
                  <c:v>18.931899650235501</c:v>
                </c:pt>
                <c:pt idx="11077">
                  <c:v>18.931903344712801</c:v>
                </c:pt>
                <c:pt idx="11078">
                  <c:v>18.9319070333149</c:v>
                </c:pt>
                <c:pt idx="11079">
                  <c:v>18.931910716021299</c:v>
                </c:pt>
                <c:pt idx="11080">
                  <c:v>18.931914392811731</c:v>
                </c:pt>
                <c:pt idx="11081">
                  <c:v>18.931918063665801</c:v>
                </c:pt>
                <c:pt idx="11082">
                  <c:v>18.931921728563299</c:v>
                </c:pt>
                <c:pt idx="11083">
                  <c:v>18.931925387484135</c:v>
                </c:pt>
                <c:pt idx="11084">
                  <c:v>18.931929040407788</c:v>
                </c:pt>
                <c:pt idx="11085">
                  <c:v>18.931932687314401</c:v>
                </c:pt>
                <c:pt idx="11086">
                  <c:v>18.931936328184001</c:v>
                </c:pt>
                <c:pt idx="11087">
                  <c:v>18.931939962996299</c:v>
                </c:pt>
                <c:pt idx="11088">
                  <c:v>18.931943591731489</c:v>
                </c:pt>
                <c:pt idx="11089">
                  <c:v>18.931947214369487</c:v>
                </c:pt>
                <c:pt idx="11090">
                  <c:v>18.931950830890631</c:v>
                </c:pt>
                <c:pt idx="11091">
                  <c:v>18.931954441274939</c:v>
                </c:pt>
                <c:pt idx="11092">
                  <c:v>18.931958045502331</c:v>
                </c:pt>
                <c:pt idx="11093">
                  <c:v>18.931961643553535</c:v>
                </c:pt>
                <c:pt idx="11094">
                  <c:v>18.931965235408398</c:v>
                </c:pt>
                <c:pt idx="11095">
                  <c:v>18.931968821047739</c:v>
                </c:pt>
                <c:pt idx="11096">
                  <c:v>18.931972400451301</c:v>
                </c:pt>
                <c:pt idx="11097">
                  <c:v>18.931975973600135</c:v>
                </c:pt>
                <c:pt idx="11098">
                  <c:v>18.931979540474288</c:v>
                </c:pt>
                <c:pt idx="11099">
                  <c:v>18.931983101054776</c:v>
                </c:pt>
                <c:pt idx="11100">
                  <c:v>18.931986655321289</c:v>
                </c:pt>
                <c:pt idx="11101">
                  <c:v>18.9319902032553</c:v>
                </c:pt>
                <c:pt idx="11102">
                  <c:v>18.931993744837101</c:v>
                </c:pt>
                <c:pt idx="11103">
                  <c:v>18.931997280047401</c:v>
                </c:pt>
                <c:pt idx="11104">
                  <c:v>18.932000808866889</c:v>
                </c:pt>
                <c:pt idx="11105">
                  <c:v>18.932004331276687</c:v>
                </c:pt>
                <c:pt idx="11106">
                  <c:v>18.932007847257189</c:v>
                </c:pt>
                <c:pt idx="11107">
                  <c:v>18.932011356789602</c:v>
                </c:pt>
                <c:pt idx="11108">
                  <c:v>18.932014859854799</c:v>
                </c:pt>
                <c:pt idx="11109">
                  <c:v>18.932018356433588</c:v>
                </c:pt>
                <c:pt idx="11110">
                  <c:v>18.932021846506956</c:v>
                </c:pt>
                <c:pt idx="11111">
                  <c:v>18.9320253300567</c:v>
                </c:pt>
                <c:pt idx="11112">
                  <c:v>18.932028807062878</c:v>
                </c:pt>
                <c:pt idx="11113">
                  <c:v>18.932032277507275</c:v>
                </c:pt>
                <c:pt idx="11114">
                  <c:v>18.932035741371589</c:v>
                </c:pt>
                <c:pt idx="11115">
                  <c:v>18.932039198636087</c:v>
                </c:pt>
                <c:pt idx="11116">
                  <c:v>18.932042649282486</c:v>
                </c:pt>
                <c:pt idx="11117">
                  <c:v>18.932046093292289</c:v>
                </c:pt>
                <c:pt idx="11118">
                  <c:v>18.932049530646527</c:v>
                </c:pt>
                <c:pt idx="11119">
                  <c:v>18.932052961327127</c:v>
                </c:pt>
                <c:pt idx="11120">
                  <c:v>18.932056385315686</c:v>
                </c:pt>
                <c:pt idx="11121">
                  <c:v>18.932059802592974</c:v>
                </c:pt>
                <c:pt idx="11122">
                  <c:v>18.932063213141486</c:v>
                </c:pt>
                <c:pt idx="11123">
                  <c:v>18.932066616942286</c:v>
                </c:pt>
                <c:pt idx="11124">
                  <c:v>18.932070013977189</c:v>
                </c:pt>
                <c:pt idx="11125">
                  <c:v>18.932073404228188</c:v>
                </c:pt>
                <c:pt idx="11126">
                  <c:v>18.932076787676799</c:v>
                </c:pt>
                <c:pt idx="11127">
                  <c:v>18.932080164304899</c:v>
                </c:pt>
                <c:pt idx="11128">
                  <c:v>18.932083534094499</c:v>
                </c:pt>
                <c:pt idx="11129">
                  <c:v>18.932086897027489</c:v>
                </c:pt>
                <c:pt idx="11130">
                  <c:v>18.932090253085789</c:v>
                </c:pt>
                <c:pt idx="11131">
                  <c:v>18.932093602251499</c:v>
                </c:pt>
                <c:pt idx="11132">
                  <c:v>18.932096944506789</c:v>
                </c:pt>
                <c:pt idx="11133">
                  <c:v>18.932100279833371</c:v>
                </c:pt>
                <c:pt idx="11134">
                  <c:v>18.932103608214199</c:v>
                </c:pt>
                <c:pt idx="11135">
                  <c:v>18.932106929630887</c:v>
                </c:pt>
                <c:pt idx="11136">
                  <c:v>18.932110244065584</c:v>
                </c:pt>
                <c:pt idx="11137">
                  <c:v>18.932113551501178</c:v>
                </c:pt>
                <c:pt idx="11138">
                  <c:v>18.932116851919776</c:v>
                </c:pt>
                <c:pt idx="11139">
                  <c:v>18.932120145304189</c:v>
                </c:pt>
                <c:pt idx="11140">
                  <c:v>18.932123431636089</c:v>
                </c:pt>
                <c:pt idx="11141">
                  <c:v>18.932126710898601</c:v>
                </c:pt>
                <c:pt idx="11142">
                  <c:v>18.932129983073654</c:v>
                </c:pt>
                <c:pt idx="11143">
                  <c:v>18.93213324814478</c:v>
                </c:pt>
                <c:pt idx="11144">
                  <c:v>18.932136506094189</c:v>
                </c:pt>
                <c:pt idx="11145">
                  <c:v>18.932139756904789</c:v>
                </c:pt>
                <c:pt idx="11146">
                  <c:v>18.932143000558867</c:v>
                </c:pt>
                <c:pt idx="11147">
                  <c:v>18.932146237039525</c:v>
                </c:pt>
                <c:pt idx="11148">
                  <c:v>18.93214946633007</c:v>
                </c:pt>
                <c:pt idx="11149">
                  <c:v>18.932152688413002</c:v>
                </c:pt>
                <c:pt idx="11150">
                  <c:v>18.932155903271202</c:v>
                </c:pt>
                <c:pt idx="11151">
                  <c:v>18.932159110887699</c:v>
                </c:pt>
                <c:pt idx="11152">
                  <c:v>18.932162311245786</c:v>
                </c:pt>
                <c:pt idx="11153">
                  <c:v>18.932165504328289</c:v>
                </c:pt>
                <c:pt idx="11154">
                  <c:v>18.9321686901188</c:v>
                </c:pt>
                <c:pt idx="11155">
                  <c:v>18.9321718686002</c:v>
                </c:pt>
                <c:pt idx="11156">
                  <c:v>18.932175039755887</c:v>
                </c:pt>
                <c:pt idx="11157">
                  <c:v>18.932178203568874</c:v>
                </c:pt>
                <c:pt idx="11158">
                  <c:v>18.932181360023289</c:v>
                </c:pt>
                <c:pt idx="11159">
                  <c:v>18.932184509101589</c:v>
                </c:pt>
                <c:pt idx="11160">
                  <c:v>18.932187650788187</c:v>
                </c:pt>
                <c:pt idx="11161">
                  <c:v>18.932190785065789</c:v>
                </c:pt>
                <c:pt idx="11162">
                  <c:v>18.932193911918599</c:v>
                </c:pt>
                <c:pt idx="11163">
                  <c:v>18.932197031329483</c:v>
                </c:pt>
                <c:pt idx="11164">
                  <c:v>18.932200143283289</c:v>
                </c:pt>
                <c:pt idx="11165">
                  <c:v>18.932203247762427</c:v>
                </c:pt>
                <c:pt idx="11166">
                  <c:v>18.932206344751648</c:v>
                </c:pt>
                <c:pt idx="11167">
                  <c:v>18.932209434234586</c:v>
                </c:pt>
                <c:pt idx="11168">
                  <c:v>18.932212516194689</c:v>
                </c:pt>
                <c:pt idx="11169">
                  <c:v>18.932215590616199</c:v>
                </c:pt>
                <c:pt idx="11170">
                  <c:v>18.932218657482988</c:v>
                </c:pt>
                <c:pt idx="11171">
                  <c:v>18.932221716779189</c:v>
                </c:pt>
                <c:pt idx="11172">
                  <c:v>18.932224768488801</c:v>
                </c:pt>
                <c:pt idx="11173">
                  <c:v>18.932227812595727</c:v>
                </c:pt>
                <c:pt idx="11174">
                  <c:v>18.932230849084789</c:v>
                </c:pt>
                <c:pt idx="11175">
                  <c:v>18.932233877939375</c:v>
                </c:pt>
                <c:pt idx="11176">
                  <c:v>18.932236899144705</c:v>
                </c:pt>
                <c:pt idx="11177">
                  <c:v>18.932239912684789</c:v>
                </c:pt>
                <c:pt idx="11178">
                  <c:v>18.932242918543171</c:v>
                </c:pt>
                <c:pt idx="11179">
                  <c:v>18.932245916705689</c:v>
                </c:pt>
                <c:pt idx="11180">
                  <c:v>18.932248907155689</c:v>
                </c:pt>
                <c:pt idx="11181">
                  <c:v>18.932251889878401</c:v>
                </c:pt>
                <c:pt idx="11182">
                  <c:v>18.932254864857999</c:v>
                </c:pt>
                <c:pt idx="11183">
                  <c:v>18.93225783207907</c:v>
                </c:pt>
                <c:pt idx="11184">
                  <c:v>18.932260791526886</c:v>
                </c:pt>
                <c:pt idx="11185">
                  <c:v>18.932263743185686</c:v>
                </c:pt>
                <c:pt idx="11186">
                  <c:v>18.9322666870404</c:v>
                </c:pt>
                <c:pt idx="11187">
                  <c:v>18.932269623075889</c:v>
                </c:pt>
                <c:pt idx="11188">
                  <c:v>18.932272551276874</c:v>
                </c:pt>
                <c:pt idx="11189">
                  <c:v>18.932275471628888</c:v>
                </c:pt>
                <c:pt idx="11190">
                  <c:v>18.932278384116302</c:v>
                </c:pt>
                <c:pt idx="11191">
                  <c:v>18.932281288724141</c:v>
                </c:pt>
                <c:pt idx="11192">
                  <c:v>18.932284185438299</c:v>
                </c:pt>
                <c:pt idx="11193">
                  <c:v>18.932287074243089</c:v>
                </c:pt>
                <c:pt idx="11194">
                  <c:v>18.932289955123917</c:v>
                </c:pt>
                <c:pt idx="11195">
                  <c:v>18.932292828066586</c:v>
                </c:pt>
                <c:pt idx="11196">
                  <c:v>18.932295693055799</c:v>
                </c:pt>
                <c:pt idx="11197">
                  <c:v>18.932298550077089</c:v>
                </c:pt>
                <c:pt idx="11198">
                  <c:v>18.932301399116</c:v>
                </c:pt>
                <c:pt idx="11199">
                  <c:v>18.932304240157574</c:v>
                </c:pt>
                <c:pt idx="11200">
                  <c:v>18.932307073187978</c:v>
                </c:pt>
                <c:pt idx="11201">
                  <c:v>18.932309898192589</c:v>
                </c:pt>
                <c:pt idx="11202">
                  <c:v>18.932312715156886</c:v>
                </c:pt>
                <c:pt idx="11203">
                  <c:v>18.9323155240665</c:v>
                </c:pt>
                <c:pt idx="11204">
                  <c:v>18.932318324907289</c:v>
                </c:pt>
                <c:pt idx="11205">
                  <c:v>18.932321117664987</c:v>
                </c:pt>
                <c:pt idx="11206">
                  <c:v>18.932323902325084</c:v>
                </c:pt>
                <c:pt idx="11207">
                  <c:v>18.932326678874489</c:v>
                </c:pt>
                <c:pt idx="11208">
                  <c:v>18.9323294472984</c:v>
                </c:pt>
                <c:pt idx="11209">
                  <c:v>18.932332207582409</c:v>
                </c:pt>
                <c:pt idx="11210">
                  <c:v>18.932334959713689</c:v>
                </c:pt>
                <c:pt idx="11211">
                  <c:v>18.93233770367717</c:v>
                </c:pt>
                <c:pt idx="11212">
                  <c:v>18.932340439459889</c:v>
                </c:pt>
                <c:pt idx="11213">
                  <c:v>18.932343167047687</c:v>
                </c:pt>
                <c:pt idx="11214">
                  <c:v>18.932345886426589</c:v>
                </c:pt>
                <c:pt idx="11215">
                  <c:v>18.932348597583356</c:v>
                </c:pt>
                <c:pt idx="11216">
                  <c:v>18.932351300504287</c:v>
                </c:pt>
                <c:pt idx="11217">
                  <c:v>18.932353995175589</c:v>
                </c:pt>
                <c:pt idx="11218">
                  <c:v>18.932356681583489</c:v>
                </c:pt>
                <c:pt idx="11219">
                  <c:v>18.932359359715289</c:v>
                </c:pt>
                <c:pt idx="11220">
                  <c:v>18.932362029556899</c:v>
                </c:pt>
                <c:pt idx="11221">
                  <c:v>18.932364691095099</c:v>
                </c:pt>
                <c:pt idx="11222">
                  <c:v>18.932367344316599</c:v>
                </c:pt>
                <c:pt idx="11223">
                  <c:v>18.932369989208187</c:v>
                </c:pt>
                <c:pt idx="11224">
                  <c:v>18.932372625756599</c:v>
                </c:pt>
                <c:pt idx="11225">
                  <c:v>18.932375253948699</c:v>
                </c:pt>
                <c:pt idx="11226">
                  <c:v>18.932377873770989</c:v>
                </c:pt>
                <c:pt idx="11227">
                  <c:v>18.9323804852115</c:v>
                </c:pt>
                <c:pt idx="11228">
                  <c:v>18.932383088256199</c:v>
                </c:pt>
                <c:pt idx="11229">
                  <c:v>18.932385682892399</c:v>
                </c:pt>
                <c:pt idx="11230">
                  <c:v>18.932388269107289</c:v>
                </c:pt>
                <c:pt idx="11231">
                  <c:v>18.932390846887689</c:v>
                </c:pt>
                <c:pt idx="11232">
                  <c:v>18.932393416221586</c:v>
                </c:pt>
                <c:pt idx="11233">
                  <c:v>18.932395977095599</c:v>
                </c:pt>
                <c:pt idx="11234">
                  <c:v>18.9323985294971</c:v>
                </c:pt>
                <c:pt idx="11235">
                  <c:v>18.932401073413686</c:v>
                </c:pt>
                <c:pt idx="11236">
                  <c:v>18.932403608832587</c:v>
                </c:pt>
                <c:pt idx="11237">
                  <c:v>18.932406135740976</c:v>
                </c:pt>
                <c:pt idx="11238">
                  <c:v>18.932408654127489</c:v>
                </c:pt>
                <c:pt idx="11239">
                  <c:v>18.9324111639786</c:v>
                </c:pt>
                <c:pt idx="11240">
                  <c:v>18.932413665282287</c:v>
                </c:pt>
                <c:pt idx="11241">
                  <c:v>18.932416158026289</c:v>
                </c:pt>
                <c:pt idx="11242">
                  <c:v>18.9324186421984</c:v>
                </c:pt>
                <c:pt idx="11243">
                  <c:v>18.932421117786188</c:v>
                </c:pt>
                <c:pt idx="11244">
                  <c:v>18.932423584777283</c:v>
                </c:pt>
                <c:pt idx="11245">
                  <c:v>18.932426043160458</c:v>
                </c:pt>
                <c:pt idx="11246">
                  <c:v>18.932428492923083</c:v>
                </c:pt>
                <c:pt idx="11247">
                  <c:v>18.932430934053489</c:v>
                </c:pt>
                <c:pt idx="11248">
                  <c:v>18.932433366539005</c:v>
                </c:pt>
                <c:pt idx="11249">
                  <c:v>18.932435790368686</c:v>
                </c:pt>
                <c:pt idx="11250">
                  <c:v>18.932438205529525</c:v>
                </c:pt>
                <c:pt idx="11251">
                  <c:v>18.932440612011089</c:v>
                </c:pt>
                <c:pt idx="11252">
                  <c:v>18.932443009800789</c:v>
                </c:pt>
                <c:pt idx="11253">
                  <c:v>18.932445398887289</c:v>
                </c:pt>
                <c:pt idx="11254">
                  <c:v>18.932447779258887</c:v>
                </c:pt>
                <c:pt idx="11255">
                  <c:v>18.932450150903886</c:v>
                </c:pt>
                <c:pt idx="11256">
                  <c:v>18.932452513810802</c:v>
                </c:pt>
                <c:pt idx="11257">
                  <c:v>18.932454867968289</c:v>
                </c:pt>
                <c:pt idx="11258">
                  <c:v>18.932457213364692</c:v>
                </c:pt>
                <c:pt idx="11259">
                  <c:v>18.932459549989012</c:v>
                </c:pt>
                <c:pt idx="11260">
                  <c:v>18.932461877830089</c:v>
                </c:pt>
                <c:pt idx="11261">
                  <c:v>18.9324641968762</c:v>
                </c:pt>
                <c:pt idx="11262">
                  <c:v>18.932466507116189</c:v>
                </c:pt>
                <c:pt idx="11263">
                  <c:v>18.932468808538989</c:v>
                </c:pt>
                <c:pt idx="11264">
                  <c:v>18.932471101133796</c:v>
                </c:pt>
                <c:pt idx="11265">
                  <c:v>18.932473384889487</c:v>
                </c:pt>
                <c:pt idx="11266">
                  <c:v>18.9324756597948</c:v>
                </c:pt>
                <c:pt idx="11267">
                  <c:v>18.932477925838999</c:v>
                </c:pt>
                <c:pt idx="11268">
                  <c:v>18.932480183011187</c:v>
                </c:pt>
                <c:pt idx="11269">
                  <c:v>18.932482431300489</c:v>
                </c:pt>
                <c:pt idx="11270">
                  <c:v>18.932745993933576</c:v>
                </c:pt>
                <c:pt idx="11271">
                  <c:v>18.932745802294892</c:v>
                </c:pt>
                <c:pt idx="11272">
                  <c:v>18.932745600734489</c:v>
                </c:pt>
                <c:pt idx="11273">
                  <c:v>18.9327453892544</c:v>
                </c:pt>
                <c:pt idx="11274">
                  <c:v>18.932745167857401</c:v>
                </c:pt>
                <c:pt idx="11275">
                  <c:v>18.932744936545603</c:v>
                </c:pt>
                <c:pt idx="11276">
                  <c:v>18.932744695322494</c:v>
                </c:pt>
                <c:pt idx="11277">
                  <c:v>18.932744444190089</c:v>
                </c:pt>
                <c:pt idx="11278">
                  <c:v>18.932744183151005</c:v>
                </c:pt>
                <c:pt idx="11279">
                  <c:v>18.932743912208402</c:v>
                </c:pt>
                <c:pt idx="11280">
                  <c:v>18.932743631364023</c:v>
                </c:pt>
                <c:pt idx="11281">
                  <c:v>18.932743340622029</c:v>
                </c:pt>
                <c:pt idx="11282">
                  <c:v>18.932743039984572</c:v>
                </c:pt>
                <c:pt idx="11283">
                  <c:v>18.932742729454887</c:v>
                </c:pt>
                <c:pt idx="11284">
                  <c:v>18.932742409035189</c:v>
                </c:pt>
                <c:pt idx="11285">
                  <c:v>18.932742078728921</c:v>
                </c:pt>
                <c:pt idx="11286">
                  <c:v>18.932741738539956</c:v>
                </c:pt>
                <c:pt idx="11287">
                  <c:v>18.932741388470589</c:v>
                </c:pt>
                <c:pt idx="11288">
                  <c:v>18.932741028523594</c:v>
                </c:pt>
                <c:pt idx="11289">
                  <c:v>18.932740658702958</c:v>
                </c:pt>
                <c:pt idx="11290">
                  <c:v>18.932740279011625</c:v>
                </c:pt>
                <c:pt idx="11291">
                  <c:v>18.932739889452925</c:v>
                </c:pt>
                <c:pt idx="11292">
                  <c:v>18.932739490030489</c:v>
                </c:pt>
                <c:pt idx="11293">
                  <c:v>18.932739080747034</c:v>
                </c:pt>
                <c:pt idx="11294">
                  <c:v>18.932738661607086</c:v>
                </c:pt>
                <c:pt idx="11295">
                  <c:v>18.932738232612923</c:v>
                </c:pt>
                <c:pt idx="11296">
                  <c:v>18.932737793768784</c:v>
                </c:pt>
                <c:pt idx="11297">
                  <c:v>18.932737345078589</c:v>
                </c:pt>
                <c:pt idx="11298">
                  <c:v>18.932736886544756</c:v>
                </c:pt>
                <c:pt idx="11299">
                  <c:v>18.932736418172489</c:v>
                </c:pt>
                <c:pt idx="11300">
                  <c:v>18.932735939964523</c:v>
                </c:pt>
                <c:pt idx="11301">
                  <c:v>18.932735451925005</c:v>
                </c:pt>
                <c:pt idx="11302">
                  <c:v>18.932734954058088</c:v>
                </c:pt>
                <c:pt idx="11303">
                  <c:v>18.932734446366716</c:v>
                </c:pt>
                <c:pt idx="11304">
                  <c:v>18.932733928855889</c:v>
                </c:pt>
                <c:pt idx="11305">
                  <c:v>18.932733401528594</c:v>
                </c:pt>
                <c:pt idx="11306">
                  <c:v>18.932732864389589</c:v>
                </c:pt>
                <c:pt idx="11307">
                  <c:v>18.932732317442923</c:v>
                </c:pt>
                <c:pt idx="11308">
                  <c:v>18.9327317606928</c:v>
                </c:pt>
                <c:pt idx="11309">
                  <c:v>18.932731194142789</c:v>
                </c:pt>
                <c:pt idx="11310">
                  <c:v>18.932730617797116</c:v>
                </c:pt>
                <c:pt idx="11311">
                  <c:v>18.932730031660718</c:v>
                </c:pt>
                <c:pt idx="11312">
                  <c:v>18.932729435737571</c:v>
                </c:pt>
                <c:pt idx="11313">
                  <c:v>18.932728830032371</c:v>
                </c:pt>
                <c:pt idx="11314">
                  <c:v>18.932728214549012</c:v>
                </c:pt>
                <c:pt idx="11315">
                  <c:v>18.932727589292487</c:v>
                </c:pt>
                <c:pt idx="11316">
                  <c:v>18.932726954266489</c:v>
                </c:pt>
                <c:pt idx="11317">
                  <c:v>18.932726309476489</c:v>
                </c:pt>
                <c:pt idx="11318">
                  <c:v>18.932725654926486</c:v>
                </c:pt>
                <c:pt idx="11319">
                  <c:v>18.932724990620969</c:v>
                </c:pt>
                <c:pt idx="11320">
                  <c:v>18.932724316565416</c:v>
                </c:pt>
                <c:pt idx="11321">
                  <c:v>18.932723632763931</c:v>
                </c:pt>
                <c:pt idx="11322">
                  <c:v>18.932722939221762</c:v>
                </c:pt>
                <c:pt idx="11323">
                  <c:v>18.932722235943299</c:v>
                </c:pt>
                <c:pt idx="11324">
                  <c:v>18.932721522934134</c:v>
                </c:pt>
                <c:pt idx="11325">
                  <c:v>18.932720800198489</c:v>
                </c:pt>
                <c:pt idx="11326">
                  <c:v>18.932720067741489</c:v>
                </c:pt>
                <c:pt idx="11327">
                  <c:v>18.932719325568009</c:v>
                </c:pt>
                <c:pt idx="11328">
                  <c:v>18.932718573683605</c:v>
                </c:pt>
                <c:pt idx="11329">
                  <c:v>18.932717812093152</c:v>
                </c:pt>
                <c:pt idx="11330">
                  <c:v>18.932717040801723</c:v>
                </c:pt>
                <c:pt idx="11331">
                  <c:v>18.932716259814889</c:v>
                </c:pt>
                <c:pt idx="11332">
                  <c:v>18.932715469137602</c:v>
                </c:pt>
                <c:pt idx="11333">
                  <c:v>18.932714668774889</c:v>
                </c:pt>
                <c:pt idx="11334">
                  <c:v>18.932713858732512</c:v>
                </c:pt>
                <c:pt idx="11335">
                  <c:v>18.932713039016189</c:v>
                </c:pt>
                <c:pt idx="11336">
                  <c:v>18.932712209630452</c:v>
                </c:pt>
                <c:pt idx="11337">
                  <c:v>18.932711370581472</c:v>
                </c:pt>
                <c:pt idx="11338">
                  <c:v>18.932710521874789</c:v>
                </c:pt>
                <c:pt idx="11339">
                  <c:v>18.932709663515727</c:v>
                </c:pt>
                <c:pt idx="11340">
                  <c:v>18.932708795510287</c:v>
                </c:pt>
                <c:pt idx="11341">
                  <c:v>18.932707917863496</c:v>
                </c:pt>
                <c:pt idx="11342">
                  <c:v>18.932707030581465</c:v>
                </c:pt>
                <c:pt idx="11343">
                  <c:v>18.932706133670489</c:v>
                </c:pt>
                <c:pt idx="11344">
                  <c:v>18.932705227135489</c:v>
                </c:pt>
                <c:pt idx="11345">
                  <c:v>18.932704310982789</c:v>
                </c:pt>
                <c:pt idx="11346">
                  <c:v>18.932703385218087</c:v>
                </c:pt>
                <c:pt idx="11347">
                  <c:v>18.932702449847486</c:v>
                </c:pt>
                <c:pt idx="11348">
                  <c:v>18.932701504876889</c:v>
                </c:pt>
                <c:pt idx="11349">
                  <c:v>18.932700550312589</c:v>
                </c:pt>
                <c:pt idx="11350">
                  <c:v>18.932699586160044</c:v>
                </c:pt>
                <c:pt idx="11351">
                  <c:v>18.932698612426599</c:v>
                </c:pt>
                <c:pt idx="11352">
                  <c:v>18.932697629117289</c:v>
                </c:pt>
                <c:pt idx="11353">
                  <c:v>18.932696636238592</c:v>
                </c:pt>
                <c:pt idx="11354">
                  <c:v>18.932695633796996</c:v>
                </c:pt>
                <c:pt idx="11355">
                  <c:v>18.932694621798987</c:v>
                </c:pt>
                <c:pt idx="11356">
                  <c:v>18.932693600250602</c:v>
                </c:pt>
                <c:pt idx="11357">
                  <c:v>18.932692569158089</c:v>
                </c:pt>
                <c:pt idx="11358">
                  <c:v>18.932691528528096</c:v>
                </c:pt>
                <c:pt idx="11359">
                  <c:v>18.932690478367302</c:v>
                </c:pt>
                <c:pt idx="11360">
                  <c:v>18.932689418682401</c:v>
                </c:pt>
                <c:pt idx="11361">
                  <c:v>18.932688349479289</c:v>
                </c:pt>
                <c:pt idx="11362">
                  <c:v>18.932687270764823</c:v>
                </c:pt>
                <c:pt idx="11363">
                  <c:v>18.932686182546586</c:v>
                </c:pt>
                <c:pt idx="11364">
                  <c:v>18.932685084830187</c:v>
                </c:pt>
                <c:pt idx="11365">
                  <c:v>18.932683977622489</c:v>
                </c:pt>
                <c:pt idx="11366">
                  <c:v>18.93268286093074</c:v>
                </c:pt>
                <c:pt idx="11367">
                  <c:v>18.932681734761676</c:v>
                </c:pt>
                <c:pt idx="11368">
                  <c:v>18.932680599122211</c:v>
                </c:pt>
                <c:pt idx="11369">
                  <c:v>18.932679454019599</c:v>
                </c:pt>
                <c:pt idx="11370">
                  <c:v>18.932678299459987</c:v>
                </c:pt>
                <c:pt idx="11371">
                  <c:v>18.932677135451002</c:v>
                </c:pt>
                <c:pt idx="11372">
                  <c:v>18.9326759619996</c:v>
                </c:pt>
                <c:pt idx="11373">
                  <c:v>18.932674779112887</c:v>
                </c:pt>
                <c:pt idx="11374">
                  <c:v>18.932673586797705</c:v>
                </c:pt>
                <c:pt idx="11375">
                  <c:v>18.932672385061917</c:v>
                </c:pt>
                <c:pt idx="11376">
                  <c:v>18.932671173912688</c:v>
                </c:pt>
                <c:pt idx="11377">
                  <c:v>18.932669953356786</c:v>
                </c:pt>
                <c:pt idx="11378">
                  <c:v>18.9326687234019</c:v>
                </c:pt>
                <c:pt idx="11379">
                  <c:v>18.932667484055287</c:v>
                </c:pt>
                <c:pt idx="11380">
                  <c:v>18.932666235324135</c:v>
                </c:pt>
                <c:pt idx="11381">
                  <c:v>18.932664977216888</c:v>
                </c:pt>
                <c:pt idx="11382">
                  <c:v>18.932663709740002</c:v>
                </c:pt>
                <c:pt idx="11383">
                  <c:v>18.932662432901189</c:v>
                </c:pt>
                <c:pt idx="11384">
                  <c:v>18.932661146708799</c:v>
                </c:pt>
                <c:pt idx="11385">
                  <c:v>18.932659851169355</c:v>
                </c:pt>
                <c:pt idx="11386">
                  <c:v>18.932658546291702</c:v>
                </c:pt>
                <c:pt idx="11387">
                  <c:v>18.932657232082789</c:v>
                </c:pt>
                <c:pt idx="11388">
                  <c:v>18.932655908550501</c:v>
                </c:pt>
                <c:pt idx="11389">
                  <c:v>18.932654575702689</c:v>
                </c:pt>
                <c:pt idx="11390">
                  <c:v>18.932653233547025</c:v>
                </c:pt>
                <c:pt idx="11391">
                  <c:v>18.932651882092287</c:v>
                </c:pt>
                <c:pt idx="11392">
                  <c:v>18.93265052134517</c:v>
                </c:pt>
                <c:pt idx="11393">
                  <c:v>18.932649151314596</c:v>
                </c:pt>
                <c:pt idx="11394">
                  <c:v>18.932647772008174</c:v>
                </c:pt>
                <c:pt idx="11395">
                  <c:v>18.932646383433845</c:v>
                </c:pt>
                <c:pt idx="11396">
                  <c:v>18.932644985600486</c:v>
                </c:pt>
                <c:pt idx="11397">
                  <c:v>18.932643578514856</c:v>
                </c:pt>
                <c:pt idx="11398">
                  <c:v>18.932642162186681</c:v>
                </c:pt>
                <c:pt idx="11399">
                  <c:v>18.932640736623149</c:v>
                </c:pt>
                <c:pt idx="11400">
                  <c:v>18.932639301832907</c:v>
                </c:pt>
                <c:pt idx="11401">
                  <c:v>18.932637857824563</c:v>
                </c:pt>
                <c:pt idx="11402">
                  <c:v>18.932636404606086</c:v>
                </c:pt>
                <c:pt idx="11403">
                  <c:v>18.932634942185572</c:v>
                </c:pt>
                <c:pt idx="11404">
                  <c:v>18.932633470572018</c:v>
                </c:pt>
                <c:pt idx="11405">
                  <c:v>18.932631989773924</c:v>
                </c:pt>
                <c:pt idx="11406">
                  <c:v>18.932630499799789</c:v>
                </c:pt>
                <c:pt idx="11407">
                  <c:v>18.93262900065757</c:v>
                </c:pt>
                <c:pt idx="11408">
                  <c:v>18.932627492356787</c:v>
                </c:pt>
                <c:pt idx="11409">
                  <c:v>18.932625974905054</c:v>
                </c:pt>
                <c:pt idx="11410">
                  <c:v>18.932624448312389</c:v>
                </c:pt>
                <c:pt idx="11411">
                  <c:v>18.932622912586087</c:v>
                </c:pt>
                <c:pt idx="11412">
                  <c:v>18.932621367736289</c:v>
                </c:pt>
                <c:pt idx="11413">
                  <c:v>18.932619813770465</c:v>
                </c:pt>
                <c:pt idx="11414">
                  <c:v>18.932618250698887</c:v>
                </c:pt>
                <c:pt idx="11415">
                  <c:v>18.932616678528841</c:v>
                </c:pt>
                <c:pt idx="11416">
                  <c:v>18.932615097271089</c:v>
                </c:pt>
                <c:pt idx="11417">
                  <c:v>18.932613506932867</c:v>
                </c:pt>
                <c:pt idx="11418">
                  <c:v>18.932611907524496</c:v>
                </c:pt>
                <c:pt idx="11419">
                  <c:v>18.932610299054588</c:v>
                </c:pt>
                <c:pt idx="11420">
                  <c:v>18.932608681531658</c:v>
                </c:pt>
                <c:pt idx="11421">
                  <c:v>18.932607054965654</c:v>
                </c:pt>
                <c:pt idx="11422">
                  <c:v>18.932605419365789</c:v>
                </c:pt>
                <c:pt idx="11423">
                  <c:v>18.932603774740496</c:v>
                </c:pt>
                <c:pt idx="11424">
                  <c:v>18.932602121099887</c:v>
                </c:pt>
                <c:pt idx="11425">
                  <c:v>18.932600458452601</c:v>
                </c:pt>
                <c:pt idx="11426">
                  <c:v>18.932598786808299</c:v>
                </c:pt>
                <c:pt idx="11427">
                  <c:v>18.932597106176289</c:v>
                </c:pt>
                <c:pt idx="11428">
                  <c:v>18.932595416565889</c:v>
                </c:pt>
                <c:pt idx="11429">
                  <c:v>18.932593717986887</c:v>
                </c:pt>
                <c:pt idx="11430">
                  <c:v>18.932592010448499</c:v>
                </c:pt>
                <c:pt idx="11431">
                  <c:v>18.932590293959958</c:v>
                </c:pt>
                <c:pt idx="11432">
                  <c:v>18.932588568531678</c:v>
                </c:pt>
                <c:pt idx="11433">
                  <c:v>18.932586834172525</c:v>
                </c:pt>
                <c:pt idx="11434">
                  <c:v>18.932585090892999</c:v>
                </c:pt>
                <c:pt idx="11435">
                  <c:v>18.932583338701512</c:v>
                </c:pt>
                <c:pt idx="11436">
                  <c:v>18.932581577608989</c:v>
                </c:pt>
                <c:pt idx="11437">
                  <c:v>18.932579807624489</c:v>
                </c:pt>
                <c:pt idx="11438">
                  <c:v>18.932578028758101</c:v>
                </c:pt>
                <c:pt idx="11439">
                  <c:v>18.932576241019589</c:v>
                </c:pt>
                <c:pt idx="11440">
                  <c:v>18.932574444418801</c:v>
                </c:pt>
                <c:pt idx="11441">
                  <c:v>18.932572638965304</c:v>
                </c:pt>
                <c:pt idx="11442">
                  <c:v>18.932570824670286</c:v>
                </c:pt>
                <c:pt idx="11443">
                  <c:v>18.932569001542589</c:v>
                </c:pt>
                <c:pt idx="11444">
                  <c:v>18.932567169592531</c:v>
                </c:pt>
                <c:pt idx="11445">
                  <c:v>18.932565328830201</c:v>
                </c:pt>
                <c:pt idx="11446">
                  <c:v>18.932563479265681</c:v>
                </c:pt>
                <c:pt idx="11447">
                  <c:v>18.9325616209095</c:v>
                </c:pt>
                <c:pt idx="11448">
                  <c:v>18.932559753771123</c:v>
                </c:pt>
                <c:pt idx="11449">
                  <c:v>18.932557877861449</c:v>
                </c:pt>
                <c:pt idx="11450">
                  <c:v>18.9325559931907</c:v>
                </c:pt>
                <c:pt idx="11451">
                  <c:v>18.932554099768687</c:v>
                </c:pt>
                <c:pt idx="11452">
                  <c:v>18.9325521976061</c:v>
                </c:pt>
                <c:pt idx="11453">
                  <c:v>18.932550286712981</c:v>
                </c:pt>
                <c:pt idx="11454">
                  <c:v>18.932548367100289</c:v>
                </c:pt>
                <c:pt idx="11455">
                  <c:v>18.932546438777845</c:v>
                </c:pt>
                <c:pt idx="11456">
                  <c:v>18.932544501756805</c:v>
                </c:pt>
                <c:pt idx="11457">
                  <c:v>18.932542556047167</c:v>
                </c:pt>
                <c:pt idx="11458">
                  <c:v>18.932540601659852</c:v>
                </c:pt>
                <c:pt idx="11459">
                  <c:v>18.932538638605489</c:v>
                </c:pt>
                <c:pt idx="11460">
                  <c:v>18.932536666894187</c:v>
                </c:pt>
                <c:pt idx="11461">
                  <c:v>18.932534686536641</c:v>
                </c:pt>
                <c:pt idx="11462">
                  <c:v>18.932532697544072</c:v>
                </c:pt>
                <c:pt idx="11463">
                  <c:v>18.932530699927003</c:v>
                </c:pt>
                <c:pt idx="11464">
                  <c:v>18.9325286936966</c:v>
                </c:pt>
                <c:pt idx="11465">
                  <c:v>18.932526678862576</c:v>
                </c:pt>
                <c:pt idx="11466">
                  <c:v>18.932524655437089</c:v>
                </c:pt>
                <c:pt idx="11467">
                  <c:v>18.932522623430089</c:v>
                </c:pt>
                <c:pt idx="11468">
                  <c:v>18.932520582852696</c:v>
                </c:pt>
                <c:pt idx="11469">
                  <c:v>18.932518533716152</c:v>
                </c:pt>
                <c:pt idx="11470">
                  <c:v>18.932516476031189</c:v>
                </c:pt>
                <c:pt idx="11471">
                  <c:v>18.932514409809286</c:v>
                </c:pt>
                <c:pt idx="11472">
                  <c:v>18.93251233506048</c:v>
                </c:pt>
                <c:pt idx="11473">
                  <c:v>18.932510251796934</c:v>
                </c:pt>
                <c:pt idx="11474">
                  <c:v>18.932508160029599</c:v>
                </c:pt>
                <c:pt idx="11475">
                  <c:v>18.932506059768876</c:v>
                </c:pt>
                <c:pt idx="11476">
                  <c:v>18.932503951026867</c:v>
                </c:pt>
                <c:pt idx="11477">
                  <c:v>18.932501833814602</c:v>
                </c:pt>
                <c:pt idx="11478">
                  <c:v>18.932499708142789</c:v>
                </c:pt>
                <c:pt idx="11479">
                  <c:v>18.932497574023124</c:v>
                </c:pt>
                <c:pt idx="11480">
                  <c:v>18.932495431467487</c:v>
                </c:pt>
                <c:pt idx="11481">
                  <c:v>18.93249328048617</c:v>
                </c:pt>
                <c:pt idx="11482">
                  <c:v>18.932491121091498</c:v>
                </c:pt>
                <c:pt idx="11483">
                  <c:v>18.932488953294531</c:v>
                </c:pt>
                <c:pt idx="11484">
                  <c:v>18.932486777106586</c:v>
                </c:pt>
                <c:pt idx="11485">
                  <c:v>18.932484592539076</c:v>
                </c:pt>
                <c:pt idx="11486">
                  <c:v>18.932482399604499</c:v>
                </c:pt>
                <c:pt idx="11487">
                  <c:v>18.932480198313389</c:v>
                </c:pt>
                <c:pt idx="11488">
                  <c:v>18.932477988677789</c:v>
                </c:pt>
                <c:pt idx="11489">
                  <c:v>18.932475770709289</c:v>
                </c:pt>
                <c:pt idx="11490">
                  <c:v>18.932473544419587</c:v>
                </c:pt>
                <c:pt idx="11491">
                  <c:v>18.932471309820286</c:v>
                </c:pt>
                <c:pt idx="11492">
                  <c:v>18.932469066923012</c:v>
                </c:pt>
                <c:pt idx="11493">
                  <c:v>18.932466815740089</c:v>
                </c:pt>
                <c:pt idx="11494">
                  <c:v>18.932464556282987</c:v>
                </c:pt>
                <c:pt idx="11495">
                  <c:v>18.932462288563062</c:v>
                </c:pt>
                <c:pt idx="11496">
                  <c:v>18.932460012593499</c:v>
                </c:pt>
                <c:pt idx="11497">
                  <c:v>18.9324577283849</c:v>
                </c:pt>
                <c:pt idx="11498">
                  <c:v>18.932455435949802</c:v>
                </c:pt>
                <c:pt idx="11499">
                  <c:v>18.932453135299987</c:v>
                </c:pt>
                <c:pt idx="11500">
                  <c:v>18.932450826447599</c:v>
                </c:pt>
                <c:pt idx="11501">
                  <c:v>18.932448509404587</c:v>
                </c:pt>
                <c:pt idx="11502">
                  <c:v>18.932446184182776</c:v>
                </c:pt>
                <c:pt idx="11503">
                  <c:v>18.932443850794854</c:v>
                </c:pt>
                <c:pt idx="11504">
                  <c:v>18.932441509252989</c:v>
                </c:pt>
                <c:pt idx="11505">
                  <c:v>18.932439159568489</c:v>
                </c:pt>
                <c:pt idx="11506">
                  <c:v>18.932436801754189</c:v>
                </c:pt>
                <c:pt idx="11507">
                  <c:v>18.932434435822589</c:v>
                </c:pt>
                <c:pt idx="11508">
                  <c:v>18.932432061784958</c:v>
                </c:pt>
                <c:pt idx="11509">
                  <c:v>18.932429679654696</c:v>
                </c:pt>
                <c:pt idx="11510">
                  <c:v>18.932427289443396</c:v>
                </c:pt>
                <c:pt idx="11511">
                  <c:v>18.932424891163574</c:v>
                </c:pt>
                <c:pt idx="11512">
                  <c:v>18.932422484828056</c:v>
                </c:pt>
                <c:pt idx="11513">
                  <c:v>18.932420070448789</c:v>
                </c:pt>
                <c:pt idx="11514">
                  <c:v>18.932417648038289</c:v>
                </c:pt>
                <c:pt idx="11515">
                  <c:v>18.932415217609186</c:v>
                </c:pt>
                <c:pt idx="11516">
                  <c:v>18.93241277917344</c:v>
                </c:pt>
                <c:pt idx="11517">
                  <c:v>18.932410332744574</c:v>
                </c:pt>
                <c:pt idx="11518">
                  <c:v>18.932407878334324</c:v>
                </c:pt>
                <c:pt idx="11519">
                  <c:v>18.932405415956001</c:v>
                </c:pt>
                <c:pt idx="11520">
                  <c:v>18.93240294562127</c:v>
                </c:pt>
                <c:pt idx="11521">
                  <c:v>18.932400467343989</c:v>
                </c:pt>
                <c:pt idx="11522">
                  <c:v>18.93239798113558</c:v>
                </c:pt>
                <c:pt idx="11523">
                  <c:v>18.932395487010005</c:v>
                </c:pt>
                <c:pt idx="11524">
                  <c:v>18.932392984978772</c:v>
                </c:pt>
                <c:pt idx="11525">
                  <c:v>18.932390475056</c:v>
                </c:pt>
                <c:pt idx="11526">
                  <c:v>18.9323879572535</c:v>
                </c:pt>
                <c:pt idx="11527">
                  <c:v>18.9323854315845</c:v>
                </c:pt>
                <c:pt idx="11528">
                  <c:v>18.932382898061416</c:v>
                </c:pt>
                <c:pt idx="11529">
                  <c:v>18.9323803566982</c:v>
                </c:pt>
                <c:pt idx="11530">
                  <c:v>18.932377807506686</c:v>
                </c:pt>
                <c:pt idx="11531">
                  <c:v>18.932375250500389</c:v>
                </c:pt>
                <c:pt idx="11532">
                  <c:v>18.932372685692187</c:v>
                </c:pt>
                <c:pt idx="11533">
                  <c:v>18.9323701130951</c:v>
                </c:pt>
                <c:pt idx="11534">
                  <c:v>18.932367532721724</c:v>
                </c:pt>
                <c:pt idx="11535">
                  <c:v>18.932364944586286</c:v>
                </c:pt>
                <c:pt idx="11536">
                  <c:v>18.932362348700789</c:v>
                </c:pt>
                <c:pt idx="11537">
                  <c:v>18.932359745078902</c:v>
                </c:pt>
                <c:pt idx="11538">
                  <c:v>18.932357133733589</c:v>
                </c:pt>
                <c:pt idx="11539">
                  <c:v>18.932354514678099</c:v>
                </c:pt>
                <c:pt idx="11540">
                  <c:v>18.932351887925396</c:v>
                </c:pt>
                <c:pt idx="11541">
                  <c:v>18.932349253488972</c:v>
                </c:pt>
                <c:pt idx="11542">
                  <c:v>18.932346611382489</c:v>
                </c:pt>
                <c:pt idx="11543">
                  <c:v>18.932343961618887</c:v>
                </c:pt>
                <c:pt idx="11544">
                  <c:v>18.932341304211189</c:v>
                </c:pt>
                <c:pt idx="11545">
                  <c:v>18.932338639172805</c:v>
                </c:pt>
                <c:pt idx="11546">
                  <c:v>18.932335966518</c:v>
                </c:pt>
                <c:pt idx="11547">
                  <c:v>18.932333286258881</c:v>
                </c:pt>
                <c:pt idx="11548">
                  <c:v>18.932330598410086</c:v>
                </c:pt>
                <c:pt idx="11549">
                  <c:v>18.932327902984074</c:v>
                </c:pt>
                <c:pt idx="11550">
                  <c:v>18.932325199995187</c:v>
                </c:pt>
                <c:pt idx="11551">
                  <c:v>18.9323224894564</c:v>
                </c:pt>
                <c:pt idx="11552">
                  <c:v>18.932319771380996</c:v>
                </c:pt>
                <c:pt idx="11553">
                  <c:v>18.932317045783481</c:v>
                </c:pt>
                <c:pt idx="11554">
                  <c:v>18.932314312677089</c:v>
                </c:pt>
                <c:pt idx="11555">
                  <c:v>18.932311572074841</c:v>
                </c:pt>
                <c:pt idx="11556">
                  <c:v>18.932308823991189</c:v>
                </c:pt>
                <c:pt idx="11557">
                  <c:v>18.932306068439587</c:v>
                </c:pt>
                <c:pt idx="11558">
                  <c:v>18.932303305433127</c:v>
                </c:pt>
                <c:pt idx="11559">
                  <c:v>18.932300534986489</c:v>
                </c:pt>
                <c:pt idx="11560">
                  <c:v>18.932297757113087</c:v>
                </c:pt>
                <c:pt idx="11561">
                  <c:v>18.932294971826487</c:v>
                </c:pt>
                <c:pt idx="11562">
                  <c:v>18.932292179140589</c:v>
                </c:pt>
                <c:pt idx="11563">
                  <c:v>18.93228937906898</c:v>
                </c:pt>
                <c:pt idx="11564">
                  <c:v>18.932286571626204</c:v>
                </c:pt>
                <c:pt idx="11565">
                  <c:v>18.932283756826099</c:v>
                </c:pt>
                <c:pt idx="11566">
                  <c:v>18.932280934681696</c:v>
                </c:pt>
                <c:pt idx="11567">
                  <c:v>18.932278105207899</c:v>
                </c:pt>
                <c:pt idx="11568">
                  <c:v>18.932275268418131</c:v>
                </c:pt>
                <c:pt idx="11569">
                  <c:v>18.932272424326499</c:v>
                </c:pt>
                <c:pt idx="11570">
                  <c:v>18.932269572946776</c:v>
                </c:pt>
                <c:pt idx="11571">
                  <c:v>18.932266714293899</c:v>
                </c:pt>
                <c:pt idx="11572">
                  <c:v>18.932263848380789</c:v>
                </c:pt>
                <c:pt idx="11573">
                  <c:v>18.932260975222189</c:v>
                </c:pt>
                <c:pt idx="11574">
                  <c:v>18.932258094832399</c:v>
                </c:pt>
                <c:pt idx="11575">
                  <c:v>18.932255207225086</c:v>
                </c:pt>
                <c:pt idx="11576">
                  <c:v>18.932252312414501</c:v>
                </c:pt>
                <c:pt idx="11577">
                  <c:v>18.932249410414986</c:v>
                </c:pt>
                <c:pt idx="11578">
                  <c:v>18.932246501240474</c:v>
                </c:pt>
                <c:pt idx="11579">
                  <c:v>18.932243584905496</c:v>
                </c:pt>
                <c:pt idx="11580">
                  <c:v>18.932240661424789</c:v>
                </c:pt>
                <c:pt idx="11581">
                  <c:v>18.932237730811689</c:v>
                </c:pt>
                <c:pt idx="11582">
                  <c:v>18.932234793080902</c:v>
                </c:pt>
                <c:pt idx="11583">
                  <c:v>18.932231848246786</c:v>
                </c:pt>
                <c:pt idx="11584">
                  <c:v>18.932228896323412</c:v>
                </c:pt>
                <c:pt idx="11585">
                  <c:v>18.932225937325789</c:v>
                </c:pt>
                <c:pt idx="11586">
                  <c:v>18.932222971267802</c:v>
                </c:pt>
                <c:pt idx="11587">
                  <c:v>18.932219998164364</c:v>
                </c:pt>
                <c:pt idx="11588">
                  <c:v>18.932217018029789</c:v>
                </c:pt>
                <c:pt idx="11589">
                  <c:v>18.932214030878086</c:v>
                </c:pt>
                <c:pt idx="11590">
                  <c:v>18.93221103672364</c:v>
                </c:pt>
                <c:pt idx="11591">
                  <c:v>18.932208035582189</c:v>
                </c:pt>
                <c:pt idx="11592">
                  <c:v>18.932205027467099</c:v>
                </c:pt>
                <c:pt idx="11593">
                  <c:v>18.932202012393123</c:v>
                </c:pt>
                <c:pt idx="11594">
                  <c:v>18.932198990375589</c:v>
                </c:pt>
                <c:pt idx="11595">
                  <c:v>18.932195961428299</c:v>
                </c:pt>
                <c:pt idx="11596">
                  <c:v>18.932192925565985</c:v>
                </c:pt>
                <c:pt idx="11597">
                  <c:v>18.932189882803623</c:v>
                </c:pt>
                <c:pt idx="11598">
                  <c:v>18.932186833155804</c:v>
                </c:pt>
                <c:pt idx="11599">
                  <c:v>18.932183776637586</c:v>
                </c:pt>
                <c:pt idx="11600">
                  <c:v>18.932180713262888</c:v>
                </c:pt>
                <c:pt idx="11601">
                  <c:v>18.932177643047002</c:v>
                </c:pt>
                <c:pt idx="11602">
                  <c:v>18.932174566004601</c:v>
                </c:pt>
                <c:pt idx="11603">
                  <c:v>18.932171482150501</c:v>
                </c:pt>
                <c:pt idx="11604">
                  <c:v>18.932168391499399</c:v>
                </c:pt>
                <c:pt idx="11605">
                  <c:v>18.932165294066188</c:v>
                </c:pt>
                <c:pt idx="11606">
                  <c:v>18.932162189865789</c:v>
                </c:pt>
                <c:pt idx="11607">
                  <c:v>18.932159078912989</c:v>
                </c:pt>
                <c:pt idx="11608">
                  <c:v>18.932155961223</c:v>
                </c:pt>
                <c:pt idx="11609">
                  <c:v>18.932152836810289</c:v>
                </c:pt>
                <c:pt idx="11610">
                  <c:v>18.932149705690186</c:v>
                </c:pt>
                <c:pt idx="11611">
                  <c:v>18.932146567877087</c:v>
                </c:pt>
                <c:pt idx="11612">
                  <c:v>18.932143423386989</c:v>
                </c:pt>
                <c:pt idx="11613">
                  <c:v>18.932140272233596</c:v>
                </c:pt>
                <c:pt idx="11614">
                  <c:v>18.932137114433289</c:v>
                </c:pt>
                <c:pt idx="11615">
                  <c:v>18.932133950000289</c:v>
                </c:pt>
                <c:pt idx="11616">
                  <c:v>18.932130778949574</c:v>
                </c:pt>
                <c:pt idx="11617">
                  <c:v>18.932127601296902</c:v>
                </c:pt>
                <c:pt idx="11618">
                  <c:v>18.932124417056801</c:v>
                </c:pt>
                <c:pt idx="11619">
                  <c:v>18.9321212262446</c:v>
                </c:pt>
                <c:pt idx="11620">
                  <c:v>18.9321180288755</c:v>
                </c:pt>
                <c:pt idx="11621">
                  <c:v>18.932114824964486</c:v>
                </c:pt>
                <c:pt idx="11622">
                  <c:v>18.932111614526889</c:v>
                </c:pt>
                <c:pt idx="11623">
                  <c:v>18.932108397578187</c:v>
                </c:pt>
                <c:pt idx="11624">
                  <c:v>18.932105174132989</c:v>
                </c:pt>
                <c:pt idx="11625">
                  <c:v>18.932101944207286</c:v>
                </c:pt>
                <c:pt idx="11626">
                  <c:v>18.9320987078159</c:v>
                </c:pt>
                <c:pt idx="11627">
                  <c:v>18.9320954649741</c:v>
                </c:pt>
                <c:pt idx="11628">
                  <c:v>18.932092215697196</c:v>
                </c:pt>
                <c:pt idx="11629">
                  <c:v>18.932088960001</c:v>
                </c:pt>
                <c:pt idx="11630">
                  <c:v>18.932085697900288</c:v>
                </c:pt>
                <c:pt idx="11631">
                  <c:v>18.932082429410698</c:v>
                </c:pt>
                <c:pt idx="11632">
                  <c:v>18.932079154547587</c:v>
                </c:pt>
                <c:pt idx="11633">
                  <c:v>18.93207587332607</c:v>
                </c:pt>
                <c:pt idx="11634">
                  <c:v>18.932072585762025</c:v>
                </c:pt>
                <c:pt idx="11635">
                  <c:v>18.93206929187097</c:v>
                </c:pt>
                <c:pt idx="11636">
                  <c:v>18.932065991668299</c:v>
                </c:pt>
                <c:pt idx="11637">
                  <c:v>18.932062685168752</c:v>
                </c:pt>
                <c:pt idx="11638">
                  <c:v>18.932059372388789</c:v>
                </c:pt>
                <c:pt idx="11639">
                  <c:v>18.932056053343789</c:v>
                </c:pt>
                <c:pt idx="11640">
                  <c:v>18.932052728048905</c:v>
                </c:pt>
                <c:pt idx="11641">
                  <c:v>18.932049396519563</c:v>
                </c:pt>
                <c:pt idx="11642">
                  <c:v>18.932046058771924</c:v>
                </c:pt>
                <c:pt idx="11643">
                  <c:v>18.932042714821378</c:v>
                </c:pt>
                <c:pt idx="11644">
                  <c:v>18.932039364683689</c:v>
                </c:pt>
                <c:pt idx="11645">
                  <c:v>18.932036008373625</c:v>
                </c:pt>
                <c:pt idx="11646">
                  <c:v>18.932032645908112</c:v>
                </c:pt>
                <c:pt idx="11647">
                  <c:v>18.932029277301883</c:v>
                </c:pt>
                <c:pt idx="11648">
                  <c:v>18.932025902571489</c:v>
                </c:pt>
                <c:pt idx="11649">
                  <c:v>18.932022521731525</c:v>
                </c:pt>
                <c:pt idx="11650">
                  <c:v>18.932019134798889</c:v>
                </c:pt>
                <c:pt idx="11651">
                  <c:v>18.932015741788501</c:v>
                </c:pt>
                <c:pt idx="11652">
                  <c:v>18.932012342716089</c:v>
                </c:pt>
                <c:pt idx="11653">
                  <c:v>18.932008937598088</c:v>
                </c:pt>
                <c:pt idx="11654">
                  <c:v>18.9320055264498</c:v>
                </c:pt>
                <c:pt idx="11655">
                  <c:v>18.932002109287087</c:v>
                </c:pt>
                <c:pt idx="11656">
                  <c:v>18.931998686125887</c:v>
                </c:pt>
                <c:pt idx="11657">
                  <c:v>18.931995256981999</c:v>
                </c:pt>
                <c:pt idx="11658">
                  <c:v>18.9319918218713</c:v>
                </c:pt>
                <c:pt idx="11659">
                  <c:v>18.931988380809731</c:v>
                </c:pt>
                <c:pt idx="11660">
                  <c:v>18.931984933812998</c:v>
                </c:pt>
                <c:pt idx="11661">
                  <c:v>18.931981480897331</c:v>
                </c:pt>
                <c:pt idx="11662">
                  <c:v>18.931978022078621</c:v>
                </c:pt>
                <c:pt idx="11663">
                  <c:v>18.9319745573722</c:v>
                </c:pt>
                <c:pt idx="11664">
                  <c:v>18.931971086794835</c:v>
                </c:pt>
                <c:pt idx="11665">
                  <c:v>18.931967610362001</c:v>
                </c:pt>
                <c:pt idx="11666">
                  <c:v>18.931964128090407</c:v>
                </c:pt>
                <c:pt idx="11667">
                  <c:v>18.931960639994831</c:v>
                </c:pt>
                <c:pt idx="11668">
                  <c:v>18.931957146092639</c:v>
                </c:pt>
                <c:pt idx="11669">
                  <c:v>18.931953646398735</c:v>
                </c:pt>
                <c:pt idx="11670">
                  <c:v>18.9319501409298</c:v>
                </c:pt>
                <c:pt idx="11671">
                  <c:v>18.931946629701887</c:v>
                </c:pt>
                <c:pt idx="11672">
                  <c:v>18.931943112731087</c:v>
                </c:pt>
                <c:pt idx="11673">
                  <c:v>18.931939590033487</c:v>
                </c:pt>
                <c:pt idx="11674">
                  <c:v>18.931936061625088</c:v>
                </c:pt>
                <c:pt idx="11675">
                  <c:v>18.931932527522189</c:v>
                </c:pt>
                <c:pt idx="11676">
                  <c:v>18.9319289877409</c:v>
                </c:pt>
                <c:pt idx="11677">
                  <c:v>18.931925442297331</c:v>
                </c:pt>
                <c:pt idx="11678">
                  <c:v>18.931921891207701</c:v>
                </c:pt>
                <c:pt idx="11679">
                  <c:v>18.931918334488305</c:v>
                </c:pt>
                <c:pt idx="11680">
                  <c:v>18.931914772155199</c:v>
                </c:pt>
                <c:pt idx="11681">
                  <c:v>18.9319112042248</c:v>
                </c:pt>
                <c:pt idx="11682">
                  <c:v>18.931907630713187</c:v>
                </c:pt>
                <c:pt idx="11683">
                  <c:v>18.931904051636735</c:v>
                </c:pt>
                <c:pt idx="11684">
                  <c:v>18.931900467011843</c:v>
                </c:pt>
                <c:pt idx="11685">
                  <c:v>18.931896876854299</c:v>
                </c:pt>
                <c:pt idx="11686">
                  <c:v>18.931893281180887</c:v>
                </c:pt>
                <c:pt idx="11687">
                  <c:v>18.931889680007899</c:v>
                </c:pt>
                <c:pt idx="11688">
                  <c:v>18.931886073351599</c:v>
                </c:pt>
                <c:pt idx="11689">
                  <c:v>18.931882461228305</c:v>
                </c:pt>
                <c:pt idx="11690">
                  <c:v>18.931878843654331</c:v>
                </c:pt>
                <c:pt idx="11691">
                  <c:v>18.931875220646475</c:v>
                </c:pt>
                <c:pt idx="11692">
                  <c:v>18.931871592220201</c:v>
                </c:pt>
                <c:pt idx="11693">
                  <c:v>18.931867958392935</c:v>
                </c:pt>
                <c:pt idx="11694">
                  <c:v>18.931864319180658</c:v>
                </c:pt>
                <c:pt idx="11695">
                  <c:v>18.931860674599498</c:v>
                </c:pt>
                <c:pt idx="11696">
                  <c:v>18.931857024666716</c:v>
                </c:pt>
                <c:pt idx="11697">
                  <c:v>18.931853369397835</c:v>
                </c:pt>
                <c:pt idx="11698">
                  <c:v>18.9318497088098</c:v>
                </c:pt>
                <c:pt idx="11699">
                  <c:v>18.931846042919286</c:v>
                </c:pt>
                <c:pt idx="11700">
                  <c:v>18.931842371742587</c:v>
                </c:pt>
                <c:pt idx="11701">
                  <c:v>18.931838695296335</c:v>
                </c:pt>
                <c:pt idx="11702">
                  <c:v>18.931835013596835</c:v>
                </c:pt>
                <c:pt idx="11703">
                  <c:v>18.931831326660831</c:v>
                </c:pt>
                <c:pt idx="11704">
                  <c:v>18.931827634504799</c:v>
                </c:pt>
                <c:pt idx="11705">
                  <c:v>18.931823937145289</c:v>
                </c:pt>
                <c:pt idx="11706">
                  <c:v>18.931820234599087</c:v>
                </c:pt>
                <c:pt idx="11707">
                  <c:v>18.931816526882535</c:v>
                </c:pt>
                <c:pt idx="11708">
                  <c:v>18.9318128140123</c:v>
                </c:pt>
                <c:pt idx="11709">
                  <c:v>18.9318090960052</c:v>
                </c:pt>
                <c:pt idx="11710">
                  <c:v>18.931805372877601</c:v>
                </c:pt>
                <c:pt idx="11711">
                  <c:v>18.931801644646331</c:v>
                </c:pt>
                <c:pt idx="11712">
                  <c:v>18.931797911327763</c:v>
                </c:pt>
                <c:pt idx="11713">
                  <c:v>18.931794172939089</c:v>
                </c:pt>
                <c:pt idx="11714">
                  <c:v>18.931790429496935</c:v>
                </c:pt>
                <c:pt idx="11715">
                  <c:v>18.9317866810174</c:v>
                </c:pt>
                <c:pt idx="11716">
                  <c:v>18.931782927517688</c:v>
                </c:pt>
                <c:pt idx="11717">
                  <c:v>18.931779169014636</c:v>
                </c:pt>
                <c:pt idx="11718">
                  <c:v>18.931775405524199</c:v>
                </c:pt>
                <c:pt idx="11719">
                  <c:v>18.931771637063989</c:v>
                </c:pt>
                <c:pt idx="11720">
                  <c:v>18.931767863650531</c:v>
                </c:pt>
                <c:pt idx="11721">
                  <c:v>18.931764085300401</c:v>
                </c:pt>
                <c:pt idx="11722">
                  <c:v>18.9317603020306</c:v>
                </c:pt>
                <c:pt idx="11723">
                  <c:v>18.931756513857799</c:v>
                </c:pt>
                <c:pt idx="11724">
                  <c:v>18.931752720798801</c:v>
                </c:pt>
                <c:pt idx="11725">
                  <c:v>18.931748922870501</c:v>
                </c:pt>
                <c:pt idx="11726">
                  <c:v>18.931745120089605</c:v>
                </c:pt>
                <c:pt idx="11727">
                  <c:v>18.931741312473086</c:v>
                </c:pt>
                <c:pt idx="11728">
                  <c:v>18.931737500037489</c:v>
                </c:pt>
                <c:pt idx="11729">
                  <c:v>18.931733682800289</c:v>
                </c:pt>
                <c:pt idx="11730">
                  <c:v>18.93172986077758</c:v>
                </c:pt>
                <c:pt idx="11731">
                  <c:v>18.93172603398698</c:v>
                </c:pt>
                <c:pt idx="11732">
                  <c:v>18.93172220244502</c:v>
                </c:pt>
                <c:pt idx="11733">
                  <c:v>18.931718366168987</c:v>
                </c:pt>
                <c:pt idx="11734">
                  <c:v>18.931714525175089</c:v>
                </c:pt>
                <c:pt idx="11735">
                  <c:v>18.931710679480702</c:v>
                </c:pt>
                <c:pt idx="11736">
                  <c:v>18.931706829102588</c:v>
                </c:pt>
                <c:pt idx="11737">
                  <c:v>18.931702974057789</c:v>
                </c:pt>
                <c:pt idx="11738">
                  <c:v>18.931699114363134</c:v>
                </c:pt>
                <c:pt idx="11739">
                  <c:v>18.931695250036199</c:v>
                </c:pt>
                <c:pt idx="11740">
                  <c:v>18.931691381093302</c:v>
                </c:pt>
                <c:pt idx="11741">
                  <c:v>18.931687507551487</c:v>
                </c:pt>
                <c:pt idx="11742">
                  <c:v>18.931683629428001</c:v>
                </c:pt>
                <c:pt idx="11743">
                  <c:v>18.931679746739686</c:v>
                </c:pt>
                <c:pt idx="11744">
                  <c:v>18.931675859503599</c:v>
                </c:pt>
                <c:pt idx="11745">
                  <c:v>18.931671967736801</c:v>
                </c:pt>
                <c:pt idx="11746">
                  <c:v>18.931668071456301</c:v>
                </c:pt>
                <c:pt idx="11747">
                  <c:v>18.931664170679188</c:v>
                </c:pt>
                <c:pt idx="11748">
                  <c:v>18.931660265422401</c:v>
                </c:pt>
                <c:pt idx="11749">
                  <c:v>18.931656355703186</c:v>
                </c:pt>
                <c:pt idx="11750">
                  <c:v>18.9316524415385</c:v>
                </c:pt>
                <c:pt idx="11751">
                  <c:v>18.931648522945487</c:v>
                </c:pt>
                <c:pt idx="11752">
                  <c:v>18.931644599940963</c:v>
                </c:pt>
                <c:pt idx="11753">
                  <c:v>18.931640672542589</c:v>
                </c:pt>
                <c:pt idx="11754">
                  <c:v>18.931636740766887</c:v>
                </c:pt>
                <c:pt idx="11755">
                  <c:v>18.931632804631505</c:v>
                </c:pt>
                <c:pt idx="11756">
                  <c:v>18.931628864153588</c:v>
                </c:pt>
                <c:pt idx="11757">
                  <c:v>18.931624919349687</c:v>
                </c:pt>
                <c:pt idx="11758">
                  <c:v>18.931620970237052</c:v>
                </c:pt>
                <c:pt idx="11759">
                  <c:v>18.931617016833599</c:v>
                </c:pt>
                <c:pt idx="11760">
                  <c:v>18.931613059155687</c:v>
                </c:pt>
                <c:pt idx="11761">
                  <c:v>18.931609097220687</c:v>
                </c:pt>
                <c:pt idx="11762">
                  <c:v>18.931605131045988</c:v>
                </c:pt>
                <c:pt idx="11763">
                  <c:v>18.931601160648736</c:v>
                </c:pt>
                <c:pt idx="11764">
                  <c:v>18.9315971860457</c:v>
                </c:pt>
                <c:pt idx="11765">
                  <c:v>18.931593207254501</c:v>
                </c:pt>
                <c:pt idx="11766">
                  <c:v>18.931589224292399</c:v>
                </c:pt>
                <c:pt idx="11767">
                  <c:v>18.931585237176499</c:v>
                </c:pt>
                <c:pt idx="11768">
                  <c:v>18.93158124592367</c:v>
                </c:pt>
                <c:pt idx="11769">
                  <c:v>18.931577250552099</c:v>
                </c:pt>
                <c:pt idx="11770">
                  <c:v>18.931573251078099</c:v>
                </c:pt>
                <c:pt idx="11771">
                  <c:v>18.930486133140587</c:v>
                </c:pt>
                <c:pt idx="11772">
                  <c:v>18.930481654176699</c:v>
                </c:pt>
                <c:pt idx="11773">
                  <c:v>18.930477175461789</c:v>
                </c:pt>
                <c:pt idx="11774">
                  <c:v>18.930472697012299</c:v>
                </c:pt>
                <c:pt idx="11775">
                  <c:v>18.930468218843988</c:v>
                </c:pt>
                <c:pt idx="11776">
                  <c:v>18.930463740973089</c:v>
                </c:pt>
                <c:pt idx="11777">
                  <c:v>18.930459263416001</c:v>
                </c:pt>
                <c:pt idx="11778">
                  <c:v>18.930454786188299</c:v>
                </c:pt>
                <c:pt idx="11779">
                  <c:v>18.930450309306288</c:v>
                </c:pt>
                <c:pt idx="11780">
                  <c:v>18.930445832785576</c:v>
                </c:pt>
                <c:pt idx="11781">
                  <c:v>18.930441356643087</c:v>
                </c:pt>
                <c:pt idx="11782">
                  <c:v>18.930436880893701</c:v>
                </c:pt>
                <c:pt idx="11783">
                  <c:v>18.930432405554587</c:v>
                </c:pt>
                <c:pt idx="11784">
                  <c:v>18.930427930640789</c:v>
                </c:pt>
                <c:pt idx="11785">
                  <c:v>18.930423456168487</c:v>
                </c:pt>
                <c:pt idx="11786">
                  <c:v>18.930418982153689</c:v>
                </c:pt>
                <c:pt idx="11787">
                  <c:v>18.930414508612188</c:v>
                </c:pt>
                <c:pt idx="11788">
                  <c:v>18.930410035559852</c:v>
                </c:pt>
                <c:pt idx="11789">
                  <c:v>18.9304055630131</c:v>
                </c:pt>
                <c:pt idx="11790">
                  <c:v>18.930401090987189</c:v>
                </c:pt>
                <c:pt idx="11791">
                  <c:v>18.930396619498101</c:v>
                </c:pt>
                <c:pt idx="11792">
                  <c:v>18.930392148561463</c:v>
                </c:pt>
                <c:pt idx="11793">
                  <c:v>18.930387678193789</c:v>
                </c:pt>
                <c:pt idx="11794">
                  <c:v>18.930383208410188</c:v>
                </c:pt>
                <c:pt idx="11795">
                  <c:v>18.9303787392267</c:v>
                </c:pt>
                <c:pt idx="11796">
                  <c:v>18.930374270658987</c:v>
                </c:pt>
                <c:pt idx="11797">
                  <c:v>18.930369802722552</c:v>
                </c:pt>
                <c:pt idx="11798">
                  <c:v>18.930365335434001</c:v>
                </c:pt>
                <c:pt idx="11799">
                  <c:v>18.930360868808101</c:v>
                </c:pt>
                <c:pt idx="11800">
                  <c:v>18.930356402860902</c:v>
                </c:pt>
                <c:pt idx="11801">
                  <c:v>18.930351937608101</c:v>
                </c:pt>
                <c:pt idx="11802">
                  <c:v>18.930347473064934</c:v>
                </c:pt>
                <c:pt idx="11803">
                  <c:v>18.930343009247792</c:v>
                </c:pt>
                <c:pt idx="11804">
                  <c:v>18.930338546171804</c:v>
                </c:pt>
                <c:pt idx="11805">
                  <c:v>18.930334083852902</c:v>
                </c:pt>
                <c:pt idx="11806">
                  <c:v>18.930329622306189</c:v>
                </c:pt>
                <c:pt idx="11807">
                  <c:v>18.930325161547501</c:v>
                </c:pt>
                <c:pt idx="11808">
                  <c:v>18.930320701592287</c:v>
                </c:pt>
                <c:pt idx="11809">
                  <c:v>18.930316242456186</c:v>
                </c:pt>
                <c:pt idx="11810">
                  <c:v>18.9303117841546</c:v>
                </c:pt>
                <c:pt idx="11811">
                  <c:v>18.930307326703087</c:v>
                </c:pt>
                <c:pt idx="11812">
                  <c:v>18.930302870116709</c:v>
                </c:pt>
                <c:pt idx="11813">
                  <c:v>18.930298414412135</c:v>
                </c:pt>
                <c:pt idx="11814">
                  <c:v>18.930293959603286</c:v>
                </c:pt>
                <c:pt idx="11815">
                  <c:v>18.93028950570617</c:v>
                </c:pt>
                <c:pt idx="11816">
                  <c:v>18.930285052736799</c:v>
                </c:pt>
                <c:pt idx="11817">
                  <c:v>18.930280600709686</c:v>
                </c:pt>
                <c:pt idx="11818">
                  <c:v>18.930276149640498</c:v>
                </c:pt>
                <c:pt idx="11819">
                  <c:v>18.930271699544701</c:v>
                </c:pt>
                <c:pt idx="11820">
                  <c:v>18.930267250437389</c:v>
                </c:pt>
                <c:pt idx="11821">
                  <c:v>18.930262802333665</c:v>
                </c:pt>
                <c:pt idx="11822">
                  <c:v>18.930258355249801</c:v>
                </c:pt>
                <c:pt idx="11823">
                  <c:v>18.930253909200001</c:v>
                </c:pt>
                <c:pt idx="11824">
                  <c:v>18.930249464199889</c:v>
                </c:pt>
                <c:pt idx="11825">
                  <c:v>18.930245020264699</c:v>
                </c:pt>
                <c:pt idx="11826">
                  <c:v>18.930240577409489</c:v>
                </c:pt>
                <c:pt idx="11827">
                  <c:v>18.930236135649789</c:v>
                </c:pt>
                <c:pt idx="11828">
                  <c:v>18.930231695000401</c:v>
                </c:pt>
                <c:pt idx="11829">
                  <c:v>18.930227255476687</c:v>
                </c:pt>
                <c:pt idx="11830">
                  <c:v>18.930222817093689</c:v>
                </c:pt>
                <c:pt idx="11831">
                  <c:v>18.930218379866499</c:v>
                </c:pt>
                <c:pt idx="11832">
                  <c:v>18.930213943810202</c:v>
                </c:pt>
                <c:pt idx="11833">
                  <c:v>18.930209508939669</c:v>
                </c:pt>
                <c:pt idx="11834">
                  <c:v>18.930205075270699</c:v>
                </c:pt>
                <c:pt idx="11835">
                  <c:v>18.930200642817599</c:v>
                </c:pt>
                <c:pt idx="11836">
                  <c:v>18.930196211595486</c:v>
                </c:pt>
                <c:pt idx="11837">
                  <c:v>18.930191781619399</c:v>
                </c:pt>
                <c:pt idx="11838">
                  <c:v>18.9301873529045</c:v>
                </c:pt>
                <c:pt idx="11839">
                  <c:v>18.930182925465289</c:v>
                </c:pt>
                <c:pt idx="11840">
                  <c:v>18.9301784993173</c:v>
                </c:pt>
                <c:pt idx="11841">
                  <c:v>18.930174074474987</c:v>
                </c:pt>
                <c:pt idx="11842">
                  <c:v>18.930169650953289</c:v>
                </c:pt>
                <c:pt idx="11843">
                  <c:v>18.9301652287674</c:v>
                </c:pt>
                <c:pt idx="11844">
                  <c:v>18.930160807931689</c:v>
                </c:pt>
                <c:pt idx="11845">
                  <c:v>18.930156388461487</c:v>
                </c:pt>
                <c:pt idx="11846">
                  <c:v>18.930151970371089</c:v>
                </c:pt>
                <c:pt idx="11847">
                  <c:v>18.930147553675589</c:v>
                </c:pt>
                <c:pt idx="11848">
                  <c:v>18.930143138389674</c:v>
                </c:pt>
                <c:pt idx="11849">
                  <c:v>18.930138724528401</c:v>
                </c:pt>
                <c:pt idx="11850">
                  <c:v>18.930134312105796</c:v>
                </c:pt>
                <c:pt idx="11851">
                  <c:v>18.930129901137025</c:v>
                </c:pt>
                <c:pt idx="11852">
                  <c:v>18.930125491637199</c:v>
                </c:pt>
                <c:pt idx="11853">
                  <c:v>18.930121083620186</c:v>
                </c:pt>
                <c:pt idx="11854">
                  <c:v>18.930116677100674</c:v>
                </c:pt>
                <c:pt idx="11855">
                  <c:v>18.930112272094089</c:v>
                </c:pt>
                <c:pt idx="11856">
                  <c:v>18.930107868614201</c:v>
                </c:pt>
                <c:pt idx="11857">
                  <c:v>18.930103466675899</c:v>
                </c:pt>
                <c:pt idx="11858">
                  <c:v>18.930099066293799</c:v>
                </c:pt>
                <c:pt idx="11859">
                  <c:v>18.930094667482301</c:v>
                </c:pt>
                <c:pt idx="11860">
                  <c:v>18.930090270255889</c:v>
                </c:pt>
                <c:pt idx="11861">
                  <c:v>18.930085874629189</c:v>
                </c:pt>
                <c:pt idx="11862">
                  <c:v>18.930081480617005</c:v>
                </c:pt>
                <c:pt idx="11863">
                  <c:v>18.930077088233102</c:v>
                </c:pt>
                <c:pt idx="11864">
                  <c:v>18.930072697492299</c:v>
                </c:pt>
                <c:pt idx="11865">
                  <c:v>18.930068308408998</c:v>
                </c:pt>
                <c:pt idx="11866">
                  <c:v>18.930063920997501</c:v>
                </c:pt>
                <c:pt idx="11867">
                  <c:v>18.930059535272289</c:v>
                </c:pt>
                <c:pt idx="11868">
                  <c:v>18.93005515124781</c:v>
                </c:pt>
                <c:pt idx="11869">
                  <c:v>18.930050768937701</c:v>
                </c:pt>
                <c:pt idx="11870">
                  <c:v>18.930046388356889</c:v>
                </c:pt>
                <c:pt idx="11871">
                  <c:v>18.930042009519763</c:v>
                </c:pt>
                <c:pt idx="11872">
                  <c:v>18.930037632440602</c:v>
                </c:pt>
                <c:pt idx="11873">
                  <c:v>18.930033257132834</c:v>
                </c:pt>
                <c:pt idx="11874">
                  <c:v>18.930028883611886</c:v>
                </c:pt>
                <c:pt idx="11875">
                  <c:v>18.930024511890988</c:v>
                </c:pt>
                <c:pt idx="11876">
                  <c:v>18.930020141984699</c:v>
                </c:pt>
                <c:pt idx="11877">
                  <c:v>18.930015773907186</c:v>
                </c:pt>
                <c:pt idx="11878">
                  <c:v>18.930011407672399</c:v>
                </c:pt>
                <c:pt idx="11879">
                  <c:v>18.930007043294701</c:v>
                </c:pt>
                <c:pt idx="11880">
                  <c:v>18.930002680787716</c:v>
                </c:pt>
                <c:pt idx="11881">
                  <c:v>18.929998320166288</c:v>
                </c:pt>
                <c:pt idx="11882">
                  <c:v>18.929993961443888</c:v>
                </c:pt>
                <c:pt idx="11883">
                  <c:v>18.929989604634599</c:v>
                </c:pt>
                <c:pt idx="11884">
                  <c:v>18.929985249752505</c:v>
                </c:pt>
                <c:pt idx="11885">
                  <c:v>18.9299808968115</c:v>
                </c:pt>
                <c:pt idx="11886">
                  <c:v>18.929976545825589</c:v>
                </c:pt>
                <c:pt idx="11887">
                  <c:v>18.929972196808801</c:v>
                </c:pt>
                <c:pt idx="11888">
                  <c:v>18.929967849774886</c:v>
                </c:pt>
                <c:pt idx="11889">
                  <c:v>18.929963504737689</c:v>
                </c:pt>
                <c:pt idx="11890">
                  <c:v>18.929959161711388</c:v>
                </c:pt>
                <c:pt idx="11891">
                  <c:v>18.9299548207096</c:v>
                </c:pt>
                <c:pt idx="11892">
                  <c:v>18.929950481746101</c:v>
                </c:pt>
                <c:pt idx="11893">
                  <c:v>18.929946144834787</c:v>
                </c:pt>
                <c:pt idx="11894">
                  <c:v>18.929941809989487</c:v>
                </c:pt>
                <c:pt idx="11895">
                  <c:v>18.929937477223689</c:v>
                </c:pt>
                <c:pt idx="11896">
                  <c:v>18.929933146551502</c:v>
                </c:pt>
                <c:pt idx="11897">
                  <c:v>18.929928817986287</c:v>
                </c:pt>
                <c:pt idx="11898">
                  <c:v>18.929924491542</c:v>
                </c:pt>
                <c:pt idx="11899">
                  <c:v>18.929920167232101</c:v>
                </c:pt>
                <c:pt idx="11900">
                  <c:v>18.929915845070401</c:v>
                </c:pt>
                <c:pt idx="11901">
                  <c:v>18.929911525070388</c:v>
                </c:pt>
                <c:pt idx="11902">
                  <c:v>18.929907207245702</c:v>
                </c:pt>
                <c:pt idx="11903">
                  <c:v>18.929902891609789</c:v>
                </c:pt>
                <c:pt idx="11904">
                  <c:v>18.929898578176488</c:v>
                </c:pt>
                <c:pt idx="11905">
                  <c:v>18.929894266959099</c:v>
                </c:pt>
                <c:pt idx="11906">
                  <c:v>18.929889957970996</c:v>
                </c:pt>
                <c:pt idx="11907">
                  <c:v>18.929885651226201</c:v>
                </c:pt>
                <c:pt idx="11908">
                  <c:v>18.929881346737702</c:v>
                </c:pt>
                <c:pt idx="11909">
                  <c:v>18.9298770445189</c:v>
                </c:pt>
                <c:pt idx="11910">
                  <c:v>18.929872744583488</c:v>
                </c:pt>
                <c:pt idx="11911">
                  <c:v>18.929868446944631</c:v>
                </c:pt>
                <c:pt idx="11912">
                  <c:v>18.929864151615831</c:v>
                </c:pt>
                <c:pt idx="11913">
                  <c:v>18.9298598586103</c:v>
                </c:pt>
                <c:pt idx="11914">
                  <c:v>18.929855567941399</c:v>
                </c:pt>
                <c:pt idx="11915">
                  <c:v>18.9298512796225</c:v>
                </c:pt>
                <c:pt idx="11916">
                  <c:v>18.929846993666889</c:v>
                </c:pt>
                <c:pt idx="11917">
                  <c:v>18.929842710087687</c:v>
                </c:pt>
                <c:pt idx="11918">
                  <c:v>18.929838428898428</c:v>
                </c:pt>
                <c:pt idx="11919">
                  <c:v>18.929834150111599</c:v>
                </c:pt>
                <c:pt idx="11920">
                  <c:v>18.929829873740676</c:v>
                </c:pt>
                <c:pt idx="11921">
                  <c:v>18.929825599799699</c:v>
                </c:pt>
                <c:pt idx="11922">
                  <c:v>18.929821328300701</c:v>
                </c:pt>
                <c:pt idx="11923">
                  <c:v>18.9298170592572</c:v>
                </c:pt>
                <c:pt idx="11924">
                  <c:v>18.929812792682199</c:v>
                </c:pt>
                <c:pt idx="11925">
                  <c:v>18.9298085285889</c:v>
                </c:pt>
                <c:pt idx="11926">
                  <c:v>18.9298042669901</c:v>
                </c:pt>
                <c:pt idx="11927">
                  <c:v>18.929800007899001</c:v>
                </c:pt>
                <c:pt idx="11928">
                  <c:v>18.929795751328488</c:v>
                </c:pt>
                <c:pt idx="11929">
                  <c:v>18.929791497291699</c:v>
                </c:pt>
                <c:pt idx="11930">
                  <c:v>18.929787245801023</c:v>
                </c:pt>
                <c:pt idx="11931">
                  <c:v>18.929782996870152</c:v>
                </c:pt>
                <c:pt idx="11932">
                  <c:v>18.929778750511886</c:v>
                </c:pt>
                <c:pt idx="11933">
                  <c:v>18.929774506738489</c:v>
                </c:pt>
                <c:pt idx="11934">
                  <c:v>18.929770265562876</c:v>
                </c:pt>
                <c:pt idx="11935">
                  <c:v>18.929766026998799</c:v>
                </c:pt>
                <c:pt idx="11936">
                  <c:v>18.929761791058105</c:v>
                </c:pt>
                <c:pt idx="11937">
                  <c:v>18.929757557753689</c:v>
                </c:pt>
                <c:pt idx="11938">
                  <c:v>18.929753327098631</c:v>
                </c:pt>
                <c:pt idx="11939">
                  <c:v>18.929749099104971</c:v>
                </c:pt>
                <c:pt idx="11940">
                  <c:v>18.929744873786454</c:v>
                </c:pt>
                <c:pt idx="11941">
                  <c:v>18.929740651155047</c:v>
                </c:pt>
                <c:pt idx="11942">
                  <c:v>18.929736431223578</c:v>
                </c:pt>
                <c:pt idx="11943">
                  <c:v>18.929732214004776</c:v>
                </c:pt>
                <c:pt idx="11944">
                  <c:v>18.929727999511087</c:v>
                </c:pt>
                <c:pt idx="11945">
                  <c:v>18.92972378775524</c:v>
                </c:pt>
                <c:pt idx="11946">
                  <c:v>18.929719578749349</c:v>
                </c:pt>
                <c:pt idx="11947">
                  <c:v>18.929715372506681</c:v>
                </c:pt>
                <c:pt idx="11948">
                  <c:v>18.929711169039287</c:v>
                </c:pt>
                <c:pt idx="11949">
                  <c:v>18.929706968359589</c:v>
                </c:pt>
                <c:pt idx="11950">
                  <c:v>18.929702770479647</c:v>
                </c:pt>
                <c:pt idx="11951">
                  <c:v>18.929698575412989</c:v>
                </c:pt>
                <c:pt idx="11952">
                  <c:v>18.929694383171029</c:v>
                </c:pt>
                <c:pt idx="11953">
                  <c:v>18.929690193766856</c:v>
                </c:pt>
                <c:pt idx="11954">
                  <c:v>18.929686007212599</c:v>
                </c:pt>
                <c:pt idx="11955">
                  <c:v>18.92968182352007</c:v>
                </c:pt>
                <c:pt idx="11956">
                  <c:v>18.92967764270217</c:v>
                </c:pt>
                <c:pt idx="11957">
                  <c:v>18.929673464770996</c:v>
                </c:pt>
                <c:pt idx="11958">
                  <c:v>18.929669289738758</c:v>
                </c:pt>
                <c:pt idx="11959">
                  <c:v>18.929665117618235</c:v>
                </c:pt>
                <c:pt idx="11960">
                  <c:v>18.929660948420587</c:v>
                </c:pt>
                <c:pt idx="11961">
                  <c:v>18.929656782158688</c:v>
                </c:pt>
                <c:pt idx="11962">
                  <c:v>18.9296526188445</c:v>
                </c:pt>
                <c:pt idx="11963">
                  <c:v>18.929648458490199</c:v>
                </c:pt>
                <c:pt idx="11964">
                  <c:v>18.929644301107572</c:v>
                </c:pt>
                <c:pt idx="11965">
                  <c:v>18.92964014670947</c:v>
                </c:pt>
                <c:pt idx="11966">
                  <c:v>18.929635995307589</c:v>
                </c:pt>
                <c:pt idx="11967">
                  <c:v>18.929631846913509</c:v>
                </c:pt>
                <c:pt idx="11968">
                  <c:v>18.929627701539676</c:v>
                </c:pt>
                <c:pt idx="11969">
                  <c:v>18.929623559198152</c:v>
                </c:pt>
                <c:pt idx="11970">
                  <c:v>18.929619419900789</c:v>
                </c:pt>
                <c:pt idx="11971">
                  <c:v>18.929615283659487</c:v>
                </c:pt>
                <c:pt idx="11972">
                  <c:v>18.929611150485886</c:v>
                </c:pt>
                <c:pt idx="11973">
                  <c:v>18.929607020392186</c:v>
                </c:pt>
                <c:pt idx="11974">
                  <c:v>18.929602893389724</c:v>
                </c:pt>
                <c:pt idx="11975">
                  <c:v>18.929598769491498</c:v>
                </c:pt>
                <c:pt idx="11976">
                  <c:v>18.929594648708189</c:v>
                </c:pt>
                <c:pt idx="11977">
                  <c:v>18.929590531051709</c:v>
                </c:pt>
                <c:pt idx="11978">
                  <c:v>18.929586416534587</c:v>
                </c:pt>
                <c:pt idx="11979">
                  <c:v>18.929582305167322</c:v>
                </c:pt>
                <c:pt idx="11980">
                  <c:v>18.929578196963089</c:v>
                </c:pt>
                <c:pt idx="11981">
                  <c:v>18.929574091932189</c:v>
                </c:pt>
                <c:pt idx="11982">
                  <c:v>18.929569990087089</c:v>
                </c:pt>
                <c:pt idx="11983">
                  <c:v>18.929565891439189</c:v>
                </c:pt>
                <c:pt idx="11984">
                  <c:v>18.929561796000005</c:v>
                </c:pt>
                <c:pt idx="11985">
                  <c:v>18.929557703781089</c:v>
                </c:pt>
                <c:pt idx="11986">
                  <c:v>18.929553614794099</c:v>
                </c:pt>
                <c:pt idx="11987">
                  <c:v>18.929549529050487</c:v>
                </c:pt>
                <c:pt idx="11988">
                  <c:v>18.929545446561509</c:v>
                </c:pt>
                <c:pt idx="11989">
                  <c:v>18.929541367339489</c:v>
                </c:pt>
                <c:pt idx="11990">
                  <c:v>18.929537291394727</c:v>
                </c:pt>
                <c:pt idx="11991">
                  <c:v>18.929533218739362</c:v>
                </c:pt>
                <c:pt idx="11992">
                  <c:v>18.92952914938467</c:v>
                </c:pt>
                <c:pt idx="11993">
                  <c:v>18.929525083342089</c:v>
                </c:pt>
                <c:pt idx="11994">
                  <c:v>18.929521020622786</c:v>
                </c:pt>
                <c:pt idx="11995">
                  <c:v>18.92951696123767</c:v>
                </c:pt>
                <c:pt idx="11996">
                  <c:v>18.929512905198756</c:v>
                </c:pt>
                <c:pt idx="11997">
                  <c:v>18.929508852516989</c:v>
                </c:pt>
                <c:pt idx="11998">
                  <c:v>18.929504803203589</c:v>
                </c:pt>
                <c:pt idx="11999">
                  <c:v>18.929500757269889</c:v>
                </c:pt>
                <c:pt idx="12000">
                  <c:v>18.929496714726689</c:v>
                </c:pt>
                <c:pt idx="12001">
                  <c:v>18.929492675585209</c:v>
                </c:pt>
                <c:pt idx="12002">
                  <c:v>18.9294886398575</c:v>
                </c:pt>
                <c:pt idx="12003">
                  <c:v>18.929484607553487</c:v>
                </c:pt>
                <c:pt idx="12004">
                  <c:v>18.929480578684689</c:v>
                </c:pt>
                <c:pt idx="12005">
                  <c:v>18.929476553261804</c:v>
                </c:pt>
                <c:pt idx="12006">
                  <c:v>18.929472531296689</c:v>
                </c:pt>
                <c:pt idx="12007">
                  <c:v>18.929468512799687</c:v>
                </c:pt>
                <c:pt idx="12008">
                  <c:v>18.929464497781886</c:v>
                </c:pt>
                <c:pt idx="12009">
                  <c:v>18.9294604862542</c:v>
                </c:pt>
                <c:pt idx="12010">
                  <c:v>18.929456478227589</c:v>
                </c:pt>
                <c:pt idx="12011">
                  <c:v>18.929452473712889</c:v>
                </c:pt>
                <c:pt idx="12012">
                  <c:v>18.92944847272074</c:v>
                </c:pt>
                <c:pt idx="12013">
                  <c:v>18.92944447526267</c:v>
                </c:pt>
                <c:pt idx="12014">
                  <c:v>18.929440481348841</c:v>
                </c:pt>
                <c:pt idx="12015">
                  <c:v>18.929436490990486</c:v>
                </c:pt>
                <c:pt idx="12016">
                  <c:v>18.929432504197507</c:v>
                </c:pt>
                <c:pt idx="12017">
                  <c:v>18.929428520981723</c:v>
                </c:pt>
                <c:pt idx="12018">
                  <c:v>18.929424541353185</c:v>
                </c:pt>
                <c:pt idx="12019">
                  <c:v>18.92942056532268</c:v>
                </c:pt>
                <c:pt idx="12020">
                  <c:v>18.929416592900896</c:v>
                </c:pt>
                <c:pt idx="12021">
                  <c:v>18.929412624098799</c:v>
                </c:pt>
                <c:pt idx="12022">
                  <c:v>18.929408658926189</c:v>
                </c:pt>
                <c:pt idx="12023">
                  <c:v>18.929404697394087</c:v>
                </c:pt>
                <c:pt idx="12024">
                  <c:v>18.929400739512989</c:v>
                </c:pt>
                <c:pt idx="12025">
                  <c:v>18.929396785293289</c:v>
                </c:pt>
                <c:pt idx="12026">
                  <c:v>18.929392834745283</c:v>
                </c:pt>
                <c:pt idx="12027">
                  <c:v>18.929388887880499</c:v>
                </c:pt>
                <c:pt idx="12028">
                  <c:v>18.929384944708087</c:v>
                </c:pt>
                <c:pt idx="12029">
                  <c:v>18.929381005238888</c:v>
                </c:pt>
                <c:pt idx="12030">
                  <c:v>18.929377069483287</c:v>
                </c:pt>
                <c:pt idx="12031">
                  <c:v>18.929373137451702</c:v>
                </c:pt>
                <c:pt idx="12032">
                  <c:v>18.929369209154189</c:v>
                </c:pt>
                <c:pt idx="12033">
                  <c:v>18.929365284601499</c:v>
                </c:pt>
                <c:pt idx="12034">
                  <c:v>18.929361363803405</c:v>
                </c:pt>
                <c:pt idx="12035">
                  <c:v>18.9293574467704</c:v>
                </c:pt>
                <c:pt idx="12036">
                  <c:v>18.929353533512586</c:v>
                </c:pt>
                <c:pt idx="12037">
                  <c:v>18.929349624040189</c:v>
                </c:pt>
                <c:pt idx="12038">
                  <c:v>18.929345718363127</c:v>
                </c:pt>
                <c:pt idx="12039">
                  <c:v>18.929341816492187</c:v>
                </c:pt>
                <c:pt idx="12040">
                  <c:v>18.929337918436786</c:v>
                </c:pt>
                <c:pt idx="12041">
                  <c:v>18.929334024207186</c:v>
                </c:pt>
                <c:pt idx="12042">
                  <c:v>18.929330133813487</c:v>
                </c:pt>
                <c:pt idx="12043">
                  <c:v>18.929326247265209</c:v>
                </c:pt>
                <c:pt idx="12044">
                  <c:v>18.929322364573171</c:v>
                </c:pt>
                <c:pt idx="12045">
                  <c:v>18.929318485747189</c:v>
                </c:pt>
                <c:pt idx="12046">
                  <c:v>18.929314610796688</c:v>
                </c:pt>
                <c:pt idx="12047">
                  <c:v>18.929310739731452</c:v>
                </c:pt>
                <c:pt idx="12048">
                  <c:v>18.929306872561675</c:v>
                </c:pt>
                <c:pt idx="12049">
                  <c:v>18.929303009298</c:v>
                </c:pt>
                <c:pt idx="12050">
                  <c:v>18.929299149948989</c:v>
                </c:pt>
                <c:pt idx="12051">
                  <c:v>18.929295294524689</c:v>
                </c:pt>
                <c:pt idx="12052">
                  <c:v>18.929291443035186</c:v>
                </c:pt>
                <c:pt idx="12053">
                  <c:v>18.929287595490099</c:v>
                </c:pt>
                <c:pt idx="12054">
                  <c:v>18.929283751899</c:v>
                </c:pt>
                <c:pt idx="12055">
                  <c:v>18.929279912271589</c:v>
                </c:pt>
                <c:pt idx="12056">
                  <c:v>18.929276076617587</c:v>
                </c:pt>
                <c:pt idx="12057">
                  <c:v>18.929272244946489</c:v>
                </c:pt>
                <c:pt idx="12058">
                  <c:v>18.929268417268101</c:v>
                </c:pt>
                <c:pt idx="12059">
                  <c:v>18.929264593591789</c:v>
                </c:pt>
                <c:pt idx="12060">
                  <c:v>18.92926077392687</c:v>
                </c:pt>
                <c:pt idx="12061">
                  <c:v>18.929256958283499</c:v>
                </c:pt>
                <c:pt idx="12062">
                  <c:v>18.9292531466706</c:v>
                </c:pt>
                <c:pt idx="12063">
                  <c:v>18.929249339097378</c:v>
                </c:pt>
                <c:pt idx="12064">
                  <c:v>18.929245535573855</c:v>
                </c:pt>
                <c:pt idx="12065">
                  <c:v>18.929241736109489</c:v>
                </c:pt>
                <c:pt idx="12066">
                  <c:v>18.92923794071277</c:v>
                </c:pt>
                <c:pt idx="12067">
                  <c:v>18.929234149394102</c:v>
                </c:pt>
                <c:pt idx="12068">
                  <c:v>18.929230362161565</c:v>
                </c:pt>
                <c:pt idx="12069">
                  <c:v>18.929226579025404</c:v>
                </c:pt>
                <c:pt idx="12070">
                  <c:v>18.929222799994989</c:v>
                </c:pt>
                <c:pt idx="12071">
                  <c:v>18.929219025078702</c:v>
                </c:pt>
                <c:pt idx="12072">
                  <c:v>18.929215254285989</c:v>
                </c:pt>
                <c:pt idx="12073">
                  <c:v>18.929211487626187</c:v>
                </c:pt>
                <c:pt idx="12074">
                  <c:v>18.929207725108405</c:v>
                </c:pt>
                <c:pt idx="12075">
                  <c:v>18.929203966741486</c:v>
                </c:pt>
                <c:pt idx="12076">
                  <c:v>18.929200212534589</c:v>
                </c:pt>
                <c:pt idx="12077">
                  <c:v>18.929196462497199</c:v>
                </c:pt>
                <c:pt idx="12078">
                  <c:v>18.929192716637687</c:v>
                </c:pt>
                <c:pt idx="12079">
                  <c:v>18.929188974964976</c:v>
                </c:pt>
                <c:pt idx="12080">
                  <c:v>18.929185237488987</c:v>
                </c:pt>
                <c:pt idx="12081">
                  <c:v>18.929181504217599</c:v>
                </c:pt>
                <c:pt idx="12082">
                  <c:v>18.929177775159989</c:v>
                </c:pt>
                <c:pt idx="12083">
                  <c:v>18.929174050324974</c:v>
                </c:pt>
                <c:pt idx="12084">
                  <c:v>18.929170329721789</c:v>
                </c:pt>
                <c:pt idx="12085">
                  <c:v>18.929166613358799</c:v>
                </c:pt>
                <c:pt idx="12086">
                  <c:v>18.929162901244787</c:v>
                </c:pt>
                <c:pt idx="12087">
                  <c:v>18.929159193388699</c:v>
                </c:pt>
                <c:pt idx="12088">
                  <c:v>18.929155489799101</c:v>
                </c:pt>
                <c:pt idx="12089">
                  <c:v>18.929151790484635</c:v>
                </c:pt>
                <c:pt idx="12090">
                  <c:v>18.929148095454</c:v>
                </c:pt>
                <c:pt idx="12091">
                  <c:v>18.929144404715789</c:v>
                </c:pt>
                <c:pt idx="12092">
                  <c:v>18.929140718278799</c:v>
                </c:pt>
                <c:pt idx="12093">
                  <c:v>18.929137036150983</c:v>
                </c:pt>
                <c:pt idx="12094">
                  <c:v>18.929133358341705</c:v>
                </c:pt>
                <c:pt idx="12095">
                  <c:v>18.929129684858989</c:v>
                </c:pt>
                <c:pt idx="12096">
                  <c:v>18.929126015711589</c:v>
                </c:pt>
                <c:pt idx="12097">
                  <c:v>18.929122350907047</c:v>
                </c:pt>
                <c:pt idx="12098">
                  <c:v>18.929118690455187</c:v>
                </c:pt>
                <c:pt idx="12099">
                  <c:v>18.929115034362972</c:v>
                </c:pt>
                <c:pt idx="12100">
                  <c:v>18.929111382640102</c:v>
                </c:pt>
                <c:pt idx="12101">
                  <c:v>18.929107735293787</c:v>
                </c:pt>
                <c:pt idx="12102">
                  <c:v>18.929104092332789</c:v>
                </c:pt>
                <c:pt idx="12103">
                  <c:v>18.929100453765056</c:v>
                </c:pt>
                <c:pt idx="12104">
                  <c:v>18.929096819599486</c:v>
                </c:pt>
                <c:pt idx="12105">
                  <c:v>18.929093189843599</c:v>
                </c:pt>
                <c:pt idx="12106">
                  <c:v>18.929089564505656</c:v>
                </c:pt>
                <c:pt idx="12107">
                  <c:v>18.929085943594288</c:v>
                </c:pt>
                <c:pt idx="12108">
                  <c:v>18.929082327117086</c:v>
                </c:pt>
                <c:pt idx="12109">
                  <c:v>18.929078715082301</c:v>
                </c:pt>
                <c:pt idx="12110">
                  <c:v>18.929075107497901</c:v>
                </c:pt>
                <c:pt idx="12111">
                  <c:v>18.929071504371734</c:v>
                </c:pt>
                <c:pt idx="12112">
                  <c:v>18.9290679057125</c:v>
                </c:pt>
                <c:pt idx="12113">
                  <c:v>18.929064311527402</c:v>
                </c:pt>
                <c:pt idx="12114">
                  <c:v>18.929060721824605</c:v>
                </c:pt>
                <c:pt idx="12115">
                  <c:v>18.929057136611988</c:v>
                </c:pt>
                <c:pt idx="12116">
                  <c:v>18.929053555897401</c:v>
                </c:pt>
                <c:pt idx="12117">
                  <c:v>18.929049979688589</c:v>
                </c:pt>
                <c:pt idx="12118">
                  <c:v>18.929046407993589</c:v>
                </c:pt>
                <c:pt idx="12119">
                  <c:v>18.929042840819676</c:v>
                </c:pt>
                <c:pt idx="12120">
                  <c:v>18.929039278175104</c:v>
                </c:pt>
                <c:pt idx="12121">
                  <c:v>18.929035720068001</c:v>
                </c:pt>
                <c:pt idx="12122">
                  <c:v>18.929032166504989</c:v>
                </c:pt>
                <c:pt idx="12123">
                  <c:v>18.929028617494101</c:v>
                </c:pt>
                <c:pt idx="12124">
                  <c:v>18.929025073043089</c:v>
                </c:pt>
                <c:pt idx="12125">
                  <c:v>18.929021533159105</c:v>
                </c:pt>
                <c:pt idx="12126">
                  <c:v>18.9290179978506</c:v>
                </c:pt>
                <c:pt idx="12127">
                  <c:v>18.929014467124286</c:v>
                </c:pt>
                <c:pt idx="12128">
                  <c:v>18.929010940987652</c:v>
                </c:pt>
                <c:pt idx="12129">
                  <c:v>18.929007419448801</c:v>
                </c:pt>
                <c:pt idx="12130">
                  <c:v>18.929003902514602</c:v>
                </c:pt>
                <c:pt idx="12131">
                  <c:v>18.929000390192499</c:v>
                </c:pt>
                <c:pt idx="12132">
                  <c:v>18.928996882489752</c:v>
                </c:pt>
                <c:pt idx="12133">
                  <c:v>18.928993379414287</c:v>
                </c:pt>
                <c:pt idx="12134">
                  <c:v>18.928989880972583</c:v>
                </c:pt>
                <c:pt idx="12135">
                  <c:v>18.928986387172689</c:v>
                </c:pt>
                <c:pt idx="12136">
                  <c:v>18.928982898021193</c:v>
                </c:pt>
                <c:pt idx="12137">
                  <c:v>18.928979413525756</c:v>
                </c:pt>
                <c:pt idx="12138">
                  <c:v>18.928975933693501</c:v>
                </c:pt>
                <c:pt idx="12139">
                  <c:v>18.928972458531089</c:v>
                </c:pt>
                <c:pt idx="12140">
                  <c:v>18.9289689880463</c:v>
                </c:pt>
                <c:pt idx="12141">
                  <c:v>18.928965522245701</c:v>
                </c:pt>
                <c:pt idx="12142">
                  <c:v>18.928962061136499</c:v>
                </c:pt>
                <c:pt idx="12143">
                  <c:v>18.928958604725686</c:v>
                </c:pt>
                <c:pt idx="12144">
                  <c:v>18.928955153020301</c:v>
                </c:pt>
                <c:pt idx="12145">
                  <c:v>18.928951706027288</c:v>
                </c:pt>
                <c:pt idx="12146">
                  <c:v>18.928948263753487</c:v>
                </c:pt>
                <c:pt idx="12147">
                  <c:v>18.928944826205889</c:v>
                </c:pt>
                <c:pt idx="12148">
                  <c:v>18.92894139339117</c:v>
                </c:pt>
                <c:pt idx="12149">
                  <c:v>18.928937965316599</c:v>
                </c:pt>
                <c:pt idx="12150">
                  <c:v>18.928934541988486</c:v>
                </c:pt>
                <c:pt idx="12151">
                  <c:v>18.928931123413701</c:v>
                </c:pt>
                <c:pt idx="12152">
                  <c:v>18.928927709599087</c:v>
                </c:pt>
                <c:pt idx="12153">
                  <c:v>18.928924300550989</c:v>
                </c:pt>
                <c:pt idx="12154">
                  <c:v>18.928920896276789</c:v>
                </c:pt>
                <c:pt idx="12155">
                  <c:v>18.9289174967825</c:v>
                </c:pt>
                <c:pt idx="12156">
                  <c:v>18.928914102074899</c:v>
                </c:pt>
                <c:pt idx="12157">
                  <c:v>18.928910712160587</c:v>
                </c:pt>
                <c:pt idx="12158">
                  <c:v>18.928907327046005</c:v>
                </c:pt>
                <c:pt idx="12159">
                  <c:v>18.928903946737481</c:v>
                </c:pt>
                <c:pt idx="12160">
                  <c:v>18.928900571242089</c:v>
                </c:pt>
                <c:pt idx="12161">
                  <c:v>18.928897200565483</c:v>
                </c:pt>
                <c:pt idx="12162">
                  <c:v>18.928893834714859</c:v>
                </c:pt>
                <c:pt idx="12163">
                  <c:v>18.928890473696299</c:v>
                </c:pt>
                <c:pt idx="12164">
                  <c:v>18.928887117515799</c:v>
                </c:pt>
                <c:pt idx="12165">
                  <c:v>18.928883766179887</c:v>
                </c:pt>
                <c:pt idx="12166">
                  <c:v>18.928880419694998</c:v>
                </c:pt>
                <c:pt idx="12167">
                  <c:v>18.928877078067089</c:v>
                </c:pt>
                <c:pt idx="12168">
                  <c:v>18.928873741302599</c:v>
                </c:pt>
                <c:pt idx="12169">
                  <c:v>18.928870409407601</c:v>
                </c:pt>
                <c:pt idx="12170">
                  <c:v>18.928867082388287</c:v>
                </c:pt>
                <c:pt idx="12171">
                  <c:v>18.928863760250731</c:v>
                </c:pt>
                <c:pt idx="12172">
                  <c:v>18.928860443001099</c:v>
                </c:pt>
                <c:pt idx="12173">
                  <c:v>18.928857130645302</c:v>
                </c:pt>
                <c:pt idx="12174">
                  <c:v>18.928853823189389</c:v>
                </c:pt>
                <c:pt idx="12175">
                  <c:v>18.928850520639401</c:v>
                </c:pt>
                <c:pt idx="12176">
                  <c:v>18.928847223001092</c:v>
                </c:pt>
                <c:pt idx="12177">
                  <c:v>18.928843930280689</c:v>
                </c:pt>
                <c:pt idx="12178">
                  <c:v>18.928840642484186</c:v>
                </c:pt>
                <c:pt idx="12179">
                  <c:v>18.928837359616999</c:v>
                </c:pt>
                <c:pt idx="12180">
                  <c:v>18.928834081685089</c:v>
                </c:pt>
                <c:pt idx="12181">
                  <c:v>18.928830808694286</c:v>
                </c:pt>
                <c:pt idx="12182">
                  <c:v>18.928827540650389</c:v>
                </c:pt>
                <c:pt idx="12183">
                  <c:v>18.928824277558796</c:v>
                </c:pt>
                <c:pt idx="12184">
                  <c:v>18.928821019425889</c:v>
                </c:pt>
                <c:pt idx="12185">
                  <c:v>18.928817766256831</c:v>
                </c:pt>
                <c:pt idx="12186">
                  <c:v>18.928814518057099</c:v>
                </c:pt>
                <c:pt idx="12187">
                  <c:v>18.928811274832587</c:v>
                </c:pt>
                <c:pt idx="12188">
                  <c:v>18.928808036588787</c:v>
                </c:pt>
                <c:pt idx="12189">
                  <c:v>18.928804803330916</c:v>
                </c:pt>
                <c:pt idx="12190">
                  <c:v>18.928801575065101</c:v>
                </c:pt>
                <c:pt idx="12191">
                  <c:v>18.928798351796587</c:v>
                </c:pt>
                <c:pt idx="12192">
                  <c:v>18.928795133530489</c:v>
                </c:pt>
                <c:pt idx="12193">
                  <c:v>18.928791920272289</c:v>
                </c:pt>
                <c:pt idx="12194">
                  <c:v>18.928788712027174</c:v>
                </c:pt>
                <c:pt idx="12195">
                  <c:v>18.928785508800981</c:v>
                </c:pt>
                <c:pt idx="12196">
                  <c:v>18.928782310598748</c:v>
                </c:pt>
                <c:pt idx="12197">
                  <c:v>18.928779117425712</c:v>
                </c:pt>
                <c:pt idx="12198">
                  <c:v>18.928775929287401</c:v>
                </c:pt>
                <c:pt idx="12199">
                  <c:v>18.928772746188123</c:v>
                </c:pt>
                <c:pt idx="12200">
                  <c:v>18.928769568133845</c:v>
                </c:pt>
                <c:pt idx="12201">
                  <c:v>18.928766395129596</c:v>
                </c:pt>
                <c:pt idx="12202">
                  <c:v>18.928763227180589</c:v>
                </c:pt>
                <c:pt idx="12203">
                  <c:v>18.928760064291499</c:v>
                </c:pt>
                <c:pt idx="12204">
                  <c:v>18.928756906467054</c:v>
                </c:pt>
                <c:pt idx="12205">
                  <c:v>18.92875375371317</c:v>
                </c:pt>
                <c:pt idx="12206">
                  <c:v>18.928750606034196</c:v>
                </c:pt>
                <c:pt idx="12207">
                  <c:v>18.928747463435489</c:v>
                </c:pt>
                <c:pt idx="12208">
                  <c:v>18.928744325920949</c:v>
                </c:pt>
                <c:pt idx="12209">
                  <c:v>18.928741193496986</c:v>
                </c:pt>
                <c:pt idx="12210">
                  <c:v>18.928738066166854</c:v>
                </c:pt>
                <c:pt idx="12211">
                  <c:v>18.928734943936405</c:v>
                </c:pt>
                <c:pt idx="12212">
                  <c:v>18.928731826810289</c:v>
                </c:pt>
                <c:pt idx="12213">
                  <c:v>18.928728714792889</c:v>
                </c:pt>
                <c:pt idx="12214">
                  <c:v>18.928725607888989</c:v>
                </c:pt>
                <c:pt idx="12215">
                  <c:v>18.928722506102702</c:v>
                </c:pt>
                <c:pt idx="12216">
                  <c:v>18.92871940944007</c:v>
                </c:pt>
                <c:pt idx="12217">
                  <c:v>18.928716317904623</c:v>
                </c:pt>
                <c:pt idx="12218">
                  <c:v>18.928713231500833</c:v>
                </c:pt>
                <c:pt idx="12219">
                  <c:v>18.928710150234402</c:v>
                </c:pt>
                <c:pt idx="12220">
                  <c:v>18.928707074108047</c:v>
                </c:pt>
                <c:pt idx="12221">
                  <c:v>18.928704003127503</c:v>
                </c:pt>
                <c:pt idx="12222">
                  <c:v>18.928700937297101</c:v>
                </c:pt>
                <c:pt idx="12223">
                  <c:v>18.928697876620678</c:v>
                </c:pt>
                <c:pt idx="12224">
                  <c:v>18.928694821103047</c:v>
                </c:pt>
                <c:pt idx="12225">
                  <c:v>18.928691770748689</c:v>
                </c:pt>
                <c:pt idx="12226">
                  <c:v>18.928688725561127</c:v>
                </c:pt>
                <c:pt idx="12227">
                  <c:v>18.928685685545489</c:v>
                </c:pt>
                <c:pt idx="12228">
                  <c:v>18.928682650705245</c:v>
                </c:pt>
                <c:pt idx="12229">
                  <c:v>18.928679621045486</c:v>
                </c:pt>
                <c:pt idx="12230">
                  <c:v>18.928676596569034</c:v>
                </c:pt>
                <c:pt idx="12231">
                  <c:v>18.928673577281465</c:v>
                </c:pt>
                <c:pt idx="12232">
                  <c:v>18.928670563186486</c:v>
                </c:pt>
                <c:pt idx="12233">
                  <c:v>18.928667554287589</c:v>
                </c:pt>
                <c:pt idx="12234">
                  <c:v>18.928664550588856</c:v>
                </c:pt>
                <c:pt idx="12235">
                  <c:v>18.928661552094987</c:v>
                </c:pt>
                <c:pt idx="12236">
                  <c:v>18.928658558809289</c:v>
                </c:pt>
                <c:pt idx="12237">
                  <c:v>18.928655570735625</c:v>
                </c:pt>
                <c:pt idx="12238">
                  <c:v>18.92865258787857</c:v>
                </c:pt>
                <c:pt idx="12239">
                  <c:v>18.928649610241425</c:v>
                </c:pt>
                <c:pt idx="12240">
                  <c:v>18.928646637828201</c:v>
                </c:pt>
                <c:pt idx="12241">
                  <c:v>18.928643670642771</c:v>
                </c:pt>
                <c:pt idx="12242">
                  <c:v>18.92864070868897</c:v>
                </c:pt>
                <c:pt idx="12243">
                  <c:v>18.928637751969962</c:v>
                </c:pt>
                <c:pt idx="12244">
                  <c:v>18.928634800490109</c:v>
                </c:pt>
                <c:pt idx="12245">
                  <c:v>18.928631854252789</c:v>
                </c:pt>
                <c:pt idx="12246">
                  <c:v>18.928628913261516</c:v>
                </c:pt>
                <c:pt idx="12247">
                  <c:v>18.928625977519904</c:v>
                </c:pt>
                <c:pt idx="12248">
                  <c:v>18.928623047031742</c:v>
                </c:pt>
                <c:pt idx="12249">
                  <c:v>18.928620121800787</c:v>
                </c:pt>
                <c:pt idx="12250">
                  <c:v>18.928617201829425</c:v>
                </c:pt>
                <c:pt idx="12251">
                  <c:v>18.928614287122183</c:v>
                </c:pt>
                <c:pt idx="12252">
                  <c:v>18.928611377682589</c:v>
                </c:pt>
                <c:pt idx="12253">
                  <c:v>18.928608473512949</c:v>
                </c:pt>
                <c:pt idx="12254">
                  <c:v>18.928605574617574</c:v>
                </c:pt>
                <c:pt idx="12255">
                  <c:v>18.928602680999322</c:v>
                </c:pt>
                <c:pt idx="12256">
                  <c:v>18.928599792661917</c:v>
                </c:pt>
                <c:pt idx="12257">
                  <c:v>18.928596909608586</c:v>
                </c:pt>
                <c:pt idx="12258">
                  <c:v>18.928594031841687</c:v>
                </c:pt>
                <c:pt idx="12259">
                  <c:v>18.928591159365489</c:v>
                </c:pt>
                <c:pt idx="12260">
                  <c:v>18.928588292182589</c:v>
                </c:pt>
                <c:pt idx="12261">
                  <c:v>18.928585430296501</c:v>
                </c:pt>
                <c:pt idx="12262">
                  <c:v>18.928582573709331</c:v>
                </c:pt>
                <c:pt idx="12263">
                  <c:v>18.928579722425589</c:v>
                </c:pt>
                <c:pt idx="12264">
                  <c:v>18.92857687644727</c:v>
                </c:pt>
                <c:pt idx="12265">
                  <c:v>18.928574035777785</c:v>
                </c:pt>
                <c:pt idx="12266">
                  <c:v>18.928571200419967</c:v>
                </c:pt>
                <c:pt idx="12267">
                  <c:v>18.928568370376727</c:v>
                </c:pt>
                <c:pt idx="12268">
                  <c:v>18.928565545651189</c:v>
                </c:pt>
                <c:pt idx="12269">
                  <c:v>18.928562726245886</c:v>
                </c:pt>
                <c:pt idx="12270">
                  <c:v>18.928559912163333</c:v>
                </c:pt>
                <c:pt idx="12271">
                  <c:v>18.9277764324525</c:v>
                </c:pt>
                <c:pt idx="12272">
                  <c:v>18.927776355458299</c:v>
                </c:pt>
                <c:pt idx="12273">
                  <c:v>18.927776276864559</c:v>
                </c:pt>
                <c:pt idx="12274">
                  <c:v>18.927776196664887</c:v>
                </c:pt>
                <c:pt idx="12275">
                  <c:v>18.9277761148515</c:v>
                </c:pt>
                <c:pt idx="12276">
                  <c:v>18.927776031417689</c:v>
                </c:pt>
                <c:pt idx="12277">
                  <c:v>18.927775946356299</c:v>
                </c:pt>
                <c:pt idx="12278">
                  <c:v>18.927775859660599</c:v>
                </c:pt>
                <c:pt idx="12279">
                  <c:v>18.927775771323123</c:v>
                </c:pt>
                <c:pt idx="12280">
                  <c:v>18.927775681337696</c:v>
                </c:pt>
                <c:pt idx="12281">
                  <c:v>18.927775589697202</c:v>
                </c:pt>
                <c:pt idx="12282">
                  <c:v>18.927775496394201</c:v>
                </c:pt>
                <c:pt idx="12283">
                  <c:v>18.927775401422299</c:v>
                </c:pt>
                <c:pt idx="12284">
                  <c:v>18.9277753047744</c:v>
                </c:pt>
                <c:pt idx="12285">
                  <c:v>18.927775206443702</c:v>
                </c:pt>
                <c:pt idx="12286">
                  <c:v>18.9277751064234</c:v>
                </c:pt>
                <c:pt idx="12287">
                  <c:v>18.927775004706799</c:v>
                </c:pt>
                <c:pt idx="12288">
                  <c:v>18.927774901286899</c:v>
                </c:pt>
                <c:pt idx="12289">
                  <c:v>18.927774796157099</c:v>
                </c:pt>
                <c:pt idx="12290">
                  <c:v>18.9277746893105</c:v>
                </c:pt>
                <c:pt idx="12291">
                  <c:v>18.927774580740486</c:v>
                </c:pt>
                <c:pt idx="12292">
                  <c:v>18.927774470440287</c:v>
                </c:pt>
                <c:pt idx="12293">
                  <c:v>18.927774358403202</c:v>
                </c:pt>
                <c:pt idx="12294">
                  <c:v>18.927774244622587</c:v>
                </c:pt>
                <c:pt idx="12295">
                  <c:v>18.927774129091805</c:v>
                </c:pt>
                <c:pt idx="12296">
                  <c:v>18.9277740118041</c:v>
                </c:pt>
                <c:pt idx="12297">
                  <c:v>18.927773892752889</c:v>
                </c:pt>
                <c:pt idx="12298">
                  <c:v>18.927773771931456</c:v>
                </c:pt>
                <c:pt idx="12299">
                  <c:v>18.927773649333563</c:v>
                </c:pt>
                <c:pt idx="12300">
                  <c:v>18.927773524952688</c:v>
                </c:pt>
                <c:pt idx="12301">
                  <c:v>18.927773398781689</c:v>
                </c:pt>
                <c:pt idx="12302">
                  <c:v>18.927773270814686</c:v>
                </c:pt>
                <c:pt idx="12303">
                  <c:v>18.9277731410447</c:v>
                </c:pt>
                <c:pt idx="12304">
                  <c:v>18.927773009465486</c:v>
                </c:pt>
                <c:pt idx="12305">
                  <c:v>18.927772876070218</c:v>
                </c:pt>
                <c:pt idx="12306">
                  <c:v>18.927772740853289</c:v>
                </c:pt>
                <c:pt idx="12307">
                  <c:v>18.927772603807487</c:v>
                </c:pt>
                <c:pt idx="12308">
                  <c:v>18.927772464926687</c:v>
                </c:pt>
                <c:pt idx="12309">
                  <c:v>18.927772324204401</c:v>
                </c:pt>
                <c:pt idx="12310">
                  <c:v>18.927772181634289</c:v>
                </c:pt>
                <c:pt idx="12311">
                  <c:v>18.927772037210186</c:v>
                </c:pt>
                <c:pt idx="12312">
                  <c:v>18.927771890925204</c:v>
                </c:pt>
                <c:pt idx="12313">
                  <c:v>18.927771742774102</c:v>
                </c:pt>
                <c:pt idx="12314">
                  <c:v>18.927771592749487</c:v>
                </c:pt>
                <c:pt idx="12315">
                  <c:v>18.927771440845699</c:v>
                </c:pt>
                <c:pt idx="12316">
                  <c:v>18.927771287056199</c:v>
                </c:pt>
                <c:pt idx="12317">
                  <c:v>18.927771131374886</c:v>
                </c:pt>
                <c:pt idx="12318">
                  <c:v>18.927770973795589</c:v>
                </c:pt>
                <c:pt idx="12319">
                  <c:v>18.927770814312002</c:v>
                </c:pt>
                <c:pt idx="12320">
                  <c:v>18.927770652917989</c:v>
                </c:pt>
                <c:pt idx="12321">
                  <c:v>18.9277704896075</c:v>
                </c:pt>
                <c:pt idx="12322">
                  <c:v>18.927770324374286</c:v>
                </c:pt>
                <c:pt idx="12323">
                  <c:v>18.927770157212301</c:v>
                </c:pt>
                <c:pt idx="12324">
                  <c:v>18.92776998811507</c:v>
                </c:pt>
                <c:pt idx="12325">
                  <c:v>18.927769817077156</c:v>
                </c:pt>
                <c:pt idx="12326">
                  <c:v>18.9277696440925</c:v>
                </c:pt>
                <c:pt idx="12327">
                  <c:v>18.927769469154505</c:v>
                </c:pt>
                <c:pt idx="12328">
                  <c:v>18.927769292257487</c:v>
                </c:pt>
                <c:pt idx="12329">
                  <c:v>18.927769113395289</c:v>
                </c:pt>
                <c:pt idx="12330">
                  <c:v>18.927768932561989</c:v>
                </c:pt>
                <c:pt idx="12331">
                  <c:v>18.927768749752001</c:v>
                </c:pt>
                <c:pt idx="12332">
                  <c:v>18.927768564958999</c:v>
                </c:pt>
                <c:pt idx="12333">
                  <c:v>18.927768378176989</c:v>
                </c:pt>
                <c:pt idx="12334">
                  <c:v>18.927768189400435</c:v>
                </c:pt>
                <c:pt idx="12335">
                  <c:v>18.927767998623189</c:v>
                </c:pt>
                <c:pt idx="12336">
                  <c:v>18.927767805839487</c:v>
                </c:pt>
                <c:pt idx="12337">
                  <c:v>18.9277676110435</c:v>
                </c:pt>
                <c:pt idx="12338">
                  <c:v>18.9277674142295</c:v>
                </c:pt>
                <c:pt idx="12339">
                  <c:v>18.927767215391487</c:v>
                </c:pt>
                <c:pt idx="12340">
                  <c:v>18.92776701452367</c:v>
                </c:pt>
                <c:pt idx="12341">
                  <c:v>18.927766811620696</c:v>
                </c:pt>
                <c:pt idx="12342">
                  <c:v>18.927766606676688</c:v>
                </c:pt>
                <c:pt idx="12343">
                  <c:v>18.927766399685702</c:v>
                </c:pt>
                <c:pt idx="12344">
                  <c:v>18.9277661906421</c:v>
                </c:pt>
                <c:pt idx="12345">
                  <c:v>18.9277659795404</c:v>
                </c:pt>
                <c:pt idx="12346">
                  <c:v>18.927765766374801</c:v>
                </c:pt>
                <c:pt idx="12347">
                  <c:v>18.927765551139689</c:v>
                </c:pt>
                <c:pt idx="12348">
                  <c:v>18.927765333829502</c:v>
                </c:pt>
                <c:pt idx="12349">
                  <c:v>18.927765114438635</c:v>
                </c:pt>
                <c:pt idx="12350">
                  <c:v>18.927764892961189</c:v>
                </c:pt>
                <c:pt idx="12351">
                  <c:v>18.927764669392605</c:v>
                </c:pt>
                <c:pt idx="12352">
                  <c:v>18.927764443726389</c:v>
                </c:pt>
                <c:pt idx="12353">
                  <c:v>18.927764215957289</c:v>
                </c:pt>
                <c:pt idx="12354">
                  <c:v>18.927763986079889</c:v>
                </c:pt>
                <c:pt idx="12355">
                  <c:v>18.927763754088801</c:v>
                </c:pt>
                <c:pt idx="12356">
                  <c:v>18.927763519978502</c:v>
                </c:pt>
                <c:pt idx="12357">
                  <c:v>18.927763283743204</c:v>
                </c:pt>
                <c:pt idx="12358">
                  <c:v>18.927763045378502</c:v>
                </c:pt>
                <c:pt idx="12359">
                  <c:v>18.92776280487772</c:v>
                </c:pt>
                <c:pt idx="12360">
                  <c:v>18.927762562236786</c:v>
                </c:pt>
                <c:pt idx="12361">
                  <c:v>18.927762317449499</c:v>
                </c:pt>
                <c:pt idx="12362">
                  <c:v>18.927762070510589</c:v>
                </c:pt>
                <c:pt idx="12363">
                  <c:v>18.9277618214151</c:v>
                </c:pt>
                <c:pt idx="12364">
                  <c:v>18.927761570157589</c:v>
                </c:pt>
                <c:pt idx="12365">
                  <c:v>18.927761316732788</c:v>
                </c:pt>
                <c:pt idx="12366">
                  <c:v>18.927761061135389</c:v>
                </c:pt>
                <c:pt idx="12367">
                  <c:v>18.927760803360083</c:v>
                </c:pt>
                <c:pt idx="12368">
                  <c:v>18.9277605434024</c:v>
                </c:pt>
                <c:pt idx="12369">
                  <c:v>18.927760281256287</c:v>
                </c:pt>
                <c:pt idx="12370">
                  <c:v>18.927760016916899</c:v>
                </c:pt>
                <c:pt idx="12371">
                  <c:v>18.927759750379089</c:v>
                </c:pt>
                <c:pt idx="12372">
                  <c:v>18.927759481637889</c:v>
                </c:pt>
                <c:pt idx="12373">
                  <c:v>18.927759210688187</c:v>
                </c:pt>
                <c:pt idx="12374">
                  <c:v>18.927758937524686</c:v>
                </c:pt>
                <c:pt idx="12375">
                  <c:v>18.927758662142601</c:v>
                </c:pt>
                <c:pt idx="12376">
                  <c:v>18.927758384536688</c:v>
                </c:pt>
                <c:pt idx="12377">
                  <c:v>18.927758104702001</c:v>
                </c:pt>
                <c:pt idx="12378">
                  <c:v>18.927757822633687</c:v>
                </c:pt>
                <c:pt idx="12379">
                  <c:v>18.927757538326489</c:v>
                </c:pt>
                <c:pt idx="12380">
                  <c:v>18.92775725177567</c:v>
                </c:pt>
                <c:pt idx="12381">
                  <c:v>18.927756962976588</c:v>
                </c:pt>
                <c:pt idx="12382">
                  <c:v>18.927756671923525</c:v>
                </c:pt>
                <c:pt idx="12383">
                  <c:v>18.927756378612788</c:v>
                </c:pt>
                <c:pt idx="12384">
                  <c:v>18.927756083038499</c:v>
                </c:pt>
                <c:pt idx="12385">
                  <c:v>18.927755785196201</c:v>
                </c:pt>
                <c:pt idx="12386">
                  <c:v>18.927755485081001</c:v>
                </c:pt>
                <c:pt idx="12387">
                  <c:v>18.927755182688131</c:v>
                </c:pt>
                <c:pt idx="12388">
                  <c:v>18.927754878012799</c:v>
                </c:pt>
                <c:pt idx="12389">
                  <c:v>18.927754571050286</c:v>
                </c:pt>
                <c:pt idx="12390">
                  <c:v>18.927754261795787</c:v>
                </c:pt>
                <c:pt idx="12391">
                  <c:v>18.9277539502447</c:v>
                </c:pt>
                <c:pt idx="12392">
                  <c:v>18.927753636392186</c:v>
                </c:pt>
                <c:pt idx="12393">
                  <c:v>18.927753320233787</c:v>
                </c:pt>
                <c:pt idx="12394">
                  <c:v>18.927753001764589</c:v>
                </c:pt>
                <c:pt idx="12395">
                  <c:v>18.927752680979971</c:v>
                </c:pt>
                <c:pt idx="12396">
                  <c:v>18.927752357875789</c:v>
                </c:pt>
                <c:pt idx="12397">
                  <c:v>18.927752032446989</c:v>
                </c:pt>
                <c:pt idx="12398">
                  <c:v>18.927751704689001</c:v>
                </c:pt>
                <c:pt idx="12399">
                  <c:v>18.927751374597499</c:v>
                </c:pt>
                <c:pt idx="12400">
                  <c:v>18.927751042167689</c:v>
                </c:pt>
                <c:pt idx="12401">
                  <c:v>18.9277507073955</c:v>
                </c:pt>
                <c:pt idx="12402">
                  <c:v>18.927750370276087</c:v>
                </c:pt>
                <c:pt idx="12403">
                  <c:v>18.927750030804987</c:v>
                </c:pt>
                <c:pt idx="12404">
                  <c:v>18.927749688977563</c:v>
                </c:pt>
                <c:pt idx="12405">
                  <c:v>18.927749344790072</c:v>
                </c:pt>
                <c:pt idx="12406">
                  <c:v>18.927748998238087</c:v>
                </c:pt>
                <c:pt idx="12407">
                  <c:v>18.927748649316289</c:v>
                </c:pt>
                <c:pt idx="12408">
                  <c:v>18.927748298020909</c:v>
                </c:pt>
                <c:pt idx="12409">
                  <c:v>18.927747944347793</c:v>
                </c:pt>
                <c:pt idx="12410">
                  <c:v>18.927747588292689</c:v>
                </c:pt>
                <c:pt idx="12411">
                  <c:v>18.927747229850802</c:v>
                </c:pt>
                <c:pt idx="12412">
                  <c:v>18.927746869018087</c:v>
                </c:pt>
                <c:pt idx="12413">
                  <c:v>18.927746505789962</c:v>
                </c:pt>
                <c:pt idx="12414">
                  <c:v>18.927746140162785</c:v>
                </c:pt>
                <c:pt idx="12415">
                  <c:v>18.927745772132589</c:v>
                </c:pt>
                <c:pt idx="12416">
                  <c:v>18.927745401694299</c:v>
                </c:pt>
                <c:pt idx="12417">
                  <c:v>18.9277450288442</c:v>
                </c:pt>
                <c:pt idx="12418">
                  <c:v>18.927744653577676</c:v>
                </c:pt>
                <c:pt idx="12419">
                  <c:v>18.92774427589147</c:v>
                </c:pt>
                <c:pt idx="12420">
                  <c:v>18.92774389578074</c:v>
                </c:pt>
                <c:pt idx="12421">
                  <c:v>18.927743513241989</c:v>
                </c:pt>
                <c:pt idx="12422">
                  <c:v>18.927743128270887</c:v>
                </c:pt>
                <c:pt idx="12423">
                  <c:v>18.92774274086284</c:v>
                </c:pt>
                <c:pt idx="12424">
                  <c:v>18.927742351014889</c:v>
                </c:pt>
                <c:pt idx="12425">
                  <c:v>18.927741958722052</c:v>
                </c:pt>
                <c:pt idx="12426">
                  <c:v>18.927741563980934</c:v>
                </c:pt>
                <c:pt idx="12427">
                  <c:v>18.927741166787602</c:v>
                </c:pt>
                <c:pt idx="12428">
                  <c:v>18.927740767137596</c:v>
                </c:pt>
                <c:pt idx="12429">
                  <c:v>18.927740365027589</c:v>
                </c:pt>
                <c:pt idx="12430">
                  <c:v>18.927739960453081</c:v>
                </c:pt>
                <c:pt idx="12431">
                  <c:v>18.92773955341077</c:v>
                </c:pt>
                <c:pt idx="12432">
                  <c:v>18.927739143896787</c:v>
                </c:pt>
                <c:pt idx="12433">
                  <c:v>18.927738731906789</c:v>
                </c:pt>
                <c:pt idx="12434">
                  <c:v>18.927738317437289</c:v>
                </c:pt>
                <c:pt idx="12435">
                  <c:v>18.927737900484502</c:v>
                </c:pt>
                <c:pt idx="12436">
                  <c:v>18.927737481044588</c:v>
                </c:pt>
                <c:pt idx="12437">
                  <c:v>18.927737059113689</c:v>
                </c:pt>
                <c:pt idx="12438">
                  <c:v>18.927736634688152</c:v>
                </c:pt>
                <c:pt idx="12439">
                  <c:v>18.927736207764433</c:v>
                </c:pt>
                <c:pt idx="12440">
                  <c:v>18.927735778338889</c:v>
                </c:pt>
                <c:pt idx="12441">
                  <c:v>18.927735346407889</c:v>
                </c:pt>
                <c:pt idx="12442">
                  <c:v>18.927734911966969</c:v>
                </c:pt>
                <c:pt idx="12443">
                  <c:v>18.927734475013789</c:v>
                </c:pt>
                <c:pt idx="12444">
                  <c:v>18.927734035543509</c:v>
                </c:pt>
                <c:pt idx="12445">
                  <c:v>18.92773359355331</c:v>
                </c:pt>
                <c:pt idx="12446">
                  <c:v>18.927733149039689</c:v>
                </c:pt>
                <c:pt idx="12447">
                  <c:v>18.927732701998789</c:v>
                </c:pt>
                <c:pt idx="12448">
                  <c:v>18.927732252426669</c:v>
                </c:pt>
                <c:pt idx="12449">
                  <c:v>18.927731800320625</c:v>
                </c:pt>
                <c:pt idx="12450">
                  <c:v>18.927731345677078</c:v>
                </c:pt>
                <c:pt idx="12451">
                  <c:v>18.927730888492189</c:v>
                </c:pt>
                <c:pt idx="12452">
                  <c:v>18.927730428762889</c:v>
                </c:pt>
                <c:pt idx="12453">
                  <c:v>18.927729966485089</c:v>
                </c:pt>
                <c:pt idx="12454">
                  <c:v>18.927729501656081</c:v>
                </c:pt>
                <c:pt idx="12455">
                  <c:v>18.927729034272218</c:v>
                </c:pt>
                <c:pt idx="12456">
                  <c:v>18.927728564330486</c:v>
                </c:pt>
                <c:pt idx="12457">
                  <c:v>18.927728091826989</c:v>
                </c:pt>
                <c:pt idx="12458">
                  <c:v>18.927727616758688</c:v>
                </c:pt>
                <c:pt idx="12459">
                  <c:v>18.927727139122023</c:v>
                </c:pt>
                <c:pt idx="12460">
                  <c:v>18.927726658914487</c:v>
                </c:pt>
                <c:pt idx="12461">
                  <c:v>18.927726176131603</c:v>
                </c:pt>
                <c:pt idx="12462">
                  <c:v>18.927725690771489</c:v>
                </c:pt>
                <c:pt idx="12463">
                  <c:v>18.927725202830189</c:v>
                </c:pt>
                <c:pt idx="12464">
                  <c:v>18.927724712304599</c:v>
                </c:pt>
                <c:pt idx="12465">
                  <c:v>18.927724219191134</c:v>
                </c:pt>
                <c:pt idx="12466">
                  <c:v>18.927723723487688</c:v>
                </c:pt>
                <c:pt idx="12467">
                  <c:v>18.927723225190189</c:v>
                </c:pt>
                <c:pt idx="12468">
                  <c:v>18.927722724295887</c:v>
                </c:pt>
                <c:pt idx="12469">
                  <c:v>18.927722220801385</c:v>
                </c:pt>
                <c:pt idx="12470">
                  <c:v>18.927721714704401</c:v>
                </c:pt>
                <c:pt idx="12471">
                  <c:v>18.927721206000989</c:v>
                </c:pt>
                <c:pt idx="12472">
                  <c:v>18.927720694688688</c:v>
                </c:pt>
                <c:pt idx="12473">
                  <c:v>18.927720180764023</c:v>
                </c:pt>
                <c:pt idx="12474">
                  <c:v>18.927719664224789</c:v>
                </c:pt>
                <c:pt idx="12475">
                  <c:v>18.927719145067016</c:v>
                </c:pt>
                <c:pt idx="12476">
                  <c:v>18.927718623288701</c:v>
                </c:pt>
                <c:pt idx="12477">
                  <c:v>18.927718098886299</c:v>
                </c:pt>
                <c:pt idx="12478">
                  <c:v>18.927717571856881</c:v>
                </c:pt>
                <c:pt idx="12479">
                  <c:v>18.927717042198189</c:v>
                </c:pt>
                <c:pt idx="12480">
                  <c:v>18.927716509906489</c:v>
                </c:pt>
                <c:pt idx="12481">
                  <c:v>18.927715974979556</c:v>
                </c:pt>
                <c:pt idx="12482">
                  <c:v>18.927715437414701</c:v>
                </c:pt>
                <c:pt idx="12483">
                  <c:v>18.927714897208599</c:v>
                </c:pt>
                <c:pt idx="12484">
                  <c:v>18.927714354358599</c:v>
                </c:pt>
                <c:pt idx="12485">
                  <c:v>18.927713808861778</c:v>
                </c:pt>
                <c:pt idx="12486">
                  <c:v>18.927713260716189</c:v>
                </c:pt>
                <c:pt idx="12487">
                  <c:v>18.927712709918389</c:v>
                </c:pt>
                <c:pt idx="12488">
                  <c:v>18.927712156465589</c:v>
                </c:pt>
                <c:pt idx="12489">
                  <c:v>18.927711600355689</c:v>
                </c:pt>
                <c:pt idx="12490">
                  <c:v>18.927711041585589</c:v>
                </c:pt>
                <c:pt idx="12491">
                  <c:v>18.927710480152687</c:v>
                </c:pt>
                <c:pt idx="12492">
                  <c:v>18.9277099160545</c:v>
                </c:pt>
                <c:pt idx="12493">
                  <c:v>18.927709349288289</c:v>
                </c:pt>
                <c:pt idx="12494">
                  <c:v>18.927708779851599</c:v>
                </c:pt>
                <c:pt idx="12495">
                  <c:v>18.927708207741574</c:v>
                </c:pt>
                <c:pt idx="12496">
                  <c:v>18.927707632956189</c:v>
                </c:pt>
                <c:pt idx="12497">
                  <c:v>18.9277070554928</c:v>
                </c:pt>
                <c:pt idx="12498">
                  <c:v>18.927706475348586</c:v>
                </c:pt>
                <c:pt idx="12499">
                  <c:v>18.927705892520883</c:v>
                </c:pt>
                <c:pt idx="12500">
                  <c:v>18.927705307008299</c:v>
                </c:pt>
                <c:pt idx="12501">
                  <c:v>18.927704718807288</c:v>
                </c:pt>
                <c:pt idx="12502">
                  <c:v>18.927704127915799</c:v>
                </c:pt>
                <c:pt idx="12503">
                  <c:v>18.927703534331044</c:v>
                </c:pt>
                <c:pt idx="12504">
                  <c:v>18.927702938051741</c:v>
                </c:pt>
                <c:pt idx="12505">
                  <c:v>18.927702339074589</c:v>
                </c:pt>
                <c:pt idx="12506">
                  <c:v>18.927701737397687</c:v>
                </c:pt>
                <c:pt idx="12507">
                  <c:v>18.927701133018399</c:v>
                </c:pt>
                <c:pt idx="12508">
                  <c:v>18.927700525934487</c:v>
                </c:pt>
                <c:pt idx="12509">
                  <c:v>18.927699916143489</c:v>
                </c:pt>
                <c:pt idx="12510">
                  <c:v>18.927699303643681</c:v>
                </c:pt>
                <c:pt idx="12511">
                  <c:v>18.927698688432699</c:v>
                </c:pt>
                <c:pt idx="12512">
                  <c:v>18.92769807050767</c:v>
                </c:pt>
                <c:pt idx="12513">
                  <c:v>18.927697449867289</c:v>
                </c:pt>
                <c:pt idx="12514">
                  <c:v>18.927696826508889</c:v>
                </c:pt>
                <c:pt idx="12515">
                  <c:v>18.927696200430052</c:v>
                </c:pt>
                <c:pt idx="12516">
                  <c:v>18.927695571629489</c:v>
                </c:pt>
                <c:pt idx="12517">
                  <c:v>18.927694940104189</c:v>
                </c:pt>
                <c:pt idx="12518">
                  <c:v>18.927694305852601</c:v>
                </c:pt>
                <c:pt idx="12519">
                  <c:v>18.927693668872287</c:v>
                </c:pt>
                <c:pt idx="12520">
                  <c:v>18.927693029161112</c:v>
                </c:pt>
                <c:pt idx="12521">
                  <c:v>18.927692386717652</c:v>
                </c:pt>
                <c:pt idx="12522">
                  <c:v>18.927691741539689</c:v>
                </c:pt>
                <c:pt idx="12523">
                  <c:v>18.927691093624802</c:v>
                </c:pt>
                <c:pt idx="12524">
                  <c:v>18.92769044297097</c:v>
                </c:pt>
                <c:pt idx="12525">
                  <c:v>18.927689789576789</c:v>
                </c:pt>
                <c:pt idx="12526">
                  <c:v>18.927689133440087</c:v>
                </c:pt>
                <c:pt idx="12527">
                  <c:v>18.927688474558799</c:v>
                </c:pt>
                <c:pt idx="12528">
                  <c:v>18.927687812930852</c:v>
                </c:pt>
                <c:pt idx="12529">
                  <c:v>18.927687148554988</c:v>
                </c:pt>
                <c:pt idx="12530">
                  <c:v>18.927686481428786</c:v>
                </c:pt>
                <c:pt idx="12531">
                  <c:v>18.927685811550599</c:v>
                </c:pt>
                <c:pt idx="12532">
                  <c:v>18.927685138918601</c:v>
                </c:pt>
                <c:pt idx="12533">
                  <c:v>18.927684463530888</c:v>
                </c:pt>
                <c:pt idx="12534">
                  <c:v>18.927683785385689</c:v>
                </c:pt>
                <c:pt idx="12535">
                  <c:v>18.9276831044814</c:v>
                </c:pt>
                <c:pt idx="12536">
                  <c:v>18.927682420816101</c:v>
                </c:pt>
                <c:pt idx="12537">
                  <c:v>18.927681734388099</c:v>
                </c:pt>
                <c:pt idx="12538">
                  <c:v>18.927681045195687</c:v>
                </c:pt>
                <c:pt idx="12539">
                  <c:v>18.927680353237189</c:v>
                </c:pt>
                <c:pt idx="12540">
                  <c:v>18.927679658510989</c:v>
                </c:pt>
                <c:pt idx="12541">
                  <c:v>18.927678961015399</c:v>
                </c:pt>
                <c:pt idx="12542">
                  <c:v>18.927678260748699</c:v>
                </c:pt>
                <c:pt idx="12543">
                  <c:v>18.92767755770917</c:v>
                </c:pt>
                <c:pt idx="12544">
                  <c:v>18.927676851895889</c:v>
                </c:pt>
                <c:pt idx="12545">
                  <c:v>18.927676143306499</c:v>
                </c:pt>
                <c:pt idx="12546">
                  <c:v>18.927675431939686</c:v>
                </c:pt>
                <c:pt idx="12547">
                  <c:v>18.927674717794101</c:v>
                </c:pt>
                <c:pt idx="12548">
                  <c:v>18.927674000867889</c:v>
                </c:pt>
                <c:pt idx="12549">
                  <c:v>18.927673281159734</c:v>
                </c:pt>
                <c:pt idx="12550">
                  <c:v>18.927672558668586</c:v>
                </c:pt>
                <c:pt idx="12551">
                  <c:v>18.927671833392289</c:v>
                </c:pt>
                <c:pt idx="12552">
                  <c:v>18.927671105329789</c:v>
                </c:pt>
                <c:pt idx="12553">
                  <c:v>18.927670374479586</c:v>
                </c:pt>
                <c:pt idx="12554">
                  <c:v>18.927669640840186</c:v>
                </c:pt>
                <c:pt idx="12555">
                  <c:v>18.927668904410435</c:v>
                </c:pt>
                <c:pt idx="12556">
                  <c:v>18.927668165188631</c:v>
                </c:pt>
                <c:pt idx="12557">
                  <c:v>18.927667423173688</c:v>
                </c:pt>
                <c:pt idx="12558">
                  <c:v>18.927666678364016</c:v>
                </c:pt>
                <c:pt idx="12559">
                  <c:v>18.927665930759087</c:v>
                </c:pt>
                <c:pt idx="12560">
                  <c:v>18.927665180356701</c:v>
                </c:pt>
                <c:pt idx="12561">
                  <c:v>18.927664427156031</c:v>
                </c:pt>
                <c:pt idx="12562">
                  <c:v>18.927663671155589</c:v>
                </c:pt>
                <c:pt idx="12563">
                  <c:v>18.9276629123544</c:v>
                </c:pt>
                <c:pt idx="12564">
                  <c:v>18.927662150751189</c:v>
                </c:pt>
                <c:pt idx="12565">
                  <c:v>18.927661386344699</c:v>
                </c:pt>
                <c:pt idx="12566">
                  <c:v>18.927660619133686</c:v>
                </c:pt>
                <c:pt idx="12567">
                  <c:v>18.927659849117067</c:v>
                </c:pt>
                <c:pt idx="12568">
                  <c:v>18.927659076294088</c:v>
                </c:pt>
                <c:pt idx="12569">
                  <c:v>18.927658300663087</c:v>
                </c:pt>
                <c:pt idx="12570">
                  <c:v>18.927657522223289</c:v>
                </c:pt>
                <c:pt idx="12571">
                  <c:v>18.927656740973148</c:v>
                </c:pt>
                <c:pt idx="12572">
                  <c:v>18.927655956912631</c:v>
                </c:pt>
                <c:pt idx="12573">
                  <c:v>18.9276551700396</c:v>
                </c:pt>
                <c:pt idx="12574">
                  <c:v>18.927654380353587</c:v>
                </c:pt>
                <c:pt idx="12575">
                  <c:v>18.927653587853499</c:v>
                </c:pt>
                <c:pt idx="12576">
                  <c:v>18.927652792538389</c:v>
                </c:pt>
                <c:pt idx="12577">
                  <c:v>18.927651994407199</c:v>
                </c:pt>
                <c:pt idx="12578">
                  <c:v>18.92765119345913</c:v>
                </c:pt>
                <c:pt idx="12579">
                  <c:v>18.927650389693099</c:v>
                </c:pt>
                <c:pt idx="12580">
                  <c:v>18.927649583107883</c:v>
                </c:pt>
                <c:pt idx="12581">
                  <c:v>18.927648773703641</c:v>
                </c:pt>
                <c:pt idx="12582">
                  <c:v>18.927647961478886</c:v>
                </c:pt>
                <c:pt idx="12583">
                  <c:v>18.927647146432488</c:v>
                </c:pt>
                <c:pt idx="12584">
                  <c:v>18.927646328563625</c:v>
                </c:pt>
                <c:pt idx="12585">
                  <c:v>18.927645507872189</c:v>
                </c:pt>
                <c:pt idx="12586">
                  <c:v>18.927644684356796</c:v>
                </c:pt>
                <c:pt idx="12587">
                  <c:v>18.927643858016989</c:v>
                </c:pt>
                <c:pt idx="12588">
                  <c:v>18.927643028851886</c:v>
                </c:pt>
                <c:pt idx="12589">
                  <c:v>18.927642196860589</c:v>
                </c:pt>
                <c:pt idx="12590">
                  <c:v>18.9276413620425</c:v>
                </c:pt>
                <c:pt idx="12591">
                  <c:v>18.927640524396889</c:v>
                </c:pt>
                <c:pt idx="12592">
                  <c:v>18.927639683922823</c:v>
                </c:pt>
                <c:pt idx="12593">
                  <c:v>18.927638840620652</c:v>
                </c:pt>
                <c:pt idx="12594">
                  <c:v>18.927637994488986</c:v>
                </c:pt>
                <c:pt idx="12595">
                  <c:v>18.927637145526827</c:v>
                </c:pt>
                <c:pt idx="12596">
                  <c:v>18.927636293734171</c:v>
                </c:pt>
                <c:pt idx="12597">
                  <c:v>18.927635439110688</c:v>
                </c:pt>
                <c:pt idx="12598">
                  <c:v>18.927634581654896</c:v>
                </c:pt>
                <c:pt idx="12599">
                  <c:v>18.927633721366952</c:v>
                </c:pt>
                <c:pt idx="12600">
                  <c:v>18.927632858246163</c:v>
                </c:pt>
                <c:pt idx="12601">
                  <c:v>18.927631992292302</c:v>
                </c:pt>
                <c:pt idx="12602">
                  <c:v>18.927631123504302</c:v>
                </c:pt>
                <c:pt idx="12603">
                  <c:v>18.927630251881723</c:v>
                </c:pt>
                <c:pt idx="12604">
                  <c:v>18.927629377424594</c:v>
                </c:pt>
                <c:pt idx="12605">
                  <c:v>18.927628500132489</c:v>
                </c:pt>
                <c:pt idx="12606">
                  <c:v>18.927627620004799</c:v>
                </c:pt>
                <c:pt idx="12607">
                  <c:v>18.927626737040889</c:v>
                </c:pt>
                <c:pt idx="12608">
                  <c:v>18.927625851240599</c:v>
                </c:pt>
                <c:pt idx="12609">
                  <c:v>18.927624962603588</c:v>
                </c:pt>
                <c:pt idx="12610">
                  <c:v>18.927624071129234</c:v>
                </c:pt>
                <c:pt idx="12611">
                  <c:v>18.927623176818202</c:v>
                </c:pt>
                <c:pt idx="12612">
                  <c:v>18.927622279668718</c:v>
                </c:pt>
                <c:pt idx="12613">
                  <c:v>18.927621379682002</c:v>
                </c:pt>
                <c:pt idx="12614">
                  <c:v>18.927620476856699</c:v>
                </c:pt>
                <c:pt idx="12615">
                  <c:v>18.927619571192569</c:v>
                </c:pt>
                <c:pt idx="12616">
                  <c:v>18.927618662690531</c:v>
                </c:pt>
                <c:pt idx="12617">
                  <c:v>18.927617751349089</c:v>
                </c:pt>
                <c:pt idx="12618">
                  <c:v>18.927616837168355</c:v>
                </c:pt>
                <c:pt idx="12619">
                  <c:v>18.927615920149002</c:v>
                </c:pt>
                <c:pt idx="12620">
                  <c:v>18.927615000289887</c:v>
                </c:pt>
                <c:pt idx="12621">
                  <c:v>18.927614077591048</c:v>
                </c:pt>
                <c:pt idx="12622">
                  <c:v>18.927613152052999</c:v>
                </c:pt>
                <c:pt idx="12623">
                  <c:v>18.927612223674874</c:v>
                </c:pt>
                <c:pt idx="12624">
                  <c:v>18.927611292457289</c:v>
                </c:pt>
                <c:pt idx="12625">
                  <c:v>18.927610358399587</c:v>
                </c:pt>
                <c:pt idx="12626">
                  <c:v>18.927609421502087</c:v>
                </c:pt>
                <c:pt idx="12627">
                  <c:v>18.927608481764587</c:v>
                </c:pt>
                <c:pt idx="12628">
                  <c:v>18.927607539186905</c:v>
                </c:pt>
                <c:pt idx="12629">
                  <c:v>18.927606593769518</c:v>
                </c:pt>
                <c:pt idx="12630">
                  <c:v>18.927605645512799</c:v>
                </c:pt>
                <c:pt idx="12631">
                  <c:v>18.927604694415788</c:v>
                </c:pt>
                <c:pt idx="12632">
                  <c:v>18.927603740479089</c:v>
                </c:pt>
                <c:pt idx="12633">
                  <c:v>18.927602783702689</c:v>
                </c:pt>
                <c:pt idx="12634">
                  <c:v>18.927601824086999</c:v>
                </c:pt>
                <c:pt idx="12635">
                  <c:v>18.927600861631689</c:v>
                </c:pt>
                <c:pt idx="12636">
                  <c:v>18.927599896336925</c:v>
                </c:pt>
                <c:pt idx="12637">
                  <c:v>18.9275989282037</c:v>
                </c:pt>
                <c:pt idx="12638">
                  <c:v>18.927597957231189</c:v>
                </c:pt>
                <c:pt idx="12639">
                  <c:v>18.927596983419981</c:v>
                </c:pt>
                <c:pt idx="12640">
                  <c:v>18.927596006770589</c:v>
                </c:pt>
                <c:pt idx="12641">
                  <c:v>18.927595027282901</c:v>
                </c:pt>
                <c:pt idx="12642">
                  <c:v>18.927594044957189</c:v>
                </c:pt>
                <c:pt idx="12643">
                  <c:v>18.927593059793789</c:v>
                </c:pt>
                <c:pt idx="12644">
                  <c:v>18.927592071792741</c:v>
                </c:pt>
                <c:pt idx="12645">
                  <c:v>18.927591080955189</c:v>
                </c:pt>
                <c:pt idx="12646">
                  <c:v>18.927590087280599</c:v>
                </c:pt>
                <c:pt idx="12647">
                  <c:v>18.927589090769427</c:v>
                </c:pt>
                <c:pt idx="12648">
                  <c:v>18.927588091422788</c:v>
                </c:pt>
                <c:pt idx="12649">
                  <c:v>18.927587089240287</c:v>
                </c:pt>
                <c:pt idx="12650">
                  <c:v>18.927586084222586</c:v>
                </c:pt>
                <c:pt idx="12651">
                  <c:v>18.927585076370089</c:v>
                </c:pt>
                <c:pt idx="12652">
                  <c:v>18.927584065683401</c:v>
                </c:pt>
                <c:pt idx="12653">
                  <c:v>18.927583052162689</c:v>
                </c:pt>
                <c:pt idx="12654">
                  <c:v>18.927582035808786</c:v>
                </c:pt>
                <c:pt idx="12655">
                  <c:v>18.927581016621886</c:v>
                </c:pt>
                <c:pt idx="12656">
                  <c:v>18.927579994602699</c:v>
                </c:pt>
                <c:pt idx="12657">
                  <c:v>18.927578969751799</c:v>
                </c:pt>
                <c:pt idx="12658">
                  <c:v>18.927577942069487</c:v>
                </c:pt>
                <c:pt idx="12659">
                  <c:v>18.927576911556699</c:v>
                </c:pt>
                <c:pt idx="12660">
                  <c:v>18.927575878213688</c:v>
                </c:pt>
                <c:pt idx="12661">
                  <c:v>18.927574842041189</c:v>
                </c:pt>
                <c:pt idx="12662">
                  <c:v>18.927573803040087</c:v>
                </c:pt>
                <c:pt idx="12663">
                  <c:v>18.927572761210605</c:v>
                </c:pt>
                <c:pt idx="12664">
                  <c:v>18.9275717165537</c:v>
                </c:pt>
                <c:pt idx="12665">
                  <c:v>18.927570669070001</c:v>
                </c:pt>
                <c:pt idx="12666">
                  <c:v>18.927569618760089</c:v>
                </c:pt>
                <c:pt idx="12667">
                  <c:v>18.927568565624988</c:v>
                </c:pt>
                <c:pt idx="12668">
                  <c:v>18.927567509665089</c:v>
                </c:pt>
                <c:pt idx="12669">
                  <c:v>18.9275664508814</c:v>
                </c:pt>
                <c:pt idx="12670">
                  <c:v>18.927565389274601</c:v>
                </c:pt>
                <c:pt idx="12671">
                  <c:v>18.927564324845498</c:v>
                </c:pt>
                <c:pt idx="12672">
                  <c:v>18.927563257594887</c:v>
                </c:pt>
                <c:pt idx="12673">
                  <c:v>18.927562187523474</c:v>
                </c:pt>
                <c:pt idx="12674">
                  <c:v>18.927561114632631</c:v>
                </c:pt>
                <c:pt idx="12675">
                  <c:v>18.927560038922689</c:v>
                </c:pt>
                <c:pt idx="12676">
                  <c:v>18.927558960394698</c:v>
                </c:pt>
                <c:pt idx="12677">
                  <c:v>18.927557879049687</c:v>
                </c:pt>
                <c:pt idx="12678">
                  <c:v>18.927556794888435</c:v>
                </c:pt>
                <c:pt idx="12679">
                  <c:v>18.9275557079119</c:v>
                </c:pt>
                <c:pt idx="12680">
                  <c:v>18.927554618121089</c:v>
                </c:pt>
                <c:pt idx="12681">
                  <c:v>18.927553525516988</c:v>
                </c:pt>
                <c:pt idx="12682">
                  <c:v>18.927552430100686</c:v>
                </c:pt>
                <c:pt idx="12683">
                  <c:v>18.927551331872987</c:v>
                </c:pt>
                <c:pt idx="12684">
                  <c:v>18.927550230834989</c:v>
                </c:pt>
                <c:pt idx="12685">
                  <c:v>18.927549126988087</c:v>
                </c:pt>
                <c:pt idx="12686">
                  <c:v>18.927548020332889</c:v>
                </c:pt>
                <c:pt idx="12687">
                  <c:v>18.927546910870689</c:v>
                </c:pt>
                <c:pt idx="12688">
                  <c:v>18.9275457986028</c:v>
                </c:pt>
                <c:pt idx="12689">
                  <c:v>18.927544683529625</c:v>
                </c:pt>
                <c:pt idx="12690">
                  <c:v>18.927543565653487</c:v>
                </c:pt>
                <c:pt idx="12691">
                  <c:v>18.92754244497447</c:v>
                </c:pt>
                <c:pt idx="12692">
                  <c:v>18.927541321494498</c:v>
                </c:pt>
                <c:pt idx="12693">
                  <c:v>18.927540195214299</c:v>
                </c:pt>
                <c:pt idx="12694">
                  <c:v>18.927539066134976</c:v>
                </c:pt>
                <c:pt idx="12695">
                  <c:v>18.927537934258599</c:v>
                </c:pt>
                <c:pt idx="12696">
                  <c:v>18.927536799585589</c:v>
                </c:pt>
                <c:pt idx="12697">
                  <c:v>18.927535662117599</c:v>
                </c:pt>
                <c:pt idx="12698">
                  <c:v>18.927534521855787</c:v>
                </c:pt>
                <c:pt idx="12699">
                  <c:v>18.927533378801385</c:v>
                </c:pt>
                <c:pt idx="12700">
                  <c:v>18.927532232955802</c:v>
                </c:pt>
                <c:pt idx="12701">
                  <c:v>18.927531084320709</c:v>
                </c:pt>
                <c:pt idx="12702">
                  <c:v>18.927529932897489</c:v>
                </c:pt>
                <c:pt idx="12703">
                  <c:v>18.927528778686899</c:v>
                </c:pt>
                <c:pt idx="12704">
                  <c:v>18.9275276216907</c:v>
                </c:pt>
                <c:pt idx="12705">
                  <c:v>18.9275264619104</c:v>
                </c:pt>
                <c:pt idx="12706">
                  <c:v>18.927525299347089</c:v>
                </c:pt>
                <c:pt idx="12707">
                  <c:v>18.927524134002802</c:v>
                </c:pt>
                <c:pt idx="12708">
                  <c:v>18.927522965878602</c:v>
                </c:pt>
                <c:pt idx="12709">
                  <c:v>18.927521794975789</c:v>
                </c:pt>
                <c:pt idx="12710">
                  <c:v>18.927520621296701</c:v>
                </c:pt>
                <c:pt idx="12711">
                  <c:v>18.927519444842087</c:v>
                </c:pt>
                <c:pt idx="12712">
                  <c:v>18.927518265613699</c:v>
                </c:pt>
                <c:pt idx="12713">
                  <c:v>18.927517083613289</c:v>
                </c:pt>
                <c:pt idx="12714">
                  <c:v>18.927515898842199</c:v>
                </c:pt>
                <c:pt idx="12715">
                  <c:v>18.927514711302202</c:v>
                </c:pt>
                <c:pt idx="12716">
                  <c:v>18.927513520994786</c:v>
                </c:pt>
                <c:pt idx="12717">
                  <c:v>18.927512327921509</c:v>
                </c:pt>
                <c:pt idx="12718">
                  <c:v>18.9275111320847</c:v>
                </c:pt>
                <c:pt idx="12719">
                  <c:v>18.927509933484952</c:v>
                </c:pt>
                <c:pt idx="12720">
                  <c:v>18.927508732124874</c:v>
                </c:pt>
                <c:pt idx="12721">
                  <c:v>18.9275075280061</c:v>
                </c:pt>
                <c:pt idx="12722">
                  <c:v>18.927506321129567</c:v>
                </c:pt>
                <c:pt idx="12723">
                  <c:v>18.927505111498135</c:v>
                </c:pt>
                <c:pt idx="12724">
                  <c:v>18.927503899112502</c:v>
                </c:pt>
                <c:pt idx="12725">
                  <c:v>18.927502683974772</c:v>
                </c:pt>
                <c:pt idx="12726">
                  <c:v>18.927501466087605</c:v>
                </c:pt>
                <c:pt idx="12727">
                  <c:v>18.927500245451789</c:v>
                </c:pt>
                <c:pt idx="12728">
                  <c:v>18.927499022069487</c:v>
                </c:pt>
                <c:pt idx="12729">
                  <c:v>18.927497795942699</c:v>
                </c:pt>
                <c:pt idx="12730">
                  <c:v>18.927496567073089</c:v>
                </c:pt>
                <c:pt idx="12731">
                  <c:v>18.927495335462702</c:v>
                </c:pt>
                <c:pt idx="12732">
                  <c:v>18.927494101113286</c:v>
                </c:pt>
                <c:pt idx="12733">
                  <c:v>18.927492864026789</c:v>
                </c:pt>
                <c:pt idx="12734">
                  <c:v>18.927491624205601</c:v>
                </c:pt>
                <c:pt idx="12735">
                  <c:v>18.927490381651189</c:v>
                </c:pt>
                <c:pt idx="12736">
                  <c:v>18.927489136365324</c:v>
                </c:pt>
                <c:pt idx="12737">
                  <c:v>18.927487888350889</c:v>
                </c:pt>
                <c:pt idx="12738">
                  <c:v>18.927486637609189</c:v>
                </c:pt>
                <c:pt idx="12739">
                  <c:v>18.9274853841424</c:v>
                </c:pt>
                <c:pt idx="12740">
                  <c:v>18.927484127952731</c:v>
                </c:pt>
                <c:pt idx="12741">
                  <c:v>18.927482869041889</c:v>
                </c:pt>
                <c:pt idx="12742">
                  <c:v>18.927481607412531</c:v>
                </c:pt>
                <c:pt idx="12743">
                  <c:v>18.927480343066186</c:v>
                </c:pt>
                <c:pt idx="12744">
                  <c:v>18.927479076005159</c:v>
                </c:pt>
                <c:pt idx="12745">
                  <c:v>18.927477806232087</c:v>
                </c:pt>
                <c:pt idx="12746">
                  <c:v>18.927476533748589</c:v>
                </c:pt>
                <c:pt idx="12747">
                  <c:v>18.9274752585569</c:v>
                </c:pt>
                <c:pt idx="12748">
                  <c:v>18.927473980659286</c:v>
                </c:pt>
                <c:pt idx="12749">
                  <c:v>18.927472700057887</c:v>
                </c:pt>
                <c:pt idx="12750">
                  <c:v>18.9274714167551</c:v>
                </c:pt>
                <c:pt idx="12751">
                  <c:v>18.927470130753086</c:v>
                </c:pt>
                <c:pt idx="12752">
                  <c:v>18.9274688420541</c:v>
                </c:pt>
                <c:pt idx="12753">
                  <c:v>18.927467550660499</c:v>
                </c:pt>
                <c:pt idx="12754">
                  <c:v>18.927466256574487</c:v>
                </c:pt>
                <c:pt idx="12755">
                  <c:v>18.927464959798399</c:v>
                </c:pt>
                <c:pt idx="12756">
                  <c:v>18.927463660334599</c:v>
                </c:pt>
                <c:pt idx="12757">
                  <c:v>18.927462358185402</c:v>
                </c:pt>
                <c:pt idx="12758">
                  <c:v>18.927461053353188</c:v>
                </c:pt>
                <c:pt idx="12759">
                  <c:v>18.927459745840501</c:v>
                </c:pt>
                <c:pt idx="12760">
                  <c:v>18.927458435649498</c:v>
                </c:pt>
                <c:pt idx="12761">
                  <c:v>18.927457122782705</c:v>
                </c:pt>
                <c:pt idx="12762">
                  <c:v>18.927455807242701</c:v>
                </c:pt>
                <c:pt idx="12763">
                  <c:v>18.9274544890317</c:v>
                </c:pt>
                <c:pt idx="12764">
                  <c:v>18.927453168152535</c:v>
                </c:pt>
                <c:pt idx="12765">
                  <c:v>18.927451844607099</c:v>
                </c:pt>
                <c:pt idx="12766">
                  <c:v>18.927450518398501</c:v>
                </c:pt>
                <c:pt idx="12767">
                  <c:v>18.927449189528694</c:v>
                </c:pt>
                <c:pt idx="12768">
                  <c:v>18.927447858000892</c:v>
                </c:pt>
                <c:pt idx="12769">
                  <c:v>18.927446523817586</c:v>
                </c:pt>
                <c:pt idx="12770">
                  <c:v>18.927445186980787</c:v>
                </c:pt>
                <c:pt idx="12771">
                  <c:v>18.927443847493119</c:v>
                </c:pt>
                <c:pt idx="12772">
                  <c:v>18.927033382077063</c:v>
                </c:pt>
                <c:pt idx="12773">
                  <c:v>18.927031498239401</c:v>
                </c:pt>
                <c:pt idx="12774">
                  <c:v>18.927029612865489</c:v>
                </c:pt>
                <c:pt idx="12775">
                  <c:v>18.927027725961089</c:v>
                </c:pt>
                <c:pt idx="12776">
                  <c:v>18.927025837532089</c:v>
                </c:pt>
                <c:pt idx="12777">
                  <c:v>18.927023947584289</c:v>
                </c:pt>
                <c:pt idx="12778">
                  <c:v>18.927022056123171</c:v>
                </c:pt>
                <c:pt idx="12779">
                  <c:v>18.927020163155287</c:v>
                </c:pt>
                <c:pt idx="12780">
                  <c:v>18.9270182686857</c:v>
                </c:pt>
                <c:pt idx="12781">
                  <c:v>18.927016372719965</c:v>
                </c:pt>
                <c:pt idx="12782">
                  <c:v>18.927014475264887</c:v>
                </c:pt>
                <c:pt idx="12783">
                  <c:v>18.927012576325033</c:v>
                </c:pt>
                <c:pt idx="12784">
                  <c:v>18.927010675907589</c:v>
                </c:pt>
                <c:pt idx="12785">
                  <c:v>18.927008774017388</c:v>
                </c:pt>
                <c:pt idx="12786">
                  <c:v>18.927006870660218</c:v>
                </c:pt>
                <c:pt idx="12787">
                  <c:v>18.927004965842698</c:v>
                </c:pt>
                <c:pt idx="12788">
                  <c:v>18.927003059569689</c:v>
                </c:pt>
                <c:pt idx="12789">
                  <c:v>18.927001151848035</c:v>
                </c:pt>
                <c:pt idx="12790">
                  <c:v>18.926999242682687</c:v>
                </c:pt>
                <c:pt idx="12791">
                  <c:v>18.926997332079889</c:v>
                </c:pt>
                <c:pt idx="12792">
                  <c:v>18.926995420045731</c:v>
                </c:pt>
                <c:pt idx="12793">
                  <c:v>18.926993506585589</c:v>
                </c:pt>
                <c:pt idx="12794">
                  <c:v>18.926991591705789</c:v>
                </c:pt>
                <c:pt idx="12795">
                  <c:v>18.926989675411889</c:v>
                </c:pt>
                <c:pt idx="12796">
                  <c:v>18.926987757709988</c:v>
                </c:pt>
                <c:pt idx="12797">
                  <c:v>18.926985838605887</c:v>
                </c:pt>
                <c:pt idx="12798">
                  <c:v>18.926983918105499</c:v>
                </c:pt>
                <c:pt idx="12799">
                  <c:v>18.926981996214735</c:v>
                </c:pt>
                <c:pt idx="12800">
                  <c:v>18.926980072939489</c:v>
                </c:pt>
                <c:pt idx="12801">
                  <c:v>18.926978148285801</c:v>
                </c:pt>
                <c:pt idx="12802">
                  <c:v>18.926976222259388</c:v>
                </c:pt>
                <c:pt idx="12803">
                  <c:v>18.926974294866302</c:v>
                </c:pt>
                <c:pt idx="12804">
                  <c:v>18.926972366112501</c:v>
                </c:pt>
                <c:pt idx="12805">
                  <c:v>18.926970436003899</c:v>
                </c:pt>
                <c:pt idx="12806">
                  <c:v>18.926968504546405</c:v>
                </c:pt>
                <c:pt idx="12807">
                  <c:v>18.926966571746089</c:v>
                </c:pt>
                <c:pt idx="12808">
                  <c:v>18.926964637608801</c:v>
                </c:pt>
                <c:pt idx="12809">
                  <c:v>18.9269627021405</c:v>
                </c:pt>
                <c:pt idx="12810">
                  <c:v>18.9269607653473</c:v>
                </c:pt>
                <c:pt idx="12811">
                  <c:v>18.926958827235001</c:v>
                </c:pt>
                <c:pt idx="12812">
                  <c:v>18.926956887809688</c:v>
                </c:pt>
                <c:pt idx="12813">
                  <c:v>18.926954947077405</c:v>
                </c:pt>
                <c:pt idx="12814">
                  <c:v>18.926953005044101</c:v>
                </c:pt>
                <c:pt idx="12815">
                  <c:v>18.926951061715705</c:v>
                </c:pt>
                <c:pt idx="12816">
                  <c:v>18.9269491170983</c:v>
                </c:pt>
                <c:pt idx="12817">
                  <c:v>18.926947171197789</c:v>
                </c:pt>
                <c:pt idx="12818">
                  <c:v>18.9269452240205</c:v>
                </c:pt>
                <c:pt idx="12819">
                  <c:v>18.926943275571801</c:v>
                </c:pt>
                <c:pt idx="12820">
                  <c:v>18.926941325858898</c:v>
                </c:pt>
                <c:pt idx="12821">
                  <c:v>18.926939374886686</c:v>
                </c:pt>
                <c:pt idx="12822">
                  <c:v>18.926937422661702</c:v>
                </c:pt>
                <c:pt idx="12823">
                  <c:v>18.9269354691899</c:v>
                </c:pt>
                <c:pt idx="12824">
                  <c:v>18.926933514477167</c:v>
                </c:pt>
                <c:pt idx="12825">
                  <c:v>18.926931558530089</c:v>
                </c:pt>
                <c:pt idx="12826">
                  <c:v>18.926929601354189</c:v>
                </c:pt>
                <c:pt idx="12827">
                  <c:v>18.926927642955889</c:v>
                </c:pt>
                <c:pt idx="12828">
                  <c:v>18.926925683340986</c:v>
                </c:pt>
                <c:pt idx="12829">
                  <c:v>18.926923722515699</c:v>
                </c:pt>
                <c:pt idx="12830">
                  <c:v>18.926921760486231</c:v>
                </c:pt>
                <c:pt idx="12831">
                  <c:v>18.926919797258435</c:v>
                </c:pt>
                <c:pt idx="12832">
                  <c:v>18.926917832838502</c:v>
                </c:pt>
                <c:pt idx="12833">
                  <c:v>18.926915867232601</c:v>
                </c:pt>
                <c:pt idx="12834">
                  <c:v>18.926913900446799</c:v>
                </c:pt>
                <c:pt idx="12835">
                  <c:v>18.926911932487286</c:v>
                </c:pt>
                <c:pt idx="12836">
                  <c:v>18.926909963359989</c:v>
                </c:pt>
                <c:pt idx="12837">
                  <c:v>18.926907993071289</c:v>
                </c:pt>
                <c:pt idx="12838">
                  <c:v>18.926906021627087</c:v>
                </c:pt>
                <c:pt idx="12839">
                  <c:v>18.926904049033599</c:v>
                </c:pt>
                <c:pt idx="12840">
                  <c:v>18.926902075296987</c:v>
                </c:pt>
                <c:pt idx="12841">
                  <c:v>18.926900100423389</c:v>
                </c:pt>
                <c:pt idx="12842">
                  <c:v>18.926898124419221</c:v>
                </c:pt>
                <c:pt idx="12843">
                  <c:v>18.926896147289799</c:v>
                </c:pt>
                <c:pt idx="12844">
                  <c:v>18.926894169042235</c:v>
                </c:pt>
                <c:pt idx="12845">
                  <c:v>18.926892189682199</c:v>
                </c:pt>
                <c:pt idx="12846">
                  <c:v>18.926890209216001</c:v>
                </c:pt>
                <c:pt idx="12847">
                  <c:v>18.926888227649705</c:v>
                </c:pt>
                <c:pt idx="12848">
                  <c:v>18.926886244989689</c:v>
                </c:pt>
                <c:pt idx="12849">
                  <c:v>18.926884261242005</c:v>
                </c:pt>
                <c:pt idx="12850">
                  <c:v>18.926882276412787</c:v>
                </c:pt>
                <c:pt idx="12851">
                  <c:v>18.9268802905084</c:v>
                </c:pt>
                <c:pt idx="12852">
                  <c:v>18.926878303534899</c:v>
                </c:pt>
                <c:pt idx="12853">
                  <c:v>18.926876315498635</c:v>
                </c:pt>
                <c:pt idx="12854">
                  <c:v>18.926874326405535</c:v>
                </c:pt>
                <c:pt idx="12855">
                  <c:v>18.926872336261752</c:v>
                </c:pt>
                <c:pt idx="12856">
                  <c:v>18.926870345074388</c:v>
                </c:pt>
                <c:pt idx="12857">
                  <c:v>18.926868352848835</c:v>
                </c:pt>
                <c:pt idx="12858">
                  <c:v>18.926866359591287</c:v>
                </c:pt>
                <c:pt idx="12859">
                  <c:v>18.926864365308301</c:v>
                </c:pt>
                <c:pt idx="12860">
                  <c:v>18.926862370005889</c:v>
                </c:pt>
                <c:pt idx="12861">
                  <c:v>18.926860373690701</c:v>
                </c:pt>
                <c:pt idx="12862">
                  <c:v>18.9268583763686</c:v>
                </c:pt>
                <c:pt idx="12863">
                  <c:v>18.926856378045887</c:v>
                </c:pt>
                <c:pt idx="12864">
                  <c:v>18.926854378728887</c:v>
                </c:pt>
                <c:pt idx="12865">
                  <c:v>18.926852378423789</c:v>
                </c:pt>
                <c:pt idx="12866">
                  <c:v>18.926850377137086</c:v>
                </c:pt>
                <c:pt idx="12867">
                  <c:v>18.926848374874787</c:v>
                </c:pt>
                <c:pt idx="12868">
                  <c:v>18.926846371643027</c:v>
                </c:pt>
                <c:pt idx="12869">
                  <c:v>18.926844367448801</c:v>
                </c:pt>
                <c:pt idx="12870">
                  <c:v>18.926842362297688</c:v>
                </c:pt>
                <c:pt idx="12871">
                  <c:v>18.926840356196202</c:v>
                </c:pt>
                <c:pt idx="12872">
                  <c:v>18.9268383491506</c:v>
                </c:pt>
                <c:pt idx="12873">
                  <c:v>18.926836341166865</c:v>
                </c:pt>
                <c:pt idx="12874">
                  <c:v>18.926834332252302</c:v>
                </c:pt>
                <c:pt idx="12875">
                  <c:v>18.926832322412199</c:v>
                </c:pt>
                <c:pt idx="12876">
                  <c:v>18.926830311653202</c:v>
                </c:pt>
                <c:pt idx="12877">
                  <c:v>18.926828299981686</c:v>
                </c:pt>
                <c:pt idx="12878">
                  <c:v>18.926826287403689</c:v>
                </c:pt>
                <c:pt idx="12879">
                  <c:v>18.926824273926016</c:v>
                </c:pt>
                <c:pt idx="12880">
                  <c:v>18.926822259554989</c:v>
                </c:pt>
                <c:pt idx="12881">
                  <c:v>18.926820244296401</c:v>
                </c:pt>
                <c:pt idx="12882">
                  <c:v>18.9268182281569</c:v>
                </c:pt>
                <c:pt idx="12883">
                  <c:v>18.926816211142789</c:v>
                </c:pt>
                <c:pt idx="12884">
                  <c:v>18.926814193260501</c:v>
                </c:pt>
                <c:pt idx="12885">
                  <c:v>18.926812174516186</c:v>
                </c:pt>
                <c:pt idx="12886">
                  <c:v>18.926810154916399</c:v>
                </c:pt>
                <c:pt idx="12887">
                  <c:v>18.9268081344674</c:v>
                </c:pt>
                <c:pt idx="12888">
                  <c:v>18.926806113175587</c:v>
                </c:pt>
                <c:pt idx="12889">
                  <c:v>18.926804091047199</c:v>
                </c:pt>
                <c:pt idx="12890">
                  <c:v>18.926802068088801</c:v>
                </c:pt>
                <c:pt idx="12891">
                  <c:v>18.926800044306599</c:v>
                </c:pt>
                <c:pt idx="12892">
                  <c:v>18.926798019706986</c:v>
                </c:pt>
                <c:pt idx="12893">
                  <c:v>18.926795994296501</c:v>
                </c:pt>
                <c:pt idx="12894">
                  <c:v>18.926793968081189</c:v>
                </c:pt>
                <c:pt idx="12895">
                  <c:v>18.926791941067648</c:v>
                </c:pt>
                <c:pt idx="12896">
                  <c:v>18.926789913262589</c:v>
                </c:pt>
                <c:pt idx="12897">
                  <c:v>18.926787884671647</c:v>
                </c:pt>
                <c:pt idx="12898">
                  <c:v>18.926785855302189</c:v>
                </c:pt>
                <c:pt idx="12899">
                  <c:v>18.926783825159763</c:v>
                </c:pt>
                <c:pt idx="12900">
                  <c:v>18.926781794251401</c:v>
                </c:pt>
                <c:pt idx="12901">
                  <c:v>18.926779762582989</c:v>
                </c:pt>
                <c:pt idx="12902">
                  <c:v>18.926777730160769</c:v>
                </c:pt>
                <c:pt idx="12903">
                  <c:v>18.926775696992287</c:v>
                </c:pt>
                <c:pt idx="12904">
                  <c:v>18.926773663082788</c:v>
                </c:pt>
                <c:pt idx="12905">
                  <c:v>18.926771628439202</c:v>
                </c:pt>
                <c:pt idx="12906">
                  <c:v>18.926769593067558</c:v>
                </c:pt>
                <c:pt idx="12907">
                  <c:v>18.92676755697498</c:v>
                </c:pt>
                <c:pt idx="12908">
                  <c:v>18.926765520167589</c:v>
                </c:pt>
                <c:pt idx="12909">
                  <c:v>18.926763482651786</c:v>
                </c:pt>
                <c:pt idx="12910">
                  <c:v>18.926761444433886</c:v>
                </c:pt>
                <c:pt idx="12911">
                  <c:v>18.926759405520112</c:v>
                </c:pt>
                <c:pt idx="12912">
                  <c:v>18.926757365917787</c:v>
                </c:pt>
                <c:pt idx="12913">
                  <c:v>18.926755325632531</c:v>
                </c:pt>
                <c:pt idx="12914">
                  <c:v>18.926753284670841</c:v>
                </c:pt>
                <c:pt idx="12915">
                  <c:v>18.926751243039789</c:v>
                </c:pt>
                <c:pt idx="12916">
                  <c:v>18.926749200744862</c:v>
                </c:pt>
                <c:pt idx="12917">
                  <c:v>18.926747157794086</c:v>
                </c:pt>
                <c:pt idx="12918">
                  <c:v>18.9267451141924</c:v>
                </c:pt>
                <c:pt idx="12919">
                  <c:v>18.926743069946689</c:v>
                </c:pt>
                <c:pt idx="12920">
                  <c:v>18.926741025063574</c:v>
                </c:pt>
                <c:pt idx="12921">
                  <c:v>18.926738979549572</c:v>
                </c:pt>
                <c:pt idx="12922">
                  <c:v>18.926736933411149</c:v>
                </c:pt>
                <c:pt idx="12923">
                  <c:v>18.926734886654941</c:v>
                </c:pt>
                <c:pt idx="12924">
                  <c:v>18.926732839286863</c:v>
                </c:pt>
                <c:pt idx="12925">
                  <c:v>18.926730791314487</c:v>
                </c:pt>
                <c:pt idx="12926">
                  <c:v>18.926728742742874</c:v>
                </c:pt>
                <c:pt idx="12927">
                  <c:v>18.926726693579322</c:v>
                </c:pt>
                <c:pt idx="12928">
                  <c:v>18.926724643830596</c:v>
                </c:pt>
                <c:pt idx="12929">
                  <c:v>18.926722593502529</c:v>
                </c:pt>
                <c:pt idx="12930">
                  <c:v>18.926720542602109</c:v>
                </c:pt>
                <c:pt idx="12931">
                  <c:v>18.926718491135656</c:v>
                </c:pt>
                <c:pt idx="12932">
                  <c:v>18.926716439109654</c:v>
                </c:pt>
                <c:pt idx="12933">
                  <c:v>18.926714386530683</c:v>
                </c:pt>
                <c:pt idx="12934">
                  <c:v>18.926712333405263</c:v>
                </c:pt>
                <c:pt idx="12935">
                  <c:v>18.926710279739662</c:v>
                </c:pt>
                <c:pt idx="12936">
                  <c:v>18.926708225541052</c:v>
                </c:pt>
                <c:pt idx="12937">
                  <c:v>18.926706170815489</c:v>
                </c:pt>
                <c:pt idx="12938">
                  <c:v>18.926704115569052</c:v>
                </c:pt>
                <c:pt idx="12939">
                  <c:v>18.92670205980907</c:v>
                </c:pt>
                <c:pt idx="12940">
                  <c:v>18.926700003541576</c:v>
                </c:pt>
                <c:pt idx="12941">
                  <c:v>18.926697946773416</c:v>
                </c:pt>
                <c:pt idx="12942">
                  <c:v>18.92669588951097</c:v>
                </c:pt>
                <c:pt idx="12943">
                  <c:v>18.926693831760542</c:v>
                </c:pt>
                <c:pt idx="12944">
                  <c:v>18.926691773529349</c:v>
                </c:pt>
                <c:pt idx="12945">
                  <c:v>18.926689714823489</c:v>
                </c:pt>
                <c:pt idx="12946">
                  <c:v>18.926687655649289</c:v>
                </c:pt>
                <c:pt idx="12947">
                  <c:v>18.926685596013687</c:v>
                </c:pt>
                <c:pt idx="12948">
                  <c:v>18.926683535922585</c:v>
                </c:pt>
                <c:pt idx="12949">
                  <c:v>18.926681475383589</c:v>
                </c:pt>
                <c:pt idx="12950">
                  <c:v>18.926679414402699</c:v>
                </c:pt>
                <c:pt idx="12951">
                  <c:v>18.926677352986189</c:v>
                </c:pt>
                <c:pt idx="12952">
                  <c:v>18.926675291140889</c:v>
                </c:pt>
                <c:pt idx="12953">
                  <c:v>18.926673228873589</c:v>
                </c:pt>
                <c:pt idx="12954">
                  <c:v>18.926671166190399</c:v>
                </c:pt>
                <c:pt idx="12955">
                  <c:v>18.926669103098199</c:v>
                </c:pt>
                <c:pt idx="12956">
                  <c:v>18.926667039603487</c:v>
                </c:pt>
                <c:pt idx="12957">
                  <c:v>18.926664975712686</c:v>
                </c:pt>
                <c:pt idx="12958">
                  <c:v>18.926662911432587</c:v>
                </c:pt>
                <c:pt idx="12959">
                  <c:v>18.926660846769394</c:v>
                </c:pt>
                <c:pt idx="12960">
                  <c:v>18.926658781730499</c:v>
                </c:pt>
                <c:pt idx="12961">
                  <c:v>18.926656716321489</c:v>
                </c:pt>
                <c:pt idx="12962">
                  <c:v>18.926654650549686</c:v>
                </c:pt>
                <c:pt idx="12963">
                  <c:v>18.926652584420903</c:v>
                </c:pt>
                <c:pt idx="12964">
                  <c:v>18.926650517942889</c:v>
                </c:pt>
                <c:pt idx="12965">
                  <c:v>18.926648451120872</c:v>
                </c:pt>
                <c:pt idx="12966">
                  <c:v>18.926646383962265</c:v>
                </c:pt>
                <c:pt idx="12967">
                  <c:v>18.926644316474089</c:v>
                </c:pt>
                <c:pt idx="12968">
                  <c:v>18.926642248661313</c:v>
                </c:pt>
                <c:pt idx="12969">
                  <c:v>18.926640180532349</c:v>
                </c:pt>
                <c:pt idx="12970">
                  <c:v>18.926638112092999</c:v>
                </c:pt>
                <c:pt idx="12971">
                  <c:v>18.926636043349216</c:v>
                </c:pt>
                <c:pt idx="12972">
                  <c:v>18.92663397430864</c:v>
                </c:pt>
                <c:pt idx="12973">
                  <c:v>18.926631904977494</c:v>
                </c:pt>
                <c:pt idx="12974">
                  <c:v>18.926629835362075</c:v>
                </c:pt>
                <c:pt idx="12975">
                  <c:v>18.926627765469789</c:v>
                </c:pt>
                <c:pt idx="12976">
                  <c:v>18.926625695306587</c:v>
                </c:pt>
                <c:pt idx="12977">
                  <c:v>18.926623624878889</c:v>
                </c:pt>
                <c:pt idx="12978">
                  <c:v>18.926621554193474</c:v>
                </c:pt>
                <c:pt idx="12979">
                  <c:v>18.926619483257486</c:v>
                </c:pt>
                <c:pt idx="12980">
                  <c:v>18.926617412076887</c:v>
                </c:pt>
                <c:pt idx="12981">
                  <c:v>18.9266153406585</c:v>
                </c:pt>
                <c:pt idx="12982">
                  <c:v>18.926613269008886</c:v>
                </c:pt>
                <c:pt idx="12983">
                  <c:v>18.926611197134786</c:v>
                </c:pt>
                <c:pt idx="12984">
                  <c:v>18.926609125042788</c:v>
                </c:pt>
                <c:pt idx="12985">
                  <c:v>18.926607052739072</c:v>
                </c:pt>
                <c:pt idx="12986">
                  <c:v>18.926604980231005</c:v>
                </c:pt>
                <c:pt idx="12987">
                  <c:v>18.926602907524629</c:v>
                </c:pt>
                <c:pt idx="12988">
                  <c:v>18.926600834626889</c:v>
                </c:pt>
                <c:pt idx="12989">
                  <c:v>18.9265987615447</c:v>
                </c:pt>
                <c:pt idx="12990">
                  <c:v>18.926596688283656</c:v>
                </c:pt>
                <c:pt idx="12991">
                  <c:v>18.9265946148514</c:v>
                </c:pt>
                <c:pt idx="12992">
                  <c:v>18.926592541253594</c:v>
                </c:pt>
                <c:pt idx="12993">
                  <c:v>18.926590467497999</c:v>
                </c:pt>
                <c:pt idx="12994">
                  <c:v>18.926588393590286</c:v>
                </c:pt>
                <c:pt idx="12995">
                  <c:v>18.92658631953724</c:v>
                </c:pt>
                <c:pt idx="12996">
                  <c:v>18.926584245345847</c:v>
                </c:pt>
                <c:pt idx="12997">
                  <c:v>18.926582171022563</c:v>
                </c:pt>
                <c:pt idx="12998">
                  <c:v>18.926580096574089</c:v>
                </c:pt>
                <c:pt idx="12999">
                  <c:v>18.926578022007</c:v>
                </c:pt>
                <c:pt idx="13000">
                  <c:v>18.926575947327589</c:v>
                </c:pt>
                <c:pt idx="13001">
                  <c:v>18.92657387254258</c:v>
                </c:pt>
                <c:pt idx="13002">
                  <c:v>18.926571797659399</c:v>
                </c:pt>
                <c:pt idx="13003">
                  <c:v>18.926569722683688</c:v>
                </c:pt>
                <c:pt idx="13004">
                  <c:v>18.926567647622502</c:v>
                </c:pt>
                <c:pt idx="13005">
                  <c:v>18.926565572482289</c:v>
                </c:pt>
                <c:pt idx="13006">
                  <c:v>18.926563497269889</c:v>
                </c:pt>
                <c:pt idx="13007">
                  <c:v>18.9265614219917</c:v>
                </c:pt>
                <c:pt idx="13008">
                  <c:v>18.926559346654599</c:v>
                </c:pt>
                <c:pt idx="13009">
                  <c:v>18.926557271264741</c:v>
                </c:pt>
                <c:pt idx="13010">
                  <c:v>18.9265551958296</c:v>
                </c:pt>
                <c:pt idx="13011">
                  <c:v>18.926553120355099</c:v>
                </c:pt>
                <c:pt idx="13012">
                  <c:v>18.926551044848001</c:v>
                </c:pt>
                <c:pt idx="13013">
                  <c:v>18.926548969314986</c:v>
                </c:pt>
                <c:pt idx="13014">
                  <c:v>18.926546893762264</c:v>
                </c:pt>
                <c:pt idx="13015">
                  <c:v>18.926544818197552</c:v>
                </c:pt>
                <c:pt idx="13016">
                  <c:v>18.926542742626534</c:v>
                </c:pt>
                <c:pt idx="13017">
                  <c:v>18.9265406670564</c:v>
                </c:pt>
                <c:pt idx="13018">
                  <c:v>18.92653859149307</c:v>
                </c:pt>
                <c:pt idx="13019">
                  <c:v>18.926536515943504</c:v>
                </c:pt>
                <c:pt idx="13020">
                  <c:v>18.926534440415089</c:v>
                </c:pt>
                <c:pt idx="13021">
                  <c:v>18.92653236491298</c:v>
                </c:pt>
                <c:pt idx="13022">
                  <c:v>18.926530289444905</c:v>
                </c:pt>
                <c:pt idx="13023">
                  <c:v>18.926528214017502</c:v>
                </c:pt>
                <c:pt idx="13024">
                  <c:v>18.926526138636689</c:v>
                </c:pt>
                <c:pt idx="13025">
                  <c:v>18.926524063309486</c:v>
                </c:pt>
                <c:pt idx="13026">
                  <c:v>18.926521988042499</c:v>
                </c:pt>
                <c:pt idx="13027">
                  <c:v>18.926519912842092</c:v>
                </c:pt>
                <c:pt idx="13028">
                  <c:v>18.926517837715295</c:v>
                </c:pt>
                <c:pt idx="13029">
                  <c:v>18.926515762668899</c:v>
                </c:pt>
                <c:pt idx="13030">
                  <c:v>18.92651368770867</c:v>
                </c:pt>
                <c:pt idx="13031">
                  <c:v>18.926511612842202</c:v>
                </c:pt>
                <c:pt idx="13032">
                  <c:v>18.926509538074971</c:v>
                </c:pt>
                <c:pt idx="13033">
                  <c:v>18.926507463415199</c:v>
                </c:pt>
                <c:pt idx="13034">
                  <c:v>18.926505388867774</c:v>
                </c:pt>
                <c:pt idx="13035">
                  <c:v>18.926503314440687</c:v>
                </c:pt>
                <c:pt idx="13036">
                  <c:v>18.926501240139416</c:v>
                </c:pt>
                <c:pt idx="13037">
                  <c:v>18.926499165971489</c:v>
                </c:pt>
                <c:pt idx="13038">
                  <c:v>18.926497091942956</c:v>
                </c:pt>
                <c:pt idx="13039">
                  <c:v>18.926495018060887</c:v>
                </c:pt>
                <c:pt idx="13040">
                  <c:v>18.926492944331084</c:v>
                </c:pt>
                <c:pt idx="13041">
                  <c:v>18.926490870760869</c:v>
                </c:pt>
                <c:pt idx="13042">
                  <c:v>18.926488797357401</c:v>
                </c:pt>
                <c:pt idx="13043">
                  <c:v>18.926486724125748</c:v>
                </c:pt>
                <c:pt idx="13044">
                  <c:v>18.926484651073789</c:v>
                </c:pt>
                <c:pt idx="13045">
                  <c:v>18.926482578207025</c:v>
                </c:pt>
                <c:pt idx="13046">
                  <c:v>18.926480505533018</c:v>
                </c:pt>
                <c:pt idx="13047">
                  <c:v>18.926478433058399</c:v>
                </c:pt>
                <c:pt idx="13048">
                  <c:v>18.926476360788989</c:v>
                </c:pt>
                <c:pt idx="13049">
                  <c:v>18.926474288731576</c:v>
                </c:pt>
                <c:pt idx="13050">
                  <c:v>18.926472216893487</c:v>
                </c:pt>
                <c:pt idx="13051">
                  <c:v>18.926470145280501</c:v>
                </c:pt>
                <c:pt idx="13052">
                  <c:v>18.9264680738995</c:v>
                </c:pt>
                <c:pt idx="13053">
                  <c:v>18.926466002756989</c:v>
                </c:pt>
                <c:pt idx="13054">
                  <c:v>18.926463931859587</c:v>
                </c:pt>
                <c:pt idx="13055">
                  <c:v>18.926461861214001</c:v>
                </c:pt>
                <c:pt idx="13056">
                  <c:v>18.926459790826687</c:v>
                </c:pt>
                <c:pt idx="13057">
                  <c:v>18.9264577207042</c:v>
                </c:pt>
                <c:pt idx="13058">
                  <c:v>18.9264556508532</c:v>
                </c:pt>
                <c:pt idx="13059">
                  <c:v>18.926453581280189</c:v>
                </c:pt>
                <c:pt idx="13060">
                  <c:v>18.926451511991786</c:v>
                </c:pt>
                <c:pt idx="13061">
                  <c:v>18.926449442994489</c:v>
                </c:pt>
                <c:pt idx="13062">
                  <c:v>18.926447374294789</c:v>
                </c:pt>
                <c:pt idx="13063">
                  <c:v>18.926445305899787</c:v>
                </c:pt>
                <c:pt idx="13064">
                  <c:v>18.926443237815025</c:v>
                </c:pt>
                <c:pt idx="13065">
                  <c:v>18.926441170048289</c:v>
                </c:pt>
                <c:pt idx="13066">
                  <c:v>18.926439102605112</c:v>
                </c:pt>
                <c:pt idx="13067">
                  <c:v>18.926437035492889</c:v>
                </c:pt>
                <c:pt idx="13068">
                  <c:v>18.926434968717189</c:v>
                </c:pt>
                <c:pt idx="13069">
                  <c:v>18.926432902285324</c:v>
                </c:pt>
                <c:pt idx="13070">
                  <c:v>18.926430836203554</c:v>
                </c:pt>
                <c:pt idx="13071">
                  <c:v>18.926428770478889</c:v>
                </c:pt>
                <c:pt idx="13072">
                  <c:v>18.92642670511697</c:v>
                </c:pt>
                <c:pt idx="13073">
                  <c:v>18.926424640124818</c:v>
                </c:pt>
                <c:pt idx="13074">
                  <c:v>18.926422575509122</c:v>
                </c:pt>
                <c:pt idx="13075">
                  <c:v>18.926420511276689</c:v>
                </c:pt>
                <c:pt idx="13076">
                  <c:v>18.926418447433289</c:v>
                </c:pt>
                <c:pt idx="13077">
                  <c:v>18.926416383985394</c:v>
                </c:pt>
                <c:pt idx="13078">
                  <c:v>18.926414320940488</c:v>
                </c:pt>
                <c:pt idx="13079">
                  <c:v>18.926412258303994</c:v>
                </c:pt>
                <c:pt idx="13080">
                  <c:v>18.926410196083289</c:v>
                </c:pt>
                <c:pt idx="13081">
                  <c:v>18.9264081342846</c:v>
                </c:pt>
                <c:pt idx="13082">
                  <c:v>18.926406072913778</c:v>
                </c:pt>
                <c:pt idx="13083">
                  <c:v>18.926404011978587</c:v>
                </c:pt>
                <c:pt idx="13084">
                  <c:v>18.9264019514846</c:v>
                </c:pt>
                <c:pt idx="13085">
                  <c:v>18.926399891438489</c:v>
                </c:pt>
                <c:pt idx="13086">
                  <c:v>18.926397831846696</c:v>
                </c:pt>
                <c:pt idx="13087">
                  <c:v>18.926395772716202</c:v>
                </c:pt>
                <c:pt idx="13088">
                  <c:v>18.9263937140528</c:v>
                </c:pt>
                <c:pt idx="13089">
                  <c:v>18.926391655863402</c:v>
                </c:pt>
                <c:pt idx="13090">
                  <c:v>18.926389598154163</c:v>
                </c:pt>
                <c:pt idx="13091">
                  <c:v>18.926387540931884</c:v>
                </c:pt>
                <c:pt idx="13092">
                  <c:v>18.926385484203287</c:v>
                </c:pt>
                <c:pt idx="13093">
                  <c:v>18.926383427974187</c:v>
                </c:pt>
                <c:pt idx="13094">
                  <c:v>18.926381372251289</c:v>
                </c:pt>
                <c:pt idx="13095">
                  <c:v>18.926379317041089</c:v>
                </c:pt>
                <c:pt idx="13096">
                  <c:v>18.926377262350002</c:v>
                </c:pt>
                <c:pt idx="13097">
                  <c:v>18.926375208184599</c:v>
                </c:pt>
                <c:pt idx="13098">
                  <c:v>18.926373154551086</c:v>
                </c:pt>
                <c:pt idx="13099">
                  <c:v>18.926371101456201</c:v>
                </c:pt>
                <c:pt idx="13100">
                  <c:v>18.926369048906089</c:v>
                </c:pt>
                <c:pt idx="13101">
                  <c:v>18.926366996907152</c:v>
                </c:pt>
                <c:pt idx="13102">
                  <c:v>18.926364945466499</c:v>
                </c:pt>
                <c:pt idx="13103">
                  <c:v>18.926362894589463</c:v>
                </c:pt>
                <c:pt idx="13104">
                  <c:v>18.926360844283586</c:v>
                </c:pt>
                <c:pt idx="13105">
                  <c:v>18.926358794554435</c:v>
                </c:pt>
                <c:pt idx="13106">
                  <c:v>18.9263567454087</c:v>
                </c:pt>
                <c:pt idx="13107">
                  <c:v>18.926354696852801</c:v>
                </c:pt>
                <c:pt idx="13108">
                  <c:v>18.926352648893086</c:v>
                </c:pt>
                <c:pt idx="13109">
                  <c:v>18.926350601535752</c:v>
                </c:pt>
                <c:pt idx="13110">
                  <c:v>18.926348554787612</c:v>
                </c:pt>
                <c:pt idx="13111">
                  <c:v>18.926346508654923</c:v>
                </c:pt>
                <c:pt idx="13112">
                  <c:v>18.926344463144289</c:v>
                </c:pt>
                <c:pt idx="13113">
                  <c:v>18.926342418261189</c:v>
                </c:pt>
                <c:pt idx="13114">
                  <c:v>18.926340374012863</c:v>
                </c:pt>
                <c:pt idx="13115">
                  <c:v>18.926338330405589</c:v>
                </c:pt>
                <c:pt idx="13116">
                  <c:v>18.926336287445029</c:v>
                </c:pt>
                <c:pt idx="13117">
                  <c:v>18.926334245138534</c:v>
                </c:pt>
                <c:pt idx="13118">
                  <c:v>18.926332203491647</c:v>
                </c:pt>
                <c:pt idx="13119">
                  <c:v>18.926330162511487</c:v>
                </c:pt>
                <c:pt idx="13120">
                  <c:v>18.9263281222035</c:v>
                </c:pt>
                <c:pt idx="13121">
                  <c:v>18.926326082574178</c:v>
                </c:pt>
                <c:pt idx="13122">
                  <c:v>18.926324043630689</c:v>
                </c:pt>
                <c:pt idx="13123">
                  <c:v>18.926322005378193</c:v>
                </c:pt>
                <c:pt idx="13124">
                  <c:v>18.926319967824089</c:v>
                </c:pt>
                <c:pt idx="13125">
                  <c:v>18.926317930973518</c:v>
                </c:pt>
                <c:pt idx="13126">
                  <c:v>18.926315894834186</c:v>
                </c:pt>
                <c:pt idx="13127">
                  <c:v>18.926313859410996</c:v>
                </c:pt>
                <c:pt idx="13128">
                  <c:v>18.926311824711089</c:v>
                </c:pt>
                <c:pt idx="13129">
                  <c:v>18.926309790740689</c:v>
                </c:pt>
                <c:pt idx="13130">
                  <c:v>18.926307757505789</c:v>
                </c:pt>
                <c:pt idx="13131">
                  <c:v>18.926305725012735</c:v>
                </c:pt>
                <c:pt idx="13132">
                  <c:v>18.926303693267489</c:v>
                </c:pt>
                <c:pt idx="13133">
                  <c:v>18.926301662277186</c:v>
                </c:pt>
                <c:pt idx="13134">
                  <c:v>18.926299632047009</c:v>
                </c:pt>
                <c:pt idx="13135">
                  <c:v>18.926297602584189</c:v>
                </c:pt>
                <c:pt idx="13136">
                  <c:v>18.9262955738945</c:v>
                </c:pt>
                <c:pt idx="13137">
                  <c:v>18.926293545983796</c:v>
                </c:pt>
                <c:pt idx="13138">
                  <c:v>18.926291518859188</c:v>
                </c:pt>
                <c:pt idx="13139">
                  <c:v>18.926289492525971</c:v>
                </c:pt>
                <c:pt idx="13140">
                  <c:v>18.926287466991099</c:v>
                </c:pt>
                <c:pt idx="13141">
                  <c:v>18.926285442260401</c:v>
                </c:pt>
                <c:pt idx="13142">
                  <c:v>18.926283418339889</c:v>
                </c:pt>
                <c:pt idx="13143">
                  <c:v>18.926281395236288</c:v>
                </c:pt>
                <c:pt idx="13144">
                  <c:v>18.926279372955069</c:v>
                </c:pt>
                <c:pt idx="13145">
                  <c:v>18.926277351503487</c:v>
                </c:pt>
                <c:pt idx="13146">
                  <c:v>18.9262753308867</c:v>
                </c:pt>
                <c:pt idx="13147">
                  <c:v>18.926273311111096</c:v>
                </c:pt>
                <c:pt idx="13148">
                  <c:v>18.926271292183152</c:v>
                </c:pt>
                <c:pt idx="13149">
                  <c:v>18.92626927410878</c:v>
                </c:pt>
                <c:pt idx="13150">
                  <c:v>18.926267256894601</c:v>
                </c:pt>
                <c:pt idx="13151">
                  <c:v>18.926265240546002</c:v>
                </c:pt>
                <c:pt idx="13152">
                  <c:v>18.926263225069487</c:v>
                </c:pt>
                <c:pt idx="13153">
                  <c:v>18.926261210471086</c:v>
                </c:pt>
                <c:pt idx="13154">
                  <c:v>18.926259196757002</c:v>
                </c:pt>
                <c:pt idx="13155">
                  <c:v>18.926257183933402</c:v>
                </c:pt>
                <c:pt idx="13156">
                  <c:v>18.926255172006201</c:v>
                </c:pt>
                <c:pt idx="13157">
                  <c:v>18.926253160981599</c:v>
                </c:pt>
                <c:pt idx="13158">
                  <c:v>18.926251150865699</c:v>
                </c:pt>
                <c:pt idx="13159">
                  <c:v>18.92624914166424</c:v>
                </c:pt>
                <c:pt idx="13160">
                  <c:v>18.926247133383956</c:v>
                </c:pt>
                <c:pt idx="13161">
                  <c:v>18.9262451260307</c:v>
                </c:pt>
                <c:pt idx="13162">
                  <c:v>18.926243119610199</c:v>
                </c:pt>
                <c:pt idx="13163">
                  <c:v>18.926241114128686</c:v>
                </c:pt>
                <c:pt idx="13164">
                  <c:v>18.926239109592089</c:v>
                </c:pt>
                <c:pt idx="13165">
                  <c:v>18.926237106006788</c:v>
                </c:pt>
                <c:pt idx="13166">
                  <c:v>18.926235103378389</c:v>
                </c:pt>
                <c:pt idx="13167">
                  <c:v>18.92623310171297</c:v>
                </c:pt>
                <c:pt idx="13168">
                  <c:v>18.926231101016999</c:v>
                </c:pt>
                <c:pt idx="13169">
                  <c:v>18.926229101295789</c:v>
                </c:pt>
                <c:pt idx="13170">
                  <c:v>18.926227102556087</c:v>
                </c:pt>
                <c:pt idx="13171">
                  <c:v>18.926225104803187</c:v>
                </c:pt>
                <c:pt idx="13172">
                  <c:v>18.926223108043189</c:v>
                </c:pt>
                <c:pt idx="13173">
                  <c:v>18.9262211122827</c:v>
                </c:pt>
                <c:pt idx="13174">
                  <c:v>18.926219117526689</c:v>
                </c:pt>
                <c:pt idx="13175">
                  <c:v>18.926217123782099</c:v>
                </c:pt>
                <c:pt idx="13176">
                  <c:v>18.9262151310541</c:v>
                </c:pt>
                <c:pt idx="13177">
                  <c:v>18.926213139348889</c:v>
                </c:pt>
                <c:pt idx="13178">
                  <c:v>18.9262111486726</c:v>
                </c:pt>
                <c:pt idx="13179">
                  <c:v>18.926209159030787</c:v>
                </c:pt>
                <c:pt idx="13180">
                  <c:v>18.926207170429496</c:v>
                </c:pt>
                <c:pt idx="13181">
                  <c:v>18.926205182875002</c:v>
                </c:pt>
                <c:pt idx="13182">
                  <c:v>18.926203196372587</c:v>
                </c:pt>
                <c:pt idx="13183">
                  <c:v>18.926201210928486</c:v>
                </c:pt>
                <c:pt idx="13184">
                  <c:v>18.926199226548487</c:v>
                </c:pt>
                <c:pt idx="13185">
                  <c:v>18.926197243238487</c:v>
                </c:pt>
                <c:pt idx="13186">
                  <c:v>18.926195261004299</c:v>
                </c:pt>
                <c:pt idx="13187">
                  <c:v>18.926193279851589</c:v>
                </c:pt>
                <c:pt idx="13188">
                  <c:v>18.926191299786787</c:v>
                </c:pt>
                <c:pt idx="13189">
                  <c:v>18.926189320815187</c:v>
                </c:pt>
                <c:pt idx="13190">
                  <c:v>18.926187342942789</c:v>
                </c:pt>
                <c:pt idx="13191">
                  <c:v>18.926185366175289</c:v>
                </c:pt>
                <c:pt idx="13192">
                  <c:v>18.926183390518599</c:v>
                </c:pt>
                <c:pt idx="13193">
                  <c:v>18.926181415978501</c:v>
                </c:pt>
                <c:pt idx="13194">
                  <c:v>18.926179442560581</c:v>
                </c:pt>
                <c:pt idx="13195">
                  <c:v>18.926177470271089</c:v>
                </c:pt>
                <c:pt idx="13196">
                  <c:v>18.926175499115601</c:v>
                </c:pt>
                <c:pt idx="13197">
                  <c:v>18.9261735290996</c:v>
                </c:pt>
                <c:pt idx="13198">
                  <c:v>18.926171560228987</c:v>
                </c:pt>
                <c:pt idx="13199">
                  <c:v>18.926169592509389</c:v>
                </c:pt>
                <c:pt idx="13200">
                  <c:v>18.926167625947102</c:v>
                </c:pt>
                <c:pt idx="13201">
                  <c:v>18.926165660547188</c:v>
                </c:pt>
                <c:pt idx="13202">
                  <c:v>18.926163696315488</c:v>
                </c:pt>
                <c:pt idx="13203">
                  <c:v>18.926161733257899</c:v>
                </c:pt>
                <c:pt idx="13204">
                  <c:v>18.926159771380089</c:v>
                </c:pt>
                <c:pt idx="13205">
                  <c:v>18.926157810687599</c:v>
                </c:pt>
                <c:pt idx="13206">
                  <c:v>18.926155851186099</c:v>
                </c:pt>
                <c:pt idx="13207">
                  <c:v>18.926153892881189</c:v>
                </c:pt>
                <c:pt idx="13208">
                  <c:v>18.926151935779089</c:v>
                </c:pt>
                <c:pt idx="13209">
                  <c:v>18.92614997988457</c:v>
                </c:pt>
                <c:pt idx="13210">
                  <c:v>18.9261480252041</c:v>
                </c:pt>
                <c:pt idx="13211">
                  <c:v>18.926146071742405</c:v>
                </c:pt>
                <c:pt idx="13212">
                  <c:v>18.926144119506187</c:v>
                </c:pt>
                <c:pt idx="13213">
                  <c:v>18.926142168500089</c:v>
                </c:pt>
                <c:pt idx="13214">
                  <c:v>18.926140218729998</c:v>
                </c:pt>
                <c:pt idx="13215">
                  <c:v>18.926138270201818</c:v>
                </c:pt>
                <c:pt idx="13216">
                  <c:v>18.926136322920772</c:v>
                </c:pt>
                <c:pt idx="13217">
                  <c:v>18.926134376892989</c:v>
                </c:pt>
                <c:pt idx="13218">
                  <c:v>18.926132432122763</c:v>
                </c:pt>
                <c:pt idx="13219">
                  <c:v>18.926130488617289</c:v>
                </c:pt>
                <c:pt idx="13220">
                  <c:v>18.926128546380689</c:v>
                </c:pt>
                <c:pt idx="13221">
                  <c:v>18.926126605419402</c:v>
                </c:pt>
                <c:pt idx="13222">
                  <c:v>18.926124665738389</c:v>
                </c:pt>
                <c:pt idx="13223">
                  <c:v>18.926122727343156</c:v>
                </c:pt>
                <c:pt idx="13224">
                  <c:v>18.926120790239889</c:v>
                </c:pt>
                <c:pt idx="13225">
                  <c:v>18.926118854433167</c:v>
                </c:pt>
                <c:pt idx="13226">
                  <c:v>18.926116919928905</c:v>
                </c:pt>
                <c:pt idx="13227">
                  <c:v>18.92611498673277</c:v>
                </c:pt>
                <c:pt idx="13228">
                  <c:v>18.926113054850202</c:v>
                </c:pt>
                <c:pt idx="13229">
                  <c:v>18.926111124286098</c:v>
                </c:pt>
                <c:pt idx="13230">
                  <c:v>18.926109195046287</c:v>
                </c:pt>
                <c:pt idx="13231">
                  <c:v>18.926107267136089</c:v>
                </c:pt>
                <c:pt idx="13232">
                  <c:v>18.92610534056077</c:v>
                </c:pt>
                <c:pt idx="13233">
                  <c:v>18.926103415326189</c:v>
                </c:pt>
                <c:pt idx="13234">
                  <c:v>18.9261014914375</c:v>
                </c:pt>
                <c:pt idx="13235">
                  <c:v>18.926099568899886</c:v>
                </c:pt>
                <c:pt idx="13236">
                  <c:v>18.926097647718887</c:v>
                </c:pt>
                <c:pt idx="13237">
                  <c:v>18.926095727899831</c:v>
                </c:pt>
                <c:pt idx="13238">
                  <c:v>18.926093809447789</c:v>
                </c:pt>
                <c:pt idx="13239">
                  <c:v>18.926091892368689</c:v>
                </c:pt>
                <c:pt idx="13240">
                  <c:v>18.926089976667516</c:v>
                </c:pt>
                <c:pt idx="13241">
                  <c:v>18.926088062349887</c:v>
                </c:pt>
                <c:pt idx="13242">
                  <c:v>18.926086149420588</c:v>
                </c:pt>
                <c:pt idx="13243">
                  <c:v>18.926084237885089</c:v>
                </c:pt>
                <c:pt idx="13244">
                  <c:v>18.926082327748802</c:v>
                </c:pt>
                <c:pt idx="13245">
                  <c:v>18.926080419017001</c:v>
                </c:pt>
                <c:pt idx="13246">
                  <c:v>18.926078511694801</c:v>
                </c:pt>
                <c:pt idx="13247">
                  <c:v>18.926076605787589</c:v>
                </c:pt>
                <c:pt idx="13248">
                  <c:v>18.9260747013005</c:v>
                </c:pt>
                <c:pt idx="13249">
                  <c:v>18.926072798238899</c:v>
                </c:pt>
                <c:pt idx="13250">
                  <c:v>18.926070896607786</c:v>
                </c:pt>
                <c:pt idx="13251">
                  <c:v>18.926068996412631</c:v>
                </c:pt>
                <c:pt idx="13252">
                  <c:v>18.926067097658535</c:v>
                </c:pt>
                <c:pt idx="13253">
                  <c:v>18.926065200350401</c:v>
                </c:pt>
                <c:pt idx="13254">
                  <c:v>18.926063304493788</c:v>
                </c:pt>
                <c:pt idx="13255">
                  <c:v>18.926061410093801</c:v>
                </c:pt>
                <c:pt idx="13256">
                  <c:v>18.926059517155402</c:v>
                </c:pt>
                <c:pt idx="13257">
                  <c:v>18.9260576256838</c:v>
                </c:pt>
                <c:pt idx="13258">
                  <c:v>18.926055735684201</c:v>
                </c:pt>
                <c:pt idx="13259">
                  <c:v>18.926053847161423</c:v>
                </c:pt>
                <c:pt idx="13260">
                  <c:v>18.926051960121189</c:v>
                </c:pt>
                <c:pt idx="13261">
                  <c:v>18.926050074568089</c:v>
                </c:pt>
                <c:pt idx="13262">
                  <c:v>18.926048190507487</c:v>
                </c:pt>
                <c:pt idx="13263">
                  <c:v>18.926046307943949</c:v>
                </c:pt>
                <c:pt idx="13264">
                  <c:v>18.926044426883401</c:v>
                </c:pt>
                <c:pt idx="13265">
                  <c:v>18.926042547329605</c:v>
                </c:pt>
                <c:pt idx="13266">
                  <c:v>18.926040669289389</c:v>
                </c:pt>
                <c:pt idx="13267">
                  <c:v>18.926038792766189</c:v>
                </c:pt>
                <c:pt idx="13268">
                  <c:v>18.926036917765472</c:v>
                </c:pt>
                <c:pt idx="13269">
                  <c:v>18.926035044292899</c:v>
                </c:pt>
                <c:pt idx="13270">
                  <c:v>18.926033172352589</c:v>
                </c:pt>
                <c:pt idx="13271">
                  <c:v>18.926031301949681</c:v>
                </c:pt>
                <c:pt idx="13272">
                  <c:v>18.925621661820912</c:v>
                </c:pt>
                <c:pt idx="13273">
                  <c:v>18.925620304057489</c:v>
                </c:pt>
                <c:pt idx="13274">
                  <c:v>18.925618948682889</c:v>
                </c:pt>
                <c:pt idx="13275">
                  <c:v>18.925617595698586</c:v>
                </c:pt>
                <c:pt idx="13276">
                  <c:v>18.925616245105743</c:v>
                </c:pt>
                <c:pt idx="13277">
                  <c:v>18.925614896907003</c:v>
                </c:pt>
                <c:pt idx="13278">
                  <c:v>18.925613551103275</c:v>
                </c:pt>
                <c:pt idx="13279">
                  <c:v>18.925612207696489</c:v>
                </c:pt>
                <c:pt idx="13280">
                  <c:v>18.925610866687489</c:v>
                </c:pt>
                <c:pt idx="13281">
                  <c:v>18.925609528078123</c:v>
                </c:pt>
                <c:pt idx="13282">
                  <c:v>18.925608191870289</c:v>
                </c:pt>
                <c:pt idx="13283">
                  <c:v>18.925606858064647</c:v>
                </c:pt>
                <c:pt idx="13284">
                  <c:v>18.925605526663489</c:v>
                </c:pt>
                <c:pt idx="13285">
                  <c:v>18.925604197668086</c:v>
                </c:pt>
                <c:pt idx="13286">
                  <c:v>18.925602871078869</c:v>
                </c:pt>
                <c:pt idx="13287">
                  <c:v>18.925601546898989</c:v>
                </c:pt>
                <c:pt idx="13288">
                  <c:v>18.925600225128523</c:v>
                </c:pt>
                <c:pt idx="13289">
                  <c:v>18.925598905769409</c:v>
                </c:pt>
                <c:pt idx="13290">
                  <c:v>18.925597588822807</c:v>
                </c:pt>
                <c:pt idx="13291">
                  <c:v>18.925596274290356</c:v>
                </c:pt>
                <c:pt idx="13292">
                  <c:v>18.925594962173058</c:v>
                </c:pt>
                <c:pt idx="13293">
                  <c:v>18.925593652472589</c:v>
                </c:pt>
                <c:pt idx="13294">
                  <c:v>18.925592345189724</c:v>
                </c:pt>
                <c:pt idx="13295">
                  <c:v>18.925591040326456</c:v>
                </c:pt>
                <c:pt idx="13296">
                  <c:v>18.925589737883548</c:v>
                </c:pt>
                <c:pt idx="13297">
                  <c:v>18.925588437862686</c:v>
                </c:pt>
                <c:pt idx="13298">
                  <c:v>18.925587140264589</c:v>
                </c:pt>
                <c:pt idx="13299">
                  <c:v>18.925585845090787</c:v>
                </c:pt>
                <c:pt idx="13300">
                  <c:v>18.925584552342489</c:v>
                </c:pt>
                <c:pt idx="13301">
                  <c:v>18.925583262020634</c:v>
                </c:pt>
                <c:pt idx="13302">
                  <c:v>18.925581974126803</c:v>
                </c:pt>
                <c:pt idx="13303">
                  <c:v>18.925580688662489</c:v>
                </c:pt>
                <c:pt idx="13304">
                  <c:v>18.925579405627989</c:v>
                </c:pt>
                <c:pt idx="13305">
                  <c:v>18.925578125025087</c:v>
                </c:pt>
                <c:pt idx="13306">
                  <c:v>18.925576846854586</c:v>
                </c:pt>
                <c:pt idx="13307">
                  <c:v>18.925575571117356</c:v>
                </c:pt>
                <c:pt idx="13308">
                  <c:v>18.925574297815189</c:v>
                </c:pt>
                <c:pt idx="13309">
                  <c:v>18.925573026948687</c:v>
                </c:pt>
                <c:pt idx="13310">
                  <c:v>18.925571758518988</c:v>
                </c:pt>
                <c:pt idx="13311">
                  <c:v>18.925570492526905</c:v>
                </c:pt>
                <c:pt idx="13312">
                  <c:v>18.925569228974023</c:v>
                </c:pt>
                <c:pt idx="13313">
                  <c:v>18.92556796786107</c:v>
                </c:pt>
                <c:pt idx="13314">
                  <c:v>18.925566709188974</c:v>
                </c:pt>
                <c:pt idx="13315">
                  <c:v>18.925565452958999</c:v>
                </c:pt>
                <c:pt idx="13316">
                  <c:v>18.925564199171689</c:v>
                </c:pt>
                <c:pt idx="13317">
                  <c:v>18.925562947828041</c:v>
                </c:pt>
                <c:pt idx="13318">
                  <c:v>18.925561698929489</c:v>
                </c:pt>
                <c:pt idx="13319">
                  <c:v>18.9255604524765</c:v>
                </c:pt>
                <c:pt idx="13320">
                  <c:v>18.925559208469778</c:v>
                </c:pt>
                <c:pt idx="13321">
                  <c:v>18.925557966911089</c:v>
                </c:pt>
                <c:pt idx="13322">
                  <c:v>18.925556727800405</c:v>
                </c:pt>
                <c:pt idx="13323">
                  <c:v>18.925555491138986</c:v>
                </c:pt>
                <c:pt idx="13324">
                  <c:v>18.925554256927317</c:v>
                </c:pt>
                <c:pt idx="13325">
                  <c:v>18.925553025166867</c:v>
                </c:pt>
                <c:pt idx="13326">
                  <c:v>18.925551795858301</c:v>
                </c:pt>
                <c:pt idx="13327">
                  <c:v>18.925550569001889</c:v>
                </c:pt>
                <c:pt idx="13328">
                  <c:v>18.92554934459848</c:v>
                </c:pt>
                <c:pt idx="13329">
                  <c:v>18.925548122649687</c:v>
                </c:pt>
                <c:pt idx="13330">
                  <c:v>18.925546903154949</c:v>
                </c:pt>
                <c:pt idx="13331">
                  <c:v>18.925545686116489</c:v>
                </c:pt>
                <c:pt idx="13332">
                  <c:v>18.925544471533463</c:v>
                </c:pt>
                <c:pt idx="13333">
                  <c:v>18.925543259407778</c:v>
                </c:pt>
                <c:pt idx="13334">
                  <c:v>18.925542049739423</c:v>
                </c:pt>
                <c:pt idx="13335">
                  <c:v>18.925540842529422</c:v>
                </c:pt>
                <c:pt idx="13336">
                  <c:v>18.925539637778549</c:v>
                </c:pt>
                <c:pt idx="13337">
                  <c:v>18.925538435487123</c:v>
                </c:pt>
                <c:pt idx="13338">
                  <c:v>18.92553723565576</c:v>
                </c:pt>
                <c:pt idx="13339">
                  <c:v>18.925536038284985</c:v>
                </c:pt>
                <c:pt idx="13340">
                  <c:v>18.925534843375615</c:v>
                </c:pt>
                <c:pt idx="13341">
                  <c:v>18.925533650928344</c:v>
                </c:pt>
                <c:pt idx="13342">
                  <c:v>18.925532460943369</c:v>
                </c:pt>
                <c:pt idx="13343">
                  <c:v>18.925531273421331</c:v>
                </c:pt>
                <c:pt idx="13344">
                  <c:v>18.925530088362802</c:v>
                </c:pt>
                <c:pt idx="13345">
                  <c:v>18.925528905768594</c:v>
                </c:pt>
                <c:pt idx="13346">
                  <c:v>18.925527725638887</c:v>
                </c:pt>
                <c:pt idx="13347">
                  <c:v>18.925526547973462</c:v>
                </c:pt>
                <c:pt idx="13348">
                  <c:v>18.925525372774025</c:v>
                </c:pt>
                <c:pt idx="13349">
                  <c:v>18.925524200040563</c:v>
                </c:pt>
                <c:pt idx="13350">
                  <c:v>18.925523029773025</c:v>
                </c:pt>
                <c:pt idx="13351">
                  <c:v>18.925521861972463</c:v>
                </c:pt>
                <c:pt idx="13352">
                  <c:v>18.925520696638849</c:v>
                </c:pt>
                <c:pt idx="13353">
                  <c:v>18.92551953377248</c:v>
                </c:pt>
                <c:pt idx="13354">
                  <c:v>18.925518373374423</c:v>
                </c:pt>
                <c:pt idx="13355">
                  <c:v>18.925517215444589</c:v>
                </c:pt>
                <c:pt idx="13356">
                  <c:v>18.925516059982705</c:v>
                </c:pt>
                <c:pt idx="13357">
                  <c:v>18.925514906989964</c:v>
                </c:pt>
                <c:pt idx="13358">
                  <c:v>18.925513756466486</c:v>
                </c:pt>
                <c:pt idx="13359">
                  <c:v>18.925512608411971</c:v>
                </c:pt>
                <c:pt idx="13360">
                  <c:v>18.925511462827586</c:v>
                </c:pt>
                <c:pt idx="13361">
                  <c:v>18.925510319712789</c:v>
                </c:pt>
                <c:pt idx="13362">
                  <c:v>18.925509179067735</c:v>
                </c:pt>
                <c:pt idx="13363">
                  <c:v>18.925508040893789</c:v>
                </c:pt>
                <c:pt idx="13364">
                  <c:v>18.925506905189625</c:v>
                </c:pt>
                <c:pt idx="13365">
                  <c:v>18.925505771956889</c:v>
                </c:pt>
                <c:pt idx="13366">
                  <c:v>18.925504641194689</c:v>
                </c:pt>
                <c:pt idx="13367">
                  <c:v>18.925503512903209</c:v>
                </c:pt>
                <c:pt idx="13368">
                  <c:v>18.925502387083302</c:v>
                </c:pt>
                <c:pt idx="13369">
                  <c:v>18.925501263734667</c:v>
                </c:pt>
                <c:pt idx="13370">
                  <c:v>18.925500142857487</c:v>
                </c:pt>
                <c:pt idx="13371">
                  <c:v>18.925499024451589</c:v>
                </c:pt>
                <c:pt idx="13372">
                  <c:v>18.925497908517041</c:v>
                </c:pt>
                <c:pt idx="13373">
                  <c:v>18.925496795054499</c:v>
                </c:pt>
                <c:pt idx="13374">
                  <c:v>18.92549568406308</c:v>
                </c:pt>
                <c:pt idx="13375">
                  <c:v>18.925494575543411</c:v>
                </c:pt>
                <c:pt idx="13376">
                  <c:v>18.925493469496001</c:v>
                </c:pt>
                <c:pt idx="13377">
                  <c:v>18.925492365919489</c:v>
                </c:pt>
                <c:pt idx="13378">
                  <c:v>18.925491264815086</c:v>
                </c:pt>
                <c:pt idx="13379">
                  <c:v>18.925490166181689</c:v>
                </c:pt>
                <c:pt idx="13380">
                  <c:v>18.925489070019903</c:v>
                </c:pt>
                <c:pt idx="13381">
                  <c:v>18.925487976329684</c:v>
                </c:pt>
                <c:pt idx="13382">
                  <c:v>18.925486885110807</c:v>
                </c:pt>
                <c:pt idx="13383">
                  <c:v>18.925485796363589</c:v>
                </c:pt>
                <c:pt idx="13384">
                  <c:v>18.925484710087002</c:v>
                </c:pt>
                <c:pt idx="13385">
                  <c:v>18.925483626281189</c:v>
                </c:pt>
                <c:pt idx="13386">
                  <c:v>18.925482544946007</c:v>
                </c:pt>
                <c:pt idx="13387">
                  <c:v>18.9254814660822</c:v>
                </c:pt>
                <c:pt idx="13388">
                  <c:v>18.925480389688289</c:v>
                </c:pt>
                <c:pt idx="13389">
                  <c:v>18.925479315764452</c:v>
                </c:pt>
                <c:pt idx="13390">
                  <c:v>18.925478244310789</c:v>
                </c:pt>
                <c:pt idx="13391">
                  <c:v>18.925477175326776</c:v>
                </c:pt>
                <c:pt idx="13392">
                  <c:v>18.9254761088126</c:v>
                </c:pt>
                <c:pt idx="13393">
                  <c:v>18.925475044767069</c:v>
                </c:pt>
                <c:pt idx="13394">
                  <c:v>18.925473983190894</c:v>
                </c:pt>
                <c:pt idx="13395">
                  <c:v>18.925472924083486</c:v>
                </c:pt>
                <c:pt idx="13396">
                  <c:v>18.925471867444099</c:v>
                </c:pt>
                <c:pt idx="13397">
                  <c:v>18.925470813272689</c:v>
                </c:pt>
                <c:pt idx="13398">
                  <c:v>18.92546976156877</c:v>
                </c:pt>
                <c:pt idx="13399">
                  <c:v>18.9254687123324</c:v>
                </c:pt>
                <c:pt idx="13400">
                  <c:v>18.925467665562689</c:v>
                </c:pt>
                <c:pt idx="13401">
                  <c:v>18.925466621259599</c:v>
                </c:pt>
                <c:pt idx="13402">
                  <c:v>18.925465579422148</c:v>
                </c:pt>
                <c:pt idx="13403">
                  <c:v>18.925464540050889</c:v>
                </c:pt>
                <c:pt idx="13404">
                  <c:v>18.925463503144247</c:v>
                </c:pt>
                <c:pt idx="13405">
                  <c:v>18.925462468702889</c:v>
                </c:pt>
                <c:pt idx="13406">
                  <c:v>18.925461436725072</c:v>
                </c:pt>
                <c:pt idx="13407">
                  <c:v>18.925460407211688</c:v>
                </c:pt>
                <c:pt idx="13408">
                  <c:v>18.925459380160685</c:v>
                </c:pt>
                <c:pt idx="13409">
                  <c:v>18.92545835557307</c:v>
                </c:pt>
                <c:pt idx="13410">
                  <c:v>18.925457333447589</c:v>
                </c:pt>
                <c:pt idx="13411">
                  <c:v>18.925456313783489</c:v>
                </c:pt>
                <c:pt idx="13412">
                  <c:v>18.925455296580289</c:v>
                </c:pt>
                <c:pt idx="13413">
                  <c:v>18.925454281837489</c:v>
                </c:pt>
                <c:pt idx="13414">
                  <c:v>18.925453269554687</c:v>
                </c:pt>
                <c:pt idx="13415">
                  <c:v>18.925452259730672</c:v>
                </c:pt>
                <c:pt idx="13416">
                  <c:v>18.925451252365509</c:v>
                </c:pt>
                <c:pt idx="13417">
                  <c:v>18.9254502474584</c:v>
                </c:pt>
                <c:pt idx="13418">
                  <c:v>18.925449245007883</c:v>
                </c:pt>
                <c:pt idx="13419">
                  <c:v>18.925448245014689</c:v>
                </c:pt>
                <c:pt idx="13420">
                  <c:v>18.925447247476576</c:v>
                </c:pt>
                <c:pt idx="13421">
                  <c:v>18.925446252393776</c:v>
                </c:pt>
                <c:pt idx="13422">
                  <c:v>18.925445259765489</c:v>
                </c:pt>
                <c:pt idx="13423">
                  <c:v>18.925444269590894</c:v>
                </c:pt>
                <c:pt idx="13424">
                  <c:v>18.925443281868802</c:v>
                </c:pt>
                <c:pt idx="13425">
                  <c:v>18.925442296599034</c:v>
                </c:pt>
                <c:pt idx="13426">
                  <c:v>18.925441313780656</c:v>
                </c:pt>
                <c:pt idx="13427">
                  <c:v>18.92544033341257</c:v>
                </c:pt>
                <c:pt idx="13428">
                  <c:v>18.925439355494156</c:v>
                </c:pt>
                <c:pt idx="13429">
                  <c:v>18.92543838002447</c:v>
                </c:pt>
                <c:pt idx="13430">
                  <c:v>18.925437407002889</c:v>
                </c:pt>
                <c:pt idx="13431">
                  <c:v>18.925436436427713</c:v>
                </c:pt>
                <c:pt idx="13432">
                  <c:v>18.925435468299501</c:v>
                </c:pt>
                <c:pt idx="13433">
                  <c:v>18.925434502615847</c:v>
                </c:pt>
                <c:pt idx="13434">
                  <c:v>18.925433539376623</c:v>
                </c:pt>
                <c:pt idx="13435">
                  <c:v>18.9254325785808</c:v>
                </c:pt>
                <c:pt idx="13436">
                  <c:v>18.925431620228089</c:v>
                </c:pt>
                <c:pt idx="13437">
                  <c:v>18.92543066431617</c:v>
                </c:pt>
                <c:pt idx="13438">
                  <c:v>18.925429710844789</c:v>
                </c:pt>
                <c:pt idx="13439">
                  <c:v>18.925428759813187</c:v>
                </c:pt>
                <c:pt idx="13440">
                  <c:v>18.925427811219578</c:v>
                </c:pt>
                <c:pt idx="13441">
                  <c:v>18.925426865063425</c:v>
                </c:pt>
                <c:pt idx="13442">
                  <c:v>18.925425921344086</c:v>
                </c:pt>
                <c:pt idx="13443">
                  <c:v>18.925424980059589</c:v>
                </c:pt>
                <c:pt idx="13444">
                  <c:v>18.92542404120957</c:v>
                </c:pt>
                <c:pt idx="13445">
                  <c:v>18.925423104792689</c:v>
                </c:pt>
                <c:pt idx="13446">
                  <c:v>18.925422170807547</c:v>
                </c:pt>
                <c:pt idx="13447">
                  <c:v>18.925421239253623</c:v>
                </c:pt>
                <c:pt idx="13448">
                  <c:v>18.925420310129322</c:v>
                </c:pt>
                <c:pt idx="13449">
                  <c:v>18.925419383433706</c:v>
                </c:pt>
                <c:pt idx="13450">
                  <c:v>18.925418459165634</c:v>
                </c:pt>
                <c:pt idx="13451">
                  <c:v>18.925417537323462</c:v>
                </c:pt>
                <c:pt idx="13452">
                  <c:v>18.925416617906805</c:v>
                </c:pt>
                <c:pt idx="13453">
                  <c:v>18.925415700914186</c:v>
                </c:pt>
                <c:pt idx="13454">
                  <c:v>18.925414786343548</c:v>
                </c:pt>
                <c:pt idx="13455">
                  <c:v>18.925413874194465</c:v>
                </c:pt>
                <c:pt idx="13456">
                  <c:v>18.925412964465554</c:v>
                </c:pt>
                <c:pt idx="13457">
                  <c:v>18.925412057155494</c:v>
                </c:pt>
                <c:pt idx="13458">
                  <c:v>18.925411152263063</c:v>
                </c:pt>
                <c:pt idx="13459">
                  <c:v>18.925410249786754</c:v>
                </c:pt>
                <c:pt idx="13460">
                  <c:v>18.925409349725232</c:v>
                </c:pt>
                <c:pt idx="13461">
                  <c:v>18.925408452077889</c:v>
                </c:pt>
                <c:pt idx="13462">
                  <c:v>18.925407556842487</c:v>
                </c:pt>
                <c:pt idx="13463">
                  <c:v>18.925406664017789</c:v>
                </c:pt>
                <c:pt idx="13464">
                  <c:v>18.925405773602687</c:v>
                </c:pt>
                <c:pt idx="13465">
                  <c:v>18.92540488559542</c:v>
                </c:pt>
                <c:pt idx="13466">
                  <c:v>18.925403999995012</c:v>
                </c:pt>
                <c:pt idx="13467">
                  <c:v>18.925403116800286</c:v>
                </c:pt>
                <c:pt idx="13468">
                  <c:v>18.925402236008669</c:v>
                </c:pt>
                <c:pt idx="13469">
                  <c:v>18.925401357620089</c:v>
                </c:pt>
                <c:pt idx="13470">
                  <c:v>18.925400481632089</c:v>
                </c:pt>
                <c:pt idx="13471">
                  <c:v>18.92539960804347</c:v>
                </c:pt>
                <c:pt idx="13472">
                  <c:v>18.925398736853186</c:v>
                </c:pt>
                <c:pt idx="13473">
                  <c:v>18.925397868058987</c:v>
                </c:pt>
                <c:pt idx="13474">
                  <c:v>18.925397001659789</c:v>
                </c:pt>
                <c:pt idx="13475">
                  <c:v>18.925396137653689</c:v>
                </c:pt>
                <c:pt idx="13476">
                  <c:v>18.925395276039549</c:v>
                </c:pt>
                <c:pt idx="13477">
                  <c:v>18.925394416815902</c:v>
                </c:pt>
                <c:pt idx="13478">
                  <c:v>18.925393559980474</c:v>
                </c:pt>
                <c:pt idx="13479">
                  <c:v>18.925392705532204</c:v>
                </c:pt>
                <c:pt idx="13480">
                  <c:v>18.925391853469556</c:v>
                </c:pt>
                <c:pt idx="13481">
                  <c:v>18.925391003790889</c:v>
                </c:pt>
                <c:pt idx="13482">
                  <c:v>18.9253901564941</c:v>
                </c:pt>
                <c:pt idx="13483">
                  <c:v>18.92538931157754</c:v>
                </c:pt>
                <c:pt idx="13484">
                  <c:v>18.925388469040598</c:v>
                </c:pt>
                <c:pt idx="13485">
                  <c:v>18.925387628880401</c:v>
                </c:pt>
                <c:pt idx="13486">
                  <c:v>18.925386791095587</c:v>
                </c:pt>
                <c:pt idx="13487">
                  <c:v>18.9253859556846</c:v>
                </c:pt>
                <c:pt idx="13488">
                  <c:v>18.9253851226457</c:v>
                </c:pt>
                <c:pt idx="13489">
                  <c:v>18.925384291976716</c:v>
                </c:pt>
                <c:pt idx="13490">
                  <c:v>18.925383463676887</c:v>
                </c:pt>
                <c:pt idx="13491">
                  <c:v>18.925382637743194</c:v>
                </c:pt>
                <c:pt idx="13492">
                  <c:v>18.925381814174905</c:v>
                </c:pt>
                <c:pt idx="13493">
                  <c:v>18.925380992969771</c:v>
                </c:pt>
                <c:pt idx="13494">
                  <c:v>18.925380174125976</c:v>
                </c:pt>
                <c:pt idx="13495">
                  <c:v>18.925379357642086</c:v>
                </c:pt>
                <c:pt idx="13496">
                  <c:v>18.925378543515489</c:v>
                </c:pt>
                <c:pt idx="13497">
                  <c:v>18.925377731744781</c:v>
                </c:pt>
                <c:pt idx="13498">
                  <c:v>18.925376922328123</c:v>
                </c:pt>
                <c:pt idx="13499">
                  <c:v>18.925376115263674</c:v>
                </c:pt>
                <c:pt idx="13500">
                  <c:v>18.925375310549686</c:v>
                </c:pt>
                <c:pt idx="13501">
                  <c:v>18.925374508183541</c:v>
                </c:pt>
                <c:pt idx="13502">
                  <c:v>18.925373708164056</c:v>
                </c:pt>
                <c:pt idx="13503">
                  <c:v>18.925372910489067</c:v>
                </c:pt>
                <c:pt idx="13504">
                  <c:v>18.925372115156886</c:v>
                </c:pt>
                <c:pt idx="13505">
                  <c:v>18.925371322164889</c:v>
                </c:pt>
                <c:pt idx="13506">
                  <c:v>18.925370531511465</c:v>
                </c:pt>
                <c:pt idx="13507">
                  <c:v>18.925369743194889</c:v>
                </c:pt>
                <c:pt idx="13508">
                  <c:v>18.925368957213099</c:v>
                </c:pt>
                <c:pt idx="13509">
                  <c:v>18.925368173563456</c:v>
                </c:pt>
                <c:pt idx="13510">
                  <c:v>18.925367392244887</c:v>
                </c:pt>
                <c:pt idx="13511">
                  <c:v>18.925366613254699</c:v>
                </c:pt>
                <c:pt idx="13512">
                  <c:v>18.925365836590789</c:v>
                </c:pt>
                <c:pt idx="13513">
                  <c:v>18.925365062251601</c:v>
                </c:pt>
                <c:pt idx="13514">
                  <c:v>18.925364290234587</c:v>
                </c:pt>
                <c:pt idx="13515">
                  <c:v>18.925363520537523</c:v>
                </c:pt>
                <c:pt idx="13516">
                  <c:v>18.925362753159089</c:v>
                </c:pt>
                <c:pt idx="13517">
                  <c:v>18.9253619880967</c:v>
                </c:pt>
                <c:pt idx="13518">
                  <c:v>18.925361225348102</c:v>
                </c:pt>
                <c:pt idx="13519">
                  <c:v>18.925360464911186</c:v>
                </c:pt>
                <c:pt idx="13520">
                  <c:v>18.925359706783656</c:v>
                </c:pt>
                <c:pt idx="13521">
                  <c:v>18.925358950964089</c:v>
                </c:pt>
                <c:pt idx="13522">
                  <c:v>18.925358197449501</c:v>
                </c:pt>
                <c:pt idx="13523">
                  <c:v>18.925357446237989</c:v>
                </c:pt>
                <c:pt idx="13524">
                  <c:v>18.925356697327025</c:v>
                </c:pt>
                <c:pt idx="13525">
                  <c:v>18.925355950715289</c:v>
                </c:pt>
                <c:pt idx="13526">
                  <c:v>18.925355206399686</c:v>
                </c:pt>
                <c:pt idx="13527">
                  <c:v>18.925354464378199</c:v>
                </c:pt>
                <c:pt idx="13528">
                  <c:v>18.925353724648701</c:v>
                </c:pt>
                <c:pt idx="13529">
                  <c:v>18.925352987208687</c:v>
                </c:pt>
                <c:pt idx="13530">
                  <c:v>18.925352252056086</c:v>
                </c:pt>
                <c:pt idx="13531">
                  <c:v>18.925351519188499</c:v>
                </c:pt>
                <c:pt idx="13532">
                  <c:v>18.925350788603687</c:v>
                </c:pt>
                <c:pt idx="13533">
                  <c:v>18.925350060299287</c:v>
                </c:pt>
                <c:pt idx="13534">
                  <c:v>18.925349334272589</c:v>
                </c:pt>
                <c:pt idx="13535">
                  <c:v>18.925348610522025</c:v>
                </c:pt>
                <c:pt idx="13536">
                  <c:v>18.925347889044847</c:v>
                </c:pt>
                <c:pt idx="13537">
                  <c:v>18.925347169838989</c:v>
                </c:pt>
                <c:pt idx="13538">
                  <c:v>18.925346452900996</c:v>
                </c:pt>
                <c:pt idx="13539">
                  <c:v>18.925345738230089</c:v>
                </c:pt>
                <c:pt idx="13540">
                  <c:v>18.925345025822587</c:v>
                </c:pt>
                <c:pt idx="13541">
                  <c:v>18.925344315676487</c:v>
                </c:pt>
                <c:pt idx="13542">
                  <c:v>18.925343607788989</c:v>
                </c:pt>
                <c:pt idx="13543">
                  <c:v>18.925342902158572</c:v>
                </c:pt>
                <c:pt idx="13544">
                  <c:v>18.925342198782069</c:v>
                </c:pt>
                <c:pt idx="13545">
                  <c:v>18.925341497657602</c:v>
                </c:pt>
                <c:pt idx="13546">
                  <c:v>18.92534079878158</c:v>
                </c:pt>
                <c:pt idx="13547">
                  <c:v>18.925340102152589</c:v>
                </c:pt>
                <c:pt idx="13548">
                  <c:v>18.925339407767463</c:v>
                </c:pt>
                <c:pt idx="13549">
                  <c:v>18.925338715624587</c:v>
                </c:pt>
                <c:pt idx="13550">
                  <c:v>18.925338025720489</c:v>
                </c:pt>
                <c:pt idx="13551">
                  <c:v>18.925337338052689</c:v>
                </c:pt>
                <c:pt idx="13552">
                  <c:v>18.925336652619116</c:v>
                </c:pt>
                <c:pt idx="13553">
                  <c:v>18.925335969417286</c:v>
                </c:pt>
                <c:pt idx="13554">
                  <c:v>18.925335288444089</c:v>
                </c:pt>
                <c:pt idx="13555">
                  <c:v>18.925334609697089</c:v>
                </c:pt>
                <c:pt idx="13556">
                  <c:v>18.925333933173594</c:v>
                </c:pt>
                <c:pt idx="13557">
                  <c:v>18.925333258871742</c:v>
                </c:pt>
                <c:pt idx="13558">
                  <c:v>18.925332586788183</c:v>
                </c:pt>
                <c:pt idx="13559">
                  <c:v>18.925331916920612</c:v>
                </c:pt>
                <c:pt idx="13560">
                  <c:v>18.925331249266225</c:v>
                </c:pt>
                <c:pt idx="13561">
                  <c:v>18.925330583822234</c:v>
                </c:pt>
                <c:pt idx="13562">
                  <c:v>18.925329920586481</c:v>
                </c:pt>
                <c:pt idx="13563">
                  <c:v>18.925329259555603</c:v>
                </c:pt>
                <c:pt idx="13564">
                  <c:v>18.925328600727518</c:v>
                </c:pt>
                <c:pt idx="13565">
                  <c:v>18.925327944099589</c:v>
                </c:pt>
                <c:pt idx="13566">
                  <c:v>18.925327289668189</c:v>
                </c:pt>
                <c:pt idx="13567">
                  <c:v>18.925326637431418</c:v>
                </c:pt>
                <c:pt idx="13568">
                  <c:v>18.925325987386689</c:v>
                </c:pt>
                <c:pt idx="13569">
                  <c:v>18.92532533953047</c:v>
                </c:pt>
                <c:pt idx="13570">
                  <c:v>18.925324693860656</c:v>
                </c:pt>
                <c:pt idx="13571">
                  <c:v>18.925324050374389</c:v>
                </c:pt>
                <c:pt idx="13572">
                  <c:v>18.925323409068689</c:v>
                </c:pt>
                <c:pt idx="13573">
                  <c:v>18.925322769940841</c:v>
                </c:pt>
                <c:pt idx="13574">
                  <c:v>18.925322132988178</c:v>
                </c:pt>
                <c:pt idx="13575">
                  <c:v>18.925321498208099</c:v>
                </c:pt>
                <c:pt idx="13576">
                  <c:v>18.925320865596923</c:v>
                </c:pt>
                <c:pt idx="13577">
                  <c:v>18.925320235152569</c:v>
                </c:pt>
                <c:pt idx="13578">
                  <c:v>18.925319606872225</c:v>
                </c:pt>
                <c:pt idx="13579">
                  <c:v>18.925318980752852</c:v>
                </c:pt>
                <c:pt idx="13580">
                  <c:v>18.925318356791689</c:v>
                </c:pt>
                <c:pt idx="13581">
                  <c:v>18.925317734985317</c:v>
                </c:pt>
                <c:pt idx="13582">
                  <c:v>18.925317115331616</c:v>
                </c:pt>
                <c:pt idx="13583">
                  <c:v>18.92531649782747</c:v>
                </c:pt>
                <c:pt idx="13584">
                  <c:v>18.925315882469647</c:v>
                </c:pt>
                <c:pt idx="13585">
                  <c:v>18.925315269256</c:v>
                </c:pt>
                <c:pt idx="13586">
                  <c:v>18.925314658182689</c:v>
                </c:pt>
                <c:pt idx="13587">
                  <c:v>18.925314049247078</c:v>
                </c:pt>
                <c:pt idx="13588">
                  <c:v>18.925313442446686</c:v>
                </c:pt>
                <c:pt idx="13589">
                  <c:v>18.925312837777454</c:v>
                </c:pt>
                <c:pt idx="13590">
                  <c:v>18.925312235237872</c:v>
                </c:pt>
                <c:pt idx="13591">
                  <c:v>18.925311634824489</c:v>
                </c:pt>
                <c:pt idx="13592">
                  <c:v>18.925311036533525</c:v>
                </c:pt>
                <c:pt idx="13593">
                  <c:v>18.925310440362811</c:v>
                </c:pt>
                <c:pt idx="13594">
                  <c:v>18.925309846309169</c:v>
                </c:pt>
                <c:pt idx="13595">
                  <c:v>18.925309254369441</c:v>
                </c:pt>
                <c:pt idx="13596">
                  <c:v>18.925308664540989</c:v>
                </c:pt>
                <c:pt idx="13597">
                  <c:v>18.925308076820489</c:v>
                </c:pt>
                <c:pt idx="13598">
                  <c:v>18.925307491204688</c:v>
                </c:pt>
                <c:pt idx="13599">
                  <c:v>18.925306907690686</c:v>
                </c:pt>
                <c:pt idx="13600">
                  <c:v>18.925306326275489</c:v>
                </c:pt>
                <c:pt idx="13601">
                  <c:v>18.925305746956099</c:v>
                </c:pt>
                <c:pt idx="13602">
                  <c:v>18.925305169729189</c:v>
                </c:pt>
                <c:pt idx="13603">
                  <c:v>18.925304594591818</c:v>
                </c:pt>
                <c:pt idx="13604">
                  <c:v>18.925304021541052</c:v>
                </c:pt>
                <c:pt idx="13605">
                  <c:v>18.925303450573509</c:v>
                </c:pt>
                <c:pt idx="13606">
                  <c:v>18.925302881686349</c:v>
                </c:pt>
                <c:pt idx="13607">
                  <c:v>18.925302314876486</c:v>
                </c:pt>
                <c:pt idx="13608">
                  <c:v>18.925301750140289</c:v>
                </c:pt>
                <c:pt idx="13609">
                  <c:v>18.925301187474989</c:v>
                </c:pt>
                <c:pt idx="13610">
                  <c:v>18.925300626877402</c:v>
                </c:pt>
                <c:pt idx="13611">
                  <c:v>18.925300068344189</c:v>
                </c:pt>
                <c:pt idx="13612">
                  <c:v>18.925299511872009</c:v>
                </c:pt>
                <c:pt idx="13613">
                  <c:v>18.925298957458601</c:v>
                </c:pt>
                <c:pt idx="13614">
                  <c:v>18.925298405099799</c:v>
                </c:pt>
                <c:pt idx="13615">
                  <c:v>18.925297854792689</c:v>
                </c:pt>
                <c:pt idx="13616">
                  <c:v>18.925297306533949</c:v>
                </c:pt>
                <c:pt idx="13617">
                  <c:v>18.925296760320652</c:v>
                </c:pt>
                <c:pt idx="13618">
                  <c:v>18.925296216149494</c:v>
                </c:pt>
                <c:pt idx="13619">
                  <c:v>18.925295674017196</c:v>
                </c:pt>
                <c:pt idx="13620">
                  <c:v>18.925295133920589</c:v>
                </c:pt>
                <c:pt idx="13621">
                  <c:v>18.925294595856187</c:v>
                </c:pt>
                <c:pt idx="13622">
                  <c:v>18.925294059820789</c:v>
                </c:pt>
                <c:pt idx="13623">
                  <c:v>18.925293525811089</c:v>
                </c:pt>
                <c:pt idx="13624">
                  <c:v>18.925292993823749</c:v>
                </c:pt>
                <c:pt idx="13625">
                  <c:v>18.925292463856199</c:v>
                </c:pt>
                <c:pt idx="13626">
                  <c:v>18.925291935903964</c:v>
                </c:pt>
                <c:pt idx="13627">
                  <c:v>18.925291409964789</c:v>
                </c:pt>
                <c:pt idx="13628">
                  <c:v>18.925290886034489</c:v>
                </c:pt>
                <c:pt idx="13629">
                  <c:v>18.925290364110289</c:v>
                </c:pt>
                <c:pt idx="13630">
                  <c:v>18.925289844188512</c:v>
                </c:pt>
                <c:pt idx="13631">
                  <c:v>18.925289326266487</c:v>
                </c:pt>
                <c:pt idx="13632">
                  <c:v>18.925288810339683</c:v>
                </c:pt>
                <c:pt idx="13633">
                  <c:v>18.925288296406102</c:v>
                </c:pt>
                <c:pt idx="13634">
                  <c:v>18.925287784461023</c:v>
                </c:pt>
                <c:pt idx="13635">
                  <c:v>18.925287274501944</c:v>
                </c:pt>
                <c:pt idx="13636">
                  <c:v>18.92528676652547</c:v>
                </c:pt>
                <c:pt idx="13637">
                  <c:v>18.925286260527834</c:v>
                </c:pt>
                <c:pt idx="13638">
                  <c:v>18.925285756506099</c:v>
                </c:pt>
                <c:pt idx="13639">
                  <c:v>18.925285254456288</c:v>
                </c:pt>
                <c:pt idx="13640">
                  <c:v>18.925284754374989</c:v>
                </c:pt>
                <c:pt idx="13641">
                  <c:v>18.925284256259499</c:v>
                </c:pt>
                <c:pt idx="13642">
                  <c:v>18.925283760105589</c:v>
                </c:pt>
                <c:pt idx="13643">
                  <c:v>18.925283265910089</c:v>
                </c:pt>
                <c:pt idx="13644">
                  <c:v>18.925282773669302</c:v>
                </c:pt>
                <c:pt idx="13645">
                  <c:v>18.925282283380362</c:v>
                </c:pt>
                <c:pt idx="13646">
                  <c:v>18.925281795039702</c:v>
                </c:pt>
                <c:pt idx="13647">
                  <c:v>18.925281308643289</c:v>
                </c:pt>
                <c:pt idx="13648">
                  <c:v>18.925280824187727</c:v>
                </c:pt>
                <c:pt idx="13649">
                  <c:v>18.925280341670089</c:v>
                </c:pt>
                <c:pt idx="13650">
                  <c:v>18.925279861086587</c:v>
                </c:pt>
                <c:pt idx="13651">
                  <c:v>18.925279382433025</c:v>
                </c:pt>
                <c:pt idx="13652">
                  <c:v>18.925278905707081</c:v>
                </c:pt>
                <c:pt idx="13653">
                  <c:v>18.925278430904687</c:v>
                </c:pt>
                <c:pt idx="13654">
                  <c:v>18.925277958021749</c:v>
                </c:pt>
                <c:pt idx="13655">
                  <c:v>18.925277487055787</c:v>
                </c:pt>
                <c:pt idx="13656">
                  <c:v>18.925277018002401</c:v>
                </c:pt>
                <c:pt idx="13657">
                  <c:v>18.925276550858289</c:v>
                </c:pt>
                <c:pt idx="13658">
                  <c:v>18.925276085619789</c:v>
                </c:pt>
                <c:pt idx="13659">
                  <c:v>18.925275622283699</c:v>
                </c:pt>
                <c:pt idx="13660">
                  <c:v>18.925275160846098</c:v>
                </c:pt>
                <c:pt idx="13661">
                  <c:v>18.925274701303163</c:v>
                </c:pt>
                <c:pt idx="13662">
                  <c:v>18.925274243652087</c:v>
                </c:pt>
                <c:pt idx="13663">
                  <c:v>18.9252737878885</c:v>
                </c:pt>
                <c:pt idx="13664">
                  <c:v>18.92527333400897</c:v>
                </c:pt>
                <c:pt idx="13665">
                  <c:v>18.925272882010052</c:v>
                </c:pt>
                <c:pt idx="13666">
                  <c:v>18.925272431888189</c:v>
                </c:pt>
                <c:pt idx="13667">
                  <c:v>18.925271983639586</c:v>
                </c:pt>
                <c:pt idx="13668">
                  <c:v>18.925271537260489</c:v>
                </c:pt>
                <c:pt idx="13669">
                  <c:v>18.925271092747089</c:v>
                </c:pt>
                <c:pt idx="13670">
                  <c:v>18.9252706500965</c:v>
                </c:pt>
                <c:pt idx="13671">
                  <c:v>18.925270209303964</c:v>
                </c:pt>
                <c:pt idx="13672">
                  <c:v>18.925269770366572</c:v>
                </c:pt>
                <c:pt idx="13673">
                  <c:v>18.925269333280681</c:v>
                </c:pt>
                <c:pt idx="13674">
                  <c:v>18.9252688980424</c:v>
                </c:pt>
                <c:pt idx="13675">
                  <c:v>18.9252684646478</c:v>
                </c:pt>
                <c:pt idx="13676">
                  <c:v>18.925268033093289</c:v>
                </c:pt>
                <c:pt idx="13677">
                  <c:v>18.925267603375072</c:v>
                </c:pt>
                <c:pt idx="13678">
                  <c:v>18.925267175490202</c:v>
                </c:pt>
                <c:pt idx="13679">
                  <c:v>18.925266749433789</c:v>
                </c:pt>
                <c:pt idx="13680">
                  <c:v>18.925266325202902</c:v>
                </c:pt>
                <c:pt idx="13681">
                  <c:v>18.925265902793502</c:v>
                </c:pt>
                <c:pt idx="13682">
                  <c:v>18.925265482201802</c:v>
                </c:pt>
                <c:pt idx="13683">
                  <c:v>18.925265063424099</c:v>
                </c:pt>
                <c:pt idx="13684">
                  <c:v>18.925264646456601</c:v>
                </c:pt>
                <c:pt idx="13685">
                  <c:v>18.925264231295689</c:v>
                </c:pt>
                <c:pt idx="13686">
                  <c:v>18.925263817937054</c:v>
                </c:pt>
                <c:pt idx="13687">
                  <c:v>18.925263406377749</c:v>
                </c:pt>
                <c:pt idx="13688">
                  <c:v>18.925262996613789</c:v>
                </c:pt>
                <c:pt idx="13689">
                  <c:v>18.92526258864067</c:v>
                </c:pt>
                <c:pt idx="13690">
                  <c:v>18.925262182455189</c:v>
                </c:pt>
                <c:pt idx="13691">
                  <c:v>18.925261778053699</c:v>
                </c:pt>
                <c:pt idx="13692">
                  <c:v>18.925261375431589</c:v>
                </c:pt>
                <c:pt idx="13693">
                  <c:v>18.925260974585672</c:v>
                </c:pt>
                <c:pt idx="13694">
                  <c:v>18.925260575512119</c:v>
                </c:pt>
                <c:pt idx="13695">
                  <c:v>18.925260178207086</c:v>
                </c:pt>
                <c:pt idx="13696">
                  <c:v>18.925259782666402</c:v>
                </c:pt>
                <c:pt idx="13697">
                  <c:v>18.925259388886289</c:v>
                </c:pt>
                <c:pt idx="13698">
                  <c:v>18.925258996862986</c:v>
                </c:pt>
                <c:pt idx="13699">
                  <c:v>18.9252586065926</c:v>
                </c:pt>
                <c:pt idx="13700">
                  <c:v>18.925258218071189</c:v>
                </c:pt>
                <c:pt idx="13701">
                  <c:v>18.925257831294989</c:v>
                </c:pt>
                <c:pt idx="13702">
                  <c:v>18.925257446260087</c:v>
                </c:pt>
                <c:pt idx="13703">
                  <c:v>18.925257062962487</c:v>
                </c:pt>
                <c:pt idx="13704">
                  <c:v>18.925256681398189</c:v>
                </c:pt>
                <c:pt idx="13705">
                  <c:v>18.925256301563454</c:v>
                </c:pt>
                <c:pt idx="13706">
                  <c:v>18.925255923454831</c:v>
                </c:pt>
                <c:pt idx="13707">
                  <c:v>18.925255547067589</c:v>
                </c:pt>
                <c:pt idx="13708">
                  <c:v>18.925255172398099</c:v>
                </c:pt>
                <c:pt idx="13709">
                  <c:v>18.925254799442399</c:v>
                </c:pt>
                <c:pt idx="13710">
                  <c:v>18.925254428196631</c:v>
                </c:pt>
                <c:pt idx="13711">
                  <c:v>18.925254058656801</c:v>
                </c:pt>
                <c:pt idx="13712">
                  <c:v>18.925253690818899</c:v>
                </c:pt>
                <c:pt idx="13713">
                  <c:v>18.925253324679002</c:v>
                </c:pt>
                <c:pt idx="13714">
                  <c:v>18.925252960232989</c:v>
                </c:pt>
                <c:pt idx="13715">
                  <c:v>18.925252597477009</c:v>
                </c:pt>
                <c:pt idx="13716">
                  <c:v>18.925252236407193</c:v>
                </c:pt>
                <c:pt idx="13717">
                  <c:v>18.925251877019786</c:v>
                </c:pt>
                <c:pt idx="13718">
                  <c:v>18.925251519310187</c:v>
                </c:pt>
                <c:pt idx="13719">
                  <c:v>18.925251163274631</c:v>
                </c:pt>
                <c:pt idx="13720">
                  <c:v>18.925250808908796</c:v>
                </c:pt>
                <c:pt idx="13721">
                  <c:v>18.925250456209501</c:v>
                </c:pt>
                <c:pt idx="13722">
                  <c:v>18.925250105171678</c:v>
                </c:pt>
                <c:pt idx="13723">
                  <c:v>18.925249755792116</c:v>
                </c:pt>
                <c:pt idx="13724">
                  <c:v>18.92524940806647</c:v>
                </c:pt>
                <c:pt idx="13725">
                  <c:v>18.925249061990627</c:v>
                </c:pt>
                <c:pt idx="13726">
                  <c:v>18.92524871756067</c:v>
                </c:pt>
                <c:pt idx="13727">
                  <c:v>18.925248374772398</c:v>
                </c:pt>
                <c:pt idx="13728">
                  <c:v>18.925248033621855</c:v>
                </c:pt>
                <c:pt idx="13729">
                  <c:v>18.925247694104925</c:v>
                </c:pt>
                <c:pt idx="13730">
                  <c:v>18.925247356217689</c:v>
                </c:pt>
                <c:pt idx="13731">
                  <c:v>18.925247019955648</c:v>
                </c:pt>
                <c:pt idx="13732">
                  <c:v>18.925246685314885</c:v>
                </c:pt>
                <c:pt idx="13733">
                  <c:v>18.925246352291687</c:v>
                </c:pt>
                <c:pt idx="13734">
                  <c:v>18.925246020881549</c:v>
                </c:pt>
                <c:pt idx="13735">
                  <c:v>18.925245691080587</c:v>
                </c:pt>
                <c:pt idx="13736">
                  <c:v>18.9252453628844</c:v>
                </c:pt>
                <c:pt idx="13737">
                  <c:v>18.925245036288889</c:v>
                </c:pt>
                <c:pt idx="13738">
                  <c:v>18.925244711290102</c:v>
                </c:pt>
                <c:pt idx="13739">
                  <c:v>18.925244387883552</c:v>
                </c:pt>
                <c:pt idx="13740">
                  <c:v>18.925244066065559</c:v>
                </c:pt>
                <c:pt idx="13741">
                  <c:v>18.925243745831789</c:v>
                </c:pt>
                <c:pt idx="13742">
                  <c:v>18.925243427178167</c:v>
                </c:pt>
                <c:pt idx="13743">
                  <c:v>18.925243110100489</c:v>
                </c:pt>
                <c:pt idx="13744">
                  <c:v>18.925242794594112</c:v>
                </c:pt>
                <c:pt idx="13745">
                  <c:v>18.925242480655605</c:v>
                </c:pt>
                <c:pt idx="13746">
                  <c:v>18.925242168280587</c:v>
                </c:pt>
                <c:pt idx="13747">
                  <c:v>18.925241857464489</c:v>
                </c:pt>
                <c:pt idx="13748">
                  <c:v>18.925241548203054</c:v>
                </c:pt>
                <c:pt idx="13749">
                  <c:v>18.92524124049277</c:v>
                </c:pt>
                <c:pt idx="13750">
                  <c:v>18.925240934328649</c:v>
                </c:pt>
                <c:pt idx="13751">
                  <c:v>18.925240629707247</c:v>
                </c:pt>
                <c:pt idx="13752">
                  <c:v>18.92524032662368</c:v>
                </c:pt>
                <c:pt idx="13753">
                  <c:v>18.925240025074402</c:v>
                </c:pt>
                <c:pt idx="13754">
                  <c:v>18.9252397250544</c:v>
                </c:pt>
                <c:pt idx="13755">
                  <c:v>18.925239426559589</c:v>
                </c:pt>
                <c:pt idx="13756">
                  <c:v>18.925239129586089</c:v>
                </c:pt>
                <c:pt idx="13757">
                  <c:v>18.925238834128876</c:v>
                </c:pt>
                <c:pt idx="13758">
                  <c:v>18.925238540184825</c:v>
                </c:pt>
                <c:pt idx="13759">
                  <c:v>18.925238247749025</c:v>
                </c:pt>
                <c:pt idx="13760">
                  <c:v>18.925237956817586</c:v>
                </c:pt>
                <c:pt idx="13761">
                  <c:v>18.925237667385225</c:v>
                </c:pt>
                <c:pt idx="13762">
                  <c:v>18.925237379448689</c:v>
                </c:pt>
                <c:pt idx="13763">
                  <c:v>18.925237093003101</c:v>
                </c:pt>
                <c:pt idx="13764">
                  <c:v>18.92523680804447</c:v>
                </c:pt>
                <c:pt idx="13765">
                  <c:v>18.925236524568245</c:v>
                </c:pt>
                <c:pt idx="13766">
                  <c:v>18.925236242570264</c:v>
                </c:pt>
                <c:pt idx="13767">
                  <c:v>18.9252359620466</c:v>
                </c:pt>
                <c:pt idx="13768">
                  <c:v>18.92523568299184</c:v>
                </c:pt>
                <c:pt idx="13769">
                  <c:v>18.925235405402699</c:v>
                </c:pt>
                <c:pt idx="13770">
                  <c:v>18.925235129274199</c:v>
                </c:pt>
                <c:pt idx="13771">
                  <c:v>18.925234854601985</c:v>
                </c:pt>
                <c:pt idx="13772">
                  <c:v>18.925234581381883</c:v>
                </c:pt>
                <c:pt idx="13773">
                  <c:v>18.919418512701689</c:v>
                </c:pt>
                <c:pt idx="13774">
                  <c:v>18.919380844795889</c:v>
                </c:pt>
                <c:pt idx="13775">
                  <c:v>18.919342965951486</c:v>
                </c:pt>
                <c:pt idx="13776">
                  <c:v>18.919304875189589</c:v>
                </c:pt>
                <c:pt idx="13777">
                  <c:v>18.919266571527565</c:v>
                </c:pt>
                <c:pt idx="13778">
                  <c:v>18.919228053980401</c:v>
                </c:pt>
                <c:pt idx="13779">
                  <c:v>18.919189321557788</c:v>
                </c:pt>
                <c:pt idx="13780">
                  <c:v>18.919150373266987</c:v>
                </c:pt>
                <c:pt idx="13781">
                  <c:v>18.919111208111687</c:v>
                </c:pt>
                <c:pt idx="13782">
                  <c:v>18.919071825091805</c:v>
                </c:pt>
                <c:pt idx="13783">
                  <c:v>18.919032223203686</c:v>
                </c:pt>
                <c:pt idx="13784">
                  <c:v>18.918992401440299</c:v>
                </c:pt>
                <c:pt idx="13785">
                  <c:v>18.918952358791</c:v>
                </c:pt>
                <c:pt idx="13786">
                  <c:v>18.918912094241499</c:v>
                </c:pt>
                <c:pt idx="13787">
                  <c:v>18.918871606773902</c:v>
                </c:pt>
                <c:pt idx="13788">
                  <c:v>18.918830895366789</c:v>
                </c:pt>
                <c:pt idx="13789">
                  <c:v>18.918789958995148</c:v>
                </c:pt>
                <c:pt idx="13790">
                  <c:v>18.918748796630787</c:v>
                </c:pt>
                <c:pt idx="13791">
                  <c:v>18.918707407240799</c:v>
                </c:pt>
                <c:pt idx="13792">
                  <c:v>18.918665789789699</c:v>
                </c:pt>
                <c:pt idx="13793">
                  <c:v>18.918623943237627</c:v>
                </c:pt>
                <c:pt idx="13794">
                  <c:v>18.918581866542286</c:v>
                </c:pt>
                <c:pt idx="13795">
                  <c:v>18.918539558656189</c:v>
                </c:pt>
                <c:pt idx="13796">
                  <c:v>18.918497018528981</c:v>
                </c:pt>
                <c:pt idx="13797">
                  <c:v>18.918454245107089</c:v>
                </c:pt>
                <c:pt idx="13798">
                  <c:v>18.918411237332101</c:v>
                </c:pt>
                <c:pt idx="13799">
                  <c:v>18.918367994143502</c:v>
                </c:pt>
                <c:pt idx="13800">
                  <c:v>18.918324514475163</c:v>
                </c:pt>
                <c:pt idx="13801">
                  <c:v>18.9182807972593</c:v>
                </c:pt>
                <c:pt idx="13802">
                  <c:v>18.918236841422448</c:v>
                </c:pt>
                <c:pt idx="13803">
                  <c:v>18.918192645889487</c:v>
                </c:pt>
                <c:pt idx="13804">
                  <c:v>18.918148209579481</c:v>
                </c:pt>
                <c:pt idx="13805">
                  <c:v>18.918103531409589</c:v>
                </c:pt>
                <c:pt idx="13806">
                  <c:v>18.918058610292654</c:v>
                </c:pt>
                <c:pt idx="13807">
                  <c:v>18.918013445136289</c:v>
                </c:pt>
                <c:pt idx="13808">
                  <c:v>18.91796803484711</c:v>
                </c:pt>
                <c:pt idx="13809">
                  <c:v>18.917922378325123</c:v>
                </c:pt>
                <c:pt idx="13810">
                  <c:v>18.917876474469601</c:v>
                </c:pt>
                <c:pt idx="13811">
                  <c:v>18.917830322173401</c:v>
                </c:pt>
                <c:pt idx="13812">
                  <c:v>18.917783920326787</c:v>
                </c:pt>
                <c:pt idx="13813">
                  <c:v>18.9177372678162</c:v>
                </c:pt>
                <c:pt idx="13814">
                  <c:v>18.917690363523889</c:v>
                </c:pt>
                <c:pt idx="13815">
                  <c:v>18.917643206328865</c:v>
                </c:pt>
                <c:pt idx="13816">
                  <c:v>18.917595795106635</c:v>
                </c:pt>
                <c:pt idx="13817">
                  <c:v>18.917548128727088</c:v>
                </c:pt>
                <c:pt idx="13818">
                  <c:v>18.9175002060582</c:v>
                </c:pt>
                <c:pt idx="13819">
                  <c:v>18.917452025963389</c:v>
                </c:pt>
                <c:pt idx="13820">
                  <c:v>18.917403587302189</c:v>
                </c:pt>
                <c:pt idx="13821">
                  <c:v>18.917354888930401</c:v>
                </c:pt>
                <c:pt idx="13822">
                  <c:v>18.917305929700031</c:v>
                </c:pt>
                <c:pt idx="13823">
                  <c:v>18.917256708458943</c:v>
                </c:pt>
                <c:pt idx="13824">
                  <c:v>18.917207224051101</c:v>
                </c:pt>
                <c:pt idx="13825">
                  <c:v>18.9171574753173</c:v>
                </c:pt>
                <c:pt idx="13826">
                  <c:v>18.917107461093735</c:v>
                </c:pt>
                <c:pt idx="13827">
                  <c:v>18.917057180213021</c:v>
                </c:pt>
                <c:pt idx="13828">
                  <c:v>18.917006631503089</c:v>
                </c:pt>
                <c:pt idx="13829">
                  <c:v>18.916955813789698</c:v>
                </c:pt>
                <c:pt idx="13830">
                  <c:v>18.916904725893321</c:v>
                </c:pt>
                <c:pt idx="13831">
                  <c:v>18.916853366630217</c:v>
                </c:pt>
                <c:pt idx="13832">
                  <c:v>18.916801734813635</c:v>
                </c:pt>
                <c:pt idx="13833">
                  <c:v>18.916749829252687</c:v>
                </c:pt>
                <c:pt idx="13834">
                  <c:v>18.9166976487525</c:v>
                </c:pt>
                <c:pt idx="13835">
                  <c:v>18.916645192113787</c:v>
                </c:pt>
                <c:pt idx="13836">
                  <c:v>18.916592458133774</c:v>
                </c:pt>
                <c:pt idx="13837">
                  <c:v>18.916539445605796</c:v>
                </c:pt>
                <c:pt idx="13838">
                  <c:v>18.916486153318999</c:v>
                </c:pt>
                <c:pt idx="13839">
                  <c:v>18.916432580058189</c:v>
                </c:pt>
                <c:pt idx="13840">
                  <c:v>18.916378724605021</c:v>
                </c:pt>
                <c:pt idx="13841">
                  <c:v>18.916324585735548</c:v>
                </c:pt>
                <c:pt idx="13842">
                  <c:v>18.916270162224535</c:v>
                </c:pt>
                <c:pt idx="13843">
                  <c:v>18.916215452840031</c:v>
                </c:pt>
                <c:pt idx="13844">
                  <c:v>18.9161604563472</c:v>
                </c:pt>
                <c:pt idx="13845">
                  <c:v>18.9161051715074</c:v>
                </c:pt>
                <c:pt idx="13846">
                  <c:v>18.916049597077489</c:v>
                </c:pt>
                <c:pt idx="13847">
                  <c:v>18.915993731810531</c:v>
                </c:pt>
                <c:pt idx="13848">
                  <c:v>18.915937574455189</c:v>
                </c:pt>
                <c:pt idx="13849">
                  <c:v>18.915881123756783</c:v>
                </c:pt>
                <c:pt idx="13850">
                  <c:v>18.915824378455188</c:v>
                </c:pt>
                <c:pt idx="13851">
                  <c:v>18.915767337287889</c:v>
                </c:pt>
                <c:pt idx="13852">
                  <c:v>18.915709998986848</c:v>
                </c:pt>
                <c:pt idx="13853">
                  <c:v>18.915652362281499</c:v>
                </c:pt>
                <c:pt idx="13854">
                  <c:v>18.9155944258952</c:v>
                </c:pt>
                <c:pt idx="13855">
                  <c:v>18.915536188548689</c:v>
                </c:pt>
                <c:pt idx="13856">
                  <c:v>18.915477648957989</c:v>
                </c:pt>
                <c:pt idx="13857">
                  <c:v>18.915418805834989</c:v>
                </c:pt>
                <c:pt idx="13858">
                  <c:v>18.915359657888001</c:v>
                </c:pt>
                <c:pt idx="13859">
                  <c:v>18.91530020382007</c:v>
                </c:pt>
                <c:pt idx="13860">
                  <c:v>18.915240442331349</c:v>
                </c:pt>
                <c:pt idx="13861">
                  <c:v>18.915180372117089</c:v>
                </c:pt>
                <c:pt idx="13862">
                  <c:v>18.915119991868487</c:v>
                </c:pt>
                <c:pt idx="13863">
                  <c:v>18.9150593002725</c:v>
                </c:pt>
                <c:pt idx="13864">
                  <c:v>18.914998296012236</c:v>
                </c:pt>
                <c:pt idx="13865">
                  <c:v>18.914936977765496</c:v>
                </c:pt>
                <c:pt idx="13866">
                  <c:v>18.914875344208493</c:v>
                </c:pt>
                <c:pt idx="13867">
                  <c:v>18.914813394009631</c:v>
                </c:pt>
                <c:pt idx="13868">
                  <c:v>18.914751125836339</c:v>
                </c:pt>
                <c:pt idx="13869">
                  <c:v>18.914688538349289</c:v>
                </c:pt>
                <c:pt idx="13870">
                  <c:v>18.914625630207187</c:v>
                </c:pt>
                <c:pt idx="13871">
                  <c:v>18.914562400062799</c:v>
                </c:pt>
                <c:pt idx="13872">
                  <c:v>18.914498846565074</c:v>
                </c:pt>
                <c:pt idx="13873">
                  <c:v>18.9144349683596</c:v>
                </c:pt>
                <c:pt idx="13874">
                  <c:v>18.914370764086335</c:v>
                </c:pt>
                <c:pt idx="13875">
                  <c:v>18.91430623238147</c:v>
                </c:pt>
                <c:pt idx="13876">
                  <c:v>18.914241371877786</c:v>
                </c:pt>
                <c:pt idx="13877">
                  <c:v>18.914176181202535</c:v>
                </c:pt>
                <c:pt idx="13878">
                  <c:v>18.914110658979087</c:v>
                </c:pt>
                <c:pt idx="13879">
                  <c:v>18.914044803826886</c:v>
                </c:pt>
                <c:pt idx="13880">
                  <c:v>18.913978614360605</c:v>
                </c:pt>
                <c:pt idx="13881">
                  <c:v>18.913912089190902</c:v>
                </c:pt>
                <c:pt idx="13882">
                  <c:v>18.913845226923886</c:v>
                </c:pt>
                <c:pt idx="13883">
                  <c:v>18.913778026161499</c:v>
                </c:pt>
                <c:pt idx="13884">
                  <c:v>18.91371048550107</c:v>
                </c:pt>
                <c:pt idx="13885">
                  <c:v>18.913642603536189</c:v>
                </c:pt>
                <c:pt idx="13886">
                  <c:v>18.913574378855888</c:v>
                </c:pt>
                <c:pt idx="13887">
                  <c:v>18.913505810043887</c:v>
                </c:pt>
                <c:pt idx="13888">
                  <c:v>18.913436895680686</c:v>
                </c:pt>
                <c:pt idx="13889">
                  <c:v>18.913367634342102</c:v>
                </c:pt>
                <c:pt idx="13890">
                  <c:v>18.9132980245992</c:v>
                </c:pt>
                <c:pt idx="13891">
                  <c:v>18.913228065019201</c:v>
                </c:pt>
                <c:pt idx="13892">
                  <c:v>18.913157754164505</c:v>
                </c:pt>
                <c:pt idx="13893">
                  <c:v>18.9130870905934</c:v>
                </c:pt>
                <c:pt idx="13894">
                  <c:v>18.913016072859389</c:v>
                </c:pt>
                <c:pt idx="13895">
                  <c:v>18.912944699511886</c:v>
                </c:pt>
                <c:pt idx="13896">
                  <c:v>18.912872969095801</c:v>
                </c:pt>
                <c:pt idx="13897">
                  <c:v>18.912800880151487</c:v>
                </c:pt>
                <c:pt idx="13898">
                  <c:v>18.912728431214987</c:v>
                </c:pt>
                <c:pt idx="13899">
                  <c:v>18.912655620817805</c:v>
                </c:pt>
                <c:pt idx="13900">
                  <c:v>18.912582447486887</c:v>
                </c:pt>
                <c:pt idx="13901">
                  <c:v>18.912508909744989</c:v>
                </c:pt>
                <c:pt idx="13902">
                  <c:v>18.912435006110186</c:v>
                </c:pt>
                <c:pt idx="13903">
                  <c:v>18.912360735096101</c:v>
                </c:pt>
                <c:pt idx="13904">
                  <c:v>18.912286095211787</c:v>
                </c:pt>
                <c:pt idx="13905">
                  <c:v>18.912211084961818</c:v>
                </c:pt>
                <c:pt idx="13906">
                  <c:v>18.9121357028469</c:v>
                </c:pt>
                <c:pt idx="13907">
                  <c:v>18.912059947361687</c:v>
                </c:pt>
                <c:pt idx="13908">
                  <c:v>18.911983816998614</c:v>
                </c:pt>
                <c:pt idx="13909">
                  <c:v>18.911907310242835</c:v>
                </c:pt>
                <c:pt idx="13910">
                  <c:v>18.911830425577001</c:v>
                </c:pt>
                <c:pt idx="13911">
                  <c:v>18.911753161478735</c:v>
                </c:pt>
                <c:pt idx="13912">
                  <c:v>18.911675516420701</c:v>
                </c:pt>
                <c:pt idx="13913">
                  <c:v>18.911597488871401</c:v>
                </c:pt>
                <c:pt idx="13914">
                  <c:v>18.911519077294599</c:v>
                </c:pt>
                <c:pt idx="13915">
                  <c:v>18.911440280149225</c:v>
                </c:pt>
                <c:pt idx="13916">
                  <c:v>18.91136109589101</c:v>
                </c:pt>
                <c:pt idx="13917">
                  <c:v>18.911281522968601</c:v>
                </c:pt>
                <c:pt idx="13918">
                  <c:v>18.9112015598282</c:v>
                </c:pt>
                <c:pt idx="13919">
                  <c:v>18.9111212049106</c:v>
                </c:pt>
                <c:pt idx="13920">
                  <c:v>18.9110404566519</c:v>
                </c:pt>
                <c:pt idx="13921">
                  <c:v>18.9109593134839</c:v>
                </c:pt>
                <c:pt idx="13922">
                  <c:v>18.910877773833388</c:v>
                </c:pt>
                <c:pt idx="13923">
                  <c:v>18.910795836122656</c:v>
                </c:pt>
                <c:pt idx="13924">
                  <c:v>18.910713498770086</c:v>
                </c:pt>
                <c:pt idx="13925">
                  <c:v>18.910630760187889</c:v>
                </c:pt>
                <c:pt idx="13926">
                  <c:v>18.910547618784989</c:v>
                </c:pt>
                <c:pt idx="13927">
                  <c:v>18.910464072964889</c:v>
                </c:pt>
                <c:pt idx="13928">
                  <c:v>18.910380121126799</c:v>
                </c:pt>
                <c:pt idx="13929">
                  <c:v>18.910295761665001</c:v>
                </c:pt>
                <c:pt idx="13930">
                  <c:v>18.910210992969049</c:v>
                </c:pt>
                <c:pt idx="13931">
                  <c:v>18.910125813424699</c:v>
                </c:pt>
                <c:pt idx="13932">
                  <c:v>18.9100402214114</c:v>
                </c:pt>
                <c:pt idx="13933">
                  <c:v>18.909954215305188</c:v>
                </c:pt>
                <c:pt idx="13934">
                  <c:v>18.909867793476831</c:v>
                </c:pt>
                <c:pt idx="13935">
                  <c:v>18.9097809542926</c:v>
                </c:pt>
                <c:pt idx="13936">
                  <c:v>18.909693696113589</c:v>
                </c:pt>
                <c:pt idx="13937">
                  <c:v>18.909606017297186</c:v>
                </c:pt>
                <c:pt idx="13938">
                  <c:v>18.909517916194702</c:v>
                </c:pt>
                <c:pt idx="13939">
                  <c:v>18.909429391153452</c:v>
                </c:pt>
                <c:pt idx="13940">
                  <c:v>18.909340440516289</c:v>
                </c:pt>
                <c:pt idx="13941">
                  <c:v>18.909251062620601</c:v>
                </c:pt>
                <c:pt idx="13942">
                  <c:v>18.909161255799187</c:v>
                </c:pt>
                <c:pt idx="13943">
                  <c:v>18.909071018380299</c:v>
                </c:pt>
                <c:pt idx="13944">
                  <c:v>18.908980348687187</c:v>
                </c:pt>
                <c:pt idx="13945">
                  <c:v>18.908889245038587</c:v>
                </c:pt>
                <c:pt idx="13946">
                  <c:v>18.908797705748089</c:v>
                </c:pt>
                <c:pt idx="13947">
                  <c:v>18.908705729124588</c:v>
                </c:pt>
                <c:pt idx="13948">
                  <c:v>18.90861331347207</c:v>
                </c:pt>
                <c:pt idx="13949">
                  <c:v>18.9085204570905</c:v>
                </c:pt>
                <c:pt idx="13950">
                  <c:v>18.908427158273589</c:v>
                </c:pt>
                <c:pt idx="13951">
                  <c:v>18.90833341531097</c:v>
                </c:pt>
                <c:pt idx="13952">
                  <c:v>18.908239226488089</c:v>
                </c:pt>
                <c:pt idx="13953">
                  <c:v>18.908144590084074</c:v>
                </c:pt>
                <c:pt idx="13954">
                  <c:v>18.908049504374418</c:v>
                </c:pt>
                <c:pt idx="13955">
                  <c:v>18.907953967629705</c:v>
                </c:pt>
                <c:pt idx="13956">
                  <c:v>18.907857978114535</c:v>
                </c:pt>
                <c:pt idx="13957">
                  <c:v>18.907761534089602</c:v>
                </c:pt>
                <c:pt idx="13958">
                  <c:v>18.907664633810501</c:v>
                </c:pt>
                <c:pt idx="13959">
                  <c:v>18.907567275527505</c:v>
                </c:pt>
                <c:pt idx="13960">
                  <c:v>18.907469457487405</c:v>
                </c:pt>
                <c:pt idx="13961">
                  <c:v>18.907371177930099</c:v>
                </c:pt>
                <c:pt idx="13962">
                  <c:v>18.907272435091802</c:v>
                </c:pt>
                <c:pt idx="13963">
                  <c:v>18.907173227203501</c:v>
                </c:pt>
                <c:pt idx="13964">
                  <c:v>18.907073552491401</c:v>
                </c:pt>
                <c:pt idx="13965">
                  <c:v>18.906973409176501</c:v>
                </c:pt>
                <c:pt idx="13966">
                  <c:v>18.906872795475099</c:v>
                </c:pt>
                <c:pt idx="13967">
                  <c:v>18.906771709598399</c:v>
                </c:pt>
                <c:pt idx="13968">
                  <c:v>18.906670149752699</c:v>
                </c:pt>
                <c:pt idx="13969">
                  <c:v>18.9065681141394</c:v>
                </c:pt>
                <c:pt idx="13970">
                  <c:v>18.9064656009548</c:v>
                </c:pt>
                <c:pt idx="13971">
                  <c:v>18.906362608390289</c:v>
                </c:pt>
                <c:pt idx="13972">
                  <c:v>18.906259134632187</c:v>
                </c:pt>
                <c:pt idx="13973">
                  <c:v>18.9061551778621</c:v>
                </c:pt>
                <c:pt idx="13974">
                  <c:v>18.906050736256301</c:v>
                </c:pt>
                <c:pt idx="13975">
                  <c:v>18.905945807986189</c:v>
                </c:pt>
                <c:pt idx="13976">
                  <c:v>18.905840391218099</c:v>
                </c:pt>
                <c:pt idx="13977">
                  <c:v>18.905734484113356</c:v>
                </c:pt>
                <c:pt idx="13978">
                  <c:v>18.90562808482867</c:v>
                </c:pt>
                <c:pt idx="13979">
                  <c:v>18.905521191515081</c:v>
                </c:pt>
                <c:pt idx="13980">
                  <c:v>18.905413802318776</c:v>
                </c:pt>
                <c:pt idx="13981">
                  <c:v>18.905305915381486</c:v>
                </c:pt>
                <c:pt idx="13982">
                  <c:v>18.905197528838787</c:v>
                </c:pt>
                <c:pt idx="13983">
                  <c:v>18.905088640821756</c:v>
                </c:pt>
                <c:pt idx="13984">
                  <c:v>18.904979249457199</c:v>
                </c:pt>
                <c:pt idx="13985">
                  <c:v>18.904869352865287</c:v>
                </c:pt>
                <c:pt idx="13986">
                  <c:v>18.904758949162289</c:v>
                </c:pt>
                <c:pt idx="13987">
                  <c:v>18.904648036458987</c:v>
                </c:pt>
                <c:pt idx="13988">
                  <c:v>18.904536612860849</c:v>
                </c:pt>
                <c:pt idx="13989">
                  <c:v>18.904424676469048</c:v>
                </c:pt>
                <c:pt idx="13990">
                  <c:v>18.904312225378789</c:v>
                </c:pt>
                <c:pt idx="13991">
                  <c:v>18.904199257680599</c:v>
                </c:pt>
                <c:pt idx="13992">
                  <c:v>18.904085771459531</c:v>
                </c:pt>
                <c:pt idx="13993">
                  <c:v>18.903971764795831</c:v>
                </c:pt>
                <c:pt idx="13994">
                  <c:v>18.903857235764502</c:v>
                </c:pt>
                <c:pt idx="13995">
                  <c:v>18.903742182435135</c:v>
                </c:pt>
                <c:pt idx="13996">
                  <c:v>18.903626602873423</c:v>
                </c:pt>
                <c:pt idx="13997">
                  <c:v>18.903510495138196</c:v>
                </c:pt>
                <c:pt idx="13998">
                  <c:v>18.903393857284389</c:v>
                </c:pt>
                <c:pt idx="13999">
                  <c:v>18.903276687360481</c:v>
                </c:pt>
                <c:pt idx="14000">
                  <c:v>18.903158983411501</c:v>
                </c:pt>
                <c:pt idx="14001">
                  <c:v>18.903040743475689</c:v>
                </c:pt>
                <c:pt idx="14002">
                  <c:v>18.902921965587002</c:v>
                </c:pt>
                <c:pt idx="14003">
                  <c:v>18.902802647773811</c:v>
                </c:pt>
                <c:pt idx="14004">
                  <c:v>18.902682788060016</c:v>
                </c:pt>
                <c:pt idx="14005">
                  <c:v>18.902562384463376</c:v>
                </c:pt>
                <c:pt idx="14006">
                  <c:v>18.902441434997012</c:v>
                </c:pt>
                <c:pt idx="14007">
                  <c:v>18.902319937668572</c:v>
                </c:pt>
                <c:pt idx="14008">
                  <c:v>18.902197890480789</c:v>
                </c:pt>
                <c:pt idx="14009">
                  <c:v>18.902075291430499</c:v>
                </c:pt>
                <c:pt idx="14010">
                  <c:v>18.901952138509888</c:v>
                </c:pt>
                <c:pt idx="14011">
                  <c:v>18.901828429705901</c:v>
                </c:pt>
                <c:pt idx="14012">
                  <c:v>18.901704163000101</c:v>
                </c:pt>
                <c:pt idx="14013">
                  <c:v>18.901579336368489</c:v>
                </c:pt>
                <c:pt idx="14014">
                  <c:v>18.901453947782802</c:v>
                </c:pt>
                <c:pt idx="14015">
                  <c:v>18.901327995208199</c:v>
                </c:pt>
                <c:pt idx="14016">
                  <c:v>18.9012014766055</c:v>
                </c:pt>
                <c:pt idx="14017">
                  <c:v>18.901074389929686</c:v>
                </c:pt>
                <c:pt idx="14018">
                  <c:v>18.900946733130809</c:v>
                </c:pt>
                <c:pt idx="14019">
                  <c:v>18.900818504154099</c:v>
                </c:pt>
                <c:pt idx="14020">
                  <c:v>18.900689700937804</c:v>
                </c:pt>
                <c:pt idx="14021">
                  <c:v>18.900560321417299</c:v>
                </c:pt>
                <c:pt idx="14022">
                  <c:v>18.900430363520087</c:v>
                </c:pt>
                <c:pt idx="14023">
                  <c:v>18.900299825170656</c:v>
                </c:pt>
                <c:pt idx="14024">
                  <c:v>18.90016870428683</c:v>
                </c:pt>
                <c:pt idx="14025">
                  <c:v>18.900036998780841</c:v>
                </c:pt>
                <c:pt idx="14026">
                  <c:v>18.899904706561099</c:v>
                </c:pt>
                <c:pt idx="14027">
                  <c:v>18.899771825528987</c:v>
                </c:pt>
                <c:pt idx="14028">
                  <c:v>18.899638353581686</c:v>
                </c:pt>
                <c:pt idx="14029">
                  <c:v>18.899504288610501</c:v>
                </c:pt>
                <c:pt idx="14030">
                  <c:v>18.8993696285015</c:v>
                </c:pt>
                <c:pt idx="14031">
                  <c:v>18.899234371135396</c:v>
                </c:pt>
                <c:pt idx="14032">
                  <c:v>18.899098514388001</c:v>
                </c:pt>
                <c:pt idx="14033">
                  <c:v>18.898962056128799</c:v>
                </c:pt>
                <c:pt idx="14034">
                  <c:v>18.898824994222501</c:v>
                </c:pt>
                <c:pt idx="14035">
                  <c:v>18.898687326528499</c:v>
                </c:pt>
                <c:pt idx="14036">
                  <c:v>18.898549050900225</c:v>
                </c:pt>
                <c:pt idx="14037">
                  <c:v>18.898410165186988</c:v>
                </c:pt>
                <c:pt idx="14038">
                  <c:v>18.898270667230999</c:v>
                </c:pt>
                <c:pt idx="14039">
                  <c:v>18.898130554870189</c:v>
                </c:pt>
                <c:pt idx="14040">
                  <c:v>18.8979898259369</c:v>
                </c:pt>
                <c:pt idx="14041">
                  <c:v>18.897848478257735</c:v>
                </c:pt>
                <c:pt idx="14042">
                  <c:v>18.897706509654199</c:v>
                </c:pt>
                <c:pt idx="14043">
                  <c:v>18.8975639179423</c:v>
                </c:pt>
                <c:pt idx="14044">
                  <c:v>18.8974207009325</c:v>
                </c:pt>
                <c:pt idx="14045">
                  <c:v>18.897276856429787</c:v>
                </c:pt>
                <c:pt idx="14046">
                  <c:v>18.897132382233789</c:v>
                </c:pt>
                <c:pt idx="14047">
                  <c:v>18.896987276139189</c:v>
                </c:pt>
                <c:pt idx="14048">
                  <c:v>18.896841535934087</c:v>
                </c:pt>
                <c:pt idx="14049">
                  <c:v>18.896695159402135</c:v>
                </c:pt>
                <c:pt idx="14050">
                  <c:v>18.896548144320889</c:v>
                </c:pt>
                <c:pt idx="14051">
                  <c:v>18.896400488462799</c:v>
                </c:pt>
                <c:pt idx="14052">
                  <c:v>18.896252189594701</c:v>
                </c:pt>
                <c:pt idx="14053">
                  <c:v>18.896103245477889</c:v>
                </c:pt>
                <c:pt idx="14054">
                  <c:v>18.895953653868435</c:v>
                </c:pt>
                <c:pt idx="14055">
                  <c:v>18.895803412516631</c:v>
                </c:pt>
                <c:pt idx="14056">
                  <c:v>18.895652519166912</c:v>
                </c:pt>
                <c:pt idx="14057">
                  <c:v>18.895500971559589</c:v>
                </c:pt>
                <c:pt idx="14058">
                  <c:v>18.895348767427887</c:v>
                </c:pt>
                <c:pt idx="14059">
                  <c:v>18.895195904500302</c:v>
                </c:pt>
                <c:pt idx="14060">
                  <c:v>18.895042380499589</c:v>
                </c:pt>
                <c:pt idx="14061">
                  <c:v>18.894888193143135</c:v>
                </c:pt>
                <c:pt idx="14062">
                  <c:v>18.894733340142587</c:v>
                </c:pt>
                <c:pt idx="14063">
                  <c:v>18.894577819204535</c:v>
                </c:pt>
                <c:pt idx="14064">
                  <c:v>18.8944216280291</c:v>
                </c:pt>
                <c:pt idx="14065">
                  <c:v>18.894264764311998</c:v>
                </c:pt>
                <c:pt idx="14066">
                  <c:v>18.894107225742498</c:v>
                </c:pt>
                <c:pt idx="14067">
                  <c:v>18.8939490100048</c:v>
                </c:pt>
                <c:pt idx="14068">
                  <c:v>18.893790114777289</c:v>
                </c:pt>
                <c:pt idx="14069">
                  <c:v>18.893630537732605</c:v>
                </c:pt>
                <c:pt idx="14070">
                  <c:v>18.893470276538796</c:v>
                </c:pt>
                <c:pt idx="14071">
                  <c:v>18.893309328857399</c:v>
                </c:pt>
                <c:pt idx="14072">
                  <c:v>18.893147692344087</c:v>
                </c:pt>
                <c:pt idx="14073">
                  <c:v>18.892985364649931</c:v>
                </c:pt>
                <c:pt idx="14074">
                  <c:v>18.892822343419802</c:v>
                </c:pt>
                <c:pt idx="14075">
                  <c:v>18.892658626293098</c:v>
                </c:pt>
                <c:pt idx="14076">
                  <c:v>18.892494210903589</c:v>
                </c:pt>
                <c:pt idx="14077">
                  <c:v>18.892329094879589</c:v>
                </c:pt>
                <c:pt idx="14078">
                  <c:v>18.892163275843689</c:v>
                </c:pt>
                <c:pt idx="14079">
                  <c:v>18.891996751412943</c:v>
                </c:pt>
                <c:pt idx="14080">
                  <c:v>18.8918295191982</c:v>
                </c:pt>
                <c:pt idx="14081">
                  <c:v>18.891661576805799</c:v>
                </c:pt>
                <c:pt idx="14082">
                  <c:v>18.891492921835699</c:v>
                </c:pt>
                <c:pt idx="14083">
                  <c:v>18.891323551882188</c:v>
                </c:pt>
                <c:pt idx="14084">
                  <c:v>18.891153464534298</c:v>
                </c:pt>
                <c:pt idx="14085">
                  <c:v>18.890982657375087</c:v>
                </c:pt>
                <c:pt idx="14086">
                  <c:v>18.890811127982317</c:v>
                </c:pt>
                <c:pt idx="14087">
                  <c:v>18.890638873926896</c:v>
                </c:pt>
                <c:pt idx="14088">
                  <c:v>18.890465892776888</c:v>
                </c:pt>
                <c:pt idx="14089">
                  <c:v>18.8902921820914</c:v>
                </c:pt>
                <c:pt idx="14090">
                  <c:v>18.890117739425889</c:v>
                </c:pt>
                <c:pt idx="14091">
                  <c:v>18.889942562328965</c:v>
                </c:pt>
                <c:pt idx="14092">
                  <c:v>18.889766648345489</c:v>
                </c:pt>
                <c:pt idx="14093">
                  <c:v>18.889589995012187</c:v>
                </c:pt>
                <c:pt idx="14094">
                  <c:v>18.889412599861295</c:v>
                </c:pt>
                <c:pt idx="14095">
                  <c:v>18.889234460420202</c:v>
                </c:pt>
                <c:pt idx="14096">
                  <c:v>18.8890555742089</c:v>
                </c:pt>
                <c:pt idx="14097">
                  <c:v>18.8888759387428</c:v>
                </c:pt>
                <c:pt idx="14098">
                  <c:v>18.888695551530969</c:v>
                </c:pt>
                <c:pt idx="14099">
                  <c:v>18.888514410078088</c:v>
                </c:pt>
                <c:pt idx="14100">
                  <c:v>18.888332511880854</c:v>
                </c:pt>
                <c:pt idx="14101">
                  <c:v>18.888149854432598</c:v>
                </c:pt>
                <c:pt idx="14102">
                  <c:v>18.887966435219798</c:v>
                </c:pt>
                <c:pt idx="14103">
                  <c:v>18.887782251722456</c:v>
                </c:pt>
                <c:pt idx="14104">
                  <c:v>18.8875973014168</c:v>
                </c:pt>
                <c:pt idx="14105">
                  <c:v>18.887411581771072</c:v>
                </c:pt>
                <c:pt idx="14106">
                  <c:v>18.8872250902503</c:v>
                </c:pt>
                <c:pt idx="14107">
                  <c:v>18.887037824311289</c:v>
                </c:pt>
                <c:pt idx="14108">
                  <c:v>18.886849781406699</c:v>
                </c:pt>
                <c:pt idx="14109">
                  <c:v>18.886660958982802</c:v>
                </c:pt>
                <c:pt idx="14110">
                  <c:v>18.886471354480399</c:v>
                </c:pt>
                <c:pt idx="14111">
                  <c:v>18.8862809653344</c:v>
                </c:pt>
                <c:pt idx="14112">
                  <c:v>18.886089788973756</c:v>
                </c:pt>
                <c:pt idx="14113">
                  <c:v>18.8858978228225</c:v>
                </c:pt>
                <c:pt idx="14114">
                  <c:v>18.885705064297699</c:v>
                </c:pt>
                <c:pt idx="14115">
                  <c:v>18.885511510811487</c:v>
                </c:pt>
                <c:pt idx="14116">
                  <c:v>18.885317159769574</c:v>
                </c:pt>
                <c:pt idx="14117">
                  <c:v>18.885122008572818</c:v>
                </c:pt>
                <c:pt idx="14118">
                  <c:v>18.884926054615999</c:v>
                </c:pt>
                <c:pt idx="14119">
                  <c:v>18.884729295286959</c:v>
                </c:pt>
                <c:pt idx="14120">
                  <c:v>18.884531727969588</c:v>
                </c:pt>
                <c:pt idx="14121">
                  <c:v>18.8843333500404</c:v>
                </c:pt>
                <c:pt idx="14122">
                  <c:v>18.884134158871099</c:v>
                </c:pt>
                <c:pt idx="14123">
                  <c:v>18.883934151827287</c:v>
                </c:pt>
                <c:pt idx="14124">
                  <c:v>18.883733326268686</c:v>
                </c:pt>
                <c:pt idx="14125">
                  <c:v>18.88353167954908</c:v>
                </c:pt>
                <c:pt idx="14126">
                  <c:v>18.883329209017489</c:v>
                </c:pt>
                <c:pt idx="14127">
                  <c:v>18.883125912015299</c:v>
                </c:pt>
                <c:pt idx="14128">
                  <c:v>18.882921785879599</c:v>
                </c:pt>
                <c:pt idx="14129">
                  <c:v>18.882716827940548</c:v>
                </c:pt>
                <c:pt idx="14130">
                  <c:v>18.882511035523699</c:v>
                </c:pt>
                <c:pt idx="14131">
                  <c:v>18.882304405948499</c:v>
                </c:pt>
                <c:pt idx="14132">
                  <c:v>18.882096936526725</c:v>
                </c:pt>
                <c:pt idx="14133">
                  <c:v>18.881888624567601</c:v>
                </c:pt>
                <c:pt idx="14134">
                  <c:v>18.881679467371189</c:v>
                </c:pt>
                <c:pt idx="14135">
                  <c:v>18.8814694622342</c:v>
                </c:pt>
                <c:pt idx="14136">
                  <c:v>18.881258606446131</c:v>
                </c:pt>
                <c:pt idx="14137">
                  <c:v>18.881046897290986</c:v>
                </c:pt>
                <c:pt idx="14138">
                  <c:v>18.880834332047186</c:v>
                </c:pt>
                <c:pt idx="14139">
                  <c:v>18.880620907986859</c:v>
                </c:pt>
                <c:pt idx="14140">
                  <c:v>18.880406622376881</c:v>
                </c:pt>
                <c:pt idx="14141">
                  <c:v>18.880191472478</c:v>
                </c:pt>
                <c:pt idx="14142">
                  <c:v>18.879975455544756</c:v>
                </c:pt>
                <c:pt idx="14143">
                  <c:v>18.879758568825299</c:v>
                </c:pt>
                <c:pt idx="14144">
                  <c:v>18.879540809563558</c:v>
                </c:pt>
                <c:pt idx="14145">
                  <c:v>18.879322174997089</c:v>
                </c:pt>
                <c:pt idx="14146">
                  <c:v>18.879102662356601</c:v>
                </c:pt>
                <c:pt idx="14147">
                  <c:v>18.878882268867599</c:v>
                </c:pt>
                <c:pt idx="14148">
                  <c:v>18.878660991749602</c:v>
                </c:pt>
                <c:pt idx="14149">
                  <c:v>18.878438828216531</c:v>
                </c:pt>
                <c:pt idx="14150">
                  <c:v>18.878215775476001</c:v>
                </c:pt>
                <c:pt idx="14151">
                  <c:v>18.87799183073</c:v>
                </c:pt>
                <c:pt idx="14152">
                  <c:v>18.8777669911746</c:v>
                </c:pt>
                <c:pt idx="14153">
                  <c:v>18.877541253999802</c:v>
                </c:pt>
                <c:pt idx="14154">
                  <c:v>18.877314616389999</c:v>
                </c:pt>
                <c:pt idx="14155">
                  <c:v>18.877087075523196</c:v>
                </c:pt>
                <c:pt idx="14156">
                  <c:v>18.876858628572876</c:v>
                </c:pt>
                <c:pt idx="14157">
                  <c:v>18.876629272703735</c:v>
                </c:pt>
                <c:pt idx="14158">
                  <c:v>18.876399005078401</c:v>
                </c:pt>
                <c:pt idx="14159">
                  <c:v>18.87616782285065</c:v>
                </c:pt>
                <c:pt idx="14160">
                  <c:v>18.875935723168901</c:v>
                </c:pt>
                <c:pt idx="14161">
                  <c:v>18.875702703176689</c:v>
                </c:pt>
                <c:pt idx="14162">
                  <c:v>18.875468760011131</c:v>
                </c:pt>
                <c:pt idx="14163">
                  <c:v>18.875233890802789</c:v>
                </c:pt>
                <c:pt idx="14164">
                  <c:v>18.874998092677231</c:v>
                </c:pt>
                <c:pt idx="14165">
                  <c:v>18.874761362753535</c:v>
                </c:pt>
                <c:pt idx="14166">
                  <c:v>18.874523698144888</c:v>
                </c:pt>
                <c:pt idx="14167">
                  <c:v>18.874285095959031</c:v>
                </c:pt>
                <c:pt idx="14168">
                  <c:v>18.874045553297101</c:v>
                </c:pt>
                <c:pt idx="14169">
                  <c:v>18.873805067255134</c:v>
                </c:pt>
                <c:pt idx="14170">
                  <c:v>18.87356363492157</c:v>
                </c:pt>
                <c:pt idx="14171">
                  <c:v>18.873321253381587</c:v>
                </c:pt>
                <c:pt idx="14172">
                  <c:v>18.873077919712131</c:v>
                </c:pt>
                <c:pt idx="14173">
                  <c:v>18.872833630984989</c:v>
                </c:pt>
                <c:pt idx="14174">
                  <c:v>18.872588384266088</c:v>
                </c:pt>
                <c:pt idx="14175">
                  <c:v>18.872342176615486</c:v>
                </c:pt>
                <c:pt idx="14176">
                  <c:v>18.872095005087001</c:v>
                </c:pt>
                <c:pt idx="14177">
                  <c:v>18.871846866728699</c:v>
                </c:pt>
                <c:pt idx="14178">
                  <c:v>18.871597758582698</c:v>
                </c:pt>
                <c:pt idx="14179">
                  <c:v>18.871347677685087</c:v>
                </c:pt>
                <c:pt idx="14180">
                  <c:v>18.871096621066101</c:v>
                </c:pt>
                <c:pt idx="14181">
                  <c:v>18.870844585749889</c:v>
                </c:pt>
                <c:pt idx="14182">
                  <c:v>18.870591568754801</c:v>
                </c:pt>
                <c:pt idx="14183">
                  <c:v>18.870337567093099</c:v>
                </c:pt>
                <c:pt idx="14184">
                  <c:v>18.870082577770823</c:v>
                </c:pt>
                <c:pt idx="14185">
                  <c:v>18.869826597789189</c:v>
                </c:pt>
                <c:pt idx="14186">
                  <c:v>18.869569624142088</c:v>
                </c:pt>
                <c:pt idx="14187">
                  <c:v>18.869311653817899</c:v>
                </c:pt>
                <c:pt idx="14188">
                  <c:v>18.869052683799289</c:v>
                </c:pt>
                <c:pt idx="14189">
                  <c:v>18.868792711062689</c:v>
                </c:pt>
                <c:pt idx="14190">
                  <c:v>18.868531732578674</c:v>
                </c:pt>
                <c:pt idx="14191">
                  <c:v>18.8682697453124</c:v>
                </c:pt>
                <c:pt idx="14192">
                  <c:v>18.868006746221589</c:v>
                </c:pt>
                <c:pt idx="14193">
                  <c:v>18.867742732259689</c:v>
                </c:pt>
                <c:pt idx="14194">
                  <c:v>18.867477700372888</c:v>
                </c:pt>
                <c:pt idx="14195">
                  <c:v>18.867211647502099</c:v>
                </c:pt>
                <c:pt idx="14196">
                  <c:v>18.866944570581847</c:v>
                </c:pt>
                <c:pt idx="14197">
                  <c:v>18.866676466541499</c:v>
                </c:pt>
                <c:pt idx="14198">
                  <c:v>18.866407332302948</c:v>
                </c:pt>
                <c:pt idx="14199">
                  <c:v>18.866137164784099</c:v>
                </c:pt>
                <c:pt idx="14200">
                  <c:v>18.865865960895039</c:v>
                </c:pt>
                <c:pt idx="14201">
                  <c:v>18.865593717540289</c:v>
                </c:pt>
                <c:pt idx="14202">
                  <c:v>18.865320431619196</c:v>
                </c:pt>
                <c:pt idx="14203">
                  <c:v>18.865046100024767</c:v>
                </c:pt>
                <c:pt idx="14204">
                  <c:v>18.864770719644035</c:v>
                </c:pt>
                <c:pt idx="14205">
                  <c:v>18.864494287357289</c:v>
                </c:pt>
                <c:pt idx="14206">
                  <c:v>18.864216800039689</c:v>
                </c:pt>
                <c:pt idx="14207">
                  <c:v>18.863938254560587</c:v>
                </c:pt>
                <c:pt idx="14208">
                  <c:v>18.863658647782401</c:v>
                </c:pt>
                <c:pt idx="14209">
                  <c:v>18.863377976562063</c:v>
                </c:pt>
                <c:pt idx="14210">
                  <c:v>18.863096237751009</c:v>
                </c:pt>
                <c:pt idx="14211">
                  <c:v>18.862813428194201</c:v>
                </c:pt>
                <c:pt idx="14212">
                  <c:v>18.862529544729689</c:v>
                </c:pt>
                <c:pt idx="14213">
                  <c:v>18.86224458419191</c:v>
                </c:pt>
                <c:pt idx="14214">
                  <c:v>18.861958543407201</c:v>
                </c:pt>
                <c:pt idx="14215">
                  <c:v>18.861671419196298</c:v>
                </c:pt>
                <c:pt idx="14216">
                  <c:v>18.861383208374289</c:v>
                </c:pt>
                <c:pt idx="14217">
                  <c:v>18.861093907750501</c:v>
                </c:pt>
                <c:pt idx="14218">
                  <c:v>18.860803514127689</c:v>
                </c:pt>
                <c:pt idx="14219">
                  <c:v>18.860512024302889</c:v>
                </c:pt>
                <c:pt idx="14220">
                  <c:v>18.860219435067489</c:v>
                </c:pt>
                <c:pt idx="14221">
                  <c:v>18.859925743206738</c:v>
                </c:pt>
                <c:pt idx="14222">
                  <c:v>18.859630945498399</c:v>
                </c:pt>
                <c:pt idx="14223">
                  <c:v>18.8593350387168</c:v>
                </c:pt>
                <c:pt idx="14224">
                  <c:v>18.859038019628535</c:v>
                </c:pt>
                <c:pt idx="14225">
                  <c:v>18.858739884994225</c:v>
                </c:pt>
                <c:pt idx="14226">
                  <c:v>18.858440631569749</c:v>
                </c:pt>
                <c:pt idx="14227">
                  <c:v>18.858140256104189</c:v>
                </c:pt>
                <c:pt idx="14228">
                  <c:v>18.857838755339898</c:v>
                </c:pt>
                <c:pt idx="14229">
                  <c:v>18.857536126014235</c:v>
                </c:pt>
                <c:pt idx="14230">
                  <c:v>18.857232364858305</c:v>
                </c:pt>
                <c:pt idx="14231">
                  <c:v>18.856927468597231</c:v>
                </c:pt>
                <c:pt idx="14232">
                  <c:v>18.856621433949886</c:v>
                </c:pt>
                <c:pt idx="14233">
                  <c:v>18.856314257629599</c:v>
                </c:pt>
                <c:pt idx="14234">
                  <c:v>18.856005936343287</c:v>
                </c:pt>
                <c:pt idx="14235">
                  <c:v>18.855696466792001</c:v>
                </c:pt>
                <c:pt idx="14236">
                  <c:v>18.855385845671002</c:v>
                </c:pt>
                <c:pt idx="14237">
                  <c:v>18.8550740696692</c:v>
                </c:pt>
                <c:pt idx="14238">
                  <c:v>18.854761135469701</c:v>
                </c:pt>
                <c:pt idx="14239">
                  <c:v>18.854447039749587</c:v>
                </c:pt>
                <c:pt idx="14240">
                  <c:v>18.854131779180101</c:v>
                </c:pt>
                <c:pt idx="14241">
                  <c:v>18.853815350426231</c:v>
                </c:pt>
                <c:pt idx="14242">
                  <c:v>18.853497750147</c:v>
                </c:pt>
                <c:pt idx="14243">
                  <c:v>18.853178974995501</c:v>
                </c:pt>
                <c:pt idx="14244">
                  <c:v>18.852859021619135</c:v>
                </c:pt>
                <c:pt idx="14245">
                  <c:v>18.852537886658599</c:v>
                </c:pt>
                <c:pt idx="14246">
                  <c:v>18.852215566749202</c:v>
                </c:pt>
                <c:pt idx="14247">
                  <c:v>18.8518920585202</c:v>
                </c:pt>
                <c:pt idx="14248">
                  <c:v>18.851567358594721</c:v>
                </c:pt>
                <c:pt idx="14249">
                  <c:v>18.851241463589435</c:v>
                </c:pt>
                <c:pt idx="14250">
                  <c:v>18.850914370115888</c:v>
                </c:pt>
                <c:pt idx="14251">
                  <c:v>18.850586074779052</c:v>
                </c:pt>
                <c:pt idx="14252">
                  <c:v>18.850256574178687</c:v>
                </c:pt>
                <c:pt idx="14253">
                  <c:v>18.849925864907288</c:v>
                </c:pt>
                <c:pt idx="14254">
                  <c:v>18.849593943552186</c:v>
                </c:pt>
                <c:pt idx="14255">
                  <c:v>18.849260806694701</c:v>
                </c:pt>
                <c:pt idx="14256">
                  <c:v>18.848926450909889</c:v>
                </c:pt>
                <c:pt idx="14257">
                  <c:v>18.848590872766685</c:v>
                </c:pt>
                <c:pt idx="14258">
                  <c:v>18.848254068829601</c:v>
                </c:pt>
                <c:pt idx="14259">
                  <c:v>18.847916035654531</c:v>
                </c:pt>
                <c:pt idx="14260">
                  <c:v>18.8475767697932</c:v>
                </c:pt>
                <c:pt idx="14261">
                  <c:v>18.847236267790887</c:v>
                </c:pt>
                <c:pt idx="14262">
                  <c:v>18.846894526187</c:v>
                </c:pt>
                <c:pt idx="14263">
                  <c:v>18.8465515415147</c:v>
                </c:pt>
                <c:pt idx="14264">
                  <c:v>18.846207310301192</c:v>
                </c:pt>
                <c:pt idx="14265">
                  <c:v>18.845861829068635</c:v>
                </c:pt>
                <c:pt idx="14266">
                  <c:v>18.845515094331123</c:v>
                </c:pt>
                <c:pt idx="14267">
                  <c:v>18.8451671025995</c:v>
                </c:pt>
                <c:pt idx="14268">
                  <c:v>18.844817850376099</c:v>
                </c:pt>
                <c:pt idx="14269">
                  <c:v>18.8444673341589</c:v>
                </c:pt>
                <c:pt idx="14270">
                  <c:v>18.844115550439302</c:v>
                </c:pt>
                <c:pt idx="14271">
                  <c:v>18.843762495702688</c:v>
                </c:pt>
                <c:pt idx="14272">
                  <c:v>18.843408166428901</c:v>
                </c:pt>
                <c:pt idx="14273">
                  <c:v>18.703789820770481</c:v>
                </c:pt>
                <c:pt idx="14274">
                  <c:v>18.702986574985971</c:v>
                </c:pt>
                <c:pt idx="14275">
                  <c:v>18.702180983203089</c:v>
                </c:pt>
                <c:pt idx="14276">
                  <c:v>18.701373040544802</c:v>
                </c:pt>
                <c:pt idx="14277">
                  <c:v>18.700562742129371</c:v>
                </c:pt>
                <c:pt idx="14278">
                  <c:v>18.6997500830722</c:v>
                </c:pt>
                <c:pt idx="14279">
                  <c:v>18.698935058482835</c:v>
                </c:pt>
                <c:pt idx="14280">
                  <c:v>18.698117663467187</c:v>
                </c:pt>
                <c:pt idx="14281">
                  <c:v>18.697297893127502</c:v>
                </c:pt>
                <c:pt idx="14282">
                  <c:v>18.6964757425614</c:v>
                </c:pt>
                <c:pt idx="14283">
                  <c:v>18.695651206862188</c:v>
                </c:pt>
                <c:pt idx="14284">
                  <c:v>18.694824281119399</c:v>
                </c:pt>
                <c:pt idx="14285">
                  <c:v>18.693994960418493</c:v>
                </c:pt>
                <c:pt idx="14286">
                  <c:v>18.6931632398395</c:v>
                </c:pt>
                <c:pt idx="14287">
                  <c:v>18.692329114460289</c:v>
                </c:pt>
                <c:pt idx="14288">
                  <c:v>18.691492579353486</c:v>
                </c:pt>
                <c:pt idx="14289">
                  <c:v>18.6906536295878</c:v>
                </c:pt>
                <c:pt idx="14290">
                  <c:v>18.689812260227789</c:v>
                </c:pt>
                <c:pt idx="14291">
                  <c:v>18.688968466334231</c:v>
                </c:pt>
                <c:pt idx="14292">
                  <c:v>18.688122242962983</c:v>
                </c:pt>
                <c:pt idx="14293">
                  <c:v>18.687273585168089</c:v>
                </c:pt>
                <c:pt idx="14294">
                  <c:v>18.686422487996602</c:v>
                </c:pt>
                <c:pt idx="14295">
                  <c:v>18.685568946493287</c:v>
                </c:pt>
                <c:pt idx="14296">
                  <c:v>18.684712955698799</c:v>
                </c:pt>
                <c:pt idx="14297">
                  <c:v>18.683854510649535</c:v>
                </c:pt>
                <c:pt idx="14298">
                  <c:v>18.682993606377789</c:v>
                </c:pt>
                <c:pt idx="14299">
                  <c:v>18.682130237912109</c:v>
                </c:pt>
                <c:pt idx="14300">
                  <c:v>18.681264400277801</c:v>
                </c:pt>
                <c:pt idx="14301">
                  <c:v>18.6803960884946</c:v>
                </c:pt>
                <c:pt idx="14302">
                  <c:v>18.679525297579499</c:v>
                </c:pt>
                <c:pt idx="14303">
                  <c:v>18.678652022545286</c:v>
                </c:pt>
                <c:pt idx="14304">
                  <c:v>18.677776258401</c:v>
                </c:pt>
                <c:pt idx="14305">
                  <c:v>18.676898000151631</c:v>
                </c:pt>
                <c:pt idx="14306">
                  <c:v>18.676017242798199</c:v>
                </c:pt>
                <c:pt idx="14307">
                  <c:v>18.675133981338089</c:v>
                </c:pt>
                <c:pt idx="14308">
                  <c:v>18.674248210765089</c:v>
                </c:pt>
                <c:pt idx="14309">
                  <c:v>18.673359926068535</c:v>
                </c:pt>
                <c:pt idx="14310">
                  <c:v>18.672469122233988</c:v>
                </c:pt>
                <c:pt idx="14311">
                  <c:v>18.671575794244301</c:v>
                </c:pt>
                <c:pt idx="14312">
                  <c:v>18.670679937076599</c:v>
                </c:pt>
                <c:pt idx="14313">
                  <c:v>18.669781545706289</c:v>
                </c:pt>
                <c:pt idx="14314">
                  <c:v>18.668880615103799</c:v>
                </c:pt>
                <c:pt idx="14315">
                  <c:v>18.66797714023631</c:v>
                </c:pt>
                <c:pt idx="14316">
                  <c:v>18.667071116066762</c:v>
                </c:pt>
                <c:pt idx="14317">
                  <c:v>18.666162537554289</c:v>
                </c:pt>
                <c:pt idx="14318">
                  <c:v>18.665251399655801</c:v>
                </c:pt>
                <c:pt idx="14319">
                  <c:v>18.664337697322686</c:v>
                </c:pt>
                <c:pt idx="14320">
                  <c:v>18.663421425503699</c:v>
                </c:pt>
                <c:pt idx="14321">
                  <c:v>18.662502579143169</c:v>
                </c:pt>
                <c:pt idx="14322">
                  <c:v>18.661581153183501</c:v>
                </c:pt>
                <c:pt idx="14323">
                  <c:v>18.660657142561089</c:v>
                </c:pt>
                <c:pt idx="14324">
                  <c:v>18.659730542210188</c:v>
                </c:pt>
                <c:pt idx="14325">
                  <c:v>18.658801347061299</c:v>
                </c:pt>
                <c:pt idx="14326">
                  <c:v>18.657869552041031</c:v>
                </c:pt>
                <c:pt idx="14327">
                  <c:v>18.656935152072876</c:v>
                </c:pt>
                <c:pt idx="14328">
                  <c:v>18.655998142075635</c:v>
                </c:pt>
                <c:pt idx="14329">
                  <c:v>18.655058516966299</c:v>
                </c:pt>
                <c:pt idx="14330">
                  <c:v>18.654116271656999</c:v>
                </c:pt>
                <c:pt idx="14331">
                  <c:v>18.653171401057236</c:v>
                </c:pt>
                <c:pt idx="14332">
                  <c:v>18.652223900071689</c:v>
                </c:pt>
                <c:pt idx="14333">
                  <c:v>18.651273763603331</c:v>
                </c:pt>
                <c:pt idx="14334">
                  <c:v>18.650320986550199</c:v>
                </c:pt>
                <c:pt idx="14335">
                  <c:v>18.649365563807731</c:v>
                </c:pt>
                <c:pt idx="14336">
                  <c:v>18.648407490267587</c:v>
                </c:pt>
                <c:pt idx="14337">
                  <c:v>18.647446760818131</c:v>
                </c:pt>
                <c:pt idx="14338">
                  <c:v>18.646483370343748</c:v>
                </c:pt>
                <c:pt idx="14339">
                  <c:v>18.645517313726781</c:v>
                </c:pt>
                <c:pt idx="14340">
                  <c:v>18.644548585844987</c:v>
                </c:pt>
                <c:pt idx="14341">
                  <c:v>18.643577181572986</c:v>
                </c:pt>
                <c:pt idx="14342">
                  <c:v>18.642603095782189</c:v>
                </c:pt>
                <c:pt idx="14343">
                  <c:v>18.641626323340802</c:v>
                </c:pt>
                <c:pt idx="14344">
                  <c:v>18.640646859113371</c:v>
                </c:pt>
                <c:pt idx="14345">
                  <c:v>18.639664697962001</c:v>
                </c:pt>
                <c:pt idx="14346">
                  <c:v>18.638679834744089</c:v>
                </c:pt>
                <c:pt idx="14347">
                  <c:v>18.637692264315099</c:v>
                </c:pt>
                <c:pt idx="14348">
                  <c:v>18.6367019815264</c:v>
                </c:pt>
                <c:pt idx="14349">
                  <c:v>18.6357089812265</c:v>
                </c:pt>
                <c:pt idx="14350">
                  <c:v>18.6347132582606</c:v>
                </c:pt>
                <c:pt idx="14351">
                  <c:v>18.6337148074707</c:v>
                </c:pt>
                <c:pt idx="14352">
                  <c:v>18.6327136236957</c:v>
                </c:pt>
                <c:pt idx="14353">
                  <c:v>18.631709701770987</c:v>
                </c:pt>
                <c:pt idx="14354">
                  <c:v>18.630703036529056</c:v>
                </c:pt>
                <c:pt idx="14355">
                  <c:v>18.629693622799799</c:v>
                </c:pt>
                <c:pt idx="14356">
                  <c:v>18.628681455408731</c:v>
                </c:pt>
                <c:pt idx="14357">
                  <c:v>18.627666529179187</c:v>
                </c:pt>
                <c:pt idx="14358">
                  <c:v>18.626648838930812</c:v>
                </c:pt>
                <c:pt idx="14359">
                  <c:v>18.625628379481487</c:v>
                </c:pt>
                <c:pt idx="14360">
                  <c:v>18.624605145644235</c:v>
                </c:pt>
                <c:pt idx="14361">
                  <c:v>18.623579132229686</c:v>
                </c:pt>
                <c:pt idx="14362">
                  <c:v>18.622550334046199</c:v>
                </c:pt>
                <c:pt idx="14363">
                  <c:v>18.621518745898335</c:v>
                </c:pt>
                <c:pt idx="14364">
                  <c:v>18.620484362587501</c:v>
                </c:pt>
                <c:pt idx="14365">
                  <c:v>18.6194471789129</c:v>
                </c:pt>
                <c:pt idx="14366">
                  <c:v>18.618407189670201</c:v>
                </c:pt>
                <c:pt idx="14367">
                  <c:v>18.617364389652408</c:v>
                </c:pt>
                <c:pt idx="14368">
                  <c:v>18.616318773648835</c:v>
                </c:pt>
                <c:pt idx="14369">
                  <c:v>18.615270336447001</c:v>
                </c:pt>
                <c:pt idx="14370">
                  <c:v>18.614219072830899</c:v>
                </c:pt>
                <c:pt idx="14371">
                  <c:v>18.6131649775818</c:v>
                </c:pt>
                <c:pt idx="14372">
                  <c:v>18.6121080454779</c:v>
                </c:pt>
                <c:pt idx="14373">
                  <c:v>18.611048271294798</c:v>
                </c:pt>
                <c:pt idx="14374">
                  <c:v>18.609985649805221</c:v>
                </c:pt>
                <c:pt idx="14375">
                  <c:v>18.608920175778501</c:v>
                </c:pt>
                <c:pt idx="14376">
                  <c:v>18.607851843982235</c:v>
                </c:pt>
                <c:pt idx="14377">
                  <c:v>18.6067806491805</c:v>
                </c:pt>
                <c:pt idx="14378">
                  <c:v>18.60570658613447</c:v>
                </c:pt>
                <c:pt idx="14379">
                  <c:v>18.604629649603599</c:v>
                </c:pt>
                <c:pt idx="14380">
                  <c:v>18.603549834342747</c:v>
                </c:pt>
                <c:pt idx="14381">
                  <c:v>18.6024671351067</c:v>
                </c:pt>
                <c:pt idx="14382">
                  <c:v>18.601381546644731</c:v>
                </c:pt>
                <c:pt idx="14383">
                  <c:v>18.600293063705099</c:v>
                </c:pt>
                <c:pt idx="14384">
                  <c:v>18.599201681033186</c:v>
                </c:pt>
                <c:pt idx="14385">
                  <c:v>18.598107393371112</c:v>
                </c:pt>
                <c:pt idx="14386">
                  <c:v>18.597010195459831</c:v>
                </c:pt>
                <c:pt idx="14387">
                  <c:v>18.595910082035488</c:v>
                </c:pt>
                <c:pt idx="14388">
                  <c:v>18.594807047833498</c:v>
                </c:pt>
                <c:pt idx="14389">
                  <c:v>18.593701087585689</c:v>
                </c:pt>
                <c:pt idx="14390">
                  <c:v>18.592592196021489</c:v>
                </c:pt>
                <c:pt idx="14391">
                  <c:v>18.591480367868705</c:v>
                </c:pt>
                <c:pt idx="14392">
                  <c:v>18.590365597851001</c:v>
                </c:pt>
                <c:pt idx="14393">
                  <c:v>18.589247880690689</c:v>
                </c:pt>
                <c:pt idx="14394">
                  <c:v>18.588127211106876</c:v>
                </c:pt>
                <c:pt idx="14395">
                  <c:v>18.587003583817602</c:v>
                </c:pt>
                <c:pt idx="14396">
                  <c:v>18.585876993536289</c:v>
                </c:pt>
                <c:pt idx="14397">
                  <c:v>18.584747434975295</c:v>
                </c:pt>
                <c:pt idx="14398">
                  <c:v>18.583614902844989</c:v>
                </c:pt>
                <c:pt idx="14399">
                  <c:v>18.582479391852086</c:v>
                </c:pt>
                <c:pt idx="14400">
                  <c:v>18.581340896701025</c:v>
                </c:pt>
                <c:pt idx="14401">
                  <c:v>18.580199412095499</c:v>
                </c:pt>
                <c:pt idx="14402">
                  <c:v>18.579054932734699</c:v>
                </c:pt>
                <c:pt idx="14403">
                  <c:v>18.577907453316936</c:v>
                </c:pt>
                <c:pt idx="14404">
                  <c:v>18.576756968537087</c:v>
                </c:pt>
                <c:pt idx="14405">
                  <c:v>18.575603473088989</c:v>
                </c:pt>
                <c:pt idx="14406">
                  <c:v>18.574446961663487</c:v>
                </c:pt>
                <c:pt idx="14407">
                  <c:v>18.573287428949001</c:v>
                </c:pt>
                <c:pt idx="14408">
                  <c:v>18.572124869631889</c:v>
                </c:pt>
                <c:pt idx="14409">
                  <c:v>18.570959278396799</c:v>
                </c:pt>
                <c:pt idx="14410">
                  <c:v>18.569790649924947</c:v>
                </c:pt>
                <c:pt idx="14411">
                  <c:v>18.568618978897089</c:v>
                </c:pt>
                <c:pt idx="14412">
                  <c:v>18.567444259990189</c:v>
                </c:pt>
                <c:pt idx="14413">
                  <c:v>18.566266487879702</c:v>
                </c:pt>
                <c:pt idx="14414">
                  <c:v>18.5650856572389</c:v>
                </c:pt>
                <c:pt idx="14415">
                  <c:v>18.563901762739199</c:v>
                </c:pt>
                <c:pt idx="14416">
                  <c:v>18.562714799049587</c:v>
                </c:pt>
                <c:pt idx="14417">
                  <c:v>18.561524760836999</c:v>
                </c:pt>
                <c:pt idx="14418">
                  <c:v>18.560331642766101</c:v>
                </c:pt>
                <c:pt idx="14419">
                  <c:v>18.5591354395007</c:v>
                </c:pt>
                <c:pt idx="14420">
                  <c:v>18.557936145700801</c:v>
                </c:pt>
                <c:pt idx="14421">
                  <c:v>18.556733756025402</c:v>
                </c:pt>
                <c:pt idx="14422">
                  <c:v>18.555528265131489</c:v>
                </c:pt>
                <c:pt idx="14423">
                  <c:v>18.554319667674001</c:v>
                </c:pt>
                <c:pt idx="14424">
                  <c:v>18.553107958305802</c:v>
                </c:pt>
                <c:pt idx="14425">
                  <c:v>18.551893131677801</c:v>
                </c:pt>
                <c:pt idx="14426">
                  <c:v>18.5506751824391</c:v>
                </c:pt>
                <c:pt idx="14427">
                  <c:v>18.549454105237</c:v>
                </c:pt>
                <c:pt idx="14428">
                  <c:v>18.548229894716489</c:v>
                </c:pt>
                <c:pt idx="14429">
                  <c:v>18.547002545521394</c:v>
                </c:pt>
                <c:pt idx="14430">
                  <c:v>18.545772052293486</c:v>
                </c:pt>
                <c:pt idx="14431">
                  <c:v>18.544538409672001</c:v>
                </c:pt>
                <c:pt idx="14432">
                  <c:v>18.543301612295</c:v>
                </c:pt>
                <c:pt idx="14433">
                  <c:v>18.5420616547989</c:v>
                </c:pt>
                <c:pt idx="14434">
                  <c:v>18.540818531817902</c:v>
                </c:pt>
                <c:pt idx="14435">
                  <c:v>18.539572237984789</c:v>
                </c:pt>
                <c:pt idx="14436">
                  <c:v>18.538322767930499</c:v>
                </c:pt>
                <c:pt idx="14437">
                  <c:v>18.537070116284635</c:v>
                </c:pt>
                <c:pt idx="14438">
                  <c:v>18.535814277673602</c:v>
                </c:pt>
                <c:pt idx="14439">
                  <c:v>18.534555246724388</c:v>
                </c:pt>
                <c:pt idx="14440">
                  <c:v>18.533293018060899</c:v>
                </c:pt>
                <c:pt idx="14441">
                  <c:v>18.532027586305489</c:v>
                </c:pt>
                <c:pt idx="14442">
                  <c:v>18.530758946079601</c:v>
                </c:pt>
                <c:pt idx="14443">
                  <c:v>18.529487092002199</c:v>
                </c:pt>
                <c:pt idx="14444">
                  <c:v>18.528212018691089</c:v>
                </c:pt>
                <c:pt idx="14445">
                  <c:v>18.526933720762788</c:v>
                </c:pt>
                <c:pt idx="14446">
                  <c:v>18.525652192831689</c:v>
                </c:pt>
                <c:pt idx="14447">
                  <c:v>18.524367429511301</c:v>
                </c:pt>
                <c:pt idx="14448">
                  <c:v>18.523079425413101</c:v>
                </c:pt>
                <c:pt idx="14449">
                  <c:v>18.5217881751474</c:v>
                </c:pt>
                <c:pt idx="14450">
                  <c:v>18.520493673322594</c:v>
                </c:pt>
                <c:pt idx="14451">
                  <c:v>18.519195914547005</c:v>
                </c:pt>
                <c:pt idx="14452">
                  <c:v>18.517894893425531</c:v>
                </c:pt>
                <c:pt idx="14453">
                  <c:v>18.516590604562989</c:v>
                </c:pt>
                <c:pt idx="14454">
                  <c:v>18.515283042562587</c:v>
                </c:pt>
                <c:pt idx="14455">
                  <c:v>18.5139722020261</c:v>
                </c:pt>
                <c:pt idx="14456">
                  <c:v>18.512658077553802</c:v>
                </c:pt>
                <c:pt idx="14457">
                  <c:v>18.5113406637448</c:v>
                </c:pt>
                <c:pt idx="14458">
                  <c:v>18.510019955197102</c:v>
                </c:pt>
                <c:pt idx="14459">
                  <c:v>18.508695946507089</c:v>
                </c:pt>
                <c:pt idx="14460">
                  <c:v>18.507368632270001</c:v>
                </c:pt>
                <c:pt idx="14461">
                  <c:v>18.506038007079788</c:v>
                </c:pt>
                <c:pt idx="14462">
                  <c:v>18.504704065529499</c:v>
                </c:pt>
                <c:pt idx="14463">
                  <c:v>18.5033668022105</c:v>
                </c:pt>
                <c:pt idx="14464">
                  <c:v>18.502026211713012</c:v>
                </c:pt>
                <c:pt idx="14465">
                  <c:v>18.500682288626823</c:v>
                </c:pt>
                <c:pt idx="14466">
                  <c:v>18.499335027540099</c:v>
                </c:pt>
                <c:pt idx="14467">
                  <c:v>18.497984423039231</c:v>
                </c:pt>
                <c:pt idx="14468">
                  <c:v>18.496630469710286</c:v>
                </c:pt>
                <c:pt idx="14469">
                  <c:v>18.495273162138187</c:v>
                </c:pt>
                <c:pt idx="14470">
                  <c:v>18.493912494906802</c:v>
                </c:pt>
                <c:pt idx="14471">
                  <c:v>18.492548462598599</c:v>
                </c:pt>
                <c:pt idx="14472">
                  <c:v>18.491181059795405</c:v>
                </c:pt>
                <c:pt idx="14473">
                  <c:v>18.489810281077652</c:v>
                </c:pt>
                <c:pt idx="14474">
                  <c:v>18.488436121025472</c:v>
                </c:pt>
                <c:pt idx="14475">
                  <c:v>18.487058574217802</c:v>
                </c:pt>
                <c:pt idx="14476">
                  <c:v>18.48567763523144</c:v>
                </c:pt>
                <c:pt idx="14477">
                  <c:v>18.484293298644602</c:v>
                </c:pt>
                <c:pt idx="14478">
                  <c:v>18.482905559032289</c:v>
                </c:pt>
                <c:pt idx="14479">
                  <c:v>18.481514410969641</c:v>
                </c:pt>
                <c:pt idx="14480">
                  <c:v>18.480119849031283</c:v>
                </c:pt>
                <c:pt idx="14481">
                  <c:v>18.478721867790952</c:v>
                </c:pt>
                <c:pt idx="14482">
                  <c:v>18.477320461821002</c:v>
                </c:pt>
                <c:pt idx="14483">
                  <c:v>18.475915625692931</c:v>
                </c:pt>
                <c:pt idx="14484">
                  <c:v>18.474507353977696</c:v>
                </c:pt>
                <c:pt idx="14485">
                  <c:v>18.473095641246299</c:v>
                </c:pt>
                <c:pt idx="14486">
                  <c:v>18.471680482067789</c:v>
                </c:pt>
                <c:pt idx="14487">
                  <c:v>18.470261871010987</c:v>
                </c:pt>
                <c:pt idx="14488">
                  <c:v>18.468839802644023</c:v>
                </c:pt>
                <c:pt idx="14489">
                  <c:v>18.467414271534729</c:v>
                </c:pt>
                <c:pt idx="14490">
                  <c:v>18.465985272250087</c:v>
                </c:pt>
                <c:pt idx="14491">
                  <c:v>18.464552799355786</c:v>
                </c:pt>
                <c:pt idx="14492">
                  <c:v>18.46311684741724</c:v>
                </c:pt>
                <c:pt idx="14493">
                  <c:v>18.461677411000405</c:v>
                </c:pt>
                <c:pt idx="14494">
                  <c:v>18.460234484668696</c:v>
                </c:pt>
                <c:pt idx="14495">
                  <c:v>18.458788062986986</c:v>
                </c:pt>
                <c:pt idx="14496">
                  <c:v>18.457338140517887</c:v>
                </c:pt>
                <c:pt idx="14497">
                  <c:v>18.455884711824631</c:v>
                </c:pt>
                <c:pt idx="14498">
                  <c:v>18.454427771469589</c:v>
                </c:pt>
                <c:pt idx="14499">
                  <c:v>18.452967314014735</c:v>
                </c:pt>
                <c:pt idx="14500">
                  <c:v>18.451503334021016</c:v>
                </c:pt>
                <c:pt idx="14501">
                  <c:v>18.450035826050701</c:v>
                </c:pt>
                <c:pt idx="14502">
                  <c:v>18.448564784663489</c:v>
                </c:pt>
                <c:pt idx="14503">
                  <c:v>18.447090204419986</c:v>
                </c:pt>
                <c:pt idx="14504">
                  <c:v>18.445612079879776</c:v>
                </c:pt>
                <c:pt idx="14505">
                  <c:v>18.444130405603786</c:v>
                </c:pt>
                <c:pt idx="14506">
                  <c:v>18.442645176149554</c:v>
                </c:pt>
                <c:pt idx="14507">
                  <c:v>18.441156386077786</c:v>
                </c:pt>
                <c:pt idx="14508">
                  <c:v>18.439664029946101</c:v>
                </c:pt>
                <c:pt idx="14509">
                  <c:v>18.438168102313288</c:v>
                </c:pt>
                <c:pt idx="14510">
                  <c:v>18.436668597737686</c:v>
                </c:pt>
                <c:pt idx="14511">
                  <c:v>18.435165510777502</c:v>
                </c:pt>
                <c:pt idx="14512">
                  <c:v>18.433658835990499</c:v>
                </c:pt>
                <c:pt idx="14513">
                  <c:v>18.432148567934487</c:v>
                </c:pt>
                <c:pt idx="14514">
                  <c:v>18.43063470116677</c:v>
                </c:pt>
                <c:pt idx="14515">
                  <c:v>18.42911723024547</c:v>
                </c:pt>
                <c:pt idx="14516">
                  <c:v>18.427596149727481</c:v>
                </c:pt>
                <c:pt idx="14517">
                  <c:v>18.4260714541706</c:v>
                </c:pt>
                <c:pt idx="14518">
                  <c:v>18.424543138131142</c:v>
                </c:pt>
                <c:pt idx="14519">
                  <c:v>18.423011196167689</c:v>
                </c:pt>
                <c:pt idx="14520">
                  <c:v>18.421475622836535</c:v>
                </c:pt>
                <c:pt idx="14521">
                  <c:v>18.419936412694931</c:v>
                </c:pt>
                <c:pt idx="14522">
                  <c:v>18.418393560300402</c:v>
                </c:pt>
                <c:pt idx="14523">
                  <c:v>18.416847060210301</c:v>
                </c:pt>
                <c:pt idx="14524">
                  <c:v>18.415296906981723</c:v>
                </c:pt>
                <c:pt idx="14525">
                  <c:v>18.413743095172723</c:v>
                </c:pt>
                <c:pt idx="14526">
                  <c:v>18.412185619340899</c:v>
                </c:pt>
                <c:pt idx="14527">
                  <c:v>18.410624474043587</c:v>
                </c:pt>
                <c:pt idx="14528">
                  <c:v>18.409059653838899</c:v>
                </c:pt>
                <c:pt idx="14529">
                  <c:v>18.407491153285001</c:v>
                </c:pt>
                <c:pt idx="14530">
                  <c:v>18.405918966940288</c:v>
                </c:pt>
                <c:pt idx="14531">
                  <c:v>18.404343089362989</c:v>
                </c:pt>
                <c:pt idx="14532">
                  <c:v>18.40276351511277</c:v>
                </c:pt>
                <c:pt idx="14533">
                  <c:v>18.401180238748289</c:v>
                </c:pt>
                <c:pt idx="14534">
                  <c:v>18.399593254828787</c:v>
                </c:pt>
                <c:pt idx="14535">
                  <c:v>18.398002557914189</c:v>
                </c:pt>
                <c:pt idx="14536">
                  <c:v>18.3964081425644</c:v>
                </c:pt>
                <c:pt idx="14537">
                  <c:v>18.394810003340101</c:v>
                </c:pt>
                <c:pt idx="14538">
                  <c:v>18.393208134801899</c:v>
                </c:pt>
                <c:pt idx="14539">
                  <c:v>18.391602531510916</c:v>
                </c:pt>
                <c:pt idx="14540">
                  <c:v>18.389993188029699</c:v>
                </c:pt>
                <c:pt idx="14541">
                  <c:v>18.388380098919502</c:v>
                </c:pt>
                <c:pt idx="14542">
                  <c:v>18.38676325874297</c:v>
                </c:pt>
                <c:pt idx="14543">
                  <c:v>18.385142662063558</c:v>
                </c:pt>
                <c:pt idx="14544">
                  <c:v>18.383518303445189</c:v>
                </c:pt>
                <c:pt idx="14545">
                  <c:v>18.381890177451435</c:v>
                </c:pt>
                <c:pt idx="14546">
                  <c:v>18.380258278647187</c:v>
                </c:pt>
                <c:pt idx="14547">
                  <c:v>18.378622601597627</c:v>
                </c:pt>
                <c:pt idx="14548">
                  <c:v>18.376983140869498</c:v>
                </c:pt>
                <c:pt idx="14549">
                  <c:v>18.375339891028489</c:v>
                </c:pt>
                <c:pt idx="14550">
                  <c:v>18.373692846642289</c:v>
                </c:pt>
                <c:pt idx="14551">
                  <c:v>18.372042002278789</c:v>
                </c:pt>
                <c:pt idx="14552">
                  <c:v>18.370387352506601</c:v>
                </c:pt>
                <c:pt idx="14553">
                  <c:v>18.368728891894989</c:v>
                </c:pt>
                <c:pt idx="14554">
                  <c:v>18.367066615014231</c:v>
                </c:pt>
                <c:pt idx="14555">
                  <c:v>18.365400516434889</c:v>
                </c:pt>
                <c:pt idx="14556">
                  <c:v>18.363730590728707</c:v>
                </c:pt>
                <c:pt idx="14557">
                  <c:v>18.36205683246877</c:v>
                </c:pt>
                <c:pt idx="14558">
                  <c:v>18.360379236227793</c:v>
                </c:pt>
                <c:pt idx="14559">
                  <c:v>18.3586977965806</c:v>
                </c:pt>
                <c:pt idx="14560">
                  <c:v>18.357012508101189</c:v>
                </c:pt>
                <c:pt idx="14561">
                  <c:v>18.355323365366687</c:v>
                </c:pt>
                <c:pt idx="14562">
                  <c:v>18.353630362953187</c:v>
                </c:pt>
                <c:pt idx="14563">
                  <c:v>18.351933495439031</c:v>
                </c:pt>
                <c:pt idx="14564">
                  <c:v>18.3502327574029</c:v>
                </c:pt>
                <c:pt idx="14565">
                  <c:v>18.348528143424687</c:v>
                </c:pt>
                <c:pt idx="14566">
                  <c:v>18.346819648085287</c:v>
                </c:pt>
                <c:pt idx="14567">
                  <c:v>18.345107265966586</c:v>
                </c:pt>
                <c:pt idx="14568">
                  <c:v>18.343390991651599</c:v>
                </c:pt>
                <c:pt idx="14569">
                  <c:v>18.341670819724389</c:v>
                </c:pt>
                <c:pt idx="14570">
                  <c:v>18.339946744770199</c:v>
                </c:pt>
                <c:pt idx="14571">
                  <c:v>18.338218761375401</c:v>
                </c:pt>
                <c:pt idx="14572">
                  <c:v>18.336486864127174</c:v>
                </c:pt>
                <c:pt idx="14573">
                  <c:v>18.334751047615214</c:v>
                </c:pt>
                <c:pt idx="14574">
                  <c:v>18.333011306427988</c:v>
                </c:pt>
                <c:pt idx="14575">
                  <c:v>18.331267635157605</c:v>
                </c:pt>
                <c:pt idx="14576">
                  <c:v>18.3295200283961</c:v>
                </c:pt>
                <c:pt idx="14577">
                  <c:v>18.327768480737287</c:v>
                </c:pt>
                <c:pt idx="14578">
                  <c:v>18.326012986776089</c:v>
                </c:pt>
                <c:pt idx="14579">
                  <c:v>18.3242535411087</c:v>
                </c:pt>
                <c:pt idx="14580">
                  <c:v>18.322490138332789</c:v>
                </c:pt>
                <c:pt idx="14581">
                  <c:v>18.320722773047589</c:v>
                </c:pt>
                <c:pt idx="14582">
                  <c:v>18.318951439853461</c:v>
                </c:pt>
                <c:pt idx="14583">
                  <c:v>18.317176133351605</c:v>
                </c:pt>
                <c:pt idx="14584">
                  <c:v>18.31539684814577</c:v>
                </c:pt>
                <c:pt idx="14585">
                  <c:v>18.313613578841089</c:v>
                </c:pt>
                <c:pt idx="14586">
                  <c:v>18.311826320043298</c:v>
                </c:pt>
                <c:pt idx="14587">
                  <c:v>18.3100350663602</c:v>
                </c:pt>
                <c:pt idx="14588">
                  <c:v>18.308239812400789</c:v>
                </c:pt>
                <c:pt idx="14589">
                  <c:v>18.306440552776689</c:v>
                </c:pt>
                <c:pt idx="14590">
                  <c:v>18.304637282099588</c:v>
                </c:pt>
                <c:pt idx="14591">
                  <c:v>18.302829994983689</c:v>
                </c:pt>
                <c:pt idx="14592">
                  <c:v>18.301018686044831</c:v>
                </c:pt>
                <c:pt idx="14593">
                  <c:v>18.299203349899987</c:v>
                </c:pt>
                <c:pt idx="14594">
                  <c:v>18.297383981168402</c:v>
                </c:pt>
                <c:pt idx="14595">
                  <c:v>18.295560574470496</c:v>
                </c:pt>
                <c:pt idx="14596">
                  <c:v>18.293733124429089</c:v>
                </c:pt>
                <c:pt idx="14597">
                  <c:v>18.291901625668331</c:v>
                </c:pt>
                <c:pt idx="14598">
                  <c:v>18.290066072813602</c:v>
                </c:pt>
                <c:pt idx="14599">
                  <c:v>18.288226460492989</c:v>
                </c:pt>
                <c:pt idx="14600">
                  <c:v>18.286382783335778</c:v>
                </c:pt>
                <c:pt idx="14601">
                  <c:v>18.284535035973949</c:v>
                </c:pt>
                <c:pt idx="14602">
                  <c:v>18.282683213040489</c:v>
                </c:pt>
                <c:pt idx="14603">
                  <c:v>18.280827309170096</c:v>
                </c:pt>
                <c:pt idx="14604">
                  <c:v>18.278967319000635</c:v>
                </c:pt>
                <c:pt idx="14605">
                  <c:v>18.277103237170074</c:v>
                </c:pt>
                <c:pt idx="14606">
                  <c:v>18.275235058320586</c:v>
                </c:pt>
                <c:pt idx="14607">
                  <c:v>18.273362777094199</c:v>
                </c:pt>
                <c:pt idx="14608">
                  <c:v>18.271486388136289</c:v>
                </c:pt>
                <c:pt idx="14609">
                  <c:v>18.269605886093689</c:v>
                </c:pt>
                <c:pt idx="14610">
                  <c:v>18.267721265615499</c:v>
                </c:pt>
                <c:pt idx="14611">
                  <c:v>18.26583252135277</c:v>
                </c:pt>
                <c:pt idx="14612">
                  <c:v>18.263939647959059</c:v>
                </c:pt>
                <c:pt idx="14613">
                  <c:v>18.262042640089465</c:v>
                </c:pt>
                <c:pt idx="14614">
                  <c:v>18.260141492402099</c:v>
                </c:pt>
                <c:pt idx="14615">
                  <c:v>18.258236199555789</c:v>
                </c:pt>
                <c:pt idx="14616">
                  <c:v>18.256326756213099</c:v>
                </c:pt>
                <c:pt idx="14617">
                  <c:v>18.254413157037799</c:v>
                </c:pt>
                <c:pt idx="14618">
                  <c:v>18.252495396696435</c:v>
                </c:pt>
                <c:pt idx="14619">
                  <c:v>18.250573469857731</c:v>
                </c:pt>
                <c:pt idx="14620">
                  <c:v>18.24864737119227</c:v>
                </c:pt>
                <c:pt idx="14621">
                  <c:v>18.24671709537412</c:v>
                </c:pt>
                <c:pt idx="14622">
                  <c:v>18.244782637078789</c:v>
                </c:pt>
                <c:pt idx="14623">
                  <c:v>18.242843990983459</c:v>
                </c:pt>
                <c:pt idx="14624">
                  <c:v>18.240901151769599</c:v>
                </c:pt>
                <c:pt idx="14625">
                  <c:v>18.238954114119643</c:v>
                </c:pt>
                <c:pt idx="14626">
                  <c:v>18.237002872718289</c:v>
                </c:pt>
                <c:pt idx="14627">
                  <c:v>18.235047422254105</c:v>
                </c:pt>
                <c:pt idx="14628">
                  <c:v>18.233087757417035</c:v>
                </c:pt>
                <c:pt idx="14629">
                  <c:v>18.231123872899889</c:v>
                </c:pt>
                <c:pt idx="14630">
                  <c:v>18.229155763398236</c:v>
                </c:pt>
                <c:pt idx="14631">
                  <c:v>18.227183423609105</c:v>
                </c:pt>
                <c:pt idx="14632">
                  <c:v>18.225206848233565</c:v>
                </c:pt>
                <c:pt idx="14633">
                  <c:v>18.223226031974885</c:v>
                </c:pt>
                <c:pt idx="14634">
                  <c:v>18.221240969539089</c:v>
                </c:pt>
                <c:pt idx="14635">
                  <c:v>18.219251655633801</c:v>
                </c:pt>
                <c:pt idx="14636">
                  <c:v>18.2172580849703</c:v>
                </c:pt>
                <c:pt idx="14637">
                  <c:v>18.215260252262599</c:v>
                </c:pt>
                <c:pt idx="14638">
                  <c:v>18.213258152227031</c:v>
                </c:pt>
                <c:pt idx="14639">
                  <c:v>18.211251779583005</c:v>
                </c:pt>
                <c:pt idx="14640">
                  <c:v>18.209241129052735</c:v>
                </c:pt>
                <c:pt idx="14641">
                  <c:v>18.207226195360686</c:v>
                </c:pt>
                <c:pt idx="14642">
                  <c:v>18.205206973234876</c:v>
                </c:pt>
                <c:pt idx="14643">
                  <c:v>18.203183457406531</c:v>
                </c:pt>
                <c:pt idx="14644">
                  <c:v>18.201155642608231</c:v>
                </c:pt>
                <c:pt idx="14645">
                  <c:v>18.1991235235765</c:v>
                </c:pt>
                <c:pt idx="14646">
                  <c:v>18.197087095051035</c:v>
                </c:pt>
                <c:pt idx="14647">
                  <c:v>18.195046351773623</c:v>
                </c:pt>
                <c:pt idx="14648">
                  <c:v>18.193001288490535</c:v>
                </c:pt>
                <c:pt idx="14649">
                  <c:v>18.190951899949031</c:v>
                </c:pt>
                <c:pt idx="14650">
                  <c:v>18.1888981809009</c:v>
                </c:pt>
                <c:pt idx="14651">
                  <c:v>18.186840126100435</c:v>
                </c:pt>
                <c:pt idx="14652">
                  <c:v>18.184777730304987</c:v>
                </c:pt>
                <c:pt idx="14653">
                  <c:v>18.18271098827508</c:v>
                </c:pt>
                <c:pt idx="14654">
                  <c:v>18.180639894774785</c:v>
                </c:pt>
                <c:pt idx="14655">
                  <c:v>18.178564444571286</c:v>
                </c:pt>
                <c:pt idx="14656">
                  <c:v>18.176484632433699</c:v>
                </c:pt>
                <c:pt idx="14657">
                  <c:v>18.174400453135799</c:v>
                </c:pt>
                <c:pt idx="14658">
                  <c:v>18.172311901453899</c:v>
                </c:pt>
                <c:pt idx="14659">
                  <c:v>18.170218972167689</c:v>
                </c:pt>
                <c:pt idx="14660">
                  <c:v>18.168121660060802</c:v>
                </c:pt>
                <c:pt idx="14661">
                  <c:v>18.166019959918799</c:v>
                </c:pt>
                <c:pt idx="14662">
                  <c:v>18.163913866531789</c:v>
                </c:pt>
                <c:pt idx="14663">
                  <c:v>18.161803374692731</c:v>
                </c:pt>
                <c:pt idx="14664">
                  <c:v>18.1596884791979</c:v>
                </c:pt>
                <c:pt idx="14665">
                  <c:v>18.1575691748472</c:v>
                </c:pt>
                <c:pt idx="14666">
                  <c:v>18.1554454564439</c:v>
                </c:pt>
                <c:pt idx="14667">
                  <c:v>18.153317318794731</c:v>
                </c:pt>
                <c:pt idx="14668">
                  <c:v>18.151184756709831</c:v>
                </c:pt>
                <c:pt idx="14669">
                  <c:v>18.149047765002798</c:v>
                </c:pt>
                <c:pt idx="14670">
                  <c:v>18.146906338491</c:v>
                </c:pt>
                <c:pt idx="14671">
                  <c:v>18.144760471995188</c:v>
                </c:pt>
                <c:pt idx="14672">
                  <c:v>18.142610160339689</c:v>
                </c:pt>
                <c:pt idx="14673">
                  <c:v>18.14045539835271</c:v>
                </c:pt>
                <c:pt idx="14674">
                  <c:v>18.138296180865186</c:v>
                </c:pt>
                <c:pt idx="14675">
                  <c:v>18.136132502713089</c:v>
                </c:pt>
                <c:pt idx="14676">
                  <c:v>18.133964358735131</c:v>
                </c:pt>
                <c:pt idx="14677">
                  <c:v>18.1317917437738</c:v>
                </c:pt>
                <c:pt idx="14678">
                  <c:v>18.129614652675688</c:v>
                </c:pt>
                <c:pt idx="14679">
                  <c:v>18.1274330802908</c:v>
                </c:pt>
                <c:pt idx="14680">
                  <c:v>18.125247021473086</c:v>
                </c:pt>
                <c:pt idx="14681">
                  <c:v>18.1230564710803</c:v>
                </c:pt>
                <c:pt idx="14682">
                  <c:v>18.120861423973931</c:v>
                </c:pt>
                <c:pt idx="14683">
                  <c:v>18.118661875019505</c:v>
                </c:pt>
                <c:pt idx="14684">
                  <c:v>18.116457819086335</c:v>
                </c:pt>
                <c:pt idx="14685">
                  <c:v>18.114249251047287</c:v>
                </c:pt>
                <c:pt idx="14686">
                  <c:v>18.112036165779902</c:v>
                </c:pt>
                <c:pt idx="14687">
                  <c:v>18.109818558165188</c:v>
                </c:pt>
                <c:pt idx="14688">
                  <c:v>18.107596423088335</c:v>
                </c:pt>
                <c:pt idx="14689">
                  <c:v>18.105369755437899</c:v>
                </c:pt>
                <c:pt idx="14690">
                  <c:v>18.103138550107602</c:v>
                </c:pt>
                <c:pt idx="14691">
                  <c:v>18.100902801994501</c:v>
                </c:pt>
                <c:pt idx="14692">
                  <c:v>18.098662505999489</c:v>
                </c:pt>
                <c:pt idx="14693">
                  <c:v>18.096417657028699</c:v>
                </c:pt>
                <c:pt idx="14694">
                  <c:v>18.094168249990901</c:v>
                </c:pt>
                <c:pt idx="14695">
                  <c:v>18.0919142798002</c:v>
                </c:pt>
                <c:pt idx="14696">
                  <c:v>18.089655741374202</c:v>
                </c:pt>
                <c:pt idx="14697">
                  <c:v>18.087392629635186</c:v>
                </c:pt>
                <c:pt idx="14698">
                  <c:v>18.085124939508972</c:v>
                </c:pt>
                <c:pt idx="14699">
                  <c:v>18.082852665927089</c:v>
                </c:pt>
                <c:pt idx="14700">
                  <c:v>18.08057580382367</c:v>
                </c:pt>
                <c:pt idx="14701">
                  <c:v>18.078294348138289</c:v>
                </c:pt>
                <c:pt idx="14702">
                  <c:v>18.076008293814098</c:v>
                </c:pt>
                <c:pt idx="14703">
                  <c:v>18.073717635798989</c:v>
                </c:pt>
                <c:pt idx="14704">
                  <c:v>18.071422369045401</c:v>
                </c:pt>
                <c:pt idx="14705">
                  <c:v>18.069122488509734</c:v>
                </c:pt>
                <c:pt idx="14706">
                  <c:v>18.066817989153787</c:v>
                </c:pt>
                <c:pt idx="14707">
                  <c:v>18.0645088659425</c:v>
                </c:pt>
                <c:pt idx="14708">
                  <c:v>18.062195113846101</c:v>
                </c:pt>
                <c:pt idx="14709">
                  <c:v>18.059876727839235</c:v>
                </c:pt>
                <c:pt idx="14710">
                  <c:v>18.057553702900901</c:v>
                </c:pt>
                <c:pt idx="14711">
                  <c:v>18.055226034014886</c:v>
                </c:pt>
                <c:pt idx="14712">
                  <c:v>18.0528937161695</c:v>
                </c:pt>
                <c:pt idx="14713">
                  <c:v>18.050556744357699</c:v>
                </c:pt>
                <c:pt idx="14714">
                  <c:v>18.048215113576987</c:v>
                </c:pt>
                <c:pt idx="14715">
                  <c:v>18.045868818829501</c:v>
                </c:pt>
                <c:pt idx="14716">
                  <c:v>18.043517855121856</c:v>
                </c:pt>
                <c:pt idx="14717">
                  <c:v>18.041162217466788</c:v>
                </c:pt>
                <c:pt idx="14718">
                  <c:v>18.038801900879498</c:v>
                </c:pt>
                <c:pt idx="14719">
                  <c:v>18.036436900381489</c:v>
                </c:pt>
                <c:pt idx="14720">
                  <c:v>18.034067210999005</c:v>
                </c:pt>
                <c:pt idx="14721">
                  <c:v>18.031692827762502</c:v>
                </c:pt>
                <c:pt idx="14722">
                  <c:v>18.029313745707586</c:v>
                </c:pt>
                <c:pt idx="14723">
                  <c:v>18.026929959874899</c:v>
                </c:pt>
                <c:pt idx="14724">
                  <c:v>18.024541465309699</c:v>
                </c:pt>
                <c:pt idx="14725">
                  <c:v>18.022148257062089</c:v>
                </c:pt>
                <c:pt idx="14726">
                  <c:v>18.019750330188</c:v>
                </c:pt>
                <c:pt idx="14727">
                  <c:v>18.017347679747086</c:v>
                </c:pt>
                <c:pt idx="14728">
                  <c:v>18.014940300804735</c:v>
                </c:pt>
                <c:pt idx="14729">
                  <c:v>18.012528188431087</c:v>
                </c:pt>
                <c:pt idx="14730">
                  <c:v>18.010111337701687</c:v>
                </c:pt>
                <c:pt idx="14731">
                  <c:v>18.007689743696705</c:v>
                </c:pt>
                <c:pt idx="14732">
                  <c:v>18.005263401501686</c:v>
                </c:pt>
                <c:pt idx="14733">
                  <c:v>18.002832306207289</c:v>
                </c:pt>
                <c:pt idx="14734">
                  <c:v>18.000396452909289</c:v>
                </c:pt>
                <c:pt idx="14735">
                  <c:v>17.997955836708705</c:v>
                </c:pt>
                <c:pt idx="14736">
                  <c:v>17.995510452711489</c:v>
                </c:pt>
                <c:pt idx="14737">
                  <c:v>17.993060296029089</c:v>
                </c:pt>
                <c:pt idx="14738">
                  <c:v>17.990605361778286</c:v>
                </c:pt>
                <c:pt idx="14739">
                  <c:v>17.988145645080689</c:v>
                </c:pt>
                <c:pt idx="14740">
                  <c:v>17.985681141063804</c:v>
                </c:pt>
                <c:pt idx="14741">
                  <c:v>17.983211844860371</c:v>
                </c:pt>
                <c:pt idx="14742">
                  <c:v>17.980737751608189</c:v>
                </c:pt>
                <c:pt idx="14743">
                  <c:v>17.978258856450299</c:v>
                </c:pt>
                <c:pt idx="14744">
                  <c:v>17.975775154535587</c:v>
                </c:pt>
                <c:pt idx="14745">
                  <c:v>17.973286641018099</c:v>
                </c:pt>
                <c:pt idx="14746">
                  <c:v>17.970793311057687</c:v>
                </c:pt>
                <c:pt idx="14747">
                  <c:v>17.968295159819199</c:v>
                </c:pt>
                <c:pt idx="14748">
                  <c:v>17.965792182473084</c:v>
                </c:pt>
                <c:pt idx="14749">
                  <c:v>17.963284374196487</c:v>
                </c:pt>
                <c:pt idx="14750">
                  <c:v>17.960771730169778</c:v>
                </c:pt>
                <c:pt idx="14751">
                  <c:v>17.958254245581486</c:v>
                </c:pt>
                <c:pt idx="14752">
                  <c:v>17.955731915623378</c:v>
                </c:pt>
                <c:pt idx="14753">
                  <c:v>17.953204735495188</c:v>
                </c:pt>
                <c:pt idx="14754">
                  <c:v>17.950672700400187</c:v>
                </c:pt>
                <c:pt idx="14755">
                  <c:v>17.948135805548581</c:v>
                </c:pt>
                <c:pt idx="14756">
                  <c:v>17.945594046156486</c:v>
                </c:pt>
                <c:pt idx="14757">
                  <c:v>17.943047417444699</c:v>
                </c:pt>
                <c:pt idx="14758">
                  <c:v>17.940495914640501</c:v>
                </c:pt>
                <c:pt idx="14759">
                  <c:v>17.93793953297677</c:v>
                </c:pt>
                <c:pt idx="14760">
                  <c:v>17.935378267692901</c:v>
                </c:pt>
                <c:pt idx="14761">
                  <c:v>17.932812114032799</c:v>
                </c:pt>
                <c:pt idx="14762">
                  <c:v>17.930241067247199</c:v>
                </c:pt>
                <c:pt idx="14763">
                  <c:v>17.927665122592717</c:v>
                </c:pt>
                <c:pt idx="14764">
                  <c:v>17.925084275330658</c:v>
                </c:pt>
                <c:pt idx="14765">
                  <c:v>17.922498520730734</c:v>
                </c:pt>
                <c:pt idx="14766">
                  <c:v>17.919907854066601</c:v>
                </c:pt>
                <c:pt idx="14767">
                  <c:v>17.917312270618289</c:v>
                </c:pt>
                <c:pt idx="14768">
                  <c:v>17.914711765672131</c:v>
                </c:pt>
                <c:pt idx="14769">
                  <c:v>17.912106334520185</c:v>
                </c:pt>
                <c:pt idx="14770">
                  <c:v>17.909495972461574</c:v>
                </c:pt>
                <c:pt idx="14771">
                  <c:v>17.9068806748006</c:v>
                </c:pt>
                <c:pt idx="14772">
                  <c:v>17.904260436847405</c:v>
                </c:pt>
                <c:pt idx="14773">
                  <c:v>17.901635253918986</c:v>
                </c:pt>
                <c:pt idx="14774">
                  <c:v>17.075096288062152</c:v>
                </c:pt>
                <c:pt idx="14775">
                  <c:v>17.071096659053531</c:v>
                </c:pt>
                <c:pt idx="14776">
                  <c:v>17.067091166845625</c:v>
                </c:pt>
                <c:pt idx="14777">
                  <c:v>17.063079809123771</c:v>
                </c:pt>
                <c:pt idx="14778">
                  <c:v>17.059062583587789</c:v>
                </c:pt>
                <c:pt idx="14779">
                  <c:v>17.055039487947141</c:v>
                </c:pt>
                <c:pt idx="14780">
                  <c:v>17.051010519925587</c:v>
                </c:pt>
                <c:pt idx="14781">
                  <c:v>17.046975677257805</c:v>
                </c:pt>
                <c:pt idx="14782">
                  <c:v>17.042934957691799</c:v>
                </c:pt>
                <c:pt idx="14783">
                  <c:v>17.038888358987631</c:v>
                </c:pt>
                <c:pt idx="14784">
                  <c:v>17.034835878917701</c:v>
                </c:pt>
                <c:pt idx="14785">
                  <c:v>17.030777515267086</c:v>
                </c:pt>
                <c:pt idx="14786">
                  <c:v>17.026713265833067</c:v>
                </c:pt>
                <c:pt idx="14787">
                  <c:v>17.022643128425674</c:v>
                </c:pt>
                <c:pt idx="14788">
                  <c:v>17.0185671008676</c:v>
                </c:pt>
                <c:pt idx="14789">
                  <c:v>17.014485180993031</c:v>
                </c:pt>
                <c:pt idx="14790">
                  <c:v>17.010397366649801</c:v>
                </c:pt>
                <c:pt idx="14791">
                  <c:v>17.006303655697899</c:v>
                </c:pt>
                <c:pt idx="14792">
                  <c:v>17.002204046009787</c:v>
                </c:pt>
                <c:pt idx="14793">
                  <c:v>16.998098535470689</c:v>
                </c:pt>
                <c:pt idx="14794">
                  <c:v>16.993987121978531</c:v>
                </c:pt>
                <c:pt idx="14795">
                  <c:v>16.989869803443586</c:v>
                </c:pt>
                <c:pt idx="14796">
                  <c:v>16.985746577788515</c:v>
                </c:pt>
                <c:pt idx="14797">
                  <c:v>16.981617442950689</c:v>
                </c:pt>
                <c:pt idx="14798">
                  <c:v>16.977482396876987</c:v>
                </c:pt>
                <c:pt idx="14799">
                  <c:v>16.973341437528841</c:v>
                </c:pt>
                <c:pt idx="14800">
                  <c:v>16.969194562880887</c:v>
                </c:pt>
                <c:pt idx="14801">
                  <c:v>16.965041770918976</c:v>
                </c:pt>
                <c:pt idx="14802">
                  <c:v>16.960883059643699</c:v>
                </c:pt>
                <c:pt idx="14803">
                  <c:v>16.956718427066299</c:v>
                </c:pt>
                <c:pt idx="14804">
                  <c:v>16.952547871211969</c:v>
                </c:pt>
                <c:pt idx="14805">
                  <c:v>16.948371390119586</c:v>
                </c:pt>
                <c:pt idx="14806">
                  <c:v>16.944188981839087</c:v>
                </c:pt>
                <c:pt idx="14807">
                  <c:v>16.940000644434289</c:v>
                </c:pt>
                <c:pt idx="14808">
                  <c:v>16.935806375981734</c:v>
                </c:pt>
                <c:pt idx="14809">
                  <c:v>16.931606174571378</c:v>
                </c:pt>
                <c:pt idx="14810">
                  <c:v>16.927400038305489</c:v>
                </c:pt>
                <c:pt idx="14811">
                  <c:v>16.923187965299405</c:v>
                </c:pt>
                <c:pt idx="14812">
                  <c:v>16.918969953681302</c:v>
                </c:pt>
                <c:pt idx="14813">
                  <c:v>16.914746001592789</c:v>
                </c:pt>
                <c:pt idx="14814">
                  <c:v>16.910516107188187</c:v>
                </c:pt>
                <c:pt idx="14815">
                  <c:v>16.906280268634987</c:v>
                </c:pt>
                <c:pt idx="14816">
                  <c:v>16.902038484113689</c:v>
                </c:pt>
                <c:pt idx="14817">
                  <c:v>16.897790751817901</c:v>
                </c:pt>
                <c:pt idx="14818">
                  <c:v>16.893537069954199</c:v>
                </c:pt>
                <c:pt idx="14819">
                  <c:v>16.8892774367424</c:v>
                </c:pt>
                <c:pt idx="14820">
                  <c:v>16.885011850415488</c:v>
                </c:pt>
                <c:pt idx="14821">
                  <c:v>16.880740309219174</c:v>
                </c:pt>
                <c:pt idx="14822">
                  <c:v>16.8764628114135</c:v>
                </c:pt>
                <c:pt idx="14823">
                  <c:v>16.872179355270099</c:v>
                </c:pt>
                <c:pt idx="14824">
                  <c:v>16.8678899390749</c:v>
                </c:pt>
                <c:pt idx="14825">
                  <c:v>16.863594561126789</c:v>
                </c:pt>
                <c:pt idx="14826">
                  <c:v>16.859293219737786</c:v>
                </c:pt>
                <c:pt idx="14827">
                  <c:v>16.854985913233769</c:v>
                </c:pt>
                <c:pt idx="14828">
                  <c:v>16.8506726399524</c:v>
                </c:pt>
                <c:pt idx="14829">
                  <c:v>16.846353398246531</c:v>
                </c:pt>
                <c:pt idx="14830">
                  <c:v>16.842028186481102</c:v>
                </c:pt>
                <c:pt idx="14831">
                  <c:v>16.837697003034801</c:v>
                </c:pt>
                <c:pt idx="14832">
                  <c:v>16.8333598462998</c:v>
                </c:pt>
                <c:pt idx="14833">
                  <c:v>16.829016714681199</c:v>
                </c:pt>
                <c:pt idx="14834">
                  <c:v>16.824667606597988</c:v>
                </c:pt>
                <c:pt idx="14835">
                  <c:v>16.8203125204824</c:v>
                </c:pt>
                <c:pt idx="14836">
                  <c:v>16.815951454779835</c:v>
                </c:pt>
                <c:pt idx="14837">
                  <c:v>16.811584407949631</c:v>
                </c:pt>
                <c:pt idx="14838">
                  <c:v>16.8072113784641</c:v>
                </c:pt>
                <c:pt idx="14839">
                  <c:v>16.802832364809401</c:v>
                </c:pt>
                <c:pt idx="14840">
                  <c:v>16.798447365485089</c:v>
                </c:pt>
                <c:pt idx="14841">
                  <c:v>16.794056379004498</c:v>
                </c:pt>
                <c:pt idx="14842">
                  <c:v>16.789659403893889</c:v>
                </c:pt>
                <c:pt idx="14843">
                  <c:v>16.785256438693686</c:v>
                </c:pt>
                <c:pt idx="14844">
                  <c:v>16.780847481957586</c:v>
                </c:pt>
                <c:pt idx="14845">
                  <c:v>16.776432532252663</c:v>
                </c:pt>
                <c:pt idx="14846">
                  <c:v>16.772011588160556</c:v>
                </c:pt>
                <c:pt idx="14847">
                  <c:v>16.767584648275786</c:v>
                </c:pt>
                <c:pt idx="14848">
                  <c:v>16.76315171120623</c:v>
                </c:pt>
                <c:pt idx="14849">
                  <c:v>16.758712775573684</c:v>
                </c:pt>
                <c:pt idx="14850">
                  <c:v>16.754267840015</c:v>
                </c:pt>
                <c:pt idx="14851">
                  <c:v>16.749816903178289</c:v>
                </c:pt>
                <c:pt idx="14852">
                  <c:v>16.745359963726827</c:v>
                </c:pt>
                <c:pt idx="14853">
                  <c:v>16.740897020338199</c:v>
                </c:pt>
                <c:pt idx="14854">
                  <c:v>16.736428071702289</c:v>
                </c:pt>
                <c:pt idx="14855">
                  <c:v>16.731953116523705</c:v>
                </c:pt>
                <c:pt idx="14856">
                  <c:v>16.727472153520687</c:v>
                </c:pt>
                <c:pt idx="14857">
                  <c:v>16.722985181425088</c:v>
                </c:pt>
                <c:pt idx="14858">
                  <c:v>16.718492198982787</c:v>
                </c:pt>
                <c:pt idx="14859">
                  <c:v>16.7139932049535</c:v>
                </c:pt>
                <c:pt idx="14860">
                  <c:v>16.709488198110705</c:v>
                </c:pt>
                <c:pt idx="14861">
                  <c:v>16.704977177241901</c:v>
                </c:pt>
                <c:pt idx="14862">
                  <c:v>16.700460141148401</c:v>
                </c:pt>
                <c:pt idx="14863">
                  <c:v>16.695937088645501</c:v>
                </c:pt>
                <c:pt idx="14864">
                  <c:v>16.6914080185622</c:v>
                </c:pt>
                <c:pt idx="14865">
                  <c:v>16.686872929741799</c:v>
                </c:pt>
                <c:pt idx="14866">
                  <c:v>16.682331821041487</c:v>
                </c:pt>
                <c:pt idx="14867">
                  <c:v>16.677784691332199</c:v>
                </c:pt>
                <c:pt idx="14868">
                  <c:v>16.673231539499099</c:v>
                </c:pt>
                <c:pt idx="14869">
                  <c:v>16.668672364441289</c:v>
                </c:pt>
                <c:pt idx="14870">
                  <c:v>16.664107165072135</c:v>
                </c:pt>
                <c:pt idx="14871">
                  <c:v>16.659535940318605</c:v>
                </c:pt>
                <c:pt idx="14872">
                  <c:v>16.654958689122235</c:v>
                </c:pt>
                <c:pt idx="14873">
                  <c:v>16.650375410438347</c:v>
                </c:pt>
                <c:pt idx="14874">
                  <c:v>16.645786103235796</c:v>
                </c:pt>
                <c:pt idx="14875">
                  <c:v>16.641190766499754</c:v>
                </c:pt>
                <c:pt idx="14876">
                  <c:v>16.636589399226388</c:v>
                </c:pt>
                <c:pt idx="14877">
                  <c:v>16.631982000428714</c:v>
                </c:pt>
                <c:pt idx="14878">
                  <c:v>16.627368569131999</c:v>
                </c:pt>
                <c:pt idx="14879">
                  <c:v>16.622749104376869</c:v>
                </c:pt>
                <c:pt idx="14880">
                  <c:v>16.618123605218631</c:v>
                </c:pt>
                <c:pt idx="14881">
                  <c:v>16.613492070724789</c:v>
                </c:pt>
                <c:pt idx="14882">
                  <c:v>16.608854499979035</c:v>
                </c:pt>
                <c:pt idx="14883">
                  <c:v>16.604210892078299</c:v>
                </c:pt>
                <c:pt idx="14884">
                  <c:v>16.599561246134186</c:v>
                </c:pt>
                <c:pt idx="14885">
                  <c:v>16.59490556127265</c:v>
                </c:pt>
                <c:pt idx="14886">
                  <c:v>16.590243836632872</c:v>
                </c:pt>
                <c:pt idx="14887">
                  <c:v>16.585576071370529</c:v>
                </c:pt>
                <c:pt idx="14888">
                  <c:v>16.580902264654299</c:v>
                </c:pt>
                <c:pt idx="14889">
                  <c:v>16.5762224156665</c:v>
                </c:pt>
                <c:pt idx="14890">
                  <c:v>16.571536523604987</c:v>
                </c:pt>
                <c:pt idx="14891">
                  <c:v>16.566844587681686</c:v>
                </c:pt>
                <c:pt idx="14892">
                  <c:v>16.562146607122333</c:v>
                </c:pt>
                <c:pt idx="14893">
                  <c:v>16.55744258116858</c:v>
                </c:pt>
                <c:pt idx="14894">
                  <c:v>16.552732509075003</c:v>
                </c:pt>
                <c:pt idx="14895">
                  <c:v>16.548016390111567</c:v>
                </c:pt>
                <c:pt idx="14896">
                  <c:v>16.543294223561727</c:v>
                </c:pt>
                <c:pt idx="14897">
                  <c:v>16.538566008724686</c:v>
                </c:pt>
                <c:pt idx="14898">
                  <c:v>16.533831744912831</c:v>
                </c:pt>
                <c:pt idx="14899">
                  <c:v>16.529091431453899</c:v>
                </c:pt>
                <c:pt idx="14900">
                  <c:v>16.524345067690131</c:v>
                </c:pt>
                <c:pt idx="14901">
                  <c:v>16.519592652978002</c:v>
                </c:pt>
                <c:pt idx="14902">
                  <c:v>16.514834186689054</c:v>
                </c:pt>
                <c:pt idx="14903">
                  <c:v>16.510069668208235</c:v>
                </c:pt>
                <c:pt idx="14904">
                  <c:v>16.505299096936589</c:v>
                </c:pt>
                <c:pt idx="14905">
                  <c:v>16.500522472288889</c:v>
                </c:pt>
                <c:pt idx="14906">
                  <c:v>16.495739793694689</c:v>
                </c:pt>
                <c:pt idx="14907">
                  <c:v>16.490951060598654</c:v>
                </c:pt>
                <c:pt idx="14908">
                  <c:v>16.486156272458487</c:v>
                </c:pt>
                <c:pt idx="14909">
                  <c:v>16.481355428748831</c:v>
                </c:pt>
                <c:pt idx="14910">
                  <c:v>16.476548528957402</c:v>
                </c:pt>
                <c:pt idx="14911">
                  <c:v>16.47173557258688</c:v>
                </c:pt>
                <c:pt idx="14912">
                  <c:v>16.466916559155674</c:v>
                </c:pt>
                <c:pt idx="14913">
                  <c:v>16.462091488195789</c:v>
                </c:pt>
                <c:pt idx="14914">
                  <c:v>16.457260359254231</c:v>
                </c:pt>
                <c:pt idx="14915">
                  <c:v>16.452423171892587</c:v>
                </c:pt>
                <c:pt idx="14916">
                  <c:v>16.447579925687787</c:v>
                </c:pt>
                <c:pt idx="14917">
                  <c:v>16.442730620230925</c:v>
                </c:pt>
                <c:pt idx="14918">
                  <c:v>16.4378752551292</c:v>
                </c:pt>
                <c:pt idx="14919">
                  <c:v>16.433013830002587</c:v>
                </c:pt>
                <c:pt idx="14920">
                  <c:v>16.428146344486965</c:v>
                </c:pt>
                <c:pt idx="14921">
                  <c:v>16.423272798233889</c:v>
                </c:pt>
                <c:pt idx="14922">
                  <c:v>16.418393190908287</c:v>
                </c:pt>
                <c:pt idx="14923">
                  <c:v>16.413507522190699</c:v>
                </c:pt>
                <c:pt idx="14924">
                  <c:v>16.408615791776189</c:v>
                </c:pt>
                <c:pt idx="14925">
                  <c:v>16.40371799937552</c:v>
                </c:pt>
                <c:pt idx="14926">
                  <c:v>16.398814144713899</c:v>
                </c:pt>
                <c:pt idx="14927">
                  <c:v>16.3939042275309</c:v>
                </c:pt>
                <c:pt idx="14928">
                  <c:v>16.388988247581686</c:v>
                </c:pt>
                <c:pt idx="14929">
                  <c:v>16.3840662046365</c:v>
                </c:pt>
                <c:pt idx="14930">
                  <c:v>16.379138098479999</c:v>
                </c:pt>
                <c:pt idx="14931">
                  <c:v>16.374203928912301</c:v>
                </c:pt>
                <c:pt idx="14932">
                  <c:v>16.369263695748401</c:v>
                </c:pt>
                <c:pt idx="14933">
                  <c:v>16.364317398818201</c:v>
                </c:pt>
                <c:pt idx="14934">
                  <c:v>16.3593650379667</c:v>
                </c:pt>
                <c:pt idx="14935">
                  <c:v>16.3544066130539</c:v>
                </c:pt>
                <c:pt idx="14936">
                  <c:v>16.349442123954987</c:v>
                </c:pt>
                <c:pt idx="14937">
                  <c:v>16.344471570559989</c:v>
                </c:pt>
                <c:pt idx="14938">
                  <c:v>16.339494952774501</c:v>
                </c:pt>
                <c:pt idx="14939">
                  <c:v>16.334512270518587</c:v>
                </c:pt>
                <c:pt idx="14940">
                  <c:v>16.32952352372747</c:v>
                </c:pt>
                <c:pt idx="14941">
                  <c:v>16.324528712352631</c:v>
                </c:pt>
                <c:pt idx="14942">
                  <c:v>16.319527836358887</c:v>
                </c:pt>
                <c:pt idx="14943">
                  <c:v>16.314520895727487</c:v>
                </c:pt>
                <c:pt idx="14944">
                  <c:v>16.309507890454405</c:v>
                </c:pt>
                <c:pt idx="14945">
                  <c:v>16.304488820551001</c:v>
                </c:pt>
                <c:pt idx="14946">
                  <c:v>16.299463686043602</c:v>
                </c:pt>
                <c:pt idx="14947">
                  <c:v>16.294432486973605</c:v>
                </c:pt>
                <c:pt idx="14948">
                  <c:v>16.2893952233986</c:v>
                </c:pt>
                <c:pt idx="14949">
                  <c:v>16.284351895389889</c:v>
                </c:pt>
                <c:pt idx="14950">
                  <c:v>16.279302503034863</c:v>
                </c:pt>
                <c:pt idx="14951">
                  <c:v>16.274247046436788</c:v>
                </c:pt>
                <c:pt idx="14952">
                  <c:v>16.2691855257128</c:v>
                </c:pt>
                <c:pt idx="14953">
                  <c:v>16.264117940996186</c:v>
                </c:pt>
                <c:pt idx="14954">
                  <c:v>16.259044292435487</c:v>
                </c:pt>
                <c:pt idx="14955">
                  <c:v>16.25396458019453</c:v>
                </c:pt>
                <c:pt idx="14956">
                  <c:v>16.248878804452101</c:v>
                </c:pt>
                <c:pt idx="14957">
                  <c:v>16.243786965402787</c:v>
                </c:pt>
                <c:pt idx="14958">
                  <c:v>16.238689063256388</c:v>
                </c:pt>
                <c:pt idx="14959">
                  <c:v>16.2335850982378</c:v>
                </c:pt>
                <c:pt idx="14960">
                  <c:v>16.228475070587589</c:v>
                </c:pt>
                <c:pt idx="14961">
                  <c:v>16.223358980561589</c:v>
                </c:pt>
                <c:pt idx="14962">
                  <c:v>16.218236828431074</c:v>
                </c:pt>
                <c:pt idx="14963">
                  <c:v>16.213108614483101</c:v>
                </c:pt>
                <c:pt idx="14964">
                  <c:v>16.207974339019035</c:v>
                </c:pt>
                <c:pt idx="14965">
                  <c:v>16.202834002356788</c:v>
                </c:pt>
                <c:pt idx="14966">
                  <c:v>16.197687604829188</c:v>
                </c:pt>
                <c:pt idx="14967">
                  <c:v>16.192535146784799</c:v>
                </c:pt>
                <c:pt idx="14968">
                  <c:v>16.187376628587501</c:v>
                </c:pt>
                <c:pt idx="14969">
                  <c:v>16.182212050616499</c:v>
                </c:pt>
                <c:pt idx="14970">
                  <c:v>16.177041413266831</c:v>
                </c:pt>
                <c:pt idx="14971">
                  <c:v>16.17186471694907</c:v>
                </c:pt>
                <c:pt idx="14972">
                  <c:v>16.166681962088131</c:v>
                </c:pt>
                <c:pt idx="14973">
                  <c:v>16.1614931491265</c:v>
                </c:pt>
                <c:pt idx="14974">
                  <c:v>16.156298278520687</c:v>
                </c:pt>
                <c:pt idx="14975">
                  <c:v>16.151097350743399</c:v>
                </c:pt>
                <c:pt idx="14976">
                  <c:v>16.145890366282721</c:v>
                </c:pt>
                <c:pt idx="14977">
                  <c:v>16.1406773256417</c:v>
                </c:pt>
                <c:pt idx="14978">
                  <c:v>16.135458229340301</c:v>
                </c:pt>
                <c:pt idx="14979">
                  <c:v>16.130233077912987</c:v>
                </c:pt>
                <c:pt idx="14980">
                  <c:v>16.125001871910289</c:v>
                </c:pt>
                <c:pt idx="14981">
                  <c:v>16.119764611898834</c:v>
                </c:pt>
                <c:pt idx="14982">
                  <c:v>16.114521298459035</c:v>
                </c:pt>
                <c:pt idx="14983">
                  <c:v>16.109271932189099</c:v>
                </c:pt>
                <c:pt idx="14984">
                  <c:v>16.104016513701886</c:v>
                </c:pt>
                <c:pt idx="14985">
                  <c:v>16.098755043626188</c:v>
                </c:pt>
                <c:pt idx="14986">
                  <c:v>16.0934875226061</c:v>
                </c:pt>
                <c:pt idx="14987">
                  <c:v>16.08821395130148</c:v>
                </c:pt>
                <c:pt idx="14988">
                  <c:v>16.082934330388689</c:v>
                </c:pt>
                <c:pt idx="14989">
                  <c:v>16.0776486605589</c:v>
                </c:pt>
                <c:pt idx="14990">
                  <c:v>16.072356942518887</c:v>
                </c:pt>
                <c:pt idx="14991">
                  <c:v>16.067059176991787</c:v>
                </c:pt>
                <c:pt idx="14992">
                  <c:v>16.061755364716198</c:v>
                </c:pt>
                <c:pt idx="14993">
                  <c:v>16.056445506446501</c:v>
                </c:pt>
                <c:pt idx="14994">
                  <c:v>16.051129602952887</c:v>
                </c:pt>
                <c:pt idx="14995">
                  <c:v>16.045807655021189</c:v>
                </c:pt>
                <c:pt idx="14996">
                  <c:v>16.040479663453187</c:v>
                </c:pt>
                <c:pt idx="14997">
                  <c:v>16.035145629066299</c:v>
                </c:pt>
                <c:pt idx="14998">
                  <c:v>16.029805552693801</c:v>
                </c:pt>
                <c:pt idx="14999">
                  <c:v>16.024459435184799</c:v>
                </c:pt>
                <c:pt idx="15000">
                  <c:v>16.019107277404299</c:v>
                </c:pt>
                <c:pt idx="15001">
                  <c:v>16.01374908023277</c:v>
                </c:pt>
                <c:pt idx="15002">
                  <c:v>16.008384844567342</c:v>
                </c:pt>
                <c:pt idx="15003">
                  <c:v>16.003014571320072</c:v>
                </c:pt>
                <c:pt idx="15004">
                  <c:v>15.997638261419899</c:v>
                </c:pt>
                <c:pt idx="15005">
                  <c:v>15.992255915810199</c:v>
                </c:pt>
                <c:pt idx="15006">
                  <c:v>15.986867535451402</c:v>
                </c:pt>
                <c:pt idx="15007">
                  <c:v>15.981473121319498</c:v>
                </c:pt>
                <c:pt idx="15008">
                  <c:v>15.976072674406424</c:v>
                </c:pt>
                <c:pt idx="15009">
                  <c:v>15.970666195720026</c:v>
                </c:pt>
                <c:pt idx="15010">
                  <c:v>15.9652536862838</c:v>
                </c:pt>
                <c:pt idx="15011">
                  <c:v>15.959835147137674</c:v>
                </c:pt>
                <c:pt idx="15012">
                  <c:v>15.954410579337219</c:v>
                </c:pt>
                <c:pt idx="15013">
                  <c:v>15.948979983953425</c:v>
                </c:pt>
                <c:pt idx="15014">
                  <c:v>15.9435433620749</c:v>
                </c:pt>
                <c:pt idx="15015">
                  <c:v>15.9381007148042</c:v>
                </c:pt>
                <c:pt idx="15016">
                  <c:v>15.932652043261276</c:v>
                </c:pt>
                <c:pt idx="15017">
                  <c:v>15.927197348581204</c:v>
                </c:pt>
                <c:pt idx="15018">
                  <c:v>15.921736631915802</c:v>
                </c:pt>
                <c:pt idx="15019">
                  <c:v>15.9162698944323</c:v>
                </c:pt>
                <c:pt idx="15020">
                  <c:v>15.910797137314304</c:v>
                </c:pt>
                <c:pt idx="15021">
                  <c:v>15.905318361761299</c:v>
                </c:pt>
                <c:pt idx="15022">
                  <c:v>15.899833568988916</c:v>
                </c:pt>
                <c:pt idx="15023">
                  <c:v>15.8943427602283</c:v>
                </c:pt>
                <c:pt idx="15024">
                  <c:v>15.88884593672771</c:v>
                </c:pt>
                <c:pt idx="15025">
                  <c:v>15.883343099750199</c:v>
                </c:pt>
                <c:pt idx="15026">
                  <c:v>15.877834250576226</c:v>
                </c:pt>
                <c:pt idx="15027">
                  <c:v>15.872319390501008</c:v>
                </c:pt>
                <c:pt idx="15028">
                  <c:v>15.866798520836706</c:v>
                </c:pt>
                <c:pt idx="15029">
                  <c:v>15.861271642911387</c:v>
                </c:pt>
                <c:pt idx="15030">
                  <c:v>15.855738758069492</c:v>
                </c:pt>
                <c:pt idx="15031">
                  <c:v>15.850199867670502</c:v>
                </c:pt>
                <c:pt idx="15032">
                  <c:v>15.8446549730913</c:v>
                </c:pt>
                <c:pt idx="15033">
                  <c:v>15.839104075724421</c:v>
                </c:pt>
                <c:pt idx="15034">
                  <c:v>15.833547176978104</c:v>
                </c:pt>
                <c:pt idx="15035">
                  <c:v>15.827984278277524</c:v>
                </c:pt>
                <c:pt idx="15036">
                  <c:v>15.822415381063404</c:v>
                </c:pt>
                <c:pt idx="15037">
                  <c:v>15.816840486792801</c:v>
                </c:pt>
                <c:pt idx="15038">
                  <c:v>15.811259596939006</c:v>
                </c:pt>
                <c:pt idx="15039">
                  <c:v>15.805672712991402</c:v>
                </c:pt>
                <c:pt idx="15040">
                  <c:v>15.800079836455724</c:v>
                </c:pt>
                <c:pt idx="15041">
                  <c:v>15.7944809688536</c:v>
                </c:pt>
                <c:pt idx="15042">
                  <c:v>15.7888761117232</c:v>
                </c:pt>
                <c:pt idx="15043">
                  <c:v>15.783265266618598</c:v>
                </c:pt>
                <c:pt idx="15044">
                  <c:v>15.777648435110398</c:v>
                </c:pt>
                <c:pt idx="15045">
                  <c:v>15.772025618785024</c:v>
                </c:pt>
                <c:pt idx="15046">
                  <c:v>15.76639681924553</c:v>
                </c:pt>
                <c:pt idx="15047">
                  <c:v>15.7607620381108</c:v>
                </c:pt>
                <c:pt idx="15048">
                  <c:v>15.7551212770164</c:v>
                </c:pt>
                <c:pt idx="15049">
                  <c:v>15.7494745376138</c:v>
                </c:pt>
                <c:pt idx="15050">
                  <c:v>15.743821821570949</c:v>
                </c:pt>
                <c:pt idx="15051">
                  <c:v>15.738163130571998</c:v>
                </c:pt>
                <c:pt idx="15052">
                  <c:v>15.732498466317498</c:v>
                </c:pt>
                <c:pt idx="15053">
                  <c:v>15.7268278305239</c:v>
                </c:pt>
                <c:pt idx="15054">
                  <c:v>15.721151224924148</c:v>
                </c:pt>
                <c:pt idx="15055">
                  <c:v>15.715468651267702</c:v>
                </c:pt>
                <c:pt idx="15056">
                  <c:v>15.709780111320002</c:v>
                </c:pt>
                <c:pt idx="15057">
                  <c:v>15.7040856068629</c:v>
                </c:pt>
                <c:pt idx="15058">
                  <c:v>15.698385139694699</c:v>
                </c:pt>
                <c:pt idx="15059">
                  <c:v>15.692678711629902</c:v>
                </c:pt>
                <c:pt idx="15060">
                  <c:v>15.686966324499204</c:v>
                </c:pt>
                <c:pt idx="15061">
                  <c:v>15.6812479801499</c:v>
                </c:pt>
                <c:pt idx="15062">
                  <c:v>15.675523680445499</c:v>
                </c:pt>
                <c:pt idx="15063">
                  <c:v>15.6697934272658</c:v>
                </c:pt>
                <c:pt idx="15064">
                  <c:v>15.6640572225071</c:v>
                </c:pt>
                <c:pt idx="15065">
                  <c:v>15.658315068081848</c:v>
                </c:pt>
                <c:pt idx="15066">
                  <c:v>15.652566965919124</c:v>
                </c:pt>
                <c:pt idx="15067">
                  <c:v>15.6468129179641</c:v>
                </c:pt>
                <c:pt idx="15068">
                  <c:v>15.641052926178601</c:v>
                </c:pt>
                <c:pt idx="15069">
                  <c:v>15.6352869925405</c:v>
                </c:pt>
                <c:pt idx="15070">
                  <c:v>15.6295151190445</c:v>
                </c:pt>
                <c:pt idx="15071">
                  <c:v>15.623737307701226</c:v>
                </c:pt>
                <c:pt idx="15072">
                  <c:v>15.617953560538098</c:v>
                </c:pt>
                <c:pt idx="15073">
                  <c:v>15.6121638795987</c:v>
                </c:pt>
                <c:pt idx="15074">
                  <c:v>15.606368266943099</c:v>
                </c:pt>
                <c:pt idx="15075">
                  <c:v>15.6005667246478</c:v>
                </c:pt>
                <c:pt idx="15076">
                  <c:v>15.594759254805776</c:v>
                </c:pt>
                <c:pt idx="15077">
                  <c:v>15.58894585952631</c:v>
                </c:pt>
                <c:pt idx="15078">
                  <c:v>15.583126540935</c:v>
                </c:pt>
                <c:pt idx="15079">
                  <c:v>15.577301301174398</c:v>
                </c:pt>
                <c:pt idx="15080">
                  <c:v>15.571470142402999</c:v>
                </c:pt>
                <c:pt idx="15081">
                  <c:v>15.565633066796076</c:v>
                </c:pt>
                <c:pt idx="15082">
                  <c:v>15.559790076544919</c:v>
                </c:pt>
                <c:pt idx="15083">
                  <c:v>15.5539411738576</c:v>
                </c:pt>
                <c:pt idx="15084">
                  <c:v>15.5480863609589</c:v>
                </c:pt>
                <c:pt idx="15085">
                  <c:v>15.542225640089498</c:v>
                </c:pt>
                <c:pt idx="15086">
                  <c:v>15.536359013507004</c:v>
                </c:pt>
                <c:pt idx="15087">
                  <c:v>15.530486483485276</c:v>
                </c:pt>
                <c:pt idx="15088">
                  <c:v>15.524608052314701</c:v>
                </c:pt>
                <c:pt idx="15089">
                  <c:v>15.518723722301987</c:v>
                </c:pt>
                <c:pt idx="15090">
                  <c:v>15.512833495771099</c:v>
                </c:pt>
                <c:pt idx="15091">
                  <c:v>15.506937375061424</c:v>
                </c:pt>
                <c:pt idx="15092">
                  <c:v>15.5010353625294</c:v>
                </c:pt>
                <c:pt idx="15093">
                  <c:v>15.495127460548099</c:v>
                </c:pt>
                <c:pt idx="15094">
                  <c:v>15.489213671506899</c:v>
                </c:pt>
                <c:pt idx="15095">
                  <c:v>15.4832939978116</c:v>
                </c:pt>
                <c:pt idx="15096">
                  <c:v>15.477368441884748</c:v>
                </c:pt>
                <c:pt idx="15097">
                  <c:v>15.471437006165525</c:v>
                </c:pt>
                <c:pt idx="15098">
                  <c:v>15.465499693109138</c:v>
                </c:pt>
                <c:pt idx="15099">
                  <c:v>15.459556505187603</c:v>
                </c:pt>
                <c:pt idx="15100">
                  <c:v>15.453607444889506</c:v>
                </c:pt>
                <c:pt idx="15101">
                  <c:v>15.447652514720321</c:v>
                </c:pt>
                <c:pt idx="15102">
                  <c:v>15.4416917172012</c:v>
                </c:pt>
                <c:pt idx="15103">
                  <c:v>15.4357250548707</c:v>
                </c:pt>
                <c:pt idx="15104">
                  <c:v>15.429752530283524</c:v>
                </c:pt>
                <c:pt idx="15105">
                  <c:v>15.423774146010848</c:v>
                </c:pt>
                <c:pt idx="15106">
                  <c:v>15.417789904640976</c:v>
                </c:pt>
                <c:pt idx="15107">
                  <c:v>15.411799808777706</c:v>
                </c:pt>
                <c:pt idx="15108">
                  <c:v>15.4058038610425</c:v>
                </c:pt>
                <c:pt idx="15109">
                  <c:v>15.3998020640728</c:v>
                </c:pt>
                <c:pt idx="15110">
                  <c:v>15.3937944205228</c:v>
                </c:pt>
                <c:pt idx="15111">
                  <c:v>15.387780933063352</c:v>
                </c:pt>
                <c:pt idx="15112">
                  <c:v>15.3817616043813</c:v>
                </c:pt>
                <c:pt idx="15113">
                  <c:v>15.37573643718121</c:v>
                </c:pt>
                <c:pt idx="15114">
                  <c:v>15.369705434182809</c:v>
                </c:pt>
                <c:pt idx="15115">
                  <c:v>15.363668598123741</c:v>
                </c:pt>
                <c:pt idx="15116">
                  <c:v>15.357625931757322</c:v>
                </c:pt>
                <c:pt idx="15117">
                  <c:v>15.3515774378541</c:v>
                </c:pt>
                <c:pt idx="15118">
                  <c:v>15.3455231192008</c:v>
                </c:pt>
                <c:pt idx="15119">
                  <c:v>15.339462978600826</c:v>
                </c:pt>
                <c:pt idx="15120">
                  <c:v>15.333397018874226</c:v>
                </c:pt>
                <c:pt idx="15121">
                  <c:v>15.327325242857698</c:v>
                </c:pt>
                <c:pt idx="15122">
                  <c:v>15.3212476534045</c:v>
                </c:pt>
                <c:pt idx="15123">
                  <c:v>15.315164253384772</c:v>
                </c:pt>
                <c:pt idx="15124">
                  <c:v>15.309075045684304</c:v>
                </c:pt>
                <c:pt idx="15125">
                  <c:v>15.302980033207081</c:v>
                </c:pt>
                <c:pt idx="15126">
                  <c:v>15.296879218872</c:v>
                </c:pt>
                <c:pt idx="15127">
                  <c:v>15.290772605615848</c:v>
                </c:pt>
                <c:pt idx="15128">
                  <c:v>15.284660196391698</c:v>
                </c:pt>
                <c:pt idx="15129">
                  <c:v>15.278541994169</c:v>
                </c:pt>
                <c:pt idx="15130">
                  <c:v>15.272418001933801</c:v>
                </c:pt>
                <c:pt idx="15131">
                  <c:v>15.266288222689226</c:v>
                </c:pt>
                <c:pt idx="15132">
                  <c:v>15.2601526594545</c:v>
                </c:pt>
                <c:pt idx="15133">
                  <c:v>15.254011315265902</c:v>
                </c:pt>
                <c:pt idx="15134">
                  <c:v>15.247864193175998</c:v>
                </c:pt>
                <c:pt idx="15135">
                  <c:v>15.241711296254298</c:v>
                </c:pt>
                <c:pt idx="15136">
                  <c:v>15.235552627586802</c:v>
                </c:pt>
                <c:pt idx="15137">
                  <c:v>15.229388190276087</c:v>
                </c:pt>
                <c:pt idx="15138">
                  <c:v>15.223217987441492</c:v>
                </c:pt>
                <c:pt idx="15139">
                  <c:v>15.217042022218999</c:v>
                </c:pt>
                <c:pt idx="15140">
                  <c:v>15.2108602977611</c:v>
                </c:pt>
                <c:pt idx="15141">
                  <c:v>15.204672817236904</c:v>
                </c:pt>
                <c:pt idx="15142">
                  <c:v>15.198479583832498</c:v>
                </c:pt>
                <c:pt idx="15143">
                  <c:v>15.192280600750101</c:v>
                </c:pt>
                <c:pt idx="15144">
                  <c:v>15.1860758712091</c:v>
                </c:pt>
                <c:pt idx="15145">
                  <c:v>15.179865398445274</c:v>
                </c:pt>
                <c:pt idx="15146">
                  <c:v>15.173649185710801</c:v>
                </c:pt>
                <c:pt idx="15147">
                  <c:v>15.167427236275104</c:v>
                </c:pt>
                <c:pt idx="15148">
                  <c:v>15.161199553423724</c:v>
                </c:pt>
                <c:pt idx="15149">
                  <c:v>15.154966140459099</c:v>
                </c:pt>
                <c:pt idx="15150">
                  <c:v>15.148727000700298</c:v>
                </c:pt>
                <c:pt idx="15151">
                  <c:v>15.142482137483126</c:v>
                </c:pt>
                <c:pt idx="15152">
                  <c:v>15.1362315541597</c:v>
                </c:pt>
                <c:pt idx="15153">
                  <c:v>15.129975254099101</c:v>
                </c:pt>
                <c:pt idx="15154">
                  <c:v>15.123713240687101</c:v>
                </c:pt>
                <c:pt idx="15155">
                  <c:v>15.117445517326056</c:v>
                </c:pt>
                <c:pt idx="15156">
                  <c:v>15.111172087434463</c:v>
                </c:pt>
                <c:pt idx="15157">
                  <c:v>15.104892954448626</c:v>
                </c:pt>
                <c:pt idx="15158">
                  <c:v>15.098608121820298</c:v>
                </c:pt>
                <c:pt idx="15159">
                  <c:v>15.092317593018604</c:v>
                </c:pt>
                <c:pt idx="15160">
                  <c:v>15.086021371529</c:v>
                </c:pt>
                <c:pt idx="15161">
                  <c:v>15.0797194608539</c:v>
                </c:pt>
                <c:pt idx="15162">
                  <c:v>15.073411864512099</c:v>
                </c:pt>
                <c:pt idx="15163">
                  <c:v>15.067098586039204</c:v>
                </c:pt>
                <c:pt idx="15164">
                  <c:v>15.060779628987326</c:v>
                </c:pt>
                <c:pt idx="15165">
                  <c:v>15.054454996925378</c:v>
                </c:pt>
                <c:pt idx="15166">
                  <c:v>15.048124693438488</c:v>
                </c:pt>
                <c:pt idx="15167">
                  <c:v>15.041788722129498</c:v>
                </c:pt>
                <c:pt idx="15168">
                  <c:v>15.035447086616704</c:v>
                </c:pt>
                <c:pt idx="15169">
                  <c:v>15.0290997905357</c:v>
                </c:pt>
                <c:pt idx="15170">
                  <c:v>15.022746837538778</c:v>
                </c:pt>
                <c:pt idx="15171">
                  <c:v>15.016388231294099</c:v>
                </c:pt>
                <c:pt idx="15172">
                  <c:v>15.0100239754877</c:v>
                </c:pt>
                <c:pt idx="15173">
                  <c:v>15.003654073821426</c:v>
                </c:pt>
                <c:pt idx="15174">
                  <c:v>14.997278530013798</c:v>
                </c:pt>
                <c:pt idx="15175">
                  <c:v>14.9908973478004</c:v>
                </c:pt>
                <c:pt idx="15176">
                  <c:v>14.9845105309331</c:v>
                </c:pt>
                <c:pt idx="15177">
                  <c:v>14.978118083180448</c:v>
                </c:pt>
                <c:pt idx="15178">
                  <c:v>14.971720008327924</c:v>
                </c:pt>
                <c:pt idx="15179">
                  <c:v>14.965316310177338</c:v>
                </c:pt>
                <c:pt idx="15180">
                  <c:v>14.958906992547076</c:v>
                </c:pt>
                <c:pt idx="15181">
                  <c:v>14.952492059272572</c:v>
                </c:pt>
                <c:pt idx="15182">
                  <c:v>14.9460715142053</c:v>
                </c:pt>
                <c:pt idx="15183">
                  <c:v>14.939645361214099</c:v>
                </c:pt>
                <c:pt idx="15184">
                  <c:v>14.9332136041839</c:v>
                </c:pt>
                <c:pt idx="15185">
                  <c:v>14.9267762470164</c:v>
                </c:pt>
                <c:pt idx="15186">
                  <c:v>14.92033329363</c:v>
                </c:pt>
                <c:pt idx="15187">
                  <c:v>14.913884747959624</c:v>
                </c:pt>
                <c:pt idx="15188">
                  <c:v>14.907430613957048</c:v>
                </c:pt>
                <c:pt idx="15189">
                  <c:v>14.90097089559</c:v>
                </c:pt>
                <c:pt idx="15190">
                  <c:v>14.894505596843826</c:v>
                </c:pt>
                <c:pt idx="15191">
                  <c:v>14.8880347217198</c:v>
                </c:pt>
                <c:pt idx="15192">
                  <c:v>14.881558274236102</c:v>
                </c:pt>
                <c:pt idx="15193">
                  <c:v>14.875076258427443</c:v>
                </c:pt>
                <c:pt idx="15194">
                  <c:v>14.868588678344814</c:v>
                </c:pt>
                <c:pt idx="15195">
                  <c:v>14.862095538056478</c:v>
                </c:pt>
                <c:pt idx="15196">
                  <c:v>14.855596841646738</c:v>
                </c:pt>
                <c:pt idx="15197">
                  <c:v>14.849092593216676</c:v>
                </c:pt>
                <c:pt idx="15198">
                  <c:v>14.842582796884441</c:v>
                </c:pt>
                <c:pt idx="15199">
                  <c:v>14.836067456783702</c:v>
                </c:pt>
                <c:pt idx="15200">
                  <c:v>14.82954657706623</c:v>
                </c:pt>
                <c:pt idx="15201">
                  <c:v>14.823020161898601</c:v>
                </c:pt>
                <c:pt idx="15202">
                  <c:v>14.816488215465807</c:v>
                </c:pt>
                <c:pt idx="15203">
                  <c:v>14.8099507419677</c:v>
                </c:pt>
                <c:pt idx="15204">
                  <c:v>14.803407745622321</c:v>
                </c:pt>
                <c:pt idx="15205">
                  <c:v>14.796859230663006</c:v>
                </c:pt>
                <c:pt idx="15206">
                  <c:v>14.790305201340399</c:v>
                </c:pt>
                <c:pt idx="15207">
                  <c:v>14.783745661921499</c:v>
                </c:pt>
                <c:pt idx="15208">
                  <c:v>14.77718061669</c:v>
                </c:pt>
                <c:pt idx="15209">
                  <c:v>14.7706100699458</c:v>
                </c:pt>
                <c:pt idx="15210">
                  <c:v>14.76403402600601</c:v>
                </c:pt>
                <c:pt idx="15211">
                  <c:v>14.757452489203304</c:v>
                </c:pt>
                <c:pt idx="15212">
                  <c:v>14.750865463888099</c:v>
                </c:pt>
                <c:pt idx="15213">
                  <c:v>14.744272954426448</c:v>
                </c:pt>
                <c:pt idx="15214">
                  <c:v>14.737674965201601</c:v>
                </c:pt>
                <c:pt idx="15215">
                  <c:v>14.731071500612522</c:v>
                </c:pt>
                <c:pt idx="15216">
                  <c:v>14.724462565075999</c:v>
                </c:pt>
                <c:pt idx="15217">
                  <c:v>14.717848163023781</c:v>
                </c:pt>
                <c:pt idx="15218">
                  <c:v>14.711228298905699</c:v>
                </c:pt>
                <c:pt idx="15219">
                  <c:v>14.704602977186926</c:v>
                </c:pt>
                <c:pt idx="15220">
                  <c:v>14.6979722023497</c:v>
                </c:pt>
                <c:pt idx="15221">
                  <c:v>14.691335978892798</c:v>
                </c:pt>
                <c:pt idx="15222">
                  <c:v>14.684694311331302</c:v>
                </c:pt>
                <c:pt idx="15223">
                  <c:v>14.6780472041971</c:v>
                </c:pt>
                <c:pt idx="15224">
                  <c:v>14.6713946620382</c:v>
                </c:pt>
                <c:pt idx="15225">
                  <c:v>14.664736689419502</c:v>
                </c:pt>
                <c:pt idx="15226">
                  <c:v>14.658073290922101</c:v>
                </c:pt>
                <c:pt idx="15227">
                  <c:v>14.651404471143804</c:v>
                </c:pt>
                <c:pt idx="15228">
                  <c:v>14.6447302346988</c:v>
                </c:pt>
                <c:pt idx="15229">
                  <c:v>14.638050586217798</c:v>
                </c:pt>
                <c:pt idx="15230">
                  <c:v>14.631365530348001</c:v>
                </c:pt>
                <c:pt idx="15231">
                  <c:v>14.624675071752998</c:v>
                </c:pt>
                <c:pt idx="15232">
                  <c:v>14.6179792151129</c:v>
                </c:pt>
                <c:pt idx="15233">
                  <c:v>14.611277965124398</c:v>
                </c:pt>
                <c:pt idx="15234">
                  <c:v>14.604571326500498</c:v>
                </c:pt>
                <c:pt idx="15235">
                  <c:v>14.597859303970598</c:v>
                </c:pt>
                <c:pt idx="15236">
                  <c:v>14.591141902280798</c:v>
                </c:pt>
                <c:pt idx="15237">
                  <c:v>14.584419126193501</c:v>
                </c:pt>
                <c:pt idx="15238">
                  <c:v>14.5776909804874</c:v>
                </c:pt>
                <c:pt idx="15239">
                  <c:v>14.5709574699579</c:v>
                </c:pt>
                <c:pt idx="15240">
                  <c:v>14.5642185994167</c:v>
                </c:pt>
                <c:pt idx="15241">
                  <c:v>14.557474373691926</c:v>
                </c:pt>
                <c:pt idx="15242">
                  <c:v>14.550724797628074</c:v>
                </c:pt>
                <c:pt idx="15243">
                  <c:v>14.5439698760861</c:v>
                </c:pt>
                <c:pt idx="15244">
                  <c:v>14.5372096139434</c:v>
                </c:pt>
                <c:pt idx="15245">
                  <c:v>14.530444016093726</c:v>
                </c:pt>
                <c:pt idx="15246">
                  <c:v>14.5236730874472</c:v>
                </c:pt>
                <c:pt idx="15247">
                  <c:v>14.516896832930406</c:v>
                </c:pt>
                <c:pt idx="15248">
                  <c:v>14.51011525748631</c:v>
                </c:pt>
                <c:pt idx="15249">
                  <c:v>14.503328366073998</c:v>
                </c:pt>
                <c:pt idx="15250">
                  <c:v>14.496536163669576</c:v>
                </c:pt>
                <c:pt idx="15251">
                  <c:v>14.489738655264524</c:v>
                </c:pt>
                <c:pt idx="15252">
                  <c:v>14.482935845867754</c:v>
                </c:pt>
                <c:pt idx="15253">
                  <c:v>14.476127740503498</c:v>
                </c:pt>
                <c:pt idx="15254">
                  <c:v>14.469314344213204</c:v>
                </c:pt>
                <c:pt idx="15255">
                  <c:v>14.462495662054321</c:v>
                </c:pt>
                <c:pt idx="15256">
                  <c:v>14.455671699100376</c:v>
                </c:pt>
                <c:pt idx="15257">
                  <c:v>14.448842460441448</c:v>
                </c:pt>
                <c:pt idx="15258">
                  <c:v>14.442007951184102</c:v>
                </c:pt>
                <c:pt idx="15259">
                  <c:v>14.435168176450999</c:v>
                </c:pt>
                <c:pt idx="15260">
                  <c:v>14.428323141380941</c:v>
                </c:pt>
                <c:pt idx="15261">
                  <c:v>14.421472851129726</c:v>
                </c:pt>
                <c:pt idx="15262">
                  <c:v>14.414617310868326</c:v>
                </c:pt>
                <c:pt idx="15263">
                  <c:v>14.407756525785121</c:v>
                </c:pt>
                <c:pt idx="15264">
                  <c:v>14.400890501083802</c:v>
                </c:pt>
                <c:pt idx="15265">
                  <c:v>14.394019241985276</c:v>
                </c:pt>
                <c:pt idx="15266">
                  <c:v>14.387142753725724</c:v>
                </c:pt>
                <c:pt idx="15267">
                  <c:v>14.380261041558498</c:v>
                </c:pt>
                <c:pt idx="15268">
                  <c:v>14.373374110752501</c:v>
                </c:pt>
                <c:pt idx="15269">
                  <c:v>14.366481966593376</c:v>
                </c:pt>
                <c:pt idx="15270">
                  <c:v>14.359584614382738</c:v>
                </c:pt>
                <c:pt idx="15271">
                  <c:v>14.352682059438148</c:v>
                </c:pt>
                <c:pt idx="15272">
                  <c:v>14.3457743070937</c:v>
                </c:pt>
                <c:pt idx="15273">
                  <c:v>14.338861362699998</c:v>
                </c:pt>
                <c:pt idx="15274">
                  <c:v>6.2393977991989038</c:v>
                </c:pt>
                <c:pt idx="15275">
                  <c:v>6.2318765436122199</c:v>
                </c:pt>
                <c:pt idx="15276">
                  <c:v>6.2243599889433314</c:v>
                </c:pt>
                <c:pt idx="15277">
                  <c:v>6.2168481445000534</c:v>
                </c:pt>
                <c:pt idx="15278">
                  <c:v>6.2093410195783534</c:v>
                </c:pt>
                <c:pt idx="15279">
                  <c:v>6.2018386234624598</c:v>
                </c:pt>
                <c:pt idx="15280">
                  <c:v>6.1943409654246997</c:v>
                </c:pt>
                <c:pt idx="15281">
                  <c:v>6.1868480547254698</c:v>
                </c:pt>
                <c:pt idx="15282">
                  <c:v>6.1793599006132434</c:v>
                </c:pt>
                <c:pt idx="15283">
                  <c:v>6.1718765123245314</c:v>
                </c:pt>
                <c:pt idx="15284">
                  <c:v>6.1643978990838875</c:v>
                </c:pt>
                <c:pt idx="15285">
                  <c:v>6.1569240701038295</c:v>
                </c:pt>
                <c:pt idx="15286">
                  <c:v>6.1494550345848324</c:v>
                </c:pt>
                <c:pt idx="15287">
                  <c:v>6.1419908017153055</c:v>
                </c:pt>
                <c:pt idx="15288">
                  <c:v>6.1345313806716302</c:v>
                </c:pt>
                <c:pt idx="15289">
                  <c:v>6.1270767806179665</c:v>
                </c:pt>
                <c:pt idx="15290">
                  <c:v>6.1196270107064095</c:v>
                </c:pt>
                <c:pt idx="15291">
                  <c:v>6.1121820800768285</c:v>
                </c:pt>
                <c:pt idx="15292">
                  <c:v>6.1047419978569355</c:v>
                </c:pt>
                <c:pt idx="15293">
                  <c:v>6.0973067731621997</c:v>
                </c:pt>
                <c:pt idx="15294">
                  <c:v>6.0898764150958504</c:v>
                </c:pt>
                <c:pt idx="15295">
                  <c:v>6.0824509327488201</c:v>
                </c:pt>
                <c:pt idx="15296">
                  <c:v>6.0750303351997603</c:v>
                </c:pt>
                <c:pt idx="15297">
                  <c:v>6.0676146315149655</c:v>
                </c:pt>
                <c:pt idx="15298">
                  <c:v>6.0602038307484465</c:v>
                </c:pt>
                <c:pt idx="15299">
                  <c:v>6.0527979419417202</c:v>
                </c:pt>
                <c:pt idx="15300">
                  <c:v>6.0453969741239799</c:v>
                </c:pt>
                <c:pt idx="15301">
                  <c:v>6.0380009363119465</c:v>
                </c:pt>
                <c:pt idx="15302">
                  <c:v>6.0306098375099095</c:v>
                </c:pt>
                <c:pt idx="15303">
                  <c:v>6.0232236867096534</c:v>
                </c:pt>
                <c:pt idx="15304">
                  <c:v>6.0158424928904424</c:v>
                </c:pt>
                <c:pt idx="15305">
                  <c:v>6.0084662650189875</c:v>
                </c:pt>
                <c:pt idx="15306">
                  <c:v>6.0010950120495101</c:v>
                </c:pt>
                <c:pt idx="15307">
                  <c:v>5.9937287429236719</c:v>
                </c:pt>
                <c:pt idx="15308">
                  <c:v>5.9863674665702034</c:v>
                </c:pt>
                <c:pt idx="15309">
                  <c:v>5.9790111919056965</c:v>
                </c:pt>
                <c:pt idx="15310">
                  <c:v>5.9716599278336506</c:v>
                </c:pt>
                <c:pt idx="15311">
                  <c:v>5.9643136832449901</c:v>
                </c:pt>
                <c:pt idx="15312">
                  <c:v>5.9569724670181401</c:v>
                </c:pt>
                <c:pt idx="15313">
                  <c:v>5.9496362880185334</c:v>
                </c:pt>
                <c:pt idx="15314">
                  <c:v>5.9423051550989099</c:v>
                </c:pt>
                <c:pt idx="15315">
                  <c:v>5.9349790770992055</c:v>
                </c:pt>
                <c:pt idx="15316">
                  <c:v>5.9276580628465796</c:v>
                </c:pt>
                <c:pt idx="15317">
                  <c:v>5.9203421211552802</c:v>
                </c:pt>
                <c:pt idx="15318">
                  <c:v>5.9130312608267355</c:v>
                </c:pt>
                <c:pt idx="15319">
                  <c:v>5.9057254906494814</c:v>
                </c:pt>
                <c:pt idx="15320">
                  <c:v>5.8984248193990645</c:v>
                </c:pt>
                <c:pt idx="15321">
                  <c:v>5.8911292558382398</c:v>
                </c:pt>
                <c:pt idx="15322">
                  <c:v>5.8838388087165745</c:v>
                </c:pt>
                <c:pt idx="15323">
                  <c:v>5.8765534867708924</c:v>
                </c:pt>
                <c:pt idx="15324">
                  <c:v>5.8692732987247034</c:v>
                </c:pt>
                <c:pt idx="15325">
                  <c:v>5.8619982532887045</c:v>
                </c:pt>
                <c:pt idx="15326">
                  <c:v>5.8547283591604655</c:v>
                </c:pt>
                <c:pt idx="15327">
                  <c:v>5.8474636250244814</c:v>
                </c:pt>
                <c:pt idx="15328">
                  <c:v>5.8402040595520095</c:v>
                </c:pt>
                <c:pt idx="15329">
                  <c:v>5.8329496714012885</c:v>
                </c:pt>
                <c:pt idx="15330">
                  <c:v>5.8257004692173355</c:v>
                </c:pt>
                <c:pt idx="15331">
                  <c:v>5.8184564616319845</c:v>
                </c:pt>
                <c:pt idx="15332">
                  <c:v>5.8112176572638701</c:v>
                </c:pt>
                <c:pt idx="15333">
                  <c:v>5.8039840647183345</c:v>
                </c:pt>
                <c:pt idx="15334">
                  <c:v>5.7967556925875101</c:v>
                </c:pt>
                <c:pt idx="15335">
                  <c:v>5.7895325494501897</c:v>
                </c:pt>
                <c:pt idx="15336">
                  <c:v>5.7823146438718895</c:v>
                </c:pt>
                <c:pt idx="15337">
                  <c:v>5.7751019844048201</c:v>
                </c:pt>
                <c:pt idx="15338">
                  <c:v>5.7678945795875087</c:v>
                </c:pt>
                <c:pt idx="15339">
                  <c:v>5.7606924379458198</c:v>
                </c:pt>
                <c:pt idx="15340">
                  <c:v>5.7534955679913855</c:v>
                </c:pt>
                <c:pt idx="15341">
                  <c:v>5.7463039782229197</c:v>
                </c:pt>
                <c:pt idx="15342">
                  <c:v>5.739117677125412</c:v>
                </c:pt>
                <c:pt idx="15343">
                  <c:v>5.73193667317065</c:v>
                </c:pt>
                <c:pt idx="15344">
                  <c:v>5.7247609748165695</c:v>
                </c:pt>
                <c:pt idx="15345">
                  <c:v>5.7175905905078075</c:v>
                </c:pt>
                <c:pt idx="15346">
                  <c:v>5.7104255286753665</c:v>
                </c:pt>
                <c:pt idx="15347">
                  <c:v>5.7032657977367034</c:v>
                </c:pt>
                <c:pt idx="15348">
                  <c:v>5.6961114060955653</c:v>
                </c:pt>
                <c:pt idx="15349">
                  <c:v>5.6889623621423402</c:v>
                </c:pt>
                <c:pt idx="15350">
                  <c:v>5.6818186742534085</c:v>
                </c:pt>
                <c:pt idx="15351">
                  <c:v>5.6746803507917045</c:v>
                </c:pt>
                <c:pt idx="15352">
                  <c:v>5.6675474001063755</c:v>
                </c:pt>
                <c:pt idx="15353">
                  <c:v>5.6604198305329261</c:v>
                </c:pt>
                <c:pt idx="15354">
                  <c:v>5.6532976503931414</c:v>
                </c:pt>
                <c:pt idx="15355">
                  <c:v>5.6461808679947447</c:v>
                </c:pt>
                <c:pt idx="15356">
                  <c:v>5.6390694916322532</c:v>
                </c:pt>
                <c:pt idx="15357">
                  <c:v>5.6319635295855095</c:v>
                </c:pt>
                <c:pt idx="15358">
                  <c:v>5.6248629901213603</c:v>
                </c:pt>
                <c:pt idx="15359">
                  <c:v>5.6177678814923704</c:v>
                </c:pt>
                <c:pt idx="15360">
                  <c:v>5.6106782119372545</c:v>
                </c:pt>
                <c:pt idx="15361">
                  <c:v>5.6035939896808999</c:v>
                </c:pt>
                <c:pt idx="15362">
                  <c:v>5.5965152229341895</c:v>
                </c:pt>
                <c:pt idx="15363">
                  <c:v>5.5894419198940914</c:v>
                </c:pt>
                <c:pt idx="15364">
                  <c:v>5.58237408874359</c:v>
                </c:pt>
                <c:pt idx="15365">
                  <c:v>5.5753117376516599</c:v>
                </c:pt>
                <c:pt idx="15366">
                  <c:v>5.5682548747732685</c:v>
                </c:pt>
                <c:pt idx="15367">
                  <c:v>5.5612035082493403</c:v>
                </c:pt>
                <c:pt idx="15368">
                  <c:v>5.554157646206634</c:v>
                </c:pt>
                <c:pt idx="15369">
                  <c:v>5.5471172967581355</c:v>
                </c:pt>
                <c:pt idx="15370">
                  <c:v>5.5400824680022795</c:v>
                </c:pt>
                <c:pt idx="15371">
                  <c:v>5.5330531680236534</c:v>
                </c:pt>
                <c:pt idx="15372">
                  <c:v>5.5260294048925971</c:v>
                </c:pt>
                <c:pt idx="15373">
                  <c:v>5.5190111866651899</c:v>
                </c:pt>
                <c:pt idx="15374">
                  <c:v>5.5119985213835401</c:v>
                </c:pt>
                <c:pt idx="15375">
                  <c:v>5.5049914170753285</c:v>
                </c:pt>
                <c:pt idx="15376">
                  <c:v>5.4979898817540702</c:v>
                </c:pt>
                <c:pt idx="15377">
                  <c:v>5.4909939234189702</c:v>
                </c:pt>
                <c:pt idx="15378">
                  <c:v>5.48400355005497</c:v>
                </c:pt>
                <c:pt idx="15379">
                  <c:v>5.4770187696326902</c:v>
                </c:pt>
                <c:pt idx="15380">
                  <c:v>5.4700395901084002</c:v>
                </c:pt>
                <c:pt idx="15381">
                  <c:v>5.4630660194240503</c:v>
                </c:pt>
                <c:pt idx="15382">
                  <c:v>5.4560980655071933</c:v>
                </c:pt>
                <c:pt idx="15383">
                  <c:v>5.4491357362708897</c:v>
                </c:pt>
                <c:pt idx="15384">
                  <c:v>5.4421790396139604</c:v>
                </c:pt>
                <c:pt idx="15385">
                  <c:v>5.43522798342073</c:v>
                </c:pt>
                <c:pt idx="15386">
                  <c:v>5.4282825755607202</c:v>
                </c:pt>
                <c:pt idx="15387">
                  <c:v>5.4213428238895434</c:v>
                </c:pt>
                <c:pt idx="15388">
                  <c:v>5.4144087362478945</c:v>
                </c:pt>
                <c:pt idx="15389">
                  <c:v>5.4074803204620698</c:v>
                </c:pt>
                <c:pt idx="15390">
                  <c:v>5.4005575843437814</c:v>
                </c:pt>
                <c:pt idx="15391">
                  <c:v>5.3936405356901824</c:v>
                </c:pt>
                <c:pt idx="15392">
                  <c:v>5.3867291822839078</c:v>
                </c:pt>
                <c:pt idx="15393">
                  <c:v>5.3798235318925904</c:v>
                </c:pt>
                <c:pt idx="15394">
                  <c:v>5.3729235922698324</c:v>
                </c:pt>
                <c:pt idx="15395">
                  <c:v>5.3660293711541724</c:v>
                </c:pt>
                <c:pt idx="15396">
                  <c:v>5.3591408762695245</c:v>
                </c:pt>
                <c:pt idx="15397">
                  <c:v>5.3522581153251814</c:v>
                </c:pt>
                <c:pt idx="15398">
                  <c:v>5.3453810960156396</c:v>
                </c:pt>
                <c:pt idx="15399">
                  <c:v>5.3385098260206796</c:v>
                </c:pt>
                <c:pt idx="15400">
                  <c:v>5.3316443130053424</c:v>
                </c:pt>
                <c:pt idx="15401">
                  <c:v>5.3247845646196783</c:v>
                </c:pt>
                <c:pt idx="15402">
                  <c:v>5.3179305884994017</c:v>
                </c:pt>
                <c:pt idx="15403">
                  <c:v>5.3110823922650203</c:v>
                </c:pt>
                <c:pt idx="15404">
                  <c:v>5.3042399835221534</c:v>
                </c:pt>
                <c:pt idx="15405">
                  <c:v>5.2974033698616703</c:v>
                </c:pt>
                <c:pt idx="15406">
                  <c:v>5.2905725588596297</c:v>
                </c:pt>
                <c:pt idx="15407">
                  <c:v>5.2837475580770796</c:v>
                </c:pt>
                <c:pt idx="15408">
                  <c:v>5.2769283750601934</c:v>
                </c:pt>
                <c:pt idx="15409">
                  <c:v>5.2701150173400295</c:v>
                </c:pt>
                <c:pt idx="15410">
                  <c:v>5.2633074924329524</c:v>
                </c:pt>
                <c:pt idx="15411">
                  <c:v>5.2565058078400355</c:v>
                </c:pt>
                <c:pt idx="15412">
                  <c:v>5.2497099710476434</c:v>
                </c:pt>
                <c:pt idx="15413">
                  <c:v>5.2429199895267855</c:v>
                </c:pt>
                <c:pt idx="15414">
                  <c:v>5.2361358707336985</c:v>
                </c:pt>
                <c:pt idx="15415">
                  <c:v>5.2293576221093803</c:v>
                </c:pt>
                <c:pt idx="15416">
                  <c:v>5.2225852510796749</c:v>
                </c:pt>
                <c:pt idx="15417">
                  <c:v>5.2158187650557055</c:v>
                </c:pt>
                <c:pt idx="15418">
                  <c:v>5.2090581714329334</c:v>
                </c:pt>
                <c:pt idx="15419">
                  <c:v>5.2023034775919097</c:v>
                </c:pt>
                <c:pt idx="15420">
                  <c:v>5.1955546908980645</c:v>
                </c:pt>
                <c:pt idx="15421">
                  <c:v>5.1888118187016055</c:v>
                </c:pt>
                <c:pt idx="15422">
                  <c:v>5.182074868337347</c:v>
                </c:pt>
                <c:pt idx="15423">
                  <c:v>5.1753438471253395</c:v>
                </c:pt>
                <c:pt idx="15424">
                  <c:v>5.1686187623697455</c:v>
                </c:pt>
                <c:pt idx="15425">
                  <c:v>5.1618996213598995</c:v>
                </c:pt>
                <c:pt idx="15426">
                  <c:v>5.1551864313696845</c:v>
                </c:pt>
                <c:pt idx="15427">
                  <c:v>5.1484791996577499</c:v>
                </c:pt>
                <c:pt idx="15428">
                  <c:v>5.1417779334673197</c:v>
                </c:pt>
                <c:pt idx="15429">
                  <c:v>5.1350826400263365</c:v>
                </c:pt>
                <c:pt idx="15430">
                  <c:v>5.1283933265473545</c:v>
                </c:pt>
                <c:pt idx="15431">
                  <c:v>5.1217100002275355</c:v>
                </c:pt>
                <c:pt idx="15432">
                  <c:v>5.1150326682486265</c:v>
                </c:pt>
                <c:pt idx="15433">
                  <c:v>5.1083613377769765</c:v>
                </c:pt>
                <c:pt idx="15434">
                  <c:v>5.1016960159634523</c:v>
                </c:pt>
                <c:pt idx="15435">
                  <c:v>5.0950367099434555</c:v>
                </c:pt>
                <c:pt idx="15436">
                  <c:v>5.0883834268369466</c:v>
                </c:pt>
                <c:pt idx="15437">
                  <c:v>5.0817361737483724</c:v>
                </c:pt>
                <c:pt idx="15438">
                  <c:v>5.0750949577665665</c:v>
                </c:pt>
                <c:pt idx="15439">
                  <c:v>5.0684597859649934</c:v>
                </c:pt>
                <c:pt idx="15440">
                  <c:v>5.0618306654013496</c:v>
                </c:pt>
                <c:pt idx="15441">
                  <c:v>5.0552076031179602</c:v>
                </c:pt>
                <c:pt idx="15442">
                  <c:v>5.0485906061414045</c:v>
                </c:pt>
                <c:pt idx="15443">
                  <c:v>5.0419796814827524</c:v>
                </c:pt>
                <c:pt idx="15444">
                  <c:v>5.035374836137227</c:v>
                </c:pt>
                <c:pt idx="15445">
                  <c:v>5.0287760770848395</c:v>
                </c:pt>
                <c:pt idx="15446">
                  <c:v>5.0221834112893955</c:v>
                </c:pt>
                <c:pt idx="15447">
                  <c:v>5.0155968456993945</c:v>
                </c:pt>
                <c:pt idx="15448">
                  <c:v>5.0090163872474776</c:v>
                </c:pt>
                <c:pt idx="15449">
                  <c:v>5.0024420428505598</c:v>
                </c:pt>
                <c:pt idx="15450">
                  <c:v>4.99587381940984</c:v>
                </c:pt>
                <c:pt idx="15451">
                  <c:v>4.9893117238107534</c:v>
                </c:pt>
                <c:pt idx="15452">
                  <c:v>4.9827557629229497</c:v>
                </c:pt>
                <c:pt idx="15453">
                  <c:v>4.9762059436002914</c:v>
                </c:pt>
                <c:pt idx="15454">
                  <c:v>4.9696622726808544</c:v>
                </c:pt>
                <c:pt idx="15455">
                  <c:v>4.9631247569866845</c:v>
                </c:pt>
                <c:pt idx="15456">
                  <c:v>4.9565934033244101</c:v>
                </c:pt>
                <c:pt idx="15457">
                  <c:v>4.9500682184841924</c:v>
                </c:pt>
                <c:pt idx="15458">
                  <c:v>4.9435492092408424</c:v>
                </c:pt>
                <c:pt idx="15459">
                  <c:v>4.9370363823529901</c:v>
                </c:pt>
                <c:pt idx="15460">
                  <c:v>4.9305297445634801</c:v>
                </c:pt>
                <c:pt idx="15461">
                  <c:v>4.9240293025989486</c:v>
                </c:pt>
                <c:pt idx="15462">
                  <c:v>4.9175350631703987</c:v>
                </c:pt>
                <c:pt idx="15463">
                  <c:v>4.9110470329729026</c:v>
                </c:pt>
                <c:pt idx="15464">
                  <c:v>4.9045652186849855</c:v>
                </c:pt>
                <c:pt idx="15465">
                  <c:v>4.8980896269698055</c:v>
                </c:pt>
                <c:pt idx="15466">
                  <c:v>4.8916202644741924</c:v>
                </c:pt>
                <c:pt idx="15467">
                  <c:v>4.8851571378288865</c:v>
                </c:pt>
                <c:pt idx="15468">
                  <c:v>4.8787002536487298</c:v>
                </c:pt>
                <c:pt idx="15469">
                  <c:v>4.8722496185323934</c:v>
                </c:pt>
                <c:pt idx="15470">
                  <c:v>4.8658052390623814</c:v>
                </c:pt>
                <c:pt idx="15471">
                  <c:v>4.85936712180541</c:v>
                </c:pt>
                <c:pt idx="15472">
                  <c:v>4.8529352733115143</c:v>
                </c:pt>
                <c:pt idx="15473">
                  <c:v>4.8465097001151998</c:v>
                </c:pt>
                <c:pt idx="15474">
                  <c:v>4.8400904087342997</c:v>
                </c:pt>
                <c:pt idx="15475">
                  <c:v>4.8336774056707998</c:v>
                </c:pt>
                <c:pt idx="15476">
                  <c:v>4.8272706974101798</c:v>
                </c:pt>
                <c:pt idx="15477">
                  <c:v>4.8208702904220875</c:v>
                </c:pt>
                <c:pt idx="15478">
                  <c:v>4.8144761911596898</c:v>
                </c:pt>
                <c:pt idx="15479">
                  <c:v>4.8080884060599445</c:v>
                </c:pt>
                <c:pt idx="15480">
                  <c:v>4.8017069415436104</c:v>
                </c:pt>
                <c:pt idx="15481">
                  <c:v>4.7953318040150865</c:v>
                </c:pt>
                <c:pt idx="15482">
                  <c:v>4.7889629998625534</c:v>
                </c:pt>
                <c:pt idx="15483">
                  <c:v>4.7826005354578003</c:v>
                </c:pt>
                <c:pt idx="15484">
                  <c:v>4.7762444171563834</c:v>
                </c:pt>
                <c:pt idx="15485">
                  <c:v>4.7698946512973945</c:v>
                </c:pt>
                <c:pt idx="15486">
                  <c:v>4.76355124420376</c:v>
                </c:pt>
                <c:pt idx="15487">
                  <c:v>4.7572142021818085</c:v>
                </c:pt>
                <c:pt idx="15488">
                  <c:v>4.7508835315216196</c:v>
                </c:pt>
                <c:pt idx="15489">
                  <c:v>4.7445592384967448</c:v>
                </c:pt>
                <c:pt idx="15490">
                  <c:v>4.7382413293646932</c:v>
                </c:pt>
                <c:pt idx="15491">
                  <c:v>4.7319298103657497</c:v>
                </c:pt>
                <c:pt idx="15492">
                  <c:v>4.72562468772459</c:v>
                </c:pt>
                <c:pt idx="15493">
                  <c:v>4.7193259676489685</c:v>
                </c:pt>
                <c:pt idx="15494">
                  <c:v>4.7130336563302295</c:v>
                </c:pt>
                <c:pt idx="15495">
                  <c:v>4.7067477599432523</c:v>
                </c:pt>
                <c:pt idx="15496">
                  <c:v>4.7004682846463934</c:v>
                </c:pt>
                <c:pt idx="15497">
                  <c:v>4.6941952365812805</c:v>
                </c:pt>
                <c:pt idx="15498">
                  <c:v>4.6879286218735601</c:v>
                </c:pt>
                <c:pt idx="15499">
                  <c:v>4.6816684466316918</c:v>
                </c:pt>
                <c:pt idx="15500">
                  <c:v>4.6754147169476745</c:v>
                </c:pt>
                <c:pt idx="15501">
                  <c:v>4.6691674388972855</c:v>
                </c:pt>
                <c:pt idx="15502">
                  <c:v>4.6629266185392657</c:v>
                </c:pt>
                <c:pt idx="15503">
                  <c:v>4.6566922619161399</c:v>
                </c:pt>
                <c:pt idx="15504">
                  <c:v>4.6504643750533603</c:v>
                </c:pt>
                <c:pt idx="15505">
                  <c:v>4.64424296396</c:v>
                </c:pt>
                <c:pt idx="15506">
                  <c:v>4.6380280346284097</c:v>
                </c:pt>
                <c:pt idx="15507">
                  <c:v>4.6318195930342414</c:v>
                </c:pt>
                <c:pt idx="15508">
                  <c:v>4.6256176451363951</c:v>
                </c:pt>
                <c:pt idx="15509">
                  <c:v>4.6194221968773199</c:v>
                </c:pt>
                <c:pt idx="15510">
                  <c:v>4.6132332541823304</c:v>
                </c:pt>
                <c:pt idx="15511">
                  <c:v>4.6070508229602645</c:v>
                </c:pt>
                <c:pt idx="15512">
                  <c:v>4.6008749091031875</c:v>
                </c:pt>
                <c:pt idx="15513">
                  <c:v>4.5947055184862347</c:v>
                </c:pt>
                <c:pt idx="15514">
                  <c:v>4.5885426569681398</c:v>
                </c:pt>
                <c:pt idx="15515">
                  <c:v>4.5823863303903201</c:v>
                </c:pt>
                <c:pt idx="15516">
                  <c:v>4.5762365445777196</c:v>
                </c:pt>
                <c:pt idx="15517">
                  <c:v>4.5700933053384034</c:v>
                </c:pt>
                <c:pt idx="15518">
                  <c:v>4.5639566184634255</c:v>
                </c:pt>
                <c:pt idx="15519">
                  <c:v>4.5578264897272875</c:v>
                </c:pt>
                <c:pt idx="15520">
                  <c:v>4.5517029248873824</c:v>
                </c:pt>
                <c:pt idx="15521">
                  <c:v>4.5455859296842656</c:v>
                </c:pt>
                <c:pt idx="15522">
                  <c:v>4.5394755098416724</c:v>
                </c:pt>
                <c:pt idx="15523">
                  <c:v>4.5333716710663401</c:v>
                </c:pt>
                <c:pt idx="15524">
                  <c:v>4.5272744190481085</c:v>
                </c:pt>
                <c:pt idx="15525">
                  <c:v>4.5211837594599045</c:v>
                </c:pt>
                <c:pt idx="15526">
                  <c:v>4.5150996979576803</c:v>
                </c:pt>
                <c:pt idx="15527">
                  <c:v>4.5090222401804203</c:v>
                </c:pt>
                <c:pt idx="15528">
                  <c:v>4.5029513917501314</c:v>
                </c:pt>
                <c:pt idx="15529">
                  <c:v>4.4968871582718304</c:v>
                </c:pt>
                <c:pt idx="15530">
                  <c:v>4.4908295453335434</c:v>
                </c:pt>
                <c:pt idx="15531">
                  <c:v>4.4847785585061946</c:v>
                </c:pt>
                <c:pt idx="15532">
                  <c:v>4.4787342033438424</c:v>
                </c:pt>
                <c:pt idx="15533">
                  <c:v>4.4726964853834303</c:v>
                </c:pt>
                <c:pt idx="15534">
                  <c:v>4.4666654101444934</c:v>
                </c:pt>
                <c:pt idx="15535">
                  <c:v>4.4606409831302134</c:v>
                </c:pt>
                <c:pt idx="15536">
                  <c:v>4.4546232098259795</c:v>
                </c:pt>
                <c:pt idx="15537">
                  <c:v>4.4486120957006703</c:v>
                </c:pt>
                <c:pt idx="15538">
                  <c:v>4.4426076462054285</c:v>
                </c:pt>
                <c:pt idx="15539">
                  <c:v>4.4366098667748934</c:v>
                </c:pt>
                <c:pt idx="15540">
                  <c:v>4.4306187628261924</c:v>
                </c:pt>
                <c:pt idx="15541">
                  <c:v>4.4246343397593275</c:v>
                </c:pt>
                <c:pt idx="15542">
                  <c:v>4.4186566029572996</c:v>
                </c:pt>
                <c:pt idx="15543">
                  <c:v>4.4126855577857285</c:v>
                </c:pt>
                <c:pt idx="15544">
                  <c:v>4.4067212095933934</c:v>
                </c:pt>
                <c:pt idx="15545">
                  <c:v>4.4007635637114024</c:v>
                </c:pt>
                <c:pt idx="15546">
                  <c:v>4.3948126254539455</c:v>
                </c:pt>
                <c:pt idx="15547">
                  <c:v>4.3888684001179801</c:v>
                </c:pt>
                <c:pt idx="15548">
                  <c:v>4.3829308929831301</c:v>
                </c:pt>
                <c:pt idx="15549">
                  <c:v>4.3770001093118314</c:v>
                </c:pt>
                <c:pt idx="15550">
                  <c:v>4.3710760543492304</c:v>
                </c:pt>
                <c:pt idx="15551">
                  <c:v>4.36515873332322</c:v>
                </c:pt>
                <c:pt idx="15552">
                  <c:v>4.3592481514444534</c:v>
                </c:pt>
                <c:pt idx="15553">
                  <c:v>4.3533443139060601</c:v>
                </c:pt>
                <c:pt idx="15554">
                  <c:v>4.3474472258842001</c:v>
                </c:pt>
                <c:pt idx="15555">
                  <c:v>4.3415568925374775</c:v>
                </c:pt>
                <c:pt idx="15556">
                  <c:v>4.3356733190072401</c:v>
                </c:pt>
                <c:pt idx="15557">
                  <c:v>4.3297965104174665</c:v>
                </c:pt>
                <c:pt idx="15558">
                  <c:v>4.3239264718747945</c:v>
                </c:pt>
                <c:pt idx="15559">
                  <c:v>4.3180632084684945</c:v>
                </c:pt>
                <c:pt idx="15560">
                  <c:v>4.3122067252704301</c:v>
                </c:pt>
                <c:pt idx="15561">
                  <c:v>4.3063570273351095</c:v>
                </c:pt>
                <c:pt idx="15562">
                  <c:v>4.3005141196996055</c:v>
                </c:pt>
                <c:pt idx="15563">
                  <c:v>4.2946780073836424</c:v>
                </c:pt>
                <c:pt idx="15564">
                  <c:v>4.2888486953894134</c:v>
                </c:pt>
                <c:pt idx="15565">
                  <c:v>4.2830261887017134</c:v>
                </c:pt>
                <c:pt idx="15566">
                  <c:v>4.2772104922879599</c:v>
                </c:pt>
                <c:pt idx="15567">
                  <c:v>4.2714016110980424</c:v>
                </c:pt>
                <c:pt idx="15568">
                  <c:v>4.2655995500643797</c:v>
                </c:pt>
                <c:pt idx="15569">
                  <c:v>4.2598043141019399</c:v>
                </c:pt>
                <c:pt idx="15570">
                  <c:v>4.2540159081081645</c:v>
                </c:pt>
                <c:pt idx="15571">
                  <c:v>4.2482343369630602</c:v>
                </c:pt>
                <c:pt idx="15572">
                  <c:v>4.2424596055290102</c:v>
                </c:pt>
                <c:pt idx="15573">
                  <c:v>4.2366917186509934</c:v>
                </c:pt>
                <c:pt idx="15574">
                  <c:v>4.2309306811562895</c:v>
                </c:pt>
                <c:pt idx="15575">
                  <c:v>4.2251764978548403</c:v>
                </c:pt>
                <c:pt idx="15576">
                  <c:v>4.2194291735388934</c:v>
                </c:pt>
                <c:pt idx="15577">
                  <c:v>4.2136887129832097</c:v>
                </c:pt>
                <c:pt idx="15578">
                  <c:v>4.2079551209447601</c:v>
                </c:pt>
                <c:pt idx="15579">
                  <c:v>4.2022284021633407</c:v>
                </c:pt>
                <c:pt idx="15580">
                  <c:v>4.1965085613606297</c:v>
                </c:pt>
                <c:pt idx="15581">
                  <c:v>4.1907956032411802</c:v>
                </c:pt>
                <c:pt idx="15582">
                  <c:v>4.1850895324916495</c:v>
                </c:pt>
                <c:pt idx="15583">
                  <c:v>4.1793903537811534</c:v>
                </c:pt>
                <c:pt idx="15584">
                  <c:v>4.1736980717610814</c:v>
                </c:pt>
                <c:pt idx="15585">
                  <c:v>4.1680126910652655</c:v>
                </c:pt>
                <c:pt idx="15586">
                  <c:v>4.1623342163098425</c:v>
                </c:pt>
                <c:pt idx="15587">
                  <c:v>4.1566626520935124</c:v>
                </c:pt>
                <c:pt idx="15588">
                  <c:v>4.1509980029967775</c:v>
                </c:pt>
                <c:pt idx="15589">
                  <c:v>4.1453402735828702</c:v>
                </c:pt>
                <c:pt idx="15590">
                  <c:v>4.1396894683972096</c:v>
                </c:pt>
                <c:pt idx="15591">
                  <c:v>4.1340455919674755</c:v>
                </c:pt>
                <c:pt idx="15592">
                  <c:v>4.1284086488037275</c:v>
                </c:pt>
                <c:pt idx="15593">
                  <c:v>4.1227786433981795</c:v>
                </c:pt>
                <c:pt idx="15594">
                  <c:v>4.1171555802252939</c:v>
                </c:pt>
                <c:pt idx="15595">
                  <c:v>4.1115394637421003</c:v>
                </c:pt>
                <c:pt idx="15596">
                  <c:v>4.1059302983873645</c:v>
                </c:pt>
                <c:pt idx="15597">
                  <c:v>4.1003280885825104</c:v>
                </c:pt>
                <c:pt idx="15598">
                  <c:v>4.0947328387308932</c:v>
                </c:pt>
                <c:pt idx="15599">
                  <c:v>4.0891445532184445</c:v>
                </c:pt>
                <c:pt idx="15600">
                  <c:v>4.0835632364129095</c:v>
                </c:pt>
                <c:pt idx="15601">
                  <c:v>4.0779888926644698</c:v>
                </c:pt>
                <c:pt idx="15602">
                  <c:v>4.0724215263053845</c:v>
                </c:pt>
                <c:pt idx="15603">
                  <c:v>4.06686114165029</c:v>
                </c:pt>
                <c:pt idx="15604">
                  <c:v>4.0613077429957203</c:v>
                </c:pt>
                <c:pt idx="15605">
                  <c:v>4.0557613346205734</c:v>
                </c:pt>
                <c:pt idx="15606">
                  <c:v>4.0502219207858197</c:v>
                </c:pt>
                <c:pt idx="15607">
                  <c:v>4.0446895057346524</c:v>
                </c:pt>
                <c:pt idx="15608">
                  <c:v>4.0391640936922864</c:v>
                </c:pt>
                <c:pt idx="15609">
                  <c:v>4.0336456888660903</c:v>
                </c:pt>
                <c:pt idx="15610">
                  <c:v>4.0281342954456845</c:v>
                </c:pt>
                <c:pt idx="15611">
                  <c:v>4.0226299176027398</c:v>
                </c:pt>
                <c:pt idx="15612">
                  <c:v>4.0171325594908671</c:v>
                </c:pt>
                <c:pt idx="15613">
                  <c:v>4.0116422252461534</c:v>
                </c:pt>
                <c:pt idx="15614">
                  <c:v>4.00615891898632</c:v>
                </c:pt>
                <c:pt idx="15615">
                  <c:v>4.0006826448114703</c:v>
                </c:pt>
                <c:pt idx="15616">
                  <c:v>3.9952134068036727</c:v>
                </c:pt>
                <c:pt idx="15617">
                  <c:v>3.9897512090271299</c:v>
                </c:pt>
                <c:pt idx="15618">
                  <c:v>3.98429605552802</c:v>
                </c:pt>
                <c:pt idx="15619">
                  <c:v>3.9788479503346177</c:v>
                </c:pt>
                <c:pt idx="15620">
                  <c:v>3.9734068974572501</c:v>
                </c:pt>
                <c:pt idx="15621">
                  <c:v>3.9679729008882387</c:v>
                </c:pt>
                <c:pt idx="15622">
                  <c:v>3.9625459646019667</c:v>
                </c:pt>
                <c:pt idx="15623">
                  <c:v>3.9571260925548102</c:v>
                </c:pt>
                <c:pt idx="15624">
                  <c:v>3.95171328868518</c:v>
                </c:pt>
                <c:pt idx="15625">
                  <c:v>3.9463075569134802</c:v>
                </c:pt>
                <c:pt idx="15626">
                  <c:v>3.9409089011420901</c:v>
                </c:pt>
                <c:pt idx="15627">
                  <c:v>3.9355173252554301</c:v>
                </c:pt>
                <c:pt idx="15628">
                  <c:v>3.9301328331198224</c:v>
                </c:pt>
                <c:pt idx="15629">
                  <c:v>3.9247554285836967</c:v>
                </c:pt>
                <c:pt idx="15630">
                  <c:v>3.9193851154773198</c:v>
                </c:pt>
                <c:pt idx="15631">
                  <c:v>3.9140218976129812</c:v>
                </c:pt>
                <c:pt idx="15632">
                  <c:v>3.90866577878485</c:v>
                </c:pt>
                <c:pt idx="15633">
                  <c:v>3.9033167627692018</c:v>
                </c:pt>
                <c:pt idx="15634">
                  <c:v>3.8979748533240399</c:v>
                </c:pt>
                <c:pt idx="15635">
                  <c:v>3.8926400541894752</c:v>
                </c:pt>
                <c:pt idx="15636">
                  <c:v>3.8873123690875602</c:v>
                </c:pt>
                <c:pt idx="15637">
                  <c:v>3.8819918017221018</c:v>
                </c:pt>
                <c:pt idx="15638">
                  <c:v>3.8766783557788118</c:v>
                </c:pt>
                <c:pt idx="15639">
                  <c:v>3.8713720349256224</c:v>
                </c:pt>
                <c:pt idx="15640">
                  <c:v>3.8660728428120401</c:v>
                </c:pt>
                <c:pt idx="15641">
                  <c:v>3.8607807830695702</c:v>
                </c:pt>
                <c:pt idx="15642">
                  <c:v>3.8554958593115987</c:v>
                </c:pt>
                <c:pt idx="15643">
                  <c:v>3.8502180751334367</c:v>
                </c:pt>
                <c:pt idx="15644">
                  <c:v>3.8449474341122167</c:v>
                </c:pt>
                <c:pt idx="15645">
                  <c:v>3.8396839398069624</c:v>
                </c:pt>
                <c:pt idx="15646">
                  <c:v>3.8344275957586067</c:v>
                </c:pt>
                <c:pt idx="15647">
                  <c:v>3.8291784054897922</c:v>
                </c:pt>
                <c:pt idx="15648">
                  <c:v>3.8239363725052402</c:v>
                </c:pt>
                <c:pt idx="15649">
                  <c:v>3.8187015002912799</c:v>
                </c:pt>
                <c:pt idx="15650">
                  <c:v>3.8134737923162199</c:v>
                </c:pt>
                <c:pt idx="15651">
                  <c:v>3.8082532520301902</c:v>
                </c:pt>
                <c:pt idx="15652">
                  <c:v>3.8030398828651002</c:v>
                </c:pt>
                <c:pt idx="15653">
                  <c:v>3.7978336882347299</c:v>
                </c:pt>
                <c:pt idx="15654">
                  <c:v>3.7926346715346502</c:v>
                </c:pt>
                <c:pt idx="15655">
                  <c:v>3.7874428361422501</c:v>
                </c:pt>
                <c:pt idx="15656">
                  <c:v>3.7822581854166977</c:v>
                </c:pt>
                <c:pt idx="15657">
                  <c:v>3.7770807226990448</c:v>
                </c:pt>
                <c:pt idx="15658">
                  <c:v>3.7719104513119812</c:v>
                </c:pt>
                <c:pt idx="15659">
                  <c:v>3.7667473745601598</c:v>
                </c:pt>
                <c:pt idx="15660">
                  <c:v>3.7615914957299412</c:v>
                </c:pt>
                <c:pt idx="15661">
                  <c:v>3.7564428180894067</c:v>
                </c:pt>
                <c:pt idx="15662">
                  <c:v>3.7513013448885402</c:v>
                </c:pt>
                <c:pt idx="15663">
                  <c:v>3.7461670793589601</c:v>
                </c:pt>
                <c:pt idx="15664">
                  <c:v>3.7410400247141578</c:v>
                </c:pt>
                <c:pt idx="15665">
                  <c:v>3.7359201841493199</c:v>
                </c:pt>
                <c:pt idx="15666">
                  <c:v>3.7308075608414448</c:v>
                </c:pt>
                <c:pt idx="15667">
                  <c:v>3.72570215794916</c:v>
                </c:pt>
                <c:pt idx="15668">
                  <c:v>3.7206039786130001</c:v>
                </c:pt>
                <c:pt idx="15669">
                  <c:v>3.7155130259551199</c:v>
                </c:pt>
                <c:pt idx="15670">
                  <c:v>3.7104293030794677</c:v>
                </c:pt>
                <c:pt idx="15671">
                  <c:v>3.7053528130717077</c:v>
                </c:pt>
                <c:pt idx="15672">
                  <c:v>3.7002835589992613</c:v>
                </c:pt>
                <c:pt idx="15673">
                  <c:v>3.6952215439111402</c:v>
                </c:pt>
                <c:pt idx="15674">
                  <c:v>3.6901667708382799</c:v>
                </c:pt>
                <c:pt idx="15675">
                  <c:v>3.6851192427932289</c:v>
                </c:pt>
                <c:pt idx="15676">
                  <c:v>3.68007896277014</c:v>
                </c:pt>
                <c:pt idx="15677">
                  <c:v>3.6750459337450221</c:v>
                </c:pt>
                <c:pt idx="15678">
                  <c:v>3.6700201586756602</c:v>
                </c:pt>
                <c:pt idx="15679">
                  <c:v>3.6650016405012802</c:v>
                </c:pt>
                <c:pt idx="15680">
                  <c:v>3.6599903821429818</c:v>
                </c:pt>
                <c:pt idx="15681">
                  <c:v>3.65498638650346</c:v>
                </c:pt>
                <c:pt idx="15682">
                  <c:v>3.6499896564672412</c:v>
                </c:pt>
                <c:pt idx="15683">
                  <c:v>3.6450001949003701</c:v>
                </c:pt>
                <c:pt idx="15684">
                  <c:v>3.6400180046506798</c:v>
                </c:pt>
                <c:pt idx="15685">
                  <c:v>3.6350430885476301</c:v>
                </c:pt>
                <c:pt idx="15686">
                  <c:v>3.6300754494023701</c:v>
                </c:pt>
                <c:pt idx="15687">
                  <c:v>3.6251150900077098</c:v>
                </c:pt>
                <c:pt idx="15688">
                  <c:v>3.6201620131381267</c:v>
                </c:pt>
                <c:pt idx="15689">
                  <c:v>3.6152162215497587</c:v>
                </c:pt>
                <c:pt idx="15690">
                  <c:v>3.6102777179804457</c:v>
                </c:pt>
                <c:pt idx="15691">
                  <c:v>3.6053465051495501</c:v>
                </c:pt>
                <c:pt idx="15692">
                  <c:v>3.6004225857582477</c:v>
                </c:pt>
                <c:pt idx="15693">
                  <c:v>3.5955059624893</c:v>
                </c:pt>
                <c:pt idx="15694">
                  <c:v>3.5905966380070802</c:v>
                </c:pt>
                <c:pt idx="15695">
                  <c:v>3.5856946149576601</c:v>
                </c:pt>
                <c:pt idx="15696">
                  <c:v>3.5807998959687102</c:v>
                </c:pt>
                <c:pt idx="15697">
                  <c:v>3.5759124836495331</c:v>
                </c:pt>
                <c:pt idx="15698">
                  <c:v>3.5710323805911677</c:v>
                </c:pt>
                <c:pt idx="15699">
                  <c:v>3.5661595893661397</c:v>
                </c:pt>
                <c:pt idx="15700">
                  <c:v>3.5612941125286999</c:v>
                </c:pt>
                <c:pt idx="15701">
                  <c:v>3.5564359526146787</c:v>
                </c:pt>
                <c:pt idx="15702">
                  <c:v>3.55158511214157</c:v>
                </c:pt>
                <c:pt idx="15703">
                  <c:v>3.5467415936084667</c:v>
                </c:pt>
                <c:pt idx="15704">
                  <c:v>3.5419053994960987</c:v>
                </c:pt>
                <c:pt idx="15705">
                  <c:v>3.5370765322667799</c:v>
                </c:pt>
                <c:pt idx="15706">
                  <c:v>3.5322549943644552</c:v>
                </c:pt>
                <c:pt idx="15707">
                  <c:v>3.5274407882147698</c:v>
                </c:pt>
                <c:pt idx="15708">
                  <c:v>3.5226339162248177</c:v>
                </c:pt>
                <c:pt idx="15709">
                  <c:v>3.5178343807834098</c:v>
                </c:pt>
                <c:pt idx="15710">
                  <c:v>3.5130421842609367</c:v>
                </c:pt>
                <c:pt idx="15711">
                  <c:v>3.5082573290094277</c:v>
                </c:pt>
                <c:pt idx="15712">
                  <c:v>3.5034798173624848</c:v>
                </c:pt>
                <c:pt idx="15713">
                  <c:v>3.4987096516352398</c:v>
                </c:pt>
                <c:pt idx="15714">
                  <c:v>3.4939468341245767</c:v>
                </c:pt>
                <c:pt idx="15715">
                  <c:v>3.4891913671089294</c:v>
                </c:pt>
                <c:pt idx="15716">
                  <c:v>3.4844432528481901</c:v>
                </c:pt>
                <c:pt idx="15717">
                  <c:v>3.4797024935840009</c:v>
                </c:pt>
                <c:pt idx="15718">
                  <c:v>3.4749690915396587</c:v>
                </c:pt>
                <c:pt idx="15719">
                  <c:v>3.4702430489198277</c:v>
                </c:pt>
                <c:pt idx="15720">
                  <c:v>3.46552436791097</c:v>
                </c:pt>
                <c:pt idx="15721">
                  <c:v>3.4608130506809411</c:v>
                </c:pt>
                <c:pt idx="15722">
                  <c:v>3.4561090993793777</c:v>
                </c:pt>
                <c:pt idx="15723">
                  <c:v>3.4514125161374301</c:v>
                </c:pt>
                <c:pt idx="15724">
                  <c:v>3.4467233030678197</c:v>
                </c:pt>
                <c:pt idx="15725">
                  <c:v>3.4420414622648368</c:v>
                </c:pt>
                <c:pt idx="15726">
                  <c:v>3.4373669958044397</c:v>
                </c:pt>
                <c:pt idx="15727">
                  <c:v>3.4326999057440508</c:v>
                </c:pt>
                <c:pt idx="15728">
                  <c:v>3.4280401941228167</c:v>
                </c:pt>
                <c:pt idx="15729">
                  <c:v>3.4233878629614081</c:v>
                </c:pt>
                <c:pt idx="15730">
                  <c:v>3.41874291426184</c:v>
                </c:pt>
                <c:pt idx="15731">
                  <c:v>3.4141053500082377</c:v>
                </c:pt>
                <c:pt idx="15732">
                  <c:v>3.4094751721658167</c:v>
                </c:pt>
                <c:pt idx="15733">
                  <c:v>3.4048523826816077</c:v>
                </c:pt>
                <c:pt idx="15734">
                  <c:v>3.4002369834841577</c:v>
                </c:pt>
                <c:pt idx="15735">
                  <c:v>3.3956289764835881</c:v>
                </c:pt>
                <c:pt idx="15736">
                  <c:v>3.3910283635716967</c:v>
                </c:pt>
                <c:pt idx="15737">
                  <c:v>3.38643514662171</c:v>
                </c:pt>
                <c:pt idx="15738">
                  <c:v>3.381849327488494</c:v>
                </c:pt>
                <c:pt idx="15739">
                  <c:v>3.3772709080085868</c:v>
                </c:pt>
                <c:pt idx="15740">
                  <c:v>3.3726998899999368</c:v>
                </c:pt>
                <c:pt idx="15741">
                  <c:v>3.3681362752622412</c:v>
                </c:pt>
                <c:pt idx="15742">
                  <c:v>3.3635800655766248</c:v>
                </c:pt>
                <c:pt idx="15743">
                  <c:v>3.3590312627058498</c:v>
                </c:pt>
                <c:pt idx="15744">
                  <c:v>3.35448986839434</c:v>
                </c:pt>
                <c:pt idx="15745">
                  <c:v>3.34995588436799</c:v>
                </c:pt>
                <c:pt idx="15746">
                  <c:v>3.3454293123343302</c:v>
                </c:pt>
                <c:pt idx="15747">
                  <c:v>3.3409101539824402</c:v>
                </c:pt>
                <c:pt idx="15748">
                  <c:v>3.3363984109829867</c:v>
                </c:pt>
                <c:pt idx="15749">
                  <c:v>3.331894084988217</c:v>
                </c:pt>
                <c:pt idx="15750">
                  <c:v>3.3273971776320903</c:v>
                </c:pt>
                <c:pt idx="15751">
                  <c:v>3.3229076905298367</c:v>
                </c:pt>
                <c:pt idx="15752">
                  <c:v>3.3184256252785627</c:v>
                </c:pt>
                <c:pt idx="15753">
                  <c:v>3.3139509834569267</c:v>
                </c:pt>
                <c:pt idx="15754">
                  <c:v>3.3094837666250001</c:v>
                </c:pt>
                <c:pt idx="15755">
                  <c:v>3.3050239763245797</c:v>
                </c:pt>
                <c:pt idx="15756">
                  <c:v>3.3005716140790198</c:v>
                </c:pt>
                <c:pt idx="15757">
                  <c:v>3.2961266813932597</c:v>
                </c:pt>
                <c:pt idx="15758">
                  <c:v>3.2916891797538099</c:v>
                </c:pt>
                <c:pt idx="15759">
                  <c:v>3.2872591106288587</c:v>
                </c:pt>
                <c:pt idx="15760">
                  <c:v>3.2828364754680397</c:v>
                </c:pt>
                <c:pt idx="15761">
                  <c:v>3.2784212757027289</c:v>
                </c:pt>
                <c:pt idx="15762">
                  <c:v>3.2740135127457202</c:v>
                </c:pt>
                <c:pt idx="15763">
                  <c:v>3.2696131879916099</c:v>
                </c:pt>
                <c:pt idx="15764">
                  <c:v>3.2652203028164917</c:v>
                </c:pt>
                <c:pt idx="15765">
                  <c:v>3.2608348585780189</c:v>
                </c:pt>
                <c:pt idx="15766">
                  <c:v>3.2564568566154199</c:v>
                </c:pt>
                <c:pt idx="15767">
                  <c:v>3.2520862982497198</c:v>
                </c:pt>
                <c:pt idx="15768">
                  <c:v>3.2477231847833812</c:v>
                </c:pt>
                <c:pt idx="15769">
                  <c:v>3.2433675175005376</c:v>
                </c:pt>
                <c:pt idx="15770">
                  <c:v>3.23901929766678</c:v>
                </c:pt>
                <c:pt idx="15771">
                  <c:v>3.2346785265295677</c:v>
                </c:pt>
                <c:pt idx="15772">
                  <c:v>3.2303452053178101</c:v>
                </c:pt>
                <c:pt idx="15773">
                  <c:v>3.2260193352420399</c:v>
                </c:pt>
                <c:pt idx="15774">
                  <c:v>3.2217009174944602</c:v>
                </c:pt>
                <c:pt idx="15775">
                  <c:v>2.36989879162652</c:v>
                </c:pt>
                <c:pt idx="15776">
                  <c:v>2.3674584245283881</c:v>
                </c:pt>
                <c:pt idx="15777">
                  <c:v>2.3650252323138967</c:v>
                </c:pt>
                <c:pt idx="15778">
                  <c:v>2.3625992117174173</c:v>
                </c:pt>
                <c:pt idx="15779">
                  <c:v>2.3601803594574289</c:v>
                </c:pt>
                <c:pt idx="15780">
                  <c:v>2.3577686722365798</c:v>
                </c:pt>
                <c:pt idx="15781">
                  <c:v>2.3553641467417101</c:v>
                </c:pt>
                <c:pt idx="15782">
                  <c:v>2.3529667796437157</c:v>
                </c:pt>
                <c:pt idx="15783">
                  <c:v>2.3505765675978099</c:v>
                </c:pt>
                <c:pt idx="15784">
                  <c:v>2.3481935072432298</c:v>
                </c:pt>
                <c:pt idx="15785">
                  <c:v>2.3458175952035187</c:v>
                </c:pt>
                <c:pt idx="15786">
                  <c:v>2.3434488280864301</c:v>
                </c:pt>
                <c:pt idx="15787">
                  <c:v>2.3410872024839802</c:v>
                </c:pt>
                <c:pt idx="15788">
                  <c:v>2.3387327149724002</c:v>
                </c:pt>
                <c:pt idx="15789">
                  <c:v>2.3363853621122397</c:v>
                </c:pt>
                <c:pt idx="15790">
                  <c:v>2.3340451404483167</c:v>
                </c:pt>
                <c:pt idx="15791">
                  <c:v>2.3317120465097987</c:v>
                </c:pt>
                <c:pt idx="15792">
                  <c:v>2.3293860768101302</c:v>
                </c:pt>
                <c:pt idx="15793">
                  <c:v>2.3270672278471412</c:v>
                </c:pt>
                <c:pt idx="15794">
                  <c:v>2.3247554961029993</c:v>
                </c:pt>
                <c:pt idx="15795">
                  <c:v>2.3224508780442767</c:v>
                </c:pt>
                <c:pt idx="15796">
                  <c:v>2.3201533701219401</c:v>
                </c:pt>
                <c:pt idx="15797">
                  <c:v>2.3178629687713399</c:v>
                </c:pt>
                <c:pt idx="15798">
                  <c:v>2.3155796704123</c:v>
                </c:pt>
                <c:pt idx="15799">
                  <c:v>2.3133034714490797</c:v>
                </c:pt>
                <c:pt idx="15800">
                  <c:v>2.3110343682704202</c:v>
                </c:pt>
                <c:pt idx="15801">
                  <c:v>2.30877235724948</c:v>
                </c:pt>
                <c:pt idx="15802">
                  <c:v>2.3065174347440167</c:v>
                </c:pt>
                <c:pt idx="15803">
                  <c:v>2.3042695970962797</c:v>
                </c:pt>
                <c:pt idx="15804">
                  <c:v>2.3020288406330187</c:v>
                </c:pt>
                <c:pt idx="15805">
                  <c:v>2.2997951616655699</c:v>
                </c:pt>
                <c:pt idx="15806">
                  <c:v>2.29756855648984</c:v>
                </c:pt>
                <c:pt idx="15807">
                  <c:v>2.2953490213863401</c:v>
                </c:pt>
                <c:pt idx="15808">
                  <c:v>2.2931365526202065</c:v>
                </c:pt>
                <c:pt idx="15809">
                  <c:v>2.2909311464410917</c:v>
                </c:pt>
                <c:pt idx="15810">
                  <c:v>2.2887327990834012</c:v>
                </c:pt>
                <c:pt idx="15811">
                  <c:v>2.2865415067662402</c:v>
                </c:pt>
                <c:pt idx="15812">
                  <c:v>2.2843572656933411</c:v>
                </c:pt>
                <c:pt idx="15813">
                  <c:v>2.2821800720530412</c:v>
                </c:pt>
                <c:pt idx="15814">
                  <c:v>2.2800099220185701</c:v>
                </c:pt>
                <c:pt idx="15815">
                  <c:v>2.2778468117477999</c:v>
                </c:pt>
                <c:pt idx="15816">
                  <c:v>2.2756907373833801</c:v>
                </c:pt>
                <c:pt idx="15817">
                  <c:v>2.2735416950527099</c:v>
                </c:pt>
                <c:pt idx="15818">
                  <c:v>2.2713996808680004</c:v>
                </c:pt>
                <c:pt idx="15819">
                  <c:v>2.2692646909262701</c:v>
                </c:pt>
                <c:pt idx="15820">
                  <c:v>2.267136721309428</c:v>
                </c:pt>
                <c:pt idx="15821">
                  <c:v>2.2650157680840173</c:v>
                </c:pt>
                <c:pt idx="15822">
                  <c:v>2.2629018273017012</c:v>
                </c:pt>
                <c:pt idx="15823">
                  <c:v>2.2607948949989618</c:v>
                </c:pt>
                <c:pt idx="15824">
                  <c:v>2.2586949671970671</c:v>
                </c:pt>
                <c:pt idx="15825">
                  <c:v>2.2566020399022713</c:v>
                </c:pt>
                <c:pt idx="15826">
                  <c:v>2.25451610910592</c:v>
                </c:pt>
                <c:pt idx="15827">
                  <c:v>2.2524371707840598</c:v>
                </c:pt>
                <c:pt idx="15828">
                  <c:v>2.2503652208978799</c:v>
                </c:pt>
                <c:pt idx="15829">
                  <c:v>2.2483002553935489</c:v>
                </c:pt>
                <c:pt idx="15830">
                  <c:v>2.2462422702021501</c:v>
                </c:pt>
                <c:pt idx="15831">
                  <c:v>2.2441912612400174</c:v>
                </c:pt>
                <c:pt idx="15832">
                  <c:v>2.2421472244082077</c:v>
                </c:pt>
                <c:pt idx="15833">
                  <c:v>2.2401101555932001</c:v>
                </c:pt>
                <c:pt idx="15834">
                  <c:v>2.2380800506664089</c:v>
                </c:pt>
                <c:pt idx="15835">
                  <c:v>2.2360569054842152</c:v>
                </c:pt>
                <c:pt idx="15836">
                  <c:v>2.2340407158884799</c:v>
                </c:pt>
                <c:pt idx="15837">
                  <c:v>2.2320314777058701</c:v>
                </c:pt>
                <c:pt idx="15838">
                  <c:v>2.2300291867484101</c:v>
                </c:pt>
                <c:pt idx="15839">
                  <c:v>2.2280338388132601</c:v>
                </c:pt>
                <c:pt idx="15840">
                  <c:v>2.2260454296827481</c:v>
                </c:pt>
                <c:pt idx="15841">
                  <c:v>2.22406395512458</c:v>
                </c:pt>
                <c:pt idx="15842">
                  <c:v>2.2220894108915101</c:v>
                </c:pt>
                <c:pt idx="15843">
                  <c:v>2.220121792721728</c:v>
                </c:pt>
                <c:pt idx="15844">
                  <c:v>2.2181610963384601</c:v>
                </c:pt>
                <c:pt idx="15845">
                  <c:v>2.2162073174505901</c:v>
                </c:pt>
                <c:pt idx="15846">
                  <c:v>2.2142604517520699</c:v>
                </c:pt>
                <c:pt idx="15847">
                  <c:v>2.2123204949222877</c:v>
                </c:pt>
                <c:pt idx="15848">
                  <c:v>2.2103874426260166</c:v>
                </c:pt>
                <c:pt idx="15849">
                  <c:v>2.2084612905132399</c:v>
                </c:pt>
                <c:pt idx="15850">
                  <c:v>2.2065420342196167</c:v>
                </c:pt>
                <c:pt idx="15851">
                  <c:v>2.2046296693660401</c:v>
                </c:pt>
                <c:pt idx="15852">
                  <c:v>2.2027241915589202</c:v>
                </c:pt>
                <c:pt idx="15853">
                  <c:v>2.20082559639006</c:v>
                </c:pt>
                <c:pt idx="15854">
                  <c:v>2.1989338794368298</c:v>
                </c:pt>
                <c:pt idx="15855">
                  <c:v>2.19704903626207</c:v>
                </c:pt>
                <c:pt idx="15856">
                  <c:v>2.1951710624141412</c:v>
                </c:pt>
                <c:pt idx="15857">
                  <c:v>2.1932999534269202</c:v>
                </c:pt>
                <c:pt idx="15858">
                  <c:v>2.1914357048198787</c:v>
                </c:pt>
                <c:pt idx="15859">
                  <c:v>2.1895783120980798</c:v>
                </c:pt>
                <c:pt idx="15860">
                  <c:v>2.1877277707522373</c:v>
                </c:pt>
                <c:pt idx="15861">
                  <c:v>2.1858840762584402</c:v>
                </c:pt>
                <c:pt idx="15862">
                  <c:v>2.1840472240787987</c:v>
                </c:pt>
                <c:pt idx="15863">
                  <c:v>2.1822172096608199</c:v>
                </c:pt>
                <c:pt idx="15864">
                  <c:v>2.1803940284378358</c:v>
                </c:pt>
                <c:pt idx="15865">
                  <c:v>2.1785776758286701</c:v>
                </c:pt>
                <c:pt idx="15866">
                  <c:v>2.1767681472381777</c:v>
                </c:pt>
                <c:pt idx="15867">
                  <c:v>2.1749654380567387</c:v>
                </c:pt>
                <c:pt idx="15868">
                  <c:v>2.1731695436605802</c:v>
                </c:pt>
                <c:pt idx="15869">
                  <c:v>2.1713804594116901</c:v>
                </c:pt>
                <c:pt idx="15870">
                  <c:v>2.1695981806578901</c:v>
                </c:pt>
                <c:pt idx="15871">
                  <c:v>2.167822702732829</c:v>
                </c:pt>
                <c:pt idx="15872">
                  <c:v>2.16605402095592</c:v>
                </c:pt>
                <c:pt idx="15873">
                  <c:v>2.1642921306325902</c:v>
                </c:pt>
                <c:pt idx="15874">
                  <c:v>2.1625370270540611</c:v>
                </c:pt>
                <c:pt idx="15875">
                  <c:v>2.1607887054975317</c:v>
                </c:pt>
                <c:pt idx="15876">
                  <c:v>2.1590471612259798</c:v>
                </c:pt>
                <c:pt idx="15877">
                  <c:v>2.1573123894885398</c:v>
                </c:pt>
                <c:pt idx="15878">
                  <c:v>2.1555843855202101</c:v>
                </c:pt>
                <c:pt idx="15879">
                  <c:v>2.153863144542</c:v>
                </c:pt>
                <c:pt idx="15880">
                  <c:v>2.1521486617609198</c:v>
                </c:pt>
                <c:pt idx="15881">
                  <c:v>2.1504409323700377</c:v>
                </c:pt>
                <c:pt idx="15882">
                  <c:v>2.1487399515485248</c:v>
                </c:pt>
                <c:pt idx="15883">
                  <c:v>2.1470457144614801</c:v>
                </c:pt>
                <c:pt idx="15884">
                  <c:v>2.14535821626029</c:v>
                </c:pt>
                <c:pt idx="15885">
                  <c:v>2.1436774520823847</c:v>
                </c:pt>
                <c:pt idx="15886">
                  <c:v>2.1420034170512077</c:v>
                </c:pt>
                <c:pt idx="15887">
                  <c:v>2.1403361062766573</c:v>
                </c:pt>
                <c:pt idx="15888">
                  <c:v>2.1386755148544987</c:v>
                </c:pt>
                <c:pt idx="15889">
                  <c:v>2.1370216378669791</c:v>
                </c:pt>
                <c:pt idx="15890">
                  <c:v>2.1353744703823412</c:v>
                </c:pt>
                <c:pt idx="15891">
                  <c:v>2.13373400745528</c:v>
                </c:pt>
                <c:pt idx="15892">
                  <c:v>2.1321002441265602</c:v>
                </c:pt>
                <c:pt idx="15893">
                  <c:v>2.1304731754234267</c:v>
                </c:pt>
                <c:pt idx="15894">
                  <c:v>2.1288527963593502</c:v>
                </c:pt>
                <c:pt idx="15895">
                  <c:v>2.1272391019341201</c:v>
                </c:pt>
                <c:pt idx="15896">
                  <c:v>2.1256320871339098</c:v>
                </c:pt>
                <c:pt idx="15897">
                  <c:v>2.1240317469313275</c:v>
                </c:pt>
                <c:pt idx="15898">
                  <c:v>2.1224380762851598</c:v>
                </c:pt>
                <c:pt idx="15899">
                  <c:v>2.1208510701409602</c:v>
                </c:pt>
                <c:pt idx="15900">
                  <c:v>2.1192707234304398</c:v>
                </c:pt>
                <c:pt idx="15901">
                  <c:v>2.1176970310719412</c:v>
                </c:pt>
                <c:pt idx="15902">
                  <c:v>2.11612998797019</c:v>
                </c:pt>
                <c:pt idx="15903">
                  <c:v>2.1145695890164902</c:v>
                </c:pt>
                <c:pt idx="15904">
                  <c:v>2.1130158290886367</c:v>
                </c:pt>
                <c:pt idx="15905">
                  <c:v>2.1114687030510177</c:v>
                </c:pt>
                <c:pt idx="15906">
                  <c:v>2.1099282057545801</c:v>
                </c:pt>
                <c:pt idx="15907">
                  <c:v>2.1083943320368412</c:v>
                </c:pt>
                <c:pt idx="15908">
                  <c:v>2.1068670767219499</c:v>
                </c:pt>
                <c:pt idx="15909">
                  <c:v>2.1053464346207167</c:v>
                </c:pt>
                <c:pt idx="15910">
                  <c:v>2.1038324005306501</c:v>
                </c:pt>
                <c:pt idx="15911">
                  <c:v>2.1023249692358399</c:v>
                </c:pt>
                <c:pt idx="15912">
                  <c:v>2.1008241355071702</c:v>
                </c:pt>
                <c:pt idx="15913">
                  <c:v>2.0993298941022398</c:v>
                </c:pt>
                <c:pt idx="15914">
                  <c:v>2.0978422397653778</c:v>
                </c:pt>
                <c:pt idx="15915">
                  <c:v>2.09636116722772</c:v>
                </c:pt>
                <c:pt idx="15916">
                  <c:v>2.0948866712071701</c:v>
                </c:pt>
                <c:pt idx="15917">
                  <c:v>2.0934187464084602</c:v>
                </c:pt>
                <c:pt idx="15918">
                  <c:v>2.0919573875231787</c:v>
                </c:pt>
                <c:pt idx="15919">
                  <c:v>2.0905025892297777</c:v>
                </c:pt>
                <c:pt idx="15920">
                  <c:v>2.0890543461935702</c:v>
                </c:pt>
                <c:pt idx="15921">
                  <c:v>2.08761265306681</c:v>
                </c:pt>
                <c:pt idx="15922">
                  <c:v>2.0861775044886701</c:v>
                </c:pt>
                <c:pt idx="15923">
                  <c:v>2.0847488950852777</c:v>
                </c:pt>
                <c:pt idx="15924">
                  <c:v>2.0833268194697498</c:v>
                </c:pt>
                <c:pt idx="15925">
                  <c:v>2.0819112722422282</c:v>
                </c:pt>
                <c:pt idx="15926">
                  <c:v>2.0805022479897364</c:v>
                </c:pt>
                <c:pt idx="15927">
                  <c:v>2.0790997412865457</c:v>
                </c:pt>
                <c:pt idx="15928">
                  <c:v>2.0777037466938499</c:v>
                </c:pt>
                <c:pt idx="15929">
                  <c:v>2.0763142587600618</c:v>
                </c:pt>
                <c:pt idx="15930">
                  <c:v>2.0749312720205664</c:v>
                </c:pt>
                <c:pt idx="15931">
                  <c:v>2.0735547809979717</c:v>
                </c:pt>
                <c:pt idx="15932">
                  <c:v>2.0721847802020052</c:v>
                </c:pt>
                <c:pt idx="15933">
                  <c:v>2.0708212641296302</c:v>
                </c:pt>
                <c:pt idx="15934">
                  <c:v>2.0694642272650001</c:v>
                </c:pt>
                <c:pt idx="15935">
                  <c:v>2.0681136640794699</c:v>
                </c:pt>
                <c:pt idx="15936">
                  <c:v>2.0667695690316599</c:v>
                </c:pt>
                <c:pt idx="15937">
                  <c:v>2.0654319365674612</c:v>
                </c:pt>
                <c:pt idx="15938">
                  <c:v>2.0641007611201116</c:v>
                </c:pt>
                <c:pt idx="15939">
                  <c:v>2.0627760371100199</c:v>
                </c:pt>
                <c:pt idx="15940">
                  <c:v>2.0614577589451692</c:v>
                </c:pt>
                <c:pt idx="15941">
                  <c:v>2.0601459210207187</c:v>
                </c:pt>
                <c:pt idx="15942">
                  <c:v>2.0588405177193301</c:v>
                </c:pt>
                <c:pt idx="15943">
                  <c:v>2.0575415434110202</c:v>
                </c:pt>
                <c:pt idx="15944">
                  <c:v>2.0562489924532086</c:v>
                </c:pt>
                <c:pt idx="15945">
                  <c:v>2.0549628591910101</c:v>
                </c:pt>
                <c:pt idx="15946">
                  <c:v>2.0536831379566598</c:v>
                </c:pt>
                <c:pt idx="15947">
                  <c:v>2.0524098230701222</c:v>
                </c:pt>
                <c:pt idx="15948">
                  <c:v>2.0511429088389677</c:v>
                </c:pt>
                <c:pt idx="15949">
                  <c:v>2.0498823895580967</c:v>
                </c:pt>
                <c:pt idx="15950">
                  <c:v>2.0486282595101399</c:v>
                </c:pt>
                <c:pt idx="15951">
                  <c:v>2.0473805129653386</c:v>
                </c:pt>
                <c:pt idx="15952">
                  <c:v>2.0461391441813812</c:v>
                </c:pt>
                <c:pt idx="15953">
                  <c:v>2.04490414740388</c:v>
                </c:pt>
                <c:pt idx="15954">
                  <c:v>2.0436755168659402</c:v>
                </c:pt>
                <c:pt idx="15955">
                  <c:v>2.04245324678838</c:v>
                </c:pt>
                <c:pt idx="15956">
                  <c:v>2.0412373313797798</c:v>
                </c:pt>
                <c:pt idx="15957">
                  <c:v>2.0400277648364891</c:v>
                </c:pt>
                <c:pt idx="15958">
                  <c:v>2.0388245413424855</c:v>
                </c:pt>
                <c:pt idx="15959">
                  <c:v>2.0376276550696599</c:v>
                </c:pt>
                <c:pt idx="15960">
                  <c:v>2.0364371001777477</c:v>
                </c:pt>
                <c:pt idx="15961">
                  <c:v>2.0352528708142152</c:v>
                </c:pt>
                <c:pt idx="15962">
                  <c:v>2.0340749611145301</c:v>
                </c:pt>
                <c:pt idx="15963">
                  <c:v>2.0329033652018778</c:v>
                </c:pt>
                <c:pt idx="15964">
                  <c:v>2.0317380771874802</c:v>
                </c:pt>
                <c:pt idx="15965">
                  <c:v>2.03057909117042</c:v>
                </c:pt>
                <c:pt idx="15966">
                  <c:v>2.0294264012377998</c:v>
                </c:pt>
                <c:pt idx="15967">
                  <c:v>2.02828000146468</c:v>
                </c:pt>
                <c:pt idx="15968">
                  <c:v>2.0271398859141412</c:v>
                </c:pt>
                <c:pt idx="15969">
                  <c:v>2.0260060486372402</c:v>
                </c:pt>
                <c:pt idx="15970">
                  <c:v>2.0248784836731195</c:v>
                </c:pt>
                <c:pt idx="15971">
                  <c:v>2.02375718504913</c:v>
                </c:pt>
                <c:pt idx="15972">
                  <c:v>2.0226421467804787</c:v>
                </c:pt>
                <c:pt idx="15973">
                  <c:v>2.0215333628707173</c:v>
                </c:pt>
                <c:pt idx="15974">
                  <c:v>2.0204308273113889</c:v>
                </c:pt>
                <c:pt idx="15975">
                  <c:v>2.0193345340822901</c:v>
                </c:pt>
                <c:pt idx="15976">
                  <c:v>2.0182444771514798</c:v>
                </c:pt>
                <c:pt idx="15977">
                  <c:v>2.01716065047514</c:v>
                </c:pt>
                <c:pt idx="15978">
                  <c:v>2.0160830479977498</c:v>
                </c:pt>
                <c:pt idx="15979">
                  <c:v>2.0150116636520399</c:v>
                </c:pt>
                <c:pt idx="15980">
                  <c:v>2.0139464913590577</c:v>
                </c:pt>
                <c:pt idx="15981">
                  <c:v>2.0128875250281388</c:v>
                </c:pt>
                <c:pt idx="15982">
                  <c:v>2.0118347585571126</c:v>
                </c:pt>
                <c:pt idx="15983">
                  <c:v>2.0107881858318777</c:v>
                </c:pt>
                <c:pt idx="15984">
                  <c:v>2.0097478007270402</c:v>
                </c:pt>
                <c:pt idx="15985">
                  <c:v>2.0087135971054848</c:v>
                </c:pt>
                <c:pt idx="15986">
                  <c:v>2.0076855688185002</c:v>
                </c:pt>
                <c:pt idx="15987">
                  <c:v>2.0066637097059399</c:v>
                </c:pt>
                <c:pt idx="15988">
                  <c:v>2.0056480135960881</c:v>
                </c:pt>
                <c:pt idx="15989">
                  <c:v>2.0046384743058567</c:v>
                </c:pt>
                <c:pt idx="15990">
                  <c:v>2.00363508564054</c:v>
                </c:pt>
                <c:pt idx="15991">
                  <c:v>2.0026378413941002</c:v>
                </c:pt>
                <c:pt idx="15992">
                  <c:v>2.0016467353490377</c:v>
                </c:pt>
                <c:pt idx="15993">
                  <c:v>2.0006617612765818</c:v>
                </c:pt>
                <c:pt idx="15994">
                  <c:v>1.9996829129364282</c:v>
                </c:pt>
                <c:pt idx="15995">
                  <c:v>1.9987101840771087</c:v>
                </c:pt>
                <c:pt idx="15996">
                  <c:v>1.9977435684357705</c:v>
                </c:pt>
                <c:pt idx="15997">
                  <c:v>1.9967830597382721</c:v>
                </c:pt>
                <c:pt idx="15998">
                  <c:v>1.9958286516992052</c:v>
                </c:pt>
                <c:pt idx="15999">
                  <c:v>1.9948803380220099</c:v>
                </c:pt>
                <c:pt idx="16000">
                  <c:v>1.9939381123988298</c:v>
                </c:pt>
                <c:pt idx="16001">
                  <c:v>1.9930019685106499</c:v>
                </c:pt>
                <c:pt idx="16002">
                  <c:v>1.9920719000273177</c:v>
                </c:pt>
                <c:pt idx="16003">
                  <c:v>1.9911479006075241</c:v>
                </c:pt>
                <c:pt idx="16004">
                  <c:v>1.9902299638988621</c:v>
                </c:pt>
                <c:pt idx="16005">
                  <c:v>1.9893180835378299</c:v>
                </c:pt>
                <c:pt idx="16006">
                  <c:v>1.9884122531498998</c:v>
                </c:pt>
                <c:pt idx="16007">
                  <c:v>1.9875124663494899</c:v>
                </c:pt>
                <c:pt idx="16008">
                  <c:v>1.9866187167400187</c:v>
                </c:pt>
                <c:pt idx="16009">
                  <c:v>1.9857309979138762</c:v>
                </c:pt>
                <c:pt idx="16010">
                  <c:v>1.9848493034525798</c:v>
                </c:pt>
                <c:pt idx="16011">
                  <c:v>1.9839736269266599</c:v>
                </c:pt>
                <c:pt idx="16012">
                  <c:v>1.9831039618957516</c:v>
                </c:pt>
                <c:pt idx="16013">
                  <c:v>1.9822403019085841</c:v>
                </c:pt>
                <c:pt idx="16014">
                  <c:v>1.9813826405030599</c:v>
                </c:pt>
                <c:pt idx="16015">
                  <c:v>1.9805309712062993</c:v>
                </c:pt>
                <c:pt idx="16016">
                  <c:v>1.9796852875344546</c:v>
                </c:pt>
                <c:pt idx="16017">
                  <c:v>1.9788455829931377</c:v>
                </c:pt>
                <c:pt idx="16018">
                  <c:v>1.9780118510769777</c:v>
                </c:pt>
                <c:pt idx="16019">
                  <c:v>1.9771840852699936</c:v>
                </c:pt>
                <c:pt idx="16020">
                  <c:v>1.9763622790455186</c:v>
                </c:pt>
                <c:pt idx="16021">
                  <c:v>1.9755464258661177</c:v>
                </c:pt>
                <c:pt idx="16022">
                  <c:v>1.97473651918377</c:v>
                </c:pt>
                <c:pt idx="16023">
                  <c:v>1.9739325524397959</c:v>
                </c:pt>
                <c:pt idx="16024">
                  <c:v>1.9731345190649452</c:v>
                </c:pt>
                <c:pt idx="16025">
                  <c:v>1.9723424124793798</c:v>
                </c:pt>
                <c:pt idx="16026">
                  <c:v>1.9715562260926798</c:v>
                </c:pt>
                <c:pt idx="16027">
                  <c:v>1.9707759533039477</c:v>
                </c:pt>
                <c:pt idx="16028">
                  <c:v>1.97000158750175</c:v>
                </c:pt>
                <c:pt idx="16029">
                  <c:v>1.9692331220641757</c:v>
                </c:pt>
                <c:pt idx="16030">
                  <c:v>1.9684705503589177</c:v>
                </c:pt>
                <c:pt idx="16031">
                  <c:v>1.9677138657431799</c:v>
                </c:pt>
                <c:pt idx="16032">
                  <c:v>1.9669630615638209</c:v>
                </c:pt>
                <c:pt idx="16033">
                  <c:v>1.9662181311572893</c:v>
                </c:pt>
                <c:pt idx="16034">
                  <c:v>1.9654790678496852</c:v>
                </c:pt>
                <c:pt idx="16035">
                  <c:v>1.9647458649568854</c:v>
                </c:pt>
                <c:pt idx="16036">
                  <c:v>1.9640185157842986</c:v>
                </c:pt>
                <c:pt idx="16037">
                  <c:v>1.9632970136272099</c:v>
                </c:pt>
                <c:pt idx="16038">
                  <c:v>1.9625813517706199</c:v>
                </c:pt>
                <c:pt idx="16039">
                  <c:v>1.9618715234892998</c:v>
                </c:pt>
                <c:pt idx="16040">
                  <c:v>1.9611675220478377</c:v>
                </c:pt>
                <c:pt idx="16041">
                  <c:v>1.9604693407006362</c:v>
                </c:pt>
                <c:pt idx="16042">
                  <c:v>1.9597769726920098</c:v>
                </c:pt>
                <c:pt idx="16043">
                  <c:v>1.9590904112560998</c:v>
                </c:pt>
                <c:pt idx="16044">
                  <c:v>1.9584096496169998</c:v>
                </c:pt>
                <c:pt idx="16045">
                  <c:v>1.9577346809887262</c:v>
                </c:pt>
                <c:pt idx="16046">
                  <c:v>1.9570654985752798</c:v>
                </c:pt>
                <c:pt idx="16047">
                  <c:v>1.9564020955706198</c:v>
                </c:pt>
                <c:pt idx="16048">
                  <c:v>1.9557444651587399</c:v>
                </c:pt>
                <c:pt idx="16049">
                  <c:v>1.9550926005136762</c:v>
                </c:pt>
                <c:pt idx="16050">
                  <c:v>1.9544464947995399</c:v>
                </c:pt>
                <c:pt idx="16051">
                  <c:v>1.9538061411705199</c:v>
                </c:pt>
                <c:pt idx="16052">
                  <c:v>1.9531715327709298</c:v>
                </c:pt>
                <c:pt idx="16053">
                  <c:v>1.9525426627352687</c:v>
                </c:pt>
                <c:pt idx="16054">
                  <c:v>1.9519195241881286</c:v>
                </c:pt>
                <c:pt idx="16055">
                  <c:v>1.9513021102443662</c:v>
                </c:pt>
                <c:pt idx="16056">
                  <c:v>1.9506904140090562</c:v>
                </c:pt>
                <c:pt idx="16057">
                  <c:v>1.9500844285775121</c:v>
                </c:pt>
                <c:pt idx="16058">
                  <c:v>1.9494841470352962</c:v>
                </c:pt>
                <c:pt idx="16059">
                  <c:v>1.9488895624583586</c:v>
                </c:pt>
                <c:pt idx="16060">
                  <c:v>1.9483006679128598</c:v>
                </c:pt>
                <c:pt idx="16061">
                  <c:v>1.9477174564554398</c:v>
                </c:pt>
                <c:pt idx="16062">
                  <c:v>1.94713992113304</c:v>
                </c:pt>
                <c:pt idx="16063">
                  <c:v>1.9465680549830187</c:v>
                </c:pt>
                <c:pt idx="16064">
                  <c:v>1.9460018510331898</c:v>
                </c:pt>
                <c:pt idx="16065">
                  <c:v>1.9454413023018498</c:v>
                </c:pt>
                <c:pt idx="16066">
                  <c:v>1.9448864017977421</c:v>
                </c:pt>
                <c:pt idx="16067">
                  <c:v>1.9443371425201099</c:v>
                </c:pt>
                <c:pt idx="16068">
                  <c:v>1.9437935174588057</c:v>
                </c:pt>
                <c:pt idx="16069">
                  <c:v>1.9432555195941899</c:v>
                </c:pt>
                <c:pt idx="16070">
                  <c:v>1.9427231418972477</c:v>
                </c:pt>
                <c:pt idx="16071">
                  <c:v>1.9421963773295352</c:v>
                </c:pt>
                <c:pt idx="16072">
                  <c:v>1.9416752188433262</c:v>
                </c:pt>
                <c:pt idx="16073">
                  <c:v>1.9411596593815199</c:v>
                </c:pt>
                <c:pt idx="16074">
                  <c:v>1.9406496918777199</c:v>
                </c:pt>
                <c:pt idx="16075">
                  <c:v>1.9401453092562861</c:v>
                </c:pt>
                <c:pt idx="16076">
                  <c:v>1.9396465044322477</c:v>
                </c:pt>
                <c:pt idx="16077">
                  <c:v>1.9391532703115084</c:v>
                </c:pt>
                <c:pt idx="16078">
                  <c:v>1.93866559979074</c:v>
                </c:pt>
                <c:pt idx="16079">
                  <c:v>1.9381834857574098</c:v>
                </c:pt>
                <c:pt idx="16080">
                  <c:v>1.9377069210899098</c:v>
                </c:pt>
                <c:pt idx="16081">
                  <c:v>1.9372358986574643</c:v>
                </c:pt>
                <c:pt idx="16082">
                  <c:v>1.9367704113202577</c:v>
                </c:pt>
                <c:pt idx="16083">
                  <c:v>1.9363104519293277</c:v>
                </c:pt>
                <c:pt idx="16084">
                  <c:v>1.9358560133267677</c:v>
                </c:pt>
                <c:pt idx="16085">
                  <c:v>1.9354070883455998</c:v>
                </c:pt>
                <c:pt idx="16086">
                  <c:v>1.9349636698098998</c:v>
                </c:pt>
                <c:pt idx="16087">
                  <c:v>1.9345257505347662</c:v>
                </c:pt>
                <c:pt idx="16088">
                  <c:v>1.9340933233264077</c:v>
                </c:pt>
                <c:pt idx="16089">
                  <c:v>1.9336663809820438</c:v>
                </c:pt>
                <c:pt idx="16090">
                  <c:v>1.9332449162901162</c:v>
                </c:pt>
                <c:pt idx="16091">
                  <c:v>1.9328289220301598</c:v>
                </c:pt>
                <c:pt idx="16092">
                  <c:v>1.9324183909728998</c:v>
                </c:pt>
                <c:pt idx="16093">
                  <c:v>1.9320133158802699</c:v>
                </c:pt>
                <c:pt idx="16094">
                  <c:v>1.9316136895054257</c:v>
                </c:pt>
                <c:pt idx="16095">
                  <c:v>1.9312195045928087</c:v>
                </c:pt>
                <c:pt idx="16096">
                  <c:v>1.9308307538780798</c:v>
                </c:pt>
                <c:pt idx="16097">
                  <c:v>1.9304474300883041</c:v>
                </c:pt>
                <c:pt idx="16098">
                  <c:v>1.9300695259417961</c:v>
                </c:pt>
                <c:pt idx="16099">
                  <c:v>1.9296970341482687</c:v>
                </c:pt>
                <c:pt idx="16100">
                  <c:v>1.9293299474088457</c:v>
                </c:pt>
                <c:pt idx="16101">
                  <c:v>1.9289682584160657</c:v>
                </c:pt>
                <c:pt idx="16102">
                  <c:v>1.9286119598538987</c:v>
                </c:pt>
                <c:pt idx="16103">
                  <c:v>1.9282610443977499</c:v>
                </c:pt>
                <c:pt idx="16104">
                  <c:v>1.9279155047146119</c:v>
                </c:pt>
                <c:pt idx="16105">
                  <c:v>1.9275753334629098</c:v>
                </c:pt>
                <c:pt idx="16106">
                  <c:v>1.9272405232927141</c:v>
                </c:pt>
                <c:pt idx="16107">
                  <c:v>1.9269110668455687</c:v>
                </c:pt>
                <c:pt idx="16108">
                  <c:v>1.92658695675472</c:v>
                </c:pt>
                <c:pt idx="16109">
                  <c:v>1.9262681856449662</c:v>
                </c:pt>
                <c:pt idx="16110">
                  <c:v>1.9259547461328557</c:v>
                </c:pt>
                <c:pt idx="16111">
                  <c:v>1.9256466308265499</c:v>
                </c:pt>
                <c:pt idx="16112">
                  <c:v>1.9253438323259462</c:v>
                </c:pt>
                <c:pt idx="16113">
                  <c:v>1.9250463432226954</c:v>
                </c:pt>
                <c:pt idx="16114">
                  <c:v>1.9247541561002177</c:v>
                </c:pt>
                <c:pt idx="16115">
                  <c:v>1.9244672635336799</c:v>
                </c:pt>
                <c:pt idx="16116">
                  <c:v>1.9241856580901378</c:v>
                </c:pt>
                <c:pt idx="16117">
                  <c:v>1.9239093323284446</c:v>
                </c:pt>
                <c:pt idx="16118">
                  <c:v>1.9236382787993831</c:v>
                </c:pt>
                <c:pt idx="16119">
                  <c:v>1.9233724900455862</c:v>
                </c:pt>
                <c:pt idx="16120">
                  <c:v>1.9231119586016399</c:v>
                </c:pt>
                <c:pt idx="16121">
                  <c:v>1.9228566769940798</c:v>
                </c:pt>
                <c:pt idx="16122">
                  <c:v>1.9226066377414257</c:v>
                </c:pt>
                <c:pt idx="16123">
                  <c:v>1.9223618333542298</c:v>
                </c:pt>
                <c:pt idx="16124">
                  <c:v>1.9221222563350462</c:v>
                </c:pt>
                <c:pt idx="16125">
                  <c:v>1.9218878991785286</c:v>
                </c:pt>
                <c:pt idx="16126">
                  <c:v>1.9216587543713899</c:v>
                </c:pt>
                <c:pt idx="16127">
                  <c:v>1.9214348143924831</c:v>
                </c:pt>
                <c:pt idx="16128">
                  <c:v>1.9212160717128277</c:v>
                </c:pt>
                <c:pt idx="16129">
                  <c:v>1.9210025187955577</c:v>
                </c:pt>
                <c:pt idx="16130">
                  <c:v>1.9207941480960598</c:v>
                </c:pt>
                <c:pt idx="16131">
                  <c:v>1.9205909520619298</c:v>
                </c:pt>
                <c:pt idx="16132">
                  <c:v>1.9203929231330241</c:v>
                </c:pt>
                <c:pt idx="16133">
                  <c:v>1.9202000537414499</c:v>
                </c:pt>
                <c:pt idx="16134">
                  <c:v>1.9200123363116941</c:v>
                </c:pt>
                <c:pt idx="16135">
                  <c:v>1.9198297632604746</c:v>
                </c:pt>
                <c:pt idx="16136">
                  <c:v>1.91965232699702</c:v>
                </c:pt>
                <c:pt idx="16137">
                  <c:v>1.9194800199227777</c:v>
                </c:pt>
                <c:pt idx="16138">
                  <c:v>1.9193128344317527</c:v>
                </c:pt>
                <c:pt idx="16139">
                  <c:v>1.9191507629102786</c:v>
                </c:pt>
                <c:pt idx="16140">
                  <c:v>1.9189937977372646</c:v>
                </c:pt>
                <c:pt idx="16141">
                  <c:v>1.9188419312840999</c:v>
                </c:pt>
                <c:pt idx="16142">
                  <c:v>1.9186951559146357</c:v>
                </c:pt>
                <c:pt idx="16143">
                  <c:v>1.9185534639853425</c:v>
                </c:pt>
                <c:pt idx="16144">
                  <c:v>1.9184168478452177</c:v>
                </c:pt>
                <c:pt idx="16145">
                  <c:v>1.9182852998359099</c:v>
                </c:pt>
                <c:pt idx="16146">
                  <c:v>1.9181588122916977</c:v>
                </c:pt>
                <c:pt idx="16147">
                  <c:v>1.9180373775394857</c:v>
                </c:pt>
                <c:pt idx="16148">
                  <c:v>1.9179209878989252</c:v>
                </c:pt>
                <c:pt idx="16149">
                  <c:v>1.9178096356823355</c:v>
                </c:pt>
                <c:pt idx="16150">
                  <c:v>1.9177033131948233</c:v>
                </c:pt>
                <c:pt idx="16151">
                  <c:v>1.9176020127342162</c:v>
                </c:pt>
                <c:pt idx="16152">
                  <c:v>1.9175057265911699</c:v>
                </c:pt>
                <c:pt idx="16153">
                  <c:v>1.9174144470491514</c:v>
                </c:pt>
                <c:pt idx="16154">
                  <c:v>1.9173281663845398</c:v>
                </c:pt>
                <c:pt idx="16155">
                  <c:v>1.9172468768664899</c:v>
                </c:pt>
                <c:pt idx="16156">
                  <c:v>1.9171705707571398</c:v>
                </c:pt>
                <c:pt idx="16157">
                  <c:v>1.9170992403115452</c:v>
                </c:pt>
                <c:pt idx="16158">
                  <c:v>1.9170328777777299</c:v>
                </c:pt>
                <c:pt idx="16159">
                  <c:v>1.9169714753966898</c:v>
                </c:pt>
                <c:pt idx="16160">
                  <c:v>1.9169150254024498</c:v>
                </c:pt>
                <c:pt idx="16161">
                  <c:v>1.9168635200220698</c:v>
                </c:pt>
                <c:pt idx="16162">
                  <c:v>1.9168169514756899</c:v>
                </c:pt>
                <c:pt idx="16163">
                  <c:v>1.91677531197656</c:v>
                </c:pt>
                <c:pt idx="16164">
                  <c:v>1.9167385937310277</c:v>
                </c:pt>
                <c:pt idx="16165">
                  <c:v>1.9167067889385898</c:v>
                </c:pt>
                <c:pt idx="16166">
                  <c:v>1.9166798897919799</c:v>
                </c:pt>
                <c:pt idx="16167">
                  <c:v>1.9166578884770977</c:v>
                </c:pt>
                <c:pt idx="16168">
                  <c:v>1.9166407771730498</c:v>
                </c:pt>
                <c:pt idx="16169">
                  <c:v>1.9166285480522698</c:v>
                </c:pt>
                <c:pt idx="16170">
                  <c:v>1.9166211932804236</c:v>
                </c:pt>
                <c:pt idx="16171">
                  <c:v>1.9166187050165577</c:v>
                </c:pt>
                <c:pt idx="16172">
                  <c:v>1.9166210754129831</c:v>
                </c:pt>
                <c:pt idx="16173">
                  <c:v>1.9166282966154431</c:v>
                </c:pt>
                <c:pt idx="16174">
                  <c:v>1.9166403607630882</c:v>
                </c:pt>
                <c:pt idx="16175">
                  <c:v>1.9166572599884277</c:v>
                </c:pt>
                <c:pt idx="16176">
                  <c:v>1.9166789864174698</c:v>
                </c:pt>
                <c:pt idx="16177">
                  <c:v>1.9167055321697377</c:v>
                </c:pt>
                <c:pt idx="16178">
                  <c:v>1.9167368893581798</c:v>
                </c:pt>
                <c:pt idx="16179">
                  <c:v>1.9167730500893545</c:v>
                </c:pt>
                <c:pt idx="16180">
                  <c:v>1.9168140064633599</c:v>
                </c:pt>
                <c:pt idx="16181">
                  <c:v>1.9168597505738698</c:v>
                </c:pt>
                <c:pt idx="16182">
                  <c:v>1.9169102745081898</c:v>
                </c:pt>
                <c:pt idx="16183">
                  <c:v>1.9169655703472699</c:v>
                </c:pt>
                <c:pt idx="16184">
                  <c:v>1.9170256301657198</c:v>
                </c:pt>
                <c:pt idx="16185">
                  <c:v>1.9170904460318798</c:v>
                </c:pt>
                <c:pt idx="16186">
                  <c:v>1.9171600100077857</c:v>
                </c:pt>
                <c:pt idx="16187">
                  <c:v>1.9172343141492445</c:v>
                </c:pt>
                <c:pt idx="16188">
                  <c:v>1.9173133505058362</c:v>
                </c:pt>
                <c:pt idx="16189">
                  <c:v>1.9173971111209798</c:v>
                </c:pt>
                <c:pt idx="16190">
                  <c:v>1.9174855880318777</c:v>
                </c:pt>
                <c:pt idx="16191">
                  <c:v>1.9175787732696257</c:v>
                </c:pt>
                <c:pt idx="16192">
                  <c:v>1.9176766588592431</c:v>
                </c:pt>
                <c:pt idx="16193">
                  <c:v>1.9177792368196145</c:v>
                </c:pt>
                <c:pt idx="16194">
                  <c:v>1.9178864991635998</c:v>
                </c:pt>
                <c:pt idx="16195">
                  <c:v>1.9179984378980162</c:v>
                </c:pt>
                <c:pt idx="16196">
                  <c:v>1.9181150450237223</c:v>
                </c:pt>
                <c:pt idx="16197">
                  <c:v>1.9182363125355262</c:v>
                </c:pt>
                <c:pt idx="16198">
                  <c:v>1.9183622324223857</c:v>
                </c:pt>
                <c:pt idx="16199">
                  <c:v>1.9184927966672898</c:v>
                </c:pt>
                <c:pt idx="16200">
                  <c:v>1.9186279972473257</c:v>
                </c:pt>
                <c:pt idx="16201">
                  <c:v>1.9187678261337793</c:v>
                </c:pt>
                <c:pt idx="16202">
                  <c:v>1.9189122752919898</c:v>
                </c:pt>
                <c:pt idx="16203">
                  <c:v>1.9190613366816198</c:v>
                </c:pt>
                <c:pt idx="16204">
                  <c:v>1.9192150022564798</c:v>
                </c:pt>
                <c:pt idx="16205">
                  <c:v>1.9193732639646357</c:v>
                </c:pt>
                <c:pt idx="16206">
                  <c:v>1.9195361137484357</c:v>
                </c:pt>
                <c:pt idx="16207">
                  <c:v>1.9197035435445398</c:v>
                </c:pt>
                <c:pt idx="16208">
                  <c:v>1.9198755452838998</c:v>
                </c:pt>
                <c:pt idx="16209">
                  <c:v>1.9200521108919015</c:v>
                </c:pt>
                <c:pt idx="16210">
                  <c:v>1.9202332322881657</c:v>
                </c:pt>
                <c:pt idx="16211">
                  <c:v>1.9204189013869493</c:v>
                </c:pt>
                <c:pt idx="16212">
                  <c:v>1.9206091100967186</c:v>
                </c:pt>
                <c:pt idx="16213">
                  <c:v>1.9208038503205498</c:v>
                </c:pt>
                <c:pt idx="16214">
                  <c:v>1.9210031139559898</c:v>
                </c:pt>
                <c:pt idx="16215">
                  <c:v>1.9212068928950652</c:v>
                </c:pt>
                <c:pt idx="16216">
                  <c:v>1.9214151790243899</c:v>
                </c:pt>
                <c:pt idx="16217">
                  <c:v>1.9216279642251419</c:v>
                </c:pt>
                <c:pt idx="16218">
                  <c:v>1.9218452403730757</c:v>
                </c:pt>
                <c:pt idx="16219">
                  <c:v>1.9220669993386299</c:v>
                </c:pt>
                <c:pt idx="16220">
                  <c:v>1.9222932329868498</c:v>
                </c:pt>
                <c:pt idx="16221">
                  <c:v>1.9225239331774957</c:v>
                </c:pt>
                <c:pt idx="16222">
                  <c:v>1.9227590917650499</c:v>
                </c:pt>
                <c:pt idx="16223">
                  <c:v>1.9229987005986862</c:v>
                </c:pt>
                <c:pt idx="16224">
                  <c:v>1.9232427515223998</c:v>
                </c:pt>
                <c:pt idx="16225">
                  <c:v>1.923491236374933</c:v>
                </c:pt>
                <c:pt idx="16226">
                  <c:v>1.9237441469899157</c:v>
                </c:pt>
                <c:pt idx="16227">
                  <c:v>1.9240014751957577</c:v>
                </c:pt>
                <c:pt idx="16228">
                  <c:v>1.9242632128157562</c:v>
                </c:pt>
                <c:pt idx="16229">
                  <c:v>1.9245293516681652</c:v>
                </c:pt>
                <c:pt idx="16230">
                  <c:v>1.9247998835661098</c:v>
                </c:pt>
                <c:pt idx="16231">
                  <c:v>1.9250748003177098</c:v>
                </c:pt>
                <c:pt idx="16232">
                  <c:v>1.9253540937260498</c:v>
                </c:pt>
                <c:pt idx="16233">
                  <c:v>1.9256377555892357</c:v>
                </c:pt>
                <c:pt idx="16234">
                  <c:v>1.9259257777004146</c:v>
                </c:pt>
                <c:pt idx="16235">
                  <c:v>1.9262181518478421</c:v>
                </c:pt>
                <c:pt idx="16236">
                  <c:v>1.9265148698147605</c:v>
                </c:pt>
                <c:pt idx="16237">
                  <c:v>1.92681592337963</c:v>
                </c:pt>
                <c:pt idx="16238">
                  <c:v>1.9271213043160198</c:v>
                </c:pt>
                <c:pt idx="16239">
                  <c:v>1.9274310043927199</c:v>
                </c:pt>
                <c:pt idx="16240">
                  <c:v>1.9277450153736662</c:v>
                </c:pt>
                <c:pt idx="16241">
                  <c:v>1.9280633290180687</c:v>
                </c:pt>
                <c:pt idx="16242">
                  <c:v>1.9283859370803587</c:v>
                </c:pt>
                <c:pt idx="16243">
                  <c:v>1.9287128313102941</c:v>
                </c:pt>
                <c:pt idx="16244">
                  <c:v>1.9290440034528962</c:v>
                </c:pt>
                <c:pt idx="16245">
                  <c:v>1.9293794452485862</c:v>
                </c:pt>
                <c:pt idx="16246">
                  <c:v>1.9297191484331198</c:v>
                </c:pt>
                <c:pt idx="16247">
                  <c:v>1.9300631047376486</c:v>
                </c:pt>
                <c:pt idx="16248">
                  <c:v>1.9304113058887387</c:v>
                </c:pt>
                <c:pt idx="16249">
                  <c:v>1.9307637436083998</c:v>
                </c:pt>
                <c:pt idx="16250">
                  <c:v>1.9311204096141652</c:v>
                </c:pt>
                <c:pt idx="16251">
                  <c:v>1.9314812956190235</c:v>
                </c:pt>
                <c:pt idx="16252">
                  <c:v>1.9318463933315462</c:v>
                </c:pt>
                <c:pt idx="16253">
                  <c:v>1.9322156944557887</c:v>
                </c:pt>
                <c:pt idx="16254">
                  <c:v>1.9325891906914199</c:v>
                </c:pt>
                <c:pt idx="16255">
                  <c:v>1.9329668737337677</c:v>
                </c:pt>
                <c:pt idx="16256">
                  <c:v>1.9333487352737477</c:v>
                </c:pt>
                <c:pt idx="16257">
                  <c:v>1.9337347669979552</c:v>
                </c:pt>
                <c:pt idx="16258">
                  <c:v>1.9341249605887121</c:v>
                </c:pt>
                <c:pt idx="16259">
                  <c:v>1.9345193077239762</c:v>
                </c:pt>
                <c:pt idx="16260">
                  <c:v>1.9349178000775777</c:v>
                </c:pt>
                <c:pt idx="16261">
                  <c:v>1.9353204293190098</c:v>
                </c:pt>
                <c:pt idx="16262">
                  <c:v>1.9357271871136257</c:v>
                </c:pt>
                <c:pt idx="16263">
                  <c:v>1.9361380651226199</c:v>
                </c:pt>
                <c:pt idx="16264">
                  <c:v>1.9365530550029857</c:v>
                </c:pt>
                <c:pt idx="16265">
                  <c:v>1.9369721484076599</c:v>
                </c:pt>
                <c:pt idx="16266">
                  <c:v>1.9373953369854662</c:v>
                </c:pt>
                <c:pt idx="16267">
                  <c:v>1.9378226123811446</c:v>
                </c:pt>
                <c:pt idx="16268">
                  <c:v>1.9382539662354821</c:v>
                </c:pt>
                <c:pt idx="16269">
                  <c:v>1.9386893901851252</c:v>
                </c:pt>
                <c:pt idx="16270">
                  <c:v>1.9391288758628678</c:v>
                </c:pt>
                <c:pt idx="16271">
                  <c:v>1.9395724148974798</c:v>
                </c:pt>
                <c:pt idx="16272">
                  <c:v>1.94001999891384</c:v>
                </c:pt>
                <c:pt idx="16273">
                  <c:v>1.9404716195328762</c:v>
                </c:pt>
                <c:pt idx="16274">
                  <c:v>1.94092726837173</c:v>
                </c:pt>
                <c:pt idx="16275">
                  <c:v>2.1581150026332598</c:v>
                </c:pt>
                <c:pt idx="16276">
                  <c:v>2.1593098559900299</c:v>
                </c:pt>
                <c:pt idx="16277">
                  <c:v>2.1605065772072019</c:v>
                </c:pt>
                <c:pt idx="16278">
                  <c:v>2.1617051577605402</c:v>
                </c:pt>
                <c:pt idx="16279">
                  <c:v>2.1629055891284987</c:v>
                </c:pt>
                <c:pt idx="16280">
                  <c:v>2.1641078627921888</c:v>
                </c:pt>
                <c:pt idx="16281">
                  <c:v>2.1653119702351202</c:v>
                </c:pt>
                <c:pt idx="16282">
                  <c:v>2.1665179029437498</c:v>
                </c:pt>
                <c:pt idx="16283">
                  <c:v>2.1677256524071247</c:v>
                </c:pt>
                <c:pt idx="16284">
                  <c:v>2.1689352101168602</c:v>
                </c:pt>
                <c:pt idx="16285">
                  <c:v>2.1701465675675418</c:v>
                </c:pt>
                <c:pt idx="16286">
                  <c:v>2.1713597162562901</c:v>
                </c:pt>
                <c:pt idx="16287">
                  <c:v>2.1725746476832</c:v>
                </c:pt>
                <c:pt idx="16288">
                  <c:v>2.1737913533510618</c:v>
                </c:pt>
                <c:pt idx="16289">
                  <c:v>2.1750098247654277</c:v>
                </c:pt>
                <c:pt idx="16290">
                  <c:v>2.1762300534348578</c:v>
                </c:pt>
                <c:pt idx="16291">
                  <c:v>2.1774520308706578</c:v>
                </c:pt>
                <c:pt idx="16292">
                  <c:v>2.1786757485871586</c:v>
                </c:pt>
                <c:pt idx="16293">
                  <c:v>2.1799011981013812</c:v>
                </c:pt>
                <c:pt idx="16294">
                  <c:v>2.1811283709335298</c:v>
                </c:pt>
                <c:pt idx="16295">
                  <c:v>2.1823572586066957</c:v>
                </c:pt>
                <c:pt idx="16296">
                  <c:v>2.1835878526468626</c:v>
                </c:pt>
                <c:pt idx="16297">
                  <c:v>2.18482014458306</c:v>
                </c:pt>
                <c:pt idx="16298">
                  <c:v>2.1860541259474902</c:v>
                </c:pt>
                <c:pt idx="16299">
                  <c:v>2.1872897882752991</c:v>
                </c:pt>
                <c:pt idx="16300">
                  <c:v>2.1885271231046302</c:v>
                </c:pt>
                <c:pt idx="16301">
                  <c:v>2.18976612197689</c:v>
                </c:pt>
                <c:pt idx="16302">
                  <c:v>2.1910067764365202</c:v>
                </c:pt>
                <c:pt idx="16303">
                  <c:v>2.1922490780311277</c:v>
                </c:pt>
                <c:pt idx="16304">
                  <c:v>2.1934930183115089</c:v>
                </c:pt>
                <c:pt idx="16305">
                  <c:v>2.1947385888315818</c:v>
                </c:pt>
                <c:pt idx="16306">
                  <c:v>2.1959857811485102</c:v>
                </c:pt>
                <c:pt idx="16307">
                  <c:v>2.1972345868228289</c:v>
                </c:pt>
                <c:pt idx="16308">
                  <c:v>2.1984849974180798</c:v>
                </c:pt>
                <c:pt idx="16309">
                  <c:v>2.1997370045013618</c:v>
                </c:pt>
                <c:pt idx="16310">
                  <c:v>2.2009905996428212</c:v>
                </c:pt>
                <c:pt idx="16311">
                  <c:v>2.2022457744161397</c:v>
                </c:pt>
                <c:pt idx="16312">
                  <c:v>2.2035025203982599</c:v>
                </c:pt>
                <c:pt idx="16313">
                  <c:v>2.2047608291694898</c:v>
                </c:pt>
                <c:pt idx="16314">
                  <c:v>2.2060206923135501</c:v>
                </c:pt>
                <c:pt idx="16315">
                  <c:v>2.2072821014176012</c:v>
                </c:pt>
                <c:pt idx="16316">
                  <c:v>2.2085450480722386</c:v>
                </c:pt>
                <c:pt idx="16317">
                  <c:v>2.2098095238714199</c:v>
                </c:pt>
                <c:pt idx="16318">
                  <c:v>2.2110755204127877</c:v>
                </c:pt>
                <c:pt idx="16319">
                  <c:v>2.2123430292973398</c:v>
                </c:pt>
                <c:pt idx="16320">
                  <c:v>2.2136120421296499</c:v>
                </c:pt>
                <c:pt idx="16321">
                  <c:v>2.2148825505178502</c:v>
                </c:pt>
                <c:pt idx="16322">
                  <c:v>2.21615454607364</c:v>
                </c:pt>
                <c:pt idx="16323">
                  <c:v>2.2174280204123402</c:v>
                </c:pt>
                <c:pt idx="16324">
                  <c:v>2.21870296515285</c:v>
                </c:pt>
                <c:pt idx="16325">
                  <c:v>2.2199793719177601</c:v>
                </c:pt>
                <c:pt idx="16326">
                  <c:v>2.22125723233329</c:v>
                </c:pt>
                <c:pt idx="16327">
                  <c:v>2.2225365380294018</c:v>
                </c:pt>
                <c:pt idx="16328">
                  <c:v>2.2238172806396252</c:v>
                </c:pt>
                <c:pt idx="16329">
                  <c:v>2.2250994518014471</c:v>
                </c:pt>
                <c:pt idx="16330">
                  <c:v>2.22638304315588</c:v>
                </c:pt>
                <c:pt idx="16331">
                  <c:v>2.2276680463479193</c:v>
                </c:pt>
                <c:pt idx="16332">
                  <c:v>2.2289544530261498</c:v>
                </c:pt>
                <c:pt idx="16333">
                  <c:v>2.2302422548431777</c:v>
                </c:pt>
                <c:pt idx="16334">
                  <c:v>2.2315314434553559</c:v>
                </c:pt>
                <c:pt idx="16335">
                  <c:v>2.2328220105228267</c:v>
                </c:pt>
                <c:pt idx="16336">
                  <c:v>2.2341139477098002</c:v>
                </c:pt>
                <c:pt idx="16337">
                  <c:v>2.2354072466842201</c:v>
                </c:pt>
                <c:pt idx="16338">
                  <c:v>2.2367018991180867</c:v>
                </c:pt>
                <c:pt idx="16339">
                  <c:v>2.2379978966873364</c:v>
                </c:pt>
                <c:pt idx="16340">
                  <c:v>2.2392952310716998</c:v>
                </c:pt>
                <c:pt idx="16341">
                  <c:v>2.2405938939552099</c:v>
                </c:pt>
                <c:pt idx="16342">
                  <c:v>2.2418938770257002</c:v>
                </c:pt>
                <c:pt idx="16343">
                  <c:v>2.2431951719751457</c:v>
                </c:pt>
                <c:pt idx="16344">
                  <c:v>2.2444977704995082</c:v>
                </c:pt>
                <c:pt idx="16345">
                  <c:v>2.2458016642988197</c:v>
                </c:pt>
                <c:pt idx="16346">
                  <c:v>2.2471068450774374</c:v>
                </c:pt>
                <c:pt idx="16347">
                  <c:v>2.2484133045434702</c:v>
                </c:pt>
                <c:pt idx="16348">
                  <c:v>2.2497210344095402</c:v>
                </c:pt>
                <c:pt idx="16349">
                  <c:v>2.2510300263922498</c:v>
                </c:pt>
                <c:pt idx="16350">
                  <c:v>2.2523402722124559</c:v>
                </c:pt>
                <c:pt idx="16351">
                  <c:v>2.2536517635951299</c:v>
                </c:pt>
                <c:pt idx="16352">
                  <c:v>2.2549644922696301</c:v>
                </c:pt>
                <c:pt idx="16353">
                  <c:v>2.2562784499694977</c:v>
                </c:pt>
                <c:pt idx="16354">
                  <c:v>2.2575936284325757</c:v>
                </c:pt>
                <c:pt idx="16355">
                  <c:v>2.25891001940089</c:v>
                </c:pt>
                <c:pt idx="16356">
                  <c:v>2.2602276146210012</c:v>
                </c:pt>
                <c:pt idx="16357">
                  <c:v>2.2615464058436667</c:v>
                </c:pt>
                <c:pt idx="16358">
                  <c:v>2.2628663848240587</c:v>
                </c:pt>
                <c:pt idx="16359">
                  <c:v>2.2641875433217629</c:v>
                </c:pt>
                <c:pt idx="16360">
                  <c:v>2.2655098731006098</c:v>
                </c:pt>
                <c:pt idx="16361">
                  <c:v>2.2668333659291302</c:v>
                </c:pt>
                <c:pt idx="16362">
                  <c:v>2.26815801358011</c:v>
                </c:pt>
                <c:pt idx="16363">
                  <c:v>2.2694838078308801</c:v>
                </c:pt>
                <c:pt idx="16364">
                  <c:v>2.2708107404632498</c:v>
                </c:pt>
                <c:pt idx="16365">
                  <c:v>2.2721388032635397</c:v>
                </c:pt>
                <c:pt idx="16366">
                  <c:v>2.2734679880226412</c:v>
                </c:pt>
                <c:pt idx="16367">
                  <c:v>2.2747982865359653</c:v>
                </c:pt>
                <c:pt idx="16368">
                  <c:v>2.27612969060347</c:v>
                </c:pt>
                <c:pt idx="16369">
                  <c:v>2.2774621920298377</c:v>
                </c:pt>
                <c:pt idx="16370">
                  <c:v>2.2787957826242802</c:v>
                </c:pt>
                <c:pt idx="16371">
                  <c:v>2.2801304542006657</c:v>
                </c:pt>
                <c:pt idx="16372">
                  <c:v>2.2814661985775002</c:v>
                </c:pt>
                <c:pt idx="16373">
                  <c:v>2.2828030075780599</c:v>
                </c:pt>
                <c:pt idx="16374">
                  <c:v>2.2841408730302701</c:v>
                </c:pt>
                <c:pt idx="16375">
                  <c:v>2.2854797867667802</c:v>
                </c:pt>
                <c:pt idx="16376">
                  <c:v>2.2868197406250212</c:v>
                </c:pt>
                <c:pt idx="16377">
                  <c:v>2.2881607264471864</c:v>
                </c:pt>
                <c:pt idx="16378">
                  <c:v>2.2895027360801601</c:v>
                </c:pt>
                <c:pt idx="16379">
                  <c:v>2.2908457613758397</c:v>
                </c:pt>
                <c:pt idx="16380">
                  <c:v>2.29218979419081</c:v>
                </c:pt>
                <c:pt idx="16381">
                  <c:v>2.2935348263865958</c:v>
                </c:pt>
                <c:pt idx="16382">
                  <c:v>2.2948808498294002</c:v>
                </c:pt>
                <c:pt idx="16383">
                  <c:v>2.2962278563906402</c:v>
                </c:pt>
                <c:pt idx="16384">
                  <c:v>2.2975758379464186</c:v>
                </c:pt>
                <c:pt idx="16385">
                  <c:v>2.2989247863778273</c:v>
                </c:pt>
                <c:pt idx="16386">
                  <c:v>2.3002746935708767</c:v>
                </c:pt>
                <c:pt idx="16387">
                  <c:v>2.3016255514167598</c:v>
                </c:pt>
                <c:pt idx="16388">
                  <c:v>2.3029773518114212</c:v>
                </c:pt>
                <c:pt idx="16389">
                  <c:v>2.3043300866559586</c:v>
                </c:pt>
                <c:pt idx="16390">
                  <c:v>2.3056837478564489</c:v>
                </c:pt>
                <c:pt idx="16391">
                  <c:v>2.3070383273240598</c:v>
                </c:pt>
                <c:pt idx="16392">
                  <c:v>2.3083938169751002</c:v>
                </c:pt>
                <c:pt idx="16393">
                  <c:v>2.3097502087308999</c:v>
                </c:pt>
                <c:pt idx="16394">
                  <c:v>2.3111074945179477</c:v>
                </c:pt>
                <c:pt idx="16395">
                  <c:v>2.3124656662678329</c:v>
                </c:pt>
                <c:pt idx="16396">
                  <c:v>2.3138247159174812</c:v>
                </c:pt>
                <c:pt idx="16397">
                  <c:v>2.3151846354087167</c:v>
                </c:pt>
                <c:pt idx="16398">
                  <c:v>2.3165454166887778</c:v>
                </c:pt>
                <c:pt idx="16399">
                  <c:v>2.3179070517102098</c:v>
                </c:pt>
                <c:pt idx="16400">
                  <c:v>2.3192695324305177</c:v>
                </c:pt>
                <c:pt idx="16401">
                  <c:v>2.3206328508127001</c:v>
                </c:pt>
                <c:pt idx="16402">
                  <c:v>2.3219969988249698</c:v>
                </c:pt>
                <c:pt idx="16403">
                  <c:v>2.3233619684408802</c:v>
                </c:pt>
                <c:pt idx="16404">
                  <c:v>2.3247277516392812</c:v>
                </c:pt>
                <c:pt idx="16405">
                  <c:v>2.3260943404043699</c:v>
                </c:pt>
                <c:pt idx="16406">
                  <c:v>2.3274617267257498</c:v>
                </c:pt>
                <c:pt idx="16407">
                  <c:v>2.3288299025984101</c:v>
                </c:pt>
                <c:pt idx="16408">
                  <c:v>2.3301988600227102</c:v>
                </c:pt>
                <c:pt idx="16409">
                  <c:v>2.3315685910044777</c:v>
                </c:pt>
                <c:pt idx="16410">
                  <c:v>2.33293908755499</c:v>
                </c:pt>
                <c:pt idx="16411">
                  <c:v>2.3343103416909812</c:v>
                </c:pt>
                <c:pt idx="16412">
                  <c:v>2.3356823454346567</c:v>
                </c:pt>
                <c:pt idx="16413">
                  <c:v>2.3370550908137773</c:v>
                </c:pt>
                <c:pt idx="16414">
                  <c:v>2.3384285698616987</c:v>
                </c:pt>
                <c:pt idx="16415">
                  <c:v>2.3398027746171377</c:v>
                </c:pt>
                <c:pt idx="16416">
                  <c:v>2.3411776971245399</c:v>
                </c:pt>
                <c:pt idx="16417">
                  <c:v>2.3425533294338421</c:v>
                </c:pt>
                <c:pt idx="16418">
                  <c:v>2.34392966360081</c:v>
                </c:pt>
                <c:pt idx="16419">
                  <c:v>2.34530669168652</c:v>
                </c:pt>
                <c:pt idx="16420">
                  <c:v>2.3466844057579102</c:v>
                </c:pt>
                <c:pt idx="16421">
                  <c:v>2.3480627978875499</c:v>
                </c:pt>
                <c:pt idx="16422">
                  <c:v>2.3494418601536977</c:v>
                </c:pt>
                <c:pt idx="16423">
                  <c:v>2.3508215846403102</c:v>
                </c:pt>
                <c:pt idx="16424">
                  <c:v>2.3522019634370777</c:v>
                </c:pt>
                <c:pt idx="16425">
                  <c:v>2.3535829886394901</c:v>
                </c:pt>
                <c:pt idx="16426">
                  <c:v>2.3549646523487198</c:v>
                </c:pt>
                <c:pt idx="16427">
                  <c:v>2.3563469466717977</c:v>
                </c:pt>
                <c:pt idx="16428">
                  <c:v>2.3577298637215498</c:v>
                </c:pt>
                <c:pt idx="16429">
                  <c:v>2.3591133956166277</c:v>
                </c:pt>
                <c:pt idx="16430">
                  <c:v>2.3604975344815302</c:v>
                </c:pt>
                <c:pt idx="16431">
                  <c:v>2.3618822724466302</c:v>
                </c:pt>
                <c:pt idx="16432">
                  <c:v>2.3632676016481997</c:v>
                </c:pt>
                <c:pt idx="16433">
                  <c:v>2.3646535142283978</c:v>
                </c:pt>
                <c:pt idx="16434">
                  <c:v>2.3660400023353398</c:v>
                </c:pt>
                <c:pt idx="16435">
                  <c:v>2.3674270581230812</c:v>
                </c:pt>
                <c:pt idx="16436">
                  <c:v>2.3688146737515998</c:v>
                </c:pt>
                <c:pt idx="16437">
                  <c:v>2.37020284138694</c:v>
                </c:pt>
                <c:pt idx="16438">
                  <c:v>2.3715915532011</c:v>
                </c:pt>
                <c:pt idx="16439">
                  <c:v>2.3729808013721199</c:v>
                </c:pt>
                <c:pt idx="16440">
                  <c:v>2.37437057808408</c:v>
                </c:pt>
                <c:pt idx="16441">
                  <c:v>2.37576087552713</c:v>
                </c:pt>
                <c:pt idx="16442">
                  <c:v>2.3771516858975099</c:v>
                </c:pt>
                <c:pt idx="16443">
                  <c:v>2.3785430013975501</c:v>
                </c:pt>
                <c:pt idx="16444">
                  <c:v>2.3799348142356997</c:v>
                </c:pt>
                <c:pt idx="16445">
                  <c:v>2.3813271166265801</c:v>
                </c:pt>
                <c:pt idx="16446">
                  <c:v>2.3827199007909501</c:v>
                </c:pt>
                <c:pt idx="16447">
                  <c:v>2.3841131589557611</c:v>
                </c:pt>
                <c:pt idx="16448">
                  <c:v>2.3855068833541178</c:v>
                </c:pt>
                <c:pt idx="16449">
                  <c:v>2.3869010662254602</c:v>
                </c:pt>
                <c:pt idx="16450">
                  <c:v>2.3882956998153198</c:v>
                </c:pt>
                <c:pt idx="16451">
                  <c:v>2.3896907763755899</c:v>
                </c:pt>
                <c:pt idx="16452">
                  <c:v>2.3910862881644102</c:v>
                </c:pt>
                <c:pt idx="16453">
                  <c:v>2.3924822274461977</c:v>
                </c:pt>
                <c:pt idx="16454">
                  <c:v>2.3938785864917067</c:v>
                </c:pt>
                <c:pt idx="16455">
                  <c:v>2.3952753575780377</c:v>
                </c:pt>
                <c:pt idx="16456">
                  <c:v>2.3966725329885681</c:v>
                </c:pt>
                <c:pt idx="16457">
                  <c:v>2.3980701050131747</c:v>
                </c:pt>
                <c:pt idx="16458">
                  <c:v>2.3994680659480281</c:v>
                </c:pt>
                <c:pt idx="16459">
                  <c:v>2.4008664080957667</c:v>
                </c:pt>
                <c:pt idx="16460">
                  <c:v>2.4022651237653148</c:v>
                </c:pt>
                <c:pt idx="16461">
                  <c:v>2.4036642052723418</c:v>
                </c:pt>
                <c:pt idx="16462">
                  <c:v>2.4050636449385787</c:v>
                </c:pt>
                <c:pt idx="16463">
                  <c:v>2.4064634350925767</c:v>
                </c:pt>
                <c:pt idx="16464">
                  <c:v>2.4078635680693212</c:v>
                </c:pt>
                <c:pt idx="16465">
                  <c:v>2.4092640362101667</c:v>
                </c:pt>
                <c:pt idx="16466">
                  <c:v>2.4106648318631567</c:v>
                </c:pt>
                <c:pt idx="16467">
                  <c:v>2.4120659473828767</c:v>
                </c:pt>
                <c:pt idx="16468">
                  <c:v>2.4134673751304399</c:v>
                </c:pt>
                <c:pt idx="16469">
                  <c:v>2.4148691074735567</c:v>
                </c:pt>
                <c:pt idx="16470">
                  <c:v>2.4162711367866567</c:v>
                </c:pt>
                <c:pt idx="16471">
                  <c:v>2.4176734554506667</c:v>
                </c:pt>
                <c:pt idx="16472">
                  <c:v>2.4190760558532167</c:v>
                </c:pt>
                <c:pt idx="16473">
                  <c:v>2.4204789303886338</c:v>
                </c:pt>
                <c:pt idx="16474">
                  <c:v>2.4218820714579898</c:v>
                </c:pt>
                <c:pt idx="16475">
                  <c:v>2.4232854714688767</c:v>
                </c:pt>
                <c:pt idx="16476">
                  <c:v>2.4246891228358067</c:v>
                </c:pt>
                <c:pt idx="16477">
                  <c:v>2.4260930179799298</c:v>
                </c:pt>
                <c:pt idx="16478">
                  <c:v>2.4274971493291999</c:v>
                </c:pt>
                <c:pt idx="16479">
                  <c:v>2.4289015093183499</c:v>
                </c:pt>
                <c:pt idx="16480">
                  <c:v>2.4303060903888767</c:v>
                </c:pt>
                <c:pt idx="16481">
                  <c:v>2.4317108849891778</c:v>
                </c:pt>
                <c:pt idx="16482">
                  <c:v>2.4331158855744102</c:v>
                </c:pt>
                <c:pt idx="16483">
                  <c:v>2.4345210846066001</c:v>
                </c:pt>
                <c:pt idx="16484">
                  <c:v>2.4359264745546767</c:v>
                </c:pt>
                <c:pt idx="16485">
                  <c:v>2.4373320478944618</c:v>
                </c:pt>
                <c:pt idx="16486">
                  <c:v>2.4387377971086002</c:v>
                </c:pt>
                <c:pt idx="16487">
                  <c:v>2.4401437146867799</c:v>
                </c:pt>
                <c:pt idx="16488">
                  <c:v>2.4415497931255867</c:v>
                </c:pt>
                <c:pt idx="16489">
                  <c:v>2.4429560249285767</c:v>
                </c:pt>
                <c:pt idx="16490">
                  <c:v>2.44436240260627</c:v>
                </c:pt>
                <c:pt idx="16491">
                  <c:v>2.4457689186761997</c:v>
                </c:pt>
                <c:pt idx="16492">
                  <c:v>2.4471755656629526</c:v>
                </c:pt>
                <c:pt idx="16493">
                  <c:v>2.4485823360980197</c:v>
                </c:pt>
                <c:pt idx="16494">
                  <c:v>2.4499892225201299</c:v>
                </c:pt>
                <c:pt idx="16495">
                  <c:v>2.4513962174749802</c:v>
                </c:pt>
                <c:pt idx="16496">
                  <c:v>2.4528033135153327</c:v>
                </c:pt>
                <c:pt idx="16497">
                  <c:v>2.4542105032011667</c:v>
                </c:pt>
                <c:pt idx="16498">
                  <c:v>2.45561777909947</c:v>
                </c:pt>
                <c:pt idx="16499">
                  <c:v>2.4570251337844167</c:v>
                </c:pt>
                <c:pt idx="16500">
                  <c:v>2.4584325598373802</c:v>
                </c:pt>
                <c:pt idx="16501">
                  <c:v>2.4598400498468167</c:v>
                </c:pt>
                <c:pt idx="16502">
                  <c:v>2.4612475964085188</c:v>
                </c:pt>
                <c:pt idx="16503">
                  <c:v>2.4626551921253577</c:v>
                </c:pt>
                <c:pt idx="16504">
                  <c:v>2.4640628296075398</c:v>
                </c:pt>
                <c:pt idx="16505">
                  <c:v>2.4654705014724412</c:v>
                </c:pt>
                <c:pt idx="16506">
                  <c:v>2.4668782003447367</c:v>
                </c:pt>
                <c:pt idx="16507">
                  <c:v>2.4682859188564201</c:v>
                </c:pt>
                <c:pt idx="16508">
                  <c:v>2.4696936496467301</c:v>
                </c:pt>
                <c:pt idx="16509">
                  <c:v>2.4711013853622501</c:v>
                </c:pt>
                <c:pt idx="16510">
                  <c:v>2.4725091186569101</c:v>
                </c:pt>
                <c:pt idx="16511">
                  <c:v>2.4739168421920126</c:v>
                </c:pt>
                <c:pt idx="16512">
                  <c:v>2.4753245486361357</c:v>
                </c:pt>
                <c:pt idx="16513">
                  <c:v>2.4767322306653301</c:v>
                </c:pt>
                <c:pt idx="16514">
                  <c:v>2.4781398809630901</c:v>
                </c:pt>
                <c:pt idx="16515">
                  <c:v>2.4795474922202567</c:v>
                </c:pt>
                <c:pt idx="16516">
                  <c:v>2.48095505713514</c:v>
                </c:pt>
                <c:pt idx="16517">
                  <c:v>2.4823625684135102</c:v>
                </c:pt>
                <c:pt idx="16518">
                  <c:v>2.4837700187686012</c:v>
                </c:pt>
                <c:pt idx="16519">
                  <c:v>2.4851774009211498</c:v>
                </c:pt>
                <c:pt idx="16520">
                  <c:v>2.4865847075994418</c:v>
                </c:pt>
                <c:pt idx="16521">
                  <c:v>2.4879919315391601</c:v>
                </c:pt>
                <c:pt idx="16522">
                  <c:v>2.4893990654836999</c:v>
                </c:pt>
                <c:pt idx="16523">
                  <c:v>2.4908061021839267</c:v>
                </c:pt>
                <c:pt idx="16524">
                  <c:v>2.4922130343982523</c:v>
                </c:pt>
                <c:pt idx="16525">
                  <c:v>2.4936198548928599</c:v>
                </c:pt>
                <c:pt idx="16526">
                  <c:v>2.4950265564412901</c:v>
                </c:pt>
                <c:pt idx="16527">
                  <c:v>2.4964331318248543</c:v>
                </c:pt>
                <c:pt idx="16528">
                  <c:v>2.4978395738325898</c:v>
                </c:pt>
                <c:pt idx="16529">
                  <c:v>2.4992458752609967</c:v>
                </c:pt>
                <c:pt idx="16530">
                  <c:v>2.5006520289144301</c:v>
                </c:pt>
                <c:pt idx="16531">
                  <c:v>2.5020580276048152</c:v>
                </c:pt>
                <c:pt idx="16532">
                  <c:v>2.5034638641519602</c:v>
                </c:pt>
                <c:pt idx="16533">
                  <c:v>2.5048695313831977</c:v>
                </c:pt>
                <c:pt idx="16534">
                  <c:v>2.5062750221337367</c:v>
                </c:pt>
                <c:pt idx="16535">
                  <c:v>2.5076803292465302</c:v>
                </c:pt>
                <c:pt idx="16536">
                  <c:v>2.5090854455723099</c:v>
                </c:pt>
                <c:pt idx="16537">
                  <c:v>2.5104903639695797</c:v>
                </c:pt>
                <c:pt idx="16538">
                  <c:v>2.5118950773046977</c:v>
                </c:pt>
                <c:pt idx="16539">
                  <c:v>2.5132995784518402</c:v>
                </c:pt>
                <c:pt idx="16540">
                  <c:v>2.5147038602930003</c:v>
                </c:pt>
                <c:pt idx="16541">
                  <c:v>2.5161079157180777</c:v>
                </c:pt>
                <c:pt idx="16542">
                  <c:v>2.5175117376248499</c:v>
                </c:pt>
                <c:pt idx="16543">
                  <c:v>2.5189153189189599</c:v>
                </c:pt>
                <c:pt idx="16544">
                  <c:v>2.5203186525140002</c:v>
                </c:pt>
                <c:pt idx="16545">
                  <c:v>2.5217217313314926</c:v>
                </c:pt>
                <c:pt idx="16546">
                  <c:v>2.5231245483008555</c:v>
                </c:pt>
                <c:pt idx="16547">
                  <c:v>2.5245270963594759</c:v>
                </c:pt>
                <c:pt idx="16548">
                  <c:v>2.5259293684528012</c:v>
                </c:pt>
                <c:pt idx="16549">
                  <c:v>2.5273313575342788</c:v>
                </c:pt>
                <c:pt idx="16550">
                  <c:v>2.5287330565652191</c:v>
                </c:pt>
                <c:pt idx="16551">
                  <c:v>2.5301344585151089</c:v>
                </c:pt>
                <c:pt idx="16552">
                  <c:v>2.5315355563614048</c:v>
                </c:pt>
                <c:pt idx="16553">
                  <c:v>2.5329363430896477</c:v>
                </c:pt>
                <c:pt idx="16554">
                  <c:v>2.5343368116934899</c:v>
                </c:pt>
                <c:pt idx="16555">
                  <c:v>2.53573695517463</c:v>
                </c:pt>
                <c:pt idx="16556">
                  <c:v>2.5371367665429427</c:v>
                </c:pt>
                <c:pt idx="16557">
                  <c:v>2.5385362388162211</c:v>
                </c:pt>
                <c:pt idx="16558">
                  <c:v>2.5399353650206997</c:v>
                </c:pt>
                <c:pt idx="16559">
                  <c:v>2.5413341381906012</c:v>
                </c:pt>
                <c:pt idx="16560">
                  <c:v>2.5427325513683212</c:v>
                </c:pt>
                <c:pt idx="16561">
                  <c:v>2.5441305976045117</c:v>
                </c:pt>
                <c:pt idx="16562">
                  <c:v>2.5455282699579289</c:v>
                </c:pt>
                <c:pt idx="16563">
                  <c:v>2.5469255614956401</c:v>
                </c:pt>
                <c:pt idx="16564">
                  <c:v>2.5483224652929612</c:v>
                </c:pt>
                <c:pt idx="16565">
                  <c:v>2.5497189744333797</c:v>
                </c:pt>
                <c:pt idx="16566">
                  <c:v>2.5511150820087187</c:v>
                </c:pt>
                <c:pt idx="16567">
                  <c:v>2.5525107811190701</c:v>
                </c:pt>
                <c:pt idx="16568">
                  <c:v>2.5539060648728098</c:v>
                </c:pt>
                <c:pt idx="16569">
                  <c:v>2.55530092638665</c:v>
                </c:pt>
                <c:pt idx="16570">
                  <c:v>2.55669535878563</c:v>
                </c:pt>
                <c:pt idx="16571">
                  <c:v>2.5580893552031188</c:v>
                </c:pt>
                <c:pt idx="16572">
                  <c:v>2.5594829087808777</c:v>
                </c:pt>
                <c:pt idx="16573">
                  <c:v>2.56087601266906</c:v>
                </c:pt>
                <c:pt idx="16574">
                  <c:v>2.5622686600261377</c:v>
                </c:pt>
                <c:pt idx="16575">
                  <c:v>2.5636608440191</c:v>
                </c:pt>
                <c:pt idx="16576">
                  <c:v>2.5650525578232677</c:v>
                </c:pt>
                <c:pt idx="16577">
                  <c:v>2.5664437946224599</c:v>
                </c:pt>
                <c:pt idx="16578">
                  <c:v>2.567834547608979</c:v>
                </c:pt>
                <c:pt idx="16579">
                  <c:v>2.5692248099834201</c:v>
                </c:pt>
                <c:pt idx="16580">
                  <c:v>2.5706145749551399</c:v>
                </c:pt>
                <c:pt idx="16581">
                  <c:v>2.5720038357418167</c:v>
                </c:pt>
                <c:pt idx="16582">
                  <c:v>2.5733925855697102</c:v>
                </c:pt>
                <c:pt idx="16583">
                  <c:v>2.57478081767356</c:v>
                </c:pt>
                <c:pt idx="16584">
                  <c:v>2.5761685252967177</c:v>
                </c:pt>
                <c:pt idx="16585">
                  <c:v>2.5775557016910802</c:v>
                </c:pt>
                <c:pt idx="16586">
                  <c:v>2.5789423401170901</c:v>
                </c:pt>
                <c:pt idx="16587">
                  <c:v>2.5803284338437926</c:v>
                </c:pt>
                <c:pt idx="16588">
                  <c:v>2.58171397614896</c:v>
                </c:pt>
                <c:pt idx="16589">
                  <c:v>2.5830989603187997</c:v>
                </c:pt>
                <c:pt idx="16590">
                  <c:v>2.5844833796482787</c:v>
                </c:pt>
                <c:pt idx="16591">
                  <c:v>2.5858672274410002</c:v>
                </c:pt>
                <c:pt idx="16592">
                  <c:v>2.5872504970092067</c:v>
                </c:pt>
                <c:pt idx="16593">
                  <c:v>2.5886331816738797</c:v>
                </c:pt>
                <c:pt idx="16594">
                  <c:v>2.5900152747646477</c:v>
                </c:pt>
                <c:pt idx="16595">
                  <c:v>2.5913967696198998</c:v>
                </c:pt>
                <c:pt idx="16596">
                  <c:v>2.59277765958671</c:v>
                </c:pt>
                <c:pt idx="16597">
                  <c:v>2.5941579380209299</c:v>
                </c:pt>
                <c:pt idx="16598">
                  <c:v>2.5955375982872018</c:v>
                </c:pt>
                <c:pt idx="16599">
                  <c:v>2.596916633758755</c:v>
                </c:pt>
                <c:pt idx="16600">
                  <c:v>2.5982950378179899</c:v>
                </c:pt>
                <c:pt idx="16601">
                  <c:v>2.5996728038556967</c:v>
                </c:pt>
                <c:pt idx="16602">
                  <c:v>2.6010499252717167</c:v>
                </c:pt>
                <c:pt idx="16603">
                  <c:v>2.6024263954747067</c:v>
                </c:pt>
                <c:pt idx="16604">
                  <c:v>2.6038022078821159</c:v>
                </c:pt>
                <c:pt idx="16605">
                  <c:v>2.6051773559202402</c:v>
                </c:pt>
                <c:pt idx="16606">
                  <c:v>2.6065518330243198</c:v>
                </c:pt>
                <c:pt idx="16607">
                  <c:v>2.6079256326384801</c:v>
                </c:pt>
                <c:pt idx="16608">
                  <c:v>2.6092987482157448</c:v>
                </c:pt>
                <c:pt idx="16609">
                  <c:v>2.6106711732179702</c:v>
                </c:pt>
                <c:pt idx="16610">
                  <c:v>2.6120429011160726</c:v>
                </c:pt>
                <c:pt idx="16611">
                  <c:v>2.6134139253899198</c:v>
                </c:pt>
                <c:pt idx="16612">
                  <c:v>2.6147842395282197</c:v>
                </c:pt>
                <c:pt idx="16613">
                  <c:v>2.6161538370287567</c:v>
                </c:pt>
                <c:pt idx="16614">
                  <c:v>2.6175227113983248</c:v>
                </c:pt>
                <c:pt idx="16615">
                  <c:v>2.6188908561526012</c:v>
                </c:pt>
                <c:pt idx="16616">
                  <c:v>2.6202582648164401</c:v>
                </c:pt>
                <c:pt idx="16617">
                  <c:v>2.6216249309236397</c:v>
                </c:pt>
                <c:pt idx="16618">
                  <c:v>2.6229908480171247</c:v>
                </c:pt>
                <c:pt idx="16619">
                  <c:v>2.6243560096486798</c:v>
                </c:pt>
                <c:pt idx="16620">
                  <c:v>2.6257204093794599</c:v>
                </c:pt>
                <c:pt idx="16621">
                  <c:v>2.627084040779573</c:v>
                </c:pt>
                <c:pt idx="16622">
                  <c:v>2.6284468974281077</c:v>
                </c:pt>
                <c:pt idx="16623">
                  <c:v>2.6298089729135197</c:v>
                </c:pt>
                <c:pt idx="16624">
                  <c:v>2.6311702608332301</c:v>
                </c:pt>
                <c:pt idx="16625">
                  <c:v>2.6325307547938599</c:v>
                </c:pt>
                <c:pt idx="16626">
                  <c:v>2.6338904484112002</c:v>
                </c:pt>
                <c:pt idx="16627">
                  <c:v>2.6352493353101463</c:v>
                </c:pt>
                <c:pt idx="16628">
                  <c:v>2.6366074091249567</c:v>
                </c:pt>
                <c:pt idx="16629">
                  <c:v>2.6379646634989302</c:v>
                </c:pt>
                <c:pt idx="16630">
                  <c:v>2.6393210920846202</c:v>
                </c:pt>
                <c:pt idx="16631">
                  <c:v>2.64067668854381</c:v>
                </c:pt>
                <c:pt idx="16632">
                  <c:v>2.6420314465476289</c:v>
                </c:pt>
                <c:pt idx="16633">
                  <c:v>2.6433853597762802</c:v>
                </c:pt>
                <c:pt idx="16634">
                  <c:v>2.6447384219194201</c:v>
                </c:pt>
                <c:pt idx="16635">
                  <c:v>2.6460906266758877</c:v>
                </c:pt>
                <c:pt idx="16636">
                  <c:v>2.6474419677538701</c:v>
                </c:pt>
                <c:pt idx="16637">
                  <c:v>2.6487924388708399</c:v>
                </c:pt>
                <c:pt idx="16638">
                  <c:v>2.6501420337535717</c:v>
                </c:pt>
                <c:pt idx="16639">
                  <c:v>2.6514907461383252</c:v>
                </c:pt>
                <c:pt idx="16640">
                  <c:v>2.6528385697704677</c:v>
                </c:pt>
                <c:pt idx="16641">
                  <c:v>2.65418549840496</c:v>
                </c:pt>
                <c:pt idx="16642">
                  <c:v>2.6555315258060412</c:v>
                </c:pt>
                <c:pt idx="16643">
                  <c:v>2.6568766457473498</c:v>
                </c:pt>
                <c:pt idx="16644">
                  <c:v>2.6582208520119917</c:v>
                </c:pt>
                <c:pt idx="16645">
                  <c:v>2.6595641383923412</c:v>
                </c:pt>
                <c:pt idx="16646">
                  <c:v>2.6609064986904212</c:v>
                </c:pt>
                <c:pt idx="16647">
                  <c:v>2.6622479267175501</c:v>
                </c:pt>
                <c:pt idx="16648">
                  <c:v>2.6635884162945702</c:v>
                </c:pt>
                <c:pt idx="16649">
                  <c:v>2.6649279612518013</c:v>
                </c:pt>
                <c:pt idx="16650">
                  <c:v>2.6662665554289502</c:v>
                </c:pt>
                <c:pt idx="16651">
                  <c:v>2.6676041926754159</c:v>
                </c:pt>
                <c:pt idx="16652">
                  <c:v>2.6689408668498902</c:v>
                </c:pt>
                <c:pt idx="16653">
                  <c:v>2.6702765718207999</c:v>
                </c:pt>
                <c:pt idx="16654">
                  <c:v>2.6716113014659699</c:v>
                </c:pt>
                <c:pt idx="16655">
                  <c:v>2.6729450496728377</c:v>
                </c:pt>
                <c:pt idx="16656">
                  <c:v>2.6742778103383902</c:v>
                </c:pt>
                <c:pt idx="16657">
                  <c:v>2.6756095773691997</c:v>
                </c:pt>
                <c:pt idx="16658">
                  <c:v>2.6769403446814199</c:v>
                </c:pt>
                <c:pt idx="16659">
                  <c:v>2.6782701062008267</c:v>
                </c:pt>
                <c:pt idx="16660">
                  <c:v>2.6795988558628001</c:v>
                </c:pt>
                <c:pt idx="16661">
                  <c:v>2.680926587612416</c:v>
                </c:pt>
                <c:pt idx="16662">
                  <c:v>2.6822532954041587</c:v>
                </c:pt>
                <c:pt idx="16663">
                  <c:v>2.6835789732025099</c:v>
                </c:pt>
                <c:pt idx="16664">
                  <c:v>2.6849036149814212</c:v>
                </c:pt>
                <c:pt idx="16665">
                  <c:v>2.6862272147245001</c:v>
                </c:pt>
                <c:pt idx="16666">
                  <c:v>2.6875497664251857</c:v>
                </c:pt>
                <c:pt idx="16667">
                  <c:v>2.6888712640864689</c:v>
                </c:pt>
                <c:pt idx="16668">
                  <c:v>2.6901917017211847</c:v>
                </c:pt>
                <c:pt idx="16669">
                  <c:v>2.69151107335176</c:v>
                </c:pt>
                <c:pt idx="16670">
                  <c:v>2.6928293730105577</c:v>
                </c:pt>
                <c:pt idx="16671">
                  <c:v>2.6941465947395797</c:v>
                </c:pt>
                <c:pt idx="16672">
                  <c:v>2.6954627325905798</c:v>
                </c:pt>
                <c:pt idx="16673">
                  <c:v>2.6967777806251401</c:v>
                </c:pt>
                <c:pt idx="16674">
                  <c:v>2.6980917329146212</c:v>
                </c:pt>
                <c:pt idx="16675">
                  <c:v>2.6994045835401788</c:v>
                </c:pt>
                <c:pt idx="16676">
                  <c:v>2.7007163265928202</c:v>
                </c:pt>
                <c:pt idx="16677">
                  <c:v>2.7020269561733401</c:v>
                </c:pt>
                <c:pt idx="16678">
                  <c:v>2.7033364663924617</c:v>
                </c:pt>
                <c:pt idx="16679">
                  <c:v>2.7046448513705412</c:v>
                </c:pt>
                <c:pt idx="16680">
                  <c:v>2.7059521052381177</c:v>
                </c:pt>
                <c:pt idx="16681">
                  <c:v>2.7072582221354002</c:v>
                </c:pt>
                <c:pt idx="16682">
                  <c:v>2.7085631962125412</c:v>
                </c:pt>
                <c:pt idx="16683">
                  <c:v>2.7098670216295799</c:v>
                </c:pt>
                <c:pt idx="16684">
                  <c:v>2.7111696925565201</c:v>
                </c:pt>
                <c:pt idx="16685">
                  <c:v>2.7124712031732368</c:v>
                </c:pt>
                <c:pt idx="16686">
                  <c:v>2.7137715476696247</c:v>
                </c:pt>
                <c:pt idx="16687">
                  <c:v>2.7150707202453299</c:v>
                </c:pt>
                <c:pt idx="16688">
                  <c:v>2.7163687151102467</c:v>
                </c:pt>
                <c:pt idx="16689">
                  <c:v>2.7176655264840597</c:v>
                </c:pt>
                <c:pt idx="16690">
                  <c:v>2.7189611485965175</c:v>
                </c:pt>
                <c:pt idx="16691">
                  <c:v>2.72025557568722</c:v>
                </c:pt>
                <c:pt idx="16692">
                  <c:v>2.7215488020060099</c:v>
                </c:pt>
                <c:pt idx="16693">
                  <c:v>2.7228408218125901</c:v>
                </c:pt>
                <c:pt idx="16694">
                  <c:v>2.7241316293767412</c:v>
                </c:pt>
                <c:pt idx="16695">
                  <c:v>2.725421218978326</c:v>
                </c:pt>
                <c:pt idx="16696">
                  <c:v>2.7267095849071099</c:v>
                </c:pt>
                <c:pt idx="16697">
                  <c:v>2.7279967214631973</c:v>
                </c:pt>
                <c:pt idx="16698">
                  <c:v>2.7292826229564899</c:v>
                </c:pt>
                <c:pt idx="16699">
                  <c:v>2.7305672837071899</c:v>
                </c:pt>
                <c:pt idx="16700">
                  <c:v>2.73185069804551</c:v>
                </c:pt>
                <c:pt idx="16701">
                  <c:v>2.7331328603117959</c:v>
                </c:pt>
                <c:pt idx="16702">
                  <c:v>2.7344137648564648</c:v>
                </c:pt>
                <c:pt idx="16703">
                  <c:v>2.7356934060401397</c:v>
                </c:pt>
                <c:pt idx="16704">
                  <c:v>2.7369717782336012</c:v>
                </c:pt>
                <c:pt idx="16705">
                  <c:v>2.7382488758177397</c:v>
                </c:pt>
                <c:pt idx="16706">
                  <c:v>2.7395246931836397</c:v>
                </c:pt>
                <c:pt idx="16707">
                  <c:v>2.7407992247326018</c:v>
                </c:pt>
                <c:pt idx="16708">
                  <c:v>2.7420724648759798</c:v>
                </c:pt>
                <c:pt idx="16709">
                  <c:v>2.7433444080355689</c:v>
                </c:pt>
                <c:pt idx="16710">
                  <c:v>2.7446150486431202</c:v>
                </c:pt>
                <c:pt idx="16711">
                  <c:v>2.74588438114084</c:v>
                </c:pt>
                <c:pt idx="16712">
                  <c:v>2.7471523999810201</c:v>
                </c:pt>
                <c:pt idx="16713">
                  <c:v>2.7484190996262599</c:v>
                </c:pt>
                <c:pt idx="16714">
                  <c:v>2.74968447454942</c:v>
                </c:pt>
                <c:pt idx="16715">
                  <c:v>2.7509485192335967</c:v>
                </c:pt>
                <c:pt idx="16716">
                  <c:v>2.7522112281722402</c:v>
                </c:pt>
                <c:pt idx="16717">
                  <c:v>2.7534725958689998</c:v>
                </c:pt>
                <c:pt idx="16718">
                  <c:v>2.7547326168378898</c:v>
                </c:pt>
                <c:pt idx="16719">
                  <c:v>2.7559912856032298</c:v>
                </c:pt>
                <c:pt idx="16720">
                  <c:v>2.7572485966996387</c:v>
                </c:pt>
                <c:pt idx="16721">
                  <c:v>2.758504544672145</c:v>
                </c:pt>
                <c:pt idx="16722">
                  <c:v>2.7597591240759467</c:v>
                </c:pt>
                <c:pt idx="16723">
                  <c:v>2.7610123294768387</c:v>
                </c:pt>
                <c:pt idx="16724">
                  <c:v>2.7622641554508198</c:v>
                </c:pt>
                <c:pt idx="16725">
                  <c:v>2.7635145965843608</c:v>
                </c:pt>
                <c:pt idx="16726">
                  <c:v>2.7647636474741448</c:v>
                </c:pt>
                <c:pt idx="16727">
                  <c:v>2.76601130272749</c:v>
                </c:pt>
                <c:pt idx="16728">
                  <c:v>2.7672575569619897</c:v>
                </c:pt>
                <c:pt idx="16729">
                  <c:v>2.7685024048056102</c:v>
                </c:pt>
                <c:pt idx="16730">
                  <c:v>2.7697458408969475</c:v>
                </c:pt>
                <c:pt idx="16731">
                  <c:v>2.7709878598848001</c:v>
                </c:pt>
                <c:pt idx="16732">
                  <c:v>2.7722284564285977</c:v>
                </c:pt>
                <c:pt idx="16733">
                  <c:v>2.7734676251981267</c:v>
                </c:pt>
                <c:pt idx="16734">
                  <c:v>2.77470536087369</c:v>
                </c:pt>
                <c:pt idx="16735">
                  <c:v>2.7759416581460612</c:v>
                </c:pt>
                <c:pt idx="16736">
                  <c:v>2.7771765117165326</c:v>
                </c:pt>
                <c:pt idx="16737">
                  <c:v>2.7784099162967677</c:v>
                </c:pt>
                <c:pt idx="16738">
                  <c:v>2.77964186660915</c:v>
                </c:pt>
                <c:pt idx="16739">
                  <c:v>2.7808723573864871</c:v>
                </c:pt>
                <c:pt idx="16740">
                  <c:v>2.7821013833720212</c:v>
                </c:pt>
                <c:pt idx="16741">
                  <c:v>2.7833289393196798</c:v>
                </c:pt>
                <c:pt idx="16742">
                  <c:v>2.7845550199939</c:v>
                </c:pt>
                <c:pt idx="16743">
                  <c:v>2.7857796201696701</c:v>
                </c:pt>
                <c:pt idx="16744">
                  <c:v>2.7870027346325412</c:v>
                </c:pt>
                <c:pt idx="16745">
                  <c:v>2.7882243581786836</c:v>
                </c:pt>
                <c:pt idx="16746">
                  <c:v>2.7894444856147387</c:v>
                </c:pt>
                <c:pt idx="16747">
                  <c:v>2.7906631117581377</c:v>
                </c:pt>
                <c:pt idx="16748">
                  <c:v>2.7918802314368101</c:v>
                </c:pt>
                <c:pt idx="16749">
                  <c:v>2.7930958394893102</c:v>
                </c:pt>
                <c:pt idx="16750">
                  <c:v>2.7943099307648267</c:v>
                </c:pt>
                <c:pt idx="16751">
                  <c:v>2.7955225001232198</c:v>
                </c:pt>
                <c:pt idx="16752">
                  <c:v>2.7967335424349891</c:v>
                </c:pt>
                <c:pt idx="16753">
                  <c:v>2.7979430525812012</c:v>
                </c:pt>
                <c:pt idx="16754">
                  <c:v>2.79915102545373</c:v>
                </c:pt>
                <c:pt idx="16755">
                  <c:v>2.8003574559550901</c:v>
                </c:pt>
                <c:pt idx="16756">
                  <c:v>2.8015623389984197</c:v>
                </c:pt>
                <c:pt idx="16757">
                  <c:v>2.8027656695076177</c:v>
                </c:pt>
                <c:pt idx="16758">
                  <c:v>2.8039674424172802</c:v>
                </c:pt>
                <c:pt idx="16759">
                  <c:v>2.8051676526726812</c:v>
                </c:pt>
                <c:pt idx="16760">
                  <c:v>2.8063662952298367</c:v>
                </c:pt>
                <c:pt idx="16761">
                  <c:v>2.8075633650555401</c:v>
                </c:pt>
                <c:pt idx="16762">
                  <c:v>2.8087588571272701</c:v>
                </c:pt>
                <c:pt idx="16763">
                  <c:v>2.8099527664332777</c:v>
                </c:pt>
                <c:pt idx="16764">
                  <c:v>2.8111450879725997</c:v>
                </c:pt>
                <c:pt idx="16765">
                  <c:v>2.8123358167550077</c:v>
                </c:pt>
                <c:pt idx="16766">
                  <c:v>2.8135249478011057</c:v>
                </c:pt>
                <c:pt idx="16767">
                  <c:v>2.8147124761421587</c:v>
                </c:pt>
                <c:pt idx="16768">
                  <c:v>2.8158983968203977</c:v>
                </c:pt>
                <c:pt idx="16769">
                  <c:v>2.8170827048887777</c:v>
                </c:pt>
                <c:pt idx="16770">
                  <c:v>2.8182653954110499</c:v>
                </c:pt>
                <c:pt idx="16771">
                  <c:v>2.8194464634618122</c:v>
                </c:pt>
                <c:pt idx="16772">
                  <c:v>2.8206259041265977</c:v>
                </c:pt>
                <c:pt idx="16773">
                  <c:v>2.82180371250156</c:v>
                </c:pt>
                <c:pt idx="16774">
                  <c:v>2.8229798836938333</c:v>
                </c:pt>
                <c:pt idx="16775">
                  <c:v>2.8241544128215099</c:v>
                </c:pt>
                <c:pt idx="16776">
                  <c:v>3.0559091426479412</c:v>
                </c:pt>
                <c:pt idx="16777">
                  <c:v>3.0565447235271197</c:v>
                </c:pt>
                <c:pt idx="16778">
                  <c:v>3.05717779336887</c:v>
                </c:pt>
                <c:pt idx="16779">
                  <c:v>3.0578083502275799</c:v>
                </c:pt>
                <c:pt idx="16780">
                  <c:v>3.0584363921695399</c:v>
                </c:pt>
                <c:pt idx="16781">
                  <c:v>3.0590619172728397</c:v>
                </c:pt>
                <c:pt idx="16782">
                  <c:v>3.0596849236274397</c:v>
                </c:pt>
                <c:pt idx="16783">
                  <c:v>3.0603054093351387</c:v>
                </c:pt>
                <c:pt idx="16784">
                  <c:v>3.0609233725095812</c:v>
                </c:pt>
                <c:pt idx="16785">
                  <c:v>3.0615388112762401</c:v>
                </c:pt>
                <c:pt idx="16786">
                  <c:v>3.0621517237724611</c:v>
                </c:pt>
                <c:pt idx="16787">
                  <c:v>3.0627621081473499</c:v>
                </c:pt>
                <c:pt idx="16788">
                  <c:v>3.0633699625619917</c:v>
                </c:pt>
                <c:pt idx="16789">
                  <c:v>3.0639752851890898</c:v>
                </c:pt>
                <c:pt idx="16790">
                  <c:v>3.0645780742134199</c:v>
                </c:pt>
                <c:pt idx="16791">
                  <c:v>3.0651783278314402</c:v>
                </c:pt>
                <c:pt idx="16792">
                  <c:v>3.0657760442515012</c:v>
                </c:pt>
                <c:pt idx="16793">
                  <c:v>3.0663712216937302</c:v>
                </c:pt>
                <c:pt idx="16794">
                  <c:v>3.0669638583901602</c:v>
                </c:pt>
                <c:pt idx="16795">
                  <c:v>3.0675539525845812</c:v>
                </c:pt>
                <c:pt idx="16796">
                  <c:v>3.0681415025326739</c:v>
                </c:pt>
                <c:pt idx="16797">
                  <c:v>3.0687265065018212</c:v>
                </c:pt>
                <c:pt idx="16798">
                  <c:v>3.0693089627714012</c:v>
                </c:pt>
                <c:pt idx="16799">
                  <c:v>3.06988886963248</c:v>
                </c:pt>
                <c:pt idx="16800">
                  <c:v>3.0704662253879995</c:v>
                </c:pt>
                <c:pt idx="16801">
                  <c:v>3.0710410283527199</c:v>
                </c:pt>
                <c:pt idx="16802">
                  <c:v>3.0716132768531867</c:v>
                </c:pt>
                <c:pt idx="16803">
                  <c:v>3.0721829692277787</c:v>
                </c:pt>
                <c:pt idx="16804">
                  <c:v>3.0727501038266767</c:v>
                </c:pt>
                <c:pt idx="16805">
                  <c:v>3.0733146790119212</c:v>
                </c:pt>
                <c:pt idx="16806">
                  <c:v>3.0738766931572568</c:v>
                </c:pt>
                <c:pt idx="16807">
                  <c:v>3.0744361446483399</c:v>
                </c:pt>
                <c:pt idx="16808">
                  <c:v>3.0749930318825602</c:v>
                </c:pt>
                <c:pt idx="16809">
                  <c:v>3.0755473532691378</c:v>
                </c:pt>
                <c:pt idx="16810">
                  <c:v>3.0760991072291177</c:v>
                </c:pt>
                <c:pt idx="16811">
                  <c:v>3.0766482921952658</c:v>
                </c:pt>
                <c:pt idx="16812">
                  <c:v>3.0771949066122812</c:v>
                </c:pt>
                <c:pt idx="16813">
                  <c:v>3.077738948936505</c:v>
                </c:pt>
                <c:pt idx="16814">
                  <c:v>3.0782804176360599</c:v>
                </c:pt>
                <c:pt idx="16815">
                  <c:v>3.07881931119105</c:v>
                </c:pt>
                <c:pt idx="16816">
                  <c:v>3.079355628093174</c:v>
                </c:pt>
                <c:pt idx="16817">
                  <c:v>3.0798893668460599</c:v>
                </c:pt>
                <c:pt idx="16818">
                  <c:v>3.0804205259649802</c:v>
                </c:pt>
                <c:pt idx="16819">
                  <c:v>3.08094910397705</c:v>
                </c:pt>
                <c:pt idx="16820">
                  <c:v>3.0814750994211777</c:v>
                </c:pt>
                <c:pt idx="16821">
                  <c:v>3.0819985108480399</c:v>
                </c:pt>
                <c:pt idx="16822">
                  <c:v>3.0825193368200599</c:v>
                </c:pt>
                <c:pt idx="16823">
                  <c:v>3.0830375759114856</c:v>
                </c:pt>
                <c:pt idx="16824">
                  <c:v>3.08355322670816</c:v>
                </c:pt>
                <c:pt idx="16825">
                  <c:v>3.0840662878079899</c:v>
                </c:pt>
                <c:pt idx="16826">
                  <c:v>3.0845767578203955</c:v>
                </c:pt>
                <c:pt idx="16827">
                  <c:v>3.08508463536654</c:v>
                </c:pt>
                <c:pt idx="16828">
                  <c:v>3.0855899190795877</c:v>
                </c:pt>
                <c:pt idx="16829">
                  <c:v>3.0860926076042388</c:v>
                </c:pt>
                <c:pt idx="16830">
                  <c:v>3.0865926995970199</c:v>
                </c:pt>
                <c:pt idx="16831">
                  <c:v>3.0870901937261901</c:v>
                </c:pt>
                <c:pt idx="16832">
                  <c:v>3.0875850886717773</c:v>
                </c:pt>
                <c:pt idx="16833">
                  <c:v>3.08807738312544</c:v>
                </c:pt>
                <c:pt idx="16834">
                  <c:v>3.0885670757907602</c:v>
                </c:pt>
                <c:pt idx="16835">
                  <c:v>3.0890541653829402</c:v>
                </c:pt>
                <c:pt idx="16836">
                  <c:v>3.0895386506289002</c:v>
                </c:pt>
                <c:pt idx="16837">
                  <c:v>3.0900205302673602</c:v>
                </c:pt>
                <c:pt idx="16838">
                  <c:v>3.0904998030486777</c:v>
                </c:pt>
                <c:pt idx="16839">
                  <c:v>3.0909764677350502</c:v>
                </c:pt>
                <c:pt idx="16840">
                  <c:v>3.0914505231002463</c:v>
                </c:pt>
                <c:pt idx="16841">
                  <c:v>3.0919219679299612</c:v>
                </c:pt>
                <c:pt idx="16842">
                  <c:v>3.0923908010213412</c:v>
                </c:pt>
                <c:pt idx="16843">
                  <c:v>3.0928570211834177</c:v>
                </c:pt>
                <c:pt idx="16844">
                  <c:v>3.0933206272369489</c:v>
                </c:pt>
                <c:pt idx="16845">
                  <c:v>3.0937816180142099</c:v>
                </c:pt>
                <c:pt idx="16846">
                  <c:v>3.0942399923593999</c:v>
                </c:pt>
                <c:pt idx="16847">
                  <c:v>3.0946957491282787</c:v>
                </c:pt>
                <c:pt idx="16848">
                  <c:v>3.0951488871883397</c:v>
                </c:pt>
                <c:pt idx="16849">
                  <c:v>3.0955994054187577</c:v>
                </c:pt>
                <c:pt idx="16850">
                  <c:v>3.0960473027103799</c:v>
                </c:pt>
                <c:pt idx="16851">
                  <c:v>3.0964925779657597</c:v>
                </c:pt>
                <c:pt idx="16852">
                  <c:v>3.0969352300991178</c:v>
                </c:pt>
                <c:pt idx="16853">
                  <c:v>3.0973752580363958</c:v>
                </c:pt>
                <c:pt idx="16854">
                  <c:v>3.09781266071501</c:v>
                </c:pt>
                <c:pt idx="16855">
                  <c:v>3.0982474370843267</c:v>
                </c:pt>
                <c:pt idx="16856">
                  <c:v>3.0986795861052077</c:v>
                </c:pt>
                <c:pt idx="16857">
                  <c:v>3.0991091067502077</c:v>
                </c:pt>
                <c:pt idx="16858">
                  <c:v>3.0995359980035397</c:v>
                </c:pt>
                <c:pt idx="16859">
                  <c:v>3.0999602588610662</c:v>
                </c:pt>
                <c:pt idx="16860">
                  <c:v>3.100381888330269</c:v>
                </c:pt>
                <c:pt idx="16861">
                  <c:v>3.10080088543027</c:v>
                </c:pt>
                <c:pt idx="16862">
                  <c:v>3.1012172491919818</c:v>
                </c:pt>
                <c:pt idx="16863">
                  <c:v>3.1016309786576812</c:v>
                </c:pt>
                <c:pt idx="16864">
                  <c:v>3.1020420728815199</c:v>
                </c:pt>
                <c:pt idx="16865">
                  <c:v>3.1024505309291577</c:v>
                </c:pt>
                <c:pt idx="16866">
                  <c:v>3.1028563518779002</c:v>
                </c:pt>
                <c:pt idx="16867">
                  <c:v>3.1032595348166798</c:v>
                </c:pt>
                <c:pt idx="16868">
                  <c:v>3.1036600788460489</c:v>
                </c:pt>
                <c:pt idx="16869">
                  <c:v>3.1040579830780777</c:v>
                </c:pt>
                <c:pt idx="16870">
                  <c:v>3.1044532466366412</c:v>
                </c:pt>
                <c:pt idx="16871">
                  <c:v>3.1048458686570002</c:v>
                </c:pt>
                <c:pt idx="16872">
                  <c:v>3.1052358482861848</c:v>
                </c:pt>
                <c:pt idx="16873">
                  <c:v>3.1056231846826399</c:v>
                </c:pt>
                <c:pt idx="16874">
                  <c:v>3.1060078770166002</c:v>
                </c:pt>
                <c:pt idx="16875">
                  <c:v>3.1063899244697177</c:v>
                </c:pt>
                <c:pt idx="16876">
                  <c:v>3.1067693262353502</c:v>
                </c:pt>
                <c:pt idx="16877">
                  <c:v>3.1071460815183212</c:v>
                </c:pt>
                <c:pt idx="16878">
                  <c:v>3.1075201895350699</c:v>
                </c:pt>
                <c:pt idx="16879">
                  <c:v>3.1078916495136202</c:v>
                </c:pt>
                <c:pt idx="16880">
                  <c:v>3.1082604606935398</c:v>
                </c:pt>
                <c:pt idx="16881">
                  <c:v>3.1086266223259402</c:v>
                </c:pt>
                <c:pt idx="16882">
                  <c:v>3.10899013367351</c:v>
                </c:pt>
                <c:pt idx="16883">
                  <c:v>3.10935099401045</c:v>
                </c:pt>
                <c:pt idx="16884">
                  <c:v>3.1097092026225526</c:v>
                </c:pt>
                <c:pt idx="16885">
                  <c:v>3.1100647588070758</c:v>
                </c:pt>
                <c:pt idx="16886">
                  <c:v>3.1104176618728099</c:v>
                </c:pt>
                <c:pt idx="16887">
                  <c:v>3.1107679111401998</c:v>
                </c:pt>
                <c:pt idx="16888">
                  <c:v>3.11111550594108</c:v>
                </c:pt>
                <c:pt idx="16889">
                  <c:v>3.1114604456188206</c:v>
                </c:pt>
                <c:pt idx="16890">
                  <c:v>3.1118027295283968</c:v>
                </c:pt>
                <c:pt idx="16891">
                  <c:v>3.1121423570361477</c:v>
                </c:pt>
                <c:pt idx="16892">
                  <c:v>3.1124793275200187</c:v>
                </c:pt>
                <c:pt idx="16893">
                  <c:v>3.11281364036939</c:v>
                </c:pt>
                <c:pt idx="16894">
                  <c:v>3.1131452949851877</c:v>
                </c:pt>
                <c:pt idx="16895">
                  <c:v>3.1134742907797799</c:v>
                </c:pt>
                <c:pt idx="16896">
                  <c:v>3.1138006271770302</c:v>
                </c:pt>
                <c:pt idx="16897">
                  <c:v>3.1141243036122801</c:v>
                </c:pt>
                <c:pt idx="16898">
                  <c:v>3.1144453195323387</c:v>
                </c:pt>
                <c:pt idx="16899">
                  <c:v>3.1147636743954799</c:v>
                </c:pt>
                <c:pt idx="16900">
                  <c:v>3.1150793676714201</c:v>
                </c:pt>
                <c:pt idx="16901">
                  <c:v>3.1153923988413812</c:v>
                </c:pt>
                <c:pt idx="16902">
                  <c:v>3.1157027673979618</c:v>
                </c:pt>
                <c:pt idx="16903">
                  <c:v>3.1160104728451987</c:v>
                </c:pt>
                <c:pt idx="16904">
                  <c:v>3.1163155146986767</c:v>
                </c:pt>
                <c:pt idx="16905">
                  <c:v>3.1166178924853098</c:v>
                </c:pt>
                <c:pt idx="16906">
                  <c:v>3.1169176057434598</c:v>
                </c:pt>
                <c:pt idx="16907">
                  <c:v>3.1172146540229386</c:v>
                </c:pt>
                <c:pt idx="16908">
                  <c:v>3.1175090368848677</c:v>
                </c:pt>
                <c:pt idx="16909">
                  <c:v>3.1178007539019412</c:v>
                </c:pt>
                <c:pt idx="16910">
                  <c:v>3.1180898046581387</c:v>
                </c:pt>
                <c:pt idx="16911">
                  <c:v>3.1183761887488677</c:v>
                </c:pt>
                <c:pt idx="16912">
                  <c:v>3.1186599057809277</c:v>
                </c:pt>
                <c:pt idx="16913">
                  <c:v>3.1189409553725</c:v>
                </c:pt>
                <c:pt idx="16914">
                  <c:v>3.1192193371531367</c:v>
                </c:pt>
                <c:pt idx="16915">
                  <c:v>3.1194950507637977</c:v>
                </c:pt>
                <c:pt idx="16916">
                  <c:v>3.1197680958567577</c:v>
                </c:pt>
                <c:pt idx="16917">
                  <c:v>3.1200384720957102</c:v>
                </c:pt>
                <c:pt idx="16918">
                  <c:v>3.1203061791556399</c:v>
                </c:pt>
                <c:pt idx="16919">
                  <c:v>3.120571216722988</c:v>
                </c:pt>
                <c:pt idx="16920">
                  <c:v>3.1208335844952799</c:v>
                </c:pt>
                <c:pt idx="16921">
                  <c:v>3.1210932821817412</c:v>
                </c:pt>
                <c:pt idx="16922">
                  <c:v>3.12135030950266</c:v>
                </c:pt>
                <c:pt idx="16923">
                  <c:v>3.1216046661897701</c:v>
                </c:pt>
                <c:pt idx="16924">
                  <c:v>3.12185635198608</c:v>
                </c:pt>
                <c:pt idx="16925">
                  <c:v>3.1221053666459002</c:v>
                </c:pt>
                <c:pt idx="16926">
                  <c:v>3.1223517099348701</c:v>
                </c:pt>
                <c:pt idx="16927">
                  <c:v>3.1225953816299201</c:v>
                </c:pt>
                <c:pt idx="16928">
                  <c:v>3.1228363815192677</c:v>
                </c:pt>
                <c:pt idx="16929">
                  <c:v>3.1230747094024647</c:v>
                </c:pt>
                <c:pt idx="16930">
                  <c:v>3.1233103650901612</c:v>
                </c:pt>
                <c:pt idx="16931">
                  <c:v>3.1235433484045818</c:v>
                </c:pt>
                <c:pt idx="16932">
                  <c:v>3.1237736591789202</c:v>
                </c:pt>
                <c:pt idx="16933">
                  <c:v>3.1240012972578448</c:v>
                </c:pt>
                <c:pt idx="16934">
                  <c:v>3.1242262624971597</c:v>
                </c:pt>
                <c:pt idx="16935">
                  <c:v>3.1244485547638767</c:v>
                </c:pt>
                <c:pt idx="16936">
                  <c:v>3.1246681739364197</c:v>
                </c:pt>
                <c:pt idx="16937">
                  <c:v>3.1248851199042744</c:v>
                </c:pt>
                <c:pt idx="16938">
                  <c:v>3.1250993925682877</c:v>
                </c:pt>
                <c:pt idx="16939">
                  <c:v>3.1253109918404012</c:v>
                </c:pt>
                <c:pt idx="16940">
                  <c:v>3.1255199176437998</c:v>
                </c:pt>
                <c:pt idx="16941">
                  <c:v>3.1257261699129564</c:v>
                </c:pt>
                <c:pt idx="16942">
                  <c:v>3.1259297485934456</c:v>
                </c:pt>
                <c:pt idx="16943">
                  <c:v>3.1261306536420248</c:v>
                </c:pt>
                <c:pt idx="16944">
                  <c:v>3.1263288850267199</c:v>
                </c:pt>
                <c:pt idx="16945">
                  <c:v>3.1265244427267418</c:v>
                </c:pt>
                <c:pt idx="16946">
                  <c:v>3.1267173267323289</c:v>
                </c:pt>
                <c:pt idx="16947">
                  <c:v>3.1269075370450001</c:v>
                </c:pt>
                <c:pt idx="16948">
                  <c:v>3.1270950736774412</c:v>
                </c:pt>
                <c:pt idx="16949">
                  <c:v>3.1272799366534199</c:v>
                </c:pt>
                <c:pt idx="16950">
                  <c:v>3.1274621260078797</c:v>
                </c:pt>
                <c:pt idx="16951">
                  <c:v>3.1276416417869211</c:v>
                </c:pt>
                <c:pt idx="16952">
                  <c:v>3.1278184840476397</c:v>
                </c:pt>
                <c:pt idx="16953">
                  <c:v>3.1279926528584818</c:v>
                </c:pt>
                <c:pt idx="16954">
                  <c:v>3.1281641482987612</c:v>
                </c:pt>
                <c:pt idx="16955">
                  <c:v>3.1283329704590699</c:v>
                </c:pt>
                <c:pt idx="16956">
                  <c:v>3.1284991194410399</c:v>
                </c:pt>
                <c:pt idx="16957">
                  <c:v>3.1286625953573699</c:v>
                </c:pt>
                <c:pt idx="16958">
                  <c:v>3.1288233983318601</c:v>
                </c:pt>
                <c:pt idx="16959">
                  <c:v>3.1289815284994358</c:v>
                </c:pt>
                <c:pt idx="16960">
                  <c:v>3.1291369860059248</c:v>
                </c:pt>
                <c:pt idx="16961">
                  <c:v>3.1292897710083802</c:v>
                </c:pt>
                <c:pt idx="16962">
                  <c:v>3.1294398836748867</c:v>
                </c:pt>
                <c:pt idx="16963">
                  <c:v>3.1295873241845098</c:v>
                </c:pt>
                <c:pt idx="16964">
                  <c:v>3.1297320927274255</c:v>
                </c:pt>
                <c:pt idx="16965">
                  <c:v>3.1298741895046667</c:v>
                </c:pt>
                <c:pt idx="16966">
                  <c:v>3.1300136147285387</c:v>
                </c:pt>
                <c:pt idx="16967">
                  <c:v>3.1301503686222012</c:v>
                </c:pt>
                <c:pt idx="16968">
                  <c:v>3.1302844514197998</c:v>
                </c:pt>
                <c:pt idx="16969">
                  <c:v>3.1304158633665797</c:v>
                </c:pt>
                <c:pt idx="16970">
                  <c:v>3.1305446047187067</c:v>
                </c:pt>
                <c:pt idx="16971">
                  <c:v>3.1306706757433398</c:v>
                </c:pt>
                <c:pt idx="16972">
                  <c:v>3.1307940767186202</c:v>
                </c:pt>
                <c:pt idx="16973">
                  <c:v>3.1309148079336402</c:v>
                </c:pt>
                <c:pt idx="16974">
                  <c:v>3.1310328696884397</c:v>
                </c:pt>
                <c:pt idx="16975">
                  <c:v>3.1311482622940598</c:v>
                </c:pt>
                <c:pt idx="16976">
                  <c:v>3.1312609860724199</c:v>
                </c:pt>
                <c:pt idx="16977">
                  <c:v>3.1313710413564491</c:v>
                </c:pt>
                <c:pt idx="16978">
                  <c:v>3.1314784284897881</c:v>
                </c:pt>
                <c:pt idx="16979">
                  <c:v>3.1315831478274236</c:v>
                </c:pt>
                <c:pt idx="16980">
                  <c:v>3.1316851997346795</c:v>
                </c:pt>
                <c:pt idx="16981">
                  <c:v>3.1317845845883499</c:v>
                </c:pt>
                <c:pt idx="16982">
                  <c:v>3.13188130277568</c:v>
                </c:pt>
                <c:pt idx="16983">
                  <c:v>3.13197535469503</c:v>
                </c:pt>
                <c:pt idx="16984">
                  <c:v>3.13206674075556</c:v>
                </c:pt>
                <c:pt idx="16985">
                  <c:v>3.1321554613772977</c:v>
                </c:pt>
                <c:pt idx="16986">
                  <c:v>3.1322415169911597</c:v>
                </c:pt>
                <c:pt idx="16987">
                  <c:v>3.13232490803887</c:v>
                </c:pt>
                <c:pt idx="16988">
                  <c:v>3.1324056349729967</c:v>
                </c:pt>
                <c:pt idx="16989">
                  <c:v>3.1324836982570301</c:v>
                </c:pt>
                <c:pt idx="16990">
                  <c:v>3.1325590983651277</c:v>
                </c:pt>
                <c:pt idx="16991">
                  <c:v>3.1326318357823801</c:v>
                </c:pt>
                <c:pt idx="16992">
                  <c:v>3.1327019110046197</c:v>
                </c:pt>
                <c:pt idx="16993">
                  <c:v>3.1327693245385024</c:v>
                </c:pt>
                <c:pt idx="16994">
                  <c:v>3.1328340769015299</c:v>
                </c:pt>
                <c:pt idx="16995">
                  <c:v>3.1328961686218477</c:v>
                </c:pt>
                <c:pt idx="16996">
                  <c:v>3.1329556002384567</c:v>
                </c:pt>
                <c:pt idx="16997">
                  <c:v>3.13301237230118</c:v>
                </c:pt>
                <c:pt idx="16998">
                  <c:v>3.13306648537045</c:v>
                </c:pt>
                <c:pt idx="16999">
                  <c:v>3.1331179400175859</c:v>
                </c:pt>
                <c:pt idx="17000">
                  <c:v>3.1331667368244402</c:v>
                </c:pt>
                <c:pt idx="17001">
                  <c:v>3.1332128763838587</c:v>
                </c:pt>
                <c:pt idx="17002">
                  <c:v>3.1332563592992178</c:v>
                </c:pt>
                <c:pt idx="17003">
                  <c:v>3.1332971861846599</c:v>
                </c:pt>
                <c:pt idx="17004">
                  <c:v>3.1333353576650418</c:v>
                </c:pt>
                <c:pt idx="17005">
                  <c:v>3.1333708743757902</c:v>
                </c:pt>
                <c:pt idx="17006">
                  <c:v>3.13340373696321</c:v>
                </c:pt>
                <c:pt idx="17007">
                  <c:v>3.1334339460841401</c:v>
                </c:pt>
                <c:pt idx="17008">
                  <c:v>3.1334615024061212</c:v>
                </c:pt>
                <c:pt idx="17009">
                  <c:v>3.1334864066073402</c:v>
                </c:pt>
                <c:pt idx="17010">
                  <c:v>3.1335086593766199</c:v>
                </c:pt>
                <c:pt idx="17011">
                  <c:v>3.1335282614134412</c:v>
                </c:pt>
                <c:pt idx="17012">
                  <c:v>3.1335452134278667</c:v>
                </c:pt>
                <c:pt idx="17013">
                  <c:v>3.13355951614064</c:v>
                </c:pt>
                <c:pt idx="17014">
                  <c:v>3.13357117028304</c:v>
                </c:pt>
                <c:pt idx="17015">
                  <c:v>3.1335801765970164</c:v>
                </c:pt>
                <c:pt idx="17016">
                  <c:v>3.1335865358349801</c:v>
                </c:pt>
                <c:pt idx="17017">
                  <c:v>3.1335902487601288</c:v>
                </c:pt>
                <c:pt idx="17018">
                  <c:v>3.1335913161459636</c:v>
                </c:pt>
                <c:pt idx="17019">
                  <c:v>3.1335897387767457</c:v>
                </c:pt>
                <c:pt idx="17020">
                  <c:v>3.1335855174472202</c:v>
                </c:pt>
                <c:pt idx="17021">
                  <c:v>3.1335786529626812</c:v>
                </c:pt>
                <c:pt idx="17022">
                  <c:v>3.1335691461389201</c:v>
                </c:pt>
                <c:pt idx="17023">
                  <c:v>3.1335569978022901</c:v>
                </c:pt>
                <c:pt idx="17024">
                  <c:v>3.1335422087896201</c:v>
                </c:pt>
                <c:pt idx="17025">
                  <c:v>3.1335247799482602</c:v>
                </c:pt>
                <c:pt idx="17026">
                  <c:v>3.1335047121360695</c:v>
                </c:pt>
                <c:pt idx="17027">
                  <c:v>3.1334820062212501</c:v>
                </c:pt>
                <c:pt idx="17028">
                  <c:v>3.1334566630826997</c:v>
                </c:pt>
                <c:pt idx="17029">
                  <c:v>3.1334286836095977</c:v>
                </c:pt>
                <c:pt idx="17030">
                  <c:v>3.1333980687017218</c:v>
                </c:pt>
                <c:pt idx="17031">
                  <c:v>3.13336481926906</c:v>
                </c:pt>
                <c:pt idx="17032">
                  <c:v>3.13332893623229</c:v>
                </c:pt>
                <c:pt idx="17033">
                  <c:v>3.1332904205223602</c:v>
                </c:pt>
                <c:pt idx="17034">
                  <c:v>3.1332492730806467</c:v>
                </c:pt>
                <c:pt idx="17035">
                  <c:v>3.1332054948589567</c:v>
                </c:pt>
                <c:pt idx="17036">
                  <c:v>3.1331590868194898</c:v>
                </c:pt>
                <c:pt idx="17037">
                  <c:v>3.1331100499347802</c:v>
                </c:pt>
                <c:pt idx="17038">
                  <c:v>3.1330583851877667</c:v>
                </c:pt>
                <c:pt idx="17039">
                  <c:v>3.13300409357175</c:v>
                </c:pt>
                <c:pt idx="17040">
                  <c:v>3.1329471760903598</c:v>
                </c:pt>
                <c:pt idx="17041">
                  <c:v>3.1328876337575577</c:v>
                </c:pt>
                <c:pt idx="17042">
                  <c:v>3.1328254675976877</c:v>
                </c:pt>
                <c:pt idx="17043">
                  <c:v>3.1327606786453401</c:v>
                </c:pt>
                <c:pt idx="17044">
                  <c:v>3.1326932679454602</c:v>
                </c:pt>
                <c:pt idx="17045">
                  <c:v>3.1326232365532567</c:v>
                </c:pt>
                <c:pt idx="17046">
                  <c:v>3.1325505855342577</c:v>
                </c:pt>
                <c:pt idx="17047">
                  <c:v>3.1324753159642245</c:v>
                </c:pt>
                <c:pt idx="17048">
                  <c:v>3.1323974289293099</c:v>
                </c:pt>
                <c:pt idx="17049">
                  <c:v>3.1323169255256977</c:v>
                </c:pt>
                <c:pt idx="17050">
                  <c:v>3.13223380686002</c:v>
                </c:pt>
                <c:pt idx="17051">
                  <c:v>3.132148074048994</c:v>
                </c:pt>
                <c:pt idx="17052">
                  <c:v>3.1320597282197267</c:v>
                </c:pt>
                <c:pt idx="17053">
                  <c:v>3.13196877050936</c:v>
                </c:pt>
                <c:pt idx="17054">
                  <c:v>3.13187520206534</c:v>
                </c:pt>
                <c:pt idx="17055">
                  <c:v>3.1317790240452767</c:v>
                </c:pt>
                <c:pt idx="17056">
                  <c:v>3.1316802376169601</c:v>
                </c:pt>
                <c:pt idx="17057">
                  <c:v>3.1315788439583701</c:v>
                </c:pt>
                <c:pt idx="17058">
                  <c:v>3.1314748442576001</c:v>
                </c:pt>
                <c:pt idx="17059">
                  <c:v>3.1313682397129301</c:v>
                </c:pt>
                <c:pt idx="17060">
                  <c:v>3.1312590315327578</c:v>
                </c:pt>
                <c:pt idx="17061">
                  <c:v>3.1311472209356102</c:v>
                </c:pt>
                <c:pt idx="17062">
                  <c:v>3.1310328091501267</c:v>
                </c:pt>
                <c:pt idx="17063">
                  <c:v>3.1309157974150699</c:v>
                </c:pt>
                <c:pt idx="17064">
                  <c:v>3.13079618697925</c:v>
                </c:pt>
                <c:pt idx="17065">
                  <c:v>3.1306739791015867</c:v>
                </c:pt>
                <c:pt idx="17066">
                  <c:v>3.1305491750510797</c:v>
                </c:pt>
                <c:pt idx="17067">
                  <c:v>3.1304217761067812</c:v>
                </c:pt>
                <c:pt idx="17068">
                  <c:v>3.1302917835577602</c:v>
                </c:pt>
                <c:pt idx="17069">
                  <c:v>3.1301591987031467</c:v>
                </c:pt>
                <c:pt idx="17070">
                  <c:v>3.1300240228521212</c:v>
                </c:pt>
                <c:pt idx="17071">
                  <c:v>3.1298862573238102</c:v>
                </c:pt>
                <c:pt idx="17072">
                  <c:v>3.1297459034474198</c:v>
                </c:pt>
                <c:pt idx="17073">
                  <c:v>3.1296029625620898</c:v>
                </c:pt>
                <c:pt idx="17074">
                  <c:v>3.12945743601697</c:v>
                </c:pt>
                <c:pt idx="17075">
                  <c:v>3.1293093251711599</c:v>
                </c:pt>
                <c:pt idx="17076">
                  <c:v>3.1291586313937167</c:v>
                </c:pt>
                <c:pt idx="17077">
                  <c:v>3.1290053560636877</c:v>
                </c:pt>
                <c:pt idx="17078">
                  <c:v>3.1288495005699701</c:v>
                </c:pt>
                <c:pt idx="17079">
                  <c:v>3.1286910663114909</c:v>
                </c:pt>
                <c:pt idx="17080">
                  <c:v>3.1285300546969581</c:v>
                </c:pt>
                <c:pt idx="17081">
                  <c:v>3.1283664671450202</c:v>
                </c:pt>
                <c:pt idx="17082">
                  <c:v>3.1282003050843099</c:v>
                </c:pt>
                <c:pt idx="17083">
                  <c:v>3.1280315699532699</c:v>
                </c:pt>
                <c:pt idx="17084">
                  <c:v>3.12786026320016</c:v>
                </c:pt>
                <c:pt idx="17085">
                  <c:v>3.1276863862831599</c:v>
                </c:pt>
                <c:pt idx="17086">
                  <c:v>3.1275099406702602</c:v>
                </c:pt>
                <c:pt idx="17087">
                  <c:v>3.1273309278392611</c:v>
                </c:pt>
                <c:pt idx="17088">
                  <c:v>3.1271493492778202</c:v>
                </c:pt>
                <c:pt idx="17089">
                  <c:v>3.1269652064833902</c:v>
                </c:pt>
                <c:pt idx="17090">
                  <c:v>3.1267785009631877</c:v>
                </c:pt>
                <c:pt idx="17091">
                  <c:v>3.1265892342342467</c:v>
                </c:pt>
                <c:pt idx="17092">
                  <c:v>3.1263974078233612</c:v>
                </c:pt>
                <c:pt idx="17093">
                  <c:v>3.1262030232670397</c:v>
                </c:pt>
                <c:pt idx="17094">
                  <c:v>3.1260060821116</c:v>
                </c:pt>
                <c:pt idx="17095">
                  <c:v>3.1258065859130677</c:v>
                </c:pt>
                <c:pt idx="17096">
                  <c:v>3.1256045362371898</c:v>
                </c:pt>
                <c:pt idx="17097">
                  <c:v>3.1253999346593999</c:v>
                </c:pt>
                <c:pt idx="17098">
                  <c:v>3.1251927827648602</c:v>
                </c:pt>
                <c:pt idx="17099">
                  <c:v>3.1249830821484212</c:v>
                </c:pt>
                <c:pt idx="17100">
                  <c:v>3.1247708344145502</c:v>
                </c:pt>
                <c:pt idx="17101">
                  <c:v>3.1245560411774926</c:v>
                </c:pt>
                <c:pt idx="17102">
                  <c:v>3.1243387040609489</c:v>
                </c:pt>
                <c:pt idx="17103">
                  <c:v>3.1241188246984199</c:v>
                </c:pt>
                <c:pt idx="17104">
                  <c:v>3.12389640473303</c:v>
                </c:pt>
                <c:pt idx="17105">
                  <c:v>3.1236714458174548</c:v>
                </c:pt>
                <c:pt idx="17106">
                  <c:v>3.1234439496138777</c:v>
                </c:pt>
                <c:pt idx="17107">
                  <c:v>3.1232139177942799</c:v>
                </c:pt>
                <c:pt idx="17108">
                  <c:v>3.1229813520401</c:v>
                </c:pt>
                <c:pt idx="17109">
                  <c:v>3.1227462540422599</c:v>
                </c:pt>
                <c:pt idx="17110">
                  <c:v>3.1225086255013998</c:v>
                </c:pt>
                <c:pt idx="17111">
                  <c:v>3.1222684681275799</c:v>
                </c:pt>
                <c:pt idx="17112">
                  <c:v>3.1220257836404102</c:v>
                </c:pt>
                <c:pt idx="17113">
                  <c:v>3.1217805737690298</c:v>
                </c:pt>
                <c:pt idx="17114">
                  <c:v>3.1215328402520917</c:v>
                </c:pt>
                <c:pt idx="17115">
                  <c:v>3.1212825848376098</c:v>
                </c:pt>
                <c:pt idx="17116">
                  <c:v>3.1210298092832667</c:v>
                </c:pt>
                <c:pt idx="17117">
                  <c:v>3.1207745153561057</c:v>
                </c:pt>
                <c:pt idx="17118">
                  <c:v>3.1205167048325673</c:v>
                </c:pt>
                <c:pt idx="17119">
                  <c:v>3.1202563794985587</c:v>
                </c:pt>
                <c:pt idx="17120">
                  <c:v>3.1199935411495212</c:v>
                </c:pt>
                <c:pt idx="17121">
                  <c:v>3.1197281915901587</c:v>
                </c:pt>
                <c:pt idx="17122">
                  <c:v>3.1194603326346377</c:v>
                </c:pt>
                <c:pt idx="17123">
                  <c:v>3.1191899661065099</c:v>
                </c:pt>
                <c:pt idx="17124">
                  <c:v>3.1189170938386797</c:v>
                </c:pt>
                <c:pt idx="17125">
                  <c:v>3.1186417176734098</c:v>
                </c:pt>
                <c:pt idx="17126">
                  <c:v>3.1183638394623299</c:v>
                </c:pt>
                <c:pt idx="17127">
                  <c:v>3.1180834610663801</c:v>
                </c:pt>
                <c:pt idx="17128">
                  <c:v>3.1178005843558267</c:v>
                </c:pt>
                <c:pt idx="17129">
                  <c:v>3.1175152112102502</c:v>
                </c:pt>
                <c:pt idx="17130">
                  <c:v>3.1172273435185098</c:v>
                </c:pt>
                <c:pt idx="17131">
                  <c:v>3.1169369831787108</c:v>
                </c:pt>
                <c:pt idx="17132">
                  <c:v>3.1166441320983767</c:v>
                </c:pt>
                <c:pt idx="17133">
                  <c:v>3.1163487921940667</c:v>
                </c:pt>
                <c:pt idx="17134">
                  <c:v>3.1160509653917177</c:v>
                </c:pt>
                <c:pt idx="17135">
                  <c:v>3.1157506536264701</c:v>
                </c:pt>
                <c:pt idx="17136">
                  <c:v>3.1154478588426699</c:v>
                </c:pt>
                <c:pt idx="17137">
                  <c:v>3.1151425829938577</c:v>
                </c:pt>
                <c:pt idx="17138">
                  <c:v>3.1148348280428002</c:v>
                </c:pt>
                <c:pt idx="17139">
                  <c:v>3.1145245959613836</c:v>
                </c:pt>
                <c:pt idx="17140">
                  <c:v>3.1142118887306212</c:v>
                </c:pt>
                <c:pt idx="17141">
                  <c:v>3.1138967083408202</c:v>
                </c:pt>
                <c:pt idx="17142">
                  <c:v>3.1135790567912802</c:v>
                </c:pt>
                <c:pt idx="17143">
                  <c:v>3.1132589360904777</c:v>
                </c:pt>
                <c:pt idx="17144">
                  <c:v>3.1129363482560448</c:v>
                </c:pt>
                <c:pt idx="17145">
                  <c:v>3.1126112953145477</c:v>
                </c:pt>
                <c:pt idx="17146">
                  <c:v>3.1122837793018197</c:v>
                </c:pt>
                <c:pt idx="17147">
                  <c:v>3.1119538022626698</c:v>
                </c:pt>
                <c:pt idx="17148">
                  <c:v>3.1116213662509402</c:v>
                </c:pt>
                <c:pt idx="17149">
                  <c:v>3.1112864733295567</c:v>
                </c:pt>
                <c:pt idx="17150">
                  <c:v>3.1109491255704587</c:v>
                </c:pt>
                <c:pt idx="17151">
                  <c:v>3.1106093250545777</c:v>
                </c:pt>
                <c:pt idx="17152">
                  <c:v>3.1102670738718787</c:v>
                </c:pt>
                <c:pt idx="17153">
                  <c:v>3.10992237412127</c:v>
                </c:pt>
                <c:pt idx="17154">
                  <c:v>3.1095752279106699</c:v>
                </c:pt>
                <c:pt idx="17155">
                  <c:v>3.10922563735692</c:v>
                </c:pt>
                <c:pt idx="17156">
                  <c:v>3.1088736045858267</c:v>
                </c:pt>
                <c:pt idx="17157">
                  <c:v>3.1085191317321299</c:v>
                </c:pt>
                <c:pt idx="17158">
                  <c:v>3.1081622209394699</c:v>
                </c:pt>
                <c:pt idx="17159">
                  <c:v>3.1078028743603801</c:v>
                </c:pt>
                <c:pt idx="17160">
                  <c:v>3.1074410941563002</c:v>
                </c:pt>
                <c:pt idx="17161">
                  <c:v>3.1070768824975699</c:v>
                </c:pt>
                <c:pt idx="17162">
                  <c:v>3.1067102415632801</c:v>
                </c:pt>
                <c:pt idx="17163">
                  <c:v>3.1063411735415101</c:v>
                </c:pt>
                <c:pt idx="17164">
                  <c:v>3.10596968062909</c:v>
                </c:pt>
                <c:pt idx="17165">
                  <c:v>3.1055957650316812</c:v>
                </c:pt>
                <c:pt idx="17166">
                  <c:v>3.1052194289637467</c:v>
                </c:pt>
                <c:pt idx="17167">
                  <c:v>3.1048406746485377</c:v>
                </c:pt>
                <c:pt idx="17168">
                  <c:v>3.1044595043181067</c:v>
                </c:pt>
                <c:pt idx="17169">
                  <c:v>3.1040759202132167</c:v>
                </c:pt>
                <c:pt idx="17170">
                  <c:v>3.1036899245834477</c:v>
                </c:pt>
                <c:pt idx="17171">
                  <c:v>3.1033015196870655</c:v>
                </c:pt>
                <c:pt idx="17172">
                  <c:v>3.1029107077910099</c:v>
                </c:pt>
                <c:pt idx="17173">
                  <c:v>3.1025174911709801</c:v>
                </c:pt>
                <c:pt idx="17174">
                  <c:v>3.1021218721114758</c:v>
                </c:pt>
                <c:pt idx="17175">
                  <c:v>3.1017238529054256</c:v>
                </c:pt>
                <c:pt idx="17176">
                  <c:v>3.1013234358545598</c:v>
                </c:pt>
                <c:pt idx="17177">
                  <c:v>3.1009206232693298</c:v>
                </c:pt>
                <c:pt idx="17178">
                  <c:v>3.10051541746871</c:v>
                </c:pt>
                <c:pt idx="17179">
                  <c:v>3.1001078207803494</c:v>
                </c:pt>
                <c:pt idx="17180">
                  <c:v>3.0996978355403701</c:v>
                </c:pt>
                <c:pt idx="17181">
                  <c:v>3.0992854640936645</c:v>
                </c:pt>
                <c:pt idx="17182">
                  <c:v>3.0988707087936702</c:v>
                </c:pt>
                <c:pt idx="17183">
                  <c:v>3.0984535720022599</c:v>
                </c:pt>
                <c:pt idx="17184">
                  <c:v>3.0980340560899657</c:v>
                </c:pt>
                <c:pt idx="17185">
                  <c:v>3.0976121634357567</c:v>
                </c:pt>
                <c:pt idx="17186">
                  <c:v>3.0971878964272612</c:v>
                </c:pt>
                <c:pt idx="17187">
                  <c:v>3.0967612574605012</c:v>
                </c:pt>
                <c:pt idx="17188">
                  <c:v>3.0963322489400018</c:v>
                </c:pt>
                <c:pt idx="17189">
                  <c:v>3.0959008732787177</c:v>
                </c:pt>
                <c:pt idx="17190">
                  <c:v>3.0954671328981824</c:v>
                </c:pt>
                <c:pt idx="17191">
                  <c:v>3.0950310302283399</c:v>
                </c:pt>
                <c:pt idx="17192">
                  <c:v>3.0945925677074926</c:v>
                </c:pt>
                <c:pt idx="17193">
                  <c:v>3.0941517477823681</c:v>
                </c:pt>
                <c:pt idx="17194">
                  <c:v>3.0937085729080498</c:v>
                </c:pt>
                <c:pt idx="17195">
                  <c:v>3.0932630455482197</c:v>
                </c:pt>
                <c:pt idx="17196">
                  <c:v>3.0928151681747167</c:v>
                </c:pt>
                <c:pt idx="17197">
                  <c:v>3.09236494326781</c:v>
                </c:pt>
                <c:pt idx="17198">
                  <c:v>3.0919123733160987</c:v>
                </c:pt>
                <c:pt idx="17199">
                  <c:v>3.0914574608164997</c:v>
                </c:pt>
                <c:pt idx="17200">
                  <c:v>3.09100020827427</c:v>
                </c:pt>
                <c:pt idx="17201">
                  <c:v>3.0905406182029211</c:v>
                </c:pt>
                <c:pt idx="17202">
                  <c:v>3.0900786931242221</c:v>
                </c:pt>
                <c:pt idx="17203">
                  <c:v>3.0896144355683997</c:v>
                </c:pt>
                <c:pt idx="17204">
                  <c:v>3.0891478480736412</c:v>
                </c:pt>
                <c:pt idx="17205">
                  <c:v>3.0886789331865177</c:v>
                </c:pt>
                <c:pt idx="17206">
                  <c:v>3.0882076934618667</c:v>
                </c:pt>
                <c:pt idx="17207">
                  <c:v>3.0877341314626818</c:v>
                </c:pt>
                <c:pt idx="17208">
                  <c:v>3.08725824976004</c:v>
                </c:pt>
                <c:pt idx="17209">
                  <c:v>3.0867800509334002</c:v>
                </c:pt>
                <c:pt idx="17210">
                  <c:v>3.0862995375702198</c:v>
                </c:pt>
                <c:pt idx="17211">
                  <c:v>3.0858167122661802</c:v>
                </c:pt>
                <c:pt idx="17212">
                  <c:v>3.0853315776250958</c:v>
                </c:pt>
                <c:pt idx="17213">
                  <c:v>3.0848441362587367</c:v>
                </c:pt>
                <c:pt idx="17214">
                  <c:v>3.0843543907872402</c:v>
                </c:pt>
                <c:pt idx="17215">
                  <c:v>3.0838623438386197</c:v>
                </c:pt>
                <c:pt idx="17216">
                  <c:v>3.0833679980490611</c:v>
                </c:pt>
                <c:pt idx="17217">
                  <c:v>3.0828713560627099</c:v>
                </c:pt>
                <c:pt idx="17218">
                  <c:v>3.0823724205318577</c:v>
                </c:pt>
                <c:pt idx="17219">
                  <c:v>3.0818711941167387</c:v>
                </c:pt>
                <c:pt idx="17220">
                  <c:v>3.0813676794856399</c:v>
                </c:pt>
                <c:pt idx="17221">
                  <c:v>3.0808618793147877</c:v>
                </c:pt>
                <c:pt idx="17222">
                  <c:v>3.0803537962884602</c:v>
                </c:pt>
                <c:pt idx="17223">
                  <c:v>3.0798434330987305</c:v>
                </c:pt>
                <c:pt idx="17224">
                  <c:v>3.0793307924460089</c:v>
                </c:pt>
                <c:pt idx="17225">
                  <c:v>3.0788158770380667</c:v>
                </c:pt>
                <c:pt idx="17226">
                  <c:v>3.0782986895910267</c:v>
                </c:pt>
                <c:pt idx="17227">
                  <c:v>3.0777792328287599</c:v>
                </c:pt>
                <c:pt idx="17228">
                  <c:v>3.0772575094830197</c:v>
                </c:pt>
                <c:pt idx="17229">
                  <c:v>3.07673352229344</c:v>
                </c:pt>
                <c:pt idx="17230">
                  <c:v>3.0762072740074902</c:v>
                </c:pt>
                <c:pt idx="17231">
                  <c:v>3.0756787673804999</c:v>
                </c:pt>
                <c:pt idx="17232">
                  <c:v>3.0751480051755977</c:v>
                </c:pt>
                <c:pt idx="17233">
                  <c:v>3.0746149901637168</c:v>
                </c:pt>
                <c:pt idx="17234">
                  <c:v>3.0740797251236267</c:v>
                </c:pt>
                <c:pt idx="17235">
                  <c:v>3.0735422128418</c:v>
                </c:pt>
                <c:pt idx="17236">
                  <c:v>3.0730024561124898</c:v>
                </c:pt>
                <c:pt idx="17237">
                  <c:v>3.0724604577377197</c:v>
                </c:pt>
                <c:pt idx="17238">
                  <c:v>3.0719162205271999</c:v>
                </c:pt>
                <c:pt idx="17239">
                  <c:v>3.0713697472983812</c:v>
                </c:pt>
                <c:pt idx="17240">
                  <c:v>3.0708210408764089</c:v>
                </c:pt>
                <c:pt idx="17241">
                  <c:v>3.0702701040940177</c:v>
                </c:pt>
                <c:pt idx="17242">
                  <c:v>3.0697169397917587</c:v>
                </c:pt>
                <c:pt idx="17243">
                  <c:v>3.0691615508177645</c:v>
                </c:pt>
                <c:pt idx="17244">
                  <c:v>3.0686039400276801</c:v>
                </c:pt>
                <c:pt idx="17245">
                  <c:v>3.0680441102849598</c:v>
                </c:pt>
                <c:pt idx="17246">
                  <c:v>3.0674820644605298</c:v>
                </c:pt>
                <c:pt idx="17247">
                  <c:v>3.0669178054329813</c:v>
                </c:pt>
                <c:pt idx="17248">
                  <c:v>3.0663513360883199</c:v>
                </c:pt>
                <c:pt idx="17249">
                  <c:v>3.0657826593203001</c:v>
                </c:pt>
                <c:pt idx="17250">
                  <c:v>3.0652117780301218</c:v>
                </c:pt>
                <c:pt idx="17251">
                  <c:v>3.0646386951264</c:v>
                </c:pt>
                <c:pt idx="17252">
                  <c:v>3.0640634135254468</c:v>
                </c:pt>
                <c:pt idx="17253">
                  <c:v>3.0634859361509301</c:v>
                </c:pt>
                <c:pt idx="17254">
                  <c:v>3.0629062659340298</c:v>
                </c:pt>
                <c:pt idx="17255">
                  <c:v>3.0623244058133601</c:v>
                </c:pt>
                <c:pt idx="17256">
                  <c:v>3.0617403587350012</c:v>
                </c:pt>
                <c:pt idx="17257">
                  <c:v>3.0611541276524212</c:v>
                </c:pt>
                <c:pt idx="17258">
                  <c:v>3.0605657155265011</c:v>
                </c:pt>
                <c:pt idx="17259">
                  <c:v>3.0599751253255367</c:v>
                </c:pt>
                <c:pt idx="17260">
                  <c:v>3.0593823600251997</c:v>
                </c:pt>
                <c:pt idx="17261">
                  <c:v>3.0587874226084701</c:v>
                </c:pt>
                <c:pt idx="17262">
                  <c:v>3.0581903160656898</c:v>
                </c:pt>
                <c:pt idx="17263">
                  <c:v>3.0575910433945612</c:v>
                </c:pt>
                <c:pt idx="17264">
                  <c:v>3.0569896076000398</c:v>
                </c:pt>
                <c:pt idx="17265">
                  <c:v>3.0563860116944102</c:v>
                </c:pt>
                <c:pt idx="17266">
                  <c:v>3.0557802586972418</c:v>
                </c:pt>
                <c:pt idx="17267">
                  <c:v>3.0551723516352598</c:v>
                </c:pt>
                <c:pt idx="17268">
                  <c:v>3.0545622935425798</c:v>
                </c:pt>
                <c:pt idx="17269">
                  <c:v>3.0539500874604699</c:v>
                </c:pt>
                <c:pt idx="17270">
                  <c:v>3.0533357364374218</c:v>
                </c:pt>
                <c:pt idx="17271">
                  <c:v>3.05271924352903</c:v>
                </c:pt>
                <c:pt idx="17272">
                  <c:v>3.0521006117982177</c:v>
                </c:pt>
                <c:pt idx="17273">
                  <c:v>3.05147984431501</c:v>
                </c:pt>
                <c:pt idx="17274">
                  <c:v>3.0508569441565077</c:v>
                </c:pt>
                <c:pt idx="17275">
                  <c:v>3.05023191440702</c:v>
                </c:pt>
                <c:pt idx="17276">
                  <c:v>2.0221985086957099</c:v>
                </c:pt>
                <c:pt idx="17277">
                  <c:v>2.0214356599755399</c:v>
                </c:pt>
                <c:pt idx="17278">
                  <c:v>2.0206744123849201</c:v>
                </c:pt>
                <c:pt idx="17279">
                  <c:v>2.0199147677701812</c:v>
                </c:pt>
                <c:pt idx="17280">
                  <c:v>2.0191567279706502</c:v>
                </c:pt>
                <c:pt idx="17281">
                  <c:v>2.0184002948186968</c:v>
                </c:pt>
                <c:pt idx="17282">
                  <c:v>2.0176454701397115</c:v>
                </c:pt>
                <c:pt idx="17283">
                  <c:v>2.0168922557522198</c:v>
                </c:pt>
                <c:pt idx="17284">
                  <c:v>2.0161406534675597</c:v>
                </c:pt>
                <c:pt idx="17285">
                  <c:v>2.0153906650902398</c:v>
                </c:pt>
                <c:pt idx="17286">
                  <c:v>2.0146422924177587</c:v>
                </c:pt>
                <c:pt idx="17287">
                  <c:v>2.0138955372406198</c:v>
                </c:pt>
                <c:pt idx="17288">
                  <c:v>2.0131504013423602</c:v>
                </c:pt>
                <c:pt idx="17289">
                  <c:v>2.0124068864994578</c:v>
                </c:pt>
                <c:pt idx="17290">
                  <c:v>2.0116649944815177</c:v>
                </c:pt>
                <c:pt idx="17291">
                  <c:v>2.0109247270510848</c:v>
                </c:pt>
                <c:pt idx="17292">
                  <c:v>2.0101860859636198</c:v>
                </c:pt>
                <c:pt idx="17293">
                  <c:v>2.0094490729677501</c:v>
                </c:pt>
                <c:pt idx="17294">
                  <c:v>2.008713689805</c:v>
                </c:pt>
                <c:pt idx="17295">
                  <c:v>2.0079799382099202</c:v>
                </c:pt>
                <c:pt idx="17296">
                  <c:v>2.0072478199100301</c:v>
                </c:pt>
                <c:pt idx="17297">
                  <c:v>2.00651733662587</c:v>
                </c:pt>
                <c:pt idx="17298">
                  <c:v>2.0057884900709477</c:v>
                </c:pt>
                <c:pt idx="17299">
                  <c:v>2.0050612819517801</c:v>
                </c:pt>
                <c:pt idx="17300">
                  <c:v>2.0043357139678402</c:v>
                </c:pt>
                <c:pt idx="17301">
                  <c:v>2.0036117878116491</c:v>
                </c:pt>
                <c:pt idx="17302">
                  <c:v>2.0028895051685267</c:v>
                </c:pt>
                <c:pt idx="17303">
                  <c:v>2.0021688677170402</c:v>
                </c:pt>
                <c:pt idx="17304">
                  <c:v>2.0014498771285267</c:v>
                </c:pt>
                <c:pt idx="17305">
                  <c:v>2.0007325350674012</c:v>
                </c:pt>
                <c:pt idx="17306">
                  <c:v>2.0000168431909802</c:v>
                </c:pt>
                <c:pt idx="17307">
                  <c:v>1.9993028031496098</c:v>
                </c:pt>
                <c:pt idx="17308">
                  <c:v>1.9985904165865687</c:v>
                </c:pt>
                <c:pt idx="17309">
                  <c:v>1.9978796851381031</c:v>
                </c:pt>
                <c:pt idx="17310">
                  <c:v>1.9971706104334457</c:v>
                </c:pt>
                <c:pt idx="17311">
                  <c:v>1.9964631940947799</c:v>
                </c:pt>
                <c:pt idx="17312">
                  <c:v>1.9957574377372587</c:v>
                </c:pt>
                <c:pt idx="17313">
                  <c:v>1.9950533429689399</c:v>
                </c:pt>
                <c:pt idx="17314">
                  <c:v>1.9943509113909241</c:v>
                </c:pt>
                <c:pt idx="17315">
                  <c:v>1.9936501445971899</c:v>
                </c:pt>
                <c:pt idx="17316">
                  <c:v>1.9929510441747387</c:v>
                </c:pt>
                <c:pt idx="17317">
                  <c:v>1.9922536117034577</c:v>
                </c:pt>
                <c:pt idx="17318">
                  <c:v>1.9915578487562415</c:v>
                </c:pt>
                <c:pt idx="17319">
                  <c:v>1.9908637568988499</c:v>
                </c:pt>
                <c:pt idx="17320">
                  <c:v>1.9901713376900998</c:v>
                </c:pt>
                <c:pt idx="17321">
                  <c:v>1.9894805926816899</c:v>
                </c:pt>
                <c:pt idx="17322">
                  <c:v>1.98879152341826</c:v>
                </c:pt>
                <c:pt idx="17323">
                  <c:v>1.9881041314373977</c:v>
                </c:pt>
                <c:pt idx="17324">
                  <c:v>1.9874184182696262</c:v>
                </c:pt>
                <c:pt idx="17325">
                  <c:v>1.9867343854384345</c:v>
                </c:pt>
                <c:pt idx="17326">
                  <c:v>1.9860520344602601</c:v>
                </c:pt>
                <c:pt idx="17327">
                  <c:v>1.9853713668443498</c:v>
                </c:pt>
                <c:pt idx="17328">
                  <c:v>1.9846923840930599</c:v>
                </c:pt>
                <c:pt idx="17329">
                  <c:v>1.9840150877016021</c:v>
                </c:pt>
                <c:pt idx="17330">
                  <c:v>1.9833394791580798</c:v>
                </c:pt>
                <c:pt idx="17331">
                  <c:v>1.9826655599436001</c:v>
                </c:pt>
                <c:pt idx="17332">
                  <c:v>1.9819933315321252</c:v>
                </c:pt>
                <c:pt idx="17333">
                  <c:v>1.9813227953906152</c:v>
                </c:pt>
                <c:pt idx="17334">
                  <c:v>1.9806539529789486</c:v>
                </c:pt>
                <c:pt idx="17335">
                  <c:v>1.9799868057498498</c:v>
                </c:pt>
                <c:pt idx="17336">
                  <c:v>1.979321355149039</c:v>
                </c:pt>
                <c:pt idx="17337">
                  <c:v>1.9786576026152121</c:v>
                </c:pt>
                <c:pt idx="17338">
                  <c:v>1.9779955495798298</c:v>
                </c:pt>
                <c:pt idx="17339">
                  <c:v>1.9773351974673945</c:v>
                </c:pt>
                <c:pt idx="17340">
                  <c:v>1.9766765476953199</c:v>
                </c:pt>
                <c:pt idx="17341">
                  <c:v>1.9760196016739087</c:v>
                </c:pt>
                <c:pt idx="17342">
                  <c:v>1.9753643608063498</c:v>
                </c:pt>
                <c:pt idx="17343">
                  <c:v>1.9747108264888515</c:v>
                </c:pt>
                <c:pt idx="17344">
                  <c:v>1.9740590001103899</c:v>
                </c:pt>
                <c:pt idx="17345">
                  <c:v>1.9734088830530099</c:v>
                </c:pt>
                <c:pt idx="17346">
                  <c:v>1.97276047669159</c:v>
                </c:pt>
                <c:pt idx="17347">
                  <c:v>1.9721137823938999</c:v>
                </c:pt>
                <c:pt idx="17348">
                  <c:v>1.9714688015206698</c:v>
                </c:pt>
                <c:pt idx="17349">
                  <c:v>1.9708255354255477</c:v>
                </c:pt>
                <c:pt idx="17350">
                  <c:v>1.97018398545503</c:v>
                </c:pt>
                <c:pt idx="17351">
                  <c:v>1.9695441529485698</c:v>
                </c:pt>
                <c:pt idx="17352">
                  <c:v>1.9689060392385489</c:v>
                </c:pt>
                <c:pt idx="17353">
                  <c:v>1.9682696456501843</c:v>
                </c:pt>
                <c:pt idx="17354">
                  <c:v>1.96763497350171</c:v>
                </c:pt>
                <c:pt idx="17355">
                  <c:v>1.9670020241041377</c:v>
                </c:pt>
                <c:pt idx="17356">
                  <c:v>1.9663707987614798</c:v>
                </c:pt>
                <c:pt idx="17357">
                  <c:v>1.9657412987706231</c:v>
                </c:pt>
                <c:pt idx="17358">
                  <c:v>1.9651135254213821</c:v>
                </c:pt>
                <c:pt idx="17359">
                  <c:v>1.9644874799964325</c:v>
                </c:pt>
                <c:pt idx="17360">
                  <c:v>1.9638631637713577</c:v>
                </c:pt>
                <c:pt idx="17361">
                  <c:v>1.9632405780147084</c:v>
                </c:pt>
                <c:pt idx="17362">
                  <c:v>1.9626197239878587</c:v>
                </c:pt>
                <c:pt idx="17363">
                  <c:v>1.9620006029451398</c:v>
                </c:pt>
                <c:pt idx="17364">
                  <c:v>1.9613832161337699</c:v>
                </c:pt>
                <c:pt idx="17365">
                  <c:v>1.9607675647938925</c:v>
                </c:pt>
                <c:pt idx="17366">
                  <c:v>1.9601536501584398</c:v>
                </c:pt>
                <c:pt idx="17367">
                  <c:v>1.9595414734534098</c:v>
                </c:pt>
                <c:pt idx="17368">
                  <c:v>1.9589310358975998</c:v>
                </c:pt>
                <c:pt idx="17369">
                  <c:v>1.9583223387027477</c:v>
                </c:pt>
                <c:pt idx="17370">
                  <c:v>1.9577153830734362</c:v>
                </c:pt>
                <c:pt idx="17371">
                  <c:v>1.9571101702072486</c:v>
                </c:pt>
                <c:pt idx="17372">
                  <c:v>1.9565067012945399</c:v>
                </c:pt>
                <c:pt idx="17373">
                  <c:v>1.9559049775186852</c:v>
                </c:pt>
                <c:pt idx="17374">
                  <c:v>1.9553050000558898</c:v>
                </c:pt>
                <c:pt idx="17375">
                  <c:v>1.9547067700752798</c:v>
                </c:pt>
                <c:pt idx="17376">
                  <c:v>1.9541102887388777</c:v>
                </c:pt>
                <c:pt idx="17377">
                  <c:v>1.9535155572015899</c:v>
                </c:pt>
                <c:pt idx="17378">
                  <c:v>1.9529225766112841</c:v>
                </c:pt>
                <c:pt idx="17379">
                  <c:v>1.9523313481086162</c:v>
                </c:pt>
                <c:pt idx="17380">
                  <c:v>1.9517418728272578</c:v>
                </c:pt>
                <c:pt idx="17381">
                  <c:v>1.9511541518937321</c:v>
                </c:pt>
                <c:pt idx="17382">
                  <c:v>1.9505681864274198</c:v>
                </c:pt>
                <c:pt idx="17383">
                  <c:v>1.9499839775406798</c:v>
                </c:pt>
                <c:pt idx="17384">
                  <c:v>1.9494015263387321</c:v>
                </c:pt>
                <c:pt idx="17385">
                  <c:v>1.9488208339196698</c:v>
                </c:pt>
                <c:pt idx="17386">
                  <c:v>1.9482419013745587</c:v>
                </c:pt>
                <c:pt idx="17387">
                  <c:v>1.9476647297872798</c:v>
                </c:pt>
                <c:pt idx="17388">
                  <c:v>1.9470893202346862</c:v>
                </c:pt>
                <c:pt idx="17389">
                  <c:v>1.9465156737865241</c:v>
                </c:pt>
                <c:pt idx="17390">
                  <c:v>1.9459437915053457</c:v>
                </c:pt>
                <c:pt idx="17391">
                  <c:v>1.9453736744467687</c:v>
                </c:pt>
                <c:pt idx="17392">
                  <c:v>1.9448053236591598</c:v>
                </c:pt>
                <c:pt idx="17393">
                  <c:v>1.9442387401838999</c:v>
                </c:pt>
                <c:pt idx="17394">
                  <c:v>1.9436739250552177</c:v>
                </c:pt>
                <c:pt idx="17395">
                  <c:v>1.9431108793002321</c:v>
                </c:pt>
                <c:pt idx="17396">
                  <c:v>1.9425496039389998</c:v>
                </c:pt>
                <c:pt idx="17397">
                  <c:v>1.941990099984473</c:v>
                </c:pt>
                <c:pt idx="17398">
                  <c:v>1.9414323684425498</c:v>
                </c:pt>
                <c:pt idx="17399">
                  <c:v>1.9408764103119398</c:v>
                </c:pt>
                <c:pt idx="17400">
                  <c:v>1.9403222265843298</c:v>
                </c:pt>
                <c:pt idx="17401">
                  <c:v>1.9397698182442746</c:v>
                </c:pt>
                <c:pt idx="17402">
                  <c:v>1.9392191862693198</c:v>
                </c:pt>
                <c:pt idx="17403">
                  <c:v>1.9386703316298077</c:v>
                </c:pt>
                <c:pt idx="17404">
                  <c:v>1.9381232552890146</c:v>
                </c:pt>
                <c:pt idx="17405">
                  <c:v>1.9375779582032384</c:v>
                </c:pt>
                <c:pt idx="17406">
                  <c:v>1.9370344413215099</c:v>
                </c:pt>
                <c:pt idx="17407">
                  <c:v>1.9364927055859198</c:v>
                </c:pt>
                <c:pt idx="17408">
                  <c:v>1.9359527519313977</c:v>
                </c:pt>
                <c:pt idx="17409">
                  <c:v>1.9354145812857799</c:v>
                </c:pt>
                <c:pt idx="17410">
                  <c:v>1.9348781945698699</c:v>
                </c:pt>
                <c:pt idx="17411">
                  <c:v>1.9343435926973498</c:v>
                </c:pt>
                <c:pt idx="17412">
                  <c:v>1.9338107765747998</c:v>
                </c:pt>
                <c:pt idx="17413">
                  <c:v>1.9332797471017698</c:v>
                </c:pt>
                <c:pt idx="17414">
                  <c:v>1.9327505051706739</c:v>
                </c:pt>
                <c:pt idx="17415">
                  <c:v>1.9322230516668699</c:v>
                </c:pt>
                <c:pt idx="17416">
                  <c:v>1.931697387468635</c:v>
                </c:pt>
                <c:pt idx="17417">
                  <c:v>1.9311735134471757</c:v>
                </c:pt>
                <c:pt idx="17418">
                  <c:v>1.93065143046662</c:v>
                </c:pt>
                <c:pt idx="17419">
                  <c:v>1.9301311393839677</c:v>
                </c:pt>
                <c:pt idx="17420">
                  <c:v>1.9296126410491949</c:v>
                </c:pt>
                <c:pt idx="17421">
                  <c:v>1.92909593630523</c:v>
                </c:pt>
                <c:pt idx="17422">
                  <c:v>1.9285810259878386</c:v>
                </c:pt>
                <c:pt idx="17423">
                  <c:v>1.9280679109257941</c:v>
                </c:pt>
                <c:pt idx="17424">
                  <c:v>1.9275565919407589</c:v>
                </c:pt>
                <c:pt idx="17425">
                  <c:v>1.9270470698473321</c:v>
                </c:pt>
                <c:pt idx="17426">
                  <c:v>1.9265393454530362</c:v>
                </c:pt>
                <c:pt idx="17427">
                  <c:v>1.9260334195583799</c:v>
                </c:pt>
                <c:pt idx="17428">
                  <c:v>1.9255292929567243</c:v>
                </c:pt>
                <c:pt idx="17429">
                  <c:v>1.9250269664344262</c:v>
                </c:pt>
                <c:pt idx="17430">
                  <c:v>1.9245264407707499</c:v>
                </c:pt>
                <c:pt idx="17431">
                  <c:v>1.9240277167379098</c:v>
                </c:pt>
                <c:pt idx="17432">
                  <c:v>1.9235307951010452</c:v>
                </c:pt>
                <c:pt idx="17433">
                  <c:v>1.9230356766182599</c:v>
                </c:pt>
                <c:pt idx="17434">
                  <c:v>1.9225423620405899</c:v>
                </c:pt>
                <c:pt idx="17435">
                  <c:v>1.9220508521120099</c:v>
                </c:pt>
                <c:pt idx="17436">
                  <c:v>1.9215611475694214</c:v>
                </c:pt>
                <c:pt idx="17437">
                  <c:v>1.9210732491427698</c:v>
                </c:pt>
                <c:pt idx="17438">
                  <c:v>1.9205871575547999</c:v>
                </c:pt>
                <c:pt idx="17439">
                  <c:v>1.9201028735213241</c:v>
                </c:pt>
                <c:pt idx="17440">
                  <c:v>1.9196203977510233</c:v>
                </c:pt>
                <c:pt idx="17441">
                  <c:v>1.9191397309456262</c:v>
                </c:pt>
                <c:pt idx="17442">
                  <c:v>1.9186608737997499</c:v>
                </c:pt>
                <c:pt idx="17443">
                  <c:v>1.9181838270009899</c:v>
                </c:pt>
                <c:pt idx="17444">
                  <c:v>1.9177085912298757</c:v>
                </c:pt>
                <c:pt idx="17445">
                  <c:v>1.9172351671599457</c:v>
                </c:pt>
                <c:pt idx="17446">
                  <c:v>1.9167635554576652</c:v>
                </c:pt>
                <c:pt idx="17447">
                  <c:v>1.9162937567824745</c:v>
                </c:pt>
                <c:pt idx="17448">
                  <c:v>1.9158257717867839</c:v>
                </c:pt>
                <c:pt idx="17449">
                  <c:v>1.9153596011159562</c:v>
                </c:pt>
                <c:pt idx="17450">
                  <c:v>1.9148952454083452</c:v>
                </c:pt>
                <c:pt idx="17451">
                  <c:v>1.9144327052952899</c:v>
                </c:pt>
                <c:pt idx="17452">
                  <c:v>1.9139719814010498</c:v>
                </c:pt>
                <c:pt idx="17453">
                  <c:v>1.9135130743429098</c:v>
                </c:pt>
                <c:pt idx="17454">
                  <c:v>1.9130559847311341</c:v>
                </c:pt>
                <c:pt idx="17455">
                  <c:v>1.9126007131689098</c:v>
                </c:pt>
                <c:pt idx="17456">
                  <c:v>1.9121472602524798</c:v>
                </c:pt>
                <c:pt idx="17457">
                  <c:v>1.9116956265710399</c:v>
                </c:pt>
                <c:pt idx="17458">
                  <c:v>1.9112458127067777</c:v>
                </c:pt>
                <c:pt idx="17459">
                  <c:v>1.9107978192348398</c:v>
                </c:pt>
                <c:pt idx="17460">
                  <c:v>1.9103516467234098</c:v>
                </c:pt>
                <c:pt idx="17461">
                  <c:v>1.9099072957336443</c:v>
                </c:pt>
                <c:pt idx="17462">
                  <c:v>1.9094647668196936</c:v>
                </c:pt>
                <c:pt idx="17463">
                  <c:v>1.9090240605287199</c:v>
                </c:pt>
                <c:pt idx="17464">
                  <c:v>1.9085851774008684</c:v>
                </c:pt>
                <c:pt idx="17465">
                  <c:v>1.9081481179692799</c:v>
                </c:pt>
                <c:pt idx="17466">
                  <c:v>1.9077128827601262</c:v>
                </c:pt>
                <c:pt idx="17467">
                  <c:v>1.9072794722925852</c:v>
                </c:pt>
                <c:pt idx="17468">
                  <c:v>1.9068478870788199</c:v>
                </c:pt>
                <c:pt idx="17469">
                  <c:v>1.9064181276240377</c:v>
                </c:pt>
                <c:pt idx="17470">
                  <c:v>1.9059901944264062</c:v>
                </c:pt>
                <c:pt idx="17471">
                  <c:v>1.9055640879771678</c:v>
                </c:pt>
                <c:pt idx="17472">
                  <c:v>1.9051398087605962</c:v>
                </c:pt>
                <c:pt idx="17473">
                  <c:v>1.9047173572539298</c:v>
                </c:pt>
                <c:pt idx="17474">
                  <c:v>1.9042967339274357</c:v>
                </c:pt>
                <c:pt idx="17475">
                  <c:v>1.9038779392444698</c:v>
                </c:pt>
                <c:pt idx="17476">
                  <c:v>1.9034609736613499</c:v>
                </c:pt>
                <c:pt idx="17477">
                  <c:v>1.9030458376274757</c:v>
                </c:pt>
                <c:pt idx="17478">
                  <c:v>1.9026325315852641</c:v>
                </c:pt>
                <c:pt idx="17479">
                  <c:v>1.9022210559701243</c:v>
                </c:pt>
                <c:pt idx="17480">
                  <c:v>1.9018114112106157</c:v>
                </c:pt>
                <c:pt idx="17481">
                  <c:v>1.9014035977282362</c:v>
                </c:pt>
                <c:pt idx="17482">
                  <c:v>1.9009976159375852</c:v>
                </c:pt>
                <c:pt idx="17483">
                  <c:v>1.9005934662463086</c:v>
                </c:pt>
                <c:pt idx="17484">
                  <c:v>1.9001911490550498</c:v>
                </c:pt>
                <c:pt idx="17485">
                  <c:v>1.89979066475759</c:v>
                </c:pt>
                <c:pt idx="17486">
                  <c:v>1.8993920137407101</c:v>
                </c:pt>
                <c:pt idx="17487">
                  <c:v>1.8989951963842799</c:v>
                </c:pt>
                <c:pt idx="17488">
                  <c:v>1.8986002130612101</c:v>
                </c:pt>
                <c:pt idx="17489">
                  <c:v>1.898207064137523</c:v>
                </c:pt>
                <c:pt idx="17490">
                  <c:v>1.8978157499722101</c:v>
                </c:pt>
                <c:pt idx="17491">
                  <c:v>1.8974262709174452</c:v>
                </c:pt>
                <c:pt idx="17492">
                  <c:v>1.8970386273184698</c:v>
                </c:pt>
                <c:pt idx="17493">
                  <c:v>1.8966528195135421</c:v>
                </c:pt>
                <c:pt idx="17494">
                  <c:v>1.89626884783398</c:v>
                </c:pt>
                <c:pt idx="17495">
                  <c:v>1.8958867126042998</c:v>
                </c:pt>
                <c:pt idx="17496">
                  <c:v>1.8955064141420299</c:v>
                </c:pt>
                <c:pt idx="17497">
                  <c:v>1.89512795275779</c:v>
                </c:pt>
                <c:pt idx="17498">
                  <c:v>1.8947513287553241</c:v>
                </c:pt>
                <c:pt idx="17499">
                  <c:v>1.8943765424314201</c:v>
                </c:pt>
                <c:pt idx="17500">
                  <c:v>1.8940035940760533</c:v>
                </c:pt>
                <c:pt idx="17501">
                  <c:v>1.8936324839721899</c:v>
                </c:pt>
                <c:pt idx="17502">
                  <c:v>1.8932632123960198</c:v>
                </c:pt>
                <c:pt idx="17503">
                  <c:v>1.8928957796167842</c:v>
                </c:pt>
                <c:pt idx="17504">
                  <c:v>1.8925301858968129</c:v>
                </c:pt>
                <c:pt idx="17505">
                  <c:v>1.8921664314915947</c:v>
                </c:pt>
                <c:pt idx="17506">
                  <c:v>1.8918045166497299</c:v>
                </c:pt>
                <c:pt idx="17507">
                  <c:v>1.8914444416129599</c:v>
                </c:pt>
                <c:pt idx="17508">
                  <c:v>1.89108620661611</c:v>
                </c:pt>
                <c:pt idx="17509">
                  <c:v>1.8907298118871798</c:v>
                </c:pt>
                <c:pt idx="17510">
                  <c:v>1.8903752576472799</c:v>
                </c:pt>
                <c:pt idx="17511">
                  <c:v>1.8900225441106715</c:v>
                </c:pt>
                <c:pt idx="17512">
                  <c:v>1.8896716714847099</c:v>
                </c:pt>
                <c:pt idx="17513">
                  <c:v>1.8893226399699898</c:v>
                </c:pt>
                <c:pt idx="17514">
                  <c:v>1.8889754497601701</c:v>
                </c:pt>
                <c:pt idx="17515">
                  <c:v>1.88863010104211</c:v>
                </c:pt>
                <c:pt idx="17516">
                  <c:v>1.8882865939958031</c:v>
                </c:pt>
                <c:pt idx="17517">
                  <c:v>1.8879449287943699</c:v>
                </c:pt>
                <c:pt idx="17518">
                  <c:v>1.8876051056041798</c:v>
                </c:pt>
                <c:pt idx="17519">
                  <c:v>1.8872671245847306</c:v>
                </c:pt>
                <c:pt idx="17520">
                  <c:v>1.8869309858886101</c:v>
                </c:pt>
                <c:pt idx="17521">
                  <c:v>1.8865966896617101</c:v>
                </c:pt>
                <c:pt idx="17522">
                  <c:v>1.88626423604303</c:v>
                </c:pt>
                <c:pt idx="17523">
                  <c:v>1.8859336251647598</c:v>
                </c:pt>
                <c:pt idx="17524">
                  <c:v>1.8856048571522752</c:v>
                </c:pt>
                <c:pt idx="17525">
                  <c:v>1.8852779321241699</c:v>
                </c:pt>
                <c:pt idx="17526">
                  <c:v>1.88495285019218</c:v>
                </c:pt>
                <c:pt idx="17527">
                  <c:v>1.8846296114612699</c:v>
                </c:pt>
                <c:pt idx="17528">
                  <c:v>1.8843082160296099</c:v>
                </c:pt>
                <c:pt idx="17529">
                  <c:v>1.8839886639885601</c:v>
                </c:pt>
                <c:pt idx="17530">
                  <c:v>1.88367095542271</c:v>
                </c:pt>
                <c:pt idx="17531">
                  <c:v>1.8833550904098399</c:v>
                </c:pt>
                <c:pt idx="17532">
                  <c:v>1.88304106902096</c:v>
                </c:pt>
                <c:pt idx="17533">
                  <c:v>1.88272889132031</c:v>
                </c:pt>
                <c:pt idx="17534">
                  <c:v>1.88241855736534</c:v>
                </c:pt>
                <c:pt idx="17535">
                  <c:v>1.8821100672067506</c:v>
                </c:pt>
                <c:pt idx="17536">
                  <c:v>1.88180342088841</c:v>
                </c:pt>
                <c:pt idx="17537">
                  <c:v>1.8814986184475258</c:v>
                </c:pt>
                <c:pt idx="17538">
                  <c:v>1.8811956599144872</c:v>
                </c:pt>
                <c:pt idx="17539">
                  <c:v>1.8808945453129498</c:v>
                </c:pt>
                <c:pt idx="17540">
                  <c:v>1.8805952746598</c:v>
                </c:pt>
                <c:pt idx="17541">
                  <c:v>1.88029784796519</c:v>
                </c:pt>
                <c:pt idx="17542">
                  <c:v>1.8800022652325301</c:v>
                </c:pt>
                <c:pt idx="17543">
                  <c:v>1.8797085264585149</c:v>
                </c:pt>
                <c:pt idx="17544">
                  <c:v>1.8794166316330401</c:v>
                </c:pt>
                <c:pt idx="17545">
                  <c:v>1.8791265807393698</c:v>
                </c:pt>
                <c:pt idx="17546">
                  <c:v>1.87883837375398</c:v>
                </c:pt>
                <c:pt idx="17547">
                  <c:v>1.8785520106466529</c:v>
                </c:pt>
                <c:pt idx="17548">
                  <c:v>1.87826749138042</c:v>
                </c:pt>
                <c:pt idx="17549">
                  <c:v>1.8779848159116499</c:v>
                </c:pt>
                <c:pt idx="17550">
                  <c:v>1.8777039841899898</c:v>
                </c:pt>
                <c:pt idx="17551">
                  <c:v>1.8774249961583698</c:v>
                </c:pt>
                <c:pt idx="17552">
                  <c:v>1.8771478517530529</c:v>
                </c:pt>
                <c:pt idx="17553">
                  <c:v>1.8768725509035629</c:v>
                </c:pt>
                <c:pt idx="17554">
                  <c:v>1.8765990935327799</c:v>
                </c:pt>
                <c:pt idx="17555">
                  <c:v>1.8763274795569047</c:v>
                </c:pt>
                <c:pt idx="17556">
                  <c:v>1.8760577088854136</c:v>
                </c:pt>
                <c:pt idx="17557">
                  <c:v>1.87578978142113</c:v>
                </c:pt>
                <c:pt idx="17558">
                  <c:v>1.8755236970602327</c:v>
                </c:pt>
                <c:pt idx="17559">
                  <c:v>1.8752594556922499</c:v>
                </c:pt>
                <c:pt idx="17560">
                  <c:v>1.874997057199957</c:v>
                </c:pt>
                <c:pt idx="17561">
                  <c:v>1.8747365014596</c:v>
                </c:pt>
                <c:pt idx="17562">
                  <c:v>1.87447778834066</c:v>
                </c:pt>
                <c:pt idx="17563">
                  <c:v>1.87422091770605</c:v>
                </c:pt>
                <c:pt idx="17564">
                  <c:v>1.8739658894119999</c:v>
                </c:pt>
                <c:pt idx="17565">
                  <c:v>1.87371270330814</c:v>
                </c:pt>
                <c:pt idx="17566">
                  <c:v>1.8734613592374152</c:v>
                </c:pt>
                <c:pt idx="17567">
                  <c:v>1.8732118570362399</c:v>
                </c:pt>
                <c:pt idx="17568">
                  <c:v>1.8729641965342898</c:v>
                </c:pt>
                <c:pt idx="17569">
                  <c:v>1.8727183775547001</c:v>
                </c:pt>
                <c:pt idx="17570">
                  <c:v>1.8724743999139799</c:v>
                </c:pt>
                <c:pt idx="17571">
                  <c:v>1.8722322634220201</c:v>
                </c:pt>
                <c:pt idx="17572">
                  <c:v>1.8719919678821184</c:v>
                </c:pt>
                <c:pt idx="17573">
                  <c:v>1.8717535130909999</c:v>
                </c:pt>
                <c:pt idx="17574">
                  <c:v>1.8715168988387401</c:v>
                </c:pt>
                <c:pt idx="17575">
                  <c:v>1.8712821249088958</c:v>
                </c:pt>
                <c:pt idx="17576">
                  <c:v>1.87104919107835</c:v>
                </c:pt>
                <c:pt idx="17577">
                  <c:v>1.8708180971175299</c:v>
                </c:pt>
                <c:pt idx="17578">
                  <c:v>1.8705888427902129</c:v>
                </c:pt>
                <c:pt idx="17579">
                  <c:v>1.87036142785361</c:v>
                </c:pt>
                <c:pt idx="17580">
                  <c:v>1.8701358520584099</c:v>
                </c:pt>
                <c:pt idx="17581">
                  <c:v>1.8699121151487201</c:v>
                </c:pt>
                <c:pt idx="17582">
                  <c:v>1.869690216862097</c:v>
                </c:pt>
                <c:pt idx="17583">
                  <c:v>1.86947015692958</c:v>
                </c:pt>
                <c:pt idx="17584">
                  <c:v>1.86925193507563</c:v>
                </c:pt>
                <c:pt idx="17585">
                  <c:v>1.86903555101818</c:v>
                </c:pt>
                <c:pt idx="17586">
                  <c:v>1.8688210044686699</c:v>
                </c:pt>
                <c:pt idx="17587">
                  <c:v>1.8686082951319698</c:v>
                </c:pt>
                <c:pt idx="17588">
                  <c:v>1.8683974227064601</c:v>
                </c:pt>
                <c:pt idx="17589">
                  <c:v>1.8681883868840101</c:v>
                </c:pt>
                <c:pt idx="17590">
                  <c:v>1.867981187349937</c:v>
                </c:pt>
                <c:pt idx="17591">
                  <c:v>1.8677758237831401</c:v>
                </c:pt>
                <c:pt idx="17592">
                  <c:v>1.8675722958559398</c:v>
                </c:pt>
                <c:pt idx="17593">
                  <c:v>1.867370603234187</c:v>
                </c:pt>
                <c:pt idx="17594">
                  <c:v>1.8671707455772999</c:v>
                </c:pt>
                <c:pt idx="17595">
                  <c:v>1.8669727225381401</c:v>
                </c:pt>
                <c:pt idx="17596">
                  <c:v>1.8667765337631201</c:v>
                </c:pt>
                <c:pt idx="17597">
                  <c:v>1.8665821788922385</c:v>
                </c:pt>
                <c:pt idx="17598">
                  <c:v>1.8663896575588999</c:v>
                </c:pt>
                <c:pt idx="17599">
                  <c:v>1.8661989693902203</c:v>
                </c:pt>
                <c:pt idx="17600">
                  <c:v>1.8660101140067082</c:v>
                </c:pt>
                <c:pt idx="17601">
                  <c:v>1.8658230910225198</c:v>
                </c:pt>
                <c:pt idx="17602">
                  <c:v>1.86563790004535</c:v>
                </c:pt>
                <c:pt idx="17603">
                  <c:v>1.86545454067645</c:v>
                </c:pt>
                <c:pt idx="17604">
                  <c:v>1.8652730125106298</c:v>
                </c:pt>
                <c:pt idx="17605">
                  <c:v>1.8650933151362998</c:v>
                </c:pt>
                <c:pt idx="17606">
                  <c:v>1.86491544813544</c:v>
                </c:pt>
                <c:pt idx="17607">
                  <c:v>1.8647394110836</c:v>
                </c:pt>
                <c:pt idx="17608">
                  <c:v>1.8645652035499698</c:v>
                </c:pt>
                <c:pt idx="17609">
                  <c:v>1.8643928250972801</c:v>
                </c:pt>
                <c:pt idx="17610">
                  <c:v>1.86422227528191</c:v>
                </c:pt>
                <c:pt idx="17611">
                  <c:v>1.864053553653847</c:v>
                </c:pt>
                <c:pt idx="17612">
                  <c:v>1.8638866597566399</c:v>
                </c:pt>
                <c:pt idx="17613">
                  <c:v>1.8637215931275284</c:v>
                </c:pt>
                <c:pt idx="17614">
                  <c:v>1.8635583532973898</c:v>
                </c:pt>
                <c:pt idx="17615">
                  <c:v>1.86339693979065</c:v>
                </c:pt>
                <c:pt idx="17616">
                  <c:v>1.8632373521254284</c:v>
                </c:pt>
                <c:pt idx="17617">
                  <c:v>1.8630795898135415</c:v>
                </c:pt>
                <c:pt idx="17618">
                  <c:v>1.8629236523603152</c:v>
                </c:pt>
                <c:pt idx="17619">
                  <c:v>1.86276953926491</c:v>
                </c:pt>
                <c:pt idx="17620">
                  <c:v>1.86261725002002</c:v>
                </c:pt>
                <c:pt idx="17621">
                  <c:v>1.8624667841120599</c:v>
                </c:pt>
                <c:pt idx="17622">
                  <c:v>1.8623181410211247</c:v>
                </c:pt>
                <c:pt idx="17623">
                  <c:v>1.86217132022095</c:v>
                </c:pt>
                <c:pt idx="17624">
                  <c:v>1.86202632117903</c:v>
                </c:pt>
                <c:pt idx="17625">
                  <c:v>1.86188314335649</c:v>
                </c:pt>
                <c:pt idx="17626">
                  <c:v>1.8617417862082</c:v>
                </c:pt>
                <c:pt idx="17627">
                  <c:v>1.86160224918271</c:v>
                </c:pt>
                <c:pt idx="17628">
                  <c:v>1.86146453172229</c:v>
                </c:pt>
                <c:pt idx="17629">
                  <c:v>1.8613286332629218</c:v>
                </c:pt>
                <c:pt idx="17630">
                  <c:v>1.861194553234347</c:v>
                </c:pt>
                <c:pt idx="17631">
                  <c:v>1.8610622910600199</c:v>
                </c:pt>
                <c:pt idx="17632">
                  <c:v>1.8609318461570998</c:v>
                </c:pt>
                <c:pt idx="17633">
                  <c:v>1.8608032179365299</c:v>
                </c:pt>
                <c:pt idx="17634">
                  <c:v>1.8606764058030101</c:v>
                </c:pt>
                <c:pt idx="17635">
                  <c:v>1.86055140915496</c:v>
                </c:pt>
                <c:pt idx="17636">
                  <c:v>1.8604282273845998</c:v>
                </c:pt>
                <c:pt idx="17637">
                  <c:v>1.86030685987791</c:v>
                </c:pt>
                <c:pt idx="17638">
                  <c:v>1.8601873060146201</c:v>
                </c:pt>
                <c:pt idx="17639">
                  <c:v>1.8600695651682901</c:v>
                </c:pt>
                <c:pt idx="17640">
                  <c:v>1.8599536367062401</c:v>
                </c:pt>
                <c:pt idx="17641">
                  <c:v>1.8598395199895799</c:v>
                </c:pt>
                <c:pt idx="17642">
                  <c:v>1.85972721437324</c:v>
                </c:pt>
                <c:pt idx="17643">
                  <c:v>1.8596167192059498</c:v>
                </c:pt>
                <c:pt idx="17644">
                  <c:v>1.8595080338302701</c:v>
                </c:pt>
                <c:pt idx="17645">
                  <c:v>1.8594011575825498</c:v>
                </c:pt>
                <c:pt idx="17646">
                  <c:v>1.85929608979301</c:v>
                </c:pt>
                <c:pt idx="17647">
                  <c:v>1.8591928297856701</c:v>
                </c:pt>
                <c:pt idx="17648">
                  <c:v>1.8590913768784099</c:v>
                </c:pt>
                <c:pt idx="17649">
                  <c:v>1.8589917303829384</c:v>
                </c:pt>
                <c:pt idx="17650">
                  <c:v>1.8588938896048799</c:v>
                </c:pt>
                <c:pt idx="17651">
                  <c:v>1.85879785384364</c:v>
                </c:pt>
                <c:pt idx="17652">
                  <c:v>1.85870362239253</c:v>
                </c:pt>
                <c:pt idx="17653">
                  <c:v>1.8586111945387629</c:v>
                </c:pt>
                <c:pt idx="17654">
                  <c:v>1.8585205695633629</c:v>
                </c:pt>
                <c:pt idx="17655">
                  <c:v>1.8584317467412901</c:v>
                </c:pt>
                <c:pt idx="17656">
                  <c:v>1.85834472534144</c:v>
                </c:pt>
                <c:pt idx="17657">
                  <c:v>1.8582595046265558</c:v>
                </c:pt>
                <c:pt idx="17658">
                  <c:v>1.8581760838532415</c:v>
                </c:pt>
                <c:pt idx="17659">
                  <c:v>1.8580944622721198</c:v>
                </c:pt>
                <c:pt idx="17660">
                  <c:v>1.8580146391276999</c:v>
                </c:pt>
                <c:pt idx="17661">
                  <c:v>1.857936613658397</c:v>
                </c:pt>
                <c:pt idx="17662">
                  <c:v>1.8578603850965998</c:v>
                </c:pt>
                <c:pt idx="17663">
                  <c:v>1.85778595266859</c:v>
                </c:pt>
                <c:pt idx="17664">
                  <c:v>1.857713315594637</c:v>
                </c:pt>
                <c:pt idx="17665">
                  <c:v>1.85764247308898</c:v>
                </c:pt>
                <c:pt idx="17666">
                  <c:v>1.8575734243597701</c:v>
                </c:pt>
                <c:pt idx="17667">
                  <c:v>1.8575061686091798</c:v>
                </c:pt>
                <c:pt idx="17668">
                  <c:v>1.8574407050333199</c:v>
                </c:pt>
                <c:pt idx="17669">
                  <c:v>1.85737703282233</c:v>
                </c:pt>
                <c:pt idx="17670">
                  <c:v>1.8573151511603101</c:v>
                </c:pt>
                <c:pt idx="17671">
                  <c:v>1.85725505922537</c:v>
                </c:pt>
                <c:pt idx="17672">
                  <c:v>1.8571967561896066</c:v>
                </c:pt>
                <c:pt idx="17673">
                  <c:v>1.8571402412191798</c:v>
                </c:pt>
                <c:pt idx="17674">
                  <c:v>1.8570855134742201</c:v>
                </c:pt>
                <c:pt idx="17675">
                  <c:v>1.8570325721088901</c:v>
                </c:pt>
                <c:pt idx="17676">
                  <c:v>1.85698141627142</c:v>
                </c:pt>
                <c:pt idx="17677">
                  <c:v>1.8569320451040399</c:v>
                </c:pt>
                <c:pt idx="17678">
                  <c:v>1.8568844577430699</c:v>
                </c:pt>
                <c:pt idx="17679">
                  <c:v>1.8568386533188699</c:v>
                </c:pt>
                <c:pt idx="17680">
                  <c:v>1.8567946309558399</c:v>
                </c:pt>
                <c:pt idx="17681">
                  <c:v>1.85675238977248</c:v>
                </c:pt>
                <c:pt idx="17682">
                  <c:v>1.8567119288813847</c:v>
                </c:pt>
                <c:pt idx="17683">
                  <c:v>1.8566732473891352</c:v>
                </c:pt>
                <c:pt idx="17684">
                  <c:v>1.8566363443965701</c:v>
                </c:pt>
                <c:pt idx="17685">
                  <c:v>1.8566012189984678</c:v>
                </c:pt>
                <c:pt idx="17686">
                  <c:v>1.856567870283832</c:v>
                </c:pt>
                <c:pt idx="17687">
                  <c:v>1.8565362973356532</c:v>
                </c:pt>
                <c:pt idx="17688">
                  <c:v>1.8565064992312201</c:v>
                </c:pt>
                <c:pt idx="17689">
                  <c:v>1.8564784750417929</c:v>
                </c:pt>
                <c:pt idx="17690">
                  <c:v>1.8564522238328152</c:v>
                </c:pt>
                <c:pt idx="17691">
                  <c:v>1.8564277446639001</c:v>
                </c:pt>
                <c:pt idx="17692">
                  <c:v>1.8564050365888167</c:v>
                </c:pt>
                <c:pt idx="17693">
                  <c:v>1.8563840986554299</c:v>
                </c:pt>
                <c:pt idx="17694">
                  <c:v>1.8563649299058629</c:v>
                </c:pt>
                <c:pt idx="17695">
                  <c:v>1.8563475293763494</c:v>
                </c:pt>
                <c:pt idx="17696">
                  <c:v>1.8563318960972599</c:v>
                </c:pt>
                <c:pt idx="17697">
                  <c:v>1.8563180290933106</c:v>
                </c:pt>
                <c:pt idx="17698">
                  <c:v>1.8563059273832272</c:v>
                </c:pt>
                <c:pt idx="17699">
                  <c:v>1.8562955899800715</c:v>
                </c:pt>
                <c:pt idx="17700">
                  <c:v>1.8562870158910647</c:v>
                </c:pt>
                <c:pt idx="17701">
                  <c:v>1.8562802041176301</c:v>
                </c:pt>
                <c:pt idx="17702">
                  <c:v>1.85627515365547</c:v>
                </c:pt>
                <c:pt idx="17703">
                  <c:v>1.8562718634944799</c:v>
                </c:pt>
                <c:pt idx="17704">
                  <c:v>1.8562703326188101</c:v>
                </c:pt>
                <c:pt idx="17705">
                  <c:v>1.856270560006867</c:v>
                </c:pt>
                <c:pt idx="17706">
                  <c:v>1.8562725446312758</c:v>
                </c:pt>
                <c:pt idx="17707">
                  <c:v>1.8562762854589399</c:v>
                </c:pt>
                <c:pt idx="17708">
                  <c:v>1.8562817814511001</c:v>
                </c:pt>
                <c:pt idx="17709">
                  <c:v>1.8562890315632203</c:v>
                </c:pt>
                <c:pt idx="17710">
                  <c:v>1.8562980347450129</c:v>
                </c:pt>
                <c:pt idx="17711">
                  <c:v>1.8563087899405515</c:v>
                </c:pt>
                <c:pt idx="17712">
                  <c:v>1.8563212960881752</c:v>
                </c:pt>
                <c:pt idx="17713">
                  <c:v>1.85633555212061</c:v>
                </c:pt>
                <c:pt idx="17714">
                  <c:v>1.8563515569647915</c:v>
                </c:pt>
                <c:pt idx="17715">
                  <c:v>1.85636930954201</c:v>
                </c:pt>
                <c:pt idx="17716">
                  <c:v>1.8563888087679401</c:v>
                </c:pt>
                <c:pt idx="17717">
                  <c:v>1.8564100535525601</c:v>
                </c:pt>
                <c:pt idx="17718">
                  <c:v>1.8564330428002001</c:v>
                </c:pt>
                <c:pt idx="17719">
                  <c:v>1.8564577754095601</c:v>
                </c:pt>
                <c:pt idx="17720">
                  <c:v>1.8564842502736798</c:v>
                </c:pt>
                <c:pt idx="17721">
                  <c:v>1.8565124662800272</c:v>
                </c:pt>
                <c:pt idx="17722">
                  <c:v>1.8565424223103615</c:v>
                </c:pt>
                <c:pt idx="17723">
                  <c:v>1.8565741172408998</c:v>
                </c:pt>
                <c:pt idx="17724">
                  <c:v>1.8566075499422767</c:v>
                </c:pt>
                <c:pt idx="17725">
                  <c:v>1.8566427192794299</c:v>
                </c:pt>
                <c:pt idx="17726">
                  <c:v>1.8566796241118315</c:v>
                </c:pt>
                <c:pt idx="17727">
                  <c:v>1.8567182632932815</c:v>
                </c:pt>
                <c:pt idx="17728">
                  <c:v>1.85675863567204</c:v>
                </c:pt>
                <c:pt idx="17729">
                  <c:v>1.85680074009083</c:v>
                </c:pt>
                <c:pt idx="17730">
                  <c:v>1.8568445753867941</c:v>
                </c:pt>
                <c:pt idx="17731">
                  <c:v>1.8568901403914999</c:v>
                </c:pt>
                <c:pt idx="17732">
                  <c:v>1.8569374339310547</c:v>
                </c:pt>
                <c:pt idx="17733">
                  <c:v>1.8569864548259201</c:v>
                </c:pt>
                <c:pt idx="17734">
                  <c:v>1.8570372018911501</c:v>
                </c:pt>
                <c:pt idx="17735">
                  <c:v>1.8570896739362215</c:v>
                </c:pt>
                <c:pt idx="17736">
                  <c:v>1.8571438697651015</c:v>
                </c:pt>
                <c:pt idx="17737">
                  <c:v>1.8571997881762599</c:v>
                </c:pt>
                <c:pt idx="17738">
                  <c:v>1.857257427962737</c:v>
                </c:pt>
                <c:pt idx="17739">
                  <c:v>1.8573167879119798</c:v>
                </c:pt>
                <c:pt idx="17740">
                  <c:v>1.857377866806077</c:v>
                </c:pt>
                <c:pt idx="17741">
                  <c:v>1.8574406634215301</c:v>
                </c:pt>
                <c:pt idx="17742">
                  <c:v>1.8575051765295101</c:v>
                </c:pt>
                <c:pt idx="17743">
                  <c:v>1.85757140489564</c:v>
                </c:pt>
                <c:pt idx="17744">
                  <c:v>1.8576393472801227</c:v>
                </c:pt>
                <c:pt idx="17745">
                  <c:v>1.8577090024377998</c:v>
                </c:pt>
                <c:pt idx="17746">
                  <c:v>1.8577803691179799</c:v>
                </c:pt>
                <c:pt idx="17747">
                  <c:v>1.8578534460645999</c:v>
                </c:pt>
                <c:pt idx="17748">
                  <c:v>1.8579282320161843</c:v>
                </c:pt>
                <c:pt idx="17749">
                  <c:v>1.85800472570591</c:v>
                </c:pt>
                <c:pt idx="17750">
                  <c:v>1.858082925861493</c:v>
                </c:pt>
                <c:pt idx="17751">
                  <c:v>1.858162831205237</c:v>
                </c:pt>
                <c:pt idx="17752">
                  <c:v>1.8582444404541398</c:v>
                </c:pt>
                <c:pt idx="17753">
                  <c:v>1.8583277523198498</c:v>
                </c:pt>
                <c:pt idx="17754">
                  <c:v>1.8584127655085947</c:v>
                </c:pt>
                <c:pt idx="17755">
                  <c:v>1.8584994787212401</c:v>
                </c:pt>
                <c:pt idx="17756">
                  <c:v>1.8585878906533901</c:v>
                </c:pt>
                <c:pt idx="17757">
                  <c:v>1.858677999995247</c:v>
                </c:pt>
                <c:pt idx="17758">
                  <c:v>1.8587698054316699</c:v>
                </c:pt>
                <c:pt idx="17759">
                  <c:v>1.8588633056422899</c:v>
                </c:pt>
                <c:pt idx="17760">
                  <c:v>1.8589584993013561</c:v>
                </c:pt>
                <c:pt idx="17761">
                  <c:v>1.85905538507781</c:v>
                </c:pt>
                <c:pt idx="17762">
                  <c:v>1.8591539616353847</c:v>
                </c:pt>
                <c:pt idx="17763">
                  <c:v>1.8592542276323898</c:v>
                </c:pt>
                <c:pt idx="17764">
                  <c:v>1.8593561817220001</c:v>
                </c:pt>
                <c:pt idx="17765">
                  <c:v>1.85945982255205</c:v>
                </c:pt>
                <c:pt idx="17766">
                  <c:v>1.8595651487651299</c:v>
                </c:pt>
                <c:pt idx="17767">
                  <c:v>1.8596721589985701</c:v>
                </c:pt>
                <c:pt idx="17768">
                  <c:v>1.8597808518844798</c:v>
                </c:pt>
                <c:pt idx="17769">
                  <c:v>1.8598912260497198</c:v>
                </c:pt>
                <c:pt idx="17770">
                  <c:v>1.8600032801159199</c:v>
                </c:pt>
                <c:pt idx="17771">
                  <c:v>1.8601170126995201</c:v>
                </c:pt>
                <c:pt idx="17772">
                  <c:v>1.8602324224117412</c:v>
                </c:pt>
                <c:pt idx="17773">
                  <c:v>1.8603495078585501</c:v>
                </c:pt>
                <c:pt idx="17774">
                  <c:v>1.86046826764083</c:v>
                </c:pt>
                <c:pt idx="17775">
                  <c:v>1.8605887003542201</c:v>
                </c:pt>
                <c:pt idx="17776">
                  <c:v>1.86071080458917</c:v>
                </c:pt>
                <c:pt idx="17777">
                  <c:v>1.9399074097694098</c:v>
                </c:pt>
                <c:pt idx="17778">
                  <c:v>1.9403939864413877</c:v>
                </c:pt>
                <c:pt idx="17779">
                  <c:v>1.9408817355753698</c:v>
                </c:pt>
                <c:pt idx="17780">
                  <c:v>1.9413706547475398</c:v>
                </c:pt>
                <c:pt idx="17781">
                  <c:v>1.9418607415312898</c:v>
                </c:pt>
                <c:pt idx="17782">
                  <c:v>1.9423519934973099</c:v>
                </c:pt>
                <c:pt idx="17783">
                  <c:v>1.9428444082135898</c:v>
                </c:pt>
                <c:pt idx="17784">
                  <c:v>1.9433379832454099</c:v>
                </c:pt>
                <c:pt idx="17785">
                  <c:v>1.9438327161553457</c:v>
                </c:pt>
                <c:pt idx="17786">
                  <c:v>1.9443286045033199</c:v>
                </c:pt>
                <c:pt idx="17787">
                  <c:v>1.9448256458465698</c:v>
                </c:pt>
                <c:pt idx="17788">
                  <c:v>1.9453238377396633</c:v>
                </c:pt>
                <c:pt idx="17789">
                  <c:v>1.9458231777345545</c:v>
                </c:pt>
                <c:pt idx="17790">
                  <c:v>1.9463236633805199</c:v>
                </c:pt>
                <c:pt idx="17791">
                  <c:v>1.9468252922242046</c:v>
                </c:pt>
                <c:pt idx="17792">
                  <c:v>1.9473280618097077</c:v>
                </c:pt>
                <c:pt idx="17793">
                  <c:v>1.9478319696783899</c:v>
                </c:pt>
                <c:pt idx="17794">
                  <c:v>1.9483370133691398</c:v>
                </c:pt>
                <c:pt idx="17795">
                  <c:v>1.9488431904181898</c:v>
                </c:pt>
                <c:pt idx="17796">
                  <c:v>1.9493504983592098</c:v>
                </c:pt>
                <c:pt idx="17797">
                  <c:v>1.9498589347233193</c:v>
                </c:pt>
                <c:pt idx="17798">
                  <c:v>1.9503684970390045</c:v>
                </c:pt>
                <c:pt idx="17799">
                  <c:v>1.9508791828323298</c:v>
                </c:pt>
                <c:pt idx="17800">
                  <c:v>1.9513909896267421</c:v>
                </c:pt>
                <c:pt idx="17801">
                  <c:v>1.9519039149431299</c:v>
                </c:pt>
                <c:pt idx="17802">
                  <c:v>1.9524179562999677</c:v>
                </c:pt>
                <c:pt idx="17803">
                  <c:v>1.9529331112131199</c:v>
                </c:pt>
                <c:pt idx="17804">
                  <c:v>1.9534493771960262</c:v>
                </c:pt>
                <c:pt idx="17805">
                  <c:v>1.9539667517596031</c:v>
                </c:pt>
                <c:pt idx="17806">
                  <c:v>1.9544852324123199</c:v>
                </c:pt>
                <c:pt idx="17807">
                  <c:v>1.9550048166601357</c:v>
                </c:pt>
                <c:pt idx="17808">
                  <c:v>1.9555255020066098</c:v>
                </c:pt>
                <c:pt idx="17809">
                  <c:v>1.956047285952808</c:v>
                </c:pt>
                <c:pt idx="17810">
                  <c:v>1.9565701659973886</c:v>
                </c:pt>
                <c:pt idx="17811">
                  <c:v>1.9570941396365586</c:v>
                </c:pt>
                <c:pt idx="17812">
                  <c:v>1.9576192043641445</c:v>
                </c:pt>
                <c:pt idx="17813">
                  <c:v>1.9581453576715777</c:v>
                </c:pt>
                <c:pt idx="17814">
                  <c:v>1.9586725970478298</c:v>
                </c:pt>
                <c:pt idx="17815">
                  <c:v>1.9592009199795499</c:v>
                </c:pt>
                <c:pt idx="17816">
                  <c:v>1.9597303239510087</c:v>
                </c:pt>
                <c:pt idx="17817">
                  <c:v>1.9602608064440699</c:v>
                </c:pt>
                <c:pt idx="17818">
                  <c:v>1.9607923649383141</c:v>
                </c:pt>
                <c:pt idx="17819">
                  <c:v>1.9613249969108757</c:v>
                </c:pt>
                <c:pt idx="17820">
                  <c:v>1.9618586998366798</c:v>
                </c:pt>
                <c:pt idx="17821">
                  <c:v>1.96239347118825</c:v>
                </c:pt>
                <c:pt idx="17822">
                  <c:v>1.9629293084357962</c:v>
                </c:pt>
                <c:pt idx="17823">
                  <c:v>1.9634662090472752</c:v>
                </c:pt>
                <c:pt idx="17824">
                  <c:v>1.9640041704883286</c:v>
                </c:pt>
                <c:pt idx="17825">
                  <c:v>1.9645431902222699</c:v>
                </c:pt>
                <c:pt idx="17826">
                  <c:v>1.9650832657102377</c:v>
                </c:pt>
                <c:pt idx="17827">
                  <c:v>1.9656243944110057</c:v>
                </c:pt>
                <c:pt idx="17828">
                  <c:v>1.9661665737812193</c:v>
                </c:pt>
                <c:pt idx="17829">
                  <c:v>1.9667098012751099</c:v>
                </c:pt>
                <c:pt idx="17830">
                  <c:v>1.9672540743448699</c:v>
                </c:pt>
                <c:pt idx="17831">
                  <c:v>1.967799390440333</c:v>
                </c:pt>
                <c:pt idx="17832">
                  <c:v>1.9683457470092198</c:v>
                </c:pt>
                <c:pt idx="17833">
                  <c:v>1.9688931414969699</c:v>
                </c:pt>
                <c:pt idx="17834">
                  <c:v>1.96944157134688</c:v>
                </c:pt>
                <c:pt idx="17835">
                  <c:v>1.9699910340000462</c:v>
                </c:pt>
                <c:pt idx="17836">
                  <c:v>1.97054152689544</c:v>
                </c:pt>
                <c:pt idx="17837">
                  <c:v>1.9710930474697852</c:v>
                </c:pt>
                <c:pt idx="17838">
                  <c:v>1.9716455931577799</c:v>
                </c:pt>
                <c:pt idx="17839">
                  <c:v>1.9721991613919025</c:v>
                </c:pt>
                <c:pt idx="17840">
                  <c:v>1.9727537496024898</c:v>
                </c:pt>
                <c:pt idx="17841">
                  <c:v>1.9733093552178143</c:v>
                </c:pt>
                <c:pt idx="17842">
                  <c:v>1.9738659756640298</c:v>
                </c:pt>
                <c:pt idx="17843">
                  <c:v>1.9744236083651745</c:v>
                </c:pt>
                <c:pt idx="17844">
                  <c:v>1.9749822507432286</c:v>
                </c:pt>
                <c:pt idx="17845">
                  <c:v>1.9755419002180299</c:v>
                </c:pt>
                <c:pt idx="17846">
                  <c:v>1.9761025542074577</c:v>
                </c:pt>
                <c:pt idx="17847">
                  <c:v>1.9766642101272145</c:v>
                </c:pt>
                <c:pt idx="17848">
                  <c:v>1.9772268653910798</c:v>
                </c:pt>
                <c:pt idx="17849">
                  <c:v>1.9777905174107098</c:v>
                </c:pt>
                <c:pt idx="17850">
                  <c:v>1.9783551635957899</c:v>
                </c:pt>
                <c:pt idx="17851">
                  <c:v>1.9789208013538859</c:v>
                </c:pt>
                <c:pt idx="17852">
                  <c:v>1.9794874280907315</c:v>
                </c:pt>
                <c:pt idx="17853">
                  <c:v>1.98005504120991</c:v>
                </c:pt>
                <c:pt idx="17854">
                  <c:v>1.9806236381131062</c:v>
                </c:pt>
                <c:pt idx="17855">
                  <c:v>1.9811932162000352</c:v>
                </c:pt>
                <c:pt idx="17856">
                  <c:v>1.9817637728683957</c:v>
                </c:pt>
                <c:pt idx="17857">
                  <c:v>1.9823353055139699</c:v>
                </c:pt>
                <c:pt idx="17858">
                  <c:v>1.9829078115306</c:v>
                </c:pt>
                <c:pt idx="17859">
                  <c:v>1.9834812883101443</c:v>
                </c:pt>
                <c:pt idx="17860">
                  <c:v>1.9840557332426421</c:v>
                </c:pt>
                <c:pt idx="17861">
                  <c:v>1.9846311437161077</c:v>
                </c:pt>
                <c:pt idx="17862">
                  <c:v>1.9852075171167203</c:v>
                </c:pt>
                <c:pt idx="17863">
                  <c:v>1.9857848508287399</c:v>
                </c:pt>
                <c:pt idx="17864">
                  <c:v>1.9863631422345798</c:v>
                </c:pt>
                <c:pt idx="17865">
                  <c:v>1.9869423887147599</c:v>
                </c:pt>
                <c:pt idx="17866">
                  <c:v>1.9875225876479257</c:v>
                </c:pt>
                <c:pt idx="17867">
                  <c:v>1.9881037364109087</c:v>
                </c:pt>
                <c:pt idx="17868">
                  <c:v>1.98868583237865</c:v>
                </c:pt>
                <c:pt idx="17869">
                  <c:v>1.9892688729242898</c:v>
                </c:pt>
                <c:pt idx="17870">
                  <c:v>1.9898528554191757</c:v>
                </c:pt>
                <c:pt idx="17871">
                  <c:v>1.9904377772327999</c:v>
                </c:pt>
                <c:pt idx="17872">
                  <c:v>1.9910236357328852</c:v>
                </c:pt>
                <c:pt idx="17873">
                  <c:v>1.9916104282853577</c:v>
                </c:pt>
                <c:pt idx="17874">
                  <c:v>1.9921981522543362</c:v>
                </c:pt>
                <c:pt idx="17875">
                  <c:v>1.9927868050022399</c:v>
                </c:pt>
                <c:pt idx="17876">
                  <c:v>1.9933763838896457</c:v>
                </c:pt>
                <c:pt idx="17877">
                  <c:v>1.9939668862754545</c:v>
                </c:pt>
                <c:pt idx="17878">
                  <c:v>1.9945583095168116</c:v>
                </c:pt>
                <c:pt idx="17879">
                  <c:v>1.9951506509690662</c:v>
                </c:pt>
                <c:pt idx="17880">
                  <c:v>1.9957439079859598</c:v>
                </c:pt>
                <c:pt idx="17881">
                  <c:v>1.9963380779194662</c:v>
                </c:pt>
                <c:pt idx="17882">
                  <c:v>1.9969331581198662</c:v>
                </c:pt>
                <c:pt idx="17883">
                  <c:v>1.9975291459357698</c:v>
                </c:pt>
                <c:pt idx="17884">
                  <c:v>1.9981260387140998</c:v>
                </c:pt>
                <c:pt idx="17885">
                  <c:v>1.9987238338000999</c:v>
                </c:pt>
                <c:pt idx="17886">
                  <c:v>1.9993225285373999</c:v>
                </c:pt>
                <c:pt idx="17887">
                  <c:v>1.9999221202679298</c:v>
                </c:pt>
                <c:pt idx="17888">
                  <c:v>2.0005226063320412</c:v>
                </c:pt>
                <c:pt idx="17889">
                  <c:v>2.0011239840684198</c:v>
                </c:pt>
                <c:pt idx="17890">
                  <c:v>2.0017262508141602</c:v>
                </c:pt>
                <c:pt idx="17891">
                  <c:v>2.0023294039047177</c:v>
                </c:pt>
                <c:pt idx="17892">
                  <c:v>2.002933440674</c:v>
                </c:pt>
                <c:pt idx="17893">
                  <c:v>2.0035383584543647</c:v>
                </c:pt>
                <c:pt idx="17894">
                  <c:v>2.0041441545764012</c:v>
                </c:pt>
                <c:pt idx="17895">
                  <c:v>2.0047508263693801</c:v>
                </c:pt>
                <c:pt idx="17896">
                  <c:v>2.0053583711609</c:v>
                </c:pt>
                <c:pt idx="17897">
                  <c:v>2.0059667862770412</c:v>
                </c:pt>
                <c:pt idx="17898">
                  <c:v>2.0065760690423202</c:v>
                </c:pt>
                <c:pt idx="17899">
                  <c:v>2.0071862167797612</c:v>
                </c:pt>
                <c:pt idx="17900">
                  <c:v>2.0077972268108648</c:v>
                </c:pt>
                <c:pt idx="17901">
                  <c:v>2.0084090964556101</c:v>
                </c:pt>
                <c:pt idx="17902">
                  <c:v>2.0090218230325498</c:v>
                </c:pt>
                <c:pt idx="17903">
                  <c:v>2.0096354038586681</c:v>
                </c:pt>
                <c:pt idx="17904">
                  <c:v>2.010249836249574</c:v>
                </c:pt>
                <c:pt idx="17905">
                  <c:v>2.0108651175193577</c:v>
                </c:pt>
                <c:pt idx="17906">
                  <c:v>2.0114812449806498</c:v>
                </c:pt>
                <c:pt idx="17907">
                  <c:v>2.0120982159446177</c:v>
                </c:pt>
                <c:pt idx="17908">
                  <c:v>2.0127160277210998</c:v>
                </c:pt>
                <c:pt idx="17909">
                  <c:v>2.0133346776184418</c:v>
                </c:pt>
                <c:pt idx="17910">
                  <c:v>2.0139541629435098</c:v>
                </c:pt>
                <c:pt idx="17911">
                  <c:v>2.0145744810019401</c:v>
                </c:pt>
                <c:pt idx="17912">
                  <c:v>2.0151956290978577</c:v>
                </c:pt>
                <c:pt idx="17913">
                  <c:v>2.0158176045340377</c:v>
                </c:pt>
                <c:pt idx="17914">
                  <c:v>2.0164404046118523</c:v>
                </c:pt>
                <c:pt idx="17915">
                  <c:v>2.0170640266314801</c:v>
                </c:pt>
                <c:pt idx="17916">
                  <c:v>2.0176884678914702</c:v>
                </c:pt>
                <c:pt idx="17917">
                  <c:v>2.01831372568925</c:v>
                </c:pt>
                <c:pt idx="17918">
                  <c:v>2.0189397973208498</c:v>
                </c:pt>
                <c:pt idx="17919">
                  <c:v>2.0195666800809797</c:v>
                </c:pt>
                <c:pt idx="17920">
                  <c:v>2.0201943712630412</c:v>
                </c:pt>
                <c:pt idx="17921">
                  <c:v>2.02082286815916</c:v>
                </c:pt>
                <c:pt idx="17922">
                  <c:v>2.0214521680601387</c:v>
                </c:pt>
                <c:pt idx="17923">
                  <c:v>2.0220822682555402</c:v>
                </c:pt>
                <c:pt idx="17924">
                  <c:v>2.0227131660336277</c:v>
                </c:pt>
                <c:pt idx="17925">
                  <c:v>2.0233448586814897</c:v>
                </c:pt>
                <c:pt idx="17926">
                  <c:v>2.0239773434847299</c:v>
                </c:pt>
                <c:pt idx="17927">
                  <c:v>2.0246106177280399</c:v>
                </c:pt>
                <c:pt idx="17928">
                  <c:v>2.02524467869469</c:v>
                </c:pt>
                <c:pt idx="17929">
                  <c:v>2.0258795236667777</c:v>
                </c:pt>
                <c:pt idx="17930">
                  <c:v>2.0265151499251677</c:v>
                </c:pt>
                <c:pt idx="17931">
                  <c:v>2.0271515547496057</c:v>
                </c:pt>
                <c:pt idx="17932">
                  <c:v>2.0277887354185098</c:v>
                </c:pt>
                <c:pt idx="17933">
                  <c:v>2.0284266892092777</c:v>
                </c:pt>
                <c:pt idx="17934">
                  <c:v>2.0290654133980173</c:v>
                </c:pt>
                <c:pt idx="17935">
                  <c:v>2.0297049052598677</c:v>
                </c:pt>
                <c:pt idx="17936">
                  <c:v>2.0303451620685578</c:v>
                </c:pt>
                <c:pt idx="17937">
                  <c:v>2.0309861810968797</c:v>
                </c:pt>
                <c:pt idx="17938">
                  <c:v>2.03162795961642</c:v>
                </c:pt>
                <c:pt idx="17939">
                  <c:v>2.0322704948976567</c:v>
                </c:pt>
                <c:pt idx="17940">
                  <c:v>2.0329137842100198</c:v>
                </c:pt>
                <c:pt idx="17941">
                  <c:v>2.0335578248217598</c:v>
                </c:pt>
                <c:pt idx="17942">
                  <c:v>2.0342026140000735</c:v>
                </c:pt>
                <c:pt idx="17943">
                  <c:v>2.0348481490111348</c:v>
                </c:pt>
                <c:pt idx="17944">
                  <c:v>2.0354944271200277</c:v>
                </c:pt>
                <c:pt idx="17945">
                  <c:v>2.0361414455907068</c:v>
                </c:pt>
                <c:pt idx="17946">
                  <c:v>2.0367892016861799</c:v>
                </c:pt>
                <c:pt idx="17947">
                  <c:v>2.0374376926683699</c:v>
                </c:pt>
                <c:pt idx="17948">
                  <c:v>2.0380869157981767</c:v>
                </c:pt>
                <c:pt idx="17949">
                  <c:v>2.0387368683355818</c:v>
                </c:pt>
                <c:pt idx="17950">
                  <c:v>2.039387547539385</c:v>
                </c:pt>
                <c:pt idx="17951">
                  <c:v>2.0400389506674812</c:v>
                </c:pt>
                <c:pt idx="17952">
                  <c:v>2.0406910749768699</c:v>
                </c:pt>
                <c:pt idx="17953">
                  <c:v>2.04134391772347</c:v>
                </c:pt>
                <c:pt idx="17954">
                  <c:v>2.0419974761622499</c:v>
                </c:pt>
                <c:pt idx="17955">
                  <c:v>2.0426517475472612</c:v>
                </c:pt>
                <c:pt idx="17956">
                  <c:v>2.0433067291316012</c:v>
                </c:pt>
                <c:pt idx="17957">
                  <c:v>2.0439624181673812</c:v>
                </c:pt>
                <c:pt idx="17958">
                  <c:v>2.0446188119058797</c:v>
                </c:pt>
                <c:pt idx="17959">
                  <c:v>2.0452759075974001</c:v>
                </c:pt>
                <c:pt idx="17960">
                  <c:v>2.0459337024914208</c:v>
                </c:pt>
                <c:pt idx="17961">
                  <c:v>2.0465921938363101</c:v>
                </c:pt>
                <c:pt idx="17962">
                  <c:v>2.0472513788798601</c:v>
                </c:pt>
                <c:pt idx="17963">
                  <c:v>2.0479112548688212</c:v>
                </c:pt>
                <c:pt idx="17964">
                  <c:v>2.04857181904906</c:v>
                </c:pt>
                <c:pt idx="17965">
                  <c:v>2.0492330686656612</c:v>
                </c:pt>
                <c:pt idx="17966">
                  <c:v>2.04989500096285</c:v>
                </c:pt>
                <c:pt idx="17967">
                  <c:v>2.0505576131839867</c:v>
                </c:pt>
                <c:pt idx="17968">
                  <c:v>2.0512209025716599</c:v>
                </c:pt>
                <c:pt idx="17969">
                  <c:v>2.0518848663676099</c:v>
                </c:pt>
                <c:pt idx="17970">
                  <c:v>2.0525495018127797</c:v>
                </c:pt>
                <c:pt idx="17971">
                  <c:v>2.053214806147369</c:v>
                </c:pt>
                <c:pt idx="17972">
                  <c:v>2.0538807766106602</c:v>
                </c:pt>
                <c:pt idx="17973">
                  <c:v>2.0545474104413501</c:v>
                </c:pt>
                <c:pt idx="17974">
                  <c:v>2.05521470487724</c:v>
                </c:pt>
                <c:pt idx="17975">
                  <c:v>2.0558826571554398</c:v>
                </c:pt>
                <c:pt idx="17976">
                  <c:v>2.0565512645122901</c:v>
                </c:pt>
                <c:pt idx="17977">
                  <c:v>2.0572205241834101</c:v>
                </c:pt>
                <c:pt idx="17978">
                  <c:v>2.0578904334036681</c:v>
                </c:pt>
                <c:pt idx="17979">
                  <c:v>2.05856098940734</c:v>
                </c:pt>
                <c:pt idx="17980">
                  <c:v>2.0592321894278167</c:v>
                </c:pt>
                <c:pt idx="17981">
                  <c:v>2.0599040306979401</c:v>
                </c:pt>
                <c:pt idx="17982">
                  <c:v>2.0605765104497999</c:v>
                </c:pt>
                <c:pt idx="17983">
                  <c:v>2.0612496259148148</c:v>
                </c:pt>
                <c:pt idx="17984">
                  <c:v>2.0619233743238587</c:v>
                </c:pt>
                <c:pt idx="17985">
                  <c:v>2.0625977529070174</c:v>
                </c:pt>
                <c:pt idx="17986">
                  <c:v>2.0632727588936612</c:v>
                </c:pt>
                <c:pt idx="17987">
                  <c:v>2.0639483895127677</c:v>
                </c:pt>
                <c:pt idx="17988">
                  <c:v>2.0646246419925958</c:v>
                </c:pt>
                <c:pt idx="17989">
                  <c:v>2.0653015135606299</c:v>
                </c:pt>
                <c:pt idx="17990">
                  <c:v>2.06597900144402</c:v>
                </c:pt>
                <c:pt idx="17991">
                  <c:v>2.0666571028691467</c:v>
                </c:pt>
                <c:pt idx="17992">
                  <c:v>2.0673358150618699</c:v>
                </c:pt>
                <c:pt idx="17993">
                  <c:v>2.0680151352474501</c:v>
                </c:pt>
                <c:pt idx="17994">
                  <c:v>2.0686950606506098</c:v>
                </c:pt>
                <c:pt idx="17995">
                  <c:v>2.0693755884955212</c:v>
                </c:pt>
                <c:pt idx="17996">
                  <c:v>2.0700567160057877</c:v>
                </c:pt>
                <c:pt idx="17997">
                  <c:v>2.0707384404045102</c:v>
                </c:pt>
                <c:pt idx="17998">
                  <c:v>2.0714207589142601</c:v>
                </c:pt>
                <c:pt idx="17999">
                  <c:v>2.0721036687570802</c:v>
                </c:pt>
                <c:pt idx="18000">
                  <c:v>2.0727871671545302</c:v>
                </c:pt>
                <c:pt idx="18001">
                  <c:v>2.0734712513277089</c:v>
                </c:pt>
                <c:pt idx="18002">
                  <c:v>2.0741559184970999</c:v>
                </c:pt>
                <c:pt idx="18003">
                  <c:v>2.0748411658829098</c:v>
                </c:pt>
                <c:pt idx="18004">
                  <c:v>2.0755269907047387</c:v>
                </c:pt>
                <c:pt idx="18005">
                  <c:v>2.0762133901817967</c:v>
                </c:pt>
                <c:pt idx="18006">
                  <c:v>2.0769003615328301</c:v>
                </c:pt>
                <c:pt idx="18007">
                  <c:v>2.0775879019761612</c:v>
                </c:pt>
                <c:pt idx="18008">
                  <c:v>2.0782760087296599</c:v>
                </c:pt>
                <c:pt idx="18009">
                  <c:v>2.0789646790108387</c:v>
                </c:pt>
                <c:pt idx="18010">
                  <c:v>2.0796539100367388</c:v>
                </c:pt>
                <c:pt idx="18011">
                  <c:v>2.0803436990241377</c:v>
                </c:pt>
                <c:pt idx="18012">
                  <c:v>2.0810340431892702</c:v>
                </c:pt>
                <c:pt idx="18013">
                  <c:v>2.0817249397480677</c:v>
                </c:pt>
                <c:pt idx="18014">
                  <c:v>2.0824163859161198</c:v>
                </c:pt>
                <c:pt idx="18015">
                  <c:v>2.0831083789086202</c:v>
                </c:pt>
                <c:pt idx="18016">
                  <c:v>2.0838009159404698</c:v>
                </c:pt>
                <c:pt idx="18017">
                  <c:v>2.0844939942261798</c:v>
                </c:pt>
                <c:pt idx="18018">
                  <c:v>2.0851876109800012</c:v>
                </c:pt>
                <c:pt idx="18019">
                  <c:v>2.08588176341578</c:v>
                </c:pt>
                <c:pt idx="18020">
                  <c:v>2.0865764487471612</c:v>
                </c:pt>
                <c:pt idx="18021">
                  <c:v>2.0872716641874489</c:v>
                </c:pt>
                <c:pt idx="18022">
                  <c:v>2.0879674069495899</c:v>
                </c:pt>
                <c:pt idx="18023">
                  <c:v>2.0886636742464102</c:v>
                </c:pt>
                <c:pt idx="18024">
                  <c:v>2.08936046329036</c:v>
                </c:pt>
                <c:pt idx="18025">
                  <c:v>2.0900577712936701</c:v>
                </c:pt>
                <c:pt idx="18026">
                  <c:v>2.0907555954682731</c:v>
                </c:pt>
                <c:pt idx="18027">
                  <c:v>2.0914539330259849</c:v>
                </c:pt>
                <c:pt idx="18028">
                  <c:v>2.0921527811783198</c:v>
                </c:pt>
                <c:pt idx="18029">
                  <c:v>2.0928521371364948</c:v>
                </c:pt>
                <c:pt idx="18030">
                  <c:v>2.0935519981117401</c:v>
                </c:pt>
                <c:pt idx="18031">
                  <c:v>2.0942523613148367</c:v>
                </c:pt>
                <c:pt idx="18032">
                  <c:v>2.0949532239565598</c:v>
                </c:pt>
                <c:pt idx="18033">
                  <c:v>2.09565458324743</c:v>
                </c:pt>
                <c:pt idx="18034">
                  <c:v>2.0963564363978167</c:v>
                </c:pt>
                <c:pt idx="18035">
                  <c:v>2.0970587806179699</c:v>
                </c:pt>
                <c:pt idx="18036">
                  <c:v>2.0977616131179202</c:v>
                </c:pt>
                <c:pt idx="18037">
                  <c:v>2.09846493110761</c:v>
                </c:pt>
                <c:pt idx="18038">
                  <c:v>2.0991687317968477</c:v>
                </c:pt>
                <c:pt idx="18039">
                  <c:v>2.09987301239532</c:v>
                </c:pt>
                <c:pt idx="18040">
                  <c:v>2.1005777701126447</c:v>
                </c:pt>
                <c:pt idx="18041">
                  <c:v>2.1012830021581799</c:v>
                </c:pt>
                <c:pt idx="18042">
                  <c:v>2.1019887057414492</c:v>
                </c:pt>
                <c:pt idx="18043">
                  <c:v>2.1026948780717012</c:v>
                </c:pt>
                <c:pt idx="18044">
                  <c:v>2.1034015163582001</c:v>
                </c:pt>
                <c:pt idx="18045">
                  <c:v>2.1041086178101298</c:v>
                </c:pt>
                <c:pt idx="18046">
                  <c:v>2.1048161796366198</c:v>
                </c:pt>
                <c:pt idx="18047">
                  <c:v>2.1055241990467701</c:v>
                </c:pt>
                <c:pt idx="18048">
                  <c:v>2.1062326732496377</c:v>
                </c:pt>
                <c:pt idx="18049">
                  <c:v>2.1069415994542977</c:v>
                </c:pt>
                <c:pt idx="18050">
                  <c:v>2.1076509748697587</c:v>
                </c:pt>
                <c:pt idx="18051">
                  <c:v>2.1083607967050848</c:v>
                </c:pt>
                <c:pt idx="18052">
                  <c:v>2.1090710621692499</c:v>
                </c:pt>
                <c:pt idx="18053">
                  <c:v>2.1097817684714522</c:v>
                </c:pt>
                <c:pt idx="18054">
                  <c:v>2.1104929128205598</c:v>
                </c:pt>
                <c:pt idx="18055">
                  <c:v>2.1112044924258977</c:v>
                </c:pt>
                <c:pt idx="18056">
                  <c:v>2.11191650449658</c:v>
                </c:pt>
                <c:pt idx="18057">
                  <c:v>2.1126289462418377</c:v>
                </c:pt>
                <c:pt idx="18058">
                  <c:v>2.1133418148709699</c:v>
                </c:pt>
                <c:pt idx="18059">
                  <c:v>2.1140551075933467</c:v>
                </c:pt>
                <c:pt idx="18060">
                  <c:v>2.1147688216184397</c:v>
                </c:pt>
                <c:pt idx="18061">
                  <c:v>2.1154829541557967</c:v>
                </c:pt>
                <c:pt idx="18062">
                  <c:v>2.1161975024151212</c:v>
                </c:pt>
                <c:pt idx="18063">
                  <c:v>2.1169124636061367</c:v>
                </c:pt>
                <c:pt idx="18064">
                  <c:v>2.1176278349387867</c:v>
                </c:pt>
                <c:pt idx="18065">
                  <c:v>2.1183436136230767</c:v>
                </c:pt>
                <c:pt idx="18066">
                  <c:v>2.1190597968692377</c:v>
                </c:pt>
                <c:pt idx="18067">
                  <c:v>2.1197763818875801</c:v>
                </c:pt>
                <c:pt idx="18068">
                  <c:v>2.1204933658886</c:v>
                </c:pt>
                <c:pt idx="18069">
                  <c:v>2.1212107460830012</c:v>
                </c:pt>
                <c:pt idx="18070">
                  <c:v>2.1219285196815498</c:v>
                </c:pt>
                <c:pt idx="18071">
                  <c:v>2.1226466838953777</c:v>
                </c:pt>
                <c:pt idx="18072">
                  <c:v>2.12336523593574</c:v>
                </c:pt>
                <c:pt idx="18073">
                  <c:v>2.1240841730140598</c:v>
                </c:pt>
                <c:pt idx="18074">
                  <c:v>2.12480349234204</c:v>
                </c:pt>
                <c:pt idx="18075">
                  <c:v>2.1255231911315899</c:v>
                </c:pt>
                <c:pt idx="18076">
                  <c:v>2.1262432665948467</c:v>
                </c:pt>
                <c:pt idx="18077">
                  <c:v>2.1269637159442398</c:v>
                </c:pt>
                <c:pt idx="18078">
                  <c:v>2.127684536392453</c:v>
                </c:pt>
                <c:pt idx="18079">
                  <c:v>2.1284057251523212</c:v>
                </c:pt>
                <c:pt idx="18080">
                  <c:v>2.129127279437169</c:v>
                </c:pt>
                <c:pt idx="18081">
                  <c:v>2.1298491964603867</c:v>
                </c:pt>
                <c:pt idx="18082">
                  <c:v>2.1305714734358587</c:v>
                </c:pt>
                <c:pt idx="18083">
                  <c:v>2.1312941075776499</c:v>
                </c:pt>
                <c:pt idx="18084">
                  <c:v>2.1320170961001867</c:v>
                </c:pt>
                <c:pt idx="18085">
                  <c:v>2.1327404362181621</c:v>
                </c:pt>
                <c:pt idx="18086">
                  <c:v>2.1334641251468067</c:v>
                </c:pt>
                <c:pt idx="18087">
                  <c:v>2.1341881601014001</c:v>
                </c:pt>
                <c:pt idx="18088">
                  <c:v>2.1349125382977601</c:v>
                </c:pt>
                <c:pt idx="18089">
                  <c:v>2.1356372569520818</c:v>
                </c:pt>
                <c:pt idx="18090">
                  <c:v>2.1363623132807481</c:v>
                </c:pt>
                <c:pt idx="18091">
                  <c:v>2.1370877045008498</c:v>
                </c:pt>
                <c:pt idx="18092">
                  <c:v>2.13781342782955</c:v>
                </c:pt>
                <c:pt idx="18093">
                  <c:v>2.1385394804845901</c:v>
                </c:pt>
                <c:pt idx="18094">
                  <c:v>2.1392658596840577</c:v>
                </c:pt>
                <c:pt idx="18095">
                  <c:v>2.1399925626465448</c:v>
                </c:pt>
                <c:pt idx="18096">
                  <c:v>2.1407195865909432</c:v>
                </c:pt>
                <c:pt idx="18097">
                  <c:v>2.1414469287366198</c:v>
                </c:pt>
                <c:pt idx="18098">
                  <c:v>2.1421745863035202</c:v>
                </c:pt>
                <c:pt idx="18099">
                  <c:v>2.1429025565119386</c:v>
                </c:pt>
                <c:pt idx="18100">
                  <c:v>2.1436308365826018</c:v>
                </c:pt>
                <c:pt idx="18101">
                  <c:v>2.1443594237367467</c:v>
                </c:pt>
                <c:pt idx="18102">
                  <c:v>2.1450883151961997</c:v>
                </c:pt>
                <c:pt idx="18103">
                  <c:v>2.1458175081831499</c:v>
                </c:pt>
                <c:pt idx="18104">
                  <c:v>2.1465469999203477</c:v>
                </c:pt>
                <c:pt idx="18105">
                  <c:v>2.1472767876311023</c:v>
                </c:pt>
                <c:pt idx="18106">
                  <c:v>2.1480068685390812</c:v>
                </c:pt>
                <c:pt idx="18107">
                  <c:v>2.1487372398687099</c:v>
                </c:pt>
                <c:pt idx="18108">
                  <c:v>2.1494678988448199</c:v>
                </c:pt>
                <c:pt idx="18109">
                  <c:v>2.1501988426928618</c:v>
                </c:pt>
                <c:pt idx="18110">
                  <c:v>2.1509300686387212</c:v>
                </c:pt>
                <c:pt idx="18111">
                  <c:v>2.1516615739090397</c:v>
                </c:pt>
                <c:pt idx="18112">
                  <c:v>2.1523933557309411</c:v>
                </c:pt>
                <c:pt idx="18113">
                  <c:v>2.1531254113321001</c:v>
                </c:pt>
                <c:pt idx="18114">
                  <c:v>2.1538577379408799</c:v>
                </c:pt>
                <c:pt idx="18115">
                  <c:v>2.1545903327862099</c:v>
                </c:pt>
                <c:pt idx="18116">
                  <c:v>2.15532319309763</c:v>
                </c:pt>
                <c:pt idx="18117">
                  <c:v>2.1560563161053277</c:v>
                </c:pt>
                <c:pt idx="18118">
                  <c:v>2.1567896990401167</c:v>
                </c:pt>
                <c:pt idx="18119">
                  <c:v>2.1575233391334798</c:v>
                </c:pt>
                <c:pt idx="18120">
                  <c:v>2.1582572336175101</c:v>
                </c:pt>
                <c:pt idx="18121">
                  <c:v>2.1589913797250202</c:v>
                </c:pt>
                <c:pt idx="18122">
                  <c:v>2.1597257746894298</c:v>
                </c:pt>
                <c:pt idx="18123">
                  <c:v>2.1604604157449199</c:v>
                </c:pt>
                <c:pt idx="18124">
                  <c:v>2.1611953001263475</c:v>
                </c:pt>
                <c:pt idx="18125">
                  <c:v>2.16193042506917</c:v>
                </c:pt>
                <c:pt idx="18126">
                  <c:v>2.1626657878097197</c:v>
                </c:pt>
                <c:pt idx="18127">
                  <c:v>2.1634013855849412</c:v>
                </c:pt>
                <c:pt idx="18128">
                  <c:v>2.1641372156326057</c:v>
                </c:pt>
                <c:pt idx="18129">
                  <c:v>2.1648732751909812</c:v>
                </c:pt>
                <c:pt idx="18130">
                  <c:v>2.1656095614994202</c:v>
                </c:pt>
                <c:pt idx="18131">
                  <c:v>2.1663460717978298</c:v>
                </c:pt>
                <c:pt idx="18132">
                  <c:v>2.1670828033269411</c:v>
                </c:pt>
                <c:pt idx="18133">
                  <c:v>2.16781975332822</c:v>
                </c:pt>
                <c:pt idx="18134">
                  <c:v>2.16855691904397</c:v>
                </c:pt>
                <c:pt idx="18135">
                  <c:v>2.1692942977172889</c:v>
                </c:pt>
                <c:pt idx="18136">
                  <c:v>2.170031886592009</c:v>
                </c:pt>
                <c:pt idx="18137">
                  <c:v>2.1707696829128098</c:v>
                </c:pt>
                <c:pt idx="18138">
                  <c:v>2.1715076839252787</c:v>
                </c:pt>
                <c:pt idx="18139">
                  <c:v>2.1722458868757197</c:v>
                </c:pt>
                <c:pt idx="18140">
                  <c:v>2.1729842890114002</c:v>
                </c:pt>
                <c:pt idx="18141">
                  <c:v>2.1737228875802499</c:v>
                </c:pt>
                <c:pt idx="18142">
                  <c:v>2.1744616798312397</c:v>
                </c:pt>
                <c:pt idx="18143">
                  <c:v>2.1752006630141167</c:v>
                </c:pt>
                <c:pt idx="18144">
                  <c:v>2.1759398343795597</c:v>
                </c:pt>
                <c:pt idx="18145">
                  <c:v>2.1766791911790526</c:v>
                </c:pt>
                <c:pt idx="18146">
                  <c:v>2.17741873066511</c:v>
                </c:pt>
                <c:pt idx="18147">
                  <c:v>2.1781584500909901</c:v>
                </c:pt>
                <c:pt idx="18148">
                  <c:v>2.1788983467109801</c:v>
                </c:pt>
                <c:pt idx="18149">
                  <c:v>2.1796384177802377</c:v>
                </c:pt>
                <c:pt idx="18150">
                  <c:v>2.1803786605549202</c:v>
                </c:pt>
                <c:pt idx="18151">
                  <c:v>2.1811190722920655</c:v>
                </c:pt>
                <c:pt idx="18152">
                  <c:v>2.1818596502495997</c:v>
                </c:pt>
                <c:pt idx="18153">
                  <c:v>2.1826003916865702</c:v>
                </c:pt>
                <c:pt idx="18154">
                  <c:v>2.1833412938629397</c:v>
                </c:pt>
                <c:pt idx="18155">
                  <c:v>2.18408235403948</c:v>
                </c:pt>
                <c:pt idx="18156">
                  <c:v>2.1848235694782301</c:v>
                </c:pt>
                <c:pt idx="18157">
                  <c:v>2.1855649374420412</c:v>
                </c:pt>
                <c:pt idx="18158">
                  <c:v>2.1863064551947877</c:v>
                </c:pt>
                <c:pt idx="18159">
                  <c:v>2.18704812000143</c:v>
                </c:pt>
                <c:pt idx="18160">
                  <c:v>2.1877899291278902</c:v>
                </c:pt>
                <c:pt idx="18161">
                  <c:v>2.188531879841173</c:v>
                </c:pt>
                <c:pt idx="18162">
                  <c:v>2.1892739694091987</c:v>
                </c:pt>
                <c:pt idx="18163">
                  <c:v>2.1900161951011397</c:v>
                </c:pt>
                <c:pt idx="18164">
                  <c:v>2.19075855418708</c:v>
                </c:pt>
                <c:pt idx="18165">
                  <c:v>2.1915010439382301</c:v>
                </c:pt>
                <c:pt idx="18166">
                  <c:v>2.1922436616268377</c:v>
                </c:pt>
                <c:pt idx="18167">
                  <c:v>2.1929864045263199</c:v>
                </c:pt>
                <c:pt idx="18168">
                  <c:v>2.1937292699111248</c:v>
                </c:pt>
                <c:pt idx="18169">
                  <c:v>2.1944722550567399</c:v>
                </c:pt>
                <c:pt idx="18170">
                  <c:v>2.1952153572399302</c:v>
                </c:pt>
                <c:pt idx="18171">
                  <c:v>2.1959585737384577</c:v>
                </c:pt>
                <c:pt idx="18172">
                  <c:v>2.1967019018312799</c:v>
                </c:pt>
                <c:pt idx="18173">
                  <c:v>2.1974453387984667</c:v>
                </c:pt>
                <c:pt idx="18174">
                  <c:v>2.1981888819212401</c:v>
                </c:pt>
                <c:pt idx="18175">
                  <c:v>2.1989325284820089</c:v>
                </c:pt>
                <c:pt idx="18176">
                  <c:v>2.1996762757642467</c:v>
                </c:pt>
                <c:pt idx="18177">
                  <c:v>2.2004201210527801</c:v>
                </c:pt>
                <c:pt idx="18178">
                  <c:v>2.2011640616335195</c:v>
                </c:pt>
                <c:pt idx="18179">
                  <c:v>2.2019080947934877</c:v>
                </c:pt>
                <c:pt idx="18180">
                  <c:v>2.2026522178210901</c:v>
                </c:pt>
                <c:pt idx="18181">
                  <c:v>2.2033964280058211</c:v>
                </c:pt>
                <c:pt idx="18182">
                  <c:v>2.2041407226384657</c:v>
                </c:pt>
                <c:pt idx="18183">
                  <c:v>2.2048850990109301</c:v>
                </c:pt>
                <c:pt idx="18184">
                  <c:v>2.2056295544165212</c:v>
                </c:pt>
                <c:pt idx="18185">
                  <c:v>2.2063740861496401</c:v>
                </c:pt>
                <c:pt idx="18186">
                  <c:v>2.2071186915060812</c:v>
                </c:pt>
                <c:pt idx="18187">
                  <c:v>2.2078633677827812</c:v>
                </c:pt>
                <c:pt idx="18188">
                  <c:v>2.2086081122780277</c:v>
                </c:pt>
                <c:pt idx="18189">
                  <c:v>2.2093529222913801</c:v>
                </c:pt>
                <c:pt idx="18190">
                  <c:v>2.21009779512368</c:v>
                </c:pt>
                <c:pt idx="18191">
                  <c:v>2.2108427280770799</c:v>
                </c:pt>
                <c:pt idx="18192">
                  <c:v>2.211587718455069</c:v>
                </c:pt>
                <c:pt idx="18193">
                  <c:v>2.2123327635623484</c:v>
                </c:pt>
                <c:pt idx="18194">
                  <c:v>2.2130778607050412</c:v>
                </c:pt>
                <c:pt idx="18195">
                  <c:v>2.2138230071906402</c:v>
                </c:pt>
                <c:pt idx="18196">
                  <c:v>2.2145682003279212</c:v>
                </c:pt>
                <c:pt idx="18197">
                  <c:v>2.2153134374269898</c:v>
                </c:pt>
                <c:pt idx="18198">
                  <c:v>2.2160587157993867</c:v>
                </c:pt>
                <c:pt idx="18199">
                  <c:v>2.2168040327579899</c:v>
                </c:pt>
                <c:pt idx="18200">
                  <c:v>2.2175493856170401</c:v>
                </c:pt>
                <c:pt idx="18201">
                  <c:v>2.2182947716922441</c:v>
                </c:pt>
                <c:pt idx="18202">
                  <c:v>2.2190401883005197</c:v>
                </c:pt>
                <c:pt idx="18203">
                  <c:v>2.2197856327604502</c:v>
                </c:pt>
                <c:pt idx="18204">
                  <c:v>2.2205311023918917</c:v>
                </c:pt>
                <c:pt idx="18205">
                  <c:v>2.22127659451606</c:v>
                </c:pt>
                <c:pt idx="18206">
                  <c:v>2.2220221064557597</c:v>
                </c:pt>
                <c:pt idx="18207">
                  <c:v>2.2227676355351398</c:v>
                </c:pt>
                <c:pt idx="18208">
                  <c:v>2.2235131790798301</c:v>
                </c:pt>
                <c:pt idx="18209">
                  <c:v>2.2242587344169098</c:v>
                </c:pt>
                <c:pt idx="18210">
                  <c:v>2.2250042988749641</c:v>
                </c:pt>
                <c:pt idx="18211">
                  <c:v>2.22574986978392</c:v>
                </c:pt>
                <c:pt idx="18212">
                  <c:v>2.2264954444753902</c:v>
                </c:pt>
                <c:pt idx="18213">
                  <c:v>2.2272410202823818</c:v>
                </c:pt>
                <c:pt idx="18214">
                  <c:v>2.2279865945393489</c:v>
                </c:pt>
                <c:pt idx="18215">
                  <c:v>2.2287321645823455</c:v>
                </c:pt>
                <c:pt idx="18216">
                  <c:v>2.22947772774888</c:v>
                </c:pt>
                <c:pt idx="18217">
                  <c:v>2.2302232813780898</c:v>
                </c:pt>
                <c:pt idx="18218">
                  <c:v>2.2309688228105502</c:v>
                </c:pt>
                <c:pt idx="18219">
                  <c:v>2.2317143493884299</c:v>
                </c:pt>
                <c:pt idx="18220">
                  <c:v>2.23245985845544</c:v>
                </c:pt>
                <c:pt idx="18221">
                  <c:v>2.2332053473568401</c:v>
                </c:pt>
                <c:pt idx="18222">
                  <c:v>2.2339508134394999</c:v>
                </c:pt>
                <c:pt idx="18223">
                  <c:v>2.2346962540518298</c:v>
                </c:pt>
                <c:pt idx="18224">
                  <c:v>2.2354416665438577</c:v>
                </c:pt>
                <c:pt idx="18225">
                  <c:v>2.236187048267245</c:v>
                </c:pt>
                <c:pt idx="18226">
                  <c:v>2.23693239657509</c:v>
                </c:pt>
                <c:pt idx="18227">
                  <c:v>2.2376777088223974</c:v>
                </c:pt>
                <c:pt idx="18228">
                  <c:v>2.23842298236542</c:v>
                </c:pt>
                <c:pt idx="18229">
                  <c:v>2.2391682145624401</c:v>
                </c:pt>
                <c:pt idx="18230">
                  <c:v>2.23991340277311</c:v>
                </c:pt>
                <c:pt idx="18231">
                  <c:v>2.2406585443588267</c:v>
                </c:pt>
                <c:pt idx="18232">
                  <c:v>2.24140363668264</c:v>
                </c:pt>
                <c:pt idx="18233">
                  <c:v>2.2421486771092387</c:v>
                </c:pt>
                <c:pt idx="18234">
                  <c:v>2.2428936630050198</c:v>
                </c:pt>
                <c:pt idx="18235">
                  <c:v>2.2436385917380401</c:v>
                </c:pt>
                <c:pt idx="18236">
                  <c:v>2.2443834606780602</c:v>
                </c:pt>
                <c:pt idx="18237">
                  <c:v>2.2451282671965846</c:v>
                </c:pt>
                <c:pt idx="18238">
                  <c:v>2.2458730086666412</c:v>
                </c:pt>
                <c:pt idx="18239">
                  <c:v>2.24661768246325</c:v>
                </c:pt>
                <c:pt idx="18240">
                  <c:v>2.2473622859630011</c:v>
                </c:pt>
                <c:pt idx="18241">
                  <c:v>2.2481068165441602</c:v>
                </c:pt>
                <c:pt idx="18242">
                  <c:v>2.2488512715868811</c:v>
                </c:pt>
                <c:pt idx="18243">
                  <c:v>2.2495956484730217</c:v>
                </c:pt>
                <c:pt idx="18244">
                  <c:v>2.2503399445860812</c:v>
                </c:pt>
                <c:pt idx="18245">
                  <c:v>2.2510841573115012</c:v>
                </c:pt>
                <c:pt idx="18246">
                  <c:v>2.2518282840364101</c:v>
                </c:pt>
                <c:pt idx="18247">
                  <c:v>2.2525723221497187</c:v>
                </c:pt>
                <c:pt idx="18248">
                  <c:v>2.2533162690421795</c:v>
                </c:pt>
                <c:pt idx="18249">
                  <c:v>2.2540601221062198</c:v>
                </c:pt>
                <c:pt idx="18250">
                  <c:v>2.2548038787362601</c:v>
                </c:pt>
                <c:pt idx="18251">
                  <c:v>2.2555475363284101</c:v>
                </c:pt>
                <c:pt idx="18252">
                  <c:v>2.2562910922806401</c:v>
                </c:pt>
                <c:pt idx="18253">
                  <c:v>2.257034543992805</c:v>
                </c:pt>
                <c:pt idx="18254">
                  <c:v>2.2577778888664874</c:v>
                </c:pt>
                <c:pt idx="18255">
                  <c:v>2.2585211243051502</c:v>
                </c:pt>
                <c:pt idx="18256">
                  <c:v>2.2592642477142602</c:v>
                </c:pt>
                <c:pt idx="18257">
                  <c:v>2.2600072565010558</c:v>
                </c:pt>
                <c:pt idx="18258">
                  <c:v>2.2607501480745218</c:v>
                </c:pt>
                <c:pt idx="18259">
                  <c:v>2.2614929198456997</c:v>
                </c:pt>
                <c:pt idx="18260">
                  <c:v>2.2622355692275202</c:v>
                </c:pt>
                <c:pt idx="18261">
                  <c:v>2.2629780936347177</c:v>
                </c:pt>
                <c:pt idx="18262">
                  <c:v>2.2637204904840011</c:v>
                </c:pt>
                <c:pt idx="18263">
                  <c:v>2.2644627571940048</c:v>
                </c:pt>
                <c:pt idx="18264">
                  <c:v>2.2652048911851801</c:v>
                </c:pt>
                <c:pt idx="18265">
                  <c:v>2.2659468898800799</c:v>
                </c:pt>
                <c:pt idx="18266">
                  <c:v>2.26668875070308</c:v>
                </c:pt>
                <c:pt idx="18267">
                  <c:v>2.2674304710805848</c:v>
                </c:pt>
                <c:pt idx="18268">
                  <c:v>2.2681720484408432</c:v>
                </c:pt>
                <c:pt idx="18269">
                  <c:v>2.2689134802141502</c:v>
                </c:pt>
                <c:pt idx="18270">
                  <c:v>2.2696547638328202</c:v>
                </c:pt>
                <c:pt idx="18271">
                  <c:v>2.2703958967310602</c:v>
                </c:pt>
                <c:pt idx="18272">
                  <c:v>2.2711368763451212</c:v>
                </c:pt>
                <c:pt idx="18273">
                  <c:v>2.2718777001132398</c:v>
                </c:pt>
                <c:pt idx="18274">
                  <c:v>2.2726183654756387</c:v>
                </c:pt>
                <c:pt idx="18275">
                  <c:v>2.2733588698745901</c:v>
                </c:pt>
                <c:pt idx="18276">
                  <c:v>2.2740992107543812</c:v>
                </c:pt>
                <c:pt idx="18277">
                  <c:v>2.4480331328897798</c:v>
                </c:pt>
                <c:pt idx="18278">
                  <c:v>2.4486579162157978</c:v>
                </c:pt>
                <c:pt idx="18279">
                  <c:v>2.44928197550656</c:v>
                </c:pt>
                <c:pt idx="18280">
                  <c:v>2.4499053089485998</c:v>
                </c:pt>
                <c:pt idx="18281">
                  <c:v>2.4505279147321999</c:v>
                </c:pt>
                <c:pt idx="18282">
                  <c:v>2.4511497910513298</c:v>
                </c:pt>
                <c:pt idx="18283">
                  <c:v>2.451770936103602</c:v>
                </c:pt>
                <c:pt idx="18284">
                  <c:v>2.452391348090488</c:v>
                </c:pt>
                <c:pt idx="18285">
                  <c:v>2.4530110252169099</c:v>
                </c:pt>
                <c:pt idx="18286">
                  <c:v>2.45362996569175</c:v>
                </c:pt>
                <c:pt idx="18287">
                  <c:v>2.4542481677274797</c:v>
                </c:pt>
                <c:pt idx="18288">
                  <c:v>2.4548656295402878</c:v>
                </c:pt>
                <c:pt idx="18289">
                  <c:v>2.4554823493502167</c:v>
                </c:pt>
                <c:pt idx="18290">
                  <c:v>2.4560983253808195</c:v>
                </c:pt>
                <c:pt idx="18291">
                  <c:v>2.4567135558596598</c:v>
                </c:pt>
                <c:pt idx="18292">
                  <c:v>2.4573280390177668</c:v>
                </c:pt>
                <c:pt idx="18293">
                  <c:v>2.4579417730900999</c:v>
                </c:pt>
                <c:pt idx="18294">
                  <c:v>2.4585547563152899</c:v>
                </c:pt>
                <c:pt idx="18295">
                  <c:v>2.4591669869357387</c:v>
                </c:pt>
                <c:pt idx="18296">
                  <c:v>2.4597784631976367</c:v>
                </c:pt>
                <c:pt idx="18297">
                  <c:v>2.4603891833508778</c:v>
                </c:pt>
                <c:pt idx="18298">
                  <c:v>2.4609991456492</c:v>
                </c:pt>
                <c:pt idx="18299">
                  <c:v>2.4616083483500399</c:v>
                </c:pt>
                <c:pt idx="18300">
                  <c:v>2.4622167897146467</c:v>
                </c:pt>
                <c:pt idx="18301">
                  <c:v>2.46282446800805</c:v>
                </c:pt>
                <c:pt idx="18302">
                  <c:v>2.4634313814990612</c:v>
                </c:pt>
                <c:pt idx="18303">
                  <c:v>2.4640375284603251</c:v>
                </c:pt>
                <c:pt idx="18304">
                  <c:v>2.464642907168094</c:v>
                </c:pt>
                <c:pt idx="18305">
                  <c:v>2.46524751590275</c:v>
                </c:pt>
                <c:pt idx="18306">
                  <c:v>2.4658513529481998</c:v>
                </c:pt>
                <c:pt idx="18307">
                  <c:v>2.4664544165922377</c:v>
                </c:pt>
                <c:pt idx="18308">
                  <c:v>2.4670567051265402</c:v>
                </c:pt>
                <c:pt idx="18309">
                  <c:v>2.4676582168464898</c:v>
                </c:pt>
                <c:pt idx="18310">
                  <c:v>2.4682589500513701</c:v>
                </c:pt>
                <c:pt idx="18311">
                  <c:v>2.4688589030442221</c:v>
                </c:pt>
                <c:pt idx="18312">
                  <c:v>2.4694580741320777</c:v>
                </c:pt>
                <c:pt idx="18313">
                  <c:v>2.4700564616255667</c:v>
                </c:pt>
                <c:pt idx="18314">
                  <c:v>2.47065406383931</c:v>
                </c:pt>
                <c:pt idx="18315">
                  <c:v>2.4712508790917167</c:v>
                </c:pt>
                <c:pt idx="18316">
                  <c:v>2.4718469057050663</c:v>
                </c:pt>
                <c:pt idx="18317">
                  <c:v>2.4724421420055567</c:v>
                </c:pt>
                <c:pt idx="18318">
                  <c:v>2.4730365863230799</c:v>
                </c:pt>
                <c:pt idx="18319">
                  <c:v>2.4736302369915002</c:v>
                </c:pt>
                <c:pt idx="18320">
                  <c:v>2.47422309234853</c:v>
                </c:pt>
                <c:pt idx="18321">
                  <c:v>2.4748151507357177</c:v>
                </c:pt>
                <c:pt idx="18322">
                  <c:v>2.4754064104985081</c:v>
                </c:pt>
                <c:pt idx="18323">
                  <c:v>2.4759968699863002</c:v>
                </c:pt>
                <c:pt idx="18324">
                  <c:v>2.4765865275521901</c:v>
                </c:pt>
                <c:pt idx="18325">
                  <c:v>2.4771753815533</c:v>
                </c:pt>
                <c:pt idx="18326">
                  <c:v>2.4777634303505987</c:v>
                </c:pt>
                <c:pt idx="18327">
                  <c:v>2.4783506723089501</c:v>
                </c:pt>
                <c:pt idx="18328">
                  <c:v>2.4789371057971299</c:v>
                </c:pt>
                <c:pt idx="18329">
                  <c:v>2.4795227291877797</c:v>
                </c:pt>
                <c:pt idx="18330">
                  <c:v>2.4801075408575208</c:v>
                </c:pt>
                <c:pt idx="18331">
                  <c:v>2.48069153918668</c:v>
                </c:pt>
                <c:pt idx="18332">
                  <c:v>2.4812747225598</c:v>
                </c:pt>
                <c:pt idx="18333">
                  <c:v>2.4818570893651177</c:v>
                </c:pt>
                <c:pt idx="18334">
                  <c:v>2.482438637994854</c:v>
                </c:pt>
                <c:pt idx="18335">
                  <c:v>2.4830193668452298</c:v>
                </c:pt>
                <c:pt idx="18336">
                  <c:v>2.4835992743162412</c:v>
                </c:pt>
                <c:pt idx="18337">
                  <c:v>2.4841783588119459</c:v>
                </c:pt>
                <c:pt idx="18338">
                  <c:v>2.4847566187401999</c:v>
                </c:pt>
                <c:pt idx="18339">
                  <c:v>2.4853340525130299</c:v>
                </c:pt>
                <c:pt idx="18340">
                  <c:v>2.4859106585461412</c:v>
                </c:pt>
                <c:pt idx="18341">
                  <c:v>2.4864864352593767</c:v>
                </c:pt>
                <c:pt idx="18342">
                  <c:v>2.4870613810765012</c:v>
                </c:pt>
                <c:pt idx="18343">
                  <c:v>2.4876354944251187</c:v>
                </c:pt>
                <c:pt idx="18344">
                  <c:v>2.4882087737369298</c:v>
                </c:pt>
                <c:pt idx="18345">
                  <c:v>2.4887812174475767</c:v>
                </c:pt>
                <c:pt idx="18346">
                  <c:v>2.4893528239964877</c:v>
                </c:pt>
                <c:pt idx="18347">
                  <c:v>2.4899235918274032</c:v>
                </c:pt>
                <c:pt idx="18348">
                  <c:v>2.49049351938769</c:v>
                </c:pt>
                <c:pt idx="18349">
                  <c:v>2.491062605128914</c:v>
                </c:pt>
                <c:pt idx="18350">
                  <c:v>2.4916308475066202</c:v>
                </c:pt>
                <c:pt idx="18351">
                  <c:v>2.4921982449801798</c:v>
                </c:pt>
                <c:pt idx="18352">
                  <c:v>2.4927647960130987</c:v>
                </c:pt>
                <c:pt idx="18353">
                  <c:v>2.49333049907281</c:v>
                </c:pt>
                <c:pt idx="18354">
                  <c:v>2.4938953526307701</c:v>
                </c:pt>
                <c:pt idx="18355">
                  <c:v>2.4944593551624399</c:v>
                </c:pt>
                <c:pt idx="18356">
                  <c:v>2.4950225051472477</c:v>
                </c:pt>
                <c:pt idx="18357">
                  <c:v>2.4955848010686901</c:v>
                </c:pt>
                <c:pt idx="18358">
                  <c:v>2.4961462414142077</c:v>
                </c:pt>
                <c:pt idx="18359">
                  <c:v>2.4967068246752731</c:v>
                </c:pt>
                <c:pt idx="18360">
                  <c:v>2.4972665493474802</c:v>
                </c:pt>
                <c:pt idx="18361">
                  <c:v>2.4978254139302463</c:v>
                </c:pt>
                <c:pt idx="18362">
                  <c:v>2.4983834169272399</c:v>
                </c:pt>
                <c:pt idx="18363">
                  <c:v>2.4989405568459602</c:v>
                </c:pt>
                <c:pt idx="18364">
                  <c:v>2.4994968321980267</c:v>
                </c:pt>
                <c:pt idx="18365">
                  <c:v>2.50005224149914</c:v>
                </c:pt>
                <c:pt idx="18366">
                  <c:v>2.5006067832689598</c:v>
                </c:pt>
                <c:pt idx="18367">
                  <c:v>2.5011604560312399</c:v>
                </c:pt>
                <c:pt idx="18368">
                  <c:v>2.5017132583137602</c:v>
                </c:pt>
                <c:pt idx="18369">
                  <c:v>2.5022651886483387</c:v>
                </c:pt>
                <c:pt idx="18370">
                  <c:v>2.5028162455708798</c:v>
                </c:pt>
                <c:pt idx="18371">
                  <c:v>2.5033664276213212</c:v>
                </c:pt>
                <c:pt idx="18372">
                  <c:v>2.5039157333436797</c:v>
                </c:pt>
                <c:pt idx="18373">
                  <c:v>2.5044641612860001</c:v>
                </c:pt>
                <c:pt idx="18374">
                  <c:v>2.5050117100004412</c:v>
                </c:pt>
                <c:pt idx="18375">
                  <c:v>2.5055583780431987</c:v>
                </c:pt>
                <c:pt idx="18376">
                  <c:v>2.50610416397455</c:v>
                </c:pt>
                <c:pt idx="18377">
                  <c:v>2.5066490663588281</c:v>
                </c:pt>
                <c:pt idx="18378">
                  <c:v>2.5071930837645602</c:v>
                </c:pt>
                <c:pt idx="18379">
                  <c:v>2.5077362147641802</c:v>
                </c:pt>
                <c:pt idx="18380">
                  <c:v>2.5082784579343098</c:v>
                </c:pt>
                <c:pt idx="18381">
                  <c:v>2.5088198118556702</c:v>
                </c:pt>
                <c:pt idx="18382">
                  <c:v>2.5093602751130399</c:v>
                </c:pt>
                <c:pt idx="18383">
                  <c:v>2.5098998462953359</c:v>
                </c:pt>
                <c:pt idx="18384">
                  <c:v>2.5104385239954787</c:v>
                </c:pt>
                <c:pt idx="18385">
                  <c:v>2.5109763068106301</c:v>
                </c:pt>
                <c:pt idx="18386">
                  <c:v>2.5115131933419677</c:v>
                </c:pt>
                <c:pt idx="18387">
                  <c:v>2.5120491821947457</c:v>
                </c:pt>
                <c:pt idx="18388">
                  <c:v>2.5125842719785298</c:v>
                </c:pt>
                <c:pt idx="18389">
                  <c:v>2.5131184613067101</c:v>
                </c:pt>
                <c:pt idx="18390">
                  <c:v>2.5136517487970447</c:v>
                </c:pt>
                <c:pt idx="18391">
                  <c:v>2.5141841330711667</c:v>
                </c:pt>
                <c:pt idx="18392">
                  <c:v>2.5147156127551198</c:v>
                </c:pt>
                <c:pt idx="18393">
                  <c:v>2.5152461864788314</c:v>
                </c:pt>
                <c:pt idx="18394">
                  <c:v>2.5157758528766201</c:v>
                </c:pt>
                <c:pt idx="18395">
                  <c:v>2.51630461058663</c:v>
                </c:pt>
                <c:pt idx="18396">
                  <c:v>2.5168324582513399</c:v>
                </c:pt>
                <c:pt idx="18397">
                  <c:v>2.5173593945173298</c:v>
                </c:pt>
                <c:pt idx="18398">
                  <c:v>2.5178854180353198</c:v>
                </c:pt>
                <c:pt idx="18399">
                  <c:v>2.5184105274601598</c:v>
                </c:pt>
                <c:pt idx="18400">
                  <c:v>2.5189347214508699</c:v>
                </c:pt>
                <c:pt idx="18401">
                  <c:v>2.5194579986706067</c:v>
                </c:pt>
                <c:pt idx="18402">
                  <c:v>2.5199803577867099</c:v>
                </c:pt>
                <c:pt idx="18403">
                  <c:v>2.5205017974706689</c:v>
                </c:pt>
                <c:pt idx="18404">
                  <c:v>2.5210223163980277</c:v>
                </c:pt>
                <c:pt idx="18405">
                  <c:v>2.5215419132486767</c:v>
                </c:pt>
                <c:pt idx="18406">
                  <c:v>2.5220605867065902</c:v>
                </c:pt>
                <c:pt idx="18407">
                  <c:v>2.5225783354598352</c:v>
                </c:pt>
                <c:pt idx="18408">
                  <c:v>2.5230951582008299</c:v>
                </c:pt>
                <c:pt idx="18409">
                  <c:v>2.5236110536259848</c:v>
                </c:pt>
                <c:pt idx="18410">
                  <c:v>2.5241260204359492</c:v>
                </c:pt>
                <c:pt idx="18411">
                  <c:v>2.5246400573355698</c:v>
                </c:pt>
                <c:pt idx="18412">
                  <c:v>2.5251531630339197</c:v>
                </c:pt>
                <c:pt idx="18413">
                  <c:v>2.5256653362441552</c:v>
                </c:pt>
                <c:pt idx="18414">
                  <c:v>2.5261765756837797</c:v>
                </c:pt>
                <c:pt idx="18415">
                  <c:v>2.5266868800742777</c:v>
                </c:pt>
                <c:pt idx="18416">
                  <c:v>2.527196248141558</c:v>
                </c:pt>
                <c:pt idx="18417">
                  <c:v>2.5277046786154247</c:v>
                </c:pt>
                <c:pt idx="18418">
                  <c:v>2.5282121702301588</c:v>
                </c:pt>
                <c:pt idx="18419">
                  <c:v>2.5287187217241902</c:v>
                </c:pt>
                <c:pt idx="18420">
                  <c:v>2.52922433184008</c:v>
                </c:pt>
                <c:pt idx="18421">
                  <c:v>2.5297289993246177</c:v>
                </c:pt>
                <c:pt idx="18422">
                  <c:v>2.5302327229288277</c:v>
                </c:pt>
                <c:pt idx="18423">
                  <c:v>2.5307355014079689</c:v>
                </c:pt>
                <c:pt idx="18424">
                  <c:v>2.53123733352137</c:v>
                </c:pt>
                <c:pt idx="18425">
                  <c:v>2.5317382180327801</c:v>
                </c:pt>
                <c:pt idx="18426">
                  <c:v>2.5322381537100567</c:v>
                </c:pt>
                <c:pt idx="18427">
                  <c:v>2.53273713932531</c:v>
                </c:pt>
                <c:pt idx="18428">
                  <c:v>2.5332351736548224</c:v>
                </c:pt>
                <c:pt idx="18429">
                  <c:v>2.5337322554792401</c:v>
                </c:pt>
                <c:pt idx="18430">
                  <c:v>2.5342283835832129</c:v>
                </c:pt>
                <c:pt idx="18431">
                  <c:v>2.534723556755949</c:v>
                </c:pt>
                <c:pt idx="18432">
                  <c:v>2.5352177737904902</c:v>
                </c:pt>
                <c:pt idx="18433">
                  <c:v>2.5357110334844597</c:v>
                </c:pt>
                <c:pt idx="18434">
                  <c:v>2.5362033346395281</c:v>
                </c:pt>
                <c:pt idx="18435">
                  <c:v>2.5366946760617477</c:v>
                </c:pt>
                <c:pt idx="18436">
                  <c:v>2.5371850565612801</c:v>
                </c:pt>
                <c:pt idx="18437">
                  <c:v>2.5376744749525901</c:v>
                </c:pt>
                <c:pt idx="18438">
                  <c:v>2.5381629300543977</c:v>
                </c:pt>
                <c:pt idx="18439">
                  <c:v>2.5386504206896747</c:v>
                </c:pt>
                <c:pt idx="18440">
                  <c:v>2.53913694568572</c:v>
                </c:pt>
                <c:pt idx="18441">
                  <c:v>2.5396225038738804</c:v>
                </c:pt>
                <c:pt idx="18442">
                  <c:v>2.5401070940900299</c:v>
                </c:pt>
                <c:pt idx="18443">
                  <c:v>2.5405907151740812</c:v>
                </c:pt>
                <c:pt idx="18444">
                  <c:v>2.5410733659703202</c:v>
                </c:pt>
                <c:pt idx="18445">
                  <c:v>2.5415550453272799</c:v>
                </c:pt>
                <c:pt idx="18446">
                  <c:v>2.5420357520977812</c:v>
                </c:pt>
                <c:pt idx="18447">
                  <c:v>2.5425154851388281</c:v>
                </c:pt>
                <c:pt idx="18448">
                  <c:v>2.5429942433118899</c:v>
                </c:pt>
                <c:pt idx="18449">
                  <c:v>2.5434720254824801</c:v>
                </c:pt>
                <c:pt idx="18450">
                  <c:v>2.5439488305205198</c:v>
                </c:pt>
                <c:pt idx="18451">
                  <c:v>2.5444246573001812</c:v>
                </c:pt>
                <c:pt idx="18452">
                  <c:v>2.5448995046999299</c:v>
                </c:pt>
                <c:pt idx="18453">
                  <c:v>2.5453733716025209</c:v>
                </c:pt>
                <c:pt idx="18454">
                  <c:v>2.5458462568949001</c:v>
                </c:pt>
                <c:pt idx="18455">
                  <c:v>2.5463181594684587</c:v>
                </c:pt>
                <c:pt idx="18456">
                  <c:v>2.5467890782187799</c:v>
                </c:pt>
                <c:pt idx="18457">
                  <c:v>2.5472590120457501</c:v>
                </c:pt>
                <c:pt idx="18458">
                  <c:v>2.5477279598535612</c:v>
                </c:pt>
                <c:pt idx="18459">
                  <c:v>2.5481959205506701</c:v>
                </c:pt>
                <c:pt idx="18460">
                  <c:v>2.5486628930498481</c:v>
                </c:pt>
                <c:pt idx="18461">
                  <c:v>2.54912887626827</c:v>
                </c:pt>
                <c:pt idx="18462">
                  <c:v>2.5495938691272202</c:v>
                </c:pt>
                <c:pt idx="18463">
                  <c:v>2.5500578705524202</c:v>
                </c:pt>
                <c:pt idx="18464">
                  <c:v>2.5505208794738197</c:v>
                </c:pt>
                <c:pt idx="18465">
                  <c:v>2.5509828948257667</c:v>
                </c:pt>
                <c:pt idx="18466">
                  <c:v>2.5514439155468143</c:v>
                </c:pt>
                <c:pt idx="18467">
                  <c:v>2.5519039405799901</c:v>
                </c:pt>
                <c:pt idx="18468">
                  <c:v>2.5523629688724001</c:v>
                </c:pt>
                <c:pt idx="18469">
                  <c:v>2.5528209993756152</c:v>
                </c:pt>
                <c:pt idx="18470">
                  <c:v>2.5532780310455867</c:v>
                </c:pt>
                <c:pt idx="18471">
                  <c:v>2.5537340628424681</c:v>
                </c:pt>
                <c:pt idx="18472">
                  <c:v>2.5541890937305998</c:v>
                </c:pt>
                <c:pt idx="18473">
                  <c:v>2.5546431226789967</c:v>
                </c:pt>
                <c:pt idx="18474">
                  <c:v>2.55509614866074</c:v>
                </c:pt>
                <c:pt idx="18475">
                  <c:v>2.5555481706532532</c:v>
                </c:pt>
                <c:pt idx="18476">
                  <c:v>2.55599918763849</c:v>
                </c:pt>
                <c:pt idx="18477">
                  <c:v>2.5564491986024267</c:v>
                </c:pt>
                <c:pt idx="18478">
                  <c:v>2.55689820253559</c:v>
                </c:pt>
                <c:pt idx="18479">
                  <c:v>2.5573461984327599</c:v>
                </c:pt>
                <c:pt idx="18480">
                  <c:v>2.5577931852930598</c:v>
                </c:pt>
                <c:pt idx="18481">
                  <c:v>2.5582391621199601</c:v>
                </c:pt>
                <c:pt idx="18482">
                  <c:v>2.55868412792127</c:v>
                </c:pt>
                <c:pt idx="18483">
                  <c:v>2.5591280817091198</c:v>
                </c:pt>
                <c:pt idx="18484">
                  <c:v>2.5595710225000001</c:v>
                </c:pt>
                <c:pt idx="18485">
                  <c:v>2.5600129493147277</c:v>
                </c:pt>
                <c:pt idx="18486">
                  <c:v>2.5604538611784702</c:v>
                </c:pt>
                <c:pt idx="18487">
                  <c:v>2.5608937571207773</c:v>
                </c:pt>
                <c:pt idx="18488">
                  <c:v>2.5613326361754098</c:v>
                </c:pt>
                <c:pt idx="18489">
                  <c:v>2.5617704973806701</c:v>
                </c:pt>
                <c:pt idx="18490">
                  <c:v>2.5622073397790968</c:v>
                </c:pt>
                <c:pt idx="18491">
                  <c:v>2.56264316241759</c:v>
                </c:pt>
                <c:pt idx="18492">
                  <c:v>2.5630779643474386</c:v>
                </c:pt>
                <c:pt idx="18493">
                  <c:v>2.5635117446242259</c:v>
                </c:pt>
                <c:pt idx="18494">
                  <c:v>2.5639445023079306</c:v>
                </c:pt>
                <c:pt idx="18495">
                  <c:v>2.5643762364628402</c:v>
                </c:pt>
                <c:pt idx="18496">
                  <c:v>2.5648069461577498</c:v>
                </c:pt>
                <c:pt idx="18497">
                  <c:v>2.5652366304656398</c:v>
                </c:pt>
                <c:pt idx="18498">
                  <c:v>2.5656652884639501</c:v>
                </c:pt>
                <c:pt idx="18499">
                  <c:v>2.5660929192344377</c:v>
                </c:pt>
                <c:pt idx="18500">
                  <c:v>2.5665195218632477</c:v>
                </c:pt>
                <c:pt idx="18501">
                  <c:v>2.5669450954408499</c:v>
                </c:pt>
                <c:pt idx="18502">
                  <c:v>2.5673696390622101</c:v>
                </c:pt>
                <c:pt idx="18503">
                  <c:v>2.5677931518265247</c:v>
                </c:pt>
                <c:pt idx="18504">
                  <c:v>2.56821563283729</c:v>
                </c:pt>
                <c:pt idx="18505">
                  <c:v>2.5686370812026618</c:v>
                </c:pt>
                <c:pt idx="18506">
                  <c:v>2.5690574960348367</c:v>
                </c:pt>
                <c:pt idx="18507">
                  <c:v>2.5694768764506501</c:v>
                </c:pt>
                <c:pt idx="18508">
                  <c:v>2.5698952215711501</c:v>
                </c:pt>
                <c:pt idx="18509">
                  <c:v>2.57031253052183</c:v>
                </c:pt>
                <c:pt idx="18510">
                  <c:v>2.5707288024325412</c:v>
                </c:pt>
                <c:pt idx="18511">
                  <c:v>2.57114403643748</c:v>
                </c:pt>
                <c:pt idx="18512">
                  <c:v>2.5715582316752768</c:v>
                </c:pt>
                <c:pt idx="18513">
                  <c:v>2.5719713872889498</c:v>
                </c:pt>
                <c:pt idx="18514">
                  <c:v>2.5723835024258199</c:v>
                </c:pt>
                <c:pt idx="18515">
                  <c:v>2.5727945762376612</c:v>
                </c:pt>
                <c:pt idx="18516">
                  <c:v>2.5732046078805899</c:v>
                </c:pt>
                <c:pt idx="18517">
                  <c:v>2.5736135965151501</c:v>
                </c:pt>
                <c:pt idx="18518">
                  <c:v>2.5740215413062564</c:v>
                </c:pt>
                <c:pt idx="18519">
                  <c:v>2.5744284414231187</c:v>
                </c:pt>
                <c:pt idx="18520">
                  <c:v>2.5748342960395099</c:v>
                </c:pt>
                <c:pt idx="18521">
                  <c:v>2.5752391043334377</c:v>
                </c:pt>
                <c:pt idx="18522">
                  <c:v>2.5756428654874077</c:v>
                </c:pt>
                <c:pt idx="18523">
                  <c:v>2.5760455786881988</c:v>
                </c:pt>
                <c:pt idx="18524">
                  <c:v>2.5764472431271477</c:v>
                </c:pt>
                <c:pt idx="18525">
                  <c:v>2.5768478579997987</c:v>
                </c:pt>
                <c:pt idx="18526">
                  <c:v>2.5772474225061988</c:v>
                </c:pt>
                <c:pt idx="18527">
                  <c:v>2.5776459358507227</c:v>
                </c:pt>
                <c:pt idx="18528">
                  <c:v>2.5780433972423098</c:v>
                </c:pt>
                <c:pt idx="18529">
                  <c:v>2.5784398058940501</c:v>
                </c:pt>
                <c:pt idx="18530">
                  <c:v>2.5788351610235667</c:v>
                </c:pt>
                <c:pt idx="18531">
                  <c:v>2.5792294618528877</c:v>
                </c:pt>
                <c:pt idx="18532">
                  <c:v>2.5796227076084102</c:v>
                </c:pt>
                <c:pt idx="18533">
                  <c:v>2.5800148975209418</c:v>
                </c:pt>
                <c:pt idx="18534">
                  <c:v>2.5804060308255998</c:v>
                </c:pt>
                <c:pt idx="18535">
                  <c:v>2.5807961067621012</c:v>
                </c:pt>
                <c:pt idx="18536">
                  <c:v>2.58118512457435</c:v>
                </c:pt>
                <c:pt idx="18537">
                  <c:v>2.5815730835107997</c:v>
                </c:pt>
                <c:pt idx="18538">
                  <c:v>2.5819599828242477</c:v>
                </c:pt>
                <c:pt idx="18539">
                  <c:v>2.5823458217719</c:v>
                </c:pt>
                <c:pt idx="18540">
                  <c:v>2.5827305996153602</c:v>
                </c:pt>
                <c:pt idx="18541">
                  <c:v>2.5831143156206782</c:v>
                </c:pt>
                <c:pt idx="18542">
                  <c:v>2.5834969690581877</c:v>
                </c:pt>
                <c:pt idx="18543">
                  <c:v>2.5838785592028</c:v>
                </c:pt>
                <c:pt idx="18544">
                  <c:v>2.5842590853337177</c:v>
                </c:pt>
                <c:pt idx="18545">
                  <c:v>2.5846385467346011</c:v>
                </c:pt>
                <c:pt idx="18546">
                  <c:v>2.5850169426934602</c:v>
                </c:pt>
                <c:pt idx="18547">
                  <c:v>2.5853942725028247</c:v>
                </c:pt>
                <c:pt idx="18548">
                  <c:v>2.58577053545942</c:v>
                </c:pt>
                <c:pt idx="18549">
                  <c:v>2.5861457308646467</c:v>
                </c:pt>
                <c:pt idx="18550">
                  <c:v>2.5865198580241602</c:v>
                </c:pt>
                <c:pt idx="18551">
                  <c:v>2.5868929162480168</c:v>
                </c:pt>
                <c:pt idx="18552">
                  <c:v>2.5872649048507701</c:v>
                </c:pt>
                <c:pt idx="18553">
                  <c:v>2.5876358231512877</c:v>
                </c:pt>
                <c:pt idx="18554">
                  <c:v>2.5880056704729402</c:v>
                </c:pt>
                <c:pt idx="18555">
                  <c:v>2.5883744461434448</c:v>
                </c:pt>
                <c:pt idx="18556">
                  <c:v>2.5887421494949101</c:v>
                </c:pt>
                <c:pt idx="18557">
                  <c:v>2.58910877986396</c:v>
                </c:pt>
                <c:pt idx="18558">
                  <c:v>2.5894743365915498</c:v>
                </c:pt>
                <c:pt idx="18559">
                  <c:v>2.5898388190230577</c:v>
                </c:pt>
                <c:pt idx="18560">
                  <c:v>2.5902022265082967</c:v>
                </c:pt>
                <c:pt idx="18561">
                  <c:v>2.5905645584015358</c:v>
                </c:pt>
                <c:pt idx="18562">
                  <c:v>2.5909258140612397</c:v>
                </c:pt>
                <c:pt idx="18563">
                  <c:v>2.5912859928506187</c:v>
                </c:pt>
                <c:pt idx="18564">
                  <c:v>2.5916450941370481</c:v>
                </c:pt>
                <c:pt idx="18565">
                  <c:v>2.59200311729249</c:v>
                </c:pt>
                <c:pt idx="18566">
                  <c:v>2.5923600616931397</c:v>
                </c:pt>
                <c:pt idx="18567">
                  <c:v>2.5927159267197015</c:v>
                </c:pt>
                <c:pt idx="18568">
                  <c:v>2.5930707117574245</c:v>
                </c:pt>
                <c:pt idx="18569">
                  <c:v>2.5934244161956599</c:v>
                </c:pt>
                <c:pt idx="18570">
                  <c:v>2.59377703942847</c:v>
                </c:pt>
                <c:pt idx="18571">
                  <c:v>2.5941285808542101</c:v>
                </c:pt>
                <c:pt idx="18572">
                  <c:v>2.5944790398756377</c:v>
                </c:pt>
                <c:pt idx="18573">
                  <c:v>2.5948284158999777</c:v>
                </c:pt>
                <c:pt idx="18574">
                  <c:v>2.5951767083388502</c:v>
                </c:pt>
                <c:pt idx="18575">
                  <c:v>2.5955239166082587</c:v>
                </c:pt>
                <c:pt idx="18576">
                  <c:v>2.5958700401286667</c:v>
                </c:pt>
                <c:pt idx="18577">
                  <c:v>2.5962150783249398</c:v>
                </c:pt>
                <c:pt idx="18578">
                  <c:v>2.5965590306263597</c:v>
                </c:pt>
                <c:pt idx="18579">
                  <c:v>2.5969018964666102</c:v>
                </c:pt>
                <c:pt idx="18580">
                  <c:v>2.5972436752837997</c:v>
                </c:pt>
                <c:pt idx="18581">
                  <c:v>2.5975843665205489</c:v>
                </c:pt>
                <c:pt idx="18582">
                  <c:v>2.59792396962365</c:v>
                </c:pt>
                <c:pt idx="18583">
                  <c:v>2.5982624840445347</c:v>
                </c:pt>
                <c:pt idx="18584">
                  <c:v>2.5985999092390597</c:v>
                </c:pt>
                <c:pt idx="18585">
                  <c:v>2.5989362446673647</c:v>
                </c:pt>
                <c:pt idx="18586">
                  <c:v>2.5992714897939377</c:v>
                </c:pt>
                <c:pt idx="18587">
                  <c:v>2.59960564408799</c:v>
                </c:pt>
                <c:pt idx="18588">
                  <c:v>2.5999387070228601</c:v>
                </c:pt>
                <c:pt idx="18589">
                  <c:v>2.6002706780764586</c:v>
                </c:pt>
                <c:pt idx="18590">
                  <c:v>2.6006015567310117</c:v>
                </c:pt>
                <c:pt idx="18591">
                  <c:v>2.6009313424732117</c:v>
                </c:pt>
                <c:pt idx="18592">
                  <c:v>2.6012600347941177</c:v>
                </c:pt>
                <c:pt idx="18593">
                  <c:v>2.6015876331893599</c:v>
                </c:pt>
                <c:pt idx="18594">
                  <c:v>2.6019141371587877</c:v>
                </c:pt>
                <c:pt idx="18595">
                  <c:v>2.6022395462067802</c:v>
                </c:pt>
                <c:pt idx="18596">
                  <c:v>2.6025638598420602</c:v>
                </c:pt>
                <c:pt idx="18597">
                  <c:v>2.6028870775778099</c:v>
                </c:pt>
                <c:pt idx="18598">
                  <c:v>2.6032091989316202</c:v>
                </c:pt>
                <c:pt idx="18599">
                  <c:v>2.6035302234255089</c:v>
                </c:pt>
                <c:pt idx="18600">
                  <c:v>2.60385015058581</c:v>
                </c:pt>
                <c:pt idx="18601">
                  <c:v>2.6041689799434198</c:v>
                </c:pt>
                <c:pt idx="18602">
                  <c:v>2.6044867110335401</c:v>
                </c:pt>
                <c:pt idx="18603">
                  <c:v>2.60480334339581</c:v>
                </c:pt>
                <c:pt idx="18604">
                  <c:v>2.6051188765742901</c:v>
                </c:pt>
                <c:pt idx="18605">
                  <c:v>2.6054333101174612</c:v>
                </c:pt>
                <c:pt idx="18606">
                  <c:v>2.6057466435781467</c:v>
                </c:pt>
                <c:pt idx="18607">
                  <c:v>2.6060588765136568</c:v>
                </c:pt>
                <c:pt idx="18608">
                  <c:v>2.6063700084857202</c:v>
                </c:pt>
                <c:pt idx="18609">
                  <c:v>2.6066800390603677</c:v>
                </c:pt>
                <c:pt idx="18610">
                  <c:v>2.6069889678081397</c:v>
                </c:pt>
                <c:pt idx="18611">
                  <c:v>2.6072967943039602</c:v>
                </c:pt>
                <c:pt idx="18612">
                  <c:v>2.6076035181271586</c:v>
                </c:pt>
                <c:pt idx="18613">
                  <c:v>2.6079091388614</c:v>
                </c:pt>
                <c:pt idx="18614">
                  <c:v>2.6082136560948301</c:v>
                </c:pt>
                <c:pt idx="18615">
                  <c:v>2.6085170694200412</c:v>
                </c:pt>
                <c:pt idx="18616">
                  <c:v>2.6088193784339402</c:v>
                </c:pt>
                <c:pt idx="18617">
                  <c:v>2.6091205827378889</c:v>
                </c:pt>
                <c:pt idx="18618">
                  <c:v>2.6094206819375612</c:v>
                </c:pt>
                <c:pt idx="18619">
                  <c:v>2.60971967564319</c:v>
                </c:pt>
                <c:pt idx="18620">
                  <c:v>2.6100175634692797</c:v>
                </c:pt>
                <c:pt idx="18621">
                  <c:v>2.6103143450348001</c:v>
                </c:pt>
                <c:pt idx="18622">
                  <c:v>2.6106100199630977</c:v>
                </c:pt>
                <c:pt idx="18623">
                  <c:v>2.610904587881945</c:v>
                </c:pt>
                <c:pt idx="18624">
                  <c:v>2.6111980484234012</c:v>
                </c:pt>
                <c:pt idx="18625">
                  <c:v>2.6114904012240787</c:v>
                </c:pt>
                <c:pt idx="18626">
                  <c:v>2.6117816459249212</c:v>
                </c:pt>
                <c:pt idx="18627">
                  <c:v>2.61207178217126</c:v>
                </c:pt>
                <c:pt idx="18628">
                  <c:v>2.6123608096128077</c:v>
                </c:pt>
                <c:pt idx="18629">
                  <c:v>2.6126487279036748</c:v>
                </c:pt>
                <c:pt idx="18630">
                  <c:v>2.61293553670248</c:v>
                </c:pt>
                <c:pt idx="18631">
                  <c:v>2.6132212356720412</c:v>
                </c:pt>
                <c:pt idx="18632">
                  <c:v>2.6135058244796587</c:v>
                </c:pt>
                <c:pt idx="18633">
                  <c:v>2.6137893027970889</c:v>
                </c:pt>
                <c:pt idx="18634">
                  <c:v>2.6140716703003299</c:v>
                </c:pt>
                <c:pt idx="18635">
                  <c:v>2.6143529266699197</c:v>
                </c:pt>
                <c:pt idx="18636">
                  <c:v>2.6146330715907</c:v>
                </c:pt>
                <c:pt idx="18637">
                  <c:v>2.6149121047519301</c:v>
                </c:pt>
                <c:pt idx="18638">
                  <c:v>2.61519002584722</c:v>
                </c:pt>
                <c:pt idx="18639">
                  <c:v>2.615466834574562</c:v>
                </c:pt>
                <c:pt idx="18640">
                  <c:v>2.6157425306364477</c:v>
                </c:pt>
                <c:pt idx="18641">
                  <c:v>2.6160171137395767</c:v>
                </c:pt>
                <c:pt idx="18642">
                  <c:v>2.6162905835951387</c:v>
                </c:pt>
                <c:pt idx="18643">
                  <c:v>2.6165629399186332</c:v>
                </c:pt>
                <c:pt idx="18644">
                  <c:v>2.6168341824301198</c:v>
                </c:pt>
                <c:pt idx="18645">
                  <c:v>2.6171043108537702</c:v>
                </c:pt>
                <c:pt idx="18646">
                  <c:v>2.6173733249183</c:v>
                </c:pt>
                <c:pt idx="18647">
                  <c:v>2.6176412243567597</c:v>
                </c:pt>
                <c:pt idx="18648">
                  <c:v>2.6179080089066002</c:v>
                </c:pt>
                <c:pt idx="18649">
                  <c:v>2.6181736783095899</c:v>
                </c:pt>
                <c:pt idx="18650">
                  <c:v>2.6184382323119402</c:v>
                </c:pt>
                <c:pt idx="18651">
                  <c:v>2.6187016706641701</c:v>
                </c:pt>
                <c:pt idx="18652">
                  <c:v>2.6189639931211977</c:v>
                </c:pt>
                <c:pt idx="18653">
                  <c:v>2.6192251994423477</c:v>
                </c:pt>
                <c:pt idx="18654">
                  <c:v>2.6194852893912177</c:v>
                </c:pt>
                <c:pt idx="18655">
                  <c:v>2.61974426273586</c:v>
                </c:pt>
                <c:pt idx="18656">
                  <c:v>2.6200021192486367</c:v>
                </c:pt>
                <c:pt idx="18657">
                  <c:v>2.6202588587063418</c:v>
                </c:pt>
                <c:pt idx="18658">
                  <c:v>2.6205144808899812</c:v>
                </c:pt>
                <c:pt idx="18659">
                  <c:v>2.6207689855850997</c:v>
                </c:pt>
                <c:pt idx="18660">
                  <c:v>2.6210223725815212</c:v>
                </c:pt>
                <c:pt idx="18661">
                  <c:v>2.6212746416734212</c:v>
                </c:pt>
                <c:pt idx="18662">
                  <c:v>2.6215257926593489</c:v>
                </c:pt>
                <c:pt idx="18663">
                  <c:v>2.6217758253421501</c:v>
                </c:pt>
                <c:pt idx="18664">
                  <c:v>2.6220247395291398</c:v>
                </c:pt>
                <c:pt idx="18665">
                  <c:v>2.6222725350318967</c:v>
                </c:pt>
                <c:pt idx="18666">
                  <c:v>2.6225192116664089</c:v>
                </c:pt>
                <c:pt idx="18667">
                  <c:v>2.6227647692528802</c:v>
                </c:pt>
                <c:pt idx="18668">
                  <c:v>2.6230092076160818</c:v>
                </c:pt>
                <c:pt idx="18669">
                  <c:v>2.6232525265848867</c:v>
                </c:pt>
                <c:pt idx="18670">
                  <c:v>2.623494725992765</c:v>
                </c:pt>
                <c:pt idx="18671">
                  <c:v>2.6237358056772959</c:v>
                </c:pt>
                <c:pt idx="18672">
                  <c:v>2.6239757654805489</c:v>
                </c:pt>
                <c:pt idx="18673">
                  <c:v>2.62421460524885</c:v>
                </c:pt>
                <c:pt idx="18674">
                  <c:v>2.6244523248329701</c:v>
                </c:pt>
                <c:pt idx="18675">
                  <c:v>2.6246889240879101</c:v>
                </c:pt>
                <c:pt idx="18676">
                  <c:v>2.6249244028730412</c:v>
                </c:pt>
                <c:pt idx="18677">
                  <c:v>2.6251587610520812</c:v>
                </c:pt>
                <c:pt idx="18678">
                  <c:v>2.6253919984930802</c:v>
                </c:pt>
                <c:pt idx="18679">
                  <c:v>2.6256241150683701</c:v>
                </c:pt>
                <c:pt idx="18680">
                  <c:v>2.6258551106546522</c:v>
                </c:pt>
                <c:pt idx="18681">
                  <c:v>2.6260849851330197</c:v>
                </c:pt>
                <c:pt idx="18682">
                  <c:v>2.62631373838876</c:v>
                </c:pt>
                <c:pt idx="18683">
                  <c:v>2.6265413703115499</c:v>
                </c:pt>
                <c:pt idx="18684">
                  <c:v>2.6267678807954002</c:v>
                </c:pt>
                <c:pt idx="18685">
                  <c:v>2.6269932697386</c:v>
                </c:pt>
                <c:pt idx="18686">
                  <c:v>2.6272175370438</c:v>
                </c:pt>
                <c:pt idx="18687">
                  <c:v>2.6274406826179759</c:v>
                </c:pt>
                <c:pt idx="18688">
                  <c:v>2.6276627063723326</c:v>
                </c:pt>
                <c:pt idx="18689">
                  <c:v>2.6278836082224539</c:v>
                </c:pt>
                <c:pt idx="18690">
                  <c:v>2.6281033880882099</c:v>
                </c:pt>
                <c:pt idx="18691">
                  <c:v>2.6283220458938499</c:v>
                </c:pt>
                <c:pt idx="18692">
                  <c:v>2.6285395815678689</c:v>
                </c:pt>
                <c:pt idx="18693">
                  <c:v>2.6287559950429902</c:v>
                </c:pt>
                <c:pt idx="18694">
                  <c:v>2.6289712862564447</c:v>
                </c:pt>
                <c:pt idx="18695">
                  <c:v>2.62918545514948</c:v>
                </c:pt>
                <c:pt idx="18696">
                  <c:v>2.6293985016679691</c:v>
                </c:pt>
                <c:pt idx="18697">
                  <c:v>2.6296104257617587</c:v>
                </c:pt>
                <c:pt idx="18698">
                  <c:v>2.6298212273852699</c:v>
                </c:pt>
                <c:pt idx="18699">
                  <c:v>2.6300309064970402</c:v>
                </c:pt>
                <c:pt idx="18700">
                  <c:v>2.6302394630599677</c:v>
                </c:pt>
                <c:pt idx="18701">
                  <c:v>2.6304468970412067</c:v>
                </c:pt>
                <c:pt idx="18702">
                  <c:v>2.6306532084122298</c:v>
                </c:pt>
                <c:pt idx="18703">
                  <c:v>2.6308583971487338</c:v>
                </c:pt>
                <c:pt idx="18704">
                  <c:v>2.6310624632308093</c:v>
                </c:pt>
                <c:pt idx="18705">
                  <c:v>2.6312654066427767</c:v>
                </c:pt>
                <c:pt idx="18706">
                  <c:v>2.6314672273731468</c:v>
                </c:pt>
                <c:pt idx="18707">
                  <c:v>2.6316679254147752</c:v>
                </c:pt>
                <c:pt idx="18708">
                  <c:v>2.6318675007648977</c:v>
                </c:pt>
                <c:pt idx="18709">
                  <c:v>2.6320659534247732</c:v>
                </c:pt>
                <c:pt idx="18710">
                  <c:v>2.632263283400234</c:v>
                </c:pt>
                <c:pt idx="18711">
                  <c:v>2.6324594907011147</c:v>
                </c:pt>
                <c:pt idx="18712">
                  <c:v>2.6326545753417077</c:v>
                </c:pt>
                <c:pt idx="18713">
                  <c:v>2.6328485373403967</c:v>
                </c:pt>
                <c:pt idx="18714">
                  <c:v>2.6330413767199801</c:v>
                </c:pt>
                <c:pt idx="18715">
                  <c:v>2.6332330935074202</c:v>
                </c:pt>
                <c:pt idx="18716">
                  <c:v>2.6334236877339499</c:v>
                </c:pt>
                <c:pt idx="18717">
                  <c:v>2.63361315943511</c:v>
                </c:pt>
                <c:pt idx="18718">
                  <c:v>2.6338015086506412</c:v>
                </c:pt>
                <c:pt idx="18719">
                  <c:v>2.6339887354245501</c:v>
                </c:pt>
                <c:pt idx="18720">
                  <c:v>2.6341748398050799</c:v>
                </c:pt>
                <c:pt idx="18721">
                  <c:v>2.6343598218447277</c:v>
                </c:pt>
                <c:pt idx="18722">
                  <c:v>2.6345436816002477</c:v>
                </c:pt>
                <c:pt idx="18723">
                  <c:v>2.6347264191325999</c:v>
                </c:pt>
                <c:pt idx="18724">
                  <c:v>2.6349080345070197</c:v>
                </c:pt>
                <c:pt idx="18725">
                  <c:v>2.6350885277929401</c:v>
                </c:pt>
                <c:pt idx="18726">
                  <c:v>2.6352678990640377</c:v>
                </c:pt>
                <c:pt idx="18727">
                  <c:v>2.6354461483982567</c:v>
                </c:pt>
                <c:pt idx="18728">
                  <c:v>2.6356232758777498</c:v>
                </c:pt>
                <c:pt idx="18729">
                  <c:v>2.6357992815888398</c:v>
                </c:pt>
                <c:pt idx="18730">
                  <c:v>2.63597416562214</c:v>
                </c:pt>
                <c:pt idx="18731">
                  <c:v>2.6361479280724698</c:v>
                </c:pt>
                <c:pt idx="18732">
                  <c:v>2.6363205690388467</c:v>
                </c:pt>
                <c:pt idx="18733">
                  <c:v>2.63649208862453</c:v>
                </c:pt>
                <c:pt idx="18734">
                  <c:v>2.6366624869369577</c:v>
                </c:pt>
                <c:pt idx="18735">
                  <c:v>2.6368317640878098</c:v>
                </c:pt>
                <c:pt idx="18736">
                  <c:v>2.6369999201929701</c:v>
                </c:pt>
                <c:pt idx="18737">
                  <c:v>2.6371669553725012</c:v>
                </c:pt>
                <c:pt idx="18738">
                  <c:v>2.6373328697507001</c:v>
                </c:pt>
                <c:pt idx="18739">
                  <c:v>2.6374976634560401</c:v>
                </c:pt>
                <c:pt idx="18740">
                  <c:v>2.6376613366212101</c:v>
                </c:pt>
                <c:pt idx="18741">
                  <c:v>2.6378238893830797</c:v>
                </c:pt>
                <c:pt idx="18742">
                  <c:v>2.6379853218827201</c:v>
                </c:pt>
                <c:pt idx="18743">
                  <c:v>2.6381456342653777</c:v>
                </c:pt>
                <c:pt idx="18744">
                  <c:v>2.6383048266805202</c:v>
                </c:pt>
                <c:pt idx="18745">
                  <c:v>2.6384628992817167</c:v>
                </c:pt>
                <c:pt idx="18746">
                  <c:v>2.63861985222684</c:v>
                </c:pt>
                <c:pt idx="18747">
                  <c:v>2.6387756856778277</c:v>
                </c:pt>
                <c:pt idx="18748">
                  <c:v>2.63893039980087</c:v>
                </c:pt>
                <c:pt idx="18749">
                  <c:v>2.6390839947662768</c:v>
                </c:pt>
                <c:pt idx="18750">
                  <c:v>2.6392364707485587</c:v>
                </c:pt>
                <c:pt idx="18751">
                  <c:v>2.6393878279264218</c:v>
                </c:pt>
                <c:pt idx="18752">
                  <c:v>2.6395380664826011</c:v>
                </c:pt>
                <c:pt idx="18753">
                  <c:v>2.6396871866041787</c:v>
                </c:pt>
                <c:pt idx="18754">
                  <c:v>2.6398351884822877</c:v>
                </c:pt>
                <c:pt idx="18755">
                  <c:v>2.6399820723122298</c:v>
                </c:pt>
                <c:pt idx="18756">
                  <c:v>2.640127838293489</c:v>
                </c:pt>
                <c:pt idx="18757">
                  <c:v>2.6402724866295997</c:v>
                </c:pt>
                <c:pt idx="18758">
                  <c:v>2.6404160175284002</c:v>
                </c:pt>
                <c:pt idx="18759">
                  <c:v>2.6405584312017667</c:v>
                </c:pt>
                <c:pt idx="18760">
                  <c:v>2.6406997278657411</c:v>
                </c:pt>
                <c:pt idx="18761">
                  <c:v>2.6408399077405011</c:v>
                </c:pt>
                <c:pt idx="18762">
                  <c:v>2.6409789710503402</c:v>
                </c:pt>
                <c:pt idx="18763">
                  <c:v>2.6411169180237399</c:v>
                </c:pt>
                <c:pt idx="18764">
                  <c:v>2.6412537488932601</c:v>
                </c:pt>
                <c:pt idx="18765">
                  <c:v>2.6413894638955902</c:v>
                </c:pt>
                <c:pt idx="18766">
                  <c:v>2.6415240632716048</c:v>
                </c:pt>
                <c:pt idx="18767">
                  <c:v>2.6416575472661412</c:v>
                </c:pt>
                <c:pt idx="18768">
                  <c:v>2.64178991612836</c:v>
                </c:pt>
                <c:pt idx="18769">
                  <c:v>2.6419211701114218</c:v>
                </c:pt>
                <c:pt idx="18770">
                  <c:v>2.64205130947252</c:v>
                </c:pt>
                <c:pt idx="18771">
                  <c:v>2.6421803344731467</c:v>
                </c:pt>
                <c:pt idx="18772">
                  <c:v>2.6423082453787599</c:v>
                </c:pt>
                <c:pt idx="18773">
                  <c:v>2.6424350424589602</c:v>
                </c:pt>
                <c:pt idx="18774">
                  <c:v>2.6425607259874457</c:v>
                </c:pt>
                <c:pt idx="18775">
                  <c:v>2.64268529624194</c:v>
                </c:pt>
                <c:pt idx="18776">
                  <c:v>2.6428087535043998</c:v>
                </c:pt>
                <c:pt idx="18777">
                  <c:v>2.6429310980607812</c:v>
                </c:pt>
                <c:pt idx="18778">
                  <c:v>2.3799460513922477</c:v>
                </c:pt>
                <c:pt idx="18779">
                  <c:v>2.3795364513453099</c:v>
                </c:pt>
                <c:pt idx="18780">
                  <c:v>2.3791270388395902</c:v>
                </c:pt>
                <c:pt idx="18781">
                  <c:v>2.37871781500679</c:v>
                </c:pt>
                <c:pt idx="18782">
                  <c:v>2.37830878097648</c:v>
                </c:pt>
                <c:pt idx="18783">
                  <c:v>2.3778999378760877</c:v>
                </c:pt>
                <c:pt idx="18784">
                  <c:v>2.3774912868308999</c:v>
                </c:pt>
                <c:pt idx="18785">
                  <c:v>2.3770828289640398</c:v>
                </c:pt>
                <c:pt idx="18786">
                  <c:v>2.37667456539651</c:v>
                </c:pt>
                <c:pt idx="18787">
                  <c:v>2.3762664972471099</c:v>
                </c:pt>
                <c:pt idx="18788">
                  <c:v>2.3758586256325724</c:v>
                </c:pt>
                <c:pt idx="18789">
                  <c:v>2.3754509516674598</c:v>
                </c:pt>
                <c:pt idx="18790">
                  <c:v>2.3750434764640245</c:v>
                </c:pt>
                <c:pt idx="18791">
                  <c:v>2.3746362011326299</c:v>
                </c:pt>
                <c:pt idx="18792">
                  <c:v>2.3742291267812177</c:v>
                </c:pt>
                <c:pt idx="18793">
                  <c:v>2.3738222545157197</c:v>
                </c:pt>
                <c:pt idx="18794">
                  <c:v>2.3734155854398424</c:v>
                </c:pt>
                <c:pt idx="18795">
                  <c:v>2.3730091206551824</c:v>
                </c:pt>
                <c:pt idx="18796">
                  <c:v>2.3726028612611367</c:v>
                </c:pt>
                <c:pt idx="18797">
                  <c:v>2.3721968083549099</c:v>
                </c:pt>
                <c:pt idx="18798">
                  <c:v>2.3717909630315277</c:v>
                </c:pt>
                <c:pt idx="18799">
                  <c:v>2.3713853263838653</c:v>
                </c:pt>
                <c:pt idx="18800">
                  <c:v>2.3709798995026987</c:v>
                </c:pt>
                <c:pt idx="18801">
                  <c:v>2.37057468347647</c:v>
                </c:pt>
                <c:pt idx="18802">
                  <c:v>2.3701696793915397</c:v>
                </c:pt>
                <c:pt idx="18803">
                  <c:v>2.3697648883320812</c:v>
                </c:pt>
                <c:pt idx="18804">
                  <c:v>2.3693603113800301</c:v>
                </c:pt>
                <c:pt idx="18805">
                  <c:v>2.3689559496152177</c:v>
                </c:pt>
                <c:pt idx="18806">
                  <c:v>2.36855180411525</c:v>
                </c:pt>
                <c:pt idx="18807">
                  <c:v>2.3681478759555201</c:v>
                </c:pt>
                <c:pt idx="18808">
                  <c:v>2.36774416620925</c:v>
                </c:pt>
                <c:pt idx="18809">
                  <c:v>2.3673406759474802</c:v>
                </c:pt>
                <c:pt idx="18810">
                  <c:v>2.3669374062390398</c:v>
                </c:pt>
                <c:pt idx="18811">
                  <c:v>2.3665343581506013</c:v>
                </c:pt>
                <c:pt idx="18812">
                  <c:v>2.3661315327465409</c:v>
                </c:pt>
                <c:pt idx="18813">
                  <c:v>2.3657289310890977</c:v>
                </c:pt>
                <c:pt idx="18814">
                  <c:v>2.3653265542383899</c:v>
                </c:pt>
                <c:pt idx="18815">
                  <c:v>2.3649244032522199</c:v>
                </c:pt>
                <c:pt idx="18816">
                  <c:v>2.3645224791862067</c:v>
                </c:pt>
                <c:pt idx="18817">
                  <c:v>2.36412078309379</c:v>
                </c:pt>
                <c:pt idx="18818">
                  <c:v>2.36371931602618</c:v>
                </c:pt>
                <c:pt idx="18819">
                  <c:v>2.3633180790324002</c:v>
                </c:pt>
                <c:pt idx="18820">
                  <c:v>2.3629170731592177</c:v>
                </c:pt>
                <c:pt idx="18821">
                  <c:v>2.3625162994512667</c:v>
                </c:pt>
                <c:pt idx="18822">
                  <c:v>2.3621157589508801</c:v>
                </c:pt>
                <c:pt idx="18823">
                  <c:v>2.3617154526982267</c:v>
                </c:pt>
                <c:pt idx="18824">
                  <c:v>2.3613153817312598</c:v>
                </c:pt>
                <c:pt idx="18825">
                  <c:v>2.3609155470856802</c:v>
                </c:pt>
                <c:pt idx="18826">
                  <c:v>2.3605159497949799</c:v>
                </c:pt>
                <c:pt idx="18827">
                  <c:v>2.3601165908904602</c:v>
                </c:pt>
                <c:pt idx="18828">
                  <c:v>2.35971747140115</c:v>
                </c:pt>
                <c:pt idx="18829">
                  <c:v>2.3593185923538624</c:v>
                </c:pt>
                <c:pt idx="18830">
                  <c:v>2.3589199547732767</c:v>
                </c:pt>
                <c:pt idx="18831">
                  <c:v>2.3585215596817299</c:v>
                </c:pt>
                <c:pt idx="18832">
                  <c:v>2.3581234080993299</c:v>
                </c:pt>
                <c:pt idx="18833">
                  <c:v>2.3577255010440301</c:v>
                </c:pt>
                <c:pt idx="18834">
                  <c:v>2.3573278395315098</c:v>
                </c:pt>
                <c:pt idx="18835">
                  <c:v>2.3569304245751752</c:v>
                </c:pt>
                <c:pt idx="18836">
                  <c:v>2.3565332571863786</c:v>
                </c:pt>
                <c:pt idx="18837">
                  <c:v>2.35613633837391</c:v>
                </c:pt>
                <c:pt idx="18838">
                  <c:v>2.3557396691446377</c:v>
                </c:pt>
                <c:pt idx="18839">
                  <c:v>2.3553432505030267</c:v>
                </c:pt>
                <c:pt idx="18840">
                  <c:v>2.35494708345135</c:v>
                </c:pt>
                <c:pt idx="18841">
                  <c:v>2.3545511689896199</c:v>
                </c:pt>
                <c:pt idx="18842">
                  <c:v>2.35415550811563</c:v>
                </c:pt>
                <c:pt idx="18843">
                  <c:v>2.3537601018248977</c:v>
                </c:pt>
                <c:pt idx="18844">
                  <c:v>2.3533649511107302</c:v>
                </c:pt>
                <c:pt idx="18845">
                  <c:v>2.3529700569641667</c:v>
                </c:pt>
                <c:pt idx="18846">
                  <c:v>2.3525754203739595</c:v>
                </c:pt>
                <c:pt idx="18847">
                  <c:v>2.3521810423267802</c:v>
                </c:pt>
                <c:pt idx="18848">
                  <c:v>2.3517869238067681</c:v>
                </c:pt>
                <c:pt idx="18849">
                  <c:v>2.35139306579612</c:v>
                </c:pt>
                <c:pt idx="18850">
                  <c:v>2.3509994692745178</c:v>
                </c:pt>
                <c:pt idx="18851">
                  <c:v>2.3506061352195045</c:v>
                </c:pt>
                <c:pt idx="18852">
                  <c:v>2.3502130646064798</c:v>
                </c:pt>
                <c:pt idx="18853">
                  <c:v>2.3498202584083812</c:v>
                </c:pt>
                <c:pt idx="18854">
                  <c:v>2.3494277175959812</c:v>
                </c:pt>
                <c:pt idx="18855">
                  <c:v>2.3490354431378067</c:v>
                </c:pt>
                <c:pt idx="18856">
                  <c:v>2.3486434360000947</c:v>
                </c:pt>
                <c:pt idx="18857">
                  <c:v>2.34825169714694</c:v>
                </c:pt>
                <c:pt idx="18858">
                  <c:v>2.34786022753998</c:v>
                </c:pt>
                <c:pt idx="18859">
                  <c:v>2.3474690281387067</c:v>
                </c:pt>
                <c:pt idx="18860">
                  <c:v>2.3470780999003398</c:v>
                </c:pt>
                <c:pt idx="18861">
                  <c:v>2.3466874437798024</c:v>
                </c:pt>
                <c:pt idx="18862">
                  <c:v>2.3462970607298397</c:v>
                </c:pt>
                <c:pt idx="18863">
                  <c:v>2.34590695170081</c:v>
                </c:pt>
                <c:pt idx="18864">
                  <c:v>2.3455171176408598</c:v>
                </c:pt>
                <c:pt idx="18865">
                  <c:v>2.3451275594958898</c:v>
                </c:pt>
                <c:pt idx="18866">
                  <c:v>2.3447382782095012</c:v>
                </c:pt>
                <c:pt idx="18867">
                  <c:v>2.3443492747230277</c:v>
                </c:pt>
                <c:pt idx="18868">
                  <c:v>2.3439605499755602</c:v>
                </c:pt>
                <c:pt idx="18869">
                  <c:v>2.3435721049038567</c:v>
                </c:pt>
                <c:pt idx="18870">
                  <c:v>2.3431839404425117</c:v>
                </c:pt>
                <c:pt idx="18871">
                  <c:v>2.3427960575236702</c:v>
                </c:pt>
                <c:pt idx="18872">
                  <c:v>2.34240845707739</c:v>
                </c:pt>
                <c:pt idx="18873">
                  <c:v>2.3420211400313602</c:v>
                </c:pt>
                <c:pt idx="18874">
                  <c:v>2.3416341073109699</c:v>
                </c:pt>
                <c:pt idx="18875">
                  <c:v>2.3412473598394077</c:v>
                </c:pt>
                <c:pt idx="18876">
                  <c:v>2.3408608985375201</c:v>
                </c:pt>
                <c:pt idx="18877">
                  <c:v>2.3404747243239101</c:v>
                </c:pt>
                <c:pt idx="18878">
                  <c:v>2.3400888381148777</c:v>
                </c:pt>
                <c:pt idx="18879">
                  <c:v>2.3397032408244698</c:v>
                </c:pt>
                <c:pt idx="18880">
                  <c:v>2.3393179333644167</c:v>
                </c:pt>
                <c:pt idx="18881">
                  <c:v>2.3389329166441977</c:v>
                </c:pt>
                <c:pt idx="18882">
                  <c:v>2.3385481915709967</c:v>
                </c:pt>
                <c:pt idx="18883">
                  <c:v>2.3381637590497477</c:v>
                </c:pt>
                <c:pt idx="18884">
                  <c:v>2.3377796199830168</c:v>
                </c:pt>
                <c:pt idx="18885">
                  <c:v>2.33739577527118</c:v>
                </c:pt>
                <c:pt idx="18886">
                  <c:v>2.3370122258122668</c:v>
                </c:pt>
                <c:pt idx="18887">
                  <c:v>2.3366289725020377</c:v>
                </c:pt>
                <c:pt idx="18888">
                  <c:v>2.3362460162339627</c:v>
                </c:pt>
                <c:pt idx="18889">
                  <c:v>2.3358633578993198</c:v>
                </c:pt>
                <c:pt idx="18890">
                  <c:v>2.3354809983868767</c:v>
                </c:pt>
                <c:pt idx="18891">
                  <c:v>2.3350989385833367</c:v>
                </c:pt>
                <c:pt idx="18892">
                  <c:v>2.3347171793730177</c:v>
                </c:pt>
                <c:pt idx="18893">
                  <c:v>2.3343357216379212</c:v>
                </c:pt>
                <c:pt idx="18894">
                  <c:v>2.3339545662578098</c:v>
                </c:pt>
                <c:pt idx="18895">
                  <c:v>2.3335737141101398</c:v>
                </c:pt>
                <c:pt idx="18896">
                  <c:v>2.33319316607008</c:v>
                </c:pt>
                <c:pt idx="18897">
                  <c:v>2.3328129230104371</c:v>
                </c:pt>
                <c:pt idx="18898">
                  <c:v>2.3324329858019577</c:v>
                </c:pt>
                <c:pt idx="18899">
                  <c:v>2.3320533553127767</c:v>
                </c:pt>
                <c:pt idx="18900">
                  <c:v>2.3316740324089387</c:v>
                </c:pt>
                <c:pt idx="18901">
                  <c:v>2.3312950179541168</c:v>
                </c:pt>
                <c:pt idx="18902">
                  <c:v>2.3309163128097667</c:v>
                </c:pt>
                <c:pt idx="18903">
                  <c:v>2.3305379178349699</c:v>
                </c:pt>
                <c:pt idx="18904">
                  <c:v>2.3301598338865177</c:v>
                </c:pt>
                <c:pt idx="18905">
                  <c:v>2.3297820618189902</c:v>
                </c:pt>
                <c:pt idx="18906">
                  <c:v>2.32940460248457</c:v>
                </c:pt>
                <c:pt idx="18907">
                  <c:v>2.3290274567331877</c:v>
                </c:pt>
                <c:pt idx="18908">
                  <c:v>2.3286506254124877</c:v>
                </c:pt>
                <c:pt idx="18909">
                  <c:v>2.3282741093677877</c:v>
                </c:pt>
                <c:pt idx="18910">
                  <c:v>2.3278979094421501</c:v>
                </c:pt>
                <c:pt idx="18911">
                  <c:v>2.3275220264762901</c:v>
                </c:pt>
                <c:pt idx="18912">
                  <c:v>2.3271464613086597</c:v>
                </c:pt>
                <c:pt idx="18913">
                  <c:v>2.3267712147754001</c:v>
                </c:pt>
                <c:pt idx="18914">
                  <c:v>2.3263962877103612</c:v>
                </c:pt>
                <c:pt idx="18915">
                  <c:v>2.3260216809450598</c:v>
                </c:pt>
                <c:pt idx="18916">
                  <c:v>2.325647395308732</c:v>
                </c:pt>
                <c:pt idx="18917">
                  <c:v>2.3252734316284167</c:v>
                </c:pt>
                <c:pt idx="18918">
                  <c:v>2.3248997907286677</c:v>
                </c:pt>
                <c:pt idx="18919">
                  <c:v>2.3245264734318467</c:v>
                </c:pt>
                <c:pt idx="18920">
                  <c:v>2.3241534805580177</c:v>
                </c:pt>
                <c:pt idx="18921">
                  <c:v>2.3237808129249289</c:v>
                </c:pt>
                <c:pt idx="18922">
                  <c:v>2.3234084713479599</c:v>
                </c:pt>
                <c:pt idx="18923">
                  <c:v>2.3230364566403212</c:v>
                </c:pt>
                <c:pt idx="18924">
                  <c:v>2.32266476961283</c:v>
                </c:pt>
                <c:pt idx="18925">
                  <c:v>2.3222934110740177</c:v>
                </c:pt>
                <c:pt idx="18926">
                  <c:v>2.32192238183015</c:v>
                </c:pt>
                <c:pt idx="18927">
                  <c:v>2.3215516826851399</c:v>
                </c:pt>
                <c:pt idx="18928">
                  <c:v>2.3211813144406102</c:v>
                </c:pt>
                <c:pt idx="18929">
                  <c:v>2.3208112778959418</c:v>
                </c:pt>
                <c:pt idx="18930">
                  <c:v>2.3204415738480577</c:v>
                </c:pt>
                <c:pt idx="18931">
                  <c:v>2.3200722030917778</c:v>
                </c:pt>
                <c:pt idx="18932">
                  <c:v>2.3197031664195267</c:v>
                </c:pt>
                <c:pt idx="18933">
                  <c:v>2.3193344646213898</c:v>
                </c:pt>
                <c:pt idx="18934">
                  <c:v>2.3189660984851868</c:v>
                </c:pt>
                <c:pt idx="18935">
                  <c:v>2.3185980687964602</c:v>
                </c:pt>
                <c:pt idx="18936">
                  <c:v>2.3182303763383998</c:v>
                </c:pt>
                <c:pt idx="18937">
                  <c:v>2.3178630218919301</c:v>
                </c:pt>
                <c:pt idx="18938">
                  <c:v>2.31749600623565</c:v>
                </c:pt>
                <c:pt idx="18939">
                  <c:v>2.3171293301458578</c:v>
                </c:pt>
                <c:pt idx="18940">
                  <c:v>2.316762994396552</c:v>
                </c:pt>
                <c:pt idx="18941">
                  <c:v>2.3163969997594824</c:v>
                </c:pt>
                <c:pt idx="18942">
                  <c:v>2.3160313470040399</c:v>
                </c:pt>
                <c:pt idx="18943">
                  <c:v>2.3156660368972326</c:v>
                </c:pt>
                <c:pt idx="18944">
                  <c:v>2.31530107020397</c:v>
                </c:pt>
                <c:pt idx="18945">
                  <c:v>2.3149364476866601</c:v>
                </c:pt>
                <c:pt idx="18946">
                  <c:v>2.3145721701054978</c:v>
                </c:pt>
                <c:pt idx="18947">
                  <c:v>2.3142082382183977</c:v>
                </c:pt>
                <c:pt idx="18948">
                  <c:v>2.3138446527809502</c:v>
                </c:pt>
                <c:pt idx="18949">
                  <c:v>2.31348141454639</c:v>
                </c:pt>
                <c:pt idx="18950">
                  <c:v>2.3131185242657177</c:v>
                </c:pt>
                <c:pt idx="18951">
                  <c:v>2.3127559826876167</c:v>
                </c:pt>
                <c:pt idx="18952">
                  <c:v>2.3123937905584797</c:v>
                </c:pt>
                <c:pt idx="18953">
                  <c:v>2.3120319486223653</c:v>
                </c:pt>
                <c:pt idx="18954">
                  <c:v>2.3116704576209877</c:v>
                </c:pt>
                <c:pt idx="18955">
                  <c:v>2.3113093182938744</c:v>
                </c:pt>
                <c:pt idx="18956">
                  <c:v>2.3109485313781932</c:v>
                </c:pt>
                <c:pt idx="18957">
                  <c:v>2.3105880976088424</c:v>
                </c:pt>
                <c:pt idx="18958">
                  <c:v>2.3102280177183587</c:v>
                </c:pt>
                <c:pt idx="18959">
                  <c:v>2.3098682924369798</c:v>
                </c:pt>
                <c:pt idx="18960">
                  <c:v>2.3095089224926997</c:v>
                </c:pt>
                <c:pt idx="18961">
                  <c:v>2.30914990861119</c:v>
                </c:pt>
                <c:pt idx="18962">
                  <c:v>2.3087912515158404</c:v>
                </c:pt>
                <c:pt idx="18963">
                  <c:v>2.3084329519276299</c:v>
                </c:pt>
                <c:pt idx="18964">
                  <c:v>2.3080750105654197</c:v>
                </c:pt>
                <c:pt idx="18965">
                  <c:v>2.3077174281456401</c:v>
                </c:pt>
                <c:pt idx="18966">
                  <c:v>2.3073602053825186</c:v>
                </c:pt>
                <c:pt idx="18967">
                  <c:v>2.3070033429878212</c:v>
                </c:pt>
                <c:pt idx="18968">
                  <c:v>2.3066468416711987</c:v>
                </c:pt>
                <c:pt idx="18969">
                  <c:v>2.3062907021399202</c:v>
                </c:pt>
                <c:pt idx="18970">
                  <c:v>2.30593492509897</c:v>
                </c:pt>
                <c:pt idx="18971">
                  <c:v>2.30557951125102</c:v>
                </c:pt>
                <c:pt idx="18972">
                  <c:v>2.3052244612964601</c:v>
                </c:pt>
                <c:pt idx="18973">
                  <c:v>2.3048697759333798</c:v>
                </c:pt>
                <c:pt idx="18974">
                  <c:v>2.3045154558575902</c:v>
                </c:pt>
                <c:pt idx="18975">
                  <c:v>2.3041615017626018</c:v>
                </c:pt>
                <c:pt idx="18976">
                  <c:v>2.3038079143395387</c:v>
                </c:pt>
                <c:pt idx="18977">
                  <c:v>2.3034546942774101</c:v>
                </c:pt>
                <c:pt idx="18978">
                  <c:v>2.3031018422628438</c:v>
                </c:pt>
                <c:pt idx="18979">
                  <c:v>2.3027493589800199</c:v>
                </c:pt>
                <c:pt idx="18980">
                  <c:v>2.3023972451111212</c:v>
                </c:pt>
                <c:pt idx="18981">
                  <c:v>2.3020455013357881</c:v>
                </c:pt>
                <c:pt idx="18982">
                  <c:v>2.3016941283315799</c:v>
                </c:pt>
                <c:pt idx="18983">
                  <c:v>2.3013431267735367</c:v>
                </c:pt>
                <c:pt idx="18984">
                  <c:v>2.3009924973345997</c:v>
                </c:pt>
                <c:pt idx="18985">
                  <c:v>2.3006422406852867</c:v>
                </c:pt>
                <c:pt idx="18986">
                  <c:v>2.30029235749392</c:v>
                </c:pt>
                <c:pt idx="18987">
                  <c:v>2.2999428484264812</c:v>
                </c:pt>
                <c:pt idx="18988">
                  <c:v>2.2995937141466611</c:v>
                </c:pt>
                <c:pt idx="18989">
                  <c:v>2.2992449553158867</c:v>
                </c:pt>
                <c:pt idx="18990">
                  <c:v>2.2988965725932999</c:v>
                </c:pt>
                <c:pt idx="18991">
                  <c:v>2.2985485666357199</c:v>
                </c:pt>
                <c:pt idx="18992">
                  <c:v>2.2982009380977302</c:v>
                </c:pt>
                <c:pt idx="18993">
                  <c:v>2.2978536876315698</c:v>
                </c:pt>
                <c:pt idx="18994">
                  <c:v>2.2975068158872602</c:v>
                </c:pt>
                <c:pt idx="18995">
                  <c:v>2.2971603235124602</c:v>
                </c:pt>
                <c:pt idx="18996">
                  <c:v>2.2968142111526002</c:v>
                </c:pt>
                <c:pt idx="18997">
                  <c:v>2.296468479450775</c:v>
                </c:pt>
                <c:pt idx="18998">
                  <c:v>2.29612312904796</c:v>
                </c:pt>
                <c:pt idx="18999">
                  <c:v>2.2957781605826</c:v>
                </c:pt>
                <c:pt idx="19000">
                  <c:v>2.2954335746910202</c:v>
                </c:pt>
                <c:pt idx="19001">
                  <c:v>2.2950893720072099</c:v>
                </c:pt>
                <c:pt idx="19002">
                  <c:v>2.2947455531629202</c:v>
                </c:pt>
                <c:pt idx="19003">
                  <c:v>2.2944021187875698</c:v>
                </c:pt>
                <c:pt idx="19004">
                  <c:v>2.29405906950835</c:v>
                </c:pt>
                <c:pt idx="19005">
                  <c:v>2.29371640595014</c:v>
                </c:pt>
                <c:pt idx="19006">
                  <c:v>2.2933741287355889</c:v>
                </c:pt>
                <c:pt idx="19007">
                  <c:v>2.2930322384849591</c:v>
                </c:pt>
                <c:pt idx="19008">
                  <c:v>2.2926907358163402</c:v>
                </c:pt>
                <c:pt idx="19009">
                  <c:v>2.2923496213455277</c:v>
                </c:pt>
                <c:pt idx="19010">
                  <c:v>2.2920088956860467</c:v>
                </c:pt>
                <c:pt idx="19011">
                  <c:v>2.2916685594491177</c:v>
                </c:pt>
                <c:pt idx="19012">
                  <c:v>2.2913286132437367</c:v>
                </c:pt>
                <c:pt idx="19013">
                  <c:v>2.2909890576766045</c:v>
                </c:pt>
                <c:pt idx="19014">
                  <c:v>2.2906498933520467</c:v>
                </c:pt>
                <c:pt idx="19015">
                  <c:v>2.2903111208723517</c:v>
                </c:pt>
                <c:pt idx="19016">
                  <c:v>2.2899727408373418</c:v>
                </c:pt>
                <c:pt idx="19017">
                  <c:v>2.2896347538445889</c:v>
                </c:pt>
                <c:pt idx="19018">
                  <c:v>2.2892971604895012</c:v>
                </c:pt>
                <c:pt idx="19019">
                  <c:v>2.2889599613651601</c:v>
                </c:pt>
                <c:pt idx="19020">
                  <c:v>2.2886231570624358</c:v>
                </c:pt>
                <c:pt idx="19021">
                  <c:v>2.2882867481697695</c:v>
                </c:pt>
                <c:pt idx="19022">
                  <c:v>2.2879507352735002</c:v>
                </c:pt>
                <c:pt idx="19023">
                  <c:v>2.2876151189576812</c:v>
                </c:pt>
                <c:pt idx="19024">
                  <c:v>2.2872798998040702</c:v>
                </c:pt>
                <c:pt idx="19025">
                  <c:v>2.2869450783921699</c:v>
                </c:pt>
                <c:pt idx="19026">
                  <c:v>2.28661065529923</c:v>
                </c:pt>
                <c:pt idx="19027">
                  <c:v>2.2862766311002267</c:v>
                </c:pt>
                <c:pt idx="19028">
                  <c:v>2.2859430063679289</c:v>
                </c:pt>
                <c:pt idx="19029">
                  <c:v>2.2856097816727212</c:v>
                </c:pt>
                <c:pt idx="19030">
                  <c:v>2.2852769575829455</c:v>
                </c:pt>
                <c:pt idx="19031">
                  <c:v>2.2849445346644202</c:v>
                </c:pt>
                <c:pt idx="19032">
                  <c:v>2.2846125134809698</c:v>
                </c:pt>
                <c:pt idx="19033">
                  <c:v>2.2842808945940098</c:v>
                </c:pt>
                <c:pt idx="19034">
                  <c:v>2.2839496785627684</c:v>
                </c:pt>
                <c:pt idx="19035">
                  <c:v>2.2836188659441201</c:v>
                </c:pt>
                <c:pt idx="19036">
                  <c:v>2.2832884572928602</c:v>
                </c:pt>
                <c:pt idx="19037">
                  <c:v>2.28295845316141</c:v>
                </c:pt>
                <c:pt idx="19038">
                  <c:v>2.2826288540999702</c:v>
                </c:pt>
                <c:pt idx="19039">
                  <c:v>2.2822996606565202</c:v>
                </c:pt>
                <c:pt idx="19040">
                  <c:v>2.2819708733767601</c:v>
                </c:pt>
                <c:pt idx="19041">
                  <c:v>2.2816424928041577</c:v>
                </c:pt>
                <c:pt idx="19042">
                  <c:v>2.2813145194800057</c:v>
                </c:pt>
                <c:pt idx="19043">
                  <c:v>2.28098695394318</c:v>
                </c:pt>
                <c:pt idx="19044">
                  <c:v>2.2806597967305202</c:v>
                </c:pt>
                <c:pt idx="19045">
                  <c:v>2.2803330483765487</c:v>
                </c:pt>
                <c:pt idx="19046">
                  <c:v>2.2800067094133611</c:v>
                </c:pt>
                <c:pt idx="19047">
                  <c:v>2.2796807803711898</c:v>
                </c:pt>
                <c:pt idx="19048">
                  <c:v>2.2793552617777602</c:v>
                </c:pt>
                <c:pt idx="19049">
                  <c:v>2.2790301541586198</c:v>
                </c:pt>
                <c:pt idx="19050">
                  <c:v>2.2787054580371202</c:v>
                </c:pt>
                <c:pt idx="19051">
                  <c:v>2.2783811739343411</c:v>
                </c:pt>
                <c:pt idx="19052">
                  <c:v>2.2780573023691502</c:v>
                </c:pt>
                <c:pt idx="19053">
                  <c:v>2.2777338438582002</c:v>
                </c:pt>
                <c:pt idx="19054">
                  <c:v>2.2774107989158612</c:v>
                </c:pt>
                <c:pt idx="19055">
                  <c:v>2.2770881680543202</c:v>
                </c:pt>
                <c:pt idx="19056">
                  <c:v>2.2767659517835477</c:v>
                </c:pt>
                <c:pt idx="19057">
                  <c:v>2.2764441506112667</c:v>
                </c:pt>
                <c:pt idx="19058">
                  <c:v>2.276122765043</c:v>
                </c:pt>
                <c:pt idx="19059">
                  <c:v>2.2758017955819612</c:v>
                </c:pt>
                <c:pt idx="19060">
                  <c:v>2.2754812427292812</c:v>
                </c:pt>
                <c:pt idx="19061">
                  <c:v>2.2751611069837701</c:v>
                </c:pt>
                <c:pt idx="19062">
                  <c:v>2.2748413888420602</c:v>
                </c:pt>
                <c:pt idx="19063">
                  <c:v>2.2745220887985602</c:v>
                </c:pt>
                <c:pt idx="19064">
                  <c:v>2.2742032073454412</c:v>
                </c:pt>
                <c:pt idx="19065">
                  <c:v>2.273884744972722</c:v>
                </c:pt>
                <c:pt idx="19066">
                  <c:v>2.2735667021680612</c:v>
                </c:pt>
                <c:pt idx="19067">
                  <c:v>2.2732490794171301</c:v>
                </c:pt>
                <c:pt idx="19068">
                  <c:v>2.2729318772032201</c:v>
                </c:pt>
                <c:pt idx="19069">
                  <c:v>2.2726150960074598</c:v>
                </c:pt>
                <c:pt idx="19070">
                  <c:v>2.2722987363087777</c:v>
                </c:pt>
                <c:pt idx="19071">
                  <c:v>2.2719827985839212</c:v>
                </c:pt>
                <c:pt idx="19072">
                  <c:v>2.2716672833073601</c:v>
                </c:pt>
                <c:pt idx="19073">
                  <c:v>2.2713521909514198</c:v>
                </c:pt>
                <c:pt idx="19074">
                  <c:v>2.2710375219862202</c:v>
                </c:pt>
                <c:pt idx="19075">
                  <c:v>2.2707232768796812</c:v>
                </c:pt>
                <c:pt idx="19076">
                  <c:v>2.2704094560974699</c:v>
                </c:pt>
                <c:pt idx="19077">
                  <c:v>2.2700960601031501</c:v>
                </c:pt>
                <c:pt idx="19078">
                  <c:v>2.269783089358</c:v>
                </c:pt>
                <c:pt idx="19079">
                  <c:v>2.2694705443211802</c:v>
                </c:pt>
                <c:pt idx="19080">
                  <c:v>2.2691584254495787</c:v>
                </c:pt>
                <c:pt idx="19081">
                  <c:v>2.2688467331979698</c:v>
                </c:pt>
                <c:pt idx="19082">
                  <c:v>2.2685354680188898</c:v>
                </c:pt>
                <c:pt idx="19083">
                  <c:v>2.2682246303627012</c:v>
                </c:pt>
                <c:pt idx="19084">
                  <c:v>2.2679142206776288</c:v>
                </c:pt>
                <c:pt idx="19085">
                  <c:v>2.2676042394095099</c:v>
                </c:pt>
                <c:pt idx="19086">
                  <c:v>2.2672946870023574</c:v>
                </c:pt>
                <c:pt idx="19087">
                  <c:v>2.2669855638975802</c:v>
                </c:pt>
                <c:pt idx="19088">
                  <c:v>2.2666768705347797</c:v>
                </c:pt>
                <c:pt idx="19089">
                  <c:v>2.2663686073511702</c:v>
                </c:pt>
                <c:pt idx="19090">
                  <c:v>2.26606077478184</c:v>
                </c:pt>
                <c:pt idx="19091">
                  <c:v>2.2657533732596997</c:v>
                </c:pt>
                <c:pt idx="19092">
                  <c:v>2.2654464032154777</c:v>
                </c:pt>
                <c:pt idx="19093">
                  <c:v>2.2651398650778019</c:v>
                </c:pt>
                <c:pt idx="19094">
                  <c:v>2.2648337592729808</c:v>
                </c:pt>
                <c:pt idx="19095">
                  <c:v>2.2645280862252002</c:v>
                </c:pt>
                <c:pt idx="19096">
                  <c:v>2.2642228463566689</c:v>
                </c:pt>
                <c:pt idx="19097">
                  <c:v>2.2639180400871726</c:v>
                </c:pt>
                <c:pt idx="19098">
                  <c:v>2.263613667834449</c:v>
                </c:pt>
                <c:pt idx="19099">
                  <c:v>2.2633097300140612</c:v>
                </c:pt>
                <c:pt idx="19100">
                  <c:v>2.2630062270394662</c:v>
                </c:pt>
                <c:pt idx="19101">
                  <c:v>2.2627031593218301</c:v>
                </c:pt>
                <c:pt idx="19102">
                  <c:v>2.2624005272702901</c:v>
                </c:pt>
                <c:pt idx="19103">
                  <c:v>2.26209833129177</c:v>
                </c:pt>
                <c:pt idx="19104">
                  <c:v>2.2617965717910891</c:v>
                </c:pt>
                <c:pt idx="19105">
                  <c:v>2.2614952491707401</c:v>
                </c:pt>
                <c:pt idx="19106">
                  <c:v>2.2611943638313656</c:v>
                </c:pt>
                <c:pt idx="19107">
                  <c:v>2.2608939161711201</c:v>
                </c:pt>
                <c:pt idx="19108">
                  <c:v>2.2605939065863558</c:v>
                </c:pt>
                <c:pt idx="19109">
                  <c:v>2.2602943354709559</c:v>
                </c:pt>
                <c:pt idx="19110">
                  <c:v>2.25999520321687</c:v>
                </c:pt>
                <c:pt idx="19111">
                  <c:v>2.2596965102138777</c:v>
                </c:pt>
                <c:pt idx="19112">
                  <c:v>2.2593982568495612</c:v>
                </c:pt>
                <c:pt idx="19113">
                  <c:v>2.2591004435093698</c:v>
                </c:pt>
                <c:pt idx="19114">
                  <c:v>2.25880307057666</c:v>
                </c:pt>
                <c:pt idx="19115">
                  <c:v>2.2585061384326299</c:v>
                </c:pt>
                <c:pt idx="19116">
                  <c:v>2.2582096474563689</c:v>
                </c:pt>
                <c:pt idx="19117">
                  <c:v>2.2579135980247202</c:v>
                </c:pt>
                <c:pt idx="19118">
                  <c:v>2.2576179905125802</c:v>
                </c:pt>
                <c:pt idx="19119">
                  <c:v>2.2573228252926212</c:v>
                </c:pt>
                <c:pt idx="19120">
                  <c:v>2.2570281027353611</c:v>
                </c:pt>
                <c:pt idx="19121">
                  <c:v>2.2567338232092267</c:v>
                </c:pt>
                <c:pt idx="19122">
                  <c:v>2.25643998708057</c:v>
                </c:pt>
                <c:pt idx="19123">
                  <c:v>2.2561465947135377</c:v>
                </c:pt>
                <c:pt idx="19124">
                  <c:v>2.2558536464702277</c:v>
                </c:pt>
                <c:pt idx="19125">
                  <c:v>2.2555611427106159</c:v>
                </c:pt>
                <c:pt idx="19126">
                  <c:v>2.25526908379247</c:v>
                </c:pt>
                <c:pt idx="19127">
                  <c:v>2.2549774700715801</c:v>
                </c:pt>
                <c:pt idx="19128">
                  <c:v>2.2546863019015499</c:v>
                </c:pt>
                <c:pt idx="19129">
                  <c:v>2.2543955796338877</c:v>
                </c:pt>
                <c:pt idx="19130">
                  <c:v>2.2541053036180001</c:v>
                </c:pt>
                <c:pt idx="19131">
                  <c:v>2.2538154742011987</c:v>
                </c:pt>
                <c:pt idx="19132">
                  <c:v>2.2535260917286699</c:v>
                </c:pt>
                <c:pt idx="19133">
                  <c:v>2.2532371565435212</c:v>
                </c:pt>
                <c:pt idx="19134">
                  <c:v>2.25294866898673</c:v>
                </c:pt>
                <c:pt idx="19135">
                  <c:v>2.2526606293972167</c:v>
                </c:pt>
                <c:pt idx="19136">
                  <c:v>2.2523730381117999</c:v>
                </c:pt>
                <c:pt idx="19137">
                  <c:v>2.2520858954651777</c:v>
                </c:pt>
                <c:pt idx="19138">
                  <c:v>2.2517992017900212</c:v>
                </c:pt>
                <c:pt idx="19139">
                  <c:v>2.25151295741678</c:v>
                </c:pt>
                <c:pt idx="19140">
                  <c:v>2.2512271626739899</c:v>
                </c:pt>
                <c:pt idx="19141">
                  <c:v>2.2509418178880001</c:v>
                </c:pt>
                <c:pt idx="19142">
                  <c:v>2.2506569233830249</c:v>
                </c:pt>
                <c:pt idx="19143">
                  <c:v>2.2503724794814102</c:v>
                </c:pt>
                <c:pt idx="19144">
                  <c:v>2.2500884865031567</c:v>
                </c:pt>
                <c:pt idx="19145">
                  <c:v>2.2498049447664012</c:v>
                </c:pt>
                <c:pt idx="19146">
                  <c:v>2.2495218545870967</c:v>
                </c:pt>
                <c:pt idx="19147">
                  <c:v>2.2492392162790602</c:v>
                </c:pt>
                <c:pt idx="19148">
                  <c:v>2.2489570301542501</c:v>
                </c:pt>
                <c:pt idx="19149">
                  <c:v>2.2486752965224164</c:v>
                </c:pt>
                <c:pt idx="19150">
                  <c:v>2.2483940156912117</c:v>
                </c:pt>
                <c:pt idx="19151">
                  <c:v>2.2481131879662812</c:v>
                </c:pt>
                <c:pt idx="19152">
                  <c:v>2.24783281365124</c:v>
                </c:pt>
                <c:pt idx="19153">
                  <c:v>2.2475528930475899</c:v>
                </c:pt>
                <c:pt idx="19154">
                  <c:v>2.24727342645481</c:v>
                </c:pt>
                <c:pt idx="19155">
                  <c:v>2.24699441417029</c:v>
                </c:pt>
                <c:pt idx="19156">
                  <c:v>2.2467158564894012</c:v>
                </c:pt>
                <c:pt idx="19157">
                  <c:v>2.246437753705449</c:v>
                </c:pt>
                <c:pt idx="19158">
                  <c:v>2.2461601061096301</c:v>
                </c:pt>
                <c:pt idx="19159">
                  <c:v>2.2458829139912377</c:v>
                </c:pt>
                <c:pt idx="19160">
                  <c:v>2.2456061776374212</c:v>
                </c:pt>
                <c:pt idx="19161">
                  <c:v>2.2453298973332698</c:v>
                </c:pt>
                <c:pt idx="19162">
                  <c:v>2.2450540733619002</c:v>
                </c:pt>
                <c:pt idx="19163">
                  <c:v>2.2447787060043818</c:v>
                </c:pt>
                <c:pt idx="19164">
                  <c:v>2.2445037955396412</c:v>
                </c:pt>
                <c:pt idx="19165">
                  <c:v>2.2442293422447612</c:v>
                </c:pt>
                <c:pt idx="19166">
                  <c:v>2.2439553463946402</c:v>
                </c:pt>
                <c:pt idx="19167">
                  <c:v>2.2436818082622358</c:v>
                </c:pt>
                <c:pt idx="19168">
                  <c:v>2.2434087281183612</c:v>
                </c:pt>
                <c:pt idx="19169">
                  <c:v>2.2431361062320065</c:v>
                </c:pt>
                <c:pt idx="19170">
                  <c:v>2.24286394286989</c:v>
                </c:pt>
                <c:pt idx="19171">
                  <c:v>2.2425922382969818</c:v>
                </c:pt>
                <c:pt idx="19172">
                  <c:v>2.2423209927760053</c:v>
                </c:pt>
                <c:pt idx="19173">
                  <c:v>2.2420502065677601</c:v>
                </c:pt>
                <c:pt idx="19174">
                  <c:v>2.2417798799310802</c:v>
                </c:pt>
                <c:pt idx="19175">
                  <c:v>2.2415100131227299</c:v>
                </c:pt>
                <c:pt idx="19176">
                  <c:v>2.2412406063974801</c:v>
                </c:pt>
                <c:pt idx="19177">
                  <c:v>2.2409716600080802</c:v>
                </c:pt>
                <c:pt idx="19178">
                  <c:v>2.2407031742053212</c:v>
                </c:pt>
                <c:pt idx="19179">
                  <c:v>2.2404351492379391</c:v>
                </c:pt>
                <c:pt idx="19180">
                  <c:v>2.2401675853526917</c:v>
                </c:pt>
                <c:pt idx="19181">
                  <c:v>2.2399004827943201</c:v>
                </c:pt>
                <c:pt idx="19182">
                  <c:v>2.2396338418056811</c:v>
                </c:pt>
                <c:pt idx="19183">
                  <c:v>2.2393676626275099</c:v>
                </c:pt>
                <c:pt idx="19184">
                  <c:v>2.2391019454985499</c:v>
                </c:pt>
                <c:pt idx="19185">
                  <c:v>2.23883669065569</c:v>
                </c:pt>
                <c:pt idx="19186">
                  <c:v>2.2385718983337202</c:v>
                </c:pt>
                <c:pt idx="19187">
                  <c:v>2.2383075687655158</c:v>
                </c:pt>
                <c:pt idx="19188">
                  <c:v>2.23804370218182</c:v>
                </c:pt>
                <c:pt idx="19189">
                  <c:v>2.2377802988116779</c:v>
                </c:pt>
                <c:pt idx="19190">
                  <c:v>2.2375173588818815</c:v>
                </c:pt>
                <c:pt idx="19191">
                  <c:v>2.237254882617405</c:v>
                </c:pt>
                <c:pt idx="19192">
                  <c:v>2.2369928702411901</c:v>
                </c:pt>
                <c:pt idx="19193">
                  <c:v>2.2367313219742999</c:v>
                </c:pt>
                <c:pt idx="19194">
                  <c:v>2.23647023803573</c:v>
                </c:pt>
                <c:pt idx="19195">
                  <c:v>2.2362096186425702</c:v>
                </c:pt>
                <c:pt idx="19196">
                  <c:v>2.2359494640099187</c:v>
                </c:pt>
                <c:pt idx="19197">
                  <c:v>2.2356897743509498</c:v>
                </c:pt>
                <c:pt idx="19198">
                  <c:v>2.2354305498768499</c:v>
                </c:pt>
                <c:pt idx="19199">
                  <c:v>2.2351717907968802</c:v>
                </c:pt>
                <c:pt idx="19200">
                  <c:v>2.23491349731832</c:v>
                </c:pt>
                <c:pt idx="19201">
                  <c:v>2.2346556696465387</c:v>
                </c:pt>
                <c:pt idx="19202">
                  <c:v>2.2343983079849412</c:v>
                </c:pt>
                <c:pt idx="19203">
                  <c:v>2.2341414125349801</c:v>
                </c:pt>
                <c:pt idx="19204">
                  <c:v>2.2338849834961998</c:v>
                </c:pt>
                <c:pt idx="19205">
                  <c:v>2.23362902106618</c:v>
                </c:pt>
                <c:pt idx="19206">
                  <c:v>2.2333735254405802</c:v>
                </c:pt>
                <c:pt idx="19207">
                  <c:v>2.2331184968130797</c:v>
                </c:pt>
                <c:pt idx="19208">
                  <c:v>2.2328639353754967</c:v>
                </c:pt>
                <c:pt idx="19209">
                  <c:v>2.23260984131774</c:v>
                </c:pt>
                <c:pt idx="19210">
                  <c:v>2.2323562148276799</c:v>
                </c:pt>
                <c:pt idx="19211">
                  <c:v>2.2321030560913848</c:v>
                </c:pt>
                <c:pt idx="19212">
                  <c:v>2.2318503652928787</c:v>
                </c:pt>
                <c:pt idx="19213">
                  <c:v>2.2315981426144202</c:v>
                </c:pt>
                <c:pt idx="19214">
                  <c:v>2.2313463882362101</c:v>
                </c:pt>
                <c:pt idx="19215">
                  <c:v>2.2310951023366501</c:v>
                </c:pt>
                <c:pt idx="19216">
                  <c:v>2.2308442850921599</c:v>
                </c:pt>
                <c:pt idx="19217">
                  <c:v>2.23059393667728</c:v>
                </c:pt>
                <c:pt idx="19218">
                  <c:v>2.2303440572646602</c:v>
                </c:pt>
                <c:pt idx="19219">
                  <c:v>2.2300946470250289</c:v>
                </c:pt>
                <c:pt idx="19220">
                  <c:v>2.2298457061271599</c:v>
                </c:pt>
                <c:pt idx="19221">
                  <c:v>2.2295972347380602</c:v>
                </c:pt>
                <c:pt idx="19222">
                  <c:v>2.22934923302275</c:v>
                </c:pt>
                <c:pt idx="19223">
                  <c:v>2.2291017011444256</c:v>
                </c:pt>
                <c:pt idx="19224">
                  <c:v>2.2288546392642177</c:v>
                </c:pt>
                <c:pt idx="19225">
                  <c:v>2.2286080475416412</c:v>
                </c:pt>
                <c:pt idx="19226">
                  <c:v>2.2283619261341299</c:v>
                </c:pt>
                <c:pt idx="19227">
                  <c:v>2.228116275197368</c:v>
                </c:pt>
                <c:pt idx="19228">
                  <c:v>2.2278710948849212</c:v>
                </c:pt>
                <c:pt idx="19229">
                  <c:v>2.2276263853488198</c:v>
                </c:pt>
                <c:pt idx="19230">
                  <c:v>2.2273821467390289</c:v>
                </c:pt>
                <c:pt idx="19231">
                  <c:v>2.2271383792035802</c:v>
                </c:pt>
                <c:pt idx="19232">
                  <c:v>2.2268950828887997</c:v>
                </c:pt>
                <c:pt idx="19233">
                  <c:v>2.22665225793906</c:v>
                </c:pt>
                <c:pt idx="19234">
                  <c:v>2.2264099044968777</c:v>
                </c:pt>
                <c:pt idx="19235">
                  <c:v>2.2261680227029412</c:v>
                </c:pt>
                <c:pt idx="19236">
                  <c:v>2.2259266126960586</c:v>
                </c:pt>
                <c:pt idx="19237">
                  <c:v>2.2256856746131177</c:v>
                </c:pt>
                <c:pt idx="19238">
                  <c:v>2.2254452085893099</c:v>
                </c:pt>
                <c:pt idx="19239">
                  <c:v>2.22520521475787</c:v>
                </c:pt>
                <c:pt idx="19240">
                  <c:v>2.2249656932501987</c:v>
                </c:pt>
                <c:pt idx="19241">
                  <c:v>2.2247266441958802</c:v>
                </c:pt>
                <c:pt idx="19242">
                  <c:v>2.2244880677226457</c:v>
                </c:pt>
                <c:pt idx="19243">
                  <c:v>2.22424996395634</c:v>
                </c:pt>
                <c:pt idx="19244">
                  <c:v>2.2240123330210797</c:v>
                </c:pt>
                <c:pt idx="19245">
                  <c:v>2.2237751750390702</c:v>
                </c:pt>
                <c:pt idx="19246">
                  <c:v>2.22353849013072</c:v>
                </c:pt>
                <c:pt idx="19247">
                  <c:v>2.223302278414613</c:v>
                </c:pt>
                <c:pt idx="19248">
                  <c:v>2.2230665400074558</c:v>
                </c:pt>
                <c:pt idx="19249">
                  <c:v>2.2228312750241401</c:v>
                </c:pt>
                <c:pt idx="19250">
                  <c:v>2.22259648357787</c:v>
                </c:pt>
                <c:pt idx="19251">
                  <c:v>2.2223621657799</c:v>
                </c:pt>
                <c:pt idx="19252">
                  <c:v>2.2221283217397101</c:v>
                </c:pt>
                <c:pt idx="19253">
                  <c:v>2.2218949515649857</c:v>
                </c:pt>
                <c:pt idx="19254">
                  <c:v>2.22166205536154</c:v>
                </c:pt>
                <c:pt idx="19255">
                  <c:v>2.2214296332334778</c:v>
                </c:pt>
                <c:pt idx="19256">
                  <c:v>2.2211976852830801</c:v>
                </c:pt>
                <c:pt idx="19257">
                  <c:v>2.2209662116107802</c:v>
                </c:pt>
                <c:pt idx="19258">
                  <c:v>2.2207352123152457</c:v>
                </c:pt>
                <c:pt idx="19259">
                  <c:v>2.2205046874933294</c:v>
                </c:pt>
                <c:pt idx="19260">
                  <c:v>2.2202746372401099</c:v>
                </c:pt>
                <c:pt idx="19261">
                  <c:v>2.2200450616489298</c:v>
                </c:pt>
                <c:pt idx="19262">
                  <c:v>2.2198159608112578</c:v>
                </c:pt>
                <c:pt idx="19263">
                  <c:v>2.21958733481687</c:v>
                </c:pt>
                <c:pt idx="19264">
                  <c:v>2.2193591837536388</c:v>
                </c:pt>
                <c:pt idx="19265">
                  <c:v>2.2191315077078926</c:v>
                </c:pt>
                <c:pt idx="19266">
                  <c:v>2.2189043067638199</c:v>
                </c:pt>
                <c:pt idx="19267">
                  <c:v>2.2186775810042101</c:v>
                </c:pt>
                <c:pt idx="19268">
                  <c:v>2.2184513305098577</c:v>
                </c:pt>
                <c:pt idx="19269">
                  <c:v>2.2182255553599002</c:v>
                </c:pt>
                <c:pt idx="19270">
                  <c:v>2.2180002556316611</c:v>
                </c:pt>
                <c:pt idx="19271">
                  <c:v>2.2177754314006997</c:v>
                </c:pt>
                <c:pt idx="19272">
                  <c:v>2.2175510827408802</c:v>
                </c:pt>
                <c:pt idx="19273">
                  <c:v>2.2173272097242402</c:v>
                </c:pt>
                <c:pt idx="19274">
                  <c:v>2.2171038124211213</c:v>
                </c:pt>
                <c:pt idx="19275">
                  <c:v>2.2168808909000277</c:v>
                </c:pt>
                <c:pt idx="19276">
                  <c:v>2.2166584452278575</c:v>
                </c:pt>
                <c:pt idx="19277">
                  <c:v>2.2164364754697177</c:v>
                </c:pt>
                <c:pt idx="19278">
                  <c:v>2.1756772963826299</c:v>
                </c:pt>
                <c:pt idx="19279">
                  <c:v>2.1755731354422867</c:v>
                </c:pt>
                <c:pt idx="19280">
                  <c:v>2.1754694188937824</c:v>
                </c:pt>
                <c:pt idx="19281">
                  <c:v>2.1753661464531997</c:v>
                </c:pt>
                <c:pt idx="19282">
                  <c:v>2.1752633178354599</c:v>
                </c:pt>
                <c:pt idx="19283">
                  <c:v>2.1751609327545598</c:v>
                </c:pt>
                <c:pt idx="19284">
                  <c:v>2.1750589909233926</c:v>
                </c:pt>
                <c:pt idx="19285">
                  <c:v>2.1749574920539398</c:v>
                </c:pt>
                <c:pt idx="19286">
                  <c:v>2.1748564358569777</c:v>
                </c:pt>
                <c:pt idx="19287">
                  <c:v>2.1747558220424001</c:v>
                </c:pt>
                <c:pt idx="19288">
                  <c:v>2.1746556503189867</c:v>
                </c:pt>
                <c:pt idx="19289">
                  <c:v>2.1745559203945577</c:v>
                </c:pt>
                <c:pt idx="19290">
                  <c:v>2.1744566319758567</c:v>
                </c:pt>
                <c:pt idx="19291">
                  <c:v>2.1743577847686901</c:v>
                </c:pt>
                <c:pt idx="19292">
                  <c:v>2.1742593784777502</c:v>
                </c:pt>
                <c:pt idx="19293">
                  <c:v>2.1741614128067801</c:v>
                </c:pt>
                <c:pt idx="19294">
                  <c:v>2.1740638874584901</c:v>
                </c:pt>
                <c:pt idx="19295">
                  <c:v>2.1739668021345899</c:v>
                </c:pt>
                <c:pt idx="19296">
                  <c:v>2.1738701565357599</c:v>
                </c:pt>
                <c:pt idx="19297">
                  <c:v>2.1737739503617202</c:v>
                </c:pt>
                <c:pt idx="19298">
                  <c:v>2.1736781833111167</c:v>
                </c:pt>
                <c:pt idx="19299">
                  <c:v>2.1735828550816811</c:v>
                </c:pt>
                <c:pt idx="19300">
                  <c:v>2.1734879653700498</c:v>
                </c:pt>
                <c:pt idx="19301">
                  <c:v>2.1733935138719884</c:v>
                </c:pt>
                <c:pt idx="19302">
                  <c:v>2.1732995002820812</c:v>
                </c:pt>
                <c:pt idx="19303">
                  <c:v>2.173205924294094</c:v>
                </c:pt>
                <c:pt idx="19304">
                  <c:v>2.1731127856007801</c:v>
                </c:pt>
                <c:pt idx="19305">
                  <c:v>2.1730200838937868</c:v>
                </c:pt>
                <c:pt idx="19306">
                  <c:v>2.1729278188638701</c:v>
                </c:pt>
                <c:pt idx="19307">
                  <c:v>2.1728359902007552</c:v>
                </c:pt>
                <c:pt idx="19308">
                  <c:v>2.1727445975933</c:v>
                </c:pt>
                <c:pt idx="19309">
                  <c:v>2.1726536407291777</c:v>
                </c:pt>
                <c:pt idx="19310">
                  <c:v>2.1725631192952375</c:v>
                </c:pt>
                <c:pt idx="19311">
                  <c:v>2.1724730329773601</c:v>
                </c:pt>
                <c:pt idx="19312">
                  <c:v>2.1723833814603202</c:v>
                </c:pt>
                <c:pt idx="19313">
                  <c:v>2.1722941644280067</c:v>
                </c:pt>
                <c:pt idx="19314">
                  <c:v>2.1722053815633577</c:v>
                </c:pt>
                <c:pt idx="19315">
                  <c:v>2.1721170325483001</c:v>
                </c:pt>
                <c:pt idx="19316">
                  <c:v>2.1720291170637824</c:v>
                </c:pt>
                <c:pt idx="19317">
                  <c:v>2.1719416347898552</c:v>
                </c:pt>
                <c:pt idx="19318">
                  <c:v>2.1718545854055797</c:v>
                </c:pt>
                <c:pt idx="19319">
                  <c:v>2.1717679685889699</c:v>
                </c:pt>
                <c:pt idx="19320">
                  <c:v>2.17168178401718</c:v>
                </c:pt>
                <c:pt idx="19321">
                  <c:v>2.1715960313663802</c:v>
                </c:pt>
                <c:pt idx="19322">
                  <c:v>2.1715107103117401</c:v>
                </c:pt>
                <c:pt idx="19323">
                  <c:v>2.1714258205275598</c:v>
                </c:pt>
                <c:pt idx="19324">
                  <c:v>2.1713413616871402</c:v>
                </c:pt>
                <c:pt idx="19325">
                  <c:v>2.1712573334627767</c:v>
                </c:pt>
                <c:pt idx="19326">
                  <c:v>2.1711737355259499</c:v>
                </c:pt>
                <c:pt idx="19327">
                  <c:v>2.1710905675470986</c:v>
                </c:pt>
                <c:pt idx="19328">
                  <c:v>2.1710078291956467</c:v>
                </c:pt>
                <c:pt idx="19329">
                  <c:v>2.17092552014027</c:v>
                </c:pt>
                <c:pt idx="19330">
                  <c:v>2.1708436400485587</c:v>
                </c:pt>
                <c:pt idx="19331">
                  <c:v>2.1707621885871999</c:v>
                </c:pt>
                <c:pt idx="19332">
                  <c:v>2.1706811654219602</c:v>
                </c:pt>
                <c:pt idx="19333">
                  <c:v>2.1706005702176099</c:v>
                </c:pt>
                <c:pt idx="19334">
                  <c:v>2.17052040263808</c:v>
                </c:pt>
                <c:pt idx="19335">
                  <c:v>2.1704406623463099</c:v>
                </c:pt>
                <c:pt idx="19336">
                  <c:v>2.1703613490042999</c:v>
                </c:pt>
                <c:pt idx="19337">
                  <c:v>2.1702824622731467</c:v>
                </c:pt>
                <c:pt idx="19338">
                  <c:v>2.17020400181304</c:v>
                </c:pt>
                <c:pt idx="19339">
                  <c:v>2.1701259672831799</c:v>
                </c:pt>
                <c:pt idx="19340">
                  <c:v>2.1700483583419099</c:v>
                </c:pt>
                <c:pt idx="19341">
                  <c:v>2.1699711746466201</c:v>
                </c:pt>
                <c:pt idx="19342">
                  <c:v>2.1698944158537787</c:v>
                </c:pt>
                <c:pt idx="19343">
                  <c:v>2.1698180816189399</c:v>
                </c:pt>
                <c:pt idx="19344">
                  <c:v>2.1697421715967597</c:v>
                </c:pt>
                <c:pt idx="19345">
                  <c:v>2.1696666854409399</c:v>
                </c:pt>
                <c:pt idx="19346">
                  <c:v>2.1695916228043526</c:v>
                </c:pt>
                <c:pt idx="19347">
                  <c:v>2.1695169833387777</c:v>
                </c:pt>
                <c:pt idx="19348">
                  <c:v>2.1694427666953202</c:v>
                </c:pt>
                <c:pt idx="19349">
                  <c:v>2.1693689725240199</c:v>
                </c:pt>
                <c:pt idx="19350">
                  <c:v>2.16929560047407</c:v>
                </c:pt>
                <c:pt idx="19351">
                  <c:v>2.16922265019373</c:v>
                </c:pt>
                <c:pt idx="19352">
                  <c:v>2.1691501213303801</c:v>
                </c:pt>
                <c:pt idx="19353">
                  <c:v>2.1690780135304797</c:v>
                </c:pt>
                <c:pt idx="19354">
                  <c:v>2.1690063264395998</c:v>
                </c:pt>
                <c:pt idx="19355">
                  <c:v>2.1689350597024539</c:v>
                </c:pt>
                <c:pt idx="19356">
                  <c:v>2.1688642129627289</c:v>
                </c:pt>
                <c:pt idx="19357">
                  <c:v>2.1687937858633726</c:v>
                </c:pt>
                <c:pt idx="19358">
                  <c:v>2.1687237780463757</c:v>
                </c:pt>
                <c:pt idx="19359">
                  <c:v>2.16865418915271</c:v>
                </c:pt>
                <c:pt idx="19360">
                  <c:v>2.1685850188227818</c:v>
                </c:pt>
                <c:pt idx="19361">
                  <c:v>2.1685162666957689</c:v>
                </c:pt>
                <c:pt idx="19362">
                  <c:v>2.16844793241011</c:v>
                </c:pt>
                <c:pt idx="19363">
                  <c:v>2.1683800156034012</c:v>
                </c:pt>
                <c:pt idx="19364">
                  <c:v>2.168312515912326</c:v>
                </c:pt>
                <c:pt idx="19365">
                  <c:v>2.16824543297253</c:v>
                </c:pt>
                <c:pt idx="19366">
                  <c:v>2.1681787664190648</c:v>
                </c:pt>
                <c:pt idx="19367">
                  <c:v>2.1681125158858299</c:v>
                </c:pt>
                <c:pt idx="19368">
                  <c:v>2.1680466810060302</c:v>
                </c:pt>
                <c:pt idx="19369">
                  <c:v>2.1679812614119887</c:v>
                </c:pt>
                <c:pt idx="19370">
                  <c:v>2.1679162567349337</c:v>
                </c:pt>
                <c:pt idx="19371">
                  <c:v>2.1678516666054612</c:v>
                </c:pt>
                <c:pt idx="19372">
                  <c:v>2.1677874906532302</c:v>
                </c:pt>
                <c:pt idx="19373">
                  <c:v>2.1677237285070774</c:v>
                </c:pt>
                <c:pt idx="19374">
                  <c:v>2.1676603797947198</c:v>
                </c:pt>
                <c:pt idx="19375">
                  <c:v>2.1675974441434089</c:v>
                </c:pt>
                <c:pt idx="19376">
                  <c:v>2.1675349211791612</c:v>
                </c:pt>
                <c:pt idx="19377">
                  <c:v>2.1674728105273964</c:v>
                </c:pt>
                <c:pt idx="19378">
                  <c:v>2.1674111118124855</c:v>
                </c:pt>
                <c:pt idx="19379">
                  <c:v>2.1673498246580003</c:v>
                </c:pt>
                <c:pt idx="19380">
                  <c:v>2.1672889486867257</c:v>
                </c:pt>
                <c:pt idx="19381">
                  <c:v>2.1672284835204598</c:v>
                </c:pt>
                <c:pt idx="19382">
                  <c:v>2.1671684287802702</c:v>
                </c:pt>
                <c:pt idx="19383">
                  <c:v>2.1671087840862699</c:v>
                </c:pt>
                <c:pt idx="19384">
                  <c:v>2.1670495490577699</c:v>
                </c:pt>
                <c:pt idx="19385">
                  <c:v>2.16699072331321</c:v>
                </c:pt>
                <c:pt idx="19386">
                  <c:v>2.1669323064701702</c:v>
                </c:pt>
                <c:pt idx="19387">
                  <c:v>2.1668742981454012</c:v>
                </c:pt>
                <c:pt idx="19388">
                  <c:v>2.1668166979547787</c:v>
                </c:pt>
                <c:pt idx="19389">
                  <c:v>2.1667595055133599</c:v>
                </c:pt>
                <c:pt idx="19390">
                  <c:v>2.1667027204353402</c:v>
                </c:pt>
                <c:pt idx="19391">
                  <c:v>2.1666463423340598</c:v>
                </c:pt>
                <c:pt idx="19392">
                  <c:v>2.1665903708220595</c:v>
                </c:pt>
                <c:pt idx="19393">
                  <c:v>2.166534805510945</c:v>
                </c:pt>
                <c:pt idx="19394">
                  <c:v>2.1664796460115299</c:v>
                </c:pt>
                <c:pt idx="19395">
                  <c:v>2.16642489193387</c:v>
                </c:pt>
                <c:pt idx="19396">
                  <c:v>2.1663705428871247</c:v>
                </c:pt>
                <c:pt idx="19397">
                  <c:v>2.1663165984794612</c:v>
                </c:pt>
                <c:pt idx="19398">
                  <c:v>2.1662630583184601</c:v>
                </c:pt>
                <c:pt idx="19399">
                  <c:v>2.1662099220107467</c:v>
                </c:pt>
                <c:pt idx="19400">
                  <c:v>2.1661571891620999</c:v>
                </c:pt>
                <c:pt idx="19401">
                  <c:v>2.1661048593775418</c:v>
                </c:pt>
                <c:pt idx="19402">
                  <c:v>2.1660529322610778</c:v>
                </c:pt>
                <c:pt idx="19403">
                  <c:v>2.1660014074161502</c:v>
                </c:pt>
                <c:pt idx="19404">
                  <c:v>2.1659502844451799</c:v>
                </c:pt>
                <c:pt idx="19405">
                  <c:v>2.1658995629498299</c:v>
                </c:pt>
                <c:pt idx="19406">
                  <c:v>2.1658492425309359</c:v>
                </c:pt>
                <c:pt idx="19407">
                  <c:v>2.1657993227884402</c:v>
                </c:pt>
                <c:pt idx="19408">
                  <c:v>2.1657498033215599</c:v>
                </c:pt>
                <c:pt idx="19409">
                  <c:v>2.1657006837286477</c:v>
                </c:pt>
                <c:pt idx="19410">
                  <c:v>2.1656519636072398</c:v>
                </c:pt>
                <c:pt idx="19411">
                  <c:v>2.1656036425540202</c:v>
                </c:pt>
                <c:pt idx="19412">
                  <c:v>2.1655557201648867</c:v>
                </c:pt>
                <c:pt idx="19413">
                  <c:v>2.1655081960349198</c:v>
                </c:pt>
                <c:pt idx="19414">
                  <c:v>2.1654610697583601</c:v>
                </c:pt>
                <c:pt idx="19415">
                  <c:v>2.1654143409286499</c:v>
                </c:pt>
                <c:pt idx="19416">
                  <c:v>2.16536800913841</c:v>
                </c:pt>
                <c:pt idx="19417">
                  <c:v>2.1653220739794499</c:v>
                </c:pt>
                <c:pt idx="19418">
                  <c:v>2.1652765350427701</c:v>
                </c:pt>
                <c:pt idx="19419">
                  <c:v>2.1652313919185402</c:v>
                </c:pt>
                <c:pt idx="19420">
                  <c:v>2.1651866441961412</c:v>
                </c:pt>
                <c:pt idx="19421">
                  <c:v>2.1651422914641398</c:v>
                </c:pt>
                <c:pt idx="19422">
                  <c:v>2.1650983333102767</c:v>
                </c:pt>
                <c:pt idx="19423">
                  <c:v>2.1650547693215212</c:v>
                </c:pt>
                <c:pt idx="19424">
                  <c:v>2.1650115990839902</c:v>
                </c:pt>
                <c:pt idx="19425">
                  <c:v>2.1649688221830199</c:v>
                </c:pt>
                <c:pt idx="19426">
                  <c:v>2.1649264382031599</c:v>
                </c:pt>
                <c:pt idx="19427">
                  <c:v>2.1648844467281201</c:v>
                </c:pt>
                <c:pt idx="19428">
                  <c:v>2.1648428473408199</c:v>
                </c:pt>
                <c:pt idx="19429">
                  <c:v>2.1648016396233998</c:v>
                </c:pt>
                <c:pt idx="19430">
                  <c:v>2.1647608231571702</c:v>
                </c:pt>
                <c:pt idx="19431">
                  <c:v>2.1647203975226832</c:v>
                </c:pt>
                <c:pt idx="19432">
                  <c:v>2.1646803622995812</c:v>
                </c:pt>
                <c:pt idx="19433">
                  <c:v>2.16464071706686</c:v>
                </c:pt>
                <c:pt idx="19434">
                  <c:v>2.1646014614026412</c:v>
                </c:pt>
                <c:pt idx="19435">
                  <c:v>2.16456259488425</c:v>
                </c:pt>
                <c:pt idx="19436">
                  <c:v>2.1645241170882299</c:v>
                </c:pt>
                <c:pt idx="19437">
                  <c:v>2.1644860275903448</c:v>
                </c:pt>
                <c:pt idx="19438">
                  <c:v>2.1644483259654788</c:v>
                </c:pt>
                <c:pt idx="19439">
                  <c:v>2.1644110117878612</c:v>
                </c:pt>
                <c:pt idx="19440">
                  <c:v>2.1643740846308401</c:v>
                </c:pt>
                <c:pt idx="19441">
                  <c:v>2.1643375440670374</c:v>
                </c:pt>
                <c:pt idx="19442">
                  <c:v>2.1643013896681</c:v>
                </c:pt>
                <c:pt idx="19443">
                  <c:v>2.1642656210051787</c:v>
                </c:pt>
                <c:pt idx="19444">
                  <c:v>2.1642302376484412</c:v>
                </c:pt>
                <c:pt idx="19445">
                  <c:v>2.1641952391672898</c:v>
                </c:pt>
                <c:pt idx="19446">
                  <c:v>2.1641606251304002</c:v>
                </c:pt>
                <c:pt idx="19447">
                  <c:v>2.1641263951056202</c:v>
                </c:pt>
                <c:pt idx="19448">
                  <c:v>2.164092548660042</c:v>
                </c:pt>
                <c:pt idx="19449">
                  <c:v>2.1640590853598467</c:v>
                </c:pt>
                <c:pt idx="19450">
                  <c:v>2.1640260047706699</c:v>
                </c:pt>
                <c:pt idx="19451">
                  <c:v>2.1639933064572117</c:v>
                </c:pt>
                <c:pt idx="19452">
                  <c:v>2.1639609899833299</c:v>
                </c:pt>
                <c:pt idx="19453">
                  <c:v>2.16392905491232</c:v>
                </c:pt>
                <c:pt idx="19454">
                  <c:v>2.1638975008064558</c:v>
                </c:pt>
                <c:pt idx="19455">
                  <c:v>2.1638663272273573</c:v>
                </c:pt>
                <c:pt idx="19456">
                  <c:v>2.1638355337358677</c:v>
                </c:pt>
                <c:pt idx="19457">
                  <c:v>2.1638051198920798</c:v>
                </c:pt>
                <c:pt idx="19458">
                  <c:v>2.1637750852552302</c:v>
                </c:pt>
                <c:pt idx="19459">
                  <c:v>2.1637454293837881</c:v>
                </c:pt>
                <c:pt idx="19460">
                  <c:v>2.1637161518356018</c:v>
                </c:pt>
                <c:pt idx="19461">
                  <c:v>2.1636872521674988</c:v>
                </c:pt>
                <c:pt idx="19462">
                  <c:v>2.1636587299355998</c:v>
                </c:pt>
                <c:pt idx="19463">
                  <c:v>2.1636305846954866</c:v>
                </c:pt>
                <c:pt idx="19464">
                  <c:v>2.1636028160016401</c:v>
                </c:pt>
                <c:pt idx="19465">
                  <c:v>2.1635754234080067</c:v>
                </c:pt>
                <c:pt idx="19466">
                  <c:v>2.16354840646766</c:v>
                </c:pt>
                <c:pt idx="19467">
                  <c:v>2.1635217647329799</c:v>
                </c:pt>
                <c:pt idx="19468">
                  <c:v>2.1634954977553202</c:v>
                </c:pt>
                <c:pt idx="19469">
                  <c:v>2.1634696050856399</c:v>
                </c:pt>
                <c:pt idx="19470">
                  <c:v>2.1634440862739202</c:v>
                </c:pt>
                <c:pt idx="19471">
                  <c:v>2.1634189408694002</c:v>
                </c:pt>
                <c:pt idx="19472">
                  <c:v>2.1633941684205915</c:v>
                </c:pt>
                <c:pt idx="19473">
                  <c:v>2.1633697684751256</c:v>
                </c:pt>
                <c:pt idx="19474">
                  <c:v>2.163345740579989</c:v>
                </c:pt>
                <c:pt idx="19475">
                  <c:v>2.1633220842814018</c:v>
                </c:pt>
                <c:pt idx="19476">
                  <c:v>2.1632987991247199</c:v>
                </c:pt>
                <c:pt idx="19477">
                  <c:v>2.1632758846546798</c:v>
                </c:pt>
                <c:pt idx="19478">
                  <c:v>2.1632533404151402</c:v>
                </c:pt>
                <c:pt idx="19479">
                  <c:v>2.1632311659492212</c:v>
                </c:pt>
                <c:pt idx="19480">
                  <c:v>2.1632093607993212</c:v>
                </c:pt>
                <c:pt idx="19481">
                  <c:v>2.1631879245070489</c:v>
                </c:pt>
                <c:pt idx="19482">
                  <c:v>2.1631668566131812</c:v>
                </c:pt>
                <c:pt idx="19483">
                  <c:v>2.1631461566579251</c:v>
                </c:pt>
                <c:pt idx="19484">
                  <c:v>2.1631258241804812</c:v>
                </c:pt>
                <c:pt idx="19485">
                  <c:v>2.1631058587195517</c:v>
                </c:pt>
                <c:pt idx="19486">
                  <c:v>2.1630862598128289</c:v>
                </c:pt>
                <c:pt idx="19487">
                  <c:v>2.1630670269974455</c:v>
                </c:pt>
                <c:pt idx="19488">
                  <c:v>2.1630481598096267</c:v>
                </c:pt>
                <c:pt idx="19489">
                  <c:v>2.1630296577850245</c:v>
                </c:pt>
                <c:pt idx="19490">
                  <c:v>2.1630115204582898</c:v>
                </c:pt>
                <c:pt idx="19491">
                  <c:v>2.1629937473635819</c:v>
                </c:pt>
                <c:pt idx="19492">
                  <c:v>2.1629763380340399</c:v>
                </c:pt>
                <c:pt idx="19493">
                  <c:v>2.1629592920022702</c:v>
                </c:pt>
                <c:pt idx="19494">
                  <c:v>2.1629426088000199</c:v>
                </c:pt>
                <c:pt idx="19495">
                  <c:v>2.16292628795828</c:v>
                </c:pt>
                <c:pt idx="19496">
                  <c:v>2.1629103290073202</c:v>
                </c:pt>
                <c:pt idx="19497">
                  <c:v>2.1628947314766402</c:v>
                </c:pt>
                <c:pt idx="19498">
                  <c:v>2.1628794948949577</c:v>
                </c:pt>
                <c:pt idx="19499">
                  <c:v>2.1628646187903202</c:v>
                </c:pt>
                <c:pt idx="19500">
                  <c:v>2.1628501026899301</c:v>
                </c:pt>
                <c:pt idx="19501">
                  <c:v>2.1628359461203002</c:v>
                </c:pt>
                <c:pt idx="19502">
                  <c:v>2.1628221486071699</c:v>
                </c:pt>
                <c:pt idx="19503">
                  <c:v>2.16280870967553</c:v>
                </c:pt>
                <c:pt idx="19504">
                  <c:v>2.16279562884962</c:v>
                </c:pt>
                <c:pt idx="19505">
                  <c:v>2.1627829056529402</c:v>
                </c:pt>
                <c:pt idx="19506">
                  <c:v>2.1627705396081978</c:v>
                </c:pt>
                <c:pt idx="19507">
                  <c:v>2.1627585302374399</c:v>
                </c:pt>
                <c:pt idx="19508">
                  <c:v>2.1627468770618701</c:v>
                </c:pt>
                <c:pt idx="19509">
                  <c:v>2.1627355796020002</c:v>
                </c:pt>
                <c:pt idx="19510">
                  <c:v>2.1627246373775812</c:v>
                </c:pt>
                <c:pt idx="19511">
                  <c:v>2.1627140499076218</c:v>
                </c:pt>
                <c:pt idx="19512">
                  <c:v>2.1627038167102999</c:v>
                </c:pt>
                <c:pt idx="19513">
                  <c:v>2.1626939373031977</c:v>
                </c:pt>
                <c:pt idx="19514">
                  <c:v>2.1626844112030787</c:v>
                </c:pt>
                <c:pt idx="19515">
                  <c:v>2.1626752379259102</c:v>
                </c:pt>
                <c:pt idx="19516">
                  <c:v>2.16266641698699</c:v>
                </c:pt>
                <c:pt idx="19517">
                  <c:v>2.1626579479008199</c:v>
                </c:pt>
                <c:pt idx="19518">
                  <c:v>2.1626498301811767</c:v>
                </c:pt>
                <c:pt idx="19519">
                  <c:v>2.1626420633410977</c:v>
                </c:pt>
                <c:pt idx="19520">
                  <c:v>2.1626346468928812</c:v>
                </c:pt>
                <c:pt idx="19521">
                  <c:v>2.1626275803480102</c:v>
                </c:pt>
                <c:pt idx="19522">
                  <c:v>2.1626208632173411</c:v>
                </c:pt>
                <c:pt idx="19523">
                  <c:v>2.1626144950108777</c:v>
                </c:pt>
                <c:pt idx="19524">
                  <c:v>2.16260847523797</c:v>
                </c:pt>
                <c:pt idx="19525">
                  <c:v>2.1626028034071467</c:v>
                </c:pt>
                <c:pt idx="19526">
                  <c:v>2.1625974790262501</c:v>
                </c:pt>
                <c:pt idx="19527">
                  <c:v>2.1625925016023748</c:v>
                </c:pt>
                <c:pt idx="19528">
                  <c:v>2.1625878706417612</c:v>
                </c:pt>
                <c:pt idx="19529">
                  <c:v>2.1625835856500801</c:v>
                </c:pt>
                <c:pt idx="19530">
                  <c:v>2.1625796461321802</c:v>
                </c:pt>
                <c:pt idx="19531">
                  <c:v>2.1625760515921573</c:v>
                </c:pt>
                <c:pt idx="19532">
                  <c:v>2.1625728015333099</c:v>
                </c:pt>
                <c:pt idx="19533">
                  <c:v>2.1625698954583399</c:v>
                </c:pt>
                <c:pt idx="19534">
                  <c:v>2.1625673328691</c:v>
                </c:pt>
                <c:pt idx="19535">
                  <c:v>2.1625651132667167</c:v>
                </c:pt>
                <c:pt idx="19536">
                  <c:v>2.1625632361516001</c:v>
                </c:pt>
                <c:pt idx="19537">
                  <c:v>2.1625617010234173</c:v>
                </c:pt>
                <c:pt idx="19538">
                  <c:v>2.1625605073810052</c:v>
                </c:pt>
                <c:pt idx="19539">
                  <c:v>2.1625596547226</c:v>
                </c:pt>
                <c:pt idx="19540">
                  <c:v>2.1625591425456299</c:v>
                </c:pt>
                <c:pt idx="19541">
                  <c:v>2.1625589703467667</c:v>
                </c:pt>
                <c:pt idx="19542">
                  <c:v>2.1625591376219702</c:v>
                </c:pt>
                <c:pt idx="19543">
                  <c:v>2.1625596438664298</c:v>
                </c:pt>
                <c:pt idx="19544">
                  <c:v>2.1625604885746301</c:v>
                </c:pt>
                <c:pt idx="19545">
                  <c:v>2.1625616712402902</c:v>
                </c:pt>
                <c:pt idx="19546">
                  <c:v>2.1625631913563899</c:v>
                </c:pt>
                <c:pt idx="19547">
                  <c:v>2.1625650484151899</c:v>
                </c:pt>
                <c:pt idx="19548">
                  <c:v>2.1625672419081812</c:v>
                </c:pt>
                <c:pt idx="19549">
                  <c:v>2.1625697713261212</c:v>
                </c:pt>
                <c:pt idx="19550">
                  <c:v>2.1625726361590467</c:v>
                </c:pt>
                <c:pt idx="19551">
                  <c:v>2.1625758358962477</c:v>
                </c:pt>
                <c:pt idx="19552">
                  <c:v>2.1625793700262599</c:v>
                </c:pt>
                <c:pt idx="19553">
                  <c:v>2.1625832380369303</c:v>
                </c:pt>
                <c:pt idx="19554">
                  <c:v>2.1625874394152067</c:v>
                </c:pt>
                <c:pt idx="19555">
                  <c:v>2.1625919736475412</c:v>
                </c:pt>
                <c:pt idx="19556">
                  <c:v>2.1625968402194662</c:v>
                </c:pt>
                <c:pt idx="19557">
                  <c:v>2.1626020386157987</c:v>
                </c:pt>
                <c:pt idx="19558">
                  <c:v>2.1626075683207002</c:v>
                </c:pt>
                <c:pt idx="19559">
                  <c:v>2.1626134288174899</c:v>
                </c:pt>
                <c:pt idx="19560">
                  <c:v>2.1626196195887881</c:v>
                </c:pt>
                <c:pt idx="19561">
                  <c:v>2.1626261401165801</c:v>
                </c:pt>
                <c:pt idx="19562">
                  <c:v>2.1626329898818977</c:v>
                </c:pt>
                <c:pt idx="19563">
                  <c:v>2.1626401683651877</c:v>
                </c:pt>
                <c:pt idx="19564">
                  <c:v>2.1626476750461197</c:v>
                </c:pt>
                <c:pt idx="19565">
                  <c:v>2.1626555094035824</c:v>
                </c:pt>
                <c:pt idx="19566">
                  <c:v>2.1626636709158467</c:v>
                </c:pt>
                <c:pt idx="19567">
                  <c:v>2.1626721590602767</c:v>
                </c:pt>
                <c:pt idx="19568">
                  <c:v>2.1626809733136168</c:v>
                </c:pt>
                <c:pt idx="19569">
                  <c:v>2.1626901131518177</c:v>
                </c:pt>
                <c:pt idx="19570">
                  <c:v>2.1626995780501299</c:v>
                </c:pt>
                <c:pt idx="19571">
                  <c:v>2.1627093674830098</c:v>
                </c:pt>
                <c:pt idx="19572">
                  <c:v>2.1627194809242067</c:v>
                </c:pt>
                <c:pt idx="19573">
                  <c:v>2.1627299178467401</c:v>
                </c:pt>
                <c:pt idx="19574">
                  <c:v>2.1627406777228702</c:v>
                </c:pt>
                <c:pt idx="19575">
                  <c:v>2.1627517600241202</c:v>
                </c:pt>
                <c:pt idx="19576">
                  <c:v>2.1627631642212677</c:v>
                </c:pt>
                <c:pt idx="19577">
                  <c:v>2.1627748897843602</c:v>
                </c:pt>
                <c:pt idx="19578">
                  <c:v>2.1627869361826999</c:v>
                </c:pt>
                <c:pt idx="19579">
                  <c:v>2.1627993028848498</c:v>
                </c:pt>
                <c:pt idx="19580">
                  <c:v>2.1628119893586177</c:v>
                </c:pt>
                <c:pt idx="19581">
                  <c:v>2.1628249950710998</c:v>
                </c:pt>
                <c:pt idx="19582">
                  <c:v>2.1628383194885967</c:v>
                </c:pt>
                <c:pt idx="19583">
                  <c:v>2.1628519620767701</c:v>
                </c:pt>
                <c:pt idx="19584">
                  <c:v>2.1628659223004187</c:v>
                </c:pt>
                <c:pt idx="19585">
                  <c:v>2.1628801996236424</c:v>
                </c:pt>
                <c:pt idx="19586">
                  <c:v>2.1628947935098877</c:v>
                </c:pt>
                <c:pt idx="19587">
                  <c:v>2.16290970342172</c:v>
                </c:pt>
                <c:pt idx="19588">
                  <c:v>2.1629249288210559</c:v>
                </c:pt>
                <c:pt idx="19589">
                  <c:v>2.1629404691689778</c:v>
                </c:pt>
                <c:pt idx="19590">
                  <c:v>2.1629563239259597</c:v>
                </c:pt>
                <c:pt idx="19591">
                  <c:v>2.16297249255163</c:v>
                </c:pt>
                <c:pt idx="19592">
                  <c:v>2.1629889745048967</c:v>
                </c:pt>
                <c:pt idx="19593">
                  <c:v>2.1630057692439499</c:v>
                </c:pt>
                <c:pt idx="19594">
                  <c:v>2.1630228762262202</c:v>
                </c:pt>
                <c:pt idx="19595">
                  <c:v>2.16304029490836</c:v>
                </c:pt>
                <c:pt idx="19596">
                  <c:v>2.16305802474634</c:v>
                </c:pt>
                <c:pt idx="19597">
                  <c:v>2.1630760651953875</c:v>
                </c:pt>
                <c:pt idx="19598">
                  <c:v>2.1630944157098502</c:v>
                </c:pt>
                <c:pt idx="19599">
                  <c:v>2.1631130757435759</c:v>
                </c:pt>
                <c:pt idx="19600">
                  <c:v>2.1631320447494358</c:v>
                </c:pt>
                <c:pt idx="19601">
                  <c:v>2.1631513221796212</c:v>
                </c:pt>
                <c:pt idx="19602">
                  <c:v>2.1631709074857248</c:v>
                </c:pt>
                <c:pt idx="19603">
                  <c:v>2.1631908001183873</c:v>
                </c:pt>
                <c:pt idx="19604">
                  <c:v>2.1632109995275699</c:v>
                </c:pt>
                <c:pt idx="19605">
                  <c:v>2.1632315051626447</c:v>
                </c:pt>
                <c:pt idx="19606">
                  <c:v>2.1632523164719202</c:v>
                </c:pt>
                <c:pt idx="19607">
                  <c:v>2.1632734329032677</c:v>
                </c:pt>
                <c:pt idx="19608">
                  <c:v>2.1632948539036811</c:v>
                </c:pt>
                <c:pt idx="19609">
                  <c:v>2.163316578919408</c:v>
                </c:pt>
                <c:pt idx="19610">
                  <c:v>2.1633386073958412</c:v>
                </c:pt>
                <c:pt idx="19611">
                  <c:v>2.1633609387778812</c:v>
                </c:pt>
                <c:pt idx="19612">
                  <c:v>2.1633835725095159</c:v>
                </c:pt>
                <c:pt idx="19613">
                  <c:v>2.1634065080338898</c:v>
                </c:pt>
                <c:pt idx="19614">
                  <c:v>2.1634297447936612</c:v>
                </c:pt>
                <c:pt idx="19615">
                  <c:v>2.1634532822305212</c:v>
                </c:pt>
                <c:pt idx="19616">
                  <c:v>2.1634771197855098</c:v>
                </c:pt>
                <c:pt idx="19617">
                  <c:v>2.1635012568989418</c:v>
                </c:pt>
                <c:pt idx="19618">
                  <c:v>2.1635256930101701</c:v>
                </c:pt>
                <c:pt idx="19619">
                  <c:v>2.1635504275581301</c:v>
                </c:pt>
                <c:pt idx="19620">
                  <c:v>2.1635754599807799</c:v>
                </c:pt>
                <c:pt idx="19621">
                  <c:v>2.1636007897154159</c:v>
                </c:pt>
                <c:pt idx="19622">
                  <c:v>2.1636264161984902</c:v>
                </c:pt>
                <c:pt idx="19623">
                  <c:v>2.1636523388658198</c:v>
                </c:pt>
                <c:pt idx="19624">
                  <c:v>2.1636785571524566</c:v>
                </c:pt>
                <c:pt idx="19625">
                  <c:v>2.1637050704925689</c:v>
                </c:pt>
                <c:pt idx="19626">
                  <c:v>2.163731878319739</c:v>
                </c:pt>
                <c:pt idx="19627">
                  <c:v>2.1637589800666399</c:v>
                </c:pt>
                <c:pt idx="19628">
                  <c:v>2.1637863751654289</c:v>
                </c:pt>
                <c:pt idx="19629">
                  <c:v>2.1638140630472011</c:v>
                </c:pt>
                <c:pt idx="19630">
                  <c:v>2.16384204314256</c:v>
                </c:pt>
                <c:pt idx="19631">
                  <c:v>2.1638703148812199</c:v>
                </c:pt>
                <c:pt idx="19632">
                  <c:v>2.1638988776921892</c:v>
                </c:pt>
                <c:pt idx="19633">
                  <c:v>2.1639277310036857</c:v>
                </c:pt>
                <c:pt idx="19634">
                  <c:v>2.1639568742431501</c:v>
                </c:pt>
                <c:pt idx="19635">
                  <c:v>2.1639863068374456</c:v>
                </c:pt>
                <c:pt idx="19636">
                  <c:v>2.164016028212393</c:v>
                </c:pt>
                <c:pt idx="19637">
                  <c:v>2.1640460377932467</c:v>
                </c:pt>
                <c:pt idx="19638">
                  <c:v>2.16407633500453</c:v>
                </c:pt>
                <c:pt idx="19639">
                  <c:v>2.1641069192699098</c:v>
                </c:pt>
                <c:pt idx="19640">
                  <c:v>2.1641377900124001</c:v>
                </c:pt>
                <c:pt idx="19641">
                  <c:v>2.1641689466540002</c:v>
                </c:pt>
                <c:pt idx="19642">
                  <c:v>2.1642003886163645</c:v>
                </c:pt>
                <c:pt idx="19643">
                  <c:v>2.1642321153199999</c:v>
                </c:pt>
                <c:pt idx="19644">
                  <c:v>2.1642641261849298</c:v>
                </c:pt>
                <c:pt idx="19645">
                  <c:v>2.1642964206302677</c:v>
                </c:pt>
                <c:pt idx="19646">
                  <c:v>2.1643289980744211</c:v>
                </c:pt>
                <c:pt idx="19647">
                  <c:v>2.1643618579350568</c:v>
                </c:pt>
                <c:pt idx="19648">
                  <c:v>2.1643949996289402</c:v>
                </c:pt>
                <c:pt idx="19649">
                  <c:v>2.1644284225722998</c:v>
                </c:pt>
                <c:pt idx="19650">
                  <c:v>2.1644621261804597</c:v>
                </c:pt>
                <c:pt idx="19651">
                  <c:v>2.1644961098680198</c:v>
                </c:pt>
                <c:pt idx="19652">
                  <c:v>2.1645303730487999</c:v>
                </c:pt>
                <c:pt idx="19653">
                  <c:v>2.1645649151358799</c:v>
                </c:pt>
                <c:pt idx="19654">
                  <c:v>2.1645997355416018</c:v>
                </c:pt>
                <c:pt idx="19655">
                  <c:v>2.1646348336774359</c:v>
                </c:pt>
                <c:pt idx="19656">
                  <c:v>2.1646702089541812</c:v>
                </c:pt>
                <c:pt idx="19657">
                  <c:v>2.1647058607819418</c:v>
                </c:pt>
                <c:pt idx="19658">
                  <c:v>2.1647417885698412</c:v>
                </c:pt>
                <c:pt idx="19659">
                  <c:v>2.164777991726508</c:v>
                </c:pt>
                <c:pt idx="19660">
                  <c:v>2.1648144696595302</c:v>
                </c:pt>
                <c:pt idx="19661">
                  <c:v>2.1648512217759812</c:v>
                </c:pt>
                <c:pt idx="19662">
                  <c:v>2.1648882474820255</c:v>
                </c:pt>
                <c:pt idx="19663">
                  <c:v>2.1649255461830212</c:v>
                </c:pt>
                <c:pt idx="19664">
                  <c:v>2.1649631172836798</c:v>
                </c:pt>
                <c:pt idx="19665">
                  <c:v>2.1650009601879212</c:v>
                </c:pt>
                <c:pt idx="19666">
                  <c:v>2.1650390742988397</c:v>
                </c:pt>
                <c:pt idx="19667">
                  <c:v>2.1650774590188067</c:v>
                </c:pt>
                <c:pt idx="19668">
                  <c:v>2.1651161137493999</c:v>
                </c:pt>
                <c:pt idx="19669">
                  <c:v>2.1651550378914499</c:v>
                </c:pt>
                <c:pt idx="19670">
                  <c:v>2.1651942308450289</c:v>
                </c:pt>
                <c:pt idx="19671">
                  <c:v>2.1652336920093402</c:v>
                </c:pt>
                <c:pt idx="19672">
                  <c:v>2.16527342078296</c:v>
                </c:pt>
                <c:pt idx="19673">
                  <c:v>2.1653134165636301</c:v>
                </c:pt>
                <c:pt idx="19674">
                  <c:v>2.1653536787483212</c:v>
                </c:pt>
                <c:pt idx="19675">
                  <c:v>2.1653942067332159</c:v>
                </c:pt>
                <c:pt idx="19676">
                  <c:v>2.1654349999136997</c:v>
                </c:pt>
                <c:pt idx="19677">
                  <c:v>2.1654760576845002</c:v>
                </c:pt>
                <c:pt idx="19678">
                  <c:v>2.1655173794394802</c:v>
                </c:pt>
                <c:pt idx="19679">
                  <c:v>2.1655589645717197</c:v>
                </c:pt>
                <c:pt idx="19680">
                  <c:v>2.1656008124735702</c:v>
                </c:pt>
                <c:pt idx="19681">
                  <c:v>2.1656429225365987</c:v>
                </c:pt>
                <c:pt idx="19682">
                  <c:v>2.1656852941515901</c:v>
                </c:pt>
                <c:pt idx="19683">
                  <c:v>2.1657279267085401</c:v>
                </c:pt>
                <c:pt idx="19684">
                  <c:v>2.1657708195967</c:v>
                </c:pt>
                <c:pt idx="19685">
                  <c:v>2.1658139722045302</c:v>
                </c:pt>
                <c:pt idx="19686">
                  <c:v>2.1658573839196977</c:v>
                </c:pt>
                <c:pt idx="19687">
                  <c:v>2.1659010541291202</c:v>
                </c:pt>
                <c:pt idx="19688">
                  <c:v>2.1659449822189298</c:v>
                </c:pt>
                <c:pt idx="19689">
                  <c:v>2.1659891675744802</c:v>
                </c:pt>
                <c:pt idx="19690">
                  <c:v>2.1660336095803201</c:v>
                </c:pt>
                <c:pt idx="19691">
                  <c:v>2.1660783076202788</c:v>
                </c:pt>
                <c:pt idx="19692">
                  <c:v>2.1661232610774008</c:v>
                </c:pt>
                <c:pt idx="19693">
                  <c:v>2.1661684693337526</c:v>
                </c:pt>
                <c:pt idx="19694">
                  <c:v>2.1662139317710301</c:v>
                </c:pt>
                <c:pt idx="19695">
                  <c:v>2.16625964776977</c:v>
                </c:pt>
                <c:pt idx="19696">
                  <c:v>2.1663056167098778</c:v>
                </c:pt>
                <c:pt idx="19697">
                  <c:v>2.1663518379705202</c:v>
                </c:pt>
                <c:pt idx="19698">
                  <c:v>2.16639831092998</c:v>
                </c:pt>
                <c:pt idx="19699">
                  <c:v>2.1664450349657924</c:v>
                </c:pt>
                <c:pt idx="19700">
                  <c:v>2.1664920094548177</c:v>
                </c:pt>
                <c:pt idx="19701">
                  <c:v>2.1665392337729812</c:v>
                </c:pt>
                <c:pt idx="19702">
                  <c:v>2.1665867072955018</c:v>
                </c:pt>
                <c:pt idx="19703">
                  <c:v>2.1666344293967197</c:v>
                </c:pt>
                <c:pt idx="19704">
                  <c:v>2.1666823994503677</c:v>
                </c:pt>
                <c:pt idx="19705">
                  <c:v>2.1667306168292599</c:v>
                </c:pt>
                <c:pt idx="19706">
                  <c:v>2.1667790809054699</c:v>
                </c:pt>
                <c:pt idx="19707">
                  <c:v>2.1668277910502698</c:v>
                </c:pt>
                <c:pt idx="19708">
                  <c:v>2.1668767466341601</c:v>
                </c:pt>
                <c:pt idx="19709">
                  <c:v>2.16692594702684</c:v>
                </c:pt>
                <c:pt idx="19710">
                  <c:v>2.1669753915972301</c:v>
                </c:pt>
                <c:pt idx="19711">
                  <c:v>2.1670250797134698</c:v>
                </c:pt>
                <c:pt idx="19712">
                  <c:v>2.1670750107429386</c:v>
                </c:pt>
                <c:pt idx="19713">
                  <c:v>2.1671251840521002</c:v>
                </c:pt>
                <c:pt idx="19714">
                  <c:v>2.1671755990068</c:v>
                </c:pt>
                <c:pt idx="19715">
                  <c:v>2.1672262549720447</c:v>
                </c:pt>
                <c:pt idx="19716">
                  <c:v>2.1672771513119438</c:v>
                </c:pt>
                <c:pt idx="19717">
                  <c:v>2.167328287389926</c:v>
                </c:pt>
                <c:pt idx="19718">
                  <c:v>2.1673796625686159</c:v>
                </c:pt>
                <c:pt idx="19719">
                  <c:v>2.1674312762098418</c:v>
                </c:pt>
                <c:pt idx="19720">
                  <c:v>2.1674831276745898</c:v>
                </c:pt>
                <c:pt idx="19721">
                  <c:v>2.1675352163231612</c:v>
                </c:pt>
                <c:pt idx="19722">
                  <c:v>2.1675875415150374</c:v>
                </c:pt>
                <c:pt idx="19723">
                  <c:v>2.1676401026086998</c:v>
                </c:pt>
                <c:pt idx="19724">
                  <c:v>2.1676928989621995</c:v>
                </c:pt>
                <c:pt idx="19725">
                  <c:v>2.1677459299324799</c:v>
                </c:pt>
                <c:pt idx="19726">
                  <c:v>2.1677991948758901</c:v>
                </c:pt>
                <c:pt idx="19727">
                  <c:v>2.1678526931478967</c:v>
                </c:pt>
                <c:pt idx="19728">
                  <c:v>2.1679064241031787</c:v>
                </c:pt>
                <c:pt idx="19729">
                  <c:v>2.1679603870956412</c:v>
                </c:pt>
                <c:pt idx="19730">
                  <c:v>2.1680145814784018</c:v>
                </c:pt>
                <c:pt idx="19731">
                  <c:v>2.1680690066036701</c:v>
                </c:pt>
                <c:pt idx="19732">
                  <c:v>2.1681236618230812</c:v>
                </c:pt>
                <c:pt idx="19733">
                  <c:v>2.1681785464872889</c:v>
                </c:pt>
                <c:pt idx="19734">
                  <c:v>2.1682336599461802</c:v>
                </c:pt>
                <c:pt idx="19735">
                  <c:v>2.1682890015489202</c:v>
                </c:pt>
                <c:pt idx="19736">
                  <c:v>2.16834457064382</c:v>
                </c:pt>
                <c:pt idx="19737">
                  <c:v>2.1684003665784202</c:v>
                </c:pt>
                <c:pt idx="19738">
                  <c:v>2.1684563886994201</c:v>
                </c:pt>
                <c:pt idx="19739">
                  <c:v>2.16851263635276</c:v>
                </c:pt>
                <c:pt idx="19740">
                  <c:v>2.1685691088835899</c:v>
                </c:pt>
                <c:pt idx="19741">
                  <c:v>2.16862580563622</c:v>
                </c:pt>
                <c:pt idx="19742">
                  <c:v>2.1686827259541901</c:v>
                </c:pt>
                <c:pt idx="19743">
                  <c:v>2.1687398691802402</c:v>
                </c:pt>
                <c:pt idx="19744">
                  <c:v>2.168797234656326</c:v>
                </c:pt>
                <c:pt idx="19745">
                  <c:v>2.1688548217234902</c:v>
                </c:pt>
                <c:pt idx="19746">
                  <c:v>2.1689126297221701</c:v>
                </c:pt>
                <c:pt idx="19747">
                  <c:v>2.1689706579918773</c:v>
                </c:pt>
                <c:pt idx="19748">
                  <c:v>2.1690289058712797</c:v>
                </c:pt>
                <c:pt idx="19749">
                  <c:v>2.1690873726984012</c:v>
                </c:pt>
                <c:pt idx="19750">
                  <c:v>2.1691460578102899</c:v>
                </c:pt>
                <c:pt idx="19751">
                  <c:v>2.1692049605433299</c:v>
                </c:pt>
                <c:pt idx="19752">
                  <c:v>2.1692640802330199</c:v>
                </c:pt>
                <c:pt idx="19753">
                  <c:v>2.16932341621408</c:v>
                </c:pt>
                <c:pt idx="19754">
                  <c:v>2.1693829678204612</c:v>
                </c:pt>
                <c:pt idx="19755">
                  <c:v>2.1694427343851967</c:v>
                </c:pt>
                <c:pt idx="19756">
                  <c:v>2.1695027152407</c:v>
                </c:pt>
                <c:pt idx="19757">
                  <c:v>2.1695629097184197</c:v>
                </c:pt>
                <c:pt idx="19758">
                  <c:v>2.16962331714908</c:v>
                </c:pt>
                <c:pt idx="19759">
                  <c:v>2.16968393686258</c:v>
                </c:pt>
                <c:pt idx="19760">
                  <c:v>2.1697447681880271</c:v>
                </c:pt>
                <c:pt idx="19761">
                  <c:v>2.1698058104536377</c:v>
                </c:pt>
                <c:pt idx="19762">
                  <c:v>2.1698670629870289</c:v>
                </c:pt>
                <c:pt idx="19763">
                  <c:v>2.1699285251147398</c:v>
                </c:pt>
                <c:pt idx="19764">
                  <c:v>2.1699901961627499</c:v>
                </c:pt>
                <c:pt idx="19765">
                  <c:v>2.1700520754560797</c:v>
                </c:pt>
                <c:pt idx="19766">
                  <c:v>2.1701141623190212</c:v>
                </c:pt>
                <c:pt idx="19767">
                  <c:v>2.1701764560749899</c:v>
                </c:pt>
                <c:pt idx="19768">
                  <c:v>2.1702389560466702</c:v>
                </c:pt>
                <c:pt idx="19769">
                  <c:v>2.1703016615558899</c:v>
                </c:pt>
                <c:pt idx="19770">
                  <c:v>2.1703645719236899</c:v>
                </c:pt>
                <c:pt idx="19771">
                  <c:v>2.1704276864702998</c:v>
                </c:pt>
                <c:pt idx="19772">
                  <c:v>2.17049100451514</c:v>
                </c:pt>
                <c:pt idx="19773">
                  <c:v>2.1705545253768199</c:v>
                </c:pt>
                <c:pt idx="19774">
                  <c:v>2.1706182483731502</c:v>
                </c:pt>
                <c:pt idx="19775">
                  <c:v>2.1706821728211199</c:v>
                </c:pt>
                <c:pt idx="19776">
                  <c:v>2.1707462980369412</c:v>
                </c:pt>
                <c:pt idx="19777">
                  <c:v>2.1708106233359667</c:v>
                </c:pt>
                <c:pt idx="19778">
                  <c:v>2.1708751480327901</c:v>
                </c:pt>
                <c:pt idx="19779">
                  <c:v>2.1914585424939301</c:v>
                </c:pt>
                <c:pt idx="19780">
                  <c:v>2.1915493206927987</c:v>
                </c:pt>
                <c:pt idx="19781">
                  <c:v>2.19164009936733</c:v>
                </c:pt>
                <c:pt idx="19782">
                  <c:v>2.1917308776438098</c:v>
                </c:pt>
                <c:pt idx="19783">
                  <c:v>2.1918216546479612</c:v>
                </c:pt>
                <c:pt idx="19784">
                  <c:v>2.1919124295049577</c:v>
                </c:pt>
                <c:pt idx="19785">
                  <c:v>2.1920032013394501</c:v>
                </c:pt>
                <c:pt idx="19786">
                  <c:v>2.19209396927547</c:v>
                </c:pt>
                <c:pt idx="19787">
                  <c:v>2.1921847324365675</c:v>
                </c:pt>
                <c:pt idx="19788">
                  <c:v>2.1922754899455947</c:v>
                </c:pt>
                <c:pt idx="19789">
                  <c:v>2.1923662409251499</c:v>
                </c:pt>
                <c:pt idx="19790">
                  <c:v>2.1924569844969977</c:v>
                </c:pt>
                <c:pt idx="19791">
                  <c:v>2.1925477197824899</c:v>
                </c:pt>
                <c:pt idx="19792">
                  <c:v>2.1926384459024302</c:v>
                </c:pt>
                <c:pt idx="19793">
                  <c:v>2.1927291619770801</c:v>
                </c:pt>
                <c:pt idx="19794">
                  <c:v>2.1928198671261598</c:v>
                </c:pt>
                <c:pt idx="19795">
                  <c:v>2.1929105604688677</c:v>
                </c:pt>
                <c:pt idx="19796">
                  <c:v>2.1930012411238802</c:v>
                </c:pt>
                <c:pt idx="19797">
                  <c:v>2.1930919082093423</c:v>
                </c:pt>
                <c:pt idx="19798">
                  <c:v>2.1931825608428248</c:v>
                </c:pt>
                <c:pt idx="19799">
                  <c:v>2.1932731981414402</c:v>
                </c:pt>
                <c:pt idx="19800">
                  <c:v>2.1933638192217799</c:v>
                </c:pt>
                <c:pt idx="19801">
                  <c:v>2.1934544231999187</c:v>
                </c:pt>
                <c:pt idx="19802">
                  <c:v>2.19354500919138</c:v>
                </c:pt>
                <c:pt idx="19803">
                  <c:v>2.1936355763112099</c:v>
                </c:pt>
                <c:pt idx="19804">
                  <c:v>2.1937261236739301</c:v>
                </c:pt>
                <c:pt idx="19805">
                  <c:v>2.1938166503935501</c:v>
                </c:pt>
                <c:pt idx="19806">
                  <c:v>2.1939071555836098</c:v>
                </c:pt>
                <c:pt idx="19807">
                  <c:v>2.1939976383571418</c:v>
                </c:pt>
                <c:pt idx="19808">
                  <c:v>2.1940880978265702</c:v>
                </c:pt>
                <c:pt idx="19809">
                  <c:v>2.1941785331040267</c:v>
                </c:pt>
                <c:pt idx="19810">
                  <c:v>2.1942689433009988</c:v>
                </c:pt>
                <c:pt idx="19811">
                  <c:v>2.1943593275285398</c:v>
                </c:pt>
                <c:pt idx="19812">
                  <c:v>2.1944496848971977</c:v>
                </c:pt>
                <c:pt idx="19813">
                  <c:v>2.1945400145170399</c:v>
                </c:pt>
                <c:pt idx="19814">
                  <c:v>2.1946303154976499</c:v>
                </c:pt>
                <c:pt idx="19815">
                  <c:v>2.1947205869481499</c:v>
                </c:pt>
                <c:pt idx="19816">
                  <c:v>2.1948108279771601</c:v>
                </c:pt>
                <c:pt idx="19817">
                  <c:v>2.1949010376928402</c:v>
                </c:pt>
                <c:pt idx="19818">
                  <c:v>2.1949912152029261</c:v>
                </c:pt>
                <c:pt idx="19819">
                  <c:v>2.19508135961452</c:v>
                </c:pt>
                <c:pt idx="19820">
                  <c:v>2.19517147003448</c:v>
                </c:pt>
                <c:pt idx="19821">
                  <c:v>2.1952615455690698</c:v>
                </c:pt>
                <c:pt idx="19822">
                  <c:v>2.1953515853241101</c:v>
                </c:pt>
                <c:pt idx="19823">
                  <c:v>2.1954415884049898</c:v>
                </c:pt>
                <c:pt idx="19824">
                  <c:v>2.1955315539166618</c:v>
                </c:pt>
                <c:pt idx="19825">
                  <c:v>2.1956214809634798</c:v>
                </c:pt>
                <c:pt idx="19826">
                  <c:v>2.1957113686496048</c:v>
                </c:pt>
                <c:pt idx="19827">
                  <c:v>2.1958012160784999</c:v>
                </c:pt>
                <c:pt idx="19828">
                  <c:v>2.1958910223533699</c:v>
                </c:pt>
                <c:pt idx="19829">
                  <c:v>2.1959807865768899</c:v>
                </c:pt>
                <c:pt idx="19830">
                  <c:v>2.1960705078513212</c:v>
                </c:pt>
                <c:pt idx="19831">
                  <c:v>2.1961601852784467</c:v>
                </c:pt>
                <c:pt idx="19832">
                  <c:v>2.1962498179596968</c:v>
                </c:pt>
                <c:pt idx="19833">
                  <c:v>2.1963394049960301</c:v>
                </c:pt>
                <c:pt idx="19834">
                  <c:v>2.19642894548798</c:v>
                </c:pt>
                <c:pt idx="19835">
                  <c:v>2.1965184385356467</c:v>
                </c:pt>
                <c:pt idx="19836">
                  <c:v>2.1966078832387099</c:v>
                </c:pt>
                <c:pt idx="19837">
                  <c:v>2.1966972786965657</c:v>
                </c:pt>
                <c:pt idx="19838">
                  <c:v>2.1967866240079101</c:v>
                </c:pt>
                <c:pt idx="19839">
                  <c:v>2.1968759182712967</c:v>
                </c:pt>
                <c:pt idx="19840">
                  <c:v>2.1969651605847567</c:v>
                </c:pt>
                <c:pt idx="19841">
                  <c:v>2.1970543500459612</c:v>
                </c:pt>
                <c:pt idx="19842">
                  <c:v>2.1971434857520902</c:v>
                </c:pt>
                <c:pt idx="19843">
                  <c:v>2.1972325668000412</c:v>
                </c:pt>
                <c:pt idx="19844">
                  <c:v>2.197321592286265</c:v>
                </c:pt>
                <c:pt idx="19845">
                  <c:v>2.1974105613067412</c:v>
                </c:pt>
                <c:pt idx="19846">
                  <c:v>2.1974994729572201</c:v>
                </c:pt>
                <c:pt idx="19847">
                  <c:v>2.1975883263329612</c:v>
                </c:pt>
                <c:pt idx="19848">
                  <c:v>2.1976771205288577</c:v>
                </c:pt>
                <c:pt idx="19849">
                  <c:v>2.1977658546394401</c:v>
                </c:pt>
                <c:pt idx="19850">
                  <c:v>2.1978545277588277</c:v>
                </c:pt>
                <c:pt idx="19851">
                  <c:v>2.1979431389808197</c:v>
                </c:pt>
                <c:pt idx="19852">
                  <c:v>2.1980316873987902</c:v>
                </c:pt>
                <c:pt idx="19853">
                  <c:v>2.1981201721057899</c:v>
                </c:pt>
                <c:pt idx="19854">
                  <c:v>2.1982085921944701</c:v>
                </c:pt>
                <c:pt idx="19855">
                  <c:v>2.1982969467571412</c:v>
                </c:pt>
                <c:pt idx="19856">
                  <c:v>2.1983852348857598</c:v>
                </c:pt>
                <c:pt idx="19857">
                  <c:v>2.1984734556719201</c:v>
                </c:pt>
                <c:pt idx="19858">
                  <c:v>2.1985616082068602</c:v>
                </c:pt>
                <c:pt idx="19859">
                  <c:v>2.1986496915814597</c:v>
                </c:pt>
                <c:pt idx="19860">
                  <c:v>2.1987377048863475</c:v>
                </c:pt>
                <c:pt idx="19861">
                  <c:v>2.1988256472115801</c:v>
                </c:pt>
                <c:pt idx="19862">
                  <c:v>2.1989135176471652</c:v>
                </c:pt>
                <c:pt idx="19863">
                  <c:v>2.1990013152825898</c:v>
                </c:pt>
                <c:pt idx="19864">
                  <c:v>2.1990890392070597</c:v>
                </c:pt>
                <c:pt idx="19865">
                  <c:v>2.1991766885094601</c:v>
                </c:pt>
                <c:pt idx="19866">
                  <c:v>2.1992642622783412</c:v>
                </c:pt>
                <c:pt idx="19867">
                  <c:v>2.1993517596019418</c:v>
                </c:pt>
                <c:pt idx="19868">
                  <c:v>2.1994391795680968</c:v>
                </c:pt>
                <c:pt idx="19869">
                  <c:v>2.1995265212645001</c:v>
                </c:pt>
                <c:pt idx="19870">
                  <c:v>2.19961378377839</c:v>
                </c:pt>
                <c:pt idx="19871">
                  <c:v>2.1997009661967502</c:v>
                </c:pt>
                <c:pt idx="19872">
                  <c:v>2.19978806760626</c:v>
                </c:pt>
                <c:pt idx="19873">
                  <c:v>2.1998750870932424</c:v>
                </c:pt>
                <c:pt idx="19874">
                  <c:v>2.1999620237438227</c:v>
                </c:pt>
                <c:pt idx="19875">
                  <c:v>2.2000488766437987</c:v>
                </c:pt>
                <c:pt idx="19876">
                  <c:v>2.2001356448786002</c:v>
                </c:pt>
                <c:pt idx="19877">
                  <c:v>2.2002223275334098</c:v>
                </c:pt>
                <c:pt idx="19878">
                  <c:v>2.2003089236931777</c:v>
                </c:pt>
                <c:pt idx="19879">
                  <c:v>2.2003954324425412</c:v>
                </c:pt>
                <c:pt idx="19880">
                  <c:v>2.2004818528658494</c:v>
                </c:pt>
                <c:pt idx="19881">
                  <c:v>2.2005681840471101</c:v>
                </c:pt>
                <c:pt idx="19882">
                  <c:v>2.2006544250702267</c:v>
                </c:pt>
                <c:pt idx="19883">
                  <c:v>2.2007405750187101</c:v>
                </c:pt>
                <c:pt idx="19884">
                  <c:v>2.2008266329758301</c:v>
                </c:pt>
                <c:pt idx="19885">
                  <c:v>2.2009125980246202</c:v>
                </c:pt>
                <c:pt idx="19886">
                  <c:v>2.2009984692478102</c:v>
                </c:pt>
                <c:pt idx="19887">
                  <c:v>2.2010842457279973</c:v>
                </c:pt>
                <c:pt idx="19888">
                  <c:v>2.20116992654726</c:v>
                </c:pt>
                <c:pt idx="19889">
                  <c:v>2.2012555107877798</c:v>
                </c:pt>
                <c:pt idx="19890">
                  <c:v>2.2013409975312599</c:v>
                </c:pt>
                <c:pt idx="19891">
                  <c:v>2.2014263858592598</c:v>
                </c:pt>
                <c:pt idx="19892">
                  <c:v>2.2015116748530499</c:v>
                </c:pt>
                <c:pt idx="19893">
                  <c:v>2.2015968635937102</c:v>
                </c:pt>
                <c:pt idx="19894">
                  <c:v>2.2016819511621004</c:v>
                </c:pt>
                <c:pt idx="19895">
                  <c:v>2.2017669366387467</c:v>
                </c:pt>
                <c:pt idx="19896">
                  <c:v>2.2018518191041387</c:v>
                </c:pt>
                <c:pt idx="19897">
                  <c:v>2.2019365976384391</c:v>
                </c:pt>
                <c:pt idx="19898">
                  <c:v>2.2020212713215646</c:v>
                </c:pt>
                <c:pt idx="19899">
                  <c:v>2.2021058392332367</c:v>
                </c:pt>
                <c:pt idx="19900">
                  <c:v>2.20219030045312</c:v>
                </c:pt>
                <c:pt idx="19901">
                  <c:v>2.2022746540604698</c:v>
                </c:pt>
                <c:pt idx="19902">
                  <c:v>2.2023588991344667</c:v>
                </c:pt>
                <c:pt idx="19903">
                  <c:v>2.2024430347540367</c:v>
                </c:pt>
                <c:pt idx="19904">
                  <c:v>2.2025270599980011</c:v>
                </c:pt>
                <c:pt idx="19905">
                  <c:v>2.2026109739448367</c:v>
                </c:pt>
                <c:pt idx="19906">
                  <c:v>2.2026947756730202</c:v>
                </c:pt>
                <c:pt idx="19907">
                  <c:v>2.2027784642606987</c:v>
                </c:pt>
                <c:pt idx="19908">
                  <c:v>2.2028620387859399</c:v>
                </c:pt>
                <c:pt idx="19909">
                  <c:v>2.2029454983265997</c:v>
                </c:pt>
                <c:pt idx="19910">
                  <c:v>2.2030288419604158</c:v>
                </c:pt>
                <c:pt idx="19911">
                  <c:v>2.2031120687648018</c:v>
                </c:pt>
                <c:pt idx="19912">
                  <c:v>2.2031951778172036</c:v>
                </c:pt>
                <c:pt idx="19913">
                  <c:v>2.2032781681947902</c:v>
                </c:pt>
                <c:pt idx="19914">
                  <c:v>2.2033610389747089</c:v>
                </c:pt>
                <c:pt idx="19915">
                  <c:v>2.2034437892337477</c:v>
                </c:pt>
                <c:pt idx="19916">
                  <c:v>2.2035264180487601</c:v>
                </c:pt>
                <c:pt idx="19917">
                  <c:v>2.2036089244963302</c:v>
                </c:pt>
                <c:pt idx="19918">
                  <c:v>2.203691307653004</c:v>
                </c:pt>
                <c:pt idx="19919">
                  <c:v>2.2037735665950047</c:v>
                </c:pt>
                <c:pt idx="19920">
                  <c:v>2.2038557003985901</c:v>
                </c:pt>
                <c:pt idx="19921">
                  <c:v>2.2039377081399887</c:v>
                </c:pt>
                <c:pt idx="19922">
                  <c:v>2.2040195888949503</c:v>
                </c:pt>
                <c:pt idx="19923">
                  <c:v>2.2041013417395074</c:v>
                </c:pt>
                <c:pt idx="19924">
                  <c:v>2.2041829657492702</c:v>
                </c:pt>
                <c:pt idx="19925">
                  <c:v>2.2042644599999801</c:v>
                </c:pt>
                <c:pt idx="19926">
                  <c:v>2.2043458235671101</c:v>
                </c:pt>
                <c:pt idx="19927">
                  <c:v>2.204427055526109</c:v>
                </c:pt>
                <c:pt idx="19928">
                  <c:v>2.2045081549522099</c:v>
                </c:pt>
                <c:pt idx="19929">
                  <c:v>2.20458912092074</c:v>
                </c:pt>
                <c:pt idx="19930">
                  <c:v>2.2046699525067899</c:v>
                </c:pt>
                <c:pt idx="19931">
                  <c:v>2.2047506487854647</c:v>
                </c:pt>
                <c:pt idx="19932">
                  <c:v>2.2048312088316515</c:v>
                </c:pt>
                <c:pt idx="19933">
                  <c:v>2.2049116317202202</c:v>
                </c:pt>
                <c:pt idx="19934">
                  <c:v>2.2049919165261218</c:v>
                </c:pt>
                <c:pt idx="19935">
                  <c:v>2.2050720623239601</c:v>
                </c:pt>
                <c:pt idx="19936">
                  <c:v>2.2051520681885202</c:v>
                </c:pt>
                <c:pt idx="19937">
                  <c:v>2.2052319331943702</c:v>
                </c:pt>
                <c:pt idx="19938">
                  <c:v>2.2053116564161255</c:v>
                </c:pt>
                <c:pt idx="19939">
                  <c:v>2.2053912369281812</c:v>
                </c:pt>
                <c:pt idx="19940">
                  <c:v>2.2054706738050798</c:v>
                </c:pt>
                <c:pt idx="19941">
                  <c:v>2.2055499661212199</c:v>
                </c:pt>
                <c:pt idx="19942">
                  <c:v>2.2056291129509802</c:v>
                </c:pt>
                <c:pt idx="19943">
                  <c:v>2.2057081133686367</c:v>
                </c:pt>
                <c:pt idx="19944">
                  <c:v>2.2057869664485801</c:v>
                </c:pt>
                <c:pt idx="19945">
                  <c:v>2.20586567126501</c:v>
                </c:pt>
                <c:pt idx="19946">
                  <c:v>2.2059442268922211</c:v>
                </c:pt>
                <c:pt idx="19947">
                  <c:v>2.2060226324043799</c:v>
                </c:pt>
                <c:pt idx="19948">
                  <c:v>2.2061008868757401</c:v>
                </c:pt>
                <c:pt idx="19949">
                  <c:v>2.20617898938049</c:v>
                </c:pt>
                <c:pt idx="19950">
                  <c:v>2.2062569389928197</c:v>
                </c:pt>
                <c:pt idx="19951">
                  <c:v>2.2063347347869606</c:v>
                </c:pt>
                <c:pt idx="19952">
                  <c:v>2.20641237583696</c:v>
                </c:pt>
                <c:pt idx="19953">
                  <c:v>2.2064898612171402</c:v>
                </c:pt>
                <c:pt idx="19954">
                  <c:v>2.2065671900016599</c:v>
                </c:pt>
                <c:pt idx="19955">
                  <c:v>2.20664436126473</c:v>
                </c:pt>
                <c:pt idx="19956">
                  <c:v>2.2067213740805802</c:v>
                </c:pt>
                <c:pt idx="19957">
                  <c:v>2.2067982275234699</c:v>
                </c:pt>
                <c:pt idx="19958">
                  <c:v>2.2068749206676799</c:v>
                </c:pt>
                <c:pt idx="19959">
                  <c:v>2.2069514525875289</c:v>
                </c:pt>
                <c:pt idx="19960">
                  <c:v>2.2070278223573427</c:v>
                </c:pt>
                <c:pt idx="19961">
                  <c:v>2.2071040290514623</c:v>
                </c:pt>
                <c:pt idx="19962">
                  <c:v>2.2071800717443883</c:v>
                </c:pt>
                <c:pt idx="19963">
                  <c:v>2.2072559495105</c:v>
                </c:pt>
                <c:pt idx="19964">
                  <c:v>2.207331661424488</c:v>
                </c:pt>
                <c:pt idx="19965">
                  <c:v>2.2074072065607457</c:v>
                </c:pt>
                <c:pt idx="19966">
                  <c:v>2.2074825839940102</c:v>
                </c:pt>
                <c:pt idx="19967">
                  <c:v>2.2075577927990491</c:v>
                </c:pt>
                <c:pt idx="19968">
                  <c:v>2.2076328320505012</c:v>
                </c:pt>
                <c:pt idx="19969">
                  <c:v>2.2077077008233466</c:v>
                </c:pt>
                <c:pt idx="19970">
                  <c:v>2.2077823981924247</c:v>
                </c:pt>
                <c:pt idx="19971">
                  <c:v>2.2078569232327467</c:v>
                </c:pt>
                <c:pt idx="19972">
                  <c:v>2.207931275019539</c:v>
                </c:pt>
                <c:pt idx="19973">
                  <c:v>2.2080054526278001</c:v>
                </c:pt>
                <c:pt idx="19974">
                  <c:v>2.2080794551329812</c:v>
                </c:pt>
                <c:pt idx="19975">
                  <c:v>2.208153281610425</c:v>
                </c:pt>
                <c:pt idx="19976">
                  <c:v>2.20822693113554</c:v>
                </c:pt>
                <c:pt idx="19977">
                  <c:v>2.2083004027840611</c:v>
                </c:pt>
                <c:pt idx="19978">
                  <c:v>2.2083736956316202</c:v>
                </c:pt>
                <c:pt idx="19979">
                  <c:v>2.2084468087540698</c:v>
                </c:pt>
                <c:pt idx="19980">
                  <c:v>2.2085197412274487</c:v>
                </c:pt>
                <c:pt idx="19981">
                  <c:v>2.2085924921276412</c:v>
                </c:pt>
                <c:pt idx="19982">
                  <c:v>2.2086650605310401</c:v>
                </c:pt>
                <c:pt idx="19983">
                  <c:v>2.2087374455140036</c:v>
                </c:pt>
                <c:pt idx="19984">
                  <c:v>2.208809646152929</c:v>
                </c:pt>
                <c:pt idx="19985">
                  <c:v>2.2088816615245048</c:v>
                </c:pt>
                <c:pt idx="19986">
                  <c:v>2.2089534907054902</c:v>
                </c:pt>
                <c:pt idx="19987">
                  <c:v>2.2090251327728998</c:v>
                </c:pt>
                <c:pt idx="19988">
                  <c:v>2.2090965868037999</c:v>
                </c:pt>
                <c:pt idx="19989">
                  <c:v>2.2091678518754958</c:v>
                </c:pt>
                <c:pt idx="19990">
                  <c:v>2.2092389270653099</c:v>
                </c:pt>
                <c:pt idx="19991">
                  <c:v>2.2093098114509959</c:v>
                </c:pt>
                <c:pt idx="19992">
                  <c:v>2.2093805041102299</c:v>
                </c:pt>
                <c:pt idx="19993">
                  <c:v>2.20945100412106</c:v>
                </c:pt>
                <c:pt idx="19994">
                  <c:v>2.2095213105616489</c:v>
                </c:pt>
                <c:pt idx="19995">
                  <c:v>2.2095914225102602</c:v>
                </c:pt>
                <c:pt idx="19996">
                  <c:v>2.2096613390454998</c:v>
                </c:pt>
                <c:pt idx="19997">
                  <c:v>2.2097310592461517</c:v>
                </c:pt>
                <c:pt idx="19998">
                  <c:v>2.2098005821910602</c:v>
                </c:pt>
              </c:numCache>
            </c:numRef>
          </c:val>
          <c:smooth val="0"/>
          <c:extLst>
            <c:ext xmlns:c16="http://schemas.microsoft.com/office/drawing/2014/chart" uri="{C3380CC4-5D6E-409C-BE32-E72D297353CC}">
              <c16:uniqueId val="{00000001-8BEF-4D0F-A697-95B3E8B72E1E}"/>
            </c:ext>
          </c:extLst>
        </c:ser>
        <c:ser>
          <c:idx val="3"/>
          <c:order val="2"/>
          <c:tx>
            <c:v>12V</c:v>
          </c:tx>
          <c:spPr>
            <a:ln w="15875">
              <a:solidFill>
                <a:srgbClr val="FF0000"/>
              </a:solidFill>
            </a:ln>
          </c:spPr>
          <c:marker>
            <c:symbol val="none"/>
          </c:marker>
          <c:val>
            <c:numRef>
              <c:f>Sheet4!$H$2:$H$20000</c:f>
              <c:numCache>
                <c:formatCode>General</c:formatCode>
                <c:ptCount val="19999"/>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12</c:v>
                </c:pt>
                <c:pt idx="156">
                  <c:v>12</c:v>
                </c:pt>
                <c:pt idx="157">
                  <c:v>12</c:v>
                </c:pt>
                <c:pt idx="158">
                  <c:v>12</c:v>
                </c:pt>
                <c:pt idx="159">
                  <c:v>12</c:v>
                </c:pt>
                <c:pt idx="160">
                  <c:v>12</c:v>
                </c:pt>
                <c:pt idx="161">
                  <c:v>12</c:v>
                </c:pt>
                <c:pt idx="162">
                  <c:v>12</c:v>
                </c:pt>
                <c:pt idx="163">
                  <c:v>12</c:v>
                </c:pt>
                <c:pt idx="164">
                  <c:v>12</c:v>
                </c:pt>
                <c:pt idx="165">
                  <c:v>12</c:v>
                </c:pt>
                <c:pt idx="166">
                  <c:v>12</c:v>
                </c:pt>
                <c:pt idx="167">
                  <c:v>12</c:v>
                </c:pt>
                <c:pt idx="168">
                  <c:v>12</c:v>
                </c:pt>
                <c:pt idx="169">
                  <c:v>12</c:v>
                </c:pt>
                <c:pt idx="170">
                  <c:v>12</c:v>
                </c:pt>
                <c:pt idx="171">
                  <c:v>12</c:v>
                </c:pt>
                <c:pt idx="172">
                  <c:v>12</c:v>
                </c:pt>
                <c:pt idx="173">
                  <c:v>12</c:v>
                </c:pt>
                <c:pt idx="174">
                  <c:v>12</c:v>
                </c:pt>
                <c:pt idx="175">
                  <c:v>12</c:v>
                </c:pt>
                <c:pt idx="176">
                  <c:v>12</c:v>
                </c:pt>
                <c:pt idx="177">
                  <c:v>12</c:v>
                </c:pt>
                <c:pt idx="178">
                  <c:v>12</c:v>
                </c:pt>
                <c:pt idx="179">
                  <c:v>12</c:v>
                </c:pt>
                <c:pt idx="180">
                  <c:v>12</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pt idx="224">
                  <c:v>12</c:v>
                </c:pt>
                <c:pt idx="225">
                  <c:v>12</c:v>
                </c:pt>
                <c:pt idx="226">
                  <c:v>12</c:v>
                </c:pt>
                <c:pt idx="227">
                  <c:v>12</c:v>
                </c:pt>
                <c:pt idx="228">
                  <c:v>12</c:v>
                </c:pt>
                <c:pt idx="229">
                  <c:v>12</c:v>
                </c:pt>
                <c:pt idx="230">
                  <c:v>12</c:v>
                </c:pt>
                <c:pt idx="231">
                  <c:v>12</c:v>
                </c:pt>
                <c:pt idx="232">
                  <c:v>12</c:v>
                </c:pt>
                <c:pt idx="233">
                  <c:v>12</c:v>
                </c:pt>
                <c:pt idx="234">
                  <c:v>12</c:v>
                </c:pt>
                <c:pt idx="235">
                  <c:v>12</c:v>
                </c:pt>
                <c:pt idx="236">
                  <c:v>12</c:v>
                </c:pt>
                <c:pt idx="237">
                  <c:v>12</c:v>
                </c:pt>
                <c:pt idx="238">
                  <c:v>12</c:v>
                </c:pt>
                <c:pt idx="239">
                  <c:v>12</c:v>
                </c:pt>
                <c:pt idx="240">
                  <c:v>12</c:v>
                </c:pt>
                <c:pt idx="241">
                  <c:v>12</c:v>
                </c:pt>
                <c:pt idx="242">
                  <c:v>12</c:v>
                </c:pt>
                <c:pt idx="243">
                  <c:v>12</c:v>
                </c:pt>
                <c:pt idx="244">
                  <c:v>12</c:v>
                </c:pt>
                <c:pt idx="245">
                  <c:v>12</c:v>
                </c:pt>
                <c:pt idx="246">
                  <c:v>12</c:v>
                </c:pt>
                <c:pt idx="247">
                  <c:v>12</c:v>
                </c:pt>
                <c:pt idx="248">
                  <c:v>12</c:v>
                </c:pt>
                <c:pt idx="249">
                  <c:v>12</c:v>
                </c:pt>
                <c:pt idx="250">
                  <c:v>12</c:v>
                </c:pt>
                <c:pt idx="251">
                  <c:v>12</c:v>
                </c:pt>
                <c:pt idx="252">
                  <c:v>12</c:v>
                </c:pt>
                <c:pt idx="253">
                  <c:v>12</c:v>
                </c:pt>
                <c:pt idx="254">
                  <c:v>12</c:v>
                </c:pt>
                <c:pt idx="255">
                  <c:v>12</c:v>
                </c:pt>
                <c:pt idx="256">
                  <c:v>12</c:v>
                </c:pt>
                <c:pt idx="257">
                  <c:v>12</c:v>
                </c:pt>
                <c:pt idx="258">
                  <c:v>12</c:v>
                </c:pt>
                <c:pt idx="259">
                  <c:v>12</c:v>
                </c:pt>
                <c:pt idx="260">
                  <c:v>12</c:v>
                </c:pt>
                <c:pt idx="261">
                  <c:v>12</c:v>
                </c:pt>
                <c:pt idx="262">
                  <c:v>12</c:v>
                </c:pt>
                <c:pt idx="263">
                  <c:v>12</c:v>
                </c:pt>
                <c:pt idx="264">
                  <c:v>12</c:v>
                </c:pt>
                <c:pt idx="265">
                  <c:v>12</c:v>
                </c:pt>
                <c:pt idx="266">
                  <c:v>12</c:v>
                </c:pt>
                <c:pt idx="267">
                  <c:v>12</c:v>
                </c:pt>
                <c:pt idx="268">
                  <c:v>12</c:v>
                </c:pt>
                <c:pt idx="269">
                  <c:v>12</c:v>
                </c:pt>
                <c:pt idx="270">
                  <c:v>12</c:v>
                </c:pt>
                <c:pt idx="271">
                  <c:v>12</c:v>
                </c:pt>
                <c:pt idx="272">
                  <c:v>12</c:v>
                </c:pt>
                <c:pt idx="273">
                  <c:v>12</c:v>
                </c:pt>
                <c:pt idx="274">
                  <c:v>12</c:v>
                </c:pt>
                <c:pt idx="275">
                  <c:v>12</c:v>
                </c:pt>
                <c:pt idx="276">
                  <c:v>12</c:v>
                </c:pt>
                <c:pt idx="277">
                  <c:v>12</c:v>
                </c:pt>
                <c:pt idx="278">
                  <c:v>12</c:v>
                </c:pt>
                <c:pt idx="279">
                  <c:v>12</c:v>
                </c:pt>
                <c:pt idx="280">
                  <c:v>12</c:v>
                </c:pt>
                <c:pt idx="281">
                  <c:v>12</c:v>
                </c:pt>
                <c:pt idx="282">
                  <c:v>12</c:v>
                </c:pt>
                <c:pt idx="283">
                  <c:v>12</c:v>
                </c:pt>
                <c:pt idx="284">
                  <c:v>12</c:v>
                </c:pt>
                <c:pt idx="285">
                  <c:v>12</c:v>
                </c:pt>
                <c:pt idx="286">
                  <c:v>12</c:v>
                </c:pt>
                <c:pt idx="287">
                  <c:v>12</c:v>
                </c:pt>
                <c:pt idx="288">
                  <c:v>12</c:v>
                </c:pt>
                <c:pt idx="289">
                  <c:v>12</c:v>
                </c:pt>
                <c:pt idx="290">
                  <c:v>12</c:v>
                </c:pt>
                <c:pt idx="291">
                  <c:v>12</c:v>
                </c:pt>
                <c:pt idx="292">
                  <c:v>12</c:v>
                </c:pt>
                <c:pt idx="293">
                  <c:v>12</c:v>
                </c:pt>
                <c:pt idx="294">
                  <c:v>12</c:v>
                </c:pt>
                <c:pt idx="295">
                  <c:v>12</c:v>
                </c:pt>
                <c:pt idx="296">
                  <c:v>12</c:v>
                </c:pt>
                <c:pt idx="297">
                  <c:v>12</c:v>
                </c:pt>
                <c:pt idx="298">
                  <c:v>12</c:v>
                </c:pt>
                <c:pt idx="299">
                  <c:v>12</c:v>
                </c:pt>
                <c:pt idx="300">
                  <c:v>12</c:v>
                </c:pt>
                <c:pt idx="301">
                  <c:v>12</c:v>
                </c:pt>
                <c:pt idx="302">
                  <c:v>12</c:v>
                </c:pt>
                <c:pt idx="303">
                  <c:v>12</c:v>
                </c:pt>
                <c:pt idx="304">
                  <c:v>12</c:v>
                </c:pt>
                <c:pt idx="305">
                  <c:v>12</c:v>
                </c:pt>
                <c:pt idx="306">
                  <c:v>12</c:v>
                </c:pt>
                <c:pt idx="307">
                  <c:v>12</c:v>
                </c:pt>
                <c:pt idx="308">
                  <c:v>12</c:v>
                </c:pt>
                <c:pt idx="309">
                  <c:v>12</c:v>
                </c:pt>
                <c:pt idx="310">
                  <c:v>12</c:v>
                </c:pt>
                <c:pt idx="311">
                  <c:v>12</c:v>
                </c:pt>
                <c:pt idx="312">
                  <c:v>12</c:v>
                </c:pt>
                <c:pt idx="313">
                  <c:v>12</c:v>
                </c:pt>
                <c:pt idx="314">
                  <c:v>12</c:v>
                </c:pt>
                <c:pt idx="315">
                  <c:v>12</c:v>
                </c:pt>
                <c:pt idx="316">
                  <c:v>12</c:v>
                </c:pt>
                <c:pt idx="317">
                  <c:v>12</c:v>
                </c:pt>
                <c:pt idx="318">
                  <c:v>12</c:v>
                </c:pt>
                <c:pt idx="319">
                  <c:v>12</c:v>
                </c:pt>
                <c:pt idx="320">
                  <c:v>12</c:v>
                </c:pt>
                <c:pt idx="321">
                  <c:v>12</c:v>
                </c:pt>
                <c:pt idx="322">
                  <c:v>12</c:v>
                </c:pt>
                <c:pt idx="323">
                  <c:v>12</c:v>
                </c:pt>
                <c:pt idx="324">
                  <c:v>12</c:v>
                </c:pt>
                <c:pt idx="325">
                  <c:v>12</c:v>
                </c:pt>
                <c:pt idx="326">
                  <c:v>12</c:v>
                </c:pt>
                <c:pt idx="327">
                  <c:v>12</c:v>
                </c:pt>
                <c:pt idx="328">
                  <c:v>12</c:v>
                </c:pt>
                <c:pt idx="329">
                  <c:v>12</c:v>
                </c:pt>
                <c:pt idx="330">
                  <c:v>12</c:v>
                </c:pt>
                <c:pt idx="331">
                  <c:v>12</c:v>
                </c:pt>
                <c:pt idx="332">
                  <c:v>12</c:v>
                </c:pt>
                <c:pt idx="333">
                  <c:v>12</c:v>
                </c:pt>
                <c:pt idx="334">
                  <c:v>12</c:v>
                </c:pt>
                <c:pt idx="335">
                  <c:v>12</c:v>
                </c:pt>
                <c:pt idx="336">
                  <c:v>12</c:v>
                </c:pt>
                <c:pt idx="337">
                  <c:v>12</c:v>
                </c:pt>
                <c:pt idx="338">
                  <c:v>12</c:v>
                </c:pt>
                <c:pt idx="339">
                  <c:v>12</c:v>
                </c:pt>
                <c:pt idx="340">
                  <c:v>12</c:v>
                </c:pt>
                <c:pt idx="341">
                  <c:v>12</c:v>
                </c:pt>
                <c:pt idx="342">
                  <c:v>12</c:v>
                </c:pt>
                <c:pt idx="343">
                  <c:v>12</c:v>
                </c:pt>
                <c:pt idx="344">
                  <c:v>12</c:v>
                </c:pt>
                <c:pt idx="345">
                  <c:v>12</c:v>
                </c:pt>
                <c:pt idx="346">
                  <c:v>12</c:v>
                </c:pt>
                <c:pt idx="347">
                  <c:v>12</c:v>
                </c:pt>
                <c:pt idx="348">
                  <c:v>12</c:v>
                </c:pt>
                <c:pt idx="349">
                  <c:v>12</c:v>
                </c:pt>
                <c:pt idx="350">
                  <c:v>12</c:v>
                </c:pt>
                <c:pt idx="351">
                  <c:v>12</c:v>
                </c:pt>
                <c:pt idx="352">
                  <c:v>12</c:v>
                </c:pt>
                <c:pt idx="353">
                  <c:v>12</c:v>
                </c:pt>
                <c:pt idx="354">
                  <c:v>12</c:v>
                </c:pt>
                <c:pt idx="355">
                  <c:v>12</c:v>
                </c:pt>
                <c:pt idx="356">
                  <c:v>12</c:v>
                </c:pt>
                <c:pt idx="357">
                  <c:v>12</c:v>
                </c:pt>
                <c:pt idx="358">
                  <c:v>12</c:v>
                </c:pt>
                <c:pt idx="359">
                  <c:v>12</c:v>
                </c:pt>
                <c:pt idx="360">
                  <c:v>12</c:v>
                </c:pt>
                <c:pt idx="361">
                  <c:v>12</c:v>
                </c:pt>
                <c:pt idx="362">
                  <c:v>12</c:v>
                </c:pt>
                <c:pt idx="363">
                  <c:v>12</c:v>
                </c:pt>
                <c:pt idx="364">
                  <c:v>12</c:v>
                </c:pt>
                <c:pt idx="365">
                  <c:v>12</c:v>
                </c:pt>
                <c:pt idx="366">
                  <c:v>12</c:v>
                </c:pt>
                <c:pt idx="367">
                  <c:v>12</c:v>
                </c:pt>
                <c:pt idx="368">
                  <c:v>12</c:v>
                </c:pt>
                <c:pt idx="369">
                  <c:v>12</c:v>
                </c:pt>
                <c:pt idx="370">
                  <c:v>12</c:v>
                </c:pt>
                <c:pt idx="371">
                  <c:v>12</c:v>
                </c:pt>
                <c:pt idx="372">
                  <c:v>12</c:v>
                </c:pt>
                <c:pt idx="373">
                  <c:v>12</c:v>
                </c:pt>
                <c:pt idx="374">
                  <c:v>12</c:v>
                </c:pt>
                <c:pt idx="375">
                  <c:v>12</c:v>
                </c:pt>
                <c:pt idx="376">
                  <c:v>12</c:v>
                </c:pt>
                <c:pt idx="377">
                  <c:v>12</c:v>
                </c:pt>
                <c:pt idx="378">
                  <c:v>12</c:v>
                </c:pt>
                <c:pt idx="379">
                  <c:v>12</c:v>
                </c:pt>
                <c:pt idx="380">
                  <c:v>12</c:v>
                </c:pt>
                <c:pt idx="381">
                  <c:v>12</c:v>
                </c:pt>
                <c:pt idx="382">
                  <c:v>12</c:v>
                </c:pt>
                <c:pt idx="383">
                  <c:v>12</c:v>
                </c:pt>
                <c:pt idx="384">
                  <c:v>12</c:v>
                </c:pt>
                <c:pt idx="385">
                  <c:v>12</c:v>
                </c:pt>
                <c:pt idx="386">
                  <c:v>12</c:v>
                </c:pt>
                <c:pt idx="387">
                  <c:v>12</c:v>
                </c:pt>
                <c:pt idx="388">
                  <c:v>12</c:v>
                </c:pt>
                <c:pt idx="389">
                  <c:v>12</c:v>
                </c:pt>
                <c:pt idx="390">
                  <c:v>12</c:v>
                </c:pt>
                <c:pt idx="391">
                  <c:v>12</c:v>
                </c:pt>
                <c:pt idx="392">
                  <c:v>12</c:v>
                </c:pt>
                <c:pt idx="393">
                  <c:v>12</c:v>
                </c:pt>
                <c:pt idx="394">
                  <c:v>12</c:v>
                </c:pt>
                <c:pt idx="395">
                  <c:v>12</c:v>
                </c:pt>
                <c:pt idx="396">
                  <c:v>12</c:v>
                </c:pt>
                <c:pt idx="397">
                  <c:v>12</c:v>
                </c:pt>
                <c:pt idx="398">
                  <c:v>12</c:v>
                </c:pt>
                <c:pt idx="399">
                  <c:v>12</c:v>
                </c:pt>
                <c:pt idx="400">
                  <c:v>12</c:v>
                </c:pt>
                <c:pt idx="401">
                  <c:v>12</c:v>
                </c:pt>
                <c:pt idx="402">
                  <c:v>12</c:v>
                </c:pt>
                <c:pt idx="403">
                  <c:v>12</c:v>
                </c:pt>
                <c:pt idx="404">
                  <c:v>12</c:v>
                </c:pt>
                <c:pt idx="405">
                  <c:v>12</c:v>
                </c:pt>
                <c:pt idx="406">
                  <c:v>12</c:v>
                </c:pt>
                <c:pt idx="407">
                  <c:v>12</c:v>
                </c:pt>
                <c:pt idx="408">
                  <c:v>12</c:v>
                </c:pt>
                <c:pt idx="409">
                  <c:v>12</c:v>
                </c:pt>
                <c:pt idx="410">
                  <c:v>12</c:v>
                </c:pt>
                <c:pt idx="411">
                  <c:v>12</c:v>
                </c:pt>
                <c:pt idx="412">
                  <c:v>12</c:v>
                </c:pt>
                <c:pt idx="413">
                  <c:v>12</c:v>
                </c:pt>
                <c:pt idx="414">
                  <c:v>12</c:v>
                </c:pt>
                <c:pt idx="415">
                  <c:v>12</c:v>
                </c:pt>
                <c:pt idx="416">
                  <c:v>12</c:v>
                </c:pt>
                <c:pt idx="417">
                  <c:v>12</c:v>
                </c:pt>
                <c:pt idx="418">
                  <c:v>12</c:v>
                </c:pt>
                <c:pt idx="419">
                  <c:v>12</c:v>
                </c:pt>
                <c:pt idx="420">
                  <c:v>12</c:v>
                </c:pt>
                <c:pt idx="421">
                  <c:v>12</c:v>
                </c:pt>
                <c:pt idx="422">
                  <c:v>12</c:v>
                </c:pt>
                <c:pt idx="423">
                  <c:v>12</c:v>
                </c:pt>
                <c:pt idx="424">
                  <c:v>12</c:v>
                </c:pt>
                <c:pt idx="425">
                  <c:v>12</c:v>
                </c:pt>
                <c:pt idx="426">
                  <c:v>12</c:v>
                </c:pt>
                <c:pt idx="427">
                  <c:v>12</c:v>
                </c:pt>
                <c:pt idx="428">
                  <c:v>12</c:v>
                </c:pt>
                <c:pt idx="429">
                  <c:v>12</c:v>
                </c:pt>
                <c:pt idx="430">
                  <c:v>12</c:v>
                </c:pt>
                <c:pt idx="431">
                  <c:v>12</c:v>
                </c:pt>
                <c:pt idx="432">
                  <c:v>12</c:v>
                </c:pt>
                <c:pt idx="433">
                  <c:v>12</c:v>
                </c:pt>
                <c:pt idx="434">
                  <c:v>12</c:v>
                </c:pt>
                <c:pt idx="435">
                  <c:v>12</c:v>
                </c:pt>
                <c:pt idx="436">
                  <c:v>12</c:v>
                </c:pt>
                <c:pt idx="437">
                  <c:v>12</c:v>
                </c:pt>
                <c:pt idx="438">
                  <c:v>12</c:v>
                </c:pt>
                <c:pt idx="439">
                  <c:v>12</c:v>
                </c:pt>
                <c:pt idx="440">
                  <c:v>12</c:v>
                </c:pt>
                <c:pt idx="441">
                  <c:v>12</c:v>
                </c:pt>
                <c:pt idx="442">
                  <c:v>12</c:v>
                </c:pt>
                <c:pt idx="443">
                  <c:v>12</c:v>
                </c:pt>
                <c:pt idx="444">
                  <c:v>12</c:v>
                </c:pt>
                <c:pt idx="445">
                  <c:v>12</c:v>
                </c:pt>
                <c:pt idx="446">
                  <c:v>12</c:v>
                </c:pt>
                <c:pt idx="447">
                  <c:v>12</c:v>
                </c:pt>
                <c:pt idx="448">
                  <c:v>12</c:v>
                </c:pt>
                <c:pt idx="449">
                  <c:v>12</c:v>
                </c:pt>
                <c:pt idx="450">
                  <c:v>12</c:v>
                </c:pt>
                <c:pt idx="451">
                  <c:v>12</c:v>
                </c:pt>
                <c:pt idx="452">
                  <c:v>12</c:v>
                </c:pt>
                <c:pt idx="453">
                  <c:v>12</c:v>
                </c:pt>
                <c:pt idx="454">
                  <c:v>12</c:v>
                </c:pt>
                <c:pt idx="455">
                  <c:v>12</c:v>
                </c:pt>
                <c:pt idx="456">
                  <c:v>12</c:v>
                </c:pt>
                <c:pt idx="457">
                  <c:v>12</c:v>
                </c:pt>
                <c:pt idx="458">
                  <c:v>12</c:v>
                </c:pt>
                <c:pt idx="459">
                  <c:v>12</c:v>
                </c:pt>
                <c:pt idx="460">
                  <c:v>12</c:v>
                </c:pt>
                <c:pt idx="461">
                  <c:v>12</c:v>
                </c:pt>
                <c:pt idx="462">
                  <c:v>12</c:v>
                </c:pt>
                <c:pt idx="463">
                  <c:v>12</c:v>
                </c:pt>
                <c:pt idx="464">
                  <c:v>12</c:v>
                </c:pt>
                <c:pt idx="465">
                  <c:v>12</c:v>
                </c:pt>
                <c:pt idx="466">
                  <c:v>12</c:v>
                </c:pt>
                <c:pt idx="467">
                  <c:v>12</c:v>
                </c:pt>
                <c:pt idx="468">
                  <c:v>12</c:v>
                </c:pt>
                <c:pt idx="469">
                  <c:v>12</c:v>
                </c:pt>
                <c:pt idx="470">
                  <c:v>12</c:v>
                </c:pt>
                <c:pt idx="471">
                  <c:v>12</c:v>
                </c:pt>
                <c:pt idx="472">
                  <c:v>12</c:v>
                </c:pt>
                <c:pt idx="473">
                  <c:v>12</c:v>
                </c:pt>
                <c:pt idx="474">
                  <c:v>12</c:v>
                </c:pt>
                <c:pt idx="475">
                  <c:v>12</c:v>
                </c:pt>
                <c:pt idx="476">
                  <c:v>12</c:v>
                </c:pt>
                <c:pt idx="477">
                  <c:v>12</c:v>
                </c:pt>
                <c:pt idx="478">
                  <c:v>12</c:v>
                </c:pt>
                <c:pt idx="479">
                  <c:v>12</c:v>
                </c:pt>
                <c:pt idx="480">
                  <c:v>12</c:v>
                </c:pt>
                <c:pt idx="481">
                  <c:v>12</c:v>
                </c:pt>
                <c:pt idx="482">
                  <c:v>12</c:v>
                </c:pt>
                <c:pt idx="483">
                  <c:v>12</c:v>
                </c:pt>
                <c:pt idx="484">
                  <c:v>12</c:v>
                </c:pt>
                <c:pt idx="485">
                  <c:v>12</c:v>
                </c:pt>
                <c:pt idx="486">
                  <c:v>12</c:v>
                </c:pt>
                <c:pt idx="487">
                  <c:v>12</c:v>
                </c:pt>
                <c:pt idx="488">
                  <c:v>12</c:v>
                </c:pt>
                <c:pt idx="489">
                  <c:v>12</c:v>
                </c:pt>
                <c:pt idx="490">
                  <c:v>12</c:v>
                </c:pt>
                <c:pt idx="491">
                  <c:v>12</c:v>
                </c:pt>
                <c:pt idx="492">
                  <c:v>12</c:v>
                </c:pt>
                <c:pt idx="493">
                  <c:v>12</c:v>
                </c:pt>
                <c:pt idx="494">
                  <c:v>12</c:v>
                </c:pt>
                <c:pt idx="495">
                  <c:v>12</c:v>
                </c:pt>
                <c:pt idx="496">
                  <c:v>12</c:v>
                </c:pt>
                <c:pt idx="497">
                  <c:v>12</c:v>
                </c:pt>
                <c:pt idx="498">
                  <c:v>12</c:v>
                </c:pt>
                <c:pt idx="499">
                  <c:v>12</c:v>
                </c:pt>
                <c:pt idx="500">
                  <c:v>12</c:v>
                </c:pt>
                <c:pt idx="501">
                  <c:v>12</c:v>
                </c:pt>
                <c:pt idx="502">
                  <c:v>12</c:v>
                </c:pt>
                <c:pt idx="503">
                  <c:v>12</c:v>
                </c:pt>
                <c:pt idx="504">
                  <c:v>12</c:v>
                </c:pt>
                <c:pt idx="505">
                  <c:v>12</c:v>
                </c:pt>
                <c:pt idx="506">
                  <c:v>12</c:v>
                </c:pt>
                <c:pt idx="507">
                  <c:v>12</c:v>
                </c:pt>
                <c:pt idx="508">
                  <c:v>12</c:v>
                </c:pt>
                <c:pt idx="509">
                  <c:v>12</c:v>
                </c:pt>
                <c:pt idx="510">
                  <c:v>12</c:v>
                </c:pt>
                <c:pt idx="511">
                  <c:v>12</c:v>
                </c:pt>
                <c:pt idx="512">
                  <c:v>12</c:v>
                </c:pt>
                <c:pt idx="513">
                  <c:v>12</c:v>
                </c:pt>
                <c:pt idx="514">
                  <c:v>12</c:v>
                </c:pt>
                <c:pt idx="515">
                  <c:v>12</c:v>
                </c:pt>
                <c:pt idx="516">
                  <c:v>12</c:v>
                </c:pt>
                <c:pt idx="517">
                  <c:v>12</c:v>
                </c:pt>
                <c:pt idx="518">
                  <c:v>12</c:v>
                </c:pt>
                <c:pt idx="519">
                  <c:v>12</c:v>
                </c:pt>
                <c:pt idx="520">
                  <c:v>12</c:v>
                </c:pt>
                <c:pt idx="521">
                  <c:v>12</c:v>
                </c:pt>
                <c:pt idx="522">
                  <c:v>12</c:v>
                </c:pt>
                <c:pt idx="523">
                  <c:v>12</c:v>
                </c:pt>
                <c:pt idx="524">
                  <c:v>12</c:v>
                </c:pt>
                <c:pt idx="525">
                  <c:v>12</c:v>
                </c:pt>
                <c:pt idx="526">
                  <c:v>12</c:v>
                </c:pt>
                <c:pt idx="527">
                  <c:v>12</c:v>
                </c:pt>
                <c:pt idx="528">
                  <c:v>12</c:v>
                </c:pt>
                <c:pt idx="529">
                  <c:v>12</c:v>
                </c:pt>
                <c:pt idx="530">
                  <c:v>12</c:v>
                </c:pt>
                <c:pt idx="531">
                  <c:v>12</c:v>
                </c:pt>
                <c:pt idx="532">
                  <c:v>12</c:v>
                </c:pt>
                <c:pt idx="533">
                  <c:v>12</c:v>
                </c:pt>
                <c:pt idx="534">
                  <c:v>12</c:v>
                </c:pt>
                <c:pt idx="535">
                  <c:v>12</c:v>
                </c:pt>
                <c:pt idx="536">
                  <c:v>12</c:v>
                </c:pt>
                <c:pt idx="537">
                  <c:v>12</c:v>
                </c:pt>
                <c:pt idx="538">
                  <c:v>12</c:v>
                </c:pt>
                <c:pt idx="539">
                  <c:v>12</c:v>
                </c:pt>
                <c:pt idx="540">
                  <c:v>12</c:v>
                </c:pt>
                <c:pt idx="541">
                  <c:v>12</c:v>
                </c:pt>
                <c:pt idx="542">
                  <c:v>12</c:v>
                </c:pt>
                <c:pt idx="543">
                  <c:v>12</c:v>
                </c:pt>
                <c:pt idx="544">
                  <c:v>12</c:v>
                </c:pt>
                <c:pt idx="545">
                  <c:v>12</c:v>
                </c:pt>
                <c:pt idx="546">
                  <c:v>12</c:v>
                </c:pt>
                <c:pt idx="547">
                  <c:v>12</c:v>
                </c:pt>
                <c:pt idx="548">
                  <c:v>12</c:v>
                </c:pt>
                <c:pt idx="549">
                  <c:v>12</c:v>
                </c:pt>
                <c:pt idx="550">
                  <c:v>12</c:v>
                </c:pt>
                <c:pt idx="551">
                  <c:v>12</c:v>
                </c:pt>
                <c:pt idx="552">
                  <c:v>12</c:v>
                </c:pt>
                <c:pt idx="553">
                  <c:v>12</c:v>
                </c:pt>
                <c:pt idx="554">
                  <c:v>12</c:v>
                </c:pt>
                <c:pt idx="555">
                  <c:v>12</c:v>
                </c:pt>
                <c:pt idx="556">
                  <c:v>12</c:v>
                </c:pt>
                <c:pt idx="557">
                  <c:v>12</c:v>
                </c:pt>
                <c:pt idx="558">
                  <c:v>12</c:v>
                </c:pt>
                <c:pt idx="559">
                  <c:v>12</c:v>
                </c:pt>
                <c:pt idx="560">
                  <c:v>12</c:v>
                </c:pt>
                <c:pt idx="561">
                  <c:v>12</c:v>
                </c:pt>
                <c:pt idx="562">
                  <c:v>12</c:v>
                </c:pt>
                <c:pt idx="563">
                  <c:v>12</c:v>
                </c:pt>
                <c:pt idx="564">
                  <c:v>12</c:v>
                </c:pt>
                <c:pt idx="565">
                  <c:v>12</c:v>
                </c:pt>
                <c:pt idx="566">
                  <c:v>12</c:v>
                </c:pt>
                <c:pt idx="567">
                  <c:v>12</c:v>
                </c:pt>
                <c:pt idx="568">
                  <c:v>12</c:v>
                </c:pt>
                <c:pt idx="569">
                  <c:v>12</c:v>
                </c:pt>
                <c:pt idx="570">
                  <c:v>12</c:v>
                </c:pt>
                <c:pt idx="571">
                  <c:v>12</c:v>
                </c:pt>
                <c:pt idx="572">
                  <c:v>12</c:v>
                </c:pt>
                <c:pt idx="573">
                  <c:v>12</c:v>
                </c:pt>
                <c:pt idx="574">
                  <c:v>12</c:v>
                </c:pt>
                <c:pt idx="575">
                  <c:v>12</c:v>
                </c:pt>
                <c:pt idx="576">
                  <c:v>12</c:v>
                </c:pt>
                <c:pt idx="577">
                  <c:v>12</c:v>
                </c:pt>
                <c:pt idx="578">
                  <c:v>12</c:v>
                </c:pt>
                <c:pt idx="579">
                  <c:v>12</c:v>
                </c:pt>
                <c:pt idx="580">
                  <c:v>12</c:v>
                </c:pt>
                <c:pt idx="581">
                  <c:v>12</c:v>
                </c:pt>
                <c:pt idx="582">
                  <c:v>12</c:v>
                </c:pt>
                <c:pt idx="583">
                  <c:v>12</c:v>
                </c:pt>
                <c:pt idx="584">
                  <c:v>12</c:v>
                </c:pt>
                <c:pt idx="585">
                  <c:v>12</c:v>
                </c:pt>
                <c:pt idx="586">
                  <c:v>12</c:v>
                </c:pt>
                <c:pt idx="587">
                  <c:v>12</c:v>
                </c:pt>
                <c:pt idx="588">
                  <c:v>12</c:v>
                </c:pt>
                <c:pt idx="589">
                  <c:v>12</c:v>
                </c:pt>
                <c:pt idx="590">
                  <c:v>12</c:v>
                </c:pt>
                <c:pt idx="591">
                  <c:v>12</c:v>
                </c:pt>
                <c:pt idx="592">
                  <c:v>12</c:v>
                </c:pt>
                <c:pt idx="593">
                  <c:v>12</c:v>
                </c:pt>
                <c:pt idx="594">
                  <c:v>12</c:v>
                </c:pt>
                <c:pt idx="595">
                  <c:v>12</c:v>
                </c:pt>
                <c:pt idx="596">
                  <c:v>12</c:v>
                </c:pt>
                <c:pt idx="597">
                  <c:v>12</c:v>
                </c:pt>
                <c:pt idx="598">
                  <c:v>12</c:v>
                </c:pt>
                <c:pt idx="599">
                  <c:v>12</c:v>
                </c:pt>
                <c:pt idx="600">
                  <c:v>12</c:v>
                </c:pt>
                <c:pt idx="601">
                  <c:v>12</c:v>
                </c:pt>
                <c:pt idx="602">
                  <c:v>12</c:v>
                </c:pt>
                <c:pt idx="603">
                  <c:v>12</c:v>
                </c:pt>
                <c:pt idx="604">
                  <c:v>12</c:v>
                </c:pt>
                <c:pt idx="605">
                  <c:v>12</c:v>
                </c:pt>
                <c:pt idx="606">
                  <c:v>12</c:v>
                </c:pt>
                <c:pt idx="607">
                  <c:v>12</c:v>
                </c:pt>
                <c:pt idx="608">
                  <c:v>12</c:v>
                </c:pt>
                <c:pt idx="609">
                  <c:v>12</c:v>
                </c:pt>
                <c:pt idx="610">
                  <c:v>12</c:v>
                </c:pt>
                <c:pt idx="611">
                  <c:v>12</c:v>
                </c:pt>
                <c:pt idx="612">
                  <c:v>12</c:v>
                </c:pt>
                <c:pt idx="613">
                  <c:v>12</c:v>
                </c:pt>
                <c:pt idx="614">
                  <c:v>12</c:v>
                </c:pt>
                <c:pt idx="615">
                  <c:v>12</c:v>
                </c:pt>
                <c:pt idx="616">
                  <c:v>12</c:v>
                </c:pt>
                <c:pt idx="617">
                  <c:v>12</c:v>
                </c:pt>
                <c:pt idx="618">
                  <c:v>12</c:v>
                </c:pt>
                <c:pt idx="619">
                  <c:v>12</c:v>
                </c:pt>
                <c:pt idx="620">
                  <c:v>12</c:v>
                </c:pt>
                <c:pt idx="621">
                  <c:v>12</c:v>
                </c:pt>
                <c:pt idx="622">
                  <c:v>12</c:v>
                </c:pt>
                <c:pt idx="623">
                  <c:v>12</c:v>
                </c:pt>
                <c:pt idx="624">
                  <c:v>12</c:v>
                </c:pt>
                <c:pt idx="625">
                  <c:v>12</c:v>
                </c:pt>
                <c:pt idx="626">
                  <c:v>12</c:v>
                </c:pt>
                <c:pt idx="627">
                  <c:v>12</c:v>
                </c:pt>
                <c:pt idx="628">
                  <c:v>12</c:v>
                </c:pt>
                <c:pt idx="629">
                  <c:v>12</c:v>
                </c:pt>
                <c:pt idx="630">
                  <c:v>12</c:v>
                </c:pt>
                <c:pt idx="631">
                  <c:v>12</c:v>
                </c:pt>
                <c:pt idx="632">
                  <c:v>12</c:v>
                </c:pt>
                <c:pt idx="633">
                  <c:v>12</c:v>
                </c:pt>
                <c:pt idx="634">
                  <c:v>12</c:v>
                </c:pt>
                <c:pt idx="635">
                  <c:v>12</c:v>
                </c:pt>
                <c:pt idx="636">
                  <c:v>12</c:v>
                </c:pt>
                <c:pt idx="637">
                  <c:v>12</c:v>
                </c:pt>
                <c:pt idx="638">
                  <c:v>12</c:v>
                </c:pt>
                <c:pt idx="639">
                  <c:v>12</c:v>
                </c:pt>
                <c:pt idx="640">
                  <c:v>12</c:v>
                </c:pt>
                <c:pt idx="641">
                  <c:v>12</c:v>
                </c:pt>
                <c:pt idx="642">
                  <c:v>12</c:v>
                </c:pt>
                <c:pt idx="643">
                  <c:v>12</c:v>
                </c:pt>
                <c:pt idx="644">
                  <c:v>12</c:v>
                </c:pt>
                <c:pt idx="645">
                  <c:v>12</c:v>
                </c:pt>
                <c:pt idx="646">
                  <c:v>12</c:v>
                </c:pt>
                <c:pt idx="647">
                  <c:v>12</c:v>
                </c:pt>
                <c:pt idx="648">
                  <c:v>12</c:v>
                </c:pt>
                <c:pt idx="649">
                  <c:v>12</c:v>
                </c:pt>
                <c:pt idx="650">
                  <c:v>12</c:v>
                </c:pt>
                <c:pt idx="651">
                  <c:v>12</c:v>
                </c:pt>
                <c:pt idx="652">
                  <c:v>12</c:v>
                </c:pt>
                <c:pt idx="653">
                  <c:v>12</c:v>
                </c:pt>
                <c:pt idx="654">
                  <c:v>12</c:v>
                </c:pt>
                <c:pt idx="655">
                  <c:v>12</c:v>
                </c:pt>
                <c:pt idx="656">
                  <c:v>12</c:v>
                </c:pt>
                <c:pt idx="657">
                  <c:v>12</c:v>
                </c:pt>
                <c:pt idx="658">
                  <c:v>12</c:v>
                </c:pt>
                <c:pt idx="659">
                  <c:v>12</c:v>
                </c:pt>
                <c:pt idx="660">
                  <c:v>12</c:v>
                </c:pt>
                <c:pt idx="661">
                  <c:v>12</c:v>
                </c:pt>
                <c:pt idx="662">
                  <c:v>12</c:v>
                </c:pt>
                <c:pt idx="663">
                  <c:v>12</c:v>
                </c:pt>
                <c:pt idx="664">
                  <c:v>12</c:v>
                </c:pt>
                <c:pt idx="665">
                  <c:v>12</c:v>
                </c:pt>
                <c:pt idx="666">
                  <c:v>12</c:v>
                </c:pt>
                <c:pt idx="667">
                  <c:v>12</c:v>
                </c:pt>
                <c:pt idx="668">
                  <c:v>12</c:v>
                </c:pt>
                <c:pt idx="669">
                  <c:v>12</c:v>
                </c:pt>
                <c:pt idx="670">
                  <c:v>12</c:v>
                </c:pt>
                <c:pt idx="671">
                  <c:v>12</c:v>
                </c:pt>
                <c:pt idx="672">
                  <c:v>12</c:v>
                </c:pt>
                <c:pt idx="673">
                  <c:v>12</c:v>
                </c:pt>
                <c:pt idx="674">
                  <c:v>12</c:v>
                </c:pt>
                <c:pt idx="675">
                  <c:v>12</c:v>
                </c:pt>
                <c:pt idx="676">
                  <c:v>12</c:v>
                </c:pt>
                <c:pt idx="677">
                  <c:v>12</c:v>
                </c:pt>
                <c:pt idx="678">
                  <c:v>12</c:v>
                </c:pt>
                <c:pt idx="679">
                  <c:v>12</c:v>
                </c:pt>
                <c:pt idx="680">
                  <c:v>12</c:v>
                </c:pt>
                <c:pt idx="681">
                  <c:v>12</c:v>
                </c:pt>
                <c:pt idx="682">
                  <c:v>12</c:v>
                </c:pt>
                <c:pt idx="683">
                  <c:v>12</c:v>
                </c:pt>
                <c:pt idx="684">
                  <c:v>12</c:v>
                </c:pt>
                <c:pt idx="685">
                  <c:v>12</c:v>
                </c:pt>
                <c:pt idx="686">
                  <c:v>12</c:v>
                </c:pt>
                <c:pt idx="687">
                  <c:v>12</c:v>
                </c:pt>
                <c:pt idx="688">
                  <c:v>12</c:v>
                </c:pt>
                <c:pt idx="689">
                  <c:v>12</c:v>
                </c:pt>
                <c:pt idx="690">
                  <c:v>12</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12</c:v>
                </c:pt>
                <c:pt idx="756">
                  <c:v>12</c:v>
                </c:pt>
                <c:pt idx="757">
                  <c:v>12</c:v>
                </c:pt>
                <c:pt idx="758">
                  <c:v>12</c:v>
                </c:pt>
                <c:pt idx="759">
                  <c:v>12</c:v>
                </c:pt>
                <c:pt idx="760">
                  <c:v>12</c:v>
                </c:pt>
                <c:pt idx="761">
                  <c:v>12</c:v>
                </c:pt>
                <c:pt idx="762">
                  <c:v>12</c:v>
                </c:pt>
                <c:pt idx="763">
                  <c:v>12</c:v>
                </c:pt>
                <c:pt idx="764">
                  <c:v>12</c:v>
                </c:pt>
                <c:pt idx="765">
                  <c:v>12</c:v>
                </c:pt>
                <c:pt idx="766">
                  <c:v>12</c:v>
                </c:pt>
                <c:pt idx="767">
                  <c:v>12</c:v>
                </c:pt>
                <c:pt idx="768">
                  <c:v>12</c:v>
                </c:pt>
                <c:pt idx="769">
                  <c:v>12</c:v>
                </c:pt>
                <c:pt idx="770">
                  <c:v>12</c:v>
                </c:pt>
                <c:pt idx="771">
                  <c:v>12</c:v>
                </c:pt>
                <c:pt idx="772">
                  <c:v>12</c:v>
                </c:pt>
                <c:pt idx="773">
                  <c:v>12</c:v>
                </c:pt>
                <c:pt idx="774">
                  <c:v>12</c:v>
                </c:pt>
                <c:pt idx="775">
                  <c:v>12</c:v>
                </c:pt>
                <c:pt idx="776">
                  <c:v>12</c:v>
                </c:pt>
                <c:pt idx="777">
                  <c:v>12</c:v>
                </c:pt>
                <c:pt idx="778">
                  <c:v>12</c:v>
                </c:pt>
                <c:pt idx="779">
                  <c:v>12</c:v>
                </c:pt>
                <c:pt idx="780">
                  <c:v>12</c:v>
                </c:pt>
                <c:pt idx="781">
                  <c:v>12</c:v>
                </c:pt>
                <c:pt idx="782">
                  <c:v>12</c:v>
                </c:pt>
                <c:pt idx="783">
                  <c:v>12</c:v>
                </c:pt>
                <c:pt idx="784">
                  <c:v>12</c:v>
                </c:pt>
                <c:pt idx="785">
                  <c:v>12</c:v>
                </c:pt>
                <c:pt idx="786">
                  <c:v>12</c:v>
                </c:pt>
                <c:pt idx="787">
                  <c:v>12</c:v>
                </c:pt>
                <c:pt idx="788">
                  <c:v>12</c:v>
                </c:pt>
                <c:pt idx="789">
                  <c:v>12</c:v>
                </c:pt>
                <c:pt idx="790">
                  <c:v>12</c:v>
                </c:pt>
                <c:pt idx="791">
                  <c:v>12</c:v>
                </c:pt>
                <c:pt idx="792">
                  <c:v>12</c:v>
                </c:pt>
                <c:pt idx="793">
                  <c:v>12</c:v>
                </c:pt>
                <c:pt idx="794">
                  <c:v>12</c:v>
                </c:pt>
                <c:pt idx="795">
                  <c:v>12</c:v>
                </c:pt>
                <c:pt idx="796">
                  <c:v>12</c:v>
                </c:pt>
                <c:pt idx="797">
                  <c:v>12</c:v>
                </c:pt>
                <c:pt idx="798">
                  <c:v>12</c:v>
                </c:pt>
                <c:pt idx="799">
                  <c:v>12</c:v>
                </c:pt>
                <c:pt idx="800">
                  <c:v>12</c:v>
                </c:pt>
                <c:pt idx="801">
                  <c:v>12</c:v>
                </c:pt>
                <c:pt idx="802">
                  <c:v>12</c:v>
                </c:pt>
                <c:pt idx="803">
                  <c:v>12</c:v>
                </c:pt>
                <c:pt idx="804">
                  <c:v>12</c:v>
                </c:pt>
                <c:pt idx="805">
                  <c:v>12</c:v>
                </c:pt>
                <c:pt idx="806">
                  <c:v>12</c:v>
                </c:pt>
                <c:pt idx="807">
                  <c:v>12</c:v>
                </c:pt>
                <c:pt idx="808">
                  <c:v>12</c:v>
                </c:pt>
                <c:pt idx="809">
                  <c:v>12</c:v>
                </c:pt>
                <c:pt idx="810">
                  <c:v>12</c:v>
                </c:pt>
                <c:pt idx="811">
                  <c:v>12</c:v>
                </c:pt>
                <c:pt idx="812">
                  <c:v>12</c:v>
                </c:pt>
                <c:pt idx="813">
                  <c:v>12</c:v>
                </c:pt>
                <c:pt idx="814">
                  <c:v>12</c:v>
                </c:pt>
                <c:pt idx="815">
                  <c:v>12</c:v>
                </c:pt>
                <c:pt idx="816">
                  <c:v>12</c:v>
                </c:pt>
                <c:pt idx="817">
                  <c:v>12</c:v>
                </c:pt>
                <c:pt idx="818">
                  <c:v>12</c:v>
                </c:pt>
                <c:pt idx="819">
                  <c:v>12</c:v>
                </c:pt>
                <c:pt idx="820">
                  <c:v>12</c:v>
                </c:pt>
                <c:pt idx="821">
                  <c:v>12</c:v>
                </c:pt>
                <c:pt idx="822">
                  <c:v>12</c:v>
                </c:pt>
                <c:pt idx="823">
                  <c:v>12</c:v>
                </c:pt>
                <c:pt idx="824">
                  <c:v>12</c:v>
                </c:pt>
                <c:pt idx="825">
                  <c:v>12</c:v>
                </c:pt>
                <c:pt idx="826">
                  <c:v>12</c:v>
                </c:pt>
                <c:pt idx="827">
                  <c:v>12</c:v>
                </c:pt>
                <c:pt idx="828">
                  <c:v>12</c:v>
                </c:pt>
                <c:pt idx="829">
                  <c:v>12</c:v>
                </c:pt>
                <c:pt idx="830">
                  <c:v>12</c:v>
                </c:pt>
                <c:pt idx="831">
                  <c:v>12</c:v>
                </c:pt>
                <c:pt idx="832">
                  <c:v>12</c:v>
                </c:pt>
                <c:pt idx="833">
                  <c:v>12</c:v>
                </c:pt>
                <c:pt idx="834">
                  <c:v>12</c:v>
                </c:pt>
                <c:pt idx="835">
                  <c:v>12</c:v>
                </c:pt>
                <c:pt idx="836">
                  <c:v>12</c:v>
                </c:pt>
                <c:pt idx="837">
                  <c:v>12</c:v>
                </c:pt>
                <c:pt idx="838">
                  <c:v>12</c:v>
                </c:pt>
                <c:pt idx="839">
                  <c:v>12</c:v>
                </c:pt>
                <c:pt idx="840">
                  <c:v>12</c:v>
                </c:pt>
                <c:pt idx="841">
                  <c:v>12</c:v>
                </c:pt>
                <c:pt idx="842">
                  <c:v>12</c:v>
                </c:pt>
                <c:pt idx="843">
                  <c:v>12</c:v>
                </c:pt>
                <c:pt idx="844">
                  <c:v>12</c:v>
                </c:pt>
                <c:pt idx="845">
                  <c:v>12</c:v>
                </c:pt>
                <c:pt idx="846">
                  <c:v>12</c:v>
                </c:pt>
                <c:pt idx="847">
                  <c:v>12</c:v>
                </c:pt>
                <c:pt idx="848">
                  <c:v>12</c:v>
                </c:pt>
                <c:pt idx="849">
                  <c:v>12</c:v>
                </c:pt>
                <c:pt idx="850">
                  <c:v>12</c:v>
                </c:pt>
                <c:pt idx="851">
                  <c:v>12</c:v>
                </c:pt>
                <c:pt idx="852">
                  <c:v>12</c:v>
                </c:pt>
                <c:pt idx="853">
                  <c:v>12</c:v>
                </c:pt>
                <c:pt idx="854">
                  <c:v>12</c:v>
                </c:pt>
                <c:pt idx="855">
                  <c:v>12</c:v>
                </c:pt>
                <c:pt idx="856">
                  <c:v>12</c:v>
                </c:pt>
                <c:pt idx="857">
                  <c:v>12</c:v>
                </c:pt>
                <c:pt idx="858">
                  <c:v>12</c:v>
                </c:pt>
                <c:pt idx="859">
                  <c:v>12</c:v>
                </c:pt>
                <c:pt idx="860">
                  <c:v>12</c:v>
                </c:pt>
                <c:pt idx="861">
                  <c:v>12</c:v>
                </c:pt>
                <c:pt idx="862">
                  <c:v>12</c:v>
                </c:pt>
                <c:pt idx="863">
                  <c:v>12</c:v>
                </c:pt>
                <c:pt idx="864">
                  <c:v>12</c:v>
                </c:pt>
                <c:pt idx="865">
                  <c:v>12</c:v>
                </c:pt>
                <c:pt idx="866">
                  <c:v>12</c:v>
                </c:pt>
                <c:pt idx="867">
                  <c:v>12</c:v>
                </c:pt>
                <c:pt idx="868">
                  <c:v>12</c:v>
                </c:pt>
                <c:pt idx="869">
                  <c:v>12</c:v>
                </c:pt>
                <c:pt idx="870">
                  <c:v>12</c:v>
                </c:pt>
                <c:pt idx="871">
                  <c:v>12</c:v>
                </c:pt>
                <c:pt idx="872">
                  <c:v>12</c:v>
                </c:pt>
                <c:pt idx="873">
                  <c:v>12</c:v>
                </c:pt>
                <c:pt idx="874">
                  <c:v>12</c:v>
                </c:pt>
                <c:pt idx="875">
                  <c:v>12</c:v>
                </c:pt>
                <c:pt idx="876">
                  <c:v>12</c:v>
                </c:pt>
                <c:pt idx="877">
                  <c:v>12</c:v>
                </c:pt>
                <c:pt idx="878">
                  <c:v>12</c:v>
                </c:pt>
                <c:pt idx="879">
                  <c:v>12</c:v>
                </c:pt>
                <c:pt idx="880">
                  <c:v>12</c:v>
                </c:pt>
                <c:pt idx="881">
                  <c:v>12</c:v>
                </c:pt>
                <c:pt idx="882">
                  <c:v>12</c:v>
                </c:pt>
                <c:pt idx="883">
                  <c:v>12</c:v>
                </c:pt>
                <c:pt idx="884">
                  <c:v>12</c:v>
                </c:pt>
                <c:pt idx="885">
                  <c:v>12</c:v>
                </c:pt>
                <c:pt idx="886">
                  <c:v>12</c:v>
                </c:pt>
                <c:pt idx="887">
                  <c:v>12</c:v>
                </c:pt>
                <c:pt idx="888">
                  <c:v>12</c:v>
                </c:pt>
                <c:pt idx="889">
                  <c:v>12</c:v>
                </c:pt>
                <c:pt idx="890">
                  <c:v>12</c:v>
                </c:pt>
                <c:pt idx="891">
                  <c:v>12</c:v>
                </c:pt>
                <c:pt idx="892">
                  <c:v>12</c:v>
                </c:pt>
                <c:pt idx="893">
                  <c:v>12</c:v>
                </c:pt>
                <c:pt idx="894">
                  <c:v>12</c:v>
                </c:pt>
                <c:pt idx="895">
                  <c:v>12</c:v>
                </c:pt>
                <c:pt idx="896">
                  <c:v>12</c:v>
                </c:pt>
                <c:pt idx="897">
                  <c:v>12</c:v>
                </c:pt>
                <c:pt idx="898">
                  <c:v>12</c:v>
                </c:pt>
                <c:pt idx="899">
                  <c:v>12</c:v>
                </c:pt>
                <c:pt idx="900">
                  <c:v>12</c:v>
                </c:pt>
                <c:pt idx="901">
                  <c:v>12</c:v>
                </c:pt>
                <c:pt idx="902">
                  <c:v>12</c:v>
                </c:pt>
                <c:pt idx="903">
                  <c:v>12</c:v>
                </c:pt>
                <c:pt idx="904">
                  <c:v>12</c:v>
                </c:pt>
                <c:pt idx="905">
                  <c:v>12</c:v>
                </c:pt>
                <c:pt idx="906">
                  <c:v>12</c:v>
                </c:pt>
                <c:pt idx="907">
                  <c:v>12</c:v>
                </c:pt>
                <c:pt idx="908">
                  <c:v>12</c:v>
                </c:pt>
                <c:pt idx="909">
                  <c:v>12</c:v>
                </c:pt>
                <c:pt idx="910">
                  <c:v>12</c:v>
                </c:pt>
                <c:pt idx="911">
                  <c:v>12</c:v>
                </c:pt>
                <c:pt idx="912">
                  <c:v>12</c:v>
                </c:pt>
                <c:pt idx="913">
                  <c:v>12</c:v>
                </c:pt>
                <c:pt idx="914">
                  <c:v>12</c:v>
                </c:pt>
                <c:pt idx="915">
                  <c:v>12</c:v>
                </c:pt>
                <c:pt idx="916">
                  <c:v>12</c:v>
                </c:pt>
                <c:pt idx="917">
                  <c:v>12</c:v>
                </c:pt>
                <c:pt idx="918">
                  <c:v>12</c:v>
                </c:pt>
                <c:pt idx="919">
                  <c:v>12</c:v>
                </c:pt>
                <c:pt idx="920">
                  <c:v>12</c:v>
                </c:pt>
                <c:pt idx="921">
                  <c:v>12</c:v>
                </c:pt>
                <c:pt idx="922">
                  <c:v>12</c:v>
                </c:pt>
                <c:pt idx="923">
                  <c:v>12</c:v>
                </c:pt>
                <c:pt idx="924">
                  <c:v>12</c:v>
                </c:pt>
                <c:pt idx="925">
                  <c:v>12</c:v>
                </c:pt>
                <c:pt idx="926">
                  <c:v>12</c:v>
                </c:pt>
                <c:pt idx="927">
                  <c:v>12</c:v>
                </c:pt>
                <c:pt idx="928">
                  <c:v>12</c:v>
                </c:pt>
                <c:pt idx="929">
                  <c:v>12</c:v>
                </c:pt>
                <c:pt idx="930">
                  <c:v>12</c:v>
                </c:pt>
                <c:pt idx="931">
                  <c:v>12</c:v>
                </c:pt>
                <c:pt idx="932">
                  <c:v>12</c:v>
                </c:pt>
                <c:pt idx="933">
                  <c:v>12</c:v>
                </c:pt>
                <c:pt idx="934">
                  <c:v>12</c:v>
                </c:pt>
                <c:pt idx="935">
                  <c:v>12</c:v>
                </c:pt>
                <c:pt idx="936">
                  <c:v>12</c:v>
                </c:pt>
                <c:pt idx="937">
                  <c:v>12</c:v>
                </c:pt>
                <c:pt idx="938">
                  <c:v>12</c:v>
                </c:pt>
                <c:pt idx="939">
                  <c:v>12</c:v>
                </c:pt>
                <c:pt idx="940">
                  <c:v>12</c:v>
                </c:pt>
                <c:pt idx="941">
                  <c:v>12</c:v>
                </c:pt>
                <c:pt idx="942">
                  <c:v>12</c:v>
                </c:pt>
                <c:pt idx="943">
                  <c:v>12</c:v>
                </c:pt>
                <c:pt idx="944">
                  <c:v>12</c:v>
                </c:pt>
                <c:pt idx="945">
                  <c:v>12</c:v>
                </c:pt>
                <c:pt idx="946">
                  <c:v>12</c:v>
                </c:pt>
                <c:pt idx="947">
                  <c:v>12</c:v>
                </c:pt>
                <c:pt idx="948">
                  <c:v>12</c:v>
                </c:pt>
                <c:pt idx="949">
                  <c:v>12</c:v>
                </c:pt>
                <c:pt idx="950">
                  <c:v>12</c:v>
                </c:pt>
                <c:pt idx="951">
                  <c:v>12</c:v>
                </c:pt>
                <c:pt idx="952">
                  <c:v>12</c:v>
                </c:pt>
                <c:pt idx="953">
                  <c:v>12</c:v>
                </c:pt>
                <c:pt idx="954">
                  <c:v>12</c:v>
                </c:pt>
                <c:pt idx="955">
                  <c:v>12</c:v>
                </c:pt>
                <c:pt idx="956">
                  <c:v>12</c:v>
                </c:pt>
                <c:pt idx="957">
                  <c:v>12</c:v>
                </c:pt>
                <c:pt idx="958">
                  <c:v>12</c:v>
                </c:pt>
                <c:pt idx="959">
                  <c:v>12</c:v>
                </c:pt>
                <c:pt idx="960">
                  <c:v>12</c:v>
                </c:pt>
                <c:pt idx="961">
                  <c:v>12</c:v>
                </c:pt>
                <c:pt idx="962">
                  <c:v>12</c:v>
                </c:pt>
                <c:pt idx="963">
                  <c:v>12</c:v>
                </c:pt>
                <c:pt idx="964">
                  <c:v>12</c:v>
                </c:pt>
                <c:pt idx="965">
                  <c:v>12</c:v>
                </c:pt>
                <c:pt idx="966">
                  <c:v>12</c:v>
                </c:pt>
                <c:pt idx="967">
                  <c:v>12</c:v>
                </c:pt>
                <c:pt idx="968">
                  <c:v>12</c:v>
                </c:pt>
                <c:pt idx="969">
                  <c:v>12</c:v>
                </c:pt>
                <c:pt idx="970">
                  <c:v>12</c:v>
                </c:pt>
                <c:pt idx="971">
                  <c:v>12</c:v>
                </c:pt>
                <c:pt idx="972">
                  <c:v>12</c:v>
                </c:pt>
                <c:pt idx="973">
                  <c:v>12</c:v>
                </c:pt>
                <c:pt idx="974">
                  <c:v>12</c:v>
                </c:pt>
                <c:pt idx="975">
                  <c:v>12</c:v>
                </c:pt>
                <c:pt idx="976">
                  <c:v>12</c:v>
                </c:pt>
                <c:pt idx="977">
                  <c:v>12</c:v>
                </c:pt>
                <c:pt idx="978">
                  <c:v>12</c:v>
                </c:pt>
                <c:pt idx="979">
                  <c:v>12</c:v>
                </c:pt>
                <c:pt idx="980">
                  <c:v>12</c:v>
                </c:pt>
                <c:pt idx="981">
                  <c:v>12</c:v>
                </c:pt>
                <c:pt idx="982">
                  <c:v>12</c:v>
                </c:pt>
                <c:pt idx="983">
                  <c:v>12</c:v>
                </c:pt>
                <c:pt idx="984">
                  <c:v>12</c:v>
                </c:pt>
                <c:pt idx="985">
                  <c:v>12</c:v>
                </c:pt>
                <c:pt idx="986">
                  <c:v>12</c:v>
                </c:pt>
                <c:pt idx="987">
                  <c:v>12</c:v>
                </c:pt>
                <c:pt idx="988">
                  <c:v>12</c:v>
                </c:pt>
                <c:pt idx="989">
                  <c:v>12</c:v>
                </c:pt>
                <c:pt idx="990">
                  <c:v>12</c:v>
                </c:pt>
                <c:pt idx="991">
                  <c:v>12</c:v>
                </c:pt>
                <c:pt idx="992">
                  <c:v>12</c:v>
                </c:pt>
                <c:pt idx="993">
                  <c:v>12</c:v>
                </c:pt>
                <c:pt idx="994">
                  <c:v>12</c:v>
                </c:pt>
                <c:pt idx="995">
                  <c:v>12</c:v>
                </c:pt>
                <c:pt idx="996">
                  <c:v>12</c:v>
                </c:pt>
                <c:pt idx="997">
                  <c:v>12</c:v>
                </c:pt>
                <c:pt idx="998">
                  <c:v>12</c:v>
                </c:pt>
                <c:pt idx="999">
                  <c:v>12</c:v>
                </c:pt>
                <c:pt idx="1000">
                  <c:v>12</c:v>
                </c:pt>
                <c:pt idx="1001">
                  <c:v>12</c:v>
                </c:pt>
                <c:pt idx="1002">
                  <c:v>12</c:v>
                </c:pt>
                <c:pt idx="1003">
                  <c:v>12</c:v>
                </c:pt>
                <c:pt idx="1004">
                  <c:v>12</c:v>
                </c:pt>
                <c:pt idx="1005">
                  <c:v>12</c:v>
                </c:pt>
                <c:pt idx="1006">
                  <c:v>12</c:v>
                </c:pt>
                <c:pt idx="1007">
                  <c:v>12</c:v>
                </c:pt>
                <c:pt idx="1008">
                  <c:v>12</c:v>
                </c:pt>
                <c:pt idx="1009">
                  <c:v>12</c:v>
                </c:pt>
                <c:pt idx="1010">
                  <c:v>12</c:v>
                </c:pt>
                <c:pt idx="1011">
                  <c:v>12</c:v>
                </c:pt>
                <c:pt idx="1012">
                  <c:v>12</c:v>
                </c:pt>
                <c:pt idx="1013">
                  <c:v>12</c:v>
                </c:pt>
                <c:pt idx="1014">
                  <c:v>12</c:v>
                </c:pt>
                <c:pt idx="1015">
                  <c:v>12</c:v>
                </c:pt>
                <c:pt idx="1016">
                  <c:v>12</c:v>
                </c:pt>
                <c:pt idx="1017">
                  <c:v>12</c:v>
                </c:pt>
                <c:pt idx="1018">
                  <c:v>12</c:v>
                </c:pt>
                <c:pt idx="1019">
                  <c:v>12</c:v>
                </c:pt>
                <c:pt idx="1020">
                  <c:v>12</c:v>
                </c:pt>
                <c:pt idx="1021">
                  <c:v>12</c:v>
                </c:pt>
                <c:pt idx="1022">
                  <c:v>12</c:v>
                </c:pt>
                <c:pt idx="1023">
                  <c:v>12</c:v>
                </c:pt>
                <c:pt idx="1024">
                  <c:v>12</c:v>
                </c:pt>
                <c:pt idx="1025">
                  <c:v>12</c:v>
                </c:pt>
                <c:pt idx="1026">
                  <c:v>12</c:v>
                </c:pt>
                <c:pt idx="1027">
                  <c:v>12</c:v>
                </c:pt>
                <c:pt idx="1028">
                  <c:v>12</c:v>
                </c:pt>
                <c:pt idx="1029">
                  <c:v>12</c:v>
                </c:pt>
                <c:pt idx="1030">
                  <c:v>12</c:v>
                </c:pt>
                <c:pt idx="1031">
                  <c:v>12</c:v>
                </c:pt>
                <c:pt idx="1032">
                  <c:v>12</c:v>
                </c:pt>
                <c:pt idx="1033">
                  <c:v>12</c:v>
                </c:pt>
                <c:pt idx="1034">
                  <c:v>12</c:v>
                </c:pt>
                <c:pt idx="1035">
                  <c:v>12</c:v>
                </c:pt>
                <c:pt idx="1036">
                  <c:v>12</c:v>
                </c:pt>
                <c:pt idx="1037">
                  <c:v>12</c:v>
                </c:pt>
                <c:pt idx="1038">
                  <c:v>12</c:v>
                </c:pt>
                <c:pt idx="1039">
                  <c:v>12</c:v>
                </c:pt>
                <c:pt idx="1040">
                  <c:v>12</c:v>
                </c:pt>
                <c:pt idx="1041">
                  <c:v>12</c:v>
                </c:pt>
                <c:pt idx="1042">
                  <c:v>12</c:v>
                </c:pt>
                <c:pt idx="1043">
                  <c:v>12</c:v>
                </c:pt>
                <c:pt idx="1044">
                  <c:v>12</c:v>
                </c:pt>
                <c:pt idx="1045">
                  <c:v>12</c:v>
                </c:pt>
                <c:pt idx="1046">
                  <c:v>12</c:v>
                </c:pt>
                <c:pt idx="1047">
                  <c:v>12</c:v>
                </c:pt>
                <c:pt idx="1048">
                  <c:v>12</c:v>
                </c:pt>
                <c:pt idx="1049">
                  <c:v>12</c:v>
                </c:pt>
                <c:pt idx="1050">
                  <c:v>12</c:v>
                </c:pt>
                <c:pt idx="1051">
                  <c:v>12</c:v>
                </c:pt>
                <c:pt idx="1052">
                  <c:v>12</c:v>
                </c:pt>
                <c:pt idx="1053">
                  <c:v>12</c:v>
                </c:pt>
                <c:pt idx="1054">
                  <c:v>12</c:v>
                </c:pt>
                <c:pt idx="1055">
                  <c:v>12</c:v>
                </c:pt>
                <c:pt idx="1056">
                  <c:v>12</c:v>
                </c:pt>
                <c:pt idx="1057">
                  <c:v>12</c:v>
                </c:pt>
                <c:pt idx="1058">
                  <c:v>12</c:v>
                </c:pt>
                <c:pt idx="1059">
                  <c:v>12</c:v>
                </c:pt>
                <c:pt idx="1060">
                  <c:v>12</c:v>
                </c:pt>
                <c:pt idx="1061">
                  <c:v>12</c:v>
                </c:pt>
                <c:pt idx="1062">
                  <c:v>12</c:v>
                </c:pt>
                <c:pt idx="1063">
                  <c:v>12</c:v>
                </c:pt>
                <c:pt idx="1064">
                  <c:v>12</c:v>
                </c:pt>
                <c:pt idx="1065">
                  <c:v>12</c:v>
                </c:pt>
                <c:pt idx="1066">
                  <c:v>12</c:v>
                </c:pt>
                <c:pt idx="1067">
                  <c:v>12</c:v>
                </c:pt>
                <c:pt idx="1068">
                  <c:v>12</c:v>
                </c:pt>
                <c:pt idx="1069">
                  <c:v>12</c:v>
                </c:pt>
                <c:pt idx="1070">
                  <c:v>12</c:v>
                </c:pt>
                <c:pt idx="1071">
                  <c:v>12</c:v>
                </c:pt>
                <c:pt idx="1072">
                  <c:v>12</c:v>
                </c:pt>
                <c:pt idx="1073">
                  <c:v>12</c:v>
                </c:pt>
                <c:pt idx="1074">
                  <c:v>12</c:v>
                </c:pt>
                <c:pt idx="1075">
                  <c:v>12</c:v>
                </c:pt>
                <c:pt idx="1076">
                  <c:v>12</c:v>
                </c:pt>
                <c:pt idx="1077">
                  <c:v>12</c:v>
                </c:pt>
                <c:pt idx="1078">
                  <c:v>12</c:v>
                </c:pt>
                <c:pt idx="1079">
                  <c:v>12</c:v>
                </c:pt>
                <c:pt idx="1080">
                  <c:v>12</c:v>
                </c:pt>
                <c:pt idx="1081">
                  <c:v>12</c:v>
                </c:pt>
                <c:pt idx="1082">
                  <c:v>12</c:v>
                </c:pt>
                <c:pt idx="1083">
                  <c:v>12</c:v>
                </c:pt>
                <c:pt idx="1084">
                  <c:v>12</c:v>
                </c:pt>
                <c:pt idx="1085">
                  <c:v>12</c:v>
                </c:pt>
                <c:pt idx="1086">
                  <c:v>12</c:v>
                </c:pt>
                <c:pt idx="1087">
                  <c:v>12</c:v>
                </c:pt>
                <c:pt idx="1088">
                  <c:v>12</c:v>
                </c:pt>
                <c:pt idx="1089">
                  <c:v>12</c:v>
                </c:pt>
                <c:pt idx="1090">
                  <c:v>12</c:v>
                </c:pt>
                <c:pt idx="1091">
                  <c:v>12</c:v>
                </c:pt>
                <c:pt idx="1092">
                  <c:v>12</c:v>
                </c:pt>
                <c:pt idx="1093">
                  <c:v>12</c:v>
                </c:pt>
                <c:pt idx="1094">
                  <c:v>12</c:v>
                </c:pt>
                <c:pt idx="1095">
                  <c:v>12</c:v>
                </c:pt>
                <c:pt idx="1096">
                  <c:v>12</c:v>
                </c:pt>
                <c:pt idx="1097">
                  <c:v>12</c:v>
                </c:pt>
                <c:pt idx="1098">
                  <c:v>12</c:v>
                </c:pt>
                <c:pt idx="1099">
                  <c:v>12</c:v>
                </c:pt>
                <c:pt idx="1100">
                  <c:v>12</c:v>
                </c:pt>
                <c:pt idx="1101">
                  <c:v>12</c:v>
                </c:pt>
                <c:pt idx="1102">
                  <c:v>12</c:v>
                </c:pt>
                <c:pt idx="1103">
                  <c:v>12</c:v>
                </c:pt>
                <c:pt idx="1104">
                  <c:v>12</c:v>
                </c:pt>
                <c:pt idx="1105">
                  <c:v>12</c:v>
                </c:pt>
                <c:pt idx="1106">
                  <c:v>12</c:v>
                </c:pt>
                <c:pt idx="1107">
                  <c:v>12</c:v>
                </c:pt>
                <c:pt idx="1108">
                  <c:v>12</c:v>
                </c:pt>
                <c:pt idx="1109">
                  <c:v>12</c:v>
                </c:pt>
                <c:pt idx="1110">
                  <c:v>12</c:v>
                </c:pt>
                <c:pt idx="1111">
                  <c:v>12</c:v>
                </c:pt>
                <c:pt idx="1112">
                  <c:v>12</c:v>
                </c:pt>
                <c:pt idx="1113">
                  <c:v>12</c:v>
                </c:pt>
                <c:pt idx="1114">
                  <c:v>12</c:v>
                </c:pt>
                <c:pt idx="1115">
                  <c:v>12</c:v>
                </c:pt>
                <c:pt idx="1116">
                  <c:v>12</c:v>
                </c:pt>
                <c:pt idx="1117">
                  <c:v>12</c:v>
                </c:pt>
                <c:pt idx="1118">
                  <c:v>12</c:v>
                </c:pt>
                <c:pt idx="1119">
                  <c:v>12</c:v>
                </c:pt>
                <c:pt idx="1120">
                  <c:v>12</c:v>
                </c:pt>
                <c:pt idx="1121">
                  <c:v>12</c:v>
                </c:pt>
                <c:pt idx="1122">
                  <c:v>12</c:v>
                </c:pt>
                <c:pt idx="1123">
                  <c:v>12</c:v>
                </c:pt>
                <c:pt idx="1124">
                  <c:v>12</c:v>
                </c:pt>
                <c:pt idx="1125">
                  <c:v>12</c:v>
                </c:pt>
                <c:pt idx="1126">
                  <c:v>12</c:v>
                </c:pt>
                <c:pt idx="1127">
                  <c:v>12</c:v>
                </c:pt>
                <c:pt idx="1128">
                  <c:v>12</c:v>
                </c:pt>
                <c:pt idx="1129">
                  <c:v>12</c:v>
                </c:pt>
                <c:pt idx="1130">
                  <c:v>12</c:v>
                </c:pt>
                <c:pt idx="1131">
                  <c:v>12</c:v>
                </c:pt>
                <c:pt idx="1132">
                  <c:v>12</c:v>
                </c:pt>
                <c:pt idx="1133">
                  <c:v>12</c:v>
                </c:pt>
                <c:pt idx="1134">
                  <c:v>12</c:v>
                </c:pt>
                <c:pt idx="1135">
                  <c:v>12</c:v>
                </c:pt>
                <c:pt idx="1136">
                  <c:v>12</c:v>
                </c:pt>
                <c:pt idx="1137">
                  <c:v>12</c:v>
                </c:pt>
                <c:pt idx="1138">
                  <c:v>12</c:v>
                </c:pt>
                <c:pt idx="1139">
                  <c:v>12</c:v>
                </c:pt>
                <c:pt idx="1140">
                  <c:v>12</c:v>
                </c:pt>
                <c:pt idx="1141">
                  <c:v>12</c:v>
                </c:pt>
                <c:pt idx="1142">
                  <c:v>12</c:v>
                </c:pt>
                <c:pt idx="1143">
                  <c:v>12</c:v>
                </c:pt>
                <c:pt idx="1144">
                  <c:v>12</c:v>
                </c:pt>
                <c:pt idx="1145">
                  <c:v>12</c:v>
                </c:pt>
                <c:pt idx="1146">
                  <c:v>12</c:v>
                </c:pt>
                <c:pt idx="1147">
                  <c:v>12</c:v>
                </c:pt>
                <c:pt idx="1148">
                  <c:v>12</c:v>
                </c:pt>
                <c:pt idx="1149">
                  <c:v>12</c:v>
                </c:pt>
                <c:pt idx="1150">
                  <c:v>12</c:v>
                </c:pt>
                <c:pt idx="1151">
                  <c:v>12</c:v>
                </c:pt>
                <c:pt idx="1152">
                  <c:v>12</c:v>
                </c:pt>
                <c:pt idx="1153">
                  <c:v>12</c:v>
                </c:pt>
                <c:pt idx="1154">
                  <c:v>12</c:v>
                </c:pt>
                <c:pt idx="1155">
                  <c:v>12</c:v>
                </c:pt>
                <c:pt idx="1156">
                  <c:v>12</c:v>
                </c:pt>
                <c:pt idx="1157">
                  <c:v>12</c:v>
                </c:pt>
                <c:pt idx="1158">
                  <c:v>12</c:v>
                </c:pt>
                <c:pt idx="1159">
                  <c:v>12</c:v>
                </c:pt>
                <c:pt idx="1160">
                  <c:v>12</c:v>
                </c:pt>
                <c:pt idx="1161">
                  <c:v>12</c:v>
                </c:pt>
                <c:pt idx="1162">
                  <c:v>12</c:v>
                </c:pt>
                <c:pt idx="1163">
                  <c:v>12</c:v>
                </c:pt>
                <c:pt idx="1164">
                  <c:v>12</c:v>
                </c:pt>
                <c:pt idx="1165">
                  <c:v>12</c:v>
                </c:pt>
                <c:pt idx="1166">
                  <c:v>12</c:v>
                </c:pt>
                <c:pt idx="1167">
                  <c:v>12</c:v>
                </c:pt>
                <c:pt idx="1168">
                  <c:v>12</c:v>
                </c:pt>
                <c:pt idx="1169">
                  <c:v>12</c:v>
                </c:pt>
                <c:pt idx="1170">
                  <c:v>12</c:v>
                </c:pt>
                <c:pt idx="1171">
                  <c:v>12</c:v>
                </c:pt>
                <c:pt idx="1172">
                  <c:v>12</c:v>
                </c:pt>
                <c:pt idx="1173">
                  <c:v>12</c:v>
                </c:pt>
                <c:pt idx="1174">
                  <c:v>12</c:v>
                </c:pt>
                <c:pt idx="1175">
                  <c:v>12</c:v>
                </c:pt>
                <c:pt idx="1176">
                  <c:v>12</c:v>
                </c:pt>
                <c:pt idx="1177">
                  <c:v>12</c:v>
                </c:pt>
                <c:pt idx="1178">
                  <c:v>12</c:v>
                </c:pt>
                <c:pt idx="1179">
                  <c:v>12</c:v>
                </c:pt>
                <c:pt idx="1180">
                  <c:v>12</c:v>
                </c:pt>
                <c:pt idx="1181">
                  <c:v>12</c:v>
                </c:pt>
                <c:pt idx="1182">
                  <c:v>12</c:v>
                </c:pt>
                <c:pt idx="1183">
                  <c:v>12</c:v>
                </c:pt>
                <c:pt idx="1184">
                  <c:v>12</c:v>
                </c:pt>
                <c:pt idx="1185">
                  <c:v>12</c:v>
                </c:pt>
                <c:pt idx="1186">
                  <c:v>12</c:v>
                </c:pt>
                <c:pt idx="1187">
                  <c:v>12</c:v>
                </c:pt>
                <c:pt idx="1188">
                  <c:v>12</c:v>
                </c:pt>
                <c:pt idx="1189">
                  <c:v>12</c:v>
                </c:pt>
                <c:pt idx="1190">
                  <c:v>12</c:v>
                </c:pt>
                <c:pt idx="1191">
                  <c:v>12</c:v>
                </c:pt>
                <c:pt idx="1192">
                  <c:v>12</c:v>
                </c:pt>
                <c:pt idx="1193">
                  <c:v>12</c:v>
                </c:pt>
                <c:pt idx="1194">
                  <c:v>12</c:v>
                </c:pt>
                <c:pt idx="1195">
                  <c:v>12</c:v>
                </c:pt>
                <c:pt idx="1196">
                  <c:v>12</c:v>
                </c:pt>
                <c:pt idx="1197">
                  <c:v>12</c:v>
                </c:pt>
                <c:pt idx="1198">
                  <c:v>12</c:v>
                </c:pt>
                <c:pt idx="1199">
                  <c:v>12</c:v>
                </c:pt>
                <c:pt idx="1200">
                  <c:v>12</c:v>
                </c:pt>
                <c:pt idx="1201">
                  <c:v>12</c:v>
                </c:pt>
                <c:pt idx="1202">
                  <c:v>12</c:v>
                </c:pt>
                <c:pt idx="1203">
                  <c:v>12</c:v>
                </c:pt>
                <c:pt idx="1204">
                  <c:v>12</c:v>
                </c:pt>
                <c:pt idx="1205">
                  <c:v>12</c:v>
                </c:pt>
                <c:pt idx="1206">
                  <c:v>12</c:v>
                </c:pt>
                <c:pt idx="1207">
                  <c:v>12</c:v>
                </c:pt>
                <c:pt idx="1208">
                  <c:v>12</c:v>
                </c:pt>
                <c:pt idx="1209">
                  <c:v>12</c:v>
                </c:pt>
                <c:pt idx="1210">
                  <c:v>12</c:v>
                </c:pt>
                <c:pt idx="1211">
                  <c:v>12</c:v>
                </c:pt>
                <c:pt idx="1212">
                  <c:v>12</c:v>
                </c:pt>
                <c:pt idx="1213">
                  <c:v>12</c:v>
                </c:pt>
                <c:pt idx="1214">
                  <c:v>12</c:v>
                </c:pt>
                <c:pt idx="1215">
                  <c:v>12</c:v>
                </c:pt>
                <c:pt idx="1216">
                  <c:v>12</c:v>
                </c:pt>
                <c:pt idx="1217">
                  <c:v>12</c:v>
                </c:pt>
                <c:pt idx="1218">
                  <c:v>12</c:v>
                </c:pt>
                <c:pt idx="1219">
                  <c:v>12</c:v>
                </c:pt>
                <c:pt idx="1220">
                  <c:v>12</c:v>
                </c:pt>
                <c:pt idx="1221">
                  <c:v>12</c:v>
                </c:pt>
                <c:pt idx="1222">
                  <c:v>12</c:v>
                </c:pt>
                <c:pt idx="1223">
                  <c:v>12</c:v>
                </c:pt>
                <c:pt idx="1224">
                  <c:v>12</c:v>
                </c:pt>
                <c:pt idx="1225">
                  <c:v>12</c:v>
                </c:pt>
                <c:pt idx="1226">
                  <c:v>12</c:v>
                </c:pt>
                <c:pt idx="1227">
                  <c:v>12</c:v>
                </c:pt>
                <c:pt idx="1228">
                  <c:v>12</c:v>
                </c:pt>
                <c:pt idx="1229">
                  <c:v>12</c:v>
                </c:pt>
                <c:pt idx="1230">
                  <c:v>12</c:v>
                </c:pt>
                <c:pt idx="1231">
                  <c:v>12</c:v>
                </c:pt>
                <c:pt idx="1232">
                  <c:v>12</c:v>
                </c:pt>
                <c:pt idx="1233">
                  <c:v>12</c:v>
                </c:pt>
                <c:pt idx="1234">
                  <c:v>12</c:v>
                </c:pt>
                <c:pt idx="1235">
                  <c:v>12</c:v>
                </c:pt>
                <c:pt idx="1236">
                  <c:v>12</c:v>
                </c:pt>
                <c:pt idx="1237">
                  <c:v>12</c:v>
                </c:pt>
                <c:pt idx="1238">
                  <c:v>12</c:v>
                </c:pt>
                <c:pt idx="1239">
                  <c:v>12</c:v>
                </c:pt>
                <c:pt idx="1240">
                  <c:v>12</c:v>
                </c:pt>
                <c:pt idx="1241">
                  <c:v>12</c:v>
                </c:pt>
                <c:pt idx="1242">
                  <c:v>12</c:v>
                </c:pt>
                <c:pt idx="1243">
                  <c:v>12</c:v>
                </c:pt>
                <c:pt idx="1244">
                  <c:v>12</c:v>
                </c:pt>
                <c:pt idx="1245">
                  <c:v>12</c:v>
                </c:pt>
                <c:pt idx="1246">
                  <c:v>12</c:v>
                </c:pt>
                <c:pt idx="1247">
                  <c:v>12</c:v>
                </c:pt>
                <c:pt idx="1248">
                  <c:v>12</c:v>
                </c:pt>
                <c:pt idx="1249">
                  <c:v>12</c:v>
                </c:pt>
                <c:pt idx="1250">
                  <c:v>12</c:v>
                </c:pt>
                <c:pt idx="1251">
                  <c:v>12</c:v>
                </c:pt>
                <c:pt idx="1252">
                  <c:v>12</c:v>
                </c:pt>
                <c:pt idx="1253">
                  <c:v>12</c:v>
                </c:pt>
                <c:pt idx="1254">
                  <c:v>12</c:v>
                </c:pt>
                <c:pt idx="1255">
                  <c:v>12</c:v>
                </c:pt>
                <c:pt idx="1256">
                  <c:v>12</c:v>
                </c:pt>
                <c:pt idx="1257">
                  <c:v>12</c:v>
                </c:pt>
                <c:pt idx="1258">
                  <c:v>12</c:v>
                </c:pt>
                <c:pt idx="1259">
                  <c:v>12</c:v>
                </c:pt>
                <c:pt idx="1260">
                  <c:v>12</c:v>
                </c:pt>
                <c:pt idx="1261">
                  <c:v>12</c:v>
                </c:pt>
                <c:pt idx="1262">
                  <c:v>12</c:v>
                </c:pt>
                <c:pt idx="1263">
                  <c:v>12</c:v>
                </c:pt>
                <c:pt idx="1264">
                  <c:v>12</c:v>
                </c:pt>
                <c:pt idx="1265">
                  <c:v>12</c:v>
                </c:pt>
                <c:pt idx="1266">
                  <c:v>12</c:v>
                </c:pt>
                <c:pt idx="1267">
                  <c:v>12</c:v>
                </c:pt>
                <c:pt idx="1268">
                  <c:v>12</c:v>
                </c:pt>
                <c:pt idx="1269">
                  <c:v>12</c:v>
                </c:pt>
                <c:pt idx="1270">
                  <c:v>12</c:v>
                </c:pt>
                <c:pt idx="1271">
                  <c:v>12</c:v>
                </c:pt>
                <c:pt idx="1272">
                  <c:v>12</c:v>
                </c:pt>
                <c:pt idx="1273">
                  <c:v>12</c:v>
                </c:pt>
                <c:pt idx="1274">
                  <c:v>12</c:v>
                </c:pt>
                <c:pt idx="1275">
                  <c:v>12</c:v>
                </c:pt>
                <c:pt idx="1276">
                  <c:v>12</c:v>
                </c:pt>
                <c:pt idx="1277">
                  <c:v>12</c:v>
                </c:pt>
                <c:pt idx="1278">
                  <c:v>12</c:v>
                </c:pt>
                <c:pt idx="1279">
                  <c:v>12</c:v>
                </c:pt>
                <c:pt idx="1280">
                  <c:v>12</c:v>
                </c:pt>
                <c:pt idx="1281">
                  <c:v>12</c:v>
                </c:pt>
                <c:pt idx="1282">
                  <c:v>12</c:v>
                </c:pt>
                <c:pt idx="1283">
                  <c:v>12</c:v>
                </c:pt>
                <c:pt idx="1284">
                  <c:v>12</c:v>
                </c:pt>
                <c:pt idx="1285">
                  <c:v>12</c:v>
                </c:pt>
                <c:pt idx="1286">
                  <c:v>12</c:v>
                </c:pt>
                <c:pt idx="1287">
                  <c:v>12</c:v>
                </c:pt>
                <c:pt idx="1288">
                  <c:v>12</c:v>
                </c:pt>
                <c:pt idx="1289">
                  <c:v>12</c:v>
                </c:pt>
                <c:pt idx="1290">
                  <c:v>12</c:v>
                </c:pt>
                <c:pt idx="1291">
                  <c:v>12</c:v>
                </c:pt>
                <c:pt idx="1292">
                  <c:v>12</c:v>
                </c:pt>
                <c:pt idx="1293">
                  <c:v>12</c:v>
                </c:pt>
                <c:pt idx="1294">
                  <c:v>12</c:v>
                </c:pt>
                <c:pt idx="1295">
                  <c:v>12</c:v>
                </c:pt>
                <c:pt idx="1296">
                  <c:v>12</c:v>
                </c:pt>
                <c:pt idx="1297">
                  <c:v>12</c:v>
                </c:pt>
                <c:pt idx="1298">
                  <c:v>12</c:v>
                </c:pt>
                <c:pt idx="1299">
                  <c:v>12</c:v>
                </c:pt>
                <c:pt idx="1300">
                  <c:v>12</c:v>
                </c:pt>
                <c:pt idx="1301">
                  <c:v>12</c:v>
                </c:pt>
                <c:pt idx="1302">
                  <c:v>12</c:v>
                </c:pt>
                <c:pt idx="1303">
                  <c:v>12</c:v>
                </c:pt>
                <c:pt idx="1304">
                  <c:v>12</c:v>
                </c:pt>
                <c:pt idx="1305">
                  <c:v>12</c:v>
                </c:pt>
                <c:pt idx="1306">
                  <c:v>12</c:v>
                </c:pt>
                <c:pt idx="1307">
                  <c:v>12</c:v>
                </c:pt>
                <c:pt idx="1308">
                  <c:v>12</c:v>
                </c:pt>
                <c:pt idx="1309">
                  <c:v>12</c:v>
                </c:pt>
                <c:pt idx="1310">
                  <c:v>12</c:v>
                </c:pt>
                <c:pt idx="1311">
                  <c:v>12</c:v>
                </c:pt>
                <c:pt idx="1312">
                  <c:v>12</c:v>
                </c:pt>
                <c:pt idx="1313">
                  <c:v>12</c:v>
                </c:pt>
                <c:pt idx="1314">
                  <c:v>12</c:v>
                </c:pt>
                <c:pt idx="1315">
                  <c:v>12</c:v>
                </c:pt>
                <c:pt idx="1316">
                  <c:v>12</c:v>
                </c:pt>
                <c:pt idx="1317">
                  <c:v>12</c:v>
                </c:pt>
                <c:pt idx="1318">
                  <c:v>12</c:v>
                </c:pt>
                <c:pt idx="1319">
                  <c:v>12</c:v>
                </c:pt>
                <c:pt idx="1320">
                  <c:v>12</c:v>
                </c:pt>
                <c:pt idx="1321">
                  <c:v>12</c:v>
                </c:pt>
                <c:pt idx="1322">
                  <c:v>12</c:v>
                </c:pt>
                <c:pt idx="1323">
                  <c:v>12</c:v>
                </c:pt>
                <c:pt idx="1324">
                  <c:v>12</c:v>
                </c:pt>
                <c:pt idx="1325">
                  <c:v>12</c:v>
                </c:pt>
                <c:pt idx="1326">
                  <c:v>12</c:v>
                </c:pt>
                <c:pt idx="1327">
                  <c:v>12</c:v>
                </c:pt>
                <c:pt idx="1328">
                  <c:v>12</c:v>
                </c:pt>
                <c:pt idx="1329">
                  <c:v>12</c:v>
                </c:pt>
                <c:pt idx="1330">
                  <c:v>12</c:v>
                </c:pt>
                <c:pt idx="1331">
                  <c:v>12</c:v>
                </c:pt>
                <c:pt idx="1332">
                  <c:v>12</c:v>
                </c:pt>
                <c:pt idx="1333">
                  <c:v>12</c:v>
                </c:pt>
                <c:pt idx="1334">
                  <c:v>12</c:v>
                </c:pt>
                <c:pt idx="1335">
                  <c:v>12</c:v>
                </c:pt>
                <c:pt idx="1336">
                  <c:v>12</c:v>
                </c:pt>
                <c:pt idx="1337">
                  <c:v>12</c:v>
                </c:pt>
                <c:pt idx="1338">
                  <c:v>12</c:v>
                </c:pt>
                <c:pt idx="1339">
                  <c:v>12</c:v>
                </c:pt>
                <c:pt idx="1340">
                  <c:v>12</c:v>
                </c:pt>
                <c:pt idx="1341">
                  <c:v>12</c:v>
                </c:pt>
                <c:pt idx="1342">
                  <c:v>12</c:v>
                </c:pt>
                <c:pt idx="1343">
                  <c:v>12</c:v>
                </c:pt>
                <c:pt idx="1344">
                  <c:v>12</c:v>
                </c:pt>
                <c:pt idx="1345">
                  <c:v>12</c:v>
                </c:pt>
                <c:pt idx="1346">
                  <c:v>12</c:v>
                </c:pt>
                <c:pt idx="1347">
                  <c:v>12</c:v>
                </c:pt>
                <c:pt idx="1348">
                  <c:v>12</c:v>
                </c:pt>
                <c:pt idx="1349">
                  <c:v>12</c:v>
                </c:pt>
                <c:pt idx="1350">
                  <c:v>12</c:v>
                </c:pt>
                <c:pt idx="1351">
                  <c:v>12</c:v>
                </c:pt>
                <c:pt idx="1352">
                  <c:v>12</c:v>
                </c:pt>
                <c:pt idx="1353">
                  <c:v>12</c:v>
                </c:pt>
                <c:pt idx="1354">
                  <c:v>12</c:v>
                </c:pt>
                <c:pt idx="1355">
                  <c:v>12</c:v>
                </c:pt>
                <c:pt idx="1356">
                  <c:v>12</c:v>
                </c:pt>
                <c:pt idx="1357">
                  <c:v>12</c:v>
                </c:pt>
                <c:pt idx="1358">
                  <c:v>12</c:v>
                </c:pt>
                <c:pt idx="1359">
                  <c:v>12</c:v>
                </c:pt>
                <c:pt idx="1360">
                  <c:v>12</c:v>
                </c:pt>
                <c:pt idx="1361">
                  <c:v>12</c:v>
                </c:pt>
                <c:pt idx="1362">
                  <c:v>12</c:v>
                </c:pt>
                <c:pt idx="1363">
                  <c:v>12</c:v>
                </c:pt>
                <c:pt idx="1364">
                  <c:v>12</c:v>
                </c:pt>
                <c:pt idx="1365">
                  <c:v>12</c:v>
                </c:pt>
                <c:pt idx="1366">
                  <c:v>12</c:v>
                </c:pt>
                <c:pt idx="1367">
                  <c:v>12</c:v>
                </c:pt>
                <c:pt idx="1368">
                  <c:v>12</c:v>
                </c:pt>
                <c:pt idx="1369">
                  <c:v>12</c:v>
                </c:pt>
                <c:pt idx="1370">
                  <c:v>12</c:v>
                </c:pt>
                <c:pt idx="1371">
                  <c:v>12</c:v>
                </c:pt>
                <c:pt idx="1372">
                  <c:v>12</c:v>
                </c:pt>
                <c:pt idx="1373">
                  <c:v>12</c:v>
                </c:pt>
                <c:pt idx="1374">
                  <c:v>12</c:v>
                </c:pt>
                <c:pt idx="1375">
                  <c:v>12</c:v>
                </c:pt>
                <c:pt idx="1376">
                  <c:v>12</c:v>
                </c:pt>
                <c:pt idx="1377">
                  <c:v>12</c:v>
                </c:pt>
                <c:pt idx="1378">
                  <c:v>12</c:v>
                </c:pt>
                <c:pt idx="1379">
                  <c:v>12</c:v>
                </c:pt>
                <c:pt idx="1380">
                  <c:v>12</c:v>
                </c:pt>
                <c:pt idx="1381">
                  <c:v>12</c:v>
                </c:pt>
                <c:pt idx="1382">
                  <c:v>12</c:v>
                </c:pt>
                <c:pt idx="1383">
                  <c:v>12</c:v>
                </c:pt>
                <c:pt idx="1384">
                  <c:v>12</c:v>
                </c:pt>
                <c:pt idx="1385">
                  <c:v>12</c:v>
                </c:pt>
                <c:pt idx="1386">
                  <c:v>12</c:v>
                </c:pt>
                <c:pt idx="1387">
                  <c:v>12</c:v>
                </c:pt>
                <c:pt idx="1388">
                  <c:v>12</c:v>
                </c:pt>
                <c:pt idx="1389">
                  <c:v>12</c:v>
                </c:pt>
                <c:pt idx="1390">
                  <c:v>12</c:v>
                </c:pt>
                <c:pt idx="1391">
                  <c:v>12</c:v>
                </c:pt>
                <c:pt idx="1392">
                  <c:v>12</c:v>
                </c:pt>
                <c:pt idx="1393">
                  <c:v>12</c:v>
                </c:pt>
                <c:pt idx="1394">
                  <c:v>12</c:v>
                </c:pt>
                <c:pt idx="1395">
                  <c:v>12</c:v>
                </c:pt>
                <c:pt idx="1396">
                  <c:v>12</c:v>
                </c:pt>
                <c:pt idx="1397">
                  <c:v>12</c:v>
                </c:pt>
                <c:pt idx="1398">
                  <c:v>12</c:v>
                </c:pt>
                <c:pt idx="1399">
                  <c:v>12</c:v>
                </c:pt>
                <c:pt idx="1400">
                  <c:v>12</c:v>
                </c:pt>
                <c:pt idx="1401">
                  <c:v>12</c:v>
                </c:pt>
                <c:pt idx="1402">
                  <c:v>12</c:v>
                </c:pt>
                <c:pt idx="1403">
                  <c:v>12</c:v>
                </c:pt>
                <c:pt idx="1404">
                  <c:v>12</c:v>
                </c:pt>
                <c:pt idx="1405">
                  <c:v>12</c:v>
                </c:pt>
                <c:pt idx="1406">
                  <c:v>12</c:v>
                </c:pt>
                <c:pt idx="1407">
                  <c:v>12</c:v>
                </c:pt>
                <c:pt idx="1408">
                  <c:v>12</c:v>
                </c:pt>
                <c:pt idx="1409">
                  <c:v>12</c:v>
                </c:pt>
                <c:pt idx="1410">
                  <c:v>12</c:v>
                </c:pt>
                <c:pt idx="1411">
                  <c:v>12</c:v>
                </c:pt>
                <c:pt idx="1412">
                  <c:v>12</c:v>
                </c:pt>
                <c:pt idx="1413">
                  <c:v>12</c:v>
                </c:pt>
                <c:pt idx="1414">
                  <c:v>12</c:v>
                </c:pt>
                <c:pt idx="1415">
                  <c:v>12</c:v>
                </c:pt>
                <c:pt idx="1416">
                  <c:v>12</c:v>
                </c:pt>
                <c:pt idx="1417">
                  <c:v>12</c:v>
                </c:pt>
                <c:pt idx="1418">
                  <c:v>12</c:v>
                </c:pt>
                <c:pt idx="1419">
                  <c:v>12</c:v>
                </c:pt>
                <c:pt idx="1420">
                  <c:v>12</c:v>
                </c:pt>
                <c:pt idx="1421">
                  <c:v>12</c:v>
                </c:pt>
                <c:pt idx="1422">
                  <c:v>12</c:v>
                </c:pt>
                <c:pt idx="1423">
                  <c:v>12</c:v>
                </c:pt>
                <c:pt idx="1424">
                  <c:v>12</c:v>
                </c:pt>
                <c:pt idx="1425">
                  <c:v>12</c:v>
                </c:pt>
                <c:pt idx="1426">
                  <c:v>12</c:v>
                </c:pt>
                <c:pt idx="1427">
                  <c:v>12</c:v>
                </c:pt>
                <c:pt idx="1428">
                  <c:v>12</c:v>
                </c:pt>
                <c:pt idx="1429">
                  <c:v>12</c:v>
                </c:pt>
                <c:pt idx="1430">
                  <c:v>12</c:v>
                </c:pt>
                <c:pt idx="1431">
                  <c:v>12</c:v>
                </c:pt>
                <c:pt idx="1432">
                  <c:v>12</c:v>
                </c:pt>
                <c:pt idx="1433">
                  <c:v>12</c:v>
                </c:pt>
                <c:pt idx="1434">
                  <c:v>12</c:v>
                </c:pt>
                <c:pt idx="1435">
                  <c:v>12</c:v>
                </c:pt>
                <c:pt idx="1436">
                  <c:v>12</c:v>
                </c:pt>
                <c:pt idx="1437">
                  <c:v>12</c:v>
                </c:pt>
                <c:pt idx="1438">
                  <c:v>12</c:v>
                </c:pt>
                <c:pt idx="1439">
                  <c:v>12</c:v>
                </c:pt>
                <c:pt idx="1440">
                  <c:v>12</c:v>
                </c:pt>
                <c:pt idx="1441">
                  <c:v>12</c:v>
                </c:pt>
                <c:pt idx="1442">
                  <c:v>12</c:v>
                </c:pt>
                <c:pt idx="1443">
                  <c:v>12</c:v>
                </c:pt>
                <c:pt idx="1444">
                  <c:v>12</c:v>
                </c:pt>
                <c:pt idx="1445">
                  <c:v>12</c:v>
                </c:pt>
                <c:pt idx="1446">
                  <c:v>12</c:v>
                </c:pt>
                <c:pt idx="1447">
                  <c:v>12</c:v>
                </c:pt>
                <c:pt idx="1448">
                  <c:v>12</c:v>
                </c:pt>
                <c:pt idx="1449">
                  <c:v>12</c:v>
                </c:pt>
                <c:pt idx="1450">
                  <c:v>12</c:v>
                </c:pt>
                <c:pt idx="1451">
                  <c:v>12</c:v>
                </c:pt>
                <c:pt idx="1452">
                  <c:v>12</c:v>
                </c:pt>
                <c:pt idx="1453">
                  <c:v>12</c:v>
                </c:pt>
                <c:pt idx="1454">
                  <c:v>12</c:v>
                </c:pt>
                <c:pt idx="1455">
                  <c:v>12</c:v>
                </c:pt>
                <c:pt idx="1456">
                  <c:v>12</c:v>
                </c:pt>
                <c:pt idx="1457">
                  <c:v>12</c:v>
                </c:pt>
                <c:pt idx="1458">
                  <c:v>12</c:v>
                </c:pt>
                <c:pt idx="1459">
                  <c:v>12</c:v>
                </c:pt>
                <c:pt idx="1460">
                  <c:v>12</c:v>
                </c:pt>
                <c:pt idx="1461">
                  <c:v>12</c:v>
                </c:pt>
                <c:pt idx="1462">
                  <c:v>12</c:v>
                </c:pt>
                <c:pt idx="1463">
                  <c:v>12</c:v>
                </c:pt>
                <c:pt idx="1464">
                  <c:v>12</c:v>
                </c:pt>
                <c:pt idx="1465">
                  <c:v>12</c:v>
                </c:pt>
                <c:pt idx="1466">
                  <c:v>12</c:v>
                </c:pt>
                <c:pt idx="1467">
                  <c:v>12</c:v>
                </c:pt>
                <c:pt idx="1468">
                  <c:v>12</c:v>
                </c:pt>
                <c:pt idx="1469">
                  <c:v>12</c:v>
                </c:pt>
                <c:pt idx="1470">
                  <c:v>12</c:v>
                </c:pt>
                <c:pt idx="1471">
                  <c:v>12</c:v>
                </c:pt>
                <c:pt idx="1472">
                  <c:v>12</c:v>
                </c:pt>
                <c:pt idx="1473">
                  <c:v>12</c:v>
                </c:pt>
                <c:pt idx="1474">
                  <c:v>12</c:v>
                </c:pt>
                <c:pt idx="1475">
                  <c:v>12</c:v>
                </c:pt>
                <c:pt idx="1476">
                  <c:v>12</c:v>
                </c:pt>
                <c:pt idx="1477">
                  <c:v>12</c:v>
                </c:pt>
                <c:pt idx="1478">
                  <c:v>12</c:v>
                </c:pt>
                <c:pt idx="1479">
                  <c:v>12</c:v>
                </c:pt>
                <c:pt idx="1480">
                  <c:v>12</c:v>
                </c:pt>
                <c:pt idx="1481">
                  <c:v>12</c:v>
                </c:pt>
                <c:pt idx="1482">
                  <c:v>12</c:v>
                </c:pt>
                <c:pt idx="1483">
                  <c:v>12</c:v>
                </c:pt>
                <c:pt idx="1484">
                  <c:v>12</c:v>
                </c:pt>
                <c:pt idx="1485">
                  <c:v>12</c:v>
                </c:pt>
                <c:pt idx="1486">
                  <c:v>12</c:v>
                </c:pt>
                <c:pt idx="1487">
                  <c:v>12</c:v>
                </c:pt>
                <c:pt idx="1488">
                  <c:v>12</c:v>
                </c:pt>
                <c:pt idx="1489">
                  <c:v>12</c:v>
                </c:pt>
                <c:pt idx="1490">
                  <c:v>12</c:v>
                </c:pt>
                <c:pt idx="1491">
                  <c:v>12</c:v>
                </c:pt>
                <c:pt idx="1492">
                  <c:v>12</c:v>
                </c:pt>
                <c:pt idx="1493">
                  <c:v>12</c:v>
                </c:pt>
                <c:pt idx="1494">
                  <c:v>12</c:v>
                </c:pt>
                <c:pt idx="1495">
                  <c:v>12</c:v>
                </c:pt>
                <c:pt idx="1496">
                  <c:v>12</c:v>
                </c:pt>
                <c:pt idx="1497">
                  <c:v>12</c:v>
                </c:pt>
                <c:pt idx="1498">
                  <c:v>12</c:v>
                </c:pt>
                <c:pt idx="1499">
                  <c:v>12</c:v>
                </c:pt>
                <c:pt idx="1500">
                  <c:v>12</c:v>
                </c:pt>
                <c:pt idx="1501">
                  <c:v>12</c:v>
                </c:pt>
                <c:pt idx="1502">
                  <c:v>12</c:v>
                </c:pt>
                <c:pt idx="1503">
                  <c:v>12</c:v>
                </c:pt>
                <c:pt idx="1504">
                  <c:v>12</c:v>
                </c:pt>
                <c:pt idx="1505">
                  <c:v>12</c:v>
                </c:pt>
                <c:pt idx="1506">
                  <c:v>12</c:v>
                </c:pt>
                <c:pt idx="1507">
                  <c:v>12</c:v>
                </c:pt>
                <c:pt idx="1508">
                  <c:v>12</c:v>
                </c:pt>
                <c:pt idx="1509">
                  <c:v>12</c:v>
                </c:pt>
                <c:pt idx="1510">
                  <c:v>12</c:v>
                </c:pt>
                <c:pt idx="1511">
                  <c:v>12</c:v>
                </c:pt>
                <c:pt idx="1512">
                  <c:v>12</c:v>
                </c:pt>
                <c:pt idx="1513">
                  <c:v>12</c:v>
                </c:pt>
                <c:pt idx="1514">
                  <c:v>12</c:v>
                </c:pt>
                <c:pt idx="1515">
                  <c:v>12</c:v>
                </c:pt>
                <c:pt idx="1516">
                  <c:v>12</c:v>
                </c:pt>
                <c:pt idx="1517">
                  <c:v>12</c:v>
                </c:pt>
                <c:pt idx="1518">
                  <c:v>12</c:v>
                </c:pt>
                <c:pt idx="1519">
                  <c:v>12</c:v>
                </c:pt>
                <c:pt idx="1520">
                  <c:v>12</c:v>
                </c:pt>
                <c:pt idx="1521">
                  <c:v>12</c:v>
                </c:pt>
                <c:pt idx="1522">
                  <c:v>12</c:v>
                </c:pt>
                <c:pt idx="1523">
                  <c:v>12</c:v>
                </c:pt>
                <c:pt idx="1524">
                  <c:v>12</c:v>
                </c:pt>
                <c:pt idx="1525">
                  <c:v>12</c:v>
                </c:pt>
                <c:pt idx="1526">
                  <c:v>12</c:v>
                </c:pt>
                <c:pt idx="1527">
                  <c:v>12</c:v>
                </c:pt>
                <c:pt idx="1528">
                  <c:v>12</c:v>
                </c:pt>
                <c:pt idx="1529">
                  <c:v>12</c:v>
                </c:pt>
                <c:pt idx="1530">
                  <c:v>12</c:v>
                </c:pt>
                <c:pt idx="1531">
                  <c:v>12</c:v>
                </c:pt>
                <c:pt idx="1532">
                  <c:v>12</c:v>
                </c:pt>
                <c:pt idx="1533">
                  <c:v>12</c:v>
                </c:pt>
                <c:pt idx="1534">
                  <c:v>12</c:v>
                </c:pt>
                <c:pt idx="1535">
                  <c:v>12</c:v>
                </c:pt>
                <c:pt idx="1536">
                  <c:v>12</c:v>
                </c:pt>
                <c:pt idx="1537">
                  <c:v>12</c:v>
                </c:pt>
                <c:pt idx="1538">
                  <c:v>12</c:v>
                </c:pt>
                <c:pt idx="1539">
                  <c:v>12</c:v>
                </c:pt>
                <c:pt idx="1540">
                  <c:v>12</c:v>
                </c:pt>
                <c:pt idx="1541">
                  <c:v>12</c:v>
                </c:pt>
                <c:pt idx="1542">
                  <c:v>12</c:v>
                </c:pt>
                <c:pt idx="1543">
                  <c:v>12</c:v>
                </c:pt>
                <c:pt idx="1544">
                  <c:v>12</c:v>
                </c:pt>
                <c:pt idx="1545">
                  <c:v>12</c:v>
                </c:pt>
                <c:pt idx="1546">
                  <c:v>12</c:v>
                </c:pt>
                <c:pt idx="1547">
                  <c:v>12</c:v>
                </c:pt>
                <c:pt idx="1548">
                  <c:v>12</c:v>
                </c:pt>
                <c:pt idx="1549">
                  <c:v>12</c:v>
                </c:pt>
                <c:pt idx="1550">
                  <c:v>12</c:v>
                </c:pt>
                <c:pt idx="1551">
                  <c:v>12</c:v>
                </c:pt>
                <c:pt idx="1552">
                  <c:v>12</c:v>
                </c:pt>
                <c:pt idx="1553">
                  <c:v>12</c:v>
                </c:pt>
                <c:pt idx="1554">
                  <c:v>12</c:v>
                </c:pt>
                <c:pt idx="1555">
                  <c:v>12</c:v>
                </c:pt>
                <c:pt idx="1556">
                  <c:v>12</c:v>
                </c:pt>
                <c:pt idx="1557">
                  <c:v>12</c:v>
                </c:pt>
                <c:pt idx="1558">
                  <c:v>12</c:v>
                </c:pt>
                <c:pt idx="1559">
                  <c:v>12</c:v>
                </c:pt>
                <c:pt idx="1560">
                  <c:v>12</c:v>
                </c:pt>
                <c:pt idx="1561">
                  <c:v>12</c:v>
                </c:pt>
                <c:pt idx="1562">
                  <c:v>12</c:v>
                </c:pt>
                <c:pt idx="1563">
                  <c:v>12</c:v>
                </c:pt>
                <c:pt idx="1564">
                  <c:v>12</c:v>
                </c:pt>
                <c:pt idx="1565">
                  <c:v>12</c:v>
                </c:pt>
                <c:pt idx="1566">
                  <c:v>12</c:v>
                </c:pt>
                <c:pt idx="1567">
                  <c:v>12</c:v>
                </c:pt>
                <c:pt idx="1568">
                  <c:v>12</c:v>
                </c:pt>
                <c:pt idx="1569">
                  <c:v>12</c:v>
                </c:pt>
                <c:pt idx="1570">
                  <c:v>12</c:v>
                </c:pt>
                <c:pt idx="1571">
                  <c:v>12</c:v>
                </c:pt>
                <c:pt idx="1572">
                  <c:v>12</c:v>
                </c:pt>
                <c:pt idx="1573">
                  <c:v>12</c:v>
                </c:pt>
                <c:pt idx="1574">
                  <c:v>12</c:v>
                </c:pt>
                <c:pt idx="1575">
                  <c:v>12</c:v>
                </c:pt>
                <c:pt idx="1576">
                  <c:v>12</c:v>
                </c:pt>
                <c:pt idx="1577">
                  <c:v>12</c:v>
                </c:pt>
                <c:pt idx="1578">
                  <c:v>12</c:v>
                </c:pt>
                <c:pt idx="1579">
                  <c:v>12</c:v>
                </c:pt>
                <c:pt idx="1580">
                  <c:v>12</c:v>
                </c:pt>
                <c:pt idx="1581">
                  <c:v>12</c:v>
                </c:pt>
                <c:pt idx="1582">
                  <c:v>12</c:v>
                </c:pt>
                <c:pt idx="1583">
                  <c:v>12</c:v>
                </c:pt>
                <c:pt idx="1584">
                  <c:v>12</c:v>
                </c:pt>
                <c:pt idx="1585">
                  <c:v>12</c:v>
                </c:pt>
                <c:pt idx="1586">
                  <c:v>12</c:v>
                </c:pt>
                <c:pt idx="1587">
                  <c:v>12</c:v>
                </c:pt>
                <c:pt idx="1588">
                  <c:v>12</c:v>
                </c:pt>
                <c:pt idx="1589">
                  <c:v>12</c:v>
                </c:pt>
                <c:pt idx="1590">
                  <c:v>12</c:v>
                </c:pt>
                <c:pt idx="1591">
                  <c:v>12</c:v>
                </c:pt>
                <c:pt idx="1592">
                  <c:v>12</c:v>
                </c:pt>
                <c:pt idx="1593">
                  <c:v>12</c:v>
                </c:pt>
                <c:pt idx="1594">
                  <c:v>12</c:v>
                </c:pt>
                <c:pt idx="1595">
                  <c:v>12</c:v>
                </c:pt>
                <c:pt idx="1596">
                  <c:v>12</c:v>
                </c:pt>
                <c:pt idx="1597">
                  <c:v>12</c:v>
                </c:pt>
                <c:pt idx="1598">
                  <c:v>12</c:v>
                </c:pt>
                <c:pt idx="1599">
                  <c:v>12</c:v>
                </c:pt>
                <c:pt idx="1600">
                  <c:v>12</c:v>
                </c:pt>
                <c:pt idx="1601">
                  <c:v>12</c:v>
                </c:pt>
                <c:pt idx="1602">
                  <c:v>12</c:v>
                </c:pt>
                <c:pt idx="1603">
                  <c:v>12</c:v>
                </c:pt>
                <c:pt idx="1604">
                  <c:v>12</c:v>
                </c:pt>
                <c:pt idx="1605">
                  <c:v>12</c:v>
                </c:pt>
                <c:pt idx="1606">
                  <c:v>12</c:v>
                </c:pt>
                <c:pt idx="1607">
                  <c:v>12</c:v>
                </c:pt>
                <c:pt idx="1608">
                  <c:v>12</c:v>
                </c:pt>
                <c:pt idx="1609">
                  <c:v>12</c:v>
                </c:pt>
                <c:pt idx="1610">
                  <c:v>12</c:v>
                </c:pt>
                <c:pt idx="1611">
                  <c:v>12</c:v>
                </c:pt>
                <c:pt idx="1612">
                  <c:v>12</c:v>
                </c:pt>
                <c:pt idx="1613">
                  <c:v>12</c:v>
                </c:pt>
                <c:pt idx="1614">
                  <c:v>12</c:v>
                </c:pt>
                <c:pt idx="1615">
                  <c:v>12</c:v>
                </c:pt>
                <c:pt idx="1616">
                  <c:v>12</c:v>
                </c:pt>
                <c:pt idx="1617">
                  <c:v>12</c:v>
                </c:pt>
                <c:pt idx="1618">
                  <c:v>12</c:v>
                </c:pt>
                <c:pt idx="1619">
                  <c:v>12</c:v>
                </c:pt>
                <c:pt idx="1620">
                  <c:v>12</c:v>
                </c:pt>
                <c:pt idx="1621">
                  <c:v>12</c:v>
                </c:pt>
                <c:pt idx="1622">
                  <c:v>12</c:v>
                </c:pt>
                <c:pt idx="1623">
                  <c:v>12</c:v>
                </c:pt>
                <c:pt idx="1624">
                  <c:v>12</c:v>
                </c:pt>
                <c:pt idx="1625">
                  <c:v>12</c:v>
                </c:pt>
                <c:pt idx="1626">
                  <c:v>12</c:v>
                </c:pt>
                <c:pt idx="1627">
                  <c:v>12</c:v>
                </c:pt>
                <c:pt idx="1628">
                  <c:v>12</c:v>
                </c:pt>
                <c:pt idx="1629">
                  <c:v>12</c:v>
                </c:pt>
                <c:pt idx="1630">
                  <c:v>12</c:v>
                </c:pt>
                <c:pt idx="1631">
                  <c:v>12</c:v>
                </c:pt>
                <c:pt idx="1632">
                  <c:v>12</c:v>
                </c:pt>
                <c:pt idx="1633">
                  <c:v>12</c:v>
                </c:pt>
                <c:pt idx="1634">
                  <c:v>12</c:v>
                </c:pt>
                <c:pt idx="1635">
                  <c:v>12</c:v>
                </c:pt>
                <c:pt idx="1636">
                  <c:v>12</c:v>
                </c:pt>
                <c:pt idx="1637">
                  <c:v>12</c:v>
                </c:pt>
                <c:pt idx="1638">
                  <c:v>12</c:v>
                </c:pt>
                <c:pt idx="1639">
                  <c:v>12</c:v>
                </c:pt>
                <c:pt idx="1640">
                  <c:v>12</c:v>
                </c:pt>
                <c:pt idx="1641">
                  <c:v>12</c:v>
                </c:pt>
                <c:pt idx="1642">
                  <c:v>12</c:v>
                </c:pt>
                <c:pt idx="1643">
                  <c:v>12</c:v>
                </c:pt>
                <c:pt idx="1644">
                  <c:v>12</c:v>
                </c:pt>
                <c:pt idx="1645">
                  <c:v>12</c:v>
                </c:pt>
                <c:pt idx="1646">
                  <c:v>12</c:v>
                </c:pt>
                <c:pt idx="1647">
                  <c:v>12</c:v>
                </c:pt>
                <c:pt idx="1648">
                  <c:v>12</c:v>
                </c:pt>
                <c:pt idx="1649">
                  <c:v>12</c:v>
                </c:pt>
                <c:pt idx="1650">
                  <c:v>12</c:v>
                </c:pt>
                <c:pt idx="1651">
                  <c:v>12</c:v>
                </c:pt>
                <c:pt idx="1652">
                  <c:v>12</c:v>
                </c:pt>
                <c:pt idx="1653">
                  <c:v>12</c:v>
                </c:pt>
                <c:pt idx="1654">
                  <c:v>12</c:v>
                </c:pt>
                <c:pt idx="1655">
                  <c:v>12</c:v>
                </c:pt>
                <c:pt idx="1656">
                  <c:v>12</c:v>
                </c:pt>
                <c:pt idx="1657">
                  <c:v>12</c:v>
                </c:pt>
                <c:pt idx="1658">
                  <c:v>12</c:v>
                </c:pt>
                <c:pt idx="1659">
                  <c:v>12</c:v>
                </c:pt>
                <c:pt idx="1660">
                  <c:v>12</c:v>
                </c:pt>
                <c:pt idx="1661">
                  <c:v>12</c:v>
                </c:pt>
                <c:pt idx="1662">
                  <c:v>12</c:v>
                </c:pt>
                <c:pt idx="1663">
                  <c:v>12</c:v>
                </c:pt>
                <c:pt idx="1664">
                  <c:v>12</c:v>
                </c:pt>
                <c:pt idx="1665">
                  <c:v>12</c:v>
                </c:pt>
                <c:pt idx="1666">
                  <c:v>12</c:v>
                </c:pt>
                <c:pt idx="1667">
                  <c:v>12</c:v>
                </c:pt>
                <c:pt idx="1668">
                  <c:v>12</c:v>
                </c:pt>
                <c:pt idx="1669">
                  <c:v>12</c:v>
                </c:pt>
                <c:pt idx="1670">
                  <c:v>12</c:v>
                </c:pt>
                <c:pt idx="1671">
                  <c:v>12</c:v>
                </c:pt>
                <c:pt idx="1672">
                  <c:v>12</c:v>
                </c:pt>
                <c:pt idx="1673">
                  <c:v>12</c:v>
                </c:pt>
                <c:pt idx="1674">
                  <c:v>12</c:v>
                </c:pt>
                <c:pt idx="1675">
                  <c:v>12</c:v>
                </c:pt>
                <c:pt idx="1676">
                  <c:v>12</c:v>
                </c:pt>
                <c:pt idx="1677">
                  <c:v>12</c:v>
                </c:pt>
                <c:pt idx="1678">
                  <c:v>12</c:v>
                </c:pt>
                <c:pt idx="1679">
                  <c:v>12</c:v>
                </c:pt>
                <c:pt idx="1680">
                  <c:v>12</c:v>
                </c:pt>
                <c:pt idx="1681">
                  <c:v>12</c:v>
                </c:pt>
                <c:pt idx="1682">
                  <c:v>12</c:v>
                </c:pt>
                <c:pt idx="1683">
                  <c:v>12</c:v>
                </c:pt>
                <c:pt idx="1684">
                  <c:v>12</c:v>
                </c:pt>
                <c:pt idx="1685">
                  <c:v>12</c:v>
                </c:pt>
                <c:pt idx="1686">
                  <c:v>12</c:v>
                </c:pt>
                <c:pt idx="1687">
                  <c:v>12</c:v>
                </c:pt>
                <c:pt idx="1688">
                  <c:v>12</c:v>
                </c:pt>
                <c:pt idx="1689">
                  <c:v>12</c:v>
                </c:pt>
                <c:pt idx="1690">
                  <c:v>12</c:v>
                </c:pt>
                <c:pt idx="1691">
                  <c:v>12</c:v>
                </c:pt>
                <c:pt idx="1692">
                  <c:v>12</c:v>
                </c:pt>
                <c:pt idx="1693">
                  <c:v>12</c:v>
                </c:pt>
                <c:pt idx="1694">
                  <c:v>12</c:v>
                </c:pt>
                <c:pt idx="1695">
                  <c:v>12</c:v>
                </c:pt>
                <c:pt idx="1696">
                  <c:v>12</c:v>
                </c:pt>
                <c:pt idx="1697">
                  <c:v>12</c:v>
                </c:pt>
                <c:pt idx="1698">
                  <c:v>12</c:v>
                </c:pt>
                <c:pt idx="1699">
                  <c:v>12</c:v>
                </c:pt>
                <c:pt idx="1700">
                  <c:v>12</c:v>
                </c:pt>
                <c:pt idx="1701">
                  <c:v>12</c:v>
                </c:pt>
                <c:pt idx="1702">
                  <c:v>12</c:v>
                </c:pt>
                <c:pt idx="1703">
                  <c:v>12</c:v>
                </c:pt>
                <c:pt idx="1704">
                  <c:v>12</c:v>
                </c:pt>
                <c:pt idx="1705">
                  <c:v>12</c:v>
                </c:pt>
                <c:pt idx="1706">
                  <c:v>12</c:v>
                </c:pt>
                <c:pt idx="1707">
                  <c:v>12</c:v>
                </c:pt>
                <c:pt idx="1708">
                  <c:v>12</c:v>
                </c:pt>
                <c:pt idx="1709">
                  <c:v>12</c:v>
                </c:pt>
                <c:pt idx="1710">
                  <c:v>12</c:v>
                </c:pt>
                <c:pt idx="1711">
                  <c:v>12</c:v>
                </c:pt>
                <c:pt idx="1712">
                  <c:v>12</c:v>
                </c:pt>
                <c:pt idx="1713">
                  <c:v>12</c:v>
                </c:pt>
                <c:pt idx="1714">
                  <c:v>12</c:v>
                </c:pt>
                <c:pt idx="1715">
                  <c:v>12</c:v>
                </c:pt>
                <c:pt idx="1716">
                  <c:v>12</c:v>
                </c:pt>
                <c:pt idx="1717">
                  <c:v>12</c:v>
                </c:pt>
                <c:pt idx="1718">
                  <c:v>12</c:v>
                </c:pt>
                <c:pt idx="1719">
                  <c:v>12</c:v>
                </c:pt>
                <c:pt idx="1720">
                  <c:v>12</c:v>
                </c:pt>
                <c:pt idx="1721">
                  <c:v>12</c:v>
                </c:pt>
                <c:pt idx="1722">
                  <c:v>12</c:v>
                </c:pt>
                <c:pt idx="1723">
                  <c:v>12</c:v>
                </c:pt>
                <c:pt idx="1724">
                  <c:v>12</c:v>
                </c:pt>
                <c:pt idx="1725">
                  <c:v>12</c:v>
                </c:pt>
                <c:pt idx="1726">
                  <c:v>12</c:v>
                </c:pt>
                <c:pt idx="1727">
                  <c:v>12</c:v>
                </c:pt>
                <c:pt idx="1728">
                  <c:v>12</c:v>
                </c:pt>
                <c:pt idx="1729">
                  <c:v>12</c:v>
                </c:pt>
                <c:pt idx="1730">
                  <c:v>12</c:v>
                </c:pt>
                <c:pt idx="1731">
                  <c:v>12</c:v>
                </c:pt>
                <c:pt idx="1732">
                  <c:v>12</c:v>
                </c:pt>
                <c:pt idx="1733">
                  <c:v>12</c:v>
                </c:pt>
                <c:pt idx="1734">
                  <c:v>12</c:v>
                </c:pt>
                <c:pt idx="1735">
                  <c:v>12</c:v>
                </c:pt>
                <c:pt idx="1736">
                  <c:v>12</c:v>
                </c:pt>
                <c:pt idx="1737">
                  <c:v>12</c:v>
                </c:pt>
                <c:pt idx="1738">
                  <c:v>12</c:v>
                </c:pt>
                <c:pt idx="1739">
                  <c:v>12</c:v>
                </c:pt>
                <c:pt idx="1740">
                  <c:v>12</c:v>
                </c:pt>
                <c:pt idx="1741">
                  <c:v>12</c:v>
                </c:pt>
                <c:pt idx="1742">
                  <c:v>12</c:v>
                </c:pt>
                <c:pt idx="1743">
                  <c:v>12</c:v>
                </c:pt>
                <c:pt idx="1744">
                  <c:v>12</c:v>
                </c:pt>
                <c:pt idx="1745">
                  <c:v>12</c:v>
                </c:pt>
                <c:pt idx="1746">
                  <c:v>12</c:v>
                </c:pt>
                <c:pt idx="1747">
                  <c:v>12</c:v>
                </c:pt>
                <c:pt idx="1748">
                  <c:v>12</c:v>
                </c:pt>
                <c:pt idx="1749">
                  <c:v>12</c:v>
                </c:pt>
                <c:pt idx="1750">
                  <c:v>12</c:v>
                </c:pt>
                <c:pt idx="1751">
                  <c:v>12</c:v>
                </c:pt>
                <c:pt idx="1752">
                  <c:v>12</c:v>
                </c:pt>
                <c:pt idx="1753">
                  <c:v>12</c:v>
                </c:pt>
                <c:pt idx="1754">
                  <c:v>12</c:v>
                </c:pt>
                <c:pt idx="1755">
                  <c:v>12</c:v>
                </c:pt>
                <c:pt idx="1756">
                  <c:v>12</c:v>
                </c:pt>
                <c:pt idx="1757">
                  <c:v>12</c:v>
                </c:pt>
                <c:pt idx="1758">
                  <c:v>12</c:v>
                </c:pt>
                <c:pt idx="1759">
                  <c:v>12</c:v>
                </c:pt>
                <c:pt idx="1760">
                  <c:v>12</c:v>
                </c:pt>
                <c:pt idx="1761">
                  <c:v>12</c:v>
                </c:pt>
                <c:pt idx="1762">
                  <c:v>12</c:v>
                </c:pt>
                <c:pt idx="1763">
                  <c:v>12</c:v>
                </c:pt>
                <c:pt idx="1764">
                  <c:v>12</c:v>
                </c:pt>
                <c:pt idx="1765">
                  <c:v>12</c:v>
                </c:pt>
                <c:pt idx="1766">
                  <c:v>12</c:v>
                </c:pt>
                <c:pt idx="1767">
                  <c:v>12</c:v>
                </c:pt>
                <c:pt idx="1768">
                  <c:v>12</c:v>
                </c:pt>
                <c:pt idx="1769">
                  <c:v>12</c:v>
                </c:pt>
                <c:pt idx="1770">
                  <c:v>12</c:v>
                </c:pt>
                <c:pt idx="1771">
                  <c:v>12</c:v>
                </c:pt>
                <c:pt idx="1772">
                  <c:v>12</c:v>
                </c:pt>
                <c:pt idx="1773">
                  <c:v>12</c:v>
                </c:pt>
                <c:pt idx="1774">
                  <c:v>12</c:v>
                </c:pt>
                <c:pt idx="1775">
                  <c:v>12</c:v>
                </c:pt>
                <c:pt idx="1776">
                  <c:v>12</c:v>
                </c:pt>
                <c:pt idx="1777">
                  <c:v>12</c:v>
                </c:pt>
                <c:pt idx="1778">
                  <c:v>12</c:v>
                </c:pt>
                <c:pt idx="1779">
                  <c:v>12</c:v>
                </c:pt>
                <c:pt idx="1780">
                  <c:v>12</c:v>
                </c:pt>
                <c:pt idx="1781">
                  <c:v>12</c:v>
                </c:pt>
                <c:pt idx="1782">
                  <c:v>12</c:v>
                </c:pt>
                <c:pt idx="1783">
                  <c:v>12</c:v>
                </c:pt>
                <c:pt idx="1784">
                  <c:v>12</c:v>
                </c:pt>
                <c:pt idx="1785">
                  <c:v>12</c:v>
                </c:pt>
                <c:pt idx="1786">
                  <c:v>12</c:v>
                </c:pt>
                <c:pt idx="1787">
                  <c:v>12</c:v>
                </c:pt>
                <c:pt idx="1788">
                  <c:v>12</c:v>
                </c:pt>
                <c:pt idx="1789">
                  <c:v>12</c:v>
                </c:pt>
                <c:pt idx="1790">
                  <c:v>12</c:v>
                </c:pt>
                <c:pt idx="1791">
                  <c:v>12</c:v>
                </c:pt>
                <c:pt idx="1792">
                  <c:v>12</c:v>
                </c:pt>
                <c:pt idx="1793">
                  <c:v>12</c:v>
                </c:pt>
                <c:pt idx="1794">
                  <c:v>12</c:v>
                </c:pt>
                <c:pt idx="1795">
                  <c:v>12</c:v>
                </c:pt>
                <c:pt idx="1796">
                  <c:v>12</c:v>
                </c:pt>
                <c:pt idx="1797">
                  <c:v>12</c:v>
                </c:pt>
                <c:pt idx="1798">
                  <c:v>12</c:v>
                </c:pt>
                <c:pt idx="1799">
                  <c:v>12</c:v>
                </c:pt>
                <c:pt idx="1800">
                  <c:v>12</c:v>
                </c:pt>
                <c:pt idx="1801">
                  <c:v>12</c:v>
                </c:pt>
                <c:pt idx="1802">
                  <c:v>12</c:v>
                </c:pt>
                <c:pt idx="1803">
                  <c:v>12</c:v>
                </c:pt>
                <c:pt idx="1804">
                  <c:v>12</c:v>
                </c:pt>
                <c:pt idx="1805">
                  <c:v>12</c:v>
                </c:pt>
                <c:pt idx="1806">
                  <c:v>12</c:v>
                </c:pt>
                <c:pt idx="1807">
                  <c:v>12</c:v>
                </c:pt>
                <c:pt idx="1808">
                  <c:v>12</c:v>
                </c:pt>
                <c:pt idx="1809">
                  <c:v>12</c:v>
                </c:pt>
                <c:pt idx="1810">
                  <c:v>12</c:v>
                </c:pt>
                <c:pt idx="1811">
                  <c:v>12</c:v>
                </c:pt>
                <c:pt idx="1812">
                  <c:v>12</c:v>
                </c:pt>
                <c:pt idx="1813">
                  <c:v>12</c:v>
                </c:pt>
                <c:pt idx="1814">
                  <c:v>12</c:v>
                </c:pt>
                <c:pt idx="1815">
                  <c:v>12</c:v>
                </c:pt>
                <c:pt idx="1816">
                  <c:v>12</c:v>
                </c:pt>
                <c:pt idx="1817">
                  <c:v>12</c:v>
                </c:pt>
                <c:pt idx="1818">
                  <c:v>12</c:v>
                </c:pt>
                <c:pt idx="1819">
                  <c:v>12</c:v>
                </c:pt>
                <c:pt idx="1820">
                  <c:v>12</c:v>
                </c:pt>
                <c:pt idx="1821">
                  <c:v>12</c:v>
                </c:pt>
                <c:pt idx="1822">
                  <c:v>12</c:v>
                </c:pt>
                <c:pt idx="1823">
                  <c:v>12</c:v>
                </c:pt>
                <c:pt idx="1824">
                  <c:v>12</c:v>
                </c:pt>
                <c:pt idx="1825">
                  <c:v>12</c:v>
                </c:pt>
                <c:pt idx="1826">
                  <c:v>12</c:v>
                </c:pt>
                <c:pt idx="1827">
                  <c:v>12</c:v>
                </c:pt>
                <c:pt idx="1828">
                  <c:v>12</c:v>
                </c:pt>
                <c:pt idx="1829">
                  <c:v>12</c:v>
                </c:pt>
                <c:pt idx="1830">
                  <c:v>12</c:v>
                </c:pt>
                <c:pt idx="1831">
                  <c:v>12</c:v>
                </c:pt>
                <c:pt idx="1832">
                  <c:v>12</c:v>
                </c:pt>
                <c:pt idx="1833">
                  <c:v>12</c:v>
                </c:pt>
                <c:pt idx="1834">
                  <c:v>12</c:v>
                </c:pt>
                <c:pt idx="1835">
                  <c:v>12</c:v>
                </c:pt>
                <c:pt idx="1836">
                  <c:v>12</c:v>
                </c:pt>
                <c:pt idx="1837">
                  <c:v>12</c:v>
                </c:pt>
                <c:pt idx="1838">
                  <c:v>12</c:v>
                </c:pt>
                <c:pt idx="1839">
                  <c:v>12</c:v>
                </c:pt>
                <c:pt idx="1840">
                  <c:v>12</c:v>
                </c:pt>
                <c:pt idx="1841">
                  <c:v>12</c:v>
                </c:pt>
                <c:pt idx="1842">
                  <c:v>12</c:v>
                </c:pt>
                <c:pt idx="1843">
                  <c:v>12</c:v>
                </c:pt>
                <c:pt idx="1844">
                  <c:v>12</c:v>
                </c:pt>
                <c:pt idx="1845">
                  <c:v>12</c:v>
                </c:pt>
                <c:pt idx="1846">
                  <c:v>12</c:v>
                </c:pt>
                <c:pt idx="1847">
                  <c:v>12</c:v>
                </c:pt>
                <c:pt idx="1848">
                  <c:v>12</c:v>
                </c:pt>
                <c:pt idx="1849">
                  <c:v>12</c:v>
                </c:pt>
                <c:pt idx="1850">
                  <c:v>12</c:v>
                </c:pt>
                <c:pt idx="1851">
                  <c:v>12</c:v>
                </c:pt>
                <c:pt idx="1852">
                  <c:v>12</c:v>
                </c:pt>
                <c:pt idx="1853">
                  <c:v>12</c:v>
                </c:pt>
                <c:pt idx="1854">
                  <c:v>12</c:v>
                </c:pt>
                <c:pt idx="1855">
                  <c:v>12</c:v>
                </c:pt>
                <c:pt idx="1856">
                  <c:v>12</c:v>
                </c:pt>
                <c:pt idx="1857">
                  <c:v>12</c:v>
                </c:pt>
                <c:pt idx="1858">
                  <c:v>12</c:v>
                </c:pt>
                <c:pt idx="1859">
                  <c:v>12</c:v>
                </c:pt>
                <c:pt idx="1860">
                  <c:v>12</c:v>
                </c:pt>
                <c:pt idx="1861">
                  <c:v>12</c:v>
                </c:pt>
                <c:pt idx="1862">
                  <c:v>12</c:v>
                </c:pt>
                <c:pt idx="1863">
                  <c:v>12</c:v>
                </c:pt>
                <c:pt idx="1864">
                  <c:v>12</c:v>
                </c:pt>
                <c:pt idx="1865">
                  <c:v>12</c:v>
                </c:pt>
                <c:pt idx="1866">
                  <c:v>12</c:v>
                </c:pt>
                <c:pt idx="1867">
                  <c:v>12</c:v>
                </c:pt>
                <c:pt idx="1868">
                  <c:v>12</c:v>
                </c:pt>
                <c:pt idx="1869">
                  <c:v>12</c:v>
                </c:pt>
                <c:pt idx="1870">
                  <c:v>12</c:v>
                </c:pt>
                <c:pt idx="1871">
                  <c:v>12</c:v>
                </c:pt>
                <c:pt idx="1872">
                  <c:v>12</c:v>
                </c:pt>
                <c:pt idx="1873">
                  <c:v>12</c:v>
                </c:pt>
                <c:pt idx="1874">
                  <c:v>12</c:v>
                </c:pt>
                <c:pt idx="1875">
                  <c:v>12</c:v>
                </c:pt>
                <c:pt idx="1876">
                  <c:v>12</c:v>
                </c:pt>
                <c:pt idx="1877">
                  <c:v>12</c:v>
                </c:pt>
                <c:pt idx="1878">
                  <c:v>12</c:v>
                </c:pt>
                <c:pt idx="1879">
                  <c:v>12</c:v>
                </c:pt>
                <c:pt idx="1880">
                  <c:v>12</c:v>
                </c:pt>
                <c:pt idx="1881">
                  <c:v>12</c:v>
                </c:pt>
                <c:pt idx="1882">
                  <c:v>12</c:v>
                </c:pt>
                <c:pt idx="1883">
                  <c:v>12</c:v>
                </c:pt>
                <c:pt idx="1884">
                  <c:v>12</c:v>
                </c:pt>
                <c:pt idx="1885">
                  <c:v>12</c:v>
                </c:pt>
                <c:pt idx="1886">
                  <c:v>12</c:v>
                </c:pt>
                <c:pt idx="1887">
                  <c:v>12</c:v>
                </c:pt>
                <c:pt idx="1888">
                  <c:v>12</c:v>
                </c:pt>
                <c:pt idx="1889">
                  <c:v>12</c:v>
                </c:pt>
                <c:pt idx="1890">
                  <c:v>12</c:v>
                </c:pt>
                <c:pt idx="1891">
                  <c:v>12</c:v>
                </c:pt>
                <c:pt idx="1892">
                  <c:v>12</c:v>
                </c:pt>
                <c:pt idx="1893">
                  <c:v>12</c:v>
                </c:pt>
                <c:pt idx="1894">
                  <c:v>12</c:v>
                </c:pt>
                <c:pt idx="1895">
                  <c:v>12</c:v>
                </c:pt>
                <c:pt idx="1896">
                  <c:v>12</c:v>
                </c:pt>
                <c:pt idx="1897">
                  <c:v>12</c:v>
                </c:pt>
                <c:pt idx="1898">
                  <c:v>12</c:v>
                </c:pt>
                <c:pt idx="1899">
                  <c:v>12</c:v>
                </c:pt>
                <c:pt idx="1900">
                  <c:v>12</c:v>
                </c:pt>
                <c:pt idx="1901">
                  <c:v>12</c:v>
                </c:pt>
                <c:pt idx="1902">
                  <c:v>12</c:v>
                </c:pt>
                <c:pt idx="1903">
                  <c:v>12</c:v>
                </c:pt>
                <c:pt idx="1904">
                  <c:v>12</c:v>
                </c:pt>
                <c:pt idx="1905">
                  <c:v>12</c:v>
                </c:pt>
                <c:pt idx="1906">
                  <c:v>12</c:v>
                </c:pt>
                <c:pt idx="1907">
                  <c:v>12</c:v>
                </c:pt>
                <c:pt idx="1908">
                  <c:v>12</c:v>
                </c:pt>
                <c:pt idx="1909">
                  <c:v>12</c:v>
                </c:pt>
                <c:pt idx="1910">
                  <c:v>12</c:v>
                </c:pt>
                <c:pt idx="1911">
                  <c:v>12</c:v>
                </c:pt>
                <c:pt idx="1912">
                  <c:v>12</c:v>
                </c:pt>
                <c:pt idx="1913">
                  <c:v>12</c:v>
                </c:pt>
                <c:pt idx="1914">
                  <c:v>12</c:v>
                </c:pt>
                <c:pt idx="1915">
                  <c:v>12</c:v>
                </c:pt>
                <c:pt idx="1916">
                  <c:v>12</c:v>
                </c:pt>
                <c:pt idx="1917">
                  <c:v>12</c:v>
                </c:pt>
                <c:pt idx="1918">
                  <c:v>12</c:v>
                </c:pt>
                <c:pt idx="1919">
                  <c:v>12</c:v>
                </c:pt>
                <c:pt idx="1920">
                  <c:v>12</c:v>
                </c:pt>
                <c:pt idx="1921">
                  <c:v>12</c:v>
                </c:pt>
                <c:pt idx="1922">
                  <c:v>12</c:v>
                </c:pt>
                <c:pt idx="1923">
                  <c:v>12</c:v>
                </c:pt>
                <c:pt idx="1924">
                  <c:v>12</c:v>
                </c:pt>
                <c:pt idx="1925">
                  <c:v>12</c:v>
                </c:pt>
                <c:pt idx="1926">
                  <c:v>12</c:v>
                </c:pt>
                <c:pt idx="1927">
                  <c:v>12</c:v>
                </c:pt>
                <c:pt idx="1928">
                  <c:v>12</c:v>
                </c:pt>
                <c:pt idx="1929">
                  <c:v>12</c:v>
                </c:pt>
                <c:pt idx="1930">
                  <c:v>12</c:v>
                </c:pt>
                <c:pt idx="1931">
                  <c:v>12</c:v>
                </c:pt>
                <c:pt idx="1932">
                  <c:v>12</c:v>
                </c:pt>
                <c:pt idx="1933">
                  <c:v>12</c:v>
                </c:pt>
                <c:pt idx="1934">
                  <c:v>12</c:v>
                </c:pt>
                <c:pt idx="1935">
                  <c:v>12</c:v>
                </c:pt>
                <c:pt idx="1936">
                  <c:v>12</c:v>
                </c:pt>
                <c:pt idx="1937">
                  <c:v>12</c:v>
                </c:pt>
                <c:pt idx="1938">
                  <c:v>12</c:v>
                </c:pt>
                <c:pt idx="1939">
                  <c:v>12</c:v>
                </c:pt>
                <c:pt idx="1940">
                  <c:v>12</c:v>
                </c:pt>
                <c:pt idx="1941">
                  <c:v>12</c:v>
                </c:pt>
                <c:pt idx="1942">
                  <c:v>12</c:v>
                </c:pt>
                <c:pt idx="1943">
                  <c:v>12</c:v>
                </c:pt>
                <c:pt idx="1944">
                  <c:v>12</c:v>
                </c:pt>
                <c:pt idx="1945">
                  <c:v>12</c:v>
                </c:pt>
                <c:pt idx="1946">
                  <c:v>12</c:v>
                </c:pt>
                <c:pt idx="1947">
                  <c:v>12</c:v>
                </c:pt>
                <c:pt idx="1948">
                  <c:v>12</c:v>
                </c:pt>
                <c:pt idx="1949">
                  <c:v>12</c:v>
                </c:pt>
                <c:pt idx="1950">
                  <c:v>12</c:v>
                </c:pt>
                <c:pt idx="1951">
                  <c:v>12</c:v>
                </c:pt>
                <c:pt idx="1952">
                  <c:v>12</c:v>
                </c:pt>
                <c:pt idx="1953">
                  <c:v>12</c:v>
                </c:pt>
                <c:pt idx="1954">
                  <c:v>12</c:v>
                </c:pt>
                <c:pt idx="1955">
                  <c:v>12</c:v>
                </c:pt>
                <c:pt idx="1956">
                  <c:v>12</c:v>
                </c:pt>
                <c:pt idx="1957">
                  <c:v>12</c:v>
                </c:pt>
                <c:pt idx="1958">
                  <c:v>12</c:v>
                </c:pt>
                <c:pt idx="1959">
                  <c:v>12</c:v>
                </c:pt>
                <c:pt idx="1960">
                  <c:v>12</c:v>
                </c:pt>
                <c:pt idx="1961">
                  <c:v>12</c:v>
                </c:pt>
                <c:pt idx="1962">
                  <c:v>12</c:v>
                </c:pt>
                <c:pt idx="1963">
                  <c:v>12</c:v>
                </c:pt>
                <c:pt idx="1964">
                  <c:v>12</c:v>
                </c:pt>
                <c:pt idx="1965">
                  <c:v>12</c:v>
                </c:pt>
                <c:pt idx="1966">
                  <c:v>12</c:v>
                </c:pt>
                <c:pt idx="1967">
                  <c:v>12</c:v>
                </c:pt>
                <c:pt idx="1968">
                  <c:v>12</c:v>
                </c:pt>
                <c:pt idx="1969">
                  <c:v>12</c:v>
                </c:pt>
                <c:pt idx="1970">
                  <c:v>12</c:v>
                </c:pt>
                <c:pt idx="1971">
                  <c:v>12</c:v>
                </c:pt>
                <c:pt idx="1972">
                  <c:v>12</c:v>
                </c:pt>
                <c:pt idx="1973">
                  <c:v>12</c:v>
                </c:pt>
                <c:pt idx="1974">
                  <c:v>12</c:v>
                </c:pt>
                <c:pt idx="1975">
                  <c:v>12</c:v>
                </c:pt>
                <c:pt idx="1976">
                  <c:v>12</c:v>
                </c:pt>
                <c:pt idx="1977">
                  <c:v>12</c:v>
                </c:pt>
                <c:pt idx="1978">
                  <c:v>12</c:v>
                </c:pt>
                <c:pt idx="1979">
                  <c:v>12</c:v>
                </c:pt>
                <c:pt idx="1980">
                  <c:v>12</c:v>
                </c:pt>
                <c:pt idx="1981">
                  <c:v>12</c:v>
                </c:pt>
                <c:pt idx="1982">
                  <c:v>12</c:v>
                </c:pt>
                <c:pt idx="1983">
                  <c:v>12</c:v>
                </c:pt>
                <c:pt idx="1984">
                  <c:v>12</c:v>
                </c:pt>
                <c:pt idx="1985">
                  <c:v>12</c:v>
                </c:pt>
                <c:pt idx="1986">
                  <c:v>12</c:v>
                </c:pt>
                <c:pt idx="1987">
                  <c:v>12</c:v>
                </c:pt>
                <c:pt idx="1988">
                  <c:v>12</c:v>
                </c:pt>
                <c:pt idx="1989">
                  <c:v>12</c:v>
                </c:pt>
                <c:pt idx="1990">
                  <c:v>12</c:v>
                </c:pt>
                <c:pt idx="1991">
                  <c:v>12</c:v>
                </c:pt>
                <c:pt idx="1992">
                  <c:v>12</c:v>
                </c:pt>
                <c:pt idx="1993">
                  <c:v>12</c:v>
                </c:pt>
                <c:pt idx="1994">
                  <c:v>12</c:v>
                </c:pt>
                <c:pt idx="1995">
                  <c:v>12</c:v>
                </c:pt>
                <c:pt idx="1996">
                  <c:v>12</c:v>
                </c:pt>
                <c:pt idx="1997">
                  <c:v>12</c:v>
                </c:pt>
                <c:pt idx="1998">
                  <c:v>12</c:v>
                </c:pt>
                <c:pt idx="1999">
                  <c:v>12</c:v>
                </c:pt>
                <c:pt idx="2000">
                  <c:v>12</c:v>
                </c:pt>
                <c:pt idx="2001">
                  <c:v>12</c:v>
                </c:pt>
                <c:pt idx="2002">
                  <c:v>12</c:v>
                </c:pt>
                <c:pt idx="2003">
                  <c:v>12</c:v>
                </c:pt>
                <c:pt idx="2004">
                  <c:v>12</c:v>
                </c:pt>
                <c:pt idx="2005">
                  <c:v>12</c:v>
                </c:pt>
                <c:pt idx="2006">
                  <c:v>12</c:v>
                </c:pt>
                <c:pt idx="2007">
                  <c:v>12</c:v>
                </c:pt>
                <c:pt idx="2008">
                  <c:v>12</c:v>
                </c:pt>
                <c:pt idx="2009">
                  <c:v>12</c:v>
                </c:pt>
                <c:pt idx="2010">
                  <c:v>12</c:v>
                </c:pt>
                <c:pt idx="2011">
                  <c:v>12</c:v>
                </c:pt>
                <c:pt idx="2012">
                  <c:v>12</c:v>
                </c:pt>
                <c:pt idx="2013">
                  <c:v>12</c:v>
                </c:pt>
                <c:pt idx="2014">
                  <c:v>12</c:v>
                </c:pt>
                <c:pt idx="2015">
                  <c:v>12</c:v>
                </c:pt>
                <c:pt idx="2016">
                  <c:v>12</c:v>
                </c:pt>
                <c:pt idx="2017">
                  <c:v>12</c:v>
                </c:pt>
                <c:pt idx="2018">
                  <c:v>12</c:v>
                </c:pt>
                <c:pt idx="2019">
                  <c:v>12</c:v>
                </c:pt>
                <c:pt idx="2020">
                  <c:v>12</c:v>
                </c:pt>
                <c:pt idx="2021">
                  <c:v>12</c:v>
                </c:pt>
                <c:pt idx="2022">
                  <c:v>12</c:v>
                </c:pt>
                <c:pt idx="2023">
                  <c:v>12</c:v>
                </c:pt>
                <c:pt idx="2024">
                  <c:v>12</c:v>
                </c:pt>
                <c:pt idx="2025">
                  <c:v>12</c:v>
                </c:pt>
                <c:pt idx="2026">
                  <c:v>12</c:v>
                </c:pt>
                <c:pt idx="2027">
                  <c:v>12</c:v>
                </c:pt>
                <c:pt idx="2028">
                  <c:v>12</c:v>
                </c:pt>
                <c:pt idx="2029">
                  <c:v>12</c:v>
                </c:pt>
                <c:pt idx="2030">
                  <c:v>12</c:v>
                </c:pt>
                <c:pt idx="2031">
                  <c:v>12</c:v>
                </c:pt>
                <c:pt idx="2032">
                  <c:v>12</c:v>
                </c:pt>
                <c:pt idx="2033">
                  <c:v>12</c:v>
                </c:pt>
                <c:pt idx="2034">
                  <c:v>12</c:v>
                </c:pt>
                <c:pt idx="2035">
                  <c:v>12</c:v>
                </c:pt>
                <c:pt idx="2036">
                  <c:v>12</c:v>
                </c:pt>
                <c:pt idx="2037">
                  <c:v>12</c:v>
                </c:pt>
                <c:pt idx="2038">
                  <c:v>12</c:v>
                </c:pt>
                <c:pt idx="2039">
                  <c:v>12</c:v>
                </c:pt>
                <c:pt idx="2040">
                  <c:v>12</c:v>
                </c:pt>
                <c:pt idx="2041">
                  <c:v>12</c:v>
                </c:pt>
                <c:pt idx="2042">
                  <c:v>12</c:v>
                </c:pt>
                <c:pt idx="2043">
                  <c:v>12</c:v>
                </c:pt>
                <c:pt idx="2044">
                  <c:v>12</c:v>
                </c:pt>
                <c:pt idx="2045">
                  <c:v>12</c:v>
                </c:pt>
                <c:pt idx="2046">
                  <c:v>12</c:v>
                </c:pt>
                <c:pt idx="2047">
                  <c:v>12</c:v>
                </c:pt>
                <c:pt idx="2048">
                  <c:v>12</c:v>
                </c:pt>
                <c:pt idx="2049">
                  <c:v>12</c:v>
                </c:pt>
                <c:pt idx="2050">
                  <c:v>12</c:v>
                </c:pt>
                <c:pt idx="2051">
                  <c:v>12</c:v>
                </c:pt>
                <c:pt idx="2052">
                  <c:v>12</c:v>
                </c:pt>
                <c:pt idx="2053">
                  <c:v>12</c:v>
                </c:pt>
                <c:pt idx="2054">
                  <c:v>12</c:v>
                </c:pt>
                <c:pt idx="2055">
                  <c:v>12</c:v>
                </c:pt>
                <c:pt idx="2056">
                  <c:v>12</c:v>
                </c:pt>
                <c:pt idx="2057">
                  <c:v>12</c:v>
                </c:pt>
                <c:pt idx="2058">
                  <c:v>12</c:v>
                </c:pt>
                <c:pt idx="2059">
                  <c:v>12</c:v>
                </c:pt>
                <c:pt idx="2060">
                  <c:v>12</c:v>
                </c:pt>
                <c:pt idx="2061">
                  <c:v>12</c:v>
                </c:pt>
                <c:pt idx="2062">
                  <c:v>12</c:v>
                </c:pt>
                <c:pt idx="2063">
                  <c:v>12</c:v>
                </c:pt>
                <c:pt idx="2064">
                  <c:v>12</c:v>
                </c:pt>
                <c:pt idx="2065">
                  <c:v>12</c:v>
                </c:pt>
                <c:pt idx="2066">
                  <c:v>12</c:v>
                </c:pt>
                <c:pt idx="2067">
                  <c:v>12</c:v>
                </c:pt>
                <c:pt idx="2068">
                  <c:v>12</c:v>
                </c:pt>
                <c:pt idx="2069">
                  <c:v>12</c:v>
                </c:pt>
                <c:pt idx="2070">
                  <c:v>12</c:v>
                </c:pt>
                <c:pt idx="2071">
                  <c:v>12</c:v>
                </c:pt>
                <c:pt idx="2072">
                  <c:v>12</c:v>
                </c:pt>
                <c:pt idx="2073">
                  <c:v>12</c:v>
                </c:pt>
                <c:pt idx="2074">
                  <c:v>12</c:v>
                </c:pt>
                <c:pt idx="2075">
                  <c:v>12</c:v>
                </c:pt>
                <c:pt idx="2076">
                  <c:v>12</c:v>
                </c:pt>
                <c:pt idx="2077">
                  <c:v>12</c:v>
                </c:pt>
                <c:pt idx="2078">
                  <c:v>12</c:v>
                </c:pt>
                <c:pt idx="2079">
                  <c:v>12</c:v>
                </c:pt>
                <c:pt idx="2080">
                  <c:v>12</c:v>
                </c:pt>
                <c:pt idx="2081">
                  <c:v>12</c:v>
                </c:pt>
                <c:pt idx="2082">
                  <c:v>12</c:v>
                </c:pt>
                <c:pt idx="2083">
                  <c:v>12</c:v>
                </c:pt>
                <c:pt idx="2084">
                  <c:v>12</c:v>
                </c:pt>
                <c:pt idx="2085">
                  <c:v>12</c:v>
                </c:pt>
                <c:pt idx="2086">
                  <c:v>12</c:v>
                </c:pt>
                <c:pt idx="2087">
                  <c:v>12</c:v>
                </c:pt>
                <c:pt idx="2088">
                  <c:v>12</c:v>
                </c:pt>
                <c:pt idx="2089">
                  <c:v>12</c:v>
                </c:pt>
                <c:pt idx="2090">
                  <c:v>12</c:v>
                </c:pt>
                <c:pt idx="2091">
                  <c:v>12</c:v>
                </c:pt>
                <c:pt idx="2092">
                  <c:v>12</c:v>
                </c:pt>
                <c:pt idx="2093">
                  <c:v>12</c:v>
                </c:pt>
                <c:pt idx="2094">
                  <c:v>12</c:v>
                </c:pt>
                <c:pt idx="2095">
                  <c:v>12</c:v>
                </c:pt>
                <c:pt idx="2096">
                  <c:v>12</c:v>
                </c:pt>
                <c:pt idx="2097">
                  <c:v>12</c:v>
                </c:pt>
                <c:pt idx="2098">
                  <c:v>12</c:v>
                </c:pt>
                <c:pt idx="2099">
                  <c:v>12</c:v>
                </c:pt>
                <c:pt idx="2100">
                  <c:v>12</c:v>
                </c:pt>
                <c:pt idx="2101">
                  <c:v>12</c:v>
                </c:pt>
                <c:pt idx="2102">
                  <c:v>12</c:v>
                </c:pt>
                <c:pt idx="2103">
                  <c:v>12</c:v>
                </c:pt>
                <c:pt idx="2104">
                  <c:v>12</c:v>
                </c:pt>
                <c:pt idx="2105">
                  <c:v>12</c:v>
                </c:pt>
                <c:pt idx="2106">
                  <c:v>12</c:v>
                </c:pt>
                <c:pt idx="2107">
                  <c:v>12</c:v>
                </c:pt>
                <c:pt idx="2108">
                  <c:v>12</c:v>
                </c:pt>
                <c:pt idx="2109">
                  <c:v>12</c:v>
                </c:pt>
                <c:pt idx="2110">
                  <c:v>12</c:v>
                </c:pt>
                <c:pt idx="2111">
                  <c:v>12</c:v>
                </c:pt>
                <c:pt idx="2112">
                  <c:v>12</c:v>
                </c:pt>
                <c:pt idx="2113">
                  <c:v>12</c:v>
                </c:pt>
                <c:pt idx="2114">
                  <c:v>12</c:v>
                </c:pt>
                <c:pt idx="2115">
                  <c:v>12</c:v>
                </c:pt>
                <c:pt idx="2116">
                  <c:v>12</c:v>
                </c:pt>
                <c:pt idx="2117">
                  <c:v>12</c:v>
                </c:pt>
                <c:pt idx="2118">
                  <c:v>12</c:v>
                </c:pt>
                <c:pt idx="2119">
                  <c:v>12</c:v>
                </c:pt>
                <c:pt idx="2120">
                  <c:v>12</c:v>
                </c:pt>
                <c:pt idx="2121">
                  <c:v>12</c:v>
                </c:pt>
                <c:pt idx="2122">
                  <c:v>12</c:v>
                </c:pt>
                <c:pt idx="2123">
                  <c:v>12</c:v>
                </c:pt>
                <c:pt idx="2124">
                  <c:v>12</c:v>
                </c:pt>
                <c:pt idx="2125">
                  <c:v>12</c:v>
                </c:pt>
                <c:pt idx="2126">
                  <c:v>12</c:v>
                </c:pt>
                <c:pt idx="2127">
                  <c:v>12</c:v>
                </c:pt>
                <c:pt idx="2128">
                  <c:v>12</c:v>
                </c:pt>
                <c:pt idx="2129">
                  <c:v>12</c:v>
                </c:pt>
                <c:pt idx="2130">
                  <c:v>12</c:v>
                </c:pt>
                <c:pt idx="2131">
                  <c:v>12</c:v>
                </c:pt>
                <c:pt idx="2132">
                  <c:v>12</c:v>
                </c:pt>
                <c:pt idx="2133">
                  <c:v>12</c:v>
                </c:pt>
                <c:pt idx="2134">
                  <c:v>12</c:v>
                </c:pt>
                <c:pt idx="2135">
                  <c:v>12</c:v>
                </c:pt>
                <c:pt idx="2136">
                  <c:v>12</c:v>
                </c:pt>
                <c:pt idx="2137">
                  <c:v>12</c:v>
                </c:pt>
                <c:pt idx="2138">
                  <c:v>12</c:v>
                </c:pt>
                <c:pt idx="2139">
                  <c:v>12</c:v>
                </c:pt>
                <c:pt idx="2140">
                  <c:v>12</c:v>
                </c:pt>
                <c:pt idx="2141">
                  <c:v>12</c:v>
                </c:pt>
                <c:pt idx="2142">
                  <c:v>12</c:v>
                </c:pt>
                <c:pt idx="2143">
                  <c:v>12</c:v>
                </c:pt>
                <c:pt idx="2144">
                  <c:v>12</c:v>
                </c:pt>
                <c:pt idx="2145">
                  <c:v>12</c:v>
                </c:pt>
                <c:pt idx="2146">
                  <c:v>12</c:v>
                </c:pt>
                <c:pt idx="2147">
                  <c:v>12</c:v>
                </c:pt>
                <c:pt idx="2148">
                  <c:v>12</c:v>
                </c:pt>
                <c:pt idx="2149">
                  <c:v>12</c:v>
                </c:pt>
                <c:pt idx="2150">
                  <c:v>12</c:v>
                </c:pt>
                <c:pt idx="2151">
                  <c:v>12</c:v>
                </c:pt>
                <c:pt idx="2152">
                  <c:v>12</c:v>
                </c:pt>
                <c:pt idx="2153">
                  <c:v>12</c:v>
                </c:pt>
                <c:pt idx="2154">
                  <c:v>12</c:v>
                </c:pt>
                <c:pt idx="2155">
                  <c:v>12</c:v>
                </c:pt>
                <c:pt idx="2156">
                  <c:v>12</c:v>
                </c:pt>
                <c:pt idx="2157">
                  <c:v>12</c:v>
                </c:pt>
                <c:pt idx="2158">
                  <c:v>12</c:v>
                </c:pt>
                <c:pt idx="2159">
                  <c:v>12</c:v>
                </c:pt>
                <c:pt idx="2160">
                  <c:v>12</c:v>
                </c:pt>
                <c:pt idx="2161">
                  <c:v>12</c:v>
                </c:pt>
                <c:pt idx="2162">
                  <c:v>12</c:v>
                </c:pt>
                <c:pt idx="2163">
                  <c:v>12</c:v>
                </c:pt>
                <c:pt idx="2164">
                  <c:v>12</c:v>
                </c:pt>
                <c:pt idx="2165">
                  <c:v>12</c:v>
                </c:pt>
                <c:pt idx="2166">
                  <c:v>12</c:v>
                </c:pt>
                <c:pt idx="2167">
                  <c:v>12</c:v>
                </c:pt>
                <c:pt idx="2168">
                  <c:v>12</c:v>
                </c:pt>
                <c:pt idx="2169">
                  <c:v>12</c:v>
                </c:pt>
                <c:pt idx="2170">
                  <c:v>12</c:v>
                </c:pt>
                <c:pt idx="2171">
                  <c:v>12</c:v>
                </c:pt>
                <c:pt idx="2172">
                  <c:v>12</c:v>
                </c:pt>
                <c:pt idx="2173">
                  <c:v>12</c:v>
                </c:pt>
                <c:pt idx="2174">
                  <c:v>12</c:v>
                </c:pt>
                <c:pt idx="2175">
                  <c:v>12</c:v>
                </c:pt>
                <c:pt idx="2176">
                  <c:v>12</c:v>
                </c:pt>
                <c:pt idx="2177">
                  <c:v>12</c:v>
                </c:pt>
                <c:pt idx="2178">
                  <c:v>12</c:v>
                </c:pt>
                <c:pt idx="2179">
                  <c:v>12</c:v>
                </c:pt>
                <c:pt idx="2180">
                  <c:v>12</c:v>
                </c:pt>
                <c:pt idx="2181">
                  <c:v>12</c:v>
                </c:pt>
                <c:pt idx="2182">
                  <c:v>12</c:v>
                </c:pt>
                <c:pt idx="2183">
                  <c:v>12</c:v>
                </c:pt>
                <c:pt idx="2184">
                  <c:v>12</c:v>
                </c:pt>
                <c:pt idx="2185">
                  <c:v>12</c:v>
                </c:pt>
                <c:pt idx="2186">
                  <c:v>12</c:v>
                </c:pt>
                <c:pt idx="2187">
                  <c:v>12</c:v>
                </c:pt>
                <c:pt idx="2188">
                  <c:v>12</c:v>
                </c:pt>
                <c:pt idx="2189">
                  <c:v>12</c:v>
                </c:pt>
                <c:pt idx="2190">
                  <c:v>12</c:v>
                </c:pt>
                <c:pt idx="2191">
                  <c:v>12</c:v>
                </c:pt>
                <c:pt idx="2192">
                  <c:v>12</c:v>
                </c:pt>
                <c:pt idx="2193">
                  <c:v>12</c:v>
                </c:pt>
                <c:pt idx="2194">
                  <c:v>12</c:v>
                </c:pt>
                <c:pt idx="2195">
                  <c:v>12</c:v>
                </c:pt>
                <c:pt idx="2196">
                  <c:v>12</c:v>
                </c:pt>
                <c:pt idx="2197">
                  <c:v>12</c:v>
                </c:pt>
                <c:pt idx="2198">
                  <c:v>12</c:v>
                </c:pt>
                <c:pt idx="2199">
                  <c:v>12</c:v>
                </c:pt>
                <c:pt idx="2200">
                  <c:v>12</c:v>
                </c:pt>
                <c:pt idx="2201">
                  <c:v>12</c:v>
                </c:pt>
                <c:pt idx="2202">
                  <c:v>12</c:v>
                </c:pt>
                <c:pt idx="2203">
                  <c:v>12</c:v>
                </c:pt>
                <c:pt idx="2204">
                  <c:v>12</c:v>
                </c:pt>
                <c:pt idx="2205">
                  <c:v>12</c:v>
                </c:pt>
                <c:pt idx="2206">
                  <c:v>12</c:v>
                </c:pt>
                <c:pt idx="2207">
                  <c:v>12</c:v>
                </c:pt>
                <c:pt idx="2208">
                  <c:v>12</c:v>
                </c:pt>
                <c:pt idx="2209">
                  <c:v>12</c:v>
                </c:pt>
                <c:pt idx="2210">
                  <c:v>12</c:v>
                </c:pt>
                <c:pt idx="2211">
                  <c:v>12</c:v>
                </c:pt>
                <c:pt idx="2212">
                  <c:v>12</c:v>
                </c:pt>
                <c:pt idx="2213">
                  <c:v>12</c:v>
                </c:pt>
                <c:pt idx="2214">
                  <c:v>12</c:v>
                </c:pt>
                <c:pt idx="2215">
                  <c:v>12</c:v>
                </c:pt>
                <c:pt idx="2216">
                  <c:v>12</c:v>
                </c:pt>
                <c:pt idx="2217">
                  <c:v>12</c:v>
                </c:pt>
                <c:pt idx="2218">
                  <c:v>12</c:v>
                </c:pt>
                <c:pt idx="2219">
                  <c:v>12</c:v>
                </c:pt>
                <c:pt idx="2220">
                  <c:v>12</c:v>
                </c:pt>
                <c:pt idx="2221">
                  <c:v>12</c:v>
                </c:pt>
                <c:pt idx="2222">
                  <c:v>12</c:v>
                </c:pt>
                <c:pt idx="2223">
                  <c:v>12</c:v>
                </c:pt>
                <c:pt idx="2224">
                  <c:v>12</c:v>
                </c:pt>
                <c:pt idx="2225">
                  <c:v>12</c:v>
                </c:pt>
                <c:pt idx="2226">
                  <c:v>12</c:v>
                </c:pt>
                <c:pt idx="2227">
                  <c:v>12</c:v>
                </c:pt>
                <c:pt idx="2228">
                  <c:v>12</c:v>
                </c:pt>
                <c:pt idx="2229">
                  <c:v>12</c:v>
                </c:pt>
                <c:pt idx="2230">
                  <c:v>12</c:v>
                </c:pt>
                <c:pt idx="2231">
                  <c:v>12</c:v>
                </c:pt>
                <c:pt idx="2232">
                  <c:v>12</c:v>
                </c:pt>
                <c:pt idx="2233">
                  <c:v>12</c:v>
                </c:pt>
                <c:pt idx="2234">
                  <c:v>12</c:v>
                </c:pt>
                <c:pt idx="2235">
                  <c:v>12</c:v>
                </c:pt>
                <c:pt idx="2236">
                  <c:v>12</c:v>
                </c:pt>
                <c:pt idx="2237">
                  <c:v>12</c:v>
                </c:pt>
                <c:pt idx="2238">
                  <c:v>12</c:v>
                </c:pt>
                <c:pt idx="2239">
                  <c:v>12</c:v>
                </c:pt>
                <c:pt idx="2240">
                  <c:v>12</c:v>
                </c:pt>
                <c:pt idx="2241">
                  <c:v>12</c:v>
                </c:pt>
                <c:pt idx="2242">
                  <c:v>12</c:v>
                </c:pt>
                <c:pt idx="2243">
                  <c:v>12</c:v>
                </c:pt>
                <c:pt idx="2244">
                  <c:v>12</c:v>
                </c:pt>
                <c:pt idx="2245">
                  <c:v>12</c:v>
                </c:pt>
                <c:pt idx="2246">
                  <c:v>12</c:v>
                </c:pt>
                <c:pt idx="2247">
                  <c:v>12</c:v>
                </c:pt>
                <c:pt idx="2248">
                  <c:v>12</c:v>
                </c:pt>
                <c:pt idx="2249">
                  <c:v>12</c:v>
                </c:pt>
                <c:pt idx="2250">
                  <c:v>12</c:v>
                </c:pt>
                <c:pt idx="2251">
                  <c:v>12</c:v>
                </c:pt>
                <c:pt idx="2252">
                  <c:v>12</c:v>
                </c:pt>
                <c:pt idx="2253">
                  <c:v>12</c:v>
                </c:pt>
                <c:pt idx="2254">
                  <c:v>12</c:v>
                </c:pt>
                <c:pt idx="2255">
                  <c:v>12</c:v>
                </c:pt>
                <c:pt idx="2256">
                  <c:v>12</c:v>
                </c:pt>
                <c:pt idx="2257">
                  <c:v>12</c:v>
                </c:pt>
                <c:pt idx="2258">
                  <c:v>12</c:v>
                </c:pt>
                <c:pt idx="2259">
                  <c:v>12</c:v>
                </c:pt>
                <c:pt idx="2260">
                  <c:v>12</c:v>
                </c:pt>
                <c:pt idx="2261">
                  <c:v>12</c:v>
                </c:pt>
                <c:pt idx="2262">
                  <c:v>12</c:v>
                </c:pt>
                <c:pt idx="2263">
                  <c:v>12</c:v>
                </c:pt>
                <c:pt idx="2264">
                  <c:v>12</c:v>
                </c:pt>
                <c:pt idx="2265">
                  <c:v>12</c:v>
                </c:pt>
                <c:pt idx="2266">
                  <c:v>12</c:v>
                </c:pt>
                <c:pt idx="2267">
                  <c:v>12</c:v>
                </c:pt>
                <c:pt idx="2268">
                  <c:v>12</c:v>
                </c:pt>
                <c:pt idx="2269">
                  <c:v>12</c:v>
                </c:pt>
                <c:pt idx="2270">
                  <c:v>12</c:v>
                </c:pt>
                <c:pt idx="2271">
                  <c:v>12</c:v>
                </c:pt>
                <c:pt idx="2272">
                  <c:v>12</c:v>
                </c:pt>
                <c:pt idx="2273">
                  <c:v>12</c:v>
                </c:pt>
                <c:pt idx="2274">
                  <c:v>12</c:v>
                </c:pt>
                <c:pt idx="2275">
                  <c:v>12</c:v>
                </c:pt>
                <c:pt idx="2276">
                  <c:v>12</c:v>
                </c:pt>
                <c:pt idx="2277">
                  <c:v>12</c:v>
                </c:pt>
                <c:pt idx="2278">
                  <c:v>12</c:v>
                </c:pt>
                <c:pt idx="2279">
                  <c:v>12</c:v>
                </c:pt>
                <c:pt idx="2280">
                  <c:v>12</c:v>
                </c:pt>
                <c:pt idx="2281">
                  <c:v>12</c:v>
                </c:pt>
                <c:pt idx="2282">
                  <c:v>12</c:v>
                </c:pt>
                <c:pt idx="2283">
                  <c:v>12</c:v>
                </c:pt>
                <c:pt idx="2284">
                  <c:v>12</c:v>
                </c:pt>
                <c:pt idx="2285">
                  <c:v>12</c:v>
                </c:pt>
                <c:pt idx="2286">
                  <c:v>12</c:v>
                </c:pt>
                <c:pt idx="2287">
                  <c:v>12</c:v>
                </c:pt>
                <c:pt idx="2288">
                  <c:v>12</c:v>
                </c:pt>
                <c:pt idx="2289">
                  <c:v>12</c:v>
                </c:pt>
                <c:pt idx="2290">
                  <c:v>12</c:v>
                </c:pt>
                <c:pt idx="2291">
                  <c:v>12</c:v>
                </c:pt>
                <c:pt idx="2292">
                  <c:v>12</c:v>
                </c:pt>
                <c:pt idx="2293">
                  <c:v>12</c:v>
                </c:pt>
                <c:pt idx="2294">
                  <c:v>12</c:v>
                </c:pt>
                <c:pt idx="2295">
                  <c:v>12</c:v>
                </c:pt>
                <c:pt idx="2296">
                  <c:v>12</c:v>
                </c:pt>
                <c:pt idx="2297">
                  <c:v>12</c:v>
                </c:pt>
                <c:pt idx="2298">
                  <c:v>12</c:v>
                </c:pt>
                <c:pt idx="2299">
                  <c:v>12</c:v>
                </c:pt>
                <c:pt idx="2300">
                  <c:v>12</c:v>
                </c:pt>
                <c:pt idx="2301">
                  <c:v>12</c:v>
                </c:pt>
                <c:pt idx="2302">
                  <c:v>12</c:v>
                </c:pt>
                <c:pt idx="2303">
                  <c:v>12</c:v>
                </c:pt>
                <c:pt idx="2304">
                  <c:v>12</c:v>
                </c:pt>
                <c:pt idx="2305">
                  <c:v>12</c:v>
                </c:pt>
                <c:pt idx="2306">
                  <c:v>12</c:v>
                </c:pt>
                <c:pt idx="2307">
                  <c:v>12</c:v>
                </c:pt>
                <c:pt idx="2308">
                  <c:v>12</c:v>
                </c:pt>
                <c:pt idx="2309">
                  <c:v>12</c:v>
                </c:pt>
                <c:pt idx="2310">
                  <c:v>12</c:v>
                </c:pt>
                <c:pt idx="2311">
                  <c:v>12</c:v>
                </c:pt>
                <c:pt idx="2312">
                  <c:v>12</c:v>
                </c:pt>
                <c:pt idx="2313">
                  <c:v>12</c:v>
                </c:pt>
                <c:pt idx="2314">
                  <c:v>12</c:v>
                </c:pt>
                <c:pt idx="2315">
                  <c:v>12</c:v>
                </c:pt>
                <c:pt idx="2316">
                  <c:v>12</c:v>
                </c:pt>
                <c:pt idx="2317">
                  <c:v>12</c:v>
                </c:pt>
                <c:pt idx="2318">
                  <c:v>12</c:v>
                </c:pt>
                <c:pt idx="2319">
                  <c:v>12</c:v>
                </c:pt>
                <c:pt idx="2320">
                  <c:v>12</c:v>
                </c:pt>
                <c:pt idx="2321">
                  <c:v>12</c:v>
                </c:pt>
                <c:pt idx="2322">
                  <c:v>12</c:v>
                </c:pt>
                <c:pt idx="2323">
                  <c:v>12</c:v>
                </c:pt>
                <c:pt idx="2324">
                  <c:v>12</c:v>
                </c:pt>
                <c:pt idx="2325">
                  <c:v>12</c:v>
                </c:pt>
                <c:pt idx="2326">
                  <c:v>12</c:v>
                </c:pt>
                <c:pt idx="2327">
                  <c:v>12</c:v>
                </c:pt>
                <c:pt idx="2328">
                  <c:v>12</c:v>
                </c:pt>
                <c:pt idx="2329">
                  <c:v>12</c:v>
                </c:pt>
                <c:pt idx="2330">
                  <c:v>12</c:v>
                </c:pt>
                <c:pt idx="2331">
                  <c:v>12</c:v>
                </c:pt>
                <c:pt idx="2332">
                  <c:v>12</c:v>
                </c:pt>
                <c:pt idx="2333">
                  <c:v>12</c:v>
                </c:pt>
                <c:pt idx="2334">
                  <c:v>12</c:v>
                </c:pt>
                <c:pt idx="2335">
                  <c:v>12</c:v>
                </c:pt>
                <c:pt idx="2336">
                  <c:v>12</c:v>
                </c:pt>
                <c:pt idx="2337">
                  <c:v>12</c:v>
                </c:pt>
                <c:pt idx="2338">
                  <c:v>12</c:v>
                </c:pt>
                <c:pt idx="2339">
                  <c:v>12</c:v>
                </c:pt>
                <c:pt idx="2340">
                  <c:v>12</c:v>
                </c:pt>
                <c:pt idx="2341">
                  <c:v>12</c:v>
                </c:pt>
                <c:pt idx="2342">
                  <c:v>12</c:v>
                </c:pt>
                <c:pt idx="2343">
                  <c:v>12</c:v>
                </c:pt>
                <c:pt idx="2344">
                  <c:v>12</c:v>
                </c:pt>
                <c:pt idx="2345">
                  <c:v>12</c:v>
                </c:pt>
                <c:pt idx="2346">
                  <c:v>12</c:v>
                </c:pt>
                <c:pt idx="2347">
                  <c:v>12</c:v>
                </c:pt>
                <c:pt idx="2348">
                  <c:v>12</c:v>
                </c:pt>
                <c:pt idx="2349">
                  <c:v>12</c:v>
                </c:pt>
                <c:pt idx="2350">
                  <c:v>12</c:v>
                </c:pt>
                <c:pt idx="2351">
                  <c:v>12</c:v>
                </c:pt>
                <c:pt idx="2352">
                  <c:v>12</c:v>
                </c:pt>
                <c:pt idx="2353">
                  <c:v>12</c:v>
                </c:pt>
                <c:pt idx="2354">
                  <c:v>12</c:v>
                </c:pt>
                <c:pt idx="2355">
                  <c:v>12</c:v>
                </c:pt>
                <c:pt idx="2356">
                  <c:v>12</c:v>
                </c:pt>
                <c:pt idx="2357">
                  <c:v>12</c:v>
                </c:pt>
                <c:pt idx="2358">
                  <c:v>12</c:v>
                </c:pt>
                <c:pt idx="2359">
                  <c:v>12</c:v>
                </c:pt>
                <c:pt idx="2360">
                  <c:v>12</c:v>
                </c:pt>
                <c:pt idx="2361">
                  <c:v>12</c:v>
                </c:pt>
                <c:pt idx="2362">
                  <c:v>12</c:v>
                </c:pt>
                <c:pt idx="2363">
                  <c:v>12</c:v>
                </c:pt>
                <c:pt idx="2364">
                  <c:v>12</c:v>
                </c:pt>
                <c:pt idx="2365">
                  <c:v>12</c:v>
                </c:pt>
                <c:pt idx="2366">
                  <c:v>12</c:v>
                </c:pt>
                <c:pt idx="2367">
                  <c:v>12</c:v>
                </c:pt>
                <c:pt idx="2368">
                  <c:v>12</c:v>
                </c:pt>
                <c:pt idx="2369">
                  <c:v>12</c:v>
                </c:pt>
                <c:pt idx="2370">
                  <c:v>12</c:v>
                </c:pt>
                <c:pt idx="2371">
                  <c:v>12</c:v>
                </c:pt>
                <c:pt idx="2372">
                  <c:v>12</c:v>
                </c:pt>
                <c:pt idx="2373">
                  <c:v>12</c:v>
                </c:pt>
                <c:pt idx="2374">
                  <c:v>12</c:v>
                </c:pt>
                <c:pt idx="2375">
                  <c:v>12</c:v>
                </c:pt>
                <c:pt idx="2376">
                  <c:v>12</c:v>
                </c:pt>
                <c:pt idx="2377">
                  <c:v>12</c:v>
                </c:pt>
                <c:pt idx="2378">
                  <c:v>12</c:v>
                </c:pt>
                <c:pt idx="2379">
                  <c:v>12</c:v>
                </c:pt>
                <c:pt idx="2380">
                  <c:v>12</c:v>
                </c:pt>
                <c:pt idx="2381">
                  <c:v>12</c:v>
                </c:pt>
                <c:pt idx="2382">
                  <c:v>12</c:v>
                </c:pt>
                <c:pt idx="2383">
                  <c:v>12</c:v>
                </c:pt>
                <c:pt idx="2384">
                  <c:v>12</c:v>
                </c:pt>
                <c:pt idx="2385">
                  <c:v>12</c:v>
                </c:pt>
                <c:pt idx="2386">
                  <c:v>12</c:v>
                </c:pt>
                <c:pt idx="2387">
                  <c:v>12</c:v>
                </c:pt>
                <c:pt idx="2388">
                  <c:v>12</c:v>
                </c:pt>
                <c:pt idx="2389">
                  <c:v>12</c:v>
                </c:pt>
                <c:pt idx="2390">
                  <c:v>12</c:v>
                </c:pt>
                <c:pt idx="2391">
                  <c:v>12</c:v>
                </c:pt>
                <c:pt idx="2392">
                  <c:v>12</c:v>
                </c:pt>
                <c:pt idx="2393">
                  <c:v>12</c:v>
                </c:pt>
                <c:pt idx="2394">
                  <c:v>12</c:v>
                </c:pt>
                <c:pt idx="2395">
                  <c:v>12</c:v>
                </c:pt>
                <c:pt idx="2396">
                  <c:v>12</c:v>
                </c:pt>
                <c:pt idx="2397">
                  <c:v>12</c:v>
                </c:pt>
                <c:pt idx="2398">
                  <c:v>12</c:v>
                </c:pt>
                <c:pt idx="2399">
                  <c:v>12</c:v>
                </c:pt>
                <c:pt idx="2400">
                  <c:v>12</c:v>
                </c:pt>
                <c:pt idx="2401">
                  <c:v>12</c:v>
                </c:pt>
                <c:pt idx="2402">
                  <c:v>12</c:v>
                </c:pt>
                <c:pt idx="2403">
                  <c:v>12</c:v>
                </c:pt>
                <c:pt idx="2404">
                  <c:v>12</c:v>
                </c:pt>
                <c:pt idx="2405">
                  <c:v>12</c:v>
                </c:pt>
                <c:pt idx="2406">
                  <c:v>12</c:v>
                </c:pt>
                <c:pt idx="2407">
                  <c:v>12</c:v>
                </c:pt>
                <c:pt idx="2408">
                  <c:v>12</c:v>
                </c:pt>
                <c:pt idx="2409">
                  <c:v>12</c:v>
                </c:pt>
                <c:pt idx="2410">
                  <c:v>12</c:v>
                </c:pt>
                <c:pt idx="2411">
                  <c:v>12</c:v>
                </c:pt>
                <c:pt idx="2412">
                  <c:v>12</c:v>
                </c:pt>
                <c:pt idx="2413">
                  <c:v>12</c:v>
                </c:pt>
                <c:pt idx="2414">
                  <c:v>12</c:v>
                </c:pt>
                <c:pt idx="2415">
                  <c:v>12</c:v>
                </c:pt>
                <c:pt idx="2416">
                  <c:v>12</c:v>
                </c:pt>
                <c:pt idx="2417">
                  <c:v>12</c:v>
                </c:pt>
                <c:pt idx="2418">
                  <c:v>12</c:v>
                </c:pt>
                <c:pt idx="2419">
                  <c:v>12</c:v>
                </c:pt>
                <c:pt idx="2420">
                  <c:v>12</c:v>
                </c:pt>
                <c:pt idx="2421">
                  <c:v>12</c:v>
                </c:pt>
                <c:pt idx="2422">
                  <c:v>12</c:v>
                </c:pt>
                <c:pt idx="2423">
                  <c:v>12</c:v>
                </c:pt>
                <c:pt idx="2424">
                  <c:v>12</c:v>
                </c:pt>
                <c:pt idx="2425">
                  <c:v>12</c:v>
                </c:pt>
                <c:pt idx="2426">
                  <c:v>12</c:v>
                </c:pt>
                <c:pt idx="2427">
                  <c:v>12</c:v>
                </c:pt>
                <c:pt idx="2428">
                  <c:v>12</c:v>
                </c:pt>
                <c:pt idx="2429">
                  <c:v>12</c:v>
                </c:pt>
                <c:pt idx="2430">
                  <c:v>12</c:v>
                </c:pt>
                <c:pt idx="2431">
                  <c:v>12</c:v>
                </c:pt>
                <c:pt idx="2432">
                  <c:v>12</c:v>
                </c:pt>
                <c:pt idx="2433">
                  <c:v>12</c:v>
                </c:pt>
                <c:pt idx="2434">
                  <c:v>12</c:v>
                </c:pt>
                <c:pt idx="2435">
                  <c:v>12</c:v>
                </c:pt>
                <c:pt idx="2436">
                  <c:v>12</c:v>
                </c:pt>
                <c:pt idx="2437">
                  <c:v>12</c:v>
                </c:pt>
                <c:pt idx="2438">
                  <c:v>12</c:v>
                </c:pt>
                <c:pt idx="2439">
                  <c:v>12</c:v>
                </c:pt>
                <c:pt idx="2440">
                  <c:v>12</c:v>
                </c:pt>
                <c:pt idx="2441">
                  <c:v>12</c:v>
                </c:pt>
                <c:pt idx="2442">
                  <c:v>12</c:v>
                </c:pt>
                <c:pt idx="2443">
                  <c:v>12</c:v>
                </c:pt>
                <c:pt idx="2444">
                  <c:v>12</c:v>
                </c:pt>
                <c:pt idx="2445">
                  <c:v>12</c:v>
                </c:pt>
                <c:pt idx="2446">
                  <c:v>12</c:v>
                </c:pt>
                <c:pt idx="2447">
                  <c:v>12</c:v>
                </c:pt>
                <c:pt idx="2448">
                  <c:v>12</c:v>
                </c:pt>
                <c:pt idx="2449">
                  <c:v>12</c:v>
                </c:pt>
                <c:pt idx="2450">
                  <c:v>12</c:v>
                </c:pt>
                <c:pt idx="2451">
                  <c:v>12</c:v>
                </c:pt>
                <c:pt idx="2452">
                  <c:v>12</c:v>
                </c:pt>
                <c:pt idx="2453">
                  <c:v>12</c:v>
                </c:pt>
                <c:pt idx="2454">
                  <c:v>12</c:v>
                </c:pt>
                <c:pt idx="2455">
                  <c:v>12</c:v>
                </c:pt>
                <c:pt idx="2456">
                  <c:v>12</c:v>
                </c:pt>
                <c:pt idx="2457">
                  <c:v>12</c:v>
                </c:pt>
                <c:pt idx="2458">
                  <c:v>12</c:v>
                </c:pt>
                <c:pt idx="2459">
                  <c:v>12</c:v>
                </c:pt>
                <c:pt idx="2460">
                  <c:v>12</c:v>
                </c:pt>
                <c:pt idx="2461">
                  <c:v>12</c:v>
                </c:pt>
                <c:pt idx="2462">
                  <c:v>12</c:v>
                </c:pt>
                <c:pt idx="2463">
                  <c:v>12</c:v>
                </c:pt>
                <c:pt idx="2464">
                  <c:v>12</c:v>
                </c:pt>
                <c:pt idx="2465">
                  <c:v>12</c:v>
                </c:pt>
                <c:pt idx="2466">
                  <c:v>12</c:v>
                </c:pt>
                <c:pt idx="2467">
                  <c:v>12</c:v>
                </c:pt>
                <c:pt idx="2468">
                  <c:v>12</c:v>
                </c:pt>
                <c:pt idx="2469">
                  <c:v>12</c:v>
                </c:pt>
                <c:pt idx="2470">
                  <c:v>12</c:v>
                </c:pt>
                <c:pt idx="2471">
                  <c:v>12</c:v>
                </c:pt>
                <c:pt idx="2472">
                  <c:v>12</c:v>
                </c:pt>
                <c:pt idx="2473">
                  <c:v>12</c:v>
                </c:pt>
                <c:pt idx="2474">
                  <c:v>12</c:v>
                </c:pt>
                <c:pt idx="2475">
                  <c:v>12</c:v>
                </c:pt>
                <c:pt idx="2476">
                  <c:v>12</c:v>
                </c:pt>
                <c:pt idx="2477">
                  <c:v>12</c:v>
                </c:pt>
                <c:pt idx="2478">
                  <c:v>12</c:v>
                </c:pt>
                <c:pt idx="2479">
                  <c:v>12</c:v>
                </c:pt>
                <c:pt idx="2480">
                  <c:v>12</c:v>
                </c:pt>
                <c:pt idx="2481">
                  <c:v>12</c:v>
                </c:pt>
                <c:pt idx="2482">
                  <c:v>12</c:v>
                </c:pt>
                <c:pt idx="2483">
                  <c:v>12</c:v>
                </c:pt>
                <c:pt idx="2484">
                  <c:v>12</c:v>
                </c:pt>
                <c:pt idx="2485">
                  <c:v>12</c:v>
                </c:pt>
                <c:pt idx="2486">
                  <c:v>12</c:v>
                </c:pt>
                <c:pt idx="2487">
                  <c:v>12</c:v>
                </c:pt>
                <c:pt idx="2488">
                  <c:v>12</c:v>
                </c:pt>
                <c:pt idx="2489">
                  <c:v>12</c:v>
                </c:pt>
                <c:pt idx="2490">
                  <c:v>12</c:v>
                </c:pt>
                <c:pt idx="2491">
                  <c:v>12</c:v>
                </c:pt>
                <c:pt idx="2492">
                  <c:v>12</c:v>
                </c:pt>
                <c:pt idx="2493">
                  <c:v>12</c:v>
                </c:pt>
                <c:pt idx="2494">
                  <c:v>12</c:v>
                </c:pt>
                <c:pt idx="2495">
                  <c:v>12</c:v>
                </c:pt>
                <c:pt idx="2496">
                  <c:v>12</c:v>
                </c:pt>
                <c:pt idx="2497">
                  <c:v>12</c:v>
                </c:pt>
                <c:pt idx="2498">
                  <c:v>12</c:v>
                </c:pt>
                <c:pt idx="2499">
                  <c:v>12</c:v>
                </c:pt>
                <c:pt idx="2500">
                  <c:v>12</c:v>
                </c:pt>
                <c:pt idx="2501">
                  <c:v>12</c:v>
                </c:pt>
                <c:pt idx="2502">
                  <c:v>12</c:v>
                </c:pt>
                <c:pt idx="2503">
                  <c:v>12</c:v>
                </c:pt>
                <c:pt idx="2504">
                  <c:v>12</c:v>
                </c:pt>
                <c:pt idx="2505">
                  <c:v>12</c:v>
                </c:pt>
                <c:pt idx="2506">
                  <c:v>12</c:v>
                </c:pt>
                <c:pt idx="2507">
                  <c:v>12</c:v>
                </c:pt>
                <c:pt idx="2508">
                  <c:v>12</c:v>
                </c:pt>
                <c:pt idx="2509">
                  <c:v>12</c:v>
                </c:pt>
                <c:pt idx="2510">
                  <c:v>12</c:v>
                </c:pt>
                <c:pt idx="2511">
                  <c:v>12</c:v>
                </c:pt>
                <c:pt idx="2512">
                  <c:v>12</c:v>
                </c:pt>
                <c:pt idx="2513">
                  <c:v>12</c:v>
                </c:pt>
                <c:pt idx="2514">
                  <c:v>12</c:v>
                </c:pt>
                <c:pt idx="2515">
                  <c:v>12</c:v>
                </c:pt>
                <c:pt idx="2516">
                  <c:v>12</c:v>
                </c:pt>
                <c:pt idx="2517">
                  <c:v>12</c:v>
                </c:pt>
                <c:pt idx="2518">
                  <c:v>12</c:v>
                </c:pt>
                <c:pt idx="2519">
                  <c:v>12</c:v>
                </c:pt>
                <c:pt idx="2520">
                  <c:v>12</c:v>
                </c:pt>
                <c:pt idx="2521">
                  <c:v>12</c:v>
                </c:pt>
                <c:pt idx="2522">
                  <c:v>12</c:v>
                </c:pt>
                <c:pt idx="2523">
                  <c:v>12</c:v>
                </c:pt>
                <c:pt idx="2524">
                  <c:v>12</c:v>
                </c:pt>
                <c:pt idx="2525">
                  <c:v>12</c:v>
                </c:pt>
                <c:pt idx="2526">
                  <c:v>12</c:v>
                </c:pt>
                <c:pt idx="2527">
                  <c:v>12</c:v>
                </c:pt>
                <c:pt idx="2528">
                  <c:v>12</c:v>
                </c:pt>
                <c:pt idx="2529">
                  <c:v>12</c:v>
                </c:pt>
                <c:pt idx="2530">
                  <c:v>12</c:v>
                </c:pt>
                <c:pt idx="2531">
                  <c:v>12</c:v>
                </c:pt>
                <c:pt idx="2532">
                  <c:v>12</c:v>
                </c:pt>
                <c:pt idx="2533">
                  <c:v>12</c:v>
                </c:pt>
                <c:pt idx="2534">
                  <c:v>12</c:v>
                </c:pt>
                <c:pt idx="2535">
                  <c:v>12</c:v>
                </c:pt>
                <c:pt idx="2536">
                  <c:v>12</c:v>
                </c:pt>
                <c:pt idx="2537">
                  <c:v>12</c:v>
                </c:pt>
                <c:pt idx="2538">
                  <c:v>12</c:v>
                </c:pt>
                <c:pt idx="2539">
                  <c:v>12</c:v>
                </c:pt>
                <c:pt idx="2540">
                  <c:v>12</c:v>
                </c:pt>
                <c:pt idx="2541">
                  <c:v>12</c:v>
                </c:pt>
                <c:pt idx="2542">
                  <c:v>12</c:v>
                </c:pt>
                <c:pt idx="2543">
                  <c:v>12</c:v>
                </c:pt>
                <c:pt idx="2544">
                  <c:v>12</c:v>
                </c:pt>
                <c:pt idx="2545">
                  <c:v>12</c:v>
                </c:pt>
                <c:pt idx="2546">
                  <c:v>12</c:v>
                </c:pt>
                <c:pt idx="2547">
                  <c:v>12</c:v>
                </c:pt>
                <c:pt idx="2548">
                  <c:v>12</c:v>
                </c:pt>
                <c:pt idx="2549">
                  <c:v>12</c:v>
                </c:pt>
                <c:pt idx="2550">
                  <c:v>12</c:v>
                </c:pt>
                <c:pt idx="2551">
                  <c:v>12</c:v>
                </c:pt>
                <c:pt idx="2552">
                  <c:v>12</c:v>
                </c:pt>
                <c:pt idx="2553">
                  <c:v>12</c:v>
                </c:pt>
                <c:pt idx="2554">
                  <c:v>12</c:v>
                </c:pt>
                <c:pt idx="2555">
                  <c:v>12</c:v>
                </c:pt>
                <c:pt idx="2556">
                  <c:v>12</c:v>
                </c:pt>
                <c:pt idx="2557">
                  <c:v>12</c:v>
                </c:pt>
                <c:pt idx="2558">
                  <c:v>12</c:v>
                </c:pt>
                <c:pt idx="2559">
                  <c:v>12</c:v>
                </c:pt>
                <c:pt idx="2560">
                  <c:v>12</c:v>
                </c:pt>
                <c:pt idx="2561">
                  <c:v>12</c:v>
                </c:pt>
                <c:pt idx="2562">
                  <c:v>12</c:v>
                </c:pt>
                <c:pt idx="2563">
                  <c:v>12</c:v>
                </c:pt>
                <c:pt idx="2564">
                  <c:v>12</c:v>
                </c:pt>
                <c:pt idx="2565">
                  <c:v>12</c:v>
                </c:pt>
                <c:pt idx="2566">
                  <c:v>12</c:v>
                </c:pt>
                <c:pt idx="2567">
                  <c:v>12</c:v>
                </c:pt>
                <c:pt idx="2568">
                  <c:v>12</c:v>
                </c:pt>
                <c:pt idx="2569">
                  <c:v>12</c:v>
                </c:pt>
                <c:pt idx="2570">
                  <c:v>12</c:v>
                </c:pt>
                <c:pt idx="2571">
                  <c:v>12</c:v>
                </c:pt>
                <c:pt idx="2572">
                  <c:v>12</c:v>
                </c:pt>
                <c:pt idx="2573">
                  <c:v>12</c:v>
                </c:pt>
                <c:pt idx="2574">
                  <c:v>12</c:v>
                </c:pt>
                <c:pt idx="2575">
                  <c:v>12</c:v>
                </c:pt>
                <c:pt idx="2576">
                  <c:v>12</c:v>
                </c:pt>
                <c:pt idx="2577">
                  <c:v>12</c:v>
                </c:pt>
                <c:pt idx="2578">
                  <c:v>12</c:v>
                </c:pt>
                <c:pt idx="2579">
                  <c:v>12</c:v>
                </c:pt>
                <c:pt idx="2580">
                  <c:v>12</c:v>
                </c:pt>
                <c:pt idx="2581">
                  <c:v>12</c:v>
                </c:pt>
                <c:pt idx="2582">
                  <c:v>12</c:v>
                </c:pt>
                <c:pt idx="2583">
                  <c:v>12</c:v>
                </c:pt>
                <c:pt idx="2584">
                  <c:v>12</c:v>
                </c:pt>
                <c:pt idx="2585">
                  <c:v>12</c:v>
                </c:pt>
                <c:pt idx="2586">
                  <c:v>12</c:v>
                </c:pt>
                <c:pt idx="2587">
                  <c:v>12</c:v>
                </c:pt>
                <c:pt idx="2588">
                  <c:v>12</c:v>
                </c:pt>
                <c:pt idx="2589">
                  <c:v>12</c:v>
                </c:pt>
                <c:pt idx="2590">
                  <c:v>12</c:v>
                </c:pt>
                <c:pt idx="2591">
                  <c:v>12</c:v>
                </c:pt>
                <c:pt idx="2592">
                  <c:v>12</c:v>
                </c:pt>
                <c:pt idx="2593">
                  <c:v>12</c:v>
                </c:pt>
                <c:pt idx="2594">
                  <c:v>12</c:v>
                </c:pt>
                <c:pt idx="2595">
                  <c:v>12</c:v>
                </c:pt>
                <c:pt idx="2596">
                  <c:v>12</c:v>
                </c:pt>
                <c:pt idx="2597">
                  <c:v>12</c:v>
                </c:pt>
                <c:pt idx="2598">
                  <c:v>12</c:v>
                </c:pt>
                <c:pt idx="2599">
                  <c:v>12</c:v>
                </c:pt>
                <c:pt idx="2600">
                  <c:v>12</c:v>
                </c:pt>
                <c:pt idx="2601">
                  <c:v>12</c:v>
                </c:pt>
                <c:pt idx="2602">
                  <c:v>12</c:v>
                </c:pt>
                <c:pt idx="2603">
                  <c:v>12</c:v>
                </c:pt>
                <c:pt idx="2604">
                  <c:v>12</c:v>
                </c:pt>
                <c:pt idx="2605">
                  <c:v>12</c:v>
                </c:pt>
                <c:pt idx="2606">
                  <c:v>12</c:v>
                </c:pt>
                <c:pt idx="2607">
                  <c:v>12</c:v>
                </c:pt>
                <c:pt idx="2608">
                  <c:v>12</c:v>
                </c:pt>
                <c:pt idx="2609">
                  <c:v>12</c:v>
                </c:pt>
                <c:pt idx="2610">
                  <c:v>12</c:v>
                </c:pt>
                <c:pt idx="2611">
                  <c:v>12</c:v>
                </c:pt>
                <c:pt idx="2612">
                  <c:v>12</c:v>
                </c:pt>
                <c:pt idx="2613">
                  <c:v>12</c:v>
                </c:pt>
                <c:pt idx="2614">
                  <c:v>12</c:v>
                </c:pt>
                <c:pt idx="2615">
                  <c:v>12</c:v>
                </c:pt>
                <c:pt idx="2616">
                  <c:v>12</c:v>
                </c:pt>
                <c:pt idx="2617">
                  <c:v>12</c:v>
                </c:pt>
                <c:pt idx="2618">
                  <c:v>12</c:v>
                </c:pt>
                <c:pt idx="2619">
                  <c:v>12</c:v>
                </c:pt>
                <c:pt idx="2620">
                  <c:v>12</c:v>
                </c:pt>
                <c:pt idx="2621">
                  <c:v>12</c:v>
                </c:pt>
                <c:pt idx="2622">
                  <c:v>12</c:v>
                </c:pt>
                <c:pt idx="2623">
                  <c:v>12</c:v>
                </c:pt>
                <c:pt idx="2624">
                  <c:v>12</c:v>
                </c:pt>
                <c:pt idx="2625">
                  <c:v>12</c:v>
                </c:pt>
                <c:pt idx="2626">
                  <c:v>12</c:v>
                </c:pt>
                <c:pt idx="2627">
                  <c:v>12</c:v>
                </c:pt>
                <c:pt idx="2628">
                  <c:v>12</c:v>
                </c:pt>
                <c:pt idx="2629">
                  <c:v>12</c:v>
                </c:pt>
                <c:pt idx="2630">
                  <c:v>12</c:v>
                </c:pt>
                <c:pt idx="2631">
                  <c:v>12</c:v>
                </c:pt>
                <c:pt idx="2632">
                  <c:v>12</c:v>
                </c:pt>
                <c:pt idx="2633">
                  <c:v>12</c:v>
                </c:pt>
                <c:pt idx="2634">
                  <c:v>12</c:v>
                </c:pt>
                <c:pt idx="2635">
                  <c:v>12</c:v>
                </c:pt>
                <c:pt idx="2636">
                  <c:v>12</c:v>
                </c:pt>
                <c:pt idx="2637">
                  <c:v>12</c:v>
                </c:pt>
                <c:pt idx="2638">
                  <c:v>12</c:v>
                </c:pt>
                <c:pt idx="2639">
                  <c:v>12</c:v>
                </c:pt>
                <c:pt idx="2640">
                  <c:v>12</c:v>
                </c:pt>
                <c:pt idx="2641">
                  <c:v>12</c:v>
                </c:pt>
                <c:pt idx="2642">
                  <c:v>12</c:v>
                </c:pt>
                <c:pt idx="2643">
                  <c:v>12</c:v>
                </c:pt>
                <c:pt idx="2644">
                  <c:v>12</c:v>
                </c:pt>
                <c:pt idx="2645">
                  <c:v>12</c:v>
                </c:pt>
                <c:pt idx="2646">
                  <c:v>12</c:v>
                </c:pt>
                <c:pt idx="2647">
                  <c:v>12</c:v>
                </c:pt>
                <c:pt idx="2648">
                  <c:v>12</c:v>
                </c:pt>
                <c:pt idx="2649">
                  <c:v>12</c:v>
                </c:pt>
                <c:pt idx="2650">
                  <c:v>12</c:v>
                </c:pt>
                <c:pt idx="2651">
                  <c:v>12</c:v>
                </c:pt>
                <c:pt idx="2652">
                  <c:v>12</c:v>
                </c:pt>
                <c:pt idx="2653">
                  <c:v>12</c:v>
                </c:pt>
                <c:pt idx="2654">
                  <c:v>12</c:v>
                </c:pt>
                <c:pt idx="2655">
                  <c:v>12</c:v>
                </c:pt>
                <c:pt idx="2656">
                  <c:v>12</c:v>
                </c:pt>
                <c:pt idx="2657">
                  <c:v>12</c:v>
                </c:pt>
                <c:pt idx="2658">
                  <c:v>12</c:v>
                </c:pt>
                <c:pt idx="2659">
                  <c:v>12</c:v>
                </c:pt>
                <c:pt idx="2660">
                  <c:v>12</c:v>
                </c:pt>
                <c:pt idx="2661">
                  <c:v>12</c:v>
                </c:pt>
                <c:pt idx="2662">
                  <c:v>12</c:v>
                </c:pt>
                <c:pt idx="2663">
                  <c:v>12</c:v>
                </c:pt>
                <c:pt idx="2664">
                  <c:v>12</c:v>
                </c:pt>
                <c:pt idx="2665">
                  <c:v>12</c:v>
                </c:pt>
                <c:pt idx="2666">
                  <c:v>12</c:v>
                </c:pt>
                <c:pt idx="2667">
                  <c:v>12</c:v>
                </c:pt>
                <c:pt idx="2668">
                  <c:v>12</c:v>
                </c:pt>
                <c:pt idx="2669">
                  <c:v>12</c:v>
                </c:pt>
                <c:pt idx="2670">
                  <c:v>12</c:v>
                </c:pt>
                <c:pt idx="2671">
                  <c:v>12</c:v>
                </c:pt>
                <c:pt idx="2672">
                  <c:v>12</c:v>
                </c:pt>
                <c:pt idx="2673">
                  <c:v>12</c:v>
                </c:pt>
                <c:pt idx="2674">
                  <c:v>12</c:v>
                </c:pt>
                <c:pt idx="2675">
                  <c:v>12</c:v>
                </c:pt>
                <c:pt idx="2676">
                  <c:v>12</c:v>
                </c:pt>
                <c:pt idx="2677">
                  <c:v>12</c:v>
                </c:pt>
                <c:pt idx="2678">
                  <c:v>12</c:v>
                </c:pt>
                <c:pt idx="2679">
                  <c:v>12</c:v>
                </c:pt>
                <c:pt idx="2680">
                  <c:v>12</c:v>
                </c:pt>
                <c:pt idx="2681">
                  <c:v>12</c:v>
                </c:pt>
                <c:pt idx="2682">
                  <c:v>12</c:v>
                </c:pt>
                <c:pt idx="2683">
                  <c:v>12</c:v>
                </c:pt>
                <c:pt idx="2684">
                  <c:v>12</c:v>
                </c:pt>
                <c:pt idx="2685">
                  <c:v>12</c:v>
                </c:pt>
                <c:pt idx="2686">
                  <c:v>12</c:v>
                </c:pt>
                <c:pt idx="2687">
                  <c:v>12</c:v>
                </c:pt>
                <c:pt idx="2688">
                  <c:v>12</c:v>
                </c:pt>
                <c:pt idx="2689">
                  <c:v>12</c:v>
                </c:pt>
                <c:pt idx="2690">
                  <c:v>12</c:v>
                </c:pt>
                <c:pt idx="2691">
                  <c:v>12</c:v>
                </c:pt>
                <c:pt idx="2692">
                  <c:v>12</c:v>
                </c:pt>
                <c:pt idx="2693">
                  <c:v>12</c:v>
                </c:pt>
                <c:pt idx="2694">
                  <c:v>12</c:v>
                </c:pt>
                <c:pt idx="2695">
                  <c:v>12</c:v>
                </c:pt>
                <c:pt idx="2696">
                  <c:v>12</c:v>
                </c:pt>
                <c:pt idx="2697">
                  <c:v>12</c:v>
                </c:pt>
                <c:pt idx="2698">
                  <c:v>12</c:v>
                </c:pt>
                <c:pt idx="2699">
                  <c:v>12</c:v>
                </c:pt>
                <c:pt idx="2700">
                  <c:v>12</c:v>
                </c:pt>
                <c:pt idx="2701">
                  <c:v>12</c:v>
                </c:pt>
                <c:pt idx="2702">
                  <c:v>12</c:v>
                </c:pt>
                <c:pt idx="2703">
                  <c:v>12</c:v>
                </c:pt>
                <c:pt idx="2704">
                  <c:v>12</c:v>
                </c:pt>
                <c:pt idx="2705">
                  <c:v>12</c:v>
                </c:pt>
                <c:pt idx="2706">
                  <c:v>12</c:v>
                </c:pt>
                <c:pt idx="2707">
                  <c:v>12</c:v>
                </c:pt>
                <c:pt idx="2708">
                  <c:v>12</c:v>
                </c:pt>
                <c:pt idx="2709">
                  <c:v>12</c:v>
                </c:pt>
                <c:pt idx="2710">
                  <c:v>12</c:v>
                </c:pt>
                <c:pt idx="2711">
                  <c:v>12</c:v>
                </c:pt>
                <c:pt idx="2712">
                  <c:v>12</c:v>
                </c:pt>
                <c:pt idx="2713">
                  <c:v>12</c:v>
                </c:pt>
                <c:pt idx="2714">
                  <c:v>12</c:v>
                </c:pt>
                <c:pt idx="2715">
                  <c:v>12</c:v>
                </c:pt>
                <c:pt idx="2716">
                  <c:v>12</c:v>
                </c:pt>
                <c:pt idx="2717">
                  <c:v>12</c:v>
                </c:pt>
                <c:pt idx="2718">
                  <c:v>12</c:v>
                </c:pt>
                <c:pt idx="2719">
                  <c:v>12</c:v>
                </c:pt>
                <c:pt idx="2720">
                  <c:v>12</c:v>
                </c:pt>
                <c:pt idx="2721">
                  <c:v>12</c:v>
                </c:pt>
                <c:pt idx="2722">
                  <c:v>12</c:v>
                </c:pt>
                <c:pt idx="2723">
                  <c:v>12</c:v>
                </c:pt>
                <c:pt idx="2724">
                  <c:v>12</c:v>
                </c:pt>
                <c:pt idx="2725">
                  <c:v>12</c:v>
                </c:pt>
                <c:pt idx="2726">
                  <c:v>12</c:v>
                </c:pt>
                <c:pt idx="2727">
                  <c:v>12</c:v>
                </c:pt>
                <c:pt idx="2728">
                  <c:v>12</c:v>
                </c:pt>
                <c:pt idx="2729">
                  <c:v>12</c:v>
                </c:pt>
                <c:pt idx="2730">
                  <c:v>12</c:v>
                </c:pt>
                <c:pt idx="2731">
                  <c:v>12</c:v>
                </c:pt>
                <c:pt idx="2732">
                  <c:v>12</c:v>
                </c:pt>
                <c:pt idx="2733">
                  <c:v>12</c:v>
                </c:pt>
                <c:pt idx="2734">
                  <c:v>12</c:v>
                </c:pt>
                <c:pt idx="2735">
                  <c:v>12</c:v>
                </c:pt>
                <c:pt idx="2736">
                  <c:v>12</c:v>
                </c:pt>
                <c:pt idx="2737">
                  <c:v>12</c:v>
                </c:pt>
                <c:pt idx="2738">
                  <c:v>12</c:v>
                </c:pt>
                <c:pt idx="2739">
                  <c:v>12</c:v>
                </c:pt>
                <c:pt idx="2740">
                  <c:v>12</c:v>
                </c:pt>
                <c:pt idx="2741">
                  <c:v>12</c:v>
                </c:pt>
                <c:pt idx="2742">
                  <c:v>12</c:v>
                </c:pt>
                <c:pt idx="2743">
                  <c:v>12</c:v>
                </c:pt>
                <c:pt idx="2744">
                  <c:v>12</c:v>
                </c:pt>
                <c:pt idx="2745">
                  <c:v>12</c:v>
                </c:pt>
                <c:pt idx="2746">
                  <c:v>12</c:v>
                </c:pt>
                <c:pt idx="2747">
                  <c:v>12</c:v>
                </c:pt>
                <c:pt idx="2748">
                  <c:v>12</c:v>
                </c:pt>
                <c:pt idx="2749">
                  <c:v>12</c:v>
                </c:pt>
                <c:pt idx="2750">
                  <c:v>12</c:v>
                </c:pt>
                <c:pt idx="2751">
                  <c:v>12</c:v>
                </c:pt>
                <c:pt idx="2752">
                  <c:v>12</c:v>
                </c:pt>
                <c:pt idx="2753">
                  <c:v>12</c:v>
                </c:pt>
                <c:pt idx="2754">
                  <c:v>12</c:v>
                </c:pt>
                <c:pt idx="2755">
                  <c:v>12</c:v>
                </c:pt>
                <c:pt idx="2756">
                  <c:v>12</c:v>
                </c:pt>
                <c:pt idx="2757">
                  <c:v>12</c:v>
                </c:pt>
                <c:pt idx="2758">
                  <c:v>12</c:v>
                </c:pt>
                <c:pt idx="2759">
                  <c:v>12</c:v>
                </c:pt>
                <c:pt idx="2760">
                  <c:v>12</c:v>
                </c:pt>
                <c:pt idx="2761">
                  <c:v>12</c:v>
                </c:pt>
                <c:pt idx="2762">
                  <c:v>12</c:v>
                </c:pt>
                <c:pt idx="2763">
                  <c:v>12</c:v>
                </c:pt>
                <c:pt idx="2764">
                  <c:v>12</c:v>
                </c:pt>
                <c:pt idx="2765">
                  <c:v>12</c:v>
                </c:pt>
                <c:pt idx="2766">
                  <c:v>12</c:v>
                </c:pt>
                <c:pt idx="2767">
                  <c:v>12</c:v>
                </c:pt>
                <c:pt idx="2768">
                  <c:v>12</c:v>
                </c:pt>
                <c:pt idx="2769">
                  <c:v>12</c:v>
                </c:pt>
                <c:pt idx="2770">
                  <c:v>12</c:v>
                </c:pt>
                <c:pt idx="2771">
                  <c:v>12</c:v>
                </c:pt>
                <c:pt idx="2772">
                  <c:v>12</c:v>
                </c:pt>
                <c:pt idx="2773">
                  <c:v>12</c:v>
                </c:pt>
                <c:pt idx="2774">
                  <c:v>12</c:v>
                </c:pt>
                <c:pt idx="2775">
                  <c:v>12</c:v>
                </c:pt>
                <c:pt idx="2776">
                  <c:v>12</c:v>
                </c:pt>
                <c:pt idx="2777">
                  <c:v>12</c:v>
                </c:pt>
                <c:pt idx="2778">
                  <c:v>12</c:v>
                </c:pt>
                <c:pt idx="2779">
                  <c:v>12</c:v>
                </c:pt>
                <c:pt idx="2780">
                  <c:v>12</c:v>
                </c:pt>
                <c:pt idx="2781">
                  <c:v>12</c:v>
                </c:pt>
                <c:pt idx="2782">
                  <c:v>12</c:v>
                </c:pt>
                <c:pt idx="2783">
                  <c:v>12</c:v>
                </c:pt>
                <c:pt idx="2784">
                  <c:v>12</c:v>
                </c:pt>
                <c:pt idx="2785">
                  <c:v>12</c:v>
                </c:pt>
                <c:pt idx="2786">
                  <c:v>12</c:v>
                </c:pt>
                <c:pt idx="2787">
                  <c:v>12</c:v>
                </c:pt>
                <c:pt idx="2788">
                  <c:v>12</c:v>
                </c:pt>
                <c:pt idx="2789">
                  <c:v>12</c:v>
                </c:pt>
                <c:pt idx="2790">
                  <c:v>12</c:v>
                </c:pt>
                <c:pt idx="2791">
                  <c:v>12</c:v>
                </c:pt>
                <c:pt idx="2792">
                  <c:v>12</c:v>
                </c:pt>
                <c:pt idx="2793">
                  <c:v>12</c:v>
                </c:pt>
                <c:pt idx="2794">
                  <c:v>12</c:v>
                </c:pt>
                <c:pt idx="2795">
                  <c:v>12</c:v>
                </c:pt>
                <c:pt idx="2796">
                  <c:v>12</c:v>
                </c:pt>
                <c:pt idx="2797">
                  <c:v>12</c:v>
                </c:pt>
                <c:pt idx="2798">
                  <c:v>12</c:v>
                </c:pt>
                <c:pt idx="2799">
                  <c:v>12</c:v>
                </c:pt>
                <c:pt idx="2800">
                  <c:v>12</c:v>
                </c:pt>
                <c:pt idx="2801">
                  <c:v>12</c:v>
                </c:pt>
                <c:pt idx="2802">
                  <c:v>12</c:v>
                </c:pt>
                <c:pt idx="2803">
                  <c:v>12</c:v>
                </c:pt>
                <c:pt idx="2804">
                  <c:v>12</c:v>
                </c:pt>
                <c:pt idx="2805">
                  <c:v>12</c:v>
                </c:pt>
                <c:pt idx="2806">
                  <c:v>12</c:v>
                </c:pt>
                <c:pt idx="2807">
                  <c:v>12</c:v>
                </c:pt>
                <c:pt idx="2808">
                  <c:v>12</c:v>
                </c:pt>
                <c:pt idx="2809">
                  <c:v>12</c:v>
                </c:pt>
                <c:pt idx="2810">
                  <c:v>12</c:v>
                </c:pt>
                <c:pt idx="2811">
                  <c:v>12</c:v>
                </c:pt>
                <c:pt idx="2812">
                  <c:v>12</c:v>
                </c:pt>
                <c:pt idx="2813">
                  <c:v>12</c:v>
                </c:pt>
                <c:pt idx="2814">
                  <c:v>12</c:v>
                </c:pt>
                <c:pt idx="2815">
                  <c:v>12</c:v>
                </c:pt>
                <c:pt idx="2816">
                  <c:v>12</c:v>
                </c:pt>
                <c:pt idx="2817">
                  <c:v>12</c:v>
                </c:pt>
                <c:pt idx="2818">
                  <c:v>12</c:v>
                </c:pt>
                <c:pt idx="2819">
                  <c:v>12</c:v>
                </c:pt>
                <c:pt idx="2820">
                  <c:v>12</c:v>
                </c:pt>
                <c:pt idx="2821">
                  <c:v>12</c:v>
                </c:pt>
                <c:pt idx="2822">
                  <c:v>12</c:v>
                </c:pt>
                <c:pt idx="2823">
                  <c:v>12</c:v>
                </c:pt>
                <c:pt idx="2824">
                  <c:v>12</c:v>
                </c:pt>
                <c:pt idx="2825">
                  <c:v>12</c:v>
                </c:pt>
                <c:pt idx="2826">
                  <c:v>12</c:v>
                </c:pt>
                <c:pt idx="2827">
                  <c:v>12</c:v>
                </c:pt>
                <c:pt idx="2828">
                  <c:v>12</c:v>
                </c:pt>
                <c:pt idx="2829">
                  <c:v>12</c:v>
                </c:pt>
                <c:pt idx="2830">
                  <c:v>12</c:v>
                </c:pt>
                <c:pt idx="2831">
                  <c:v>12</c:v>
                </c:pt>
                <c:pt idx="2832">
                  <c:v>12</c:v>
                </c:pt>
                <c:pt idx="2833">
                  <c:v>12</c:v>
                </c:pt>
                <c:pt idx="2834">
                  <c:v>12</c:v>
                </c:pt>
                <c:pt idx="2835">
                  <c:v>12</c:v>
                </c:pt>
                <c:pt idx="2836">
                  <c:v>12</c:v>
                </c:pt>
                <c:pt idx="2837">
                  <c:v>12</c:v>
                </c:pt>
                <c:pt idx="2838">
                  <c:v>12</c:v>
                </c:pt>
                <c:pt idx="2839">
                  <c:v>12</c:v>
                </c:pt>
                <c:pt idx="2840">
                  <c:v>12</c:v>
                </c:pt>
                <c:pt idx="2841">
                  <c:v>12</c:v>
                </c:pt>
                <c:pt idx="2842">
                  <c:v>12</c:v>
                </c:pt>
                <c:pt idx="2843">
                  <c:v>12</c:v>
                </c:pt>
                <c:pt idx="2844">
                  <c:v>12</c:v>
                </c:pt>
                <c:pt idx="2845">
                  <c:v>12</c:v>
                </c:pt>
                <c:pt idx="2846">
                  <c:v>12</c:v>
                </c:pt>
                <c:pt idx="2847">
                  <c:v>12</c:v>
                </c:pt>
                <c:pt idx="2848">
                  <c:v>12</c:v>
                </c:pt>
                <c:pt idx="2849">
                  <c:v>12</c:v>
                </c:pt>
                <c:pt idx="2850">
                  <c:v>12</c:v>
                </c:pt>
                <c:pt idx="2851">
                  <c:v>12</c:v>
                </c:pt>
                <c:pt idx="2852">
                  <c:v>12</c:v>
                </c:pt>
                <c:pt idx="2853">
                  <c:v>12</c:v>
                </c:pt>
                <c:pt idx="2854">
                  <c:v>12</c:v>
                </c:pt>
                <c:pt idx="2855">
                  <c:v>12</c:v>
                </c:pt>
                <c:pt idx="2856">
                  <c:v>12</c:v>
                </c:pt>
                <c:pt idx="2857">
                  <c:v>12</c:v>
                </c:pt>
                <c:pt idx="2858">
                  <c:v>12</c:v>
                </c:pt>
                <c:pt idx="2859">
                  <c:v>12</c:v>
                </c:pt>
                <c:pt idx="2860">
                  <c:v>12</c:v>
                </c:pt>
                <c:pt idx="2861">
                  <c:v>12</c:v>
                </c:pt>
                <c:pt idx="2862">
                  <c:v>12</c:v>
                </c:pt>
                <c:pt idx="2863">
                  <c:v>12</c:v>
                </c:pt>
                <c:pt idx="2864">
                  <c:v>12</c:v>
                </c:pt>
                <c:pt idx="2865">
                  <c:v>12</c:v>
                </c:pt>
                <c:pt idx="2866">
                  <c:v>12</c:v>
                </c:pt>
                <c:pt idx="2867">
                  <c:v>12</c:v>
                </c:pt>
                <c:pt idx="2868">
                  <c:v>12</c:v>
                </c:pt>
                <c:pt idx="2869">
                  <c:v>12</c:v>
                </c:pt>
                <c:pt idx="2870">
                  <c:v>12</c:v>
                </c:pt>
                <c:pt idx="2871">
                  <c:v>12</c:v>
                </c:pt>
                <c:pt idx="2872">
                  <c:v>12</c:v>
                </c:pt>
                <c:pt idx="2873">
                  <c:v>12</c:v>
                </c:pt>
                <c:pt idx="2874">
                  <c:v>12</c:v>
                </c:pt>
                <c:pt idx="2875">
                  <c:v>12</c:v>
                </c:pt>
                <c:pt idx="2876">
                  <c:v>12</c:v>
                </c:pt>
                <c:pt idx="2877">
                  <c:v>12</c:v>
                </c:pt>
                <c:pt idx="2878">
                  <c:v>12</c:v>
                </c:pt>
                <c:pt idx="2879">
                  <c:v>12</c:v>
                </c:pt>
                <c:pt idx="2880">
                  <c:v>12</c:v>
                </c:pt>
                <c:pt idx="2881">
                  <c:v>12</c:v>
                </c:pt>
                <c:pt idx="2882">
                  <c:v>12</c:v>
                </c:pt>
                <c:pt idx="2883">
                  <c:v>12</c:v>
                </c:pt>
                <c:pt idx="2884">
                  <c:v>12</c:v>
                </c:pt>
                <c:pt idx="2885">
                  <c:v>12</c:v>
                </c:pt>
                <c:pt idx="2886">
                  <c:v>12</c:v>
                </c:pt>
                <c:pt idx="2887">
                  <c:v>12</c:v>
                </c:pt>
                <c:pt idx="2888">
                  <c:v>12</c:v>
                </c:pt>
                <c:pt idx="2889">
                  <c:v>12</c:v>
                </c:pt>
                <c:pt idx="2890">
                  <c:v>12</c:v>
                </c:pt>
                <c:pt idx="2891">
                  <c:v>12</c:v>
                </c:pt>
                <c:pt idx="2892">
                  <c:v>12</c:v>
                </c:pt>
                <c:pt idx="2893">
                  <c:v>12</c:v>
                </c:pt>
                <c:pt idx="2894">
                  <c:v>12</c:v>
                </c:pt>
                <c:pt idx="2895">
                  <c:v>12</c:v>
                </c:pt>
                <c:pt idx="2896">
                  <c:v>12</c:v>
                </c:pt>
                <c:pt idx="2897">
                  <c:v>12</c:v>
                </c:pt>
                <c:pt idx="2898">
                  <c:v>12</c:v>
                </c:pt>
                <c:pt idx="2899">
                  <c:v>12</c:v>
                </c:pt>
                <c:pt idx="2900">
                  <c:v>12</c:v>
                </c:pt>
                <c:pt idx="2901">
                  <c:v>12</c:v>
                </c:pt>
                <c:pt idx="2902">
                  <c:v>12</c:v>
                </c:pt>
                <c:pt idx="2903">
                  <c:v>12</c:v>
                </c:pt>
                <c:pt idx="2904">
                  <c:v>12</c:v>
                </c:pt>
                <c:pt idx="2905">
                  <c:v>12</c:v>
                </c:pt>
                <c:pt idx="2906">
                  <c:v>12</c:v>
                </c:pt>
                <c:pt idx="2907">
                  <c:v>12</c:v>
                </c:pt>
                <c:pt idx="2908">
                  <c:v>12</c:v>
                </c:pt>
                <c:pt idx="2909">
                  <c:v>12</c:v>
                </c:pt>
                <c:pt idx="2910">
                  <c:v>12</c:v>
                </c:pt>
                <c:pt idx="2911">
                  <c:v>12</c:v>
                </c:pt>
                <c:pt idx="2912">
                  <c:v>12</c:v>
                </c:pt>
                <c:pt idx="2913">
                  <c:v>12</c:v>
                </c:pt>
                <c:pt idx="2914">
                  <c:v>12</c:v>
                </c:pt>
                <c:pt idx="2915">
                  <c:v>12</c:v>
                </c:pt>
                <c:pt idx="2916">
                  <c:v>12</c:v>
                </c:pt>
                <c:pt idx="2917">
                  <c:v>12</c:v>
                </c:pt>
                <c:pt idx="2918">
                  <c:v>12</c:v>
                </c:pt>
                <c:pt idx="2919">
                  <c:v>12</c:v>
                </c:pt>
                <c:pt idx="2920">
                  <c:v>12</c:v>
                </c:pt>
                <c:pt idx="2921">
                  <c:v>12</c:v>
                </c:pt>
                <c:pt idx="2922">
                  <c:v>12</c:v>
                </c:pt>
                <c:pt idx="2923">
                  <c:v>12</c:v>
                </c:pt>
                <c:pt idx="2924">
                  <c:v>12</c:v>
                </c:pt>
                <c:pt idx="2925">
                  <c:v>12</c:v>
                </c:pt>
                <c:pt idx="2926">
                  <c:v>12</c:v>
                </c:pt>
                <c:pt idx="2927">
                  <c:v>12</c:v>
                </c:pt>
                <c:pt idx="2928">
                  <c:v>12</c:v>
                </c:pt>
                <c:pt idx="2929">
                  <c:v>12</c:v>
                </c:pt>
                <c:pt idx="2930">
                  <c:v>12</c:v>
                </c:pt>
                <c:pt idx="2931">
                  <c:v>12</c:v>
                </c:pt>
                <c:pt idx="2932">
                  <c:v>12</c:v>
                </c:pt>
                <c:pt idx="2933">
                  <c:v>12</c:v>
                </c:pt>
                <c:pt idx="2934">
                  <c:v>12</c:v>
                </c:pt>
                <c:pt idx="2935">
                  <c:v>12</c:v>
                </c:pt>
                <c:pt idx="2936">
                  <c:v>12</c:v>
                </c:pt>
                <c:pt idx="2937">
                  <c:v>12</c:v>
                </c:pt>
                <c:pt idx="2938">
                  <c:v>12</c:v>
                </c:pt>
                <c:pt idx="2939">
                  <c:v>12</c:v>
                </c:pt>
                <c:pt idx="2940">
                  <c:v>12</c:v>
                </c:pt>
                <c:pt idx="2941">
                  <c:v>12</c:v>
                </c:pt>
                <c:pt idx="2942">
                  <c:v>12</c:v>
                </c:pt>
                <c:pt idx="2943">
                  <c:v>12</c:v>
                </c:pt>
                <c:pt idx="2944">
                  <c:v>12</c:v>
                </c:pt>
                <c:pt idx="2945">
                  <c:v>12</c:v>
                </c:pt>
                <c:pt idx="2946">
                  <c:v>12</c:v>
                </c:pt>
                <c:pt idx="2947">
                  <c:v>12</c:v>
                </c:pt>
                <c:pt idx="2948">
                  <c:v>12</c:v>
                </c:pt>
                <c:pt idx="2949">
                  <c:v>12</c:v>
                </c:pt>
                <c:pt idx="2950">
                  <c:v>12</c:v>
                </c:pt>
                <c:pt idx="2951">
                  <c:v>12</c:v>
                </c:pt>
                <c:pt idx="2952">
                  <c:v>12</c:v>
                </c:pt>
                <c:pt idx="2953">
                  <c:v>12</c:v>
                </c:pt>
                <c:pt idx="2954">
                  <c:v>12</c:v>
                </c:pt>
                <c:pt idx="2955">
                  <c:v>12</c:v>
                </c:pt>
                <c:pt idx="2956">
                  <c:v>12</c:v>
                </c:pt>
                <c:pt idx="2957">
                  <c:v>12</c:v>
                </c:pt>
                <c:pt idx="2958">
                  <c:v>12</c:v>
                </c:pt>
                <c:pt idx="2959">
                  <c:v>12</c:v>
                </c:pt>
                <c:pt idx="2960">
                  <c:v>12</c:v>
                </c:pt>
                <c:pt idx="2961">
                  <c:v>12</c:v>
                </c:pt>
                <c:pt idx="2962">
                  <c:v>12</c:v>
                </c:pt>
                <c:pt idx="2963">
                  <c:v>12</c:v>
                </c:pt>
                <c:pt idx="2964">
                  <c:v>12</c:v>
                </c:pt>
                <c:pt idx="2965">
                  <c:v>12</c:v>
                </c:pt>
                <c:pt idx="2966">
                  <c:v>12</c:v>
                </c:pt>
                <c:pt idx="2967">
                  <c:v>12</c:v>
                </c:pt>
                <c:pt idx="2968">
                  <c:v>12</c:v>
                </c:pt>
                <c:pt idx="2969">
                  <c:v>12</c:v>
                </c:pt>
                <c:pt idx="2970">
                  <c:v>12</c:v>
                </c:pt>
                <c:pt idx="2971">
                  <c:v>12</c:v>
                </c:pt>
                <c:pt idx="2972">
                  <c:v>12</c:v>
                </c:pt>
                <c:pt idx="2973">
                  <c:v>12</c:v>
                </c:pt>
                <c:pt idx="2974">
                  <c:v>12</c:v>
                </c:pt>
                <c:pt idx="2975">
                  <c:v>12</c:v>
                </c:pt>
                <c:pt idx="2976">
                  <c:v>12</c:v>
                </c:pt>
                <c:pt idx="2977">
                  <c:v>12</c:v>
                </c:pt>
                <c:pt idx="2978">
                  <c:v>12</c:v>
                </c:pt>
                <c:pt idx="2979">
                  <c:v>12</c:v>
                </c:pt>
                <c:pt idx="2980">
                  <c:v>12</c:v>
                </c:pt>
                <c:pt idx="2981">
                  <c:v>12</c:v>
                </c:pt>
                <c:pt idx="2982">
                  <c:v>12</c:v>
                </c:pt>
                <c:pt idx="2983">
                  <c:v>12</c:v>
                </c:pt>
                <c:pt idx="2984">
                  <c:v>12</c:v>
                </c:pt>
                <c:pt idx="2985">
                  <c:v>12</c:v>
                </c:pt>
                <c:pt idx="2986">
                  <c:v>12</c:v>
                </c:pt>
                <c:pt idx="2987">
                  <c:v>12</c:v>
                </c:pt>
                <c:pt idx="2988">
                  <c:v>12</c:v>
                </c:pt>
                <c:pt idx="2989">
                  <c:v>12</c:v>
                </c:pt>
                <c:pt idx="2990">
                  <c:v>12</c:v>
                </c:pt>
                <c:pt idx="2991">
                  <c:v>12</c:v>
                </c:pt>
                <c:pt idx="2992">
                  <c:v>12</c:v>
                </c:pt>
                <c:pt idx="2993">
                  <c:v>12</c:v>
                </c:pt>
                <c:pt idx="2994">
                  <c:v>12</c:v>
                </c:pt>
                <c:pt idx="2995">
                  <c:v>12</c:v>
                </c:pt>
                <c:pt idx="2996">
                  <c:v>12</c:v>
                </c:pt>
                <c:pt idx="2997">
                  <c:v>12</c:v>
                </c:pt>
                <c:pt idx="2998">
                  <c:v>12</c:v>
                </c:pt>
                <c:pt idx="2999">
                  <c:v>12</c:v>
                </c:pt>
                <c:pt idx="3000">
                  <c:v>12</c:v>
                </c:pt>
                <c:pt idx="3001">
                  <c:v>12</c:v>
                </c:pt>
                <c:pt idx="3002">
                  <c:v>12</c:v>
                </c:pt>
                <c:pt idx="3003">
                  <c:v>12</c:v>
                </c:pt>
                <c:pt idx="3004">
                  <c:v>12</c:v>
                </c:pt>
                <c:pt idx="3005">
                  <c:v>12</c:v>
                </c:pt>
                <c:pt idx="3006">
                  <c:v>12</c:v>
                </c:pt>
                <c:pt idx="3007">
                  <c:v>12</c:v>
                </c:pt>
                <c:pt idx="3008">
                  <c:v>12</c:v>
                </c:pt>
                <c:pt idx="3009">
                  <c:v>12</c:v>
                </c:pt>
                <c:pt idx="3010">
                  <c:v>12</c:v>
                </c:pt>
                <c:pt idx="3011">
                  <c:v>12</c:v>
                </c:pt>
                <c:pt idx="3012">
                  <c:v>12</c:v>
                </c:pt>
                <c:pt idx="3013">
                  <c:v>12</c:v>
                </c:pt>
                <c:pt idx="3014">
                  <c:v>12</c:v>
                </c:pt>
                <c:pt idx="3015">
                  <c:v>12</c:v>
                </c:pt>
                <c:pt idx="3016">
                  <c:v>12</c:v>
                </c:pt>
                <c:pt idx="3017">
                  <c:v>12</c:v>
                </c:pt>
                <c:pt idx="3018">
                  <c:v>12</c:v>
                </c:pt>
                <c:pt idx="3019">
                  <c:v>12</c:v>
                </c:pt>
                <c:pt idx="3020">
                  <c:v>12</c:v>
                </c:pt>
                <c:pt idx="3021">
                  <c:v>12</c:v>
                </c:pt>
                <c:pt idx="3022">
                  <c:v>12</c:v>
                </c:pt>
                <c:pt idx="3023">
                  <c:v>12</c:v>
                </c:pt>
                <c:pt idx="3024">
                  <c:v>12</c:v>
                </c:pt>
                <c:pt idx="3025">
                  <c:v>12</c:v>
                </c:pt>
                <c:pt idx="3026">
                  <c:v>12</c:v>
                </c:pt>
                <c:pt idx="3027">
                  <c:v>12</c:v>
                </c:pt>
                <c:pt idx="3028">
                  <c:v>12</c:v>
                </c:pt>
                <c:pt idx="3029">
                  <c:v>12</c:v>
                </c:pt>
                <c:pt idx="3030">
                  <c:v>12</c:v>
                </c:pt>
                <c:pt idx="3031">
                  <c:v>12</c:v>
                </c:pt>
                <c:pt idx="3032">
                  <c:v>12</c:v>
                </c:pt>
                <c:pt idx="3033">
                  <c:v>12</c:v>
                </c:pt>
                <c:pt idx="3034">
                  <c:v>12</c:v>
                </c:pt>
                <c:pt idx="3035">
                  <c:v>12</c:v>
                </c:pt>
                <c:pt idx="3036">
                  <c:v>12</c:v>
                </c:pt>
                <c:pt idx="3037">
                  <c:v>12</c:v>
                </c:pt>
                <c:pt idx="3038">
                  <c:v>12</c:v>
                </c:pt>
                <c:pt idx="3039">
                  <c:v>12</c:v>
                </c:pt>
                <c:pt idx="3040">
                  <c:v>12</c:v>
                </c:pt>
                <c:pt idx="3041">
                  <c:v>12</c:v>
                </c:pt>
                <c:pt idx="3042">
                  <c:v>12</c:v>
                </c:pt>
                <c:pt idx="3043">
                  <c:v>12</c:v>
                </c:pt>
                <c:pt idx="3044">
                  <c:v>12</c:v>
                </c:pt>
                <c:pt idx="3045">
                  <c:v>12</c:v>
                </c:pt>
                <c:pt idx="3046">
                  <c:v>12</c:v>
                </c:pt>
                <c:pt idx="3047">
                  <c:v>12</c:v>
                </c:pt>
                <c:pt idx="3048">
                  <c:v>12</c:v>
                </c:pt>
                <c:pt idx="3049">
                  <c:v>12</c:v>
                </c:pt>
                <c:pt idx="3050">
                  <c:v>12</c:v>
                </c:pt>
                <c:pt idx="3051">
                  <c:v>12</c:v>
                </c:pt>
                <c:pt idx="3052">
                  <c:v>12</c:v>
                </c:pt>
                <c:pt idx="3053">
                  <c:v>12</c:v>
                </c:pt>
                <c:pt idx="3054">
                  <c:v>12</c:v>
                </c:pt>
                <c:pt idx="3055">
                  <c:v>12</c:v>
                </c:pt>
                <c:pt idx="3056">
                  <c:v>12</c:v>
                </c:pt>
                <c:pt idx="3057">
                  <c:v>12</c:v>
                </c:pt>
                <c:pt idx="3058">
                  <c:v>12</c:v>
                </c:pt>
                <c:pt idx="3059">
                  <c:v>12</c:v>
                </c:pt>
                <c:pt idx="3060">
                  <c:v>12</c:v>
                </c:pt>
                <c:pt idx="3061">
                  <c:v>12</c:v>
                </c:pt>
                <c:pt idx="3062">
                  <c:v>12</c:v>
                </c:pt>
                <c:pt idx="3063">
                  <c:v>12</c:v>
                </c:pt>
                <c:pt idx="3064">
                  <c:v>12</c:v>
                </c:pt>
                <c:pt idx="3065">
                  <c:v>12</c:v>
                </c:pt>
                <c:pt idx="3066">
                  <c:v>12</c:v>
                </c:pt>
                <c:pt idx="3067">
                  <c:v>12</c:v>
                </c:pt>
                <c:pt idx="3068">
                  <c:v>12</c:v>
                </c:pt>
                <c:pt idx="3069">
                  <c:v>12</c:v>
                </c:pt>
                <c:pt idx="3070">
                  <c:v>12</c:v>
                </c:pt>
                <c:pt idx="3071">
                  <c:v>12</c:v>
                </c:pt>
                <c:pt idx="3072">
                  <c:v>12</c:v>
                </c:pt>
                <c:pt idx="3073">
                  <c:v>12</c:v>
                </c:pt>
                <c:pt idx="3074">
                  <c:v>12</c:v>
                </c:pt>
                <c:pt idx="3075">
                  <c:v>12</c:v>
                </c:pt>
                <c:pt idx="3076">
                  <c:v>12</c:v>
                </c:pt>
                <c:pt idx="3077">
                  <c:v>12</c:v>
                </c:pt>
                <c:pt idx="3078">
                  <c:v>12</c:v>
                </c:pt>
                <c:pt idx="3079">
                  <c:v>12</c:v>
                </c:pt>
                <c:pt idx="3080">
                  <c:v>12</c:v>
                </c:pt>
                <c:pt idx="3081">
                  <c:v>12</c:v>
                </c:pt>
                <c:pt idx="3082">
                  <c:v>12</c:v>
                </c:pt>
                <c:pt idx="3083">
                  <c:v>12</c:v>
                </c:pt>
                <c:pt idx="3084">
                  <c:v>12</c:v>
                </c:pt>
                <c:pt idx="3085">
                  <c:v>12</c:v>
                </c:pt>
                <c:pt idx="3086">
                  <c:v>12</c:v>
                </c:pt>
                <c:pt idx="3087">
                  <c:v>12</c:v>
                </c:pt>
                <c:pt idx="3088">
                  <c:v>12</c:v>
                </c:pt>
                <c:pt idx="3089">
                  <c:v>12</c:v>
                </c:pt>
                <c:pt idx="3090">
                  <c:v>12</c:v>
                </c:pt>
                <c:pt idx="3091">
                  <c:v>12</c:v>
                </c:pt>
                <c:pt idx="3092">
                  <c:v>12</c:v>
                </c:pt>
                <c:pt idx="3093">
                  <c:v>12</c:v>
                </c:pt>
                <c:pt idx="3094">
                  <c:v>12</c:v>
                </c:pt>
                <c:pt idx="3095">
                  <c:v>12</c:v>
                </c:pt>
                <c:pt idx="3096">
                  <c:v>12</c:v>
                </c:pt>
                <c:pt idx="3097">
                  <c:v>12</c:v>
                </c:pt>
                <c:pt idx="3098">
                  <c:v>12</c:v>
                </c:pt>
                <c:pt idx="3099">
                  <c:v>12</c:v>
                </c:pt>
                <c:pt idx="3100">
                  <c:v>12</c:v>
                </c:pt>
                <c:pt idx="3101">
                  <c:v>12</c:v>
                </c:pt>
                <c:pt idx="3102">
                  <c:v>12</c:v>
                </c:pt>
                <c:pt idx="3103">
                  <c:v>12</c:v>
                </c:pt>
                <c:pt idx="3104">
                  <c:v>12</c:v>
                </c:pt>
                <c:pt idx="3105">
                  <c:v>12</c:v>
                </c:pt>
                <c:pt idx="3106">
                  <c:v>12</c:v>
                </c:pt>
                <c:pt idx="3107">
                  <c:v>12</c:v>
                </c:pt>
                <c:pt idx="3108">
                  <c:v>12</c:v>
                </c:pt>
                <c:pt idx="3109">
                  <c:v>12</c:v>
                </c:pt>
                <c:pt idx="3110">
                  <c:v>12</c:v>
                </c:pt>
                <c:pt idx="3111">
                  <c:v>12</c:v>
                </c:pt>
                <c:pt idx="3112">
                  <c:v>12</c:v>
                </c:pt>
                <c:pt idx="3113">
                  <c:v>12</c:v>
                </c:pt>
                <c:pt idx="3114">
                  <c:v>12</c:v>
                </c:pt>
                <c:pt idx="3115">
                  <c:v>12</c:v>
                </c:pt>
                <c:pt idx="3116">
                  <c:v>12</c:v>
                </c:pt>
                <c:pt idx="3117">
                  <c:v>12</c:v>
                </c:pt>
                <c:pt idx="3118">
                  <c:v>12</c:v>
                </c:pt>
                <c:pt idx="3119">
                  <c:v>12</c:v>
                </c:pt>
                <c:pt idx="3120">
                  <c:v>12</c:v>
                </c:pt>
                <c:pt idx="3121">
                  <c:v>12</c:v>
                </c:pt>
                <c:pt idx="3122">
                  <c:v>12</c:v>
                </c:pt>
                <c:pt idx="3123">
                  <c:v>12</c:v>
                </c:pt>
                <c:pt idx="3124">
                  <c:v>12</c:v>
                </c:pt>
                <c:pt idx="3125">
                  <c:v>12</c:v>
                </c:pt>
                <c:pt idx="3126">
                  <c:v>12</c:v>
                </c:pt>
                <c:pt idx="3127">
                  <c:v>12</c:v>
                </c:pt>
                <c:pt idx="3128">
                  <c:v>12</c:v>
                </c:pt>
                <c:pt idx="3129">
                  <c:v>12</c:v>
                </c:pt>
                <c:pt idx="3130">
                  <c:v>12</c:v>
                </c:pt>
                <c:pt idx="3131">
                  <c:v>12</c:v>
                </c:pt>
                <c:pt idx="3132">
                  <c:v>12</c:v>
                </c:pt>
                <c:pt idx="3133">
                  <c:v>12</c:v>
                </c:pt>
                <c:pt idx="3134">
                  <c:v>12</c:v>
                </c:pt>
                <c:pt idx="3135">
                  <c:v>12</c:v>
                </c:pt>
                <c:pt idx="3136">
                  <c:v>12</c:v>
                </c:pt>
                <c:pt idx="3137">
                  <c:v>12</c:v>
                </c:pt>
                <c:pt idx="3138">
                  <c:v>12</c:v>
                </c:pt>
                <c:pt idx="3139">
                  <c:v>12</c:v>
                </c:pt>
                <c:pt idx="3140">
                  <c:v>12</c:v>
                </c:pt>
                <c:pt idx="3141">
                  <c:v>12</c:v>
                </c:pt>
                <c:pt idx="3142">
                  <c:v>12</c:v>
                </c:pt>
                <c:pt idx="3143">
                  <c:v>12</c:v>
                </c:pt>
                <c:pt idx="3144">
                  <c:v>12</c:v>
                </c:pt>
                <c:pt idx="3145">
                  <c:v>12</c:v>
                </c:pt>
                <c:pt idx="3146">
                  <c:v>12</c:v>
                </c:pt>
                <c:pt idx="3147">
                  <c:v>12</c:v>
                </c:pt>
                <c:pt idx="3148">
                  <c:v>12</c:v>
                </c:pt>
                <c:pt idx="3149">
                  <c:v>12</c:v>
                </c:pt>
                <c:pt idx="3150">
                  <c:v>12</c:v>
                </c:pt>
                <c:pt idx="3151">
                  <c:v>12</c:v>
                </c:pt>
                <c:pt idx="3152">
                  <c:v>12</c:v>
                </c:pt>
                <c:pt idx="3153">
                  <c:v>12</c:v>
                </c:pt>
                <c:pt idx="3154">
                  <c:v>12</c:v>
                </c:pt>
                <c:pt idx="3155">
                  <c:v>12</c:v>
                </c:pt>
                <c:pt idx="3156">
                  <c:v>12</c:v>
                </c:pt>
                <c:pt idx="3157">
                  <c:v>12</c:v>
                </c:pt>
                <c:pt idx="3158">
                  <c:v>12</c:v>
                </c:pt>
                <c:pt idx="3159">
                  <c:v>12</c:v>
                </c:pt>
                <c:pt idx="3160">
                  <c:v>12</c:v>
                </c:pt>
                <c:pt idx="3161">
                  <c:v>12</c:v>
                </c:pt>
                <c:pt idx="3162">
                  <c:v>12</c:v>
                </c:pt>
                <c:pt idx="3163">
                  <c:v>12</c:v>
                </c:pt>
                <c:pt idx="3164">
                  <c:v>12</c:v>
                </c:pt>
                <c:pt idx="3165">
                  <c:v>12</c:v>
                </c:pt>
                <c:pt idx="3166">
                  <c:v>12</c:v>
                </c:pt>
                <c:pt idx="3167">
                  <c:v>12</c:v>
                </c:pt>
                <c:pt idx="3168">
                  <c:v>12</c:v>
                </c:pt>
                <c:pt idx="3169">
                  <c:v>12</c:v>
                </c:pt>
                <c:pt idx="3170">
                  <c:v>12</c:v>
                </c:pt>
                <c:pt idx="3171">
                  <c:v>12</c:v>
                </c:pt>
                <c:pt idx="3172">
                  <c:v>12</c:v>
                </c:pt>
                <c:pt idx="3173">
                  <c:v>12</c:v>
                </c:pt>
                <c:pt idx="3174">
                  <c:v>12</c:v>
                </c:pt>
                <c:pt idx="3175">
                  <c:v>12</c:v>
                </c:pt>
                <c:pt idx="3176">
                  <c:v>12</c:v>
                </c:pt>
                <c:pt idx="3177">
                  <c:v>12</c:v>
                </c:pt>
                <c:pt idx="3178">
                  <c:v>12</c:v>
                </c:pt>
                <c:pt idx="3179">
                  <c:v>12</c:v>
                </c:pt>
                <c:pt idx="3180">
                  <c:v>12</c:v>
                </c:pt>
                <c:pt idx="3181">
                  <c:v>12</c:v>
                </c:pt>
                <c:pt idx="3182">
                  <c:v>12</c:v>
                </c:pt>
                <c:pt idx="3183">
                  <c:v>12</c:v>
                </c:pt>
                <c:pt idx="3184">
                  <c:v>12</c:v>
                </c:pt>
                <c:pt idx="3185">
                  <c:v>12</c:v>
                </c:pt>
                <c:pt idx="3186">
                  <c:v>12</c:v>
                </c:pt>
                <c:pt idx="3187">
                  <c:v>12</c:v>
                </c:pt>
                <c:pt idx="3188">
                  <c:v>12</c:v>
                </c:pt>
                <c:pt idx="3189">
                  <c:v>12</c:v>
                </c:pt>
                <c:pt idx="3190">
                  <c:v>12</c:v>
                </c:pt>
                <c:pt idx="3191">
                  <c:v>12</c:v>
                </c:pt>
                <c:pt idx="3192">
                  <c:v>12</c:v>
                </c:pt>
                <c:pt idx="3193">
                  <c:v>12</c:v>
                </c:pt>
                <c:pt idx="3194">
                  <c:v>12</c:v>
                </c:pt>
                <c:pt idx="3195">
                  <c:v>12</c:v>
                </c:pt>
                <c:pt idx="3196">
                  <c:v>12</c:v>
                </c:pt>
                <c:pt idx="3197">
                  <c:v>12</c:v>
                </c:pt>
                <c:pt idx="3198">
                  <c:v>12</c:v>
                </c:pt>
                <c:pt idx="3199">
                  <c:v>12</c:v>
                </c:pt>
                <c:pt idx="3200">
                  <c:v>12</c:v>
                </c:pt>
                <c:pt idx="3201">
                  <c:v>12</c:v>
                </c:pt>
                <c:pt idx="3202">
                  <c:v>12</c:v>
                </c:pt>
                <c:pt idx="3203">
                  <c:v>12</c:v>
                </c:pt>
                <c:pt idx="3204">
                  <c:v>12</c:v>
                </c:pt>
                <c:pt idx="3205">
                  <c:v>12</c:v>
                </c:pt>
                <c:pt idx="3206">
                  <c:v>12</c:v>
                </c:pt>
                <c:pt idx="3207">
                  <c:v>12</c:v>
                </c:pt>
                <c:pt idx="3208">
                  <c:v>12</c:v>
                </c:pt>
                <c:pt idx="3209">
                  <c:v>12</c:v>
                </c:pt>
                <c:pt idx="3210">
                  <c:v>12</c:v>
                </c:pt>
                <c:pt idx="3211">
                  <c:v>12</c:v>
                </c:pt>
                <c:pt idx="3212">
                  <c:v>12</c:v>
                </c:pt>
                <c:pt idx="3213">
                  <c:v>12</c:v>
                </c:pt>
                <c:pt idx="3214">
                  <c:v>12</c:v>
                </c:pt>
                <c:pt idx="3215">
                  <c:v>12</c:v>
                </c:pt>
                <c:pt idx="3216">
                  <c:v>12</c:v>
                </c:pt>
                <c:pt idx="3217">
                  <c:v>12</c:v>
                </c:pt>
                <c:pt idx="3218">
                  <c:v>12</c:v>
                </c:pt>
                <c:pt idx="3219">
                  <c:v>12</c:v>
                </c:pt>
                <c:pt idx="3220">
                  <c:v>12</c:v>
                </c:pt>
                <c:pt idx="3221">
                  <c:v>12</c:v>
                </c:pt>
                <c:pt idx="3222">
                  <c:v>12</c:v>
                </c:pt>
                <c:pt idx="3223">
                  <c:v>12</c:v>
                </c:pt>
                <c:pt idx="3224">
                  <c:v>12</c:v>
                </c:pt>
                <c:pt idx="3225">
                  <c:v>12</c:v>
                </c:pt>
                <c:pt idx="3226">
                  <c:v>12</c:v>
                </c:pt>
                <c:pt idx="3227">
                  <c:v>12</c:v>
                </c:pt>
                <c:pt idx="3228">
                  <c:v>12</c:v>
                </c:pt>
                <c:pt idx="3229">
                  <c:v>12</c:v>
                </c:pt>
                <c:pt idx="3230">
                  <c:v>12</c:v>
                </c:pt>
                <c:pt idx="3231">
                  <c:v>12</c:v>
                </c:pt>
                <c:pt idx="3232">
                  <c:v>12</c:v>
                </c:pt>
                <c:pt idx="3233">
                  <c:v>12</c:v>
                </c:pt>
                <c:pt idx="3234">
                  <c:v>12</c:v>
                </c:pt>
                <c:pt idx="3235">
                  <c:v>12</c:v>
                </c:pt>
                <c:pt idx="3236">
                  <c:v>12</c:v>
                </c:pt>
                <c:pt idx="3237">
                  <c:v>12</c:v>
                </c:pt>
                <c:pt idx="3238">
                  <c:v>12</c:v>
                </c:pt>
                <c:pt idx="3239">
                  <c:v>12</c:v>
                </c:pt>
                <c:pt idx="3240">
                  <c:v>12</c:v>
                </c:pt>
                <c:pt idx="3241">
                  <c:v>12</c:v>
                </c:pt>
                <c:pt idx="3242">
                  <c:v>12</c:v>
                </c:pt>
                <c:pt idx="3243">
                  <c:v>12</c:v>
                </c:pt>
                <c:pt idx="3244">
                  <c:v>12</c:v>
                </c:pt>
                <c:pt idx="3245">
                  <c:v>12</c:v>
                </c:pt>
                <c:pt idx="3246">
                  <c:v>12</c:v>
                </c:pt>
                <c:pt idx="3247">
                  <c:v>12</c:v>
                </c:pt>
                <c:pt idx="3248">
                  <c:v>12</c:v>
                </c:pt>
                <c:pt idx="3249">
                  <c:v>12</c:v>
                </c:pt>
                <c:pt idx="3250">
                  <c:v>12</c:v>
                </c:pt>
                <c:pt idx="3251">
                  <c:v>12</c:v>
                </c:pt>
                <c:pt idx="3252">
                  <c:v>12</c:v>
                </c:pt>
                <c:pt idx="3253">
                  <c:v>12</c:v>
                </c:pt>
                <c:pt idx="3254">
                  <c:v>12</c:v>
                </c:pt>
                <c:pt idx="3255">
                  <c:v>12</c:v>
                </c:pt>
                <c:pt idx="3256">
                  <c:v>12</c:v>
                </c:pt>
                <c:pt idx="3257">
                  <c:v>12</c:v>
                </c:pt>
                <c:pt idx="3258">
                  <c:v>12</c:v>
                </c:pt>
                <c:pt idx="3259">
                  <c:v>12</c:v>
                </c:pt>
                <c:pt idx="3260">
                  <c:v>12</c:v>
                </c:pt>
                <c:pt idx="3261">
                  <c:v>12</c:v>
                </c:pt>
                <c:pt idx="3262">
                  <c:v>12</c:v>
                </c:pt>
                <c:pt idx="3263">
                  <c:v>12</c:v>
                </c:pt>
                <c:pt idx="3264">
                  <c:v>12</c:v>
                </c:pt>
                <c:pt idx="3265">
                  <c:v>12</c:v>
                </c:pt>
                <c:pt idx="3266">
                  <c:v>12</c:v>
                </c:pt>
                <c:pt idx="3267">
                  <c:v>12</c:v>
                </c:pt>
                <c:pt idx="3268">
                  <c:v>12</c:v>
                </c:pt>
                <c:pt idx="3269">
                  <c:v>12</c:v>
                </c:pt>
                <c:pt idx="3270">
                  <c:v>12</c:v>
                </c:pt>
                <c:pt idx="3271">
                  <c:v>12</c:v>
                </c:pt>
                <c:pt idx="3272">
                  <c:v>12</c:v>
                </c:pt>
                <c:pt idx="3273">
                  <c:v>12</c:v>
                </c:pt>
                <c:pt idx="3274">
                  <c:v>12</c:v>
                </c:pt>
                <c:pt idx="3275">
                  <c:v>12</c:v>
                </c:pt>
                <c:pt idx="3276">
                  <c:v>12</c:v>
                </c:pt>
                <c:pt idx="3277">
                  <c:v>12</c:v>
                </c:pt>
                <c:pt idx="3278">
                  <c:v>12</c:v>
                </c:pt>
                <c:pt idx="3279">
                  <c:v>12</c:v>
                </c:pt>
                <c:pt idx="3280">
                  <c:v>12</c:v>
                </c:pt>
                <c:pt idx="3281">
                  <c:v>12</c:v>
                </c:pt>
                <c:pt idx="3282">
                  <c:v>12</c:v>
                </c:pt>
                <c:pt idx="3283">
                  <c:v>12</c:v>
                </c:pt>
                <c:pt idx="3284">
                  <c:v>12</c:v>
                </c:pt>
                <c:pt idx="3285">
                  <c:v>12</c:v>
                </c:pt>
                <c:pt idx="3286">
                  <c:v>12</c:v>
                </c:pt>
                <c:pt idx="3287">
                  <c:v>12</c:v>
                </c:pt>
                <c:pt idx="3288">
                  <c:v>12</c:v>
                </c:pt>
                <c:pt idx="3289">
                  <c:v>12</c:v>
                </c:pt>
                <c:pt idx="3290">
                  <c:v>12</c:v>
                </c:pt>
                <c:pt idx="3291">
                  <c:v>12</c:v>
                </c:pt>
                <c:pt idx="3292">
                  <c:v>12</c:v>
                </c:pt>
                <c:pt idx="3293">
                  <c:v>12</c:v>
                </c:pt>
                <c:pt idx="3294">
                  <c:v>12</c:v>
                </c:pt>
                <c:pt idx="3295">
                  <c:v>12</c:v>
                </c:pt>
                <c:pt idx="3296">
                  <c:v>12</c:v>
                </c:pt>
                <c:pt idx="3297">
                  <c:v>12</c:v>
                </c:pt>
                <c:pt idx="3298">
                  <c:v>12</c:v>
                </c:pt>
                <c:pt idx="3299">
                  <c:v>12</c:v>
                </c:pt>
                <c:pt idx="3300">
                  <c:v>12</c:v>
                </c:pt>
                <c:pt idx="3301">
                  <c:v>12</c:v>
                </c:pt>
                <c:pt idx="3302">
                  <c:v>12</c:v>
                </c:pt>
                <c:pt idx="3303">
                  <c:v>12</c:v>
                </c:pt>
                <c:pt idx="3304">
                  <c:v>12</c:v>
                </c:pt>
                <c:pt idx="3305">
                  <c:v>12</c:v>
                </c:pt>
                <c:pt idx="3306">
                  <c:v>12</c:v>
                </c:pt>
                <c:pt idx="3307">
                  <c:v>12</c:v>
                </c:pt>
                <c:pt idx="3308">
                  <c:v>12</c:v>
                </c:pt>
                <c:pt idx="3309">
                  <c:v>12</c:v>
                </c:pt>
                <c:pt idx="3310">
                  <c:v>12</c:v>
                </c:pt>
                <c:pt idx="3311">
                  <c:v>12</c:v>
                </c:pt>
                <c:pt idx="3312">
                  <c:v>12</c:v>
                </c:pt>
                <c:pt idx="3313">
                  <c:v>12</c:v>
                </c:pt>
                <c:pt idx="3314">
                  <c:v>12</c:v>
                </c:pt>
                <c:pt idx="3315">
                  <c:v>12</c:v>
                </c:pt>
                <c:pt idx="3316">
                  <c:v>12</c:v>
                </c:pt>
                <c:pt idx="3317">
                  <c:v>12</c:v>
                </c:pt>
                <c:pt idx="3318">
                  <c:v>12</c:v>
                </c:pt>
                <c:pt idx="3319">
                  <c:v>12</c:v>
                </c:pt>
                <c:pt idx="3320">
                  <c:v>12</c:v>
                </c:pt>
                <c:pt idx="3321">
                  <c:v>12</c:v>
                </c:pt>
                <c:pt idx="3322">
                  <c:v>12</c:v>
                </c:pt>
                <c:pt idx="3323">
                  <c:v>12</c:v>
                </c:pt>
                <c:pt idx="3324">
                  <c:v>12</c:v>
                </c:pt>
                <c:pt idx="3325">
                  <c:v>12</c:v>
                </c:pt>
                <c:pt idx="3326">
                  <c:v>12</c:v>
                </c:pt>
                <c:pt idx="3327">
                  <c:v>12</c:v>
                </c:pt>
                <c:pt idx="3328">
                  <c:v>12</c:v>
                </c:pt>
                <c:pt idx="3329">
                  <c:v>12</c:v>
                </c:pt>
                <c:pt idx="3330">
                  <c:v>12</c:v>
                </c:pt>
                <c:pt idx="3331">
                  <c:v>12</c:v>
                </c:pt>
                <c:pt idx="3332">
                  <c:v>12</c:v>
                </c:pt>
                <c:pt idx="3333">
                  <c:v>12</c:v>
                </c:pt>
                <c:pt idx="3334">
                  <c:v>12</c:v>
                </c:pt>
                <c:pt idx="3335">
                  <c:v>12</c:v>
                </c:pt>
                <c:pt idx="3336">
                  <c:v>12</c:v>
                </c:pt>
                <c:pt idx="3337">
                  <c:v>12</c:v>
                </c:pt>
                <c:pt idx="3338">
                  <c:v>12</c:v>
                </c:pt>
                <c:pt idx="3339">
                  <c:v>12</c:v>
                </c:pt>
                <c:pt idx="3340">
                  <c:v>12</c:v>
                </c:pt>
                <c:pt idx="3341">
                  <c:v>12</c:v>
                </c:pt>
                <c:pt idx="3342">
                  <c:v>12</c:v>
                </c:pt>
                <c:pt idx="3343">
                  <c:v>12</c:v>
                </c:pt>
                <c:pt idx="3344">
                  <c:v>12</c:v>
                </c:pt>
                <c:pt idx="3345">
                  <c:v>12</c:v>
                </c:pt>
                <c:pt idx="3346">
                  <c:v>12</c:v>
                </c:pt>
                <c:pt idx="3347">
                  <c:v>12</c:v>
                </c:pt>
                <c:pt idx="3348">
                  <c:v>12</c:v>
                </c:pt>
                <c:pt idx="3349">
                  <c:v>12</c:v>
                </c:pt>
                <c:pt idx="3350">
                  <c:v>12</c:v>
                </c:pt>
                <c:pt idx="3351">
                  <c:v>12</c:v>
                </c:pt>
                <c:pt idx="3352">
                  <c:v>12</c:v>
                </c:pt>
                <c:pt idx="3353">
                  <c:v>12</c:v>
                </c:pt>
                <c:pt idx="3354">
                  <c:v>12</c:v>
                </c:pt>
                <c:pt idx="3355">
                  <c:v>12</c:v>
                </c:pt>
                <c:pt idx="3356">
                  <c:v>12</c:v>
                </c:pt>
                <c:pt idx="3357">
                  <c:v>12</c:v>
                </c:pt>
                <c:pt idx="3358">
                  <c:v>12</c:v>
                </c:pt>
                <c:pt idx="3359">
                  <c:v>12</c:v>
                </c:pt>
                <c:pt idx="3360">
                  <c:v>12</c:v>
                </c:pt>
                <c:pt idx="3361">
                  <c:v>12</c:v>
                </c:pt>
                <c:pt idx="3362">
                  <c:v>12</c:v>
                </c:pt>
                <c:pt idx="3363">
                  <c:v>12</c:v>
                </c:pt>
                <c:pt idx="3364">
                  <c:v>12</c:v>
                </c:pt>
                <c:pt idx="3365">
                  <c:v>12</c:v>
                </c:pt>
                <c:pt idx="3366">
                  <c:v>12</c:v>
                </c:pt>
                <c:pt idx="3367">
                  <c:v>12</c:v>
                </c:pt>
                <c:pt idx="3368">
                  <c:v>12</c:v>
                </c:pt>
                <c:pt idx="3369">
                  <c:v>12</c:v>
                </c:pt>
                <c:pt idx="3370">
                  <c:v>12</c:v>
                </c:pt>
                <c:pt idx="3371">
                  <c:v>12</c:v>
                </c:pt>
                <c:pt idx="3372">
                  <c:v>12</c:v>
                </c:pt>
                <c:pt idx="3373">
                  <c:v>12</c:v>
                </c:pt>
                <c:pt idx="3374">
                  <c:v>12</c:v>
                </c:pt>
                <c:pt idx="3375">
                  <c:v>12</c:v>
                </c:pt>
                <c:pt idx="3376">
                  <c:v>12</c:v>
                </c:pt>
                <c:pt idx="3377">
                  <c:v>12</c:v>
                </c:pt>
                <c:pt idx="3378">
                  <c:v>12</c:v>
                </c:pt>
                <c:pt idx="3379">
                  <c:v>12</c:v>
                </c:pt>
                <c:pt idx="3380">
                  <c:v>12</c:v>
                </c:pt>
                <c:pt idx="3381">
                  <c:v>12</c:v>
                </c:pt>
                <c:pt idx="3382">
                  <c:v>12</c:v>
                </c:pt>
                <c:pt idx="3383">
                  <c:v>12</c:v>
                </c:pt>
                <c:pt idx="3384">
                  <c:v>12</c:v>
                </c:pt>
                <c:pt idx="3385">
                  <c:v>12</c:v>
                </c:pt>
                <c:pt idx="3386">
                  <c:v>12</c:v>
                </c:pt>
                <c:pt idx="3387">
                  <c:v>12</c:v>
                </c:pt>
                <c:pt idx="3388">
                  <c:v>12</c:v>
                </c:pt>
                <c:pt idx="3389">
                  <c:v>12</c:v>
                </c:pt>
                <c:pt idx="3390">
                  <c:v>12</c:v>
                </c:pt>
                <c:pt idx="3391">
                  <c:v>12</c:v>
                </c:pt>
                <c:pt idx="3392">
                  <c:v>12</c:v>
                </c:pt>
                <c:pt idx="3393">
                  <c:v>12</c:v>
                </c:pt>
                <c:pt idx="3394">
                  <c:v>12</c:v>
                </c:pt>
                <c:pt idx="3395">
                  <c:v>12</c:v>
                </c:pt>
                <c:pt idx="3396">
                  <c:v>12</c:v>
                </c:pt>
                <c:pt idx="3397">
                  <c:v>12</c:v>
                </c:pt>
                <c:pt idx="3398">
                  <c:v>12</c:v>
                </c:pt>
                <c:pt idx="3399">
                  <c:v>12</c:v>
                </c:pt>
                <c:pt idx="3400">
                  <c:v>12</c:v>
                </c:pt>
                <c:pt idx="3401">
                  <c:v>12</c:v>
                </c:pt>
                <c:pt idx="3402">
                  <c:v>12</c:v>
                </c:pt>
                <c:pt idx="3403">
                  <c:v>12</c:v>
                </c:pt>
                <c:pt idx="3404">
                  <c:v>12</c:v>
                </c:pt>
                <c:pt idx="3405">
                  <c:v>12</c:v>
                </c:pt>
                <c:pt idx="3406">
                  <c:v>12</c:v>
                </c:pt>
                <c:pt idx="3407">
                  <c:v>12</c:v>
                </c:pt>
                <c:pt idx="3408">
                  <c:v>12</c:v>
                </c:pt>
                <c:pt idx="3409">
                  <c:v>12</c:v>
                </c:pt>
                <c:pt idx="3410">
                  <c:v>12</c:v>
                </c:pt>
                <c:pt idx="3411">
                  <c:v>12</c:v>
                </c:pt>
                <c:pt idx="3412">
                  <c:v>12</c:v>
                </c:pt>
                <c:pt idx="3413">
                  <c:v>12</c:v>
                </c:pt>
                <c:pt idx="3414">
                  <c:v>12</c:v>
                </c:pt>
                <c:pt idx="3415">
                  <c:v>12</c:v>
                </c:pt>
                <c:pt idx="3416">
                  <c:v>12</c:v>
                </c:pt>
                <c:pt idx="3417">
                  <c:v>12</c:v>
                </c:pt>
                <c:pt idx="3418">
                  <c:v>12</c:v>
                </c:pt>
                <c:pt idx="3419">
                  <c:v>12</c:v>
                </c:pt>
                <c:pt idx="3420">
                  <c:v>12</c:v>
                </c:pt>
                <c:pt idx="3421">
                  <c:v>12</c:v>
                </c:pt>
                <c:pt idx="3422">
                  <c:v>12</c:v>
                </c:pt>
                <c:pt idx="3423">
                  <c:v>12</c:v>
                </c:pt>
                <c:pt idx="3424">
                  <c:v>12</c:v>
                </c:pt>
                <c:pt idx="3425">
                  <c:v>12</c:v>
                </c:pt>
                <c:pt idx="3426">
                  <c:v>12</c:v>
                </c:pt>
                <c:pt idx="3427">
                  <c:v>12</c:v>
                </c:pt>
                <c:pt idx="3428">
                  <c:v>12</c:v>
                </c:pt>
                <c:pt idx="3429">
                  <c:v>12</c:v>
                </c:pt>
                <c:pt idx="3430">
                  <c:v>12</c:v>
                </c:pt>
                <c:pt idx="3431">
                  <c:v>12</c:v>
                </c:pt>
                <c:pt idx="3432">
                  <c:v>12</c:v>
                </c:pt>
                <c:pt idx="3433">
                  <c:v>12</c:v>
                </c:pt>
                <c:pt idx="3434">
                  <c:v>12</c:v>
                </c:pt>
                <c:pt idx="3435">
                  <c:v>12</c:v>
                </c:pt>
                <c:pt idx="3436">
                  <c:v>12</c:v>
                </c:pt>
                <c:pt idx="3437">
                  <c:v>12</c:v>
                </c:pt>
                <c:pt idx="3438">
                  <c:v>12</c:v>
                </c:pt>
                <c:pt idx="3439">
                  <c:v>12</c:v>
                </c:pt>
                <c:pt idx="3440">
                  <c:v>12</c:v>
                </c:pt>
                <c:pt idx="3441">
                  <c:v>12</c:v>
                </c:pt>
                <c:pt idx="3442">
                  <c:v>12</c:v>
                </c:pt>
                <c:pt idx="3443">
                  <c:v>12</c:v>
                </c:pt>
                <c:pt idx="3444">
                  <c:v>12</c:v>
                </c:pt>
                <c:pt idx="3445">
                  <c:v>12</c:v>
                </c:pt>
                <c:pt idx="3446">
                  <c:v>12</c:v>
                </c:pt>
                <c:pt idx="3447">
                  <c:v>12</c:v>
                </c:pt>
                <c:pt idx="3448">
                  <c:v>12</c:v>
                </c:pt>
                <c:pt idx="3449">
                  <c:v>12</c:v>
                </c:pt>
                <c:pt idx="3450">
                  <c:v>12</c:v>
                </c:pt>
                <c:pt idx="3451">
                  <c:v>12</c:v>
                </c:pt>
                <c:pt idx="3452">
                  <c:v>12</c:v>
                </c:pt>
                <c:pt idx="3453">
                  <c:v>12</c:v>
                </c:pt>
                <c:pt idx="3454">
                  <c:v>12</c:v>
                </c:pt>
                <c:pt idx="3455">
                  <c:v>12</c:v>
                </c:pt>
                <c:pt idx="3456">
                  <c:v>12</c:v>
                </c:pt>
                <c:pt idx="3457">
                  <c:v>12</c:v>
                </c:pt>
                <c:pt idx="3458">
                  <c:v>12</c:v>
                </c:pt>
                <c:pt idx="3459">
                  <c:v>12</c:v>
                </c:pt>
                <c:pt idx="3460">
                  <c:v>12</c:v>
                </c:pt>
                <c:pt idx="3461">
                  <c:v>12</c:v>
                </c:pt>
                <c:pt idx="3462">
                  <c:v>12</c:v>
                </c:pt>
                <c:pt idx="3463">
                  <c:v>12</c:v>
                </c:pt>
                <c:pt idx="3464">
                  <c:v>12</c:v>
                </c:pt>
                <c:pt idx="3465">
                  <c:v>12</c:v>
                </c:pt>
                <c:pt idx="3466">
                  <c:v>12</c:v>
                </c:pt>
                <c:pt idx="3467">
                  <c:v>12</c:v>
                </c:pt>
                <c:pt idx="3468">
                  <c:v>12</c:v>
                </c:pt>
                <c:pt idx="3469">
                  <c:v>12</c:v>
                </c:pt>
                <c:pt idx="3470">
                  <c:v>12</c:v>
                </c:pt>
                <c:pt idx="3471">
                  <c:v>12</c:v>
                </c:pt>
                <c:pt idx="3472">
                  <c:v>12</c:v>
                </c:pt>
                <c:pt idx="3473">
                  <c:v>12</c:v>
                </c:pt>
                <c:pt idx="3474">
                  <c:v>12</c:v>
                </c:pt>
                <c:pt idx="3475">
                  <c:v>12</c:v>
                </c:pt>
                <c:pt idx="3476">
                  <c:v>12</c:v>
                </c:pt>
                <c:pt idx="3477">
                  <c:v>12</c:v>
                </c:pt>
                <c:pt idx="3478">
                  <c:v>12</c:v>
                </c:pt>
                <c:pt idx="3479">
                  <c:v>12</c:v>
                </c:pt>
                <c:pt idx="3480">
                  <c:v>12</c:v>
                </c:pt>
                <c:pt idx="3481">
                  <c:v>12</c:v>
                </c:pt>
                <c:pt idx="3482">
                  <c:v>12</c:v>
                </c:pt>
                <c:pt idx="3483">
                  <c:v>12</c:v>
                </c:pt>
                <c:pt idx="3484">
                  <c:v>12</c:v>
                </c:pt>
                <c:pt idx="3485">
                  <c:v>12</c:v>
                </c:pt>
                <c:pt idx="3486">
                  <c:v>12</c:v>
                </c:pt>
                <c:pt idx="3487">
                  <c:v>12</c:v>
                </c:pt>
                <c:pt idx="3488">
                  <c:v>12</c:v>
                </c:pt>
                <c:pt idx="3489">
                  <c:v>12</c:v>
                </c:pt>
                <c:pt idx="3490">
                  <c:v>12</c:v>
                </c:pt>
                <c:pt idx="3491">
                  <c:v>12</c:v>
                </c:pt>
                <c:pt idx="3492">
                  <c:v>12</c:v>
                </c:pt>
                <c:pt idx="3493">
                  <c:v>12</c:v>
                </c:pt>
                <c:pt idx="3494">
                  <c:v>12</c:v>
                </c:pt>
                <c:pt idx="3495">
                  <c:v>12</c:v>
                </c:pt>
                <c:pt idx="3496">
                  <c:v>12</c:v>
                </c:pt>
                <c:pt idx="3497">
                  <c:v>12</c:v>
                </c:pt>
                <c:pt idx="3498">
                  <c:v>12</c:v>
                </c:pt>
                <c:pt idx="3499">
                  <c:v>12</c:v>
                </c:pt>
                <c:pt idx="3500">
                  <c:v>12</c:v>
                </c:pt>
                <c:pt idx="3501">
                  <c:v>12</c:v>
                </c:pt>
                <c:pt idx="3502">
                  <c:v>12</c:v>
                </c:pt>
                <c:pt idx="3503">
                  <c:v>12</c:v>
                </c:pt>
                <c:pt idx="3504">
                  <c:v>12</c:v>
                </c:pt>
                <c:pt idx="3505">
                  <c:v>12</c:v>
                </c:pt>
                <c:pt idx="3506">
                  <c:v>12</c:v>
                </c:pt>
                <c:pt idx="3507">
                  <c:v>12</c:v>
                </c:pt>
                <c:pt idx="3508">
                  <c:v>12</c:v>
                </c:pt>
                <c:pt idx="3509">
                  <c:v>12</c:v>
                </c:pt>
                <c:pt idx="3510">
                  <c:v>12</c:v>
                </c:pt>
                <c:pt idx="3511">
                  <c:v>12</c:v>
                </c:pt>
                <c:pt idx="3512">
                  <c:v>12</c:v>
                </c:pt>
                <c:pt idx="3513">
                  <c:v>12</c:v>
                </c:pt>
                <c:pt idx="3514">
                  <c:v>12</c:v>
                </c:pt>
                <c:pt idx="3515">
                  <c:v>12</c:v>
                </c:pt>
                <c:pt idx="3516">
                  <c:v>12</c:v>
                </c:pt>
                <c:pt idx="3517">
                  <c:v>12</c:v>
                </c:pt>
                <c:pt idx="3518">
                  <c:v>12</c:v>
                </c:pt>
                <c:pt idx="3519">
                  <c:v>12</c:v>
                </c:pt>
                <c:pt idx="3520">
                  <c:v>12</c:v>
                </c:pt>
                <c:pt idx="3521">
                  <c:v>12</c:v>
                </c:pt>
                <c:pt idx="3522">
                  <c:v>12</c:v>
                </c:pt>
                <c:pt idx="3523">
                  <c:v>12</c:v>
                </c:pt>
                <c:pt idx="3524">
                  <c:v>12</c:v>
                </c:pt>
                <c:pt idx="3525">
                  <c:v>12</c:v>
                </c:pt>
                <c:pt idx="3526">
                  <c:v>12</c:v>
                </c:pt>
                <c:pt idx="3527">
                  <c:v>12</c:v>
                </c:pt>
                <c:pt idx="3528">
                  <c:v>12</c:v>
                </c:pt>
                <c:pt idx="3529">
                  <c:v>12</c:v>
                </c:pt>
                <c:pt idx="3530">
                  <c:v>12</c:v>
                </c:pt>
                <c:pt idx="3531">
                  <c:v>12</c:v>
                </c:pt>
                <c:pt idx="3532">
                  <c:v>12</c:v>
                </c:pt>
                <c:pt idx="3533">
                  <c:v>12</c:v>
                </c:pt>
                <c:pt idx="3534">
                  <c:v>12</c:v>
                </c:pt>
                <c:pt idx="3535">
                  <c:v>12</c:v>
                </c:pt>
                <c:pt idx="3536">
                  <c:v>12</c:v>
                </c:pt>
                <c:pt idx="3537">
                  <c:v>12</c:v>
                </c:pt>
                <c:pt idx="3538">
                  <c:v>12</c:v>
                </c:pt>
                <c:pt idx="3539">
                  <c:v>12</c:v>
                </c:pt>
                <c:pt idx="3540">
                  <c:v>12</c:v>
                </c:pt>
                <c:pt idx="3541">
                  <c:v>12</c:v>
                </c:pt>
                <c:pt idx="3542">
                  <c:v>12</c:v>
                </c:pt>
                <c:pt idx="3543">
                  <c:v>12</c:v>
                </c:pt>
                <c:pt idx="3544">
                  <c:v>12</c:v>
                </c:pt>
                <c:pt idx="3545">
                  <c:v>12</c:v>
                </c:pt>
                <c:pt idx="3546">
                  <c:v>12</c:v>
                </c:pt>
                <c:pt idx="3547">
                  <c:v>12</c:v>
                </c:pt>
                <c:pt idx="3548">
                  <c:v>12</c:v>
                </c:pt>
                <c:pt idx="3549">
                  <c:v>12</c:v>
                </c:pt>
                <c:pt idx="3550">
                  <c:v>12</c:v>
                </c:pt>
                <c:pt idx="3551">
                  <c:v>12</c:v>
                </c:pt>
                <c:pt idx="3552">
                  <c:v>12</c:v>
                </c:pt>
                <c:pt idx="3553">
                  <c:v>12</c:v>
                </c:pt>
                <c:pt idx="3554">
                  <c:v>12</c:v>
                </c:pt>
                <c:pt idx="3555">
                  <c:v>12</c:v>
                </c:pt>
                <c:pt idx="3556">
                  <c:v>12</c:v>
                </c:pt>
                <c:pt idx="3557">
                  <c:v>12</c:v>
                </c:pt>
                <c:pt idx="3558">
                  <c:v>12</c:v>
                </c:pt>
                <c:pt idx="3559">
                  <c:v>12</c:v>
                </c:pt>
                <c:pt idx="3560">
                  <c:v>12</c:v>
                </c:pt>
                <c:pt idx="3561">
                  <c:v>12</c:v>
                </c:pt>
                <c:pt idx="3562">
                  <c:v>12</c:v>
                </c:pt>
                <c:pt idx="3563">
                  <c:v>12</c:v>
                </c:pt>
                <c:pt idx="3564">
                  <c:v>12</c:v>
                </c:pt>
                <c:pt idx="3565">
                  <c:v>12</c:v>
                </c:pt>
                <c:pt idx="3566">
                  <c:v>12</c:v>
                </c:pt>
                <c:pt idx="3567">
                  <c:v>12</c:v>
                </c:pt>
                <c:pt idx="3568">
                  <c:v>12</c:v>
                </c:pt>
                <c:pt idx="3569">
                  <c:v>12</c:v>
                </c:pt>
                <c:pt idx="3570">
                  <c:v>12</c:v>
                </c:pt>
                <c:pt idx="3571">
                  <c:v>12</c:v>
                </c:pt>
                <c:pt idx="3572">
                  <c:v>12</c:v>
                </c:pt>
                <c:pt idx="3573">
                  <c:v>12</c:v>
                </c:pt>
                <c:pt idx="3574">
                  <c:v>12</c:v>
                </c:pt>
                <c:pt idx="3575">
                  <c:v>12</c:v>
                </c:pt>
                <c:pt idx="3576">
                  <c:v>12</c:v>
                </c:pt>
                <c:pt idx="3577">
                  <c:v>12</c:v>
                </c:pt>
                <c:pt idx="3578">
                  <c:v>12</c:v>
                </c:pt>
                <c:pt idx="3579">
                  <c:v>12</c:v>
                </c:pt>
                <c:pt idx="3580">
                  <c:v>12</c:v>
                </c:pt>
                <c:pt idx="3581">
                  <c:v>12</c:v>
                </c:pt>
                <c:pt idx="3582">
                  <c:v>12</c:v>
                </c:pt>
                <c:pt idx="3583">
                  <c:v>12</c:v>
                </c:pt>
                <c:pt idx="3584">
                  <c:v>12</c:v>
                </c:pt>
                <c:pt idx="3585">
                  <c:v>12</c:v>
                </c:pt>
                <c:pt idx="3586">
                  <c:v>12</c:v>
                </c:pt>
                <c:pt idx="3587">
                  <c:v>12</c:v>
                </c:pt>
                <c:pt idx="3588">
                  <c:v>12</c:v>
                </c:pt>
                <c:pt idx="3589">
                  <c:v>12</c:v>
                </c:pt>
                <c:pt idx="3590">
                  <c:v>12</c:v>
                </c:pt>
                <c:pt idx="3591">
                  <c:v>12</c:v>
                </c:pt>
                <c:pt idx="3592">
                  <c:v>12</c:v>
                </c:pt>
                <c:pt idx="3593">
                  <c:v>12</c:v>
                </c:pt>
                <c:pt idx="3594">
                  <c:v>12</c:v>
                </c:pt>
                <c:pt idx="3595">
                  <c:v>12</c:v>
                </c:pt>
                <c:pt idx="3596">
                  <c:v>12</c:v>
                </c:pt>
                <c:pt idx="3597">
                  <c:v>12</c:v>
                </c:pt>
                <c:pt idx="3598">
                  <c:v>12</c:v>
                </c:pt>
                <c:pt idx="3599">
                  <c:v>12</c:v>
                </c:pt>
                <c:pt idx="3600">
                  <c:v>12</c:v>
                </c:pt>
                <c:pt idx="3601">
                  <c:v>12</c:v>
                </c:pt>
                <c:pt idx="3602">
                  <c:v>12</c:v>
                </c:pt>
                <c:pt idx="3603">
                  <c:v>12</c:v>
                </c:pt>
                <c:pt idx="3604">
                  <c:v>12</c:v>
                </c:pt>
                <c:pt idx="3605">
                  <c:v>12</c:v>
                </c:pt>
                <c:pt idx="3606">
                  <c:v>12</c:v>
                </c:pt>
                <c:pt idx="3607">
                  <c:v>12</c:v>
                </c:pt>
                <c:pt idx="3608">
                  <c:v>12</c:v>
                </c:pt>
                <c:pt idx="3609">
                  <c:v>12</c:v>
                </c:pt>
                <c:pt idx="3610">
                  <c:v>12</c:v>
                </c:pt>
                <c:pt idx="3611">
                  <c:v>12</c:v>
                </c:pt>
                <c:pt idx="3612">
                  <c:v>12</c:v>
                </c:pt>
                <c:pt idx="3613">
                  <c:v>12</c:v>
                </c:pt>
                <c:pt idx="3614">
                  <c:v>12</c:v>
                </c:pt>
                <c:pt idx="3615">
                  <c:v>12</c:v>
                </c:pt>
                <c:pt idx="3616">
                  <c:v>12</c:v>
                </c:pt>
                <c:pt idx="3617">
                  <c:v>12</c:v>
                </c:pt>
                <c:pt idx="3618">
                  <c:v>12</c:v>
                </c:pt>
                <c:pt idx="3619">
                  <c:v>12</c:v>
                </c:pt>
                <c:pt idx="3620">
                  <c:v>12</c:v>
                </c:pt>
                <c:pt idx="3621">
                  <c:v>12</c:v>
                </c:pt>
                <c:pt idx="3622">
                  <c:v>12</c:v>
                </c:pt>
                <c:pt idx="3623">
                  <c:v>12</c:v>
                </c:pt>
                <c:pt idx="3624">
                  <c:v>12</c:v>
                </c:pt>
                <c:pt idx="3625">
                  <c:v>12</c:v>
                </c:pt>
                <c:pt idx="3626">
                  <c:v>12</c:v>
                </c:pt>
                <c:pt idx="3627">
                  <c:v>12</c:v>
                </c:pt>
                <c:pt idx="3628">
                  <c:v>12</c:v>
                </c:pt>
                <c:pt idx="3629">
                  <c:v>12</c:v>
                </c:pt>
                <c:pt idx="3630">
                  <c:v>12</c:v>
                </c:pt>
                <c:pt idx="3631">
                  <c:v>12</c:v>
                </c:pt>
                <c:pt idx="3632">
                  <c:v>12</c:v>
                </c:pt>
                <c:pt idx="3633">
                  <c:v>12</c:v>
                </c:pt>
                <c:pt idx="3634">
                  <c:v>12</c:v>
                </c:pt>
                <c:pt idx="3635">
                  <c:v>12</c:v>
                </c:pt>
                <c:pt idx="3636">
                  <c:v>12</c:v>
                </c:pt>
                <c:pt idx="3637">
                  <c:v>12</c:v>
                </c:pt>
                <c:pt idx="3638">
                  <c:v>12</c:v>
                </c:pt>
                <c:pt idx="3639">
                  <c:v>12</c:v>
                </c:pt>
                <c:pt idx="3640">
                  <c:v>12</c:v>
                </c:pt>
                <c:pt idx="3641">
                  <c:v>12</c:v>
                </c:pt>
                <c:pt idx="3642">
                  <c:v>12</c:v>
                </c:pt>
                <c:pt idx="3643">
                  <c:v>12</c:v>
                </c:pt>
                <c:pt idx="3644">
                  <c:v>12</c:v>
                </c:pt>
                <c:pt idx="3645">
                  <c:v>12</c:v>
                </c:pt>
                <c:pt idx="3646">
                  <c:v>12</c:v>
                </c:pt>
                <c:pt idx="3647">
                  <c:v>12</c:v>
                </c:pt>
                <c:pt idx="3648">
                  <c:v>12</c:v>
                </c:pt>
                <c:pt idx="3649">
                  <c:v>12</c:v>
                </c:pt>
                <c:pt idx="3650">
                  <c:v>12</c:v>
                </c:pt>
                <c:pt idx="3651">
                  <c:v>12</c:v>
                </c:pt>
                <c:pt idx="3652">
                  <c:v>12</c:v>
                </c:pt>
                <c:pt idx="3653">
                  <c:v>12</c:v>
                </c:pt>
                <c:pt idx="3654">
                  <c:v>12</c:v>
                </c:pt>
                <c:pt idx="3655">
                  <c:v>12</c:v>
                </c:pt>
                <c:pt idx="3656">
                  <c:v>12</c:v>
                </c:pt>
                <c:pt idx="3657">
                  <c:v>12</c:v>
                </c:pt>
                <c:pt idx="3658">
                  <c:v>12</c:v>
                </c:pt>
                <c:pt idx="3659">
                  <c:v>12</c:v>
                </c:pt>
                <c:pt idx="3660">
                  <c:v>12</c:v>
                </c:pt>
                <c:pt idx="3661">
                  <c:v>12</c:v>
                </c:pt>
                <c:pt idx="3662">
                  <c:v>12</c:v>
                </c:pt>
                <c:pt idx="3663">
                  <c:v>12</c:v>
                </c:pt>
                <c:pt idx="3664">
                  <c:v>12</c:v>
                </c:pt>
                <c:pt idx="3665">
                  <c:v>12</c:v>
                </c:pt>
                <c:pt idx="3666">
                  <c:v>12</c:v>
                </c:pt>
                <c:pt idx="3667">
                  <c:v>12</c:v>
                </c:pt>
                <c:pt idx="3668">
                  <c:v>12</c:v>
                </c:pt>
                <c:pt idx="3669">
                  <c:v>12</c:v>
                </c:pt>
                <c:pt idx="3670">
                  <c:v>12</c:v>
                </c:pt>
                <c:pt idx="3671">
                  <c:v>12</c:v>
                </c:pt>
                <c:pt idx="3672">
                  <c:v>12</c:v>
                </c:pt>
                <c:pt idx="3673">
                  <c:v>12</c:v>
                </c:pt>
                <c:pt idx="3674">
                  <c:v>12</c:v>
                </c:pt>
                <c:pt idx="3675">
                  <c:v>12</c:v>
                </c:pt>
                <c:pt idx="3676">
                  <c:v>12</c:v>
                </c:pt>
                <c:pt idx="3677">
                  <c:v>12</c:v>
                </c:pt>
                <c:pt idx="3678">
                  <c:v>12</c:v>
                </c:pt>
                <c:pt idx="3679">
                  <c:v>12</c:v>
                </c:pt>
                <c:pt idx="3680">
                  <c:v>12</c:v>
                </c:pt>
                <c:pt idx="3681">
                  <c:v>12</c:v>
                </c:pt>
                <c:pt idx="3682">
                  <c:v>12</c:v>
                </c:pt>
                <c:pt idx="3683">
                  <c:v>12</c:v>
                </c:pt>
                <c:pt idx="3684">
                  <c:v>12</c:v>
                </c:pt>
                <c:pt idx="3685">
                  <c:v>12</c:v>
                </c:pt>
                <c:pt idx="3686">
                  <c:v>12</c:v>
                </c:pt>
                <c:pt idx="3687">
                  <c:v>12</c:v>
                </c:pt>
                <c:pt idx="3688">
                  <c:v>12</c:v>
                </c:pt>
                <c:pt idx="3689">
                  <c:v>12</c:v>
                </c:pt>
                <c:pt idx="3690">
                  <c:v>12</c:v>
                </c:pt>
                <c:pt idx="3691">
                  <c:v>12</c:v>
                </c:pt>
                <c:pt idx="3692">
                  <c:v>12</c:v>
                </c:pt>
                <c:pt idx="3693">
                  <c:v>12</c:v>
                </c:pt>
                <c:pt idx="3694">
                  <c:v>12</c:v>
                </c:pt>
                <c:pt idx="3695">
                  <c:v>12</c:v>
                </c:pt>
                <c:pt idx="3696">
                  <c:v>12</c:v>
                </c:pt>
                <c:pt idx="3697">
                  <c:v>12</c:v>
                </c:pt>
                <c:pt idx="3698">
                  <c:v>12</c:v>
                </c:pt>
                <c:pt idx="3699">
                  <c:v>12</c:v>
                </c:pt>
                <c:pt idx="3700">
                  <c:v>12</c:v>
                </c:pt>
                <c:pt idx="3701">
                  <c:v>12</c:v>
                </c:pt>
                <c:pt idx="3702">
                  <c:v>12</c:v>
                </c:pt>
                <c:pt idx="3703">
                  <c:v>12</c:v>
                </c:pt>
                <c:pt idx="3704">
                  <c:v>12</c:v>
                </c:pt>
                <c:pt idx="3705">
                  <c:v>12</c:v>
                </c:pt>
                <c:pt idx="3706">
                  <c:v>12</c:v>
                </c:pt>
                <c:pt idx="3707">
                  <c:v>12</c:v>
                </c:pt>
                <c:pt idx="3708">
                  <c:v>12</c:v>
                </c:pt>
                <c:pt idx="3709">
                  <c:v>12</c:v>
                </c:pt>
                <c:pt idx="3710">
                  <c:v>12</c:v>
                </c:pt>
                <c:pt idx="3711">
                  <c:v>12</c:v>
                </c:pt>
                <c:pt idx="3712">
                  <c:v>12</c:v>
                </c:pt>
                <c:pt idx="3713">
                  <c:v>12</c:v>
                </c:pt>
                <c:pt idx="3714">
                  <c:v>12</c:v>
                </c:pt>
                <c:pt idx="3715">
                  <c:v>12</c:v>
                </c:pt>
                <c:pt idx="3716">
                  <c:v>12</c:v>
                </c:pt>
                <c:pt idx="3717">
                  <c:v>12</c:v>
                </c:pt>
                <c:pt idx="3718">
                  <c:v>12</c:v>
                </c:pt>
                <c:pt idx="3719">
                  <c:v>12</c:v>
                </c:pt>
                <c:pt idx="3720">
                  <c:v>12</c:v>
                </c:pt>
                <c:pt idx="3721">
                  <c:v>12</c:v>
                </c:pt>
                <c:pt idx="3722">
                  <c:v>12</c:v>
                </c:pt>
                <c:pt idx="3723">
                  <c:v>12</c:v>
                </c:pt>
                <c:pt idx="3724">
                  <c:v>12</c:v>
                </c:pt>
                <c:pt idx="3725">
                  <c:v>12</c:v>
                </c:pt>
                <c:pt idx="3726">
                  <c:v>12</c:v>
                </c:pt>
                <c:pt idx="3727">
                  <c:v>12</c:v>
                </c:pt>
                <c:pt idx="3728">
                  <c:v>12</c:v>
                </c:pt>
                <c:pt idx="3729">
                  <c:v>12</c:v>
                </c:pt>
                <c:pt idx="3730">
                  <c:v>12</c:v>
                </c:pt>
                <c:pt idx="3731">
                  <c:v>12</c:v>
                </c:pt>
                <c:pt idx="3732">
                  <c:v>12</c:v>
                </c:pt>
                <c:pt idx="3733">
                  <c:v>12</c:v>
                </c:pt>
                <c:pt idx="3734">
                  <c:v>12</c:v>
                </c:pt>
                <c:pt idx="3735">
                  <c:v>12</c:v>
                </c:pt>
                <c:pt idx="3736">
                  <c:v>12</c:v>
                </c:pt>
                <c:pt idx="3737">
                  <c:v>12</c:v>
                </c:pt>
                <c:pt idx="3738">
                  <c:v>12</c:v>
                </c:pt>
                <c:pt idx="3739">
                  <c:v>12</c:v>
                </c:pt>
                <c:pt idx="3740">
                  <c:v>12</c:v>
                </c:pt>
                <c:pt idx="3741">
                  <c:v>12</c:v>
                </c:pt>
                <c:pt idx="3742">
                  <c:v>12</c:v>
                </c:pt>
                <c:pt idx="3743">
                  <c:v>12</c:v>
                </c:pt>
                <c:pt idx="3744">
                  <c:v>12</c:v>
                </c:pt>
                <c:pt idx="3745">
                  <c:v>12</c:v>
                </c:pt>
                <c:pt idx="3746">
                  <c:v>12</c:v>
                </c:pt>
                <c:pt idx="3747">
                  <c:v>12</c:v>
                </c:pt>
                <c:pt idx="3748">
                  <c:v>12</c:v>
                </c:pt>
                <c:pt idx="3749">
                  <c:v>12</c:v>
                </c:pt>
                <c:pt idx="3750">
                  <c:v>12</c:v>
                </c:pt>
                <c:pt idx="3751">
                  <c:v>12</c:v>
                </c:pt>
                <c:pt idx="3752">
                  <c:v>12</c:v>
                </c:pt>
                <c:pt idx="3753">
                  <c:v>12</c:v>
                </c:pt>
                <c:pt idx="3754">
                  <c:v>12</c:v>
                </c:pt>
                <c:pt idx="3755">
                  <c:v>12</c:v>
                </c:pt>
                <c:pt idx="3756">
                  <c:v>12</c:v>
                </c:pt>
                <c:pt idx="3757">
                  <c:v>12</c:v>
                </c:pt>
                <c:pt idx="3758">
                  <c:v>12</c:v>
                </c:pt>
                <c:pt idx="3759">
                  <c:v>12</c:v>
                </c:pt>
                <c:pt idx="3760">
                  <c:v>12</c:v>
                </c:pt>
                <c:pt idx="3761">
                  <c:v>12</c:v>
                </c:pt>
                <c:pt idx="3762">
                  <c:v>12</c:v>
                </c:pt>
                <c:pt idx="3763">
                  <c:v>12</c:v>
                </c:pt>
                <c:pt idx="3764">
                  <c:v>12</c:v>
                </c:pt>
                <c:pt idx="3765">
                  <c:v>12</c:v>
                </c:pt>
                <c:pt idx="3766">
                  <c:v>12</c:v>
                </c:pt>
                <c:pt idx="3767">
                  <c:v>12</c:v>
                </c:pt>
                <c:pt idx="3768">
                  <c:v>12</c:v>
                </c:pt>
                <c:pt idx="3769">
                  <c:v>12</c:v>
                </c:pt>
                <c:pt idx="3770">
                  <c:v>12</c:v>
                </c:pt>
                <c:pt idx="3771">
                  <c:v>12</c:v>
                </c:pt>
                <c:pt idx="3772">
                  <c:v>12</c:v>
                </c:pt>
                <c:pt idx="3773">
                  <c:v>12</c:v>
                </c:pt>
                <c:pt idx="3774">
                  <c:v>12</c:v>
                </c:pt>
                <c:pt idx="3775">
                  <c:v>12</c:v>
                </c:pt>
                <c:pt idx="3776">
                  <c:v>12</c:v>
                </c:pt>
                <c:pt idx="3777">
                  <c:v>12</c:v>
                </c:pt>
                <c:pt idx="3778">
                  <c:v>12</c:v>
                </c:pt>
                <c:pt idx="3779">
                  <c:v>12</c:v>
                </c:pt>
                <c:pt idx="3780">
                  <c:v>12</c:v>
                </c:pt>
                <c:pt idx="3781">
                  <c:v>12</c:v>
                </c:pt>
                <c:pt idx="3782">
                  <c:v>12</c:v>
                </c:pt>
                <c:pt idx="3783">
                  <c:v>12</c:v>
                </c:pt>
                <c:pt idx="3784">
                  <c:v>12</c:v>
                </c:pt>
                <c:pt idx="3785">
                  <c:v>12</c:v>
                </c:pt>
                <c:pt idx="3786">
                  <c:v>12</c:v>
                </c:pt>
                <c:pt idx="3787">
                  <c:v>12</c:v>
                </c:pt>
                <c:pt idx="3788">
                  <c:v>12</c:v>
                </c:pt>
                <c:pt idx="3789">
                  <c:v>12</c:v>
                </c:pt>
                <c:pt idx="3790">
                  <c:v>12</c:v>
                </c:pt>
                <c:pt idx="3791">
                  <c:v>12</c:v>
                </c:pt>
                <c:pt idx="3792">
                  <c:v>12</c:v>
                </c:pt>
                <c:pt idx="3793">
                  <c:v>12</c:v>
                </c:pt>
                <c:pt idx="3794">
                  <c:v>12</c:v>
                </c:pt>
                <c:pt idx="3795">
                  <c:v>12</c:v>
                </c:pt>
                <c:pt idx="3796">
                  <c:v>12</c:v>
                </c:pt>
                <c:pt idx="3797">
                  <c:v>12</c:v>
                </c:pt>
                <c:pt idx="3798">
                  <c:v>12</c:v>
                </c:pt>
                <c:pt idx="3799">
                  <c:v>12</c:v>
                </c:pt>
                <c:pt idx="3800">
                  <c:v>12</c:v>
                </c:pt>
                <c:pt idx="3801">
                  <c:v>12</c:v>
                </c:pt>
                <c:pt idx="3802">
                  <c:v>12</c:v>
                </c:pt>
                <c:pt idx="3803">
                  <c:v>12</c:v>
                </c:pt>
                <c:pt idx="3804">
                  <c:v>12</c:v>
                </c:pt>
                <c:pt idx="3805">
                  <c:v>12</c:v>
                </c:pt>
                <c:pt idx="3806">
                  <c:v>12</c:v>
                </c:pt>
                <c:pt idx="3807">
                  <c:v>12</c:v>
                </c:pt>
                <c:pt idx="3808">
                  <c:v>12</c:v>
                </c:pt>
                <c:pt idx="3809">
                  <c:v>12</c:v>
                </c:pt>
                <c:pt idx="3810">
                  <c:v>12</c:v>
                </c:pt>
                <c:pt idx="3811">
                  <c:v>12</c:v>
                </c:pt>
                <c:pt idx="3812">
                  <c:v>12</c:v>
                </c:pt>
                <c:pt idx="3813">
                  <c:v>12</c:v>
                </c:pt>
                <c:pt idx="3814">
                  <c:v>12</c:v>
                </c:pt>
                <c:pt idx="3815">
                  <c:v>12</c:v>
                </c:pt>
                <c:pt idx="3816">
                  <c:v>12</c:v>
                </c:pt>
                <c:pt idx="3817">
                  <c:v>12</c:v>
                </c:pt>
                <c:pt idx="3818">
                  <c:v>12</c:v>
                </c:pt>
                <c:pt idx="3819">
                  <c:v>12</c:v>
                </c:pt>
                <c:pt idx="3820">
                  <c:v>12</c:v>
                </c:pt>
                <c:pt idx="3821">
                  <c:v>12</c:v>
                </c:pt>
                <c:pt idx="3822">
                  <c:v>12</c:v>
                </c:pt>
                <c:pt idx="3823">
                  <c:v>12</c:v>
                </c:pt>
                <c:pt idx="3824">
                  <c:v>12</c:v>
                </c:pt>
                <c:pt idx="3825">
                  <c:v>12</c:v>
                </c:pt>
                <c:pt idx="3826">
                  <c:v>12</c:v>
                </c:pt>
                <c:pt idx="3827">
                  <c:v>12</c:v>
                </c:pt>
                <c:pt idx="3828">
                  <c:v>12</c:v>
                </c:pt>
                <c:pt idx="3829">
                  <c:v>12</c:v>
                </c:pt>
                <c:pt idx="3830">
                  <c:v>12</c:v>
                </c:pt>
                <c:pt idx="3831">
                  <c:v>12</c:v>
                </c:pt>
                <c:pt idx="3832">
                  <c:v>12</c:v>
                </c:pt>
                <c:pt idx="3833">
                  <c:v>12</c:v>
                </c:pt>
                <c:pt idx="3834">
                  <c:v>12</c:v>
                </c:pt>
                <c:pt idx="3835">
                  <c:v>12</c:v>
                </c:pt>
                <c:pt idx="3836">
                  <c:v>12</c:v>
                </c:pt>
                <c:pt idx="3837">
                  <c:v>12</c:v>
                </c:pt>
                <c:pt idx="3838">
                  <c:v>12</c:v>
                </c:pt>
                <c:pt idx="3839">
                  <c:v>12</c:v>
                </c:pt>
                <c:pt idx="3840">
                  <c:v>12</c:v>
                </c:pt>
                <c:pt idx="3841">
                  <c:v>12</c:v>
                </c:pt>
                <c:pt idx="3842">
                  <c:v>12</c:v>
                </c:pt>
                <c:pt idx="3843">
                  <c:v>12</c:v>
                </c:pt>
                <c:pt idx="3844">
                  <c:v>12</c:v>
                </c:pt>
                <c:pt idx="3845">
                  <c:v>12</c:v>
                </c:pt>
                <c:pt idx="3846">
                  <c:v>12</c:v>
                </c:pt>
                <c:pt idx="3847">
                  <c:v>12</c:v>
                </c:pt>
                <c:pt idx="3848">
                  <c:v>12</c:v>
                </c:pt>
                <c:pt idx="3849">
                  <c:v>12</c:v>
                </c:pt>
                <c:pt idx="3850">
                  <c:v>12</c:v>
                </c:pt>
                <c:pt idx="3851">
                  <c:v>12</c:v>
                </c:pt>
                <c:pt idx="3852">
                  <c:v>12</c:v>
                </c:pt>
                <c:pt idx="3853">
                  <c:v>12</c:v>
                </c:pt>
                <c:pt idx="3854">
                  <c:v>12</c:v>
                </c:pt>
                <c:pt idx="3855">
                  <c:v>12</c:v>
                </c:pt>
                <c:pt idx="3856">
                  <c:v>12</c:v>
                </c:pt>
                <c:pt idx="3857">
                  <c:v>12</c:v>
                </c:pt>
                <c:pt idx="3858">
                  <c:v>12</c:v>
                </c:pt>
                <c:pt idx="3859">
                  <c:v>12</c:v>
                </c:pt>
                <c:pt idx="3860">
                  <c:v>12</c:v>
                </c:pt>
                <c:pt idx="3861">
                  <c:v>12</c:v>
                </c:pt>
                <c:pt idx="3862">
                  <c:v>12</c:v>
                </c:pt>
                <c:pt idx="3863">
                  <c:v>12</c:v>
                </c:pt>
                <c:pt idx="3864">
                  <c:v>12</c:v>
                </c:pt>
                <c:pt idx="3865">
                  <c:v>12</c:v>
                </c:pt>
                <c:pt idx="3866">
                  <c:v>12</c:v>
                </c:pt>
                <c:pt idx="3867">
                  <c:v>12</c:v>
                </c:pt>
                <c:pt idx="3868">
                  <c:v>12</c:v>
                </c:pt>
                <c:pt idx="3869">
                  <c:v>12</c:v>
                </c:pt>
                <c:pt idx="3870">
                  <c:v>12</c:v>
                </c:pt>
                <c:pt idx="3871">
                  <c:v>12</c:v>
                </c:pt>
                <c:pt idx="3872">
                  <c:v>12</c:v>
                </c:pt>
                <c:pt idx="3873">
                  <c:v>12</c:v>
                </c:pt>
                <c:pt idx="3874">
                  <c:v>12</c:v>
                </c:pt>
                <c:pt idx="3875">
                  <c:v>12</c:v>
                </c:pt>
                <c:pt idx="3876">
                  <c:v>12</c:v>
                </c:pt>
                <c:pt idx="3877">
                  <c:v>12</c:v>
                </c:pt>
                <c:pt idx="3878">
                  <c:v>12</c:v>
                </c:pt>
                <c:pt idx="3879">
                  <c:v>12</c:v>
                </c:pt>
                <c:pt idx="3880">
                  <c:v>12</c:v>
                </c:pt>
                <c:pt idx="3881">
                  <c:v>12</c:v>
                </c:pt>
                <c:pt idx="3882">
                  <c:v>12</c:v>
                </c:pt>
                <c:pt idx="3883">
                  <c:v>12</c:v>
                </c:pt>
                <c:pt idx="3884">
                  <c:v>12</c:v>
                </c:pt>
                <c:pt idx="3885">
                  <c:v>12</c:v>
                </c:pt>
                <c:pt idx="3886">
                  <c:v>12</c:v>
                </c:pt>
                <c:pt idx="3887">
                  <c:v>12</c:v>
                </c:pt>
                <c:pt idx="3888">
                  <c:v>12</c:v>
                </c:pt>
                <c:pt idx="3889">
                  <c:v>12</c:v>
                </c:pt>
                <c:pt idx="3890">
                  <c:v>12</c:v>
                </c:pt>
                <c:pt idx="3891">
                  <c:v>12</c:v>
                </c:pt>
                <c:pt idx="3892">
                  <c:v>12</c:v>
                </c:pt>
                <c:pt idx="3893">
                  <c:v>12</c:v>
                </c:pt>
                <c:pt idx="3894">
                  <c:v>12</c:v>
                </c:pt>
                <c:pt idx="3895">
                  <c:v>12</c:v>
                </c:pt>
                <c:pt idx="3896">
                  <c:v>12</c:v>
                </c:pt>
                <c:pt idx="3897">
                  <c:v>12</c:v>
                </c:pt>
                <c:pt idx="3898">
                  <c:v>12</c:v>
                </c:pt>
                <c:pt idx="3899">
                  <c:v>12</c:v>
                </c:pt>
                <c:pt idx="3900">
                  <c:v>12</c:v>
                </c:pt>
                <c:pt idx="3901">
                  <c:v>12</c:v>
                </c:pt>
                <c:pt idx="3902">
                  <c:v>12</c:v>
                </c:pt>
                <c:pt idx="3903">
                  <c:v>12</c:v>
                </c:pt>
                <c:pt idx="3904">
                  <c:v>12</c:v>
                </c:pt>
                <c:pt idx="3905">
                  <c:v>12</c:v>
                </c:pt>
                <c:pt idx="3906">
                  <c:v>12</c:v>
                </c:pt>
                <c:pt idx="3907">
                  <c:v>12</c:v>
                </c:pt>
                <c:pt idx="3908">
                  <c:v>12</c:v>
                </c:pt>
                <c:pt idx="3909">
                  <c:v>12</c:v>
                </c:pt>
                <c:pt idx="3910">
                  <c:v>12</c:v>
                </c:pt>
                <c:pt idx="3911">
                  <c:v>12</c:v>
                </c:pt>
                <c:pt idx="3912">
                  <c:v>12</c:v>
                </c:pt>
                <c:pt idx="3913">
                  <c:v>12</c:v>
                </c:pt>
                <c:pt idx="3914">
                  <c:v>12</c:v>
                </c:pt>
                <c:pt idx="3915">
                  <c:v>12</c:v>
                </c:pt>
                <c:pt idx="3916">
                  <c:v>12</c:v>
                </c:pt>
                <c:pt idx="3917">
                  <c:v>12</c:v>
                </c:pt>
                <c:pt idx="3918">
                  <c:v>12</c:v>
                </c:pt>
                <c:pt idx="3919">
                  <c:v>12</c:v>
                </c:pt>
                <c:pt idx="3920">
                  <c:v>12</c:v>
                </c:pt>
                <c:pt idx="3921">
                  <c:v>12</c:v>
                </c:pt>
                <c:pt idx="3922">
                  <c:v>12</c:v>
                </c:pt>
                <c:pt idx="3923">
                  <c:v>12</c:v>
                </c:pt>
                <c:pt idx="3924">
                  <c:v>12</c:v>
                </c:pt>
                <c:pt idx="3925">
                  <c:v>12</c:v>
                </c:pt>
                <c:pt idx="3926">
                  <c:v>12</c:v>
                </c:pt>
                <c:pt idx="3927">
                  <c:v>12</c:v>
                </c:pt>
                <c:pt idx="3928">
                  <c:v>12</c:v>
                </c:pt>
                <c:pt idx="3929">
                  <c:v>12</c:v>
                </c:pt>
                <c:pt idx="3930">
                  <c:v>12</c:v>
                </c:pt>
                <c:pt idx="3931">
                  <c:v>12</c:v>
                </c:pt>
                <c:pt idx="3932">
                  <c:v>12</c:v>
                </c:pt>
                <c:pt idx="3933">
                  <c:v>12</c:v>
                </c:pt>
                <c:pt idx="3934">
                  <c:v>12</c:v>
                </c:pt>
                <c:pt idx="3935">
                  <c:v>12</c:v>
                </c:pt>
                <c:pt idx="3936">
                  <c:v>12</c:v>
                </c:pt>
                <c:pt idx="3937">
                  <c:v>12</c:v>
                </c:pt>
                <c:pt idx="3938">
                  <c:v>12</c:v>
                </c:pt>
                <c:pt idx="3939">
                  <c:v>12</c:v>
                </c:pt>
                <c:pt idx="3940">
                  <c:v>12</c:v>
                </c:pt>
                <c:pt idx="3941">
                  <c:v>12</c:v>
                </c:pt>
                <c:pt idx="3942">
                  <c:v>12</c:v>
                </c:pt>
                <c:pt idx="3943">
                  <c:v>12</c:v>
                </c:pt>
                <c:pt idx="3944">
                  <c:v>12</c:v>
                </c:pt>
                <c:pt idx="3945">
                  <c:v>12</c:v>
                </c:pt>
                <c:pt idx="3946">
                  <c:v>12</c:v>
                </c:pt>
                <c:pt idx="3947">
                  <c:v>12</c:v>
                </c:pt>
                <c:pt idx="3948">
                  <c:v>12</c:v>
                </c:pt>
                <c:pt idx="3949">
                  <c:v>12</c:v>
                </c:pt>
                <c:pt idx="3950">
                  <c:v>12</c:v>
                </c:pt>
                <c:pt idx="3951">
                  <c:v>12</c:v>
                </c:pt>
                <c:pt idx="3952">
                  <c:v>12</c:v>
                </c:pt>
                <c:pt idx="3953">
                  <c:v>12</c:v>
                </c:pt>
                <c:pt idx="3954">
                  <c:v>12</c:v>
                </c:pt>
                <c:pt idx="3955">
                  <c:v>12</c:v>
                </c:pt>
                <c:pt idx="3956">
                  <c:v>12</c:v>
                </c:pt>
                <c:pt idx="3957">
                  <c:v>12</c:v>
                </c:pt>
                <c:pt idx="3958">
                  <c:v>12</c:v>
                </c:pt>
                <c:pt idx="3959">
                  <c:v>12</c:v>
                </c:pt>
                <c:pt idx="3960">
                  <c:v>12</c:v>
                </c:pt>
                <c:pt idx="3961">
                  <c:v>12</c:v>
                </c:pt>
                <c:pt idx="3962">
                  <c:v>12</c:v>
                </c:pt>
                <c:pt idx="3963">
                  <c:v>12</c:v>
                </c:pt>
                <c:pt idx="3964">
                  <c:v>12</c:v>
                </c:pt>
                <c:pt idx="3965">
                  <c:v>12</c:v>
                </c:pt>
                <c:pt idx="3966">
                  <c:v>12</c:v>
                </c:pt>
                <c:pt idx="3967">
                  <c:v>12</c:v>
                </c:pt>
                <c:pt idx="3968">
                  <c:v>12</c:v>
                </c:pt>
                <c:pt idx="3969">
                  <c:v>12</c:v>
                </c:pt>
                <c:pt idx="3970">
                  <c:v>12</c:v>
                </c:pt>
                <c:pt idx="3971">
                  <c:v>12</c:v>
                </c:pt>
                <c:pt idx="3972">
                  <c:v>12</c:v>
                </c:pt>
                <c:pt idx="3973">
                  <c:v>12</c:v>
                </c:pt>
                <c:pt idx="3974">
                  <c:v>12</c:v>
                </c:pt>
                <c:pt idx="3975">
                  <c:v>12</c:v>
                </c:pt>
                <c:pt idx="3976">
                  <c:v>12</c:v>
                </c:pt>
                <c:pt idx="3977">
                  <c:v>12</c:v>
                </c:pt>
                <c:pt idx="3978">
                  <c:v>12</c:v>
                </c:pt>
                <c:pt idx="3979">
                  <c:v>12</c:v>
                </c:pt>
                <c:pt idx="3980">
                  <c:v>12</c:v>
                </c:pt>
                <c:pt idx="3981">
                  <c:v>12</c:v>
                </c:pt>
                <c:pt idx="3982">
                  <c:v>12</c:v>
                </c:pt>
                <c:pt idx="3983">
                  <c:v>12</c:v>
                </c:pt>
                <c:pt idx="3984">
                  <c:v>12</c:v>
                </c:pt>
                <c:pt idx="3985">
                  <c:v>12</c:v>
                </c:pt>
                <c:pt idx="3986">
                  <c:v>12</c:v>
                </c:pt>
                <c:pt idx="3987">
                  <c:v>12</c:v>
                </c:pt>
                <c:pt idx="3988">
                  <c:v>12</c:v>
                </c:pt>
                <c:pt idx="3989">
                  <c:v>12</c:v>
                </c:pt>
                <c:pt idx="3990">
                  <c:v>12</c:v>
                </c:pt>
                <c:pt idx="3991">
                  <c:v>12</c:v>
                </c:pt>
                <c:pt idx="3992">
                  <c:v>12</c:v>
                </c:pt>
                <c:pt idx="3993">
                  <c:v>12</c:v>
                </c:pt>
                <c:pt idx="3994">
                  <c:v>12</c:v>
                </c:pt>
                <c:pt idx="3995">
                  <c:v>12</c:v>
                </c:pt>
                <c:pt idx="3996">
                  <c:v>12</c:v>
                </c:pt>
                <c:pt idx="3997">
                  <c:v>12</c:v>
                </c:pt>
                <c:pt idx="3998">
                  <c:v>12</c:v>
                </c:pt>
                <c:pt idx="3999">
                  <c:v>12</c:v>
                </c:pt>
                <c:pt idx="4000">
                  <c:v>12</c:v>
                </c:pt>
                <c:pt idx="4001">
                  <c:v>12</c:v>
                </c:pt>
                <c:pt idx="4002">
                  <c:v>12</c:v>
                </c:pt>
                <c:pt idx="4003">
                  <c:v>12</c:v>
                </c:pt>
                <c:pt idx="4004">
                  <c:v>12</c:v>
                </c:pt>
                <c:pt idx="4005">
                  <c:v>12</c:v>
                </c:pt>
                <c:pt idx="4006">
                  <c:v>12</c:v>
                </c:pt>
                <c:pt idx="4007">
                  <c:v>12</c:v>
                </c:pt>
                <c:pt idx="4008">
                  <c:v>12</c:v>
                </c:pt>
                <c:pt idx="4009">
                  <c:v>12</c:v>
                </c:pt>
                <c:pt idx="4010">
                  <c:v>12</c:v>
                </c:pt>
                <c:pt idx="4011">
                  <c:v>12</c:v>
                </c:pt>
                <c:pt idx="4012">
                  <c:v>12</c:v>
                </c:pt>
                <c:pt idx="4013">
                  <c:v>12</c:v>
                </c:pt>
                <c:pt idx="4014">
                  <c:v>12</c:v>
                </c:pt>
                <c:pt idx="4015">
                  <c:v>12</c:v>
                </c:pt>
                <c:pt idx="4016">
                  <c:v>12</c:v>
                </c:pt>
                <c:pt idx="4017">
                  <c:v>12</c:v>
                </c:pt>
                <c:pt idx="4018">
                  <c:v>12</c:v>
                </c:pt>
                <c:pt idx="4019">
                  <c:v>12</c:v>
                </c:pt>
                <c:pt idx="4020">
                  <c:v>12</c:v>
                </c:pt>
                <c:pt idx="4021">
                  <c:v>12</c:v>
                </c:pt>
                <c:pt idx="4022">
                  <c:v>12</c:v>
                </c:pt>
                <c:pt idx="4023">
                  <c:v>12</c:v>
                </c:pt>
                <c:pt idx="4024">
                  <c:v>12</c:v>
                </c:pt>
                <c:pt idx="4025">
                  <c:v>12</c:v>
                </c:pt>
                <c:pt idx="4026">
                  <c:v>12</c:v>
                </c:pt>
                <c:pt idx="4027">
                  <c:v>12</c:v>
                </c:pt>
                <c:pt idx="4028">
                  <c:v>12</c:v>
                </c:pt>
                <c:pt idx="4029">
                  <c:v>12</c:v>
                </c:pt>
                <c:pt idx="4030">
                  <c:v>12</c:v>
                </c:pt>
                <c:pt idx="4031">
                  <c:v>12</c:v>
                </c:pt>
                <c:pt idx="4032">
                  <c:v>12</c:v>
                </c:pt>
                <c:pt idx="4033">
                  <c:v>12</c:v>
                </c:pt>
                <c:pt idx="4034">
                  <c:v>12</c:v>
                </c:pt>
                <c:pt idx="4035">
                  <c:v>12</c:v>
                </c:pt>
                <c:pt idx="4036">
                  <c:v>12</c:v>
                </c:pt>
                <c:pt idx="4037">
                  <c:v>12</c:v>
                </c:pt>
                <c:pt idx="4038">
                  <c:v>12</c:v>
                </c:pt>
                <c:pt idx="4039">
                  <c:v>12</c:v>
                </c:pt>
                <c:pt idx="4040">
                  <c:v>12</c:v>
                </c:pt>
                <c:pt idx="4041">
                  <c:v>12</c:v>
                </c:pt>
                <c:pt idx="4042">
                  <c:v>12</c:v>
                </c:pt>
                <c:pt idx="4043">
                  <c:v>12</c:v>
                </c:pt>
                <c:pt idx="4044">
                  <c:v>12</c:v>
                </c:pt>
                <c:pt idx="4045">
                  <c:v>12</c:v>
                </c:pt>
                <c:pt idx="4046">
                  <c:v>12</c:v>
                </c:pt>
                <c:pt idx="4047">
                  <c:v>12</c:v>
                </c:pt>
                <c:pt idx="4048">
                  <c:v>12</c:v>
                </c:pt>
                <c:pt idx="4049">
                  <c:v>12</c:v>
                </c:pt>
                <c:pt idx="4050">
                  <c:v>12</c:v>
                </c:pt>
                <c:pt idx="4051">
                  <c:v>12</c:v>
                </c:pt>
                <c:pt idx="4052">
                  <c:v>12</c:v>
                </c:pt>
                <c:pt idx="4053">
                  <c:v>12</c:v>
                </c:pt>
                <c:pt idx="4054">
                  <c:v>12</c:v>
                </c:pt>
                <c:pt idx="4055">
                  <c:v>12</c:v>
                </c:pt>
                <c:pt idx="4056">
                  <c:v>12</c:v>
                </c:pt>
                <c:pt idx="4057">
                  <c:v>12</c:v>
                </c:pt>
                <c:pt idx="4058">
                  <c:v>12</c:v>
                </c:pt>
                <c:pt idx="4059">
                  <c:v>12</c:v>
                </c:pt>
                <c:pt idx="4060">
                  <c:v>12</c:v>
                </c:pt>
                <c:pt idx="4061">
                  <c:v>12</c:v>
                </c:pt>
                <c:pt idx="4062">
                  <c:v>12</c:v>
                </c:pt>
                <c:pt idx="4063">
                  <c:v>12</c:v>
                </c:pt>
                <c:pt idx="4064">
                  <c:v>12</c:v>
                </c:pt>
                <c:pt idx="4065">
                  <c:v>12</c:v>
                </c:pt>
                <c:pt idx="4066">
                  <c:v>12</c:v>
                </c:pt>
                <c:pt idx="4067">
                  <c:v>12</c:v>
                </c:pt>
                <c:pt idx="4068">
                  <c:v>12</c:v>
                </c:pt>
                <c:pt idx="4069">
                  <c:v>12</c:v>
                </c:pt>
                <c:pt idx="4070">
                  <c:v>12</c:v>
                </c:pt>
                <c:pt idx="4071">
                  <c:v>12</c:v>
                </c:pt>
                <c:pt idx="4072">
                  <c:v>12</c:v>
                </c:pt>
                <c:pt idx="4073">
                  <c:v>12</c:v>
                </c:pt>
                <c:pt idx="4074">
                  <c:v>12</c:v>
                </c:pt>
                <c:pt idx="4075">
                  <c:v>12</c:v>
                </c:pt>
                <c:pt idx="4076">
                  <c:v>12</c:v>
                </c:pt>
                <c:pt idx="4077">
                  <c:v>12</c:v>
                </c:pt>
                <c:pt idx="4078">
                  <c:v>12</c:v>
                </c:pt>
                <c:pt idx="4079">
                  <c:v>12</c:v>
                </c:pt>
                <c:pt idx="4080">
                  <c:v>12</c:v>
                </c:pt>
                <c:pt idx="4081">
                  <c:v>12</c:v>
                </c:pt>
                <c:pt idx="4082">
                  <c:v>12</c:v>
                </c:pt>
                <c:pt idx="4083">
                  <c:v>12</c:v>
                </c:pt>
                <c:pt idx="4084">
                  <c:v>12</c:v>
                </c:pt>
                <c:pt idx="4085">
                  <c:v>12</c:v>
                </c:pt>
                <c:pt idx="4086">
                  <c:v>12</c:v>
                </c:pt>
                <c:pt idx="4087">
                  <c:v>12</c:v>
                </c:pt>
                <c:pt idx="4088">
                  <c:v>12</c:v>
                </c:pt>
                <c:pt idx="4089">
                  <c:v>12</c:v>
                </c:pt>
                <c:pt idx="4090">
                  <c:v>12</c:v>
                </c:pt>
                <c:pt idx="4091">
                  <c:v>12</c:v>
                </c:pt>
                <c:pt idx="4092">
                  <c:v>12</c:v>
                </c:pt>
                <c:pt idx="4093">
                  <c:v>12</c:v>
                </c:pt>
                <c:pt idx="4094">
                  <c:v>12</c:v>
                </c:pt>
                <c:pt idx="4095">
                  <c:v>12</c:v>
                </c:pt>
                <c:pt idx="4096">
                  <c:v>12</c:v>
                </c:pt>
                <c:pt idx="4097">
                  <c:v>12</c:v>
                </c:pt>
                <c:pt idx="4098">
                  <c:v>12</c:v>
                </c:pt>
                <c:pt idx="4099">
                  <c:v>12</c:v>
                </c:pt>
                <c:pt idx="4100">
                  <c:v>12</c:v>
                </c:pt>
                <c:pt idx="4101">
                  <c:v>12</c:v>
                </c:pt>
                <c:pt idx="4102">
                  <c:v>12</c:v>
                </c:pt>
                <c:pt idx="4103">
                  <c:v>12</c:v>
                </c:pt>
                <c:pt idx="4104">
                  <c:v>12</c:v>
                </c:pt>
                <c:pt idx="4105">
                  <c:v>12</c:v>
                </c:pt>
                <c:pt idx="4106">
                  <c:v>12</c:v>
                </c:pt>
                <c:pt idx="4107">
                  <c:v>12</c:v>
                </c:pt>
                <c:pt idx="4108">
                  <c:v>12</c:v>
                </c:pt>
                <c:pt idx="4109">
                  <c:v>12</c:v>
                </c:pt>
                <c:pt idx="4110">
                  <c:v>12</c:v>
                </c:pt>
                <c:pt idx="4111">
                  <c:v>12</c:v>
                </c:pt>
                <c:pt idx="4112">
                  <c:v>12</c:v>
                </c:pt>
                <c:pt idx="4113">
                  <c:v>12</c:v>
                </c:pt>
                <c:pt idx="4114">
                  <c:v>12</c:v>
                </c:pt>
                <c:pt idx="4115">
                  <c:v>12</c:v>
                </c:pt>
                <c:pt idx="4116">
                  <c:v>12</c:v>
                </c:pt>
                <c:pt idx="4117">
                  <c:v>12</c:v>
                </c:pt>
                <c:pt idx="4118">
                  <c:v>12</c:v>
                </c:pt>
                <c:pt idx="4119">
                  <c:v>12</c:v>
                </c:pt>
                <c:pt idx="4120">
                  <c:v>12</c:v>
                </c:pt>
                <c:pt idx="4121">
                  <c:v>12</c:v>
                </c:pt>
                <c:pt idx="4122">
                  <c:v>12</c:v>
                </c:pt>
                <c:pt idx="4123">
                  <c:v>12</c:v>
                </c:pt>
                <c:pt idx="4124">
                  <c:v>12</c:v>
                </c:pt>
                <c:pt idx="4125">
                  <c:v>12</c:v>
                </c:pt>
                <c:pt idx="4126">
                  <c:v>12</c:v>
                </c:pt>
                <c:pt idx="4127">
                  <c:v>12</c:v>
                </c:pt>
                <c:pt idx="4128">
                  <c:v>12</c:v>
                </c:pt>
                <c:pt idx="4129">
                  <c:v>12</c:v>
                </c:pt>
                <c:pt idx="4130">
                  <c:v>12</c:v>
                </c:pt>
                <c:pt idx="4131">
                  <c:v>12</c:v>
                </c:pt>
                <c:pt idx="4132">
                  <c:v>12</c:v>
                </c:pt>
                <c:pt idx="4133">
                  <c:v>12</c:v>
                </c:pt>
                <c:pt idx="4134">
                  <c:v>12</c:v>
                </c:pt>
                <c:pt idx="4135">
                  <c:v>12</c:v>
                </c:pt>
                <c:pt idx="4136">
                  <c:v>12</c:v>
                </c:pt>
                <c:pt idx="4137">
                  <c:v>12</c:v>
                </c:pt>
                <c:pt idx="4138">
                  <c:v>12</c:v>
                </c:pt>
                <c:pt idx="4139">
                  <c:v>12</c:v>
                </c:pt>
                <c:pt idx="4140">
                  <c:v>12</c:v>
                </c:pt>
                <c:pt idx="4141">
                  <c:v>12</c:v>
                </c:pt>
                <c:pt idx="4142">
                  <c:v>12</c:v>
                </c:pt>
                <c:pt idx="4143">
                  <c:v>12</c:v>
                </c:pt>
                <c:pt idx="4144">
                  <c:v>12</c:v>
                </c:pt>
                <c:pt idx="4145">
                  <c:v>12</c:v>
                </c:pt>
                <c:pt idx="4146">
                  <c:v>12</c:v>
                </c:pt>
                <c:pt idx="4147">
                  <c:v>12</c:v>
                </c:pt>
                <c:pt idx="4148">
                  <c:v>12</c:v>
                </c:pt>
                <c:pt idx="4149">
                  <c:v>12</c:v>
                </c:pt>
                <c:pt idx="4150">
                  <c:v>12</c:v>
                </c:pt>
                <c:pt idx="4151">
                  <c:v>12</c:v>
                </c:pt>
                <c:pt idx="4152">
                  <c:v>12</c:v>
                </c:pt>
                <c:pt idx="4153">
                  <c:v>12</c:v>
                </c:pt>
                <c:pt idx="4154">
                  <c:v>12</c:v>
                </c:pt>
                <c:pt idx="4155">
                  <c:v>12</c:v>
                </c:pt>
                <c:pt idx="4156">
                  <c:v>12</c:v>
                </c:pt>
                <c:pt idx="4157">
                  <c:v>12</c:v>
                </c:pt>
                <c:pt idx="4158">
                  <c:v>12</c:v>
                </c:pt>
                <c:pt idx="4159">
                  <c:v>12</c:v>
                </c:pt>
                <c:pt idx="4160">
                  <c:v>12</c:v>
                </c:pt>
                <c:pt idx="4161">
                  <c:v>12</c:v>
                </c:pt>
                <c:pt idx="4162">
                  <c:v>12</c:v>
                </c:pt>
                <c:pt idx="4163">
                  <c:v>12</c:v>
                </c:pt>
                <c:pt idx="4164">
                  <c:v>12</c:v>
                </c:pt>
                <c:pt idx="4165">
                  <c:v>12</c:v>
                </c:pt>
                <c:pt idx="4166">
                  <c:v>12</c:v>
                </c:pt>
                <c:pt idx="4167">
                  <c:v>12</c:v>
                </c:pt>
                <c:pt idx="4168">
                  <c:v>12</c:v>
                </c:pt>
                <c:pt idx="4169">
                  <c:v>12</c:v>
                </c:pt>
                <c:pt idx="4170">
                  <c:v>12</c:v>
                </c:pt>
                <c:pt idx="4171">
                  <c:v>12</c:v>
                </c:pt>
                <c:pt idx="4172">
                  <c:v>12</c:v>
                </c:pt>
                <c:pt idx="4173">
                  <c:v>12</c:v>
                </c:pt>
                <c:pt idx="4174">
                  <c:v>12</c:v>
                </c:pt>
                <c:pt idx="4175">
                  <c:v>12</c:v>
                </c:pt>
                <c:pt idx="4176">
                  <c:v>12</c:v>
                </c:pt>
                <c:pt idx="4177">
                  <c:v>12</c:v>
                </c:pt>
                <c:pt idx="4178">
                  <c:v>12</c:v>
                </c:pt>
                <c:pt idx="4179">
                  <c:v>12</c:v>
                </c:pt>
                <c:pt idx="4180">
                  <c:v>12</c:v>
                </c:pt>
                <c:pt idx="4181">
                  <c:v>12</c:v>
                </c:pt>
                <c:pt idx="4182">
                  <c:v>12</c:v>
                </c:pt>
                <c:pt idx="4183">
                  <c:v>12</c:v>
                </c:pt>
                <c:pt idx="4184">
                  <c:v>12</c:v>
                </c:pt>
                <c:pt idx="4185">
                  <c:v>12</c:v>
                </c:pt>
                <c:pt idx="4186">
                  <c:v>12</c:v>
                </c:pt>
                <c:pt idx="4187">
                  <c:v>12</c:v>
                </c:pt>
                <c:pt idx="4188">
                  <c:v>12</c:v>
                </c:pt>
                <c:pt idx="4189">
                  <c:v>12</c:v>
                </c:pt>
                <c:pt idx="4190">
                  <c:v>12</c:v>
                </c:pt>
                <c:pt idx="4191">
                  <c:v>12</c:v>
                </c:pt>
                <c:pt idx="4192">
                  <c:v>12</c:v>
                </c:pt>
                <c:pt idx="4193">
                  <c:v>12</c:v>
                </c:pt>
                <c:pt idx="4194">
                  <c:v>12</c:v>
                </c:pt>
                <c:pt idx="4195">
                  <c:v>12</c:v>
                </c:pt>
                <c:pt idx="4196">
                  <c:v>12</c:v>
                </c:pt>
                <c:pt idx="4197">
                  <c:v>12</c:v>
                </c:pt>
                <c:pt idx="4198">
                  <c:v>12</c:v>
                </c:pt>
                <c:pt idx="4199">
                  <c:v>12</c:v>
                </c:pt>
                <c:pt idx="4200">
                  <c:v>12</c:v>
                </c:pt>
                <c:pt idx="4201">
                  <c:v>12</c:v>
                </c:pt>
                <c:pt idx="4202">
                  <c:v>12</c:v>
                </c:pt>
                <c:pt idx="4203">
                  <c:v>12</c:v>
                </c:pt>
                <c:pt idx="4204">
                  <c:v>12</c:v>
                </c:pt>
                <c:pt idx="4205">
                  <c:v>12</c:v>
                </c:pt>
                <c:pt idx="4206">
                  <c:v>12</c:v>
                </c:pt>
                <c:pt idx="4207">
                  <c:v>12</c:v>
                </c:pt>
                <c:pt idx="4208">
                  <c:v>12</c:v>
                </c:pt>
                <c:pt idx="4209">
                  <c:v>12</c:v>
                </c:pt>
                <c:pt idx="4210">
                  <c:v>12</c:v>
                </c:pt>
                <c:pt idx="4211">
                  <c:v>12</c:v>
                </c:pt>
                <c:pt idx="4212">
                  <c:v>12</c:v>
                </c:pt>
                <c:pt idx="4213">
                  <c:v>12</c:v>
                </c:pt>
                <c:pt idx="4214">
                  <c:v>12</c:v>
                </c:pt>
                <c:pt idx="4215">
                  <c:v>12</c:v>
                </c:pt>
                <c:pt idx="4216">
                  <c:v>12</c:v>
                </c:pt>
                <c:pt idx="4217">
                  <c:v>12</c:v>
                </c:pt>
                <c:pt idx="4218">
                  <c:v>12</c:v>
                </c:pt>
                <c:pt idx="4219">
                  <c:v>12</c:v>
                </c:pt>
                <c:pt idx="4220">
                  <c:v>12</c:v>
                </c:pt>
                <c:pt idx="4221">
                  <c:v>12</c:v>
                </c:pt>
                <c:pt idx="4222">
                  <c:v>12</c:v>
                </c:pt>
                <c:pt idx="4223">
                  <c:v>12</c:v>
                </c:pt>
                <c:pt idx="4224">
                  <c:v>12</c:v>
                </c:pt>
                <c:pt idx="4225">
                  <c:v>12</c:v>
                </c:pt>
                <c:pt idx="4226">
                  <c:v>12</c:v>
                </c:pt>
                <c:pt idx="4227">
                  <c:v>12</c:v>
                </c:pt>
                <c:pt idx="4228">
                  <c:v>12</c:v>
                </c:pt>
                <c:pt idx="4229">
                  <c:v>12</c:v>
                </c:pt>
                <c:pt idx="4230">
                  <c:v>12</c:v>
                </c:pt>
                <c:pt idx="4231">
                  <c:v>12</c:v>
                </c:pt>
                <c:pt idx="4232">
                  <c:v>12</c:v>
                </c:pt>
                <c:pt idx="4233">
                  <c:v>12</c:v>
                </c:pt>
                <c:pt idx="4234">
                  <c:v>12</c:v>
                </c:pt>
                <c:pt idx="4235">
                  <c:v>12</c:v>
                </c:pt>
                <c:pt idx="4236">
                  <c:v>12</c:v>
                </c:pt>
                <c:pt idx="4237">
                  <c:v>12</c:v>
                </c:pt>
                <c:pt idx="4238">
                  <c:v>12</c:v>
                </c:pt>
                <c:pt idx="4239">
                  <c:v>12</c:v>
                </c:pt>
                <c:pt idx="4240">
                  <c:v>12</c:v>
                </c:pt>
                <c:pt idx="4241">
                  <c:v>12</c:v>
                </c:pt>
                <c:pt idx="4242">
                  <c:v>12</c:v>
                </c:pt>
                <c:pt idx="4243">
                  <c:v>12</c:v>
                </c:pt>
                <c:pt idx="4244">
                  <c:v>12</c:v>
                </c:pt>
                <c:pt idx="4245">
                  <c:v>12</c:v>
                </c:pt>
                <c:pt idx="4246">
                  <c:v>12</c:v>
                </c:pt>
                <c:pt idx="4247">
                  <c:v>12</c:v>
                </c:pt>
                <c:pt idx="4248">
                  <c:v>12</c:v>
                </c:pt>
                <c:pt idx="4249">
                  <c:v>12</c:v>
                </c:pt>
                <c:pt idx="4250">
                  <c:v>12</c:v>
                </c:pt>
                <c:pt idx="4251">
                  <c:v>12</c:v>
                </c:pt>
                <c:pt idx="4252">
                  <c:v>12</c:v>
                </c:pt>
                <c:pt idx="4253">
                  <c:v>12</c:v>
                </c:pt>
                <c:pt idx="4254">
                  <c:v>12</c:v>
                </c:pt>
                <c:pt idx="4255">
                  <c:v>12</c:v>
                </c:pt>
                <c:pt idx="4256">
                  <c:v>12</c:v>
                </c:pt>
                <c:pt idx="4257">
                  <c:v>12</c:v>
                </c:pt>
                <c:pt idx="4258">
                  <c:v>12</c:v>
                </c:pt>
                <c:pt idx="4259">
                  <c:v>12</c:v>
                </c:pt>
                <c:pt idx="4260">
                  <c:v>12</c:v>
                </c:pt>
                <c:pt idx="4261">
                  <c:v>12</c:v>
                </c:pt>
                <c:pt idx="4262">
                  <c:v>12</c:v>
                </c:pt>
                <c:pt idx="4263">
                  <c:v>12</c:v>
                </c:pt>
                <c:pt idx="4264">
                  <c:v>12</c:v>
                </c:pt>
                <c:pt idx="4265">
                  <c:v>12</c:v>
                </c:pt>
                <c:pt idx="4266">
                  <c:v>12</c:v>
                </c:pt>
                <c:pt idx="4267">
                  <c:v>12</c:v>
                </c:pt>
                <c:pt idx="4268">
                  <c:v>12</c:v>
                </c:pt>
                <c:pt idx="4269">
                  <c:v>12</c:v>
                </c:pt>
                <c:pt idx="4270">
                  <c:v>12</c:v>
                </c:pt>
                <c:pt idx="4271">
                  <c:v>12</c:v>
                </c:pt>
                <c:pt idx="4272">
                  <c:v>12</c:v>
                </c:pt>
                <c:pt idx="4273">
                  <c:v>12</c:v>
                </c:pt>
                <c:pt idx="4274">
                  <c:v>12</c:v>
                </c:pt>
                <c:pt idx="4275">
                  <c:v>12</c:v>
                </c:pt>
                <c:pt idx="4276">
                  <c:v>12</c:v>
                </c:pt>
                <c:pt idx="4277">
                  <c:v>12</c:v>
                </c:pt>
                <c:pt idx="4278">
                  <c:v>12</c:v>
                </c:pt>
                <c:pt idx="4279">
                  <c:v>12</c:v>
                </c:pt>
                <c:pt idx="4280">
                  <c:v>12</c:v>
                </c:pt>
                <c:pt idx="4281">
                  <c:v>12</c:v>
                </c:pt>
                <c:pt idx="4282">
                  <c:v>12</c:v>
                </c:pt>
                <c:pt idx="4283">
                  <c:v>12</c:v>
                </c:pt>
                <c:pt idx="4284">
                  <c:v>12</c:v>
                </c:pt>
                <c:pt idx="4285">
                  <c:v>12</c:v>
                </c:pt>
                <c:pt idx="4286">
                  <c:v>12</c:v>
                </c:pt>
                <c:pt idx="4287">
                  <c:v>12</c:v>
                </c:pt>
                <c:pt idx="4288">
                  <c:v>12</c:v>
                </c:pt>
                <c:pt idx="4289">
                  <c:v>12</c:v>
                </c:pt>
                <c:pt idx="4290">
                  <c:v>12</c:v>
                </c:pt>
                <c:pt idx="4291">
                  <c:v>12</c:v>
                </c:pt>
                <c:pt idx="4292">
                  <c:v>12</c:v>
                </c:pt>
                <c:pt idx="4293">
                  <c:v>12</c:v>
                </c:pt>
                <c:pt idx="4294">
                  <c:v>12</c:v>
                </c:pt>
                <c:pt idx="4295">
                  <c:v>12</c:v>
                </c:pt>
                <c:pt idx="4296">
                  <c:v>12</c:v>
                </c:pt>
                <c:pt idx="4297">
                  <c:v>12</c:v>
                </c:pt>
                <c:pt idx="4298">
                  <c:v>12</c:v>
                </c:pt>
                <c:pt idx="4299">
                  <c:v>12</c:v>
                </c:pt>
                <c:pt idx="4300">
                  <c:v>12</c:v>
                </c:pt>
                <c:pt idx="4301">
                  <c:v>12</c:v>
                </c:pt>
                <c:pt idx="4302">
                  <c:v>12</c:v>
                </c:pt>
                <c:pt idx="4303">
                  <c:v>12</c:v>
                </c:pt>
                <c:pt idx="4304">
                  <c:v>12</c:v>
                </c:pt>
                <c:pt idx="4305">
                  <c:v>12</c:v>
                </c:pt>
                <c:pt idx="4306">
                  <c:v>12</c:v>
                </c:pt>
                <c:pt idx="4307">
                  <c:v>12</c:v>
                </c:pt>
                <c:pt idx="4308">
                  <c:v>12</c:v>
                </c:pt>
                <c:pt idx="4309">
                  <c:v>12</c:v>
                </c:pt>
                <c:pt idx="4310">
                  <c:v>12</c:v>
                </c:pt>
                <c:pt idx="4311">
                  <c:v>12</c:v>
                </c:pt>
                <c:pt idx="4312">
                  <c:v>12</c:v>
                </c:pt>
                <c:pt idx="4313">
                  <c:v>12</c:v>
                </c:pt>
                <c:pt idx="4314">
                  <c:v>12</c:v>
                </c:pt>
                <c:pt idx="4315">
                  <c:v>12</c:v>
                </c:pt>
                <c:pt idx="4316">
                  <c:v>12</c:v>
                </c:pt>
                <c:pt idx="4317">
                  <c:v>12</c:v>
                </c:pt>
                <c:pt idx="4318">
                  <c:v>12</c:v>
                </c:pt>
                <c:pt idx="4319">
                  <c:v>12</c:v>
                </c:pt>
                <c:pt idx="4320">
                  <c:v>12</c:v>
                </c:pt>
                <c:pt idx="4321">
                  <c:v>12</c:v>
                </c:pt>
                <c:pt idx="4322">
                  <c:v>12</c:v>
                </c:pt>
                <c:pt idx="4323">
                  <c:v>12</c:v>
                </c:pt>
                <c:pt idx="4324">
                  <c:v>12</c:v>
                </c:pt>
                <c:pt idx="4325">
                  <c:v>12</c:v>
                </c:pt>
                <c:pt idx="4326">
                  <c:v>12</c:v>
                </c:pt>
                <c:pt idx="4327">
                  <c:v>12</c:v>
                </c:pt>
                <c:pt idx="4328">
                  <c:v>12</c:v>
                </c:pt>
                <c:pt idx="4329">
                  <c:v>12</c:v>
                </c:pt>
                <c:pt idx="4330">
                  <c:v>12</c:v>
                </c:pt>
                <c:pt idx="4331">
                  <c:v>12</c:v>
                </c:pt>
                <c:pt idx="4332">
                  <c:v>12</c:v>
                </c:pt>
                <c:pt idx="4333">
                  <c:v>12</c:v>
                </c:pt>
                <c:pt idx="4334">
                  <c:v>12</c:v>
                </c:pt>
                <c:pt idx="4335">
                  <c:v>12</c:v>
                </c:pt>
                <c:pt idx="4336">
                  <c:v>12</c:v>
                </c:pt>
                <c:pt idx="4337">
                  <c:v>12</c:v>
                </c:pt>
                <c:pt idx="4338">
                  <c:v>12</c:v>
                </c:pt>
                <c:pt idx="4339">
                  <c:v>12</c:v>
                </c:pt>
                <c:pt idx="4340">
                  <c:v>12</c:v>
                </c:pt>
                <c:pt idx="4341">
                  <c:v>12</c:v>
                </c:pt>
                <c:pt idx="4342">
                  <c:v>12</c:v>
                </c:pt>
                <c:pt idx="4343">
                  <c:v>12</c:v>
                </c:pt>
                <c:pt idx="4344">
                  <c:v>12</c:v>
                </c:pt>
                <c:pt idx="4345">
                  <c:v>12</c:v>
                </c:pt>
                <c:pt idx="4346">
                  <c:v>12</c:v>
                </c:pt>
                <c:pt idx="4347">
                  <c:v>12</c:v>
                </c:pt>
                <c:pt idx="4348">
                  <c:v>12</c:v>
                </c:pt>
                <c:pt idx="4349">
                  <c:v>12</c:v>
                </c:pt>
                <c:pt idx="4350">
                  <c:v>12</c:v>
                </c:pt>
                <c:pt idx="4351">
                  <c:v>12</c:v>
                </c:pt>
                <c:pt idx="4352">
                  <c:v>12</c:v>
                </c:pt>
                <c:pt idx="4353">
                  <c:v>12</c:v>
                </c:pt>
                <c:pt idx="4354">
                  <c:v>12</c:v>
                </c:pt>
                <c:pt idx="4355">
                  <c:v>12</c:v>
                </c:pt>
                <c:pt idx="4356">
                  <c:v>12</c:v>
                </c:pt>
                <c:pt idx="4357">
                  <c:v>12</c:v>
                </c:pt>
                <c:pt idx="4358">
                  <c:v>12</c:v>
                </c:pt>
                <c:pt idx="4359">
                  <c:v>12</c:v>
                </c:pt>
                <c:pt idx="4360">
                  <c:v>12</c:v>
                </c:pt>
                <c:pt idx="4361">
                  <c:v>12</c:v>
                </c:pt>
                <c:pt idx="4362">
                  <c:v>12</c:v>
                </c:pt>
                <c:pt idx="4363">
                  <c:v>12</c:v>
                </c:pt>
                <c:pt idx="4364">
                  <c:v>12</c:v>
                </c:pt>
                <c:pt idx="4365">
                  <c:v>12</c:v>
                </c:pt>
                <c:pt idx="4366">
                  <c:v>12</c:v>
                </c:pt>
                <c:pt idx="4367">
                  <c:v>12</c:v>
                </c:pt>
                <c:pt idx="4368">
                  <c:v>12</c:v>
                </c:pt>
                <c:pt idx="4369">
                  <c:v>12</c:v>
                </c:pt>
                <c:pt idx="4370">
                  <c:v>12</c:v>
                </c:pt>
                <c:pt idx="4371">
                  <c:v>12</c:v>
                </c:pt>
                <c:pt idx="4372">
                  <c:v>12</c:v>
                </c:pt>
                <c:pt idx="4373">
                  <c:v>12</c:v>
                </c:pt>
                <c:pt idx="4374">
                  <c:v>12</c:v>
                </c:pt>
                <c:pt idx="4375">
                  <c:v>12</c:v>
                </c:pt>
                <c:pt idx="4376">
                  <c:v>12</c:v>
                </c:pt>
                <c:pt idx="4377">
                  <c:v>12</c:v>
                </c:pt>
                <c:pt idx="4378">
                  <c:v>12</c:v>
                </c:pt>
                <c:pt idx="4379">
                  <c:v>12</c:v>
                </c:pt>
                <c:pt idx="4380">
                  <c:v>12</c:v>
                </c:pt>
                <c:pt idx="4381">
                  <c:v>12</c:v>
                </c:pt>
                <c:pt idx="4382">
                  <c:v>12</c:v>
                </c:pt>
                <c:pt idx="4383">
                  <c:v>12</c:v>
                </c:pt>
                <c:pt idx="4384">
                  <c:v>12</c:v>
                </c:pt>
                <c:pt idx="4385">
                  <c:v>12</c:v>
                </c:pt>
                <c:pt idx="4386">
                  <c:v>12</c:v>
                </c:pt>
                <c:pt idx="4387">
                  <c:v>12</c:v>
                </c:pt>
                <c:pt idx="4388">
                  <c:v>12</c:v>
                </c:pt>
                <c:pt idx="4389">
                  <c:v>12</c:v>
                </c:pt>
                <c:pt idx="4390">
                  <c:v>12</c:v>
                </c:pt>
                <c:pt idx="4391">
                  <c:v>12</c:v>
                </c:pt>
                <c:pt idx="4392">
                  <c:v>12</c:v>
                </c:pt>
                <c:pt idx="4393">
                  <c:v>12</c:v>
                </c:pt>
                <c:pt idx="4394">
                  <c:v>12</c:v>
                </c:pt>
                <c:pt idx="4395">
                  <c:v>12</c:v>
                </c:pt>
                <c:pt idx="4396">
                  <c:v>12</c:v>
                </c:pt>
                <c:pt idx="4397">
                  <c:v>12</c:v>
                </c:pt>
                <c:pt idx="4398">
                  <c:v>12</c:v>
                </c:pt>
                <c:pt idx="4399">
                  <c:v>12</c:v>
                </c:pt>
                <c:pt idx="4400">
                  <c:v>12</c:v>
                </c:pt>
                <c:pt idx="4401">
                  <c:v>12</c:v>
                </c:pt>
                <c:pt idx="4402">
                  <c:v>12</c:v>
                </c:pt>
                <c:pt idx="4403">
                  <c:v>12</c:v>
                </c:pt>
                <c:pt idx="4404">
                  <c:v>12</c:v>
                </c:pt>
                <c:pt idx="4405">
                  <c:v>12</c:v>
                </c:pt>
                <c:pt idx="4406">
                  <c:v>12</c:v>
                </c:pt>
                <c:pt idx="4407">
                  <c:v>12</c:v>
                </c:pt>
                <c:pt idx="4408">
                  <c:v>12</c:v>
                </c:pt>
                <c:pt idx="4409">
                  <c:v>12</c:v>
                </c:pt>
                <c:pt idx="4410">
                  <c:v>12</c:v>
                </c:pt>
                <c:pt idx="4411">
                  <c:v>12</c:v>
                </c:pt>
                <c:pt idx="4412">
                  <c:v>12</c:v>
                </c:pt>
                <c:pt idx="4413">
                  <c:v>12</c:v>
                </c:pt>
                <c:pt idx="4414">
                  <c:v>12</c:v>
                </c:pt>
                <c:pt idx="4415">
                  <c:v>12</c:v>
                </c:pt>
                <c:pt idx="4416">
                  <c:v>12</c:v>
                </c:pt>
                <c:pt idx="4417">
                  <c:v>12</c:v>
                </c:pt>
                <c:pt idx="4418">
                  <c:v>12</c:v>
                </c:pt>
                <c:pt idx="4419">
                  <c:v>12</c:v>
                </c:pt>
                <c:pt idx="4420">
                  <c:v>12</c:v>
                </c:pt>
                <c:pt idx="4421">
                  <c:v>12</c:v>
                </c:pt>
                <c:pt idx="4422">
                  <c:v>12</c:v>
                </c:pt>
                <c:pt idx="4423">
                  <c:v>12</c:v>
                </c:pt>
                <c:pt idx="4424">
                  <c:v>12</c:v>
                </c:pt>
                <c:pt idx="4425">
                  <c:v>12</c:v>
                </c:pt>
                <c:pt idx="4426">
                  <c:v>12</c:v>
                </c:pt>
                <c:pt idx="4427">
                  <c:v>12</c:v>
                </c:pt>
                <c:pt idx="4428">
                  <c:v>12</c:v>
                </c:pt>
                <c:pt idx="4429">
                  <c:v>12</c:v>
                </c:pt>
                <c:pt idx="4430">
                  <c:v>12</c:v>
                </c:pt>
                <c:pt idx="4431">
                  <c:v>12</c:v>
                </c:pt>
                <c:pt idx="4432">
                  <c:v>12</c:v>
                </c:pt>
                <c:pt idx="4433">
                  <c:v>12</c:v>
                </c:pt>
                <c:pt idx="4434">
                  <c:v>12</c:v>
                </c:pt>
                <c:pt idx="4435">
                  <c:v>12</c:v>
                </c:pt>
                <c:pt idx="4436">
                  <c:v>12</c:v>
                </c:pt>
                <c:pt idx="4437">
                  <c:v>12</c:v>
                </c:pt>
                <c:pt idx="4438">
                  <c:v>12</c:v>
                </c:pt>
                <c:pt idx="4439">
                  <c:v>12</c:v>
                </c:pt>
                <c:pt idx="4440">
                  <c:v>12</c:v>
                </c:pt>
                <c:pt idx="4441">
                  <c:v>12</c:v>
                </c:pt>
                <c:pt idx="4442">
                  <c:v>12</c:v>
                </c:pt>
                <c:pt idx="4443">
                  <c:v>12</c:v>
                </c:pt>
                <c:pt idx="4444">
                  <c:v>12</c:v>
                </c:pt>
                <c:pt idx="4445">
                  <c:v>12</c:v>
                </c:pt>
                <c:pt idx="4446">
                  <c:v>12</c:v>
                </c:pt>
                <c:pt idx="4447">
                  <c:v>12</c:v>
                </c:pt>
                <c:pt idx="4448">
                  <c:v>12</c:v>
                </c:pt>
                <c:pt idx="4449">
                  <c:v>12</c:v>
                </c:pt>
                <c:pt idx="4450">
                  <c:v>12</c:v>
                </c:pt>
                <c:pt idx="4451">
                  <c:v>12</c:v>
                </c:pt>
                <c:pt idx="4452">
                  <c:v>12</c:v>
                </c:pt>
                <c:pt idx="4453">
                  <c:v>12</c:v>
                </c:pt>
                <c:pt idx="4454">
                  <c:v>12</c:v>
                </c:pt>
                <c:pt idx="4455">
                  <c:v>12</c:v>
                </c:pt>
                <c:pt idx="4456">
                  <c:v>12</c:v>
                </c:pt>
                <c:pt idx="4457">
                  <c:v>12</c:v>
                </c:pt>
                <c:pt idx="4458">
                  <c:v>12</c:v>
                </c:pt>
                <c:pt idx="4459">
                  <c:v>12</c:v>
                </c:pt>
                <c:pt idx="4460">
                  <c:v>12</c:v>
                </c:pt>
                <c:pt idx="4461">
                  <c:v>12</c:v>
                </c:pt>
                <c:pt idx="4462">
                  <c:v>12</c:v>
                </c:pt>
                <c:pt idx="4463">
                  <c:v>12</c:v>
                </c:pt>
                <c:pt idx="4464">
                  <c:v>12</c:v>
                </c:pt>
                <c:pt idx="4465">
                  <c:v>12</c:v>
                </c:pt>
                <c:pt idx="4466">
                  <c:v>12</c:v>
                </c:pt>
                <c:pt idx="4467">
                  <c:v>12</c:v>
                </c:pt>
                <c:pt idx="4468">
                  <c:v>12</c:v>
                </c:pt>
                <c:pt idx="4469">
                  <c:v>12</c:v>
                </c:pt>
                <c:pt idx="4470">
                  <c:v>12</c:v>
                </c:pt>
                <c:pt idx="4471">
                  <c:v>12</c:v>
                </c:pt>
                <c:pt idx="4472">
                  <c:v>12</c:v>
                </c:pt>
                <c:pt idx="4473">
                  <c:v>12</c:v>
                </c:pt>
                <c:pt idx="4474">
                  <c:v>12</c:v>
                </c:pt>
                <c:pt idx="4475">
                  <c:v>12</c:v>
                </c:pt>
                <c:pt idx="4476">
                  <c:v>12</c:v>
                </c:pt>
                <c:pt idx="4477">
                  <c:v>12</c:v>
                </c:pt>
                <c:pt idx="4478">
                  <c:v>12</c:v>
                </c:pt>
                <c:pt idx="4479">
                  <c:v>12</c:v>
                </c:pt>
                <c:pt idx="4480">
                  <c:v>12</c:v>
                </c:pt>
                <c:pt idx="4481">
                  <c:v>12</c:v>
                </c:pt>
                <c:pt idx="4482">
                  <c:v>12</c:v>
                </c:pt>
                <c:pt idx="4483">
                  <c:v>12</c:v>
                </c:pt>
                <c:pt idx="4484">
                  <c:v>12</c:v>
                </c:pt>
                <c:pt idx="4485">
                  <c:v>12</c:v>
                </c:pt>
                <c:pt idx="4486">
                  <c:v>12</c:v>
                </c:pt>
                <c:pt idx="4487">
                  <c:v>12</c:v>
                </c:pt>
                <c:pt idx="4488">
                  <c:v>12</c:v>
                </c:pt>
                <c:pt idx="4489">
                  <c:v>12</c:v>
                </c:pt>
                <c:pt idx="4490">
                  <c:v>12</c:v>
                </c:pt>
                <c:pt idx="4491">
                  <c:v>12</c:v>
                </c:pt>
                <c:pt idx="4492">
                  <c:v>12</c:v>
                </c:pt>
                <c:pt idx="4493">
                  <c:v>12</c:v>
                </c:pt>
                <c:pt idx="4494">
                  <c:v>12</c:v>
                </c:pt>
                <c:pt idx="4495">
                  <c:v>12</c:v>
                </c:pt>
                <c:pt idx="4496">
                  <c:v>12</c:v>
                </c:pt>
                <c:pt idx="4497">
                  <c:v>12</c:v>
                </c:pt>
                <c:pt idx="4498">
                  <c:v>12</c:v>
                </c:pt>
                <c:pt idx="4499">
                  <c:v>12</c:v>
                </c:pt>
                <c:pt idx="4500">
                  <c:v>12</c:v>
                </c:pt>
                <c:pt idx="4501">
                  <c:v>12</c:v>
                </c:pt>
                <c:pt idx="4502">
                  <c:v>12</c:v>
                </c:pt>
                <c:pt idx="4503">
                  <c:v>12</c:v>
                </c:pt>
                <c:pt idx="4504">
                  <c:v>12</c:v>
                </c:pt>
                <c:pt idx="4505">
                  <c:v>12</c:v>
                </c:pt>
                <c:pt idx="4506">
                  <c:v>12</c:v>
                </c:pt>
                <c:pt idx="4507">
                  <c:v>12</c:v>
                </c:pt>
                <c:pt idx="4508">
                  <c:v>12</c:v>
                </c:pt>
                <c:pt idx="4509">
                  <c:v>12</c:v>
                </c:pt>
                <c:pt idx="4510">
                  <c:v>12</c:v>
                </c:pt>
                <c:pt idx="4511">
                  <c:v>12</c:v>
                </c:pt>
                <c:pt idx="4512">
                  <c:v>12</c:v>
                </c:pt>
                <c:pt idx="4513">
                  <c:v>12</c:v>
                </c:pt>
                <c:pt idx="4514">
                  <c:v>12</c:v>
                </c:pt>
                <c:pt idx="4515">
                  <c:v>12</c:v>
                </c:pt>
                <c:pt idx="4516">
                  <c:v>12</c:v>
                </c:pt>
                <c:pt idx="4517">
                  <c:v>12</c:v>
                </c:pt>
                <c:pt idx="4518">
                  <c:v>12</c:v>
                </c:pt>
                <c:pt idx="4519">
                  <c:v>12</c:v>
                </c:pt>
                <c:pt idx="4520">
                  <c:v>12</c:v>
                </c:pt>
                <c:pt idx="4521">
                  <c:v>12</c:v>
                </c:pt>
                <c:pt idx="4522">
                  <c:v>12</c:v>
                </c:pt>
                <c:pt idx="4523">
                  <c:v>12</c:v>
                </c:pt>
                <c:pt idx="4524">
                  <c:v>12</c:v>
                </c:pt>
                <c:pt idx="4525">
                  <c:v>12</c:v>
                </c:pt>
                <c:pt idx="4526">
                  <c:v>12</c:v>
                </c:pt>
                <c:pt idx="4527">
                  <c:v>12</c:v>
                </c:pt>
                <c:pt idx="4528">
                  <c:v>12</c:v>
                </c:pt>
                <c:pt idx="4529">
                  <c:v>12</c:v>
                </c:pt>
                <c:pt idx="4530">
                  <c:v>12</c:v>
                </c:pt>
                <c:pt idx="4531">
                  <c:v>12</c:v>
                </c:pt>
                <c:pt idx="4532">
                  <c:v>12</c:v>
                </c:pt>
                <c:pt idx="4533">
                  <c:v>12</c:v>
                </c:pt>
                <c:pt idx="4534">
                  <c:v>12</c:v>
                </c:pt>
                <c:pt idx="4535">
                  <c:v>12</c:v>
                </c:pt>
                <c:pt idx="4536">
                  <c:v>12</c:v>
                </c:pt>
                <c:pt idx="4537">
                  <c:v>12</c:v>
                </c:pt>
                <c:pt idx="4538">
                  <c:v>12</c:v>
                </c:pt>
                <c:pt idx="4539">
                  <c:v>12</c:v>
                </c:pt>
                <c:pt idx="4540">
                  <c:v>12</c:v>
                </c:pt>
                <c:pt idx="4541">
                  <c:v>12</c:v>
                </c:pt>
                <c:pt idx="4542">
                  <c:v>12</c:v>
                </c:pt>
                <c:pt idx="4543">
                  <c:v>12</c:v>
                </c:pt>
                <c:pt idx="4544">
                  <c:v>12</c:v>
                </c:pt>
                <c:pt idx="4545">
                  <c:v>12</c:v>
                </c:pt>
                <c:pt idx="4546">
                  <c:v>12</c:v>
                </c:pt>
                <c:pt idx="4547">
                  <c:v>12</c:v>
                </c:pt>
                <c:pt idx="4548">
                  <c:v>12</c:v>
                </c:pt>
                <c:pt idx="4549">
                  <c:v>12</c:v>
                </c:pt>
                <c:pt idx="4550">
                  <c:v>12</c:v>
                </c:pt>
                <c:pt idx="4551">
                  <c:v>12</c:v>
                </c:pt>
                <c:pt idx="4552">
                  <c:v>12</c:v>
                </c:pt>
                <c:pt idx="4553">
                  <c:v>12</c:v>
                </c:pt>
                <c:pt idx="4554">
                  <c:v>12</c:v>
                </c:pt>
                <c:pt idx="4555">
                  <c:v>12</c:v>
                </c:pt>
                <c:pt idx="4556">
                  <c:v>12</c:v>
                </c:pt>
                <c:pt idx="4557">
                  <c:v>12</c:v>
                </c:pt>
                <c:pt idx="4558">
                  <c:v>12</c:v>
                </c:pt>
                <c:pt idx="4559">
                  <c:v>12</c:v>
                </c:pt>
                <c:pt idx="4560">
                  <c:v>12</c:v>
                </c:pt>
                <c:pt idx="4561">
                  <c:v>12</c:v>
                </c:pt>
                <c:pt idx="4562">
                  <c:v>12</c:v>
                </c:pt>
                <c:pt idx="4563">
                  <c:v>12</c:v>
                </c:pt>
                <c:pt idx="4564">
                  <c:v>12</c:v>
                </c:pt>
                <c:pt idx="4565">
                  <c:v>12</c:v>
                </c:pt>
                <c:pt idx="4566">
                  <c:v>12</c:v>
                </c:pt>
                <c:pt idx="4567">
                  <c:v>12</c:v>
                </c:pt>
                <c:pt idx="4568">
                  <c:v>12</c:v>
                </c:pt>
                <c:pt idx="4569">
                  <c:v>12</c:v>
                </c:pt>
                <c:pt idx="4570">
                  <c:v>12</c:v>
                </c:pt>
                <c:pt idx="4571">
                  <c:v>12</c:v>
                </c:pt>
                <c:pt idx="4572">
                  <c:v>12</c:v>
                </c:pt>
                <c:pt idx="4573">
                  <c:v>12</c:v>
                </c:pt>
                <c:pt idx="4574">
                  <c:v>12</c:v>
                </c:pt>
                <c:pt idx="4575">
                  <c:v>12</c:v>
                </c:pt>
                <c:pt idx="4576">
                  <c:v>12</c:v>
                </c:pt>
                <c:pt idx="4577">
                  <c:v>12</c:v>
                </c:pt>
                <c:pt idx="4578">
                  <c:v>12</c:v>
                </c:pt>
                <c:pt idx="4579">
                  <c:v>12</c:v>
                </c:pt>
                <c:pt idx="4580">
                  <c:v>12</c:v>
                </c:pt>
                <c:pt idx="4581">
                  <c:v>12</c:v>
                </c:pt>
                <c:pt idx="4582">
                  <c:v>12</c:v>
                </c:pt>
                <c:pt idx="4583">
                  <c:v>12</c:v>
                </c:pt>
                <c:pt idx="4584">
                  <c:v>12</c:v>
                </c:pt>
                <c:pt idx="4585">
                  <c:v>12</c:v>
                </c:pt>
                <c:pt idx="4586">
                  <c:v>12</c:v>
                </c:pt>
                <c:pt idx="4587">
                  <c:v>12</c:v>
                </c:pt>
                <c:pt idx="4588">
                  <c:v>12</c:v>
                </c:pt>
                <c:pt idx="4589">
                  <c:v>12</c:v>
                </c:pt>
                <c:pt idx="4590">
                  <c:v>12</c:v>
                </c:pt>
                <c:pt idx="4591">
                  <c:v>12</c:v>
                </c:pt>
                <c:pt idx="4592">
                  <c:v>12</c:v>
                </c:pt>
                <c:pt idx="4593">
                  <c:v>12</c:v>
                </c:pt>
                <c:pt idx="4594">
                  <c:v>12</c:v>
                </c:pt>
                <c:pt idx="4595">
                  <c:v>12</c:v>
                </c:pt>
                <c:pt idx="4596">
                  <c:v>12</c:v>
                </c:pt>
                <c:pt idx="4597">
                  <c:v>12</c:v>
                </c:pt>
                <c:pt idx="4598">
                  <c:v>12</c:v>
                </c:pt>
                <c:pt idx="4599">
                  <c:v>12</c:v>
                </c:pt>
                <c:pt idx="4600">
                  <c:v>12</c:v>
                </c:pt>
                <c:pt idx="4601">
                  <c:v>12</c:v>
                </c:pt>
                <c:pt idx="4602">
                  <c:v>12</c:v>
                </c:pt>
                <c:pt idx="4603">
                  <c:v>12</c:v>
                </c:pt>
                <c:pt idx="4604">
                  <c:v>12</c:v>
                </c:pt>
                <c:pt idx="4605">
                  <c:v>12</c:v>
                </c:pt>
                <c:pt idx="4606">
                  <c:v>12</c:v>
                </c:pt>
                <c:pt idx="4607">
                  <c:v>12</c:v>
                </c:pt>
                <c:pt idx="4608">
                  <c:v>12</c:v>
                </c:pt>
                <c:pt idx="4609">
                  <c:v>12</c:v>
                </c:pt>
                <c:pt idx="4610">
                  <c:v>12</c:v>
                </c:pt>
                <c:pt idx="4611">
                  <c:v>12</c:v>
                </c:pt>
                <c:pt idx="4612">
                  <c:v>12</c:v>
                </c:pt>
                <c:pt idx="4613">
                  <c:v>12</c:v>
                </c:pt>
                <c:pt idx="4614">
                  <c:v>12</c:v>
                </c:pt>
                <c:pt idx="4615">
                  <c:v>12</c:v>
                </c:pt>
                <c:pt idx="4616">
                  <c:v>12</c:v>
                </c:pt>
                <c:pt idx="4617">
                  <c:v>12</c:v>
                </c:pt>
                <c:pt idx="4618">
                  <c:v>12</c:v>
                </c:pt>
                <c:pt idx="4619">
                  <c:v>12</c:v>
                </c:pt>
                <c:pt idx="4620">
                  <c:v>12</c:v>
                </c:pt>
                <c:pt idx="4621">
                  <c:v>12</c:v>
                </c:pt>
                <c:pt idx="4622">
                  <c:v>12</c:v>
                </c:pt>
                <c:pt idx="4623">
                  <c:v>12</c:v>
                </c:pt>
                <c:pt idx="4624">
                  <c:v>12</c:v>
                </c:pt>
                <c:pt idx="4625">
                  <c:v>12</c:v>
                </c:pt>
                <c:pt idx="4626">
                  <c:v>12</c:v>
                </c:pt>
                <c:pt idx="4627">
                  <c:v>12</c:v>
                </c:pt>
                <c:pt idx="4628">
                  <c:v>12</c:v>
                </c:pt>
                <c:pt idx="4629">
                  <c:v>12</c:v>
                </c:pt>
                <c:pt idx="4630">
                  <c:v>12</c:v>
                </c:pt>
                <c:pt idx="4631">
                  <c:v>12</c:v>
                </c:pt>
                <c:pt idx="4632">
                  <c:v>12</c:v>
                </c:pt>
                <c:pt idx="4633">
                  <c:v>12</c:v>
                </c:pt>
                <c:pt idx="4634">
                  <c:v>12</c:v>
                </c:pt>
                <c:pt idx="4635">
                  <c:v>12</c:v>
                </c:pt>
                <c:pt idx="4636">
                  <c:v>12</c:v>
                </c:pt>
                <c:pt idx="4637">
                  <c:v>12</c:v>
                </c:pt>
                <c:pt idx="4638">
                  <c:v>12</c:v>
                </c:pt>
                <c:pt idx="4639">
                  <c:v>12</c:v>
                </c:pt>
                <c:pt idx="4640">
                  <c:v>12</c:v>
                </c:pt>
                <c:pt idx="4641">
                  <c:v>12</c:v>
                </c:pt>
                <c:pt idx="4642">
                  <c:v>12</c:v>
                </c:pt>
                <c:pt idx="4643">
                  <c:v>12</c:v>
                </c:pt>
                <c:pt idx="4644">
                  <c:v>12</c:v>
                </c:pt>
                <c:pt idx="4645">
                  <c:v>12</c:v>
                </c:pt>
                <c:pt idx="4646">
                  <c:v>12</c:v>
                </c:pt>
                <c:pt idx="4647">
                  <c:v>12</c:v>
                </c:pt>
                <c:pt idx="4648">
                  <c:v>12</c:v>
                </c:pt>
                <c:pt idx="4649">
                  <c:v>12</c:v>
                </c:pt>
                <c:pt idx="4650">
                  <c:v>12</c:v>
                </c:pt>
                <c:pt idx="4651">
                  <c:v>12</c:v>
                </c:pt>
                <c:pt idx="4652">
                  <c:v>12</c:v>
                </c:pt>
                <c:pt idx="4653">
                  <c:v>12</c:v>
                </c:pt>
                <c:pt idx="4654">
                  <c:v>12</c:v>
                </c:pt>
                <c:pt idx="4655">
                  <c:v>12</c:v>
                </c:pt>
                <c:pt idx="4656">
                  <c:v>12</c:v>
                </c:pt>
                <c:pt idx="4657">
                  <c:v>12</c:v>
                </c:pt>
                <c:pt idx="4658">
                  <c:v>12</c:v>
                </c:pt>
                <c:pt idx="4659">
                  <c:v>12</c:v>
                </c:pt>
                <c:pt idx="4660">
                  <c:v>12</c:v>
                </c:pt>
                <c:pt idx="4661">
                  <c:v>12</c:v>
                </c:pt>
                <c:pt idx="4662">
                  <c:v>12</c:v>
                </c:pt>
                <c:pt idx="4663">
                  <c:v>12</c:v>
                </c:pt>
                <c:pt idx="4664">
                  <c:v>12</c:v>
                </c:pt>
                <c:pt idx="4665">
                  <c:v>12</c:v>
                </c:pt>
                <c:pt idx="4666">
                  <c:v>12</c:v>
                </c:pt>
                <c:pt idx="4667">
                  <c:v>12</c:v>
                </c:pt>
                <c:pt idx="4668">
                  <c:v>12</c:v>
                </c:pt>
                <c:pt idx="4669">
                  <c:v>12</c:v>
                </c:pt>
                <c:pt idx="4670">
                  <c:v>12</c:v>
                </c:pt>
                <c:pt idx="4671">
                  <c:v>12</c:v>
                </c:pt>
                <c:pt idx="4672">
                  <c:v>12</c:v>
                </c:pt>
                <c:pt idx="4673">
                  <c:v>12</c:v>
                </c:pt>
                <c:pt idx="4674">
                  <c:v>12</c:v>
                </c:pt>
                <c:pt idx="4675">
                  <c:v>12</c:v>
                </c:pt>
                <c:pt idx="4676">
                  <c:v>12</c:v>
                </c:pt>
                <c:pt idx="4677">
                  <c:v>12</c:v>
                </c:pt>
                <c:pt idx="4678">
                  <c:v>12</c:v>
                </c:pt>
                <c:pt idx="4679">
                  <c:v>12</c:v>
                </c:pt>
                <c:pt idx="4680">
                  <c:v>12</c:v>
                </c:pt>
                <c:pt idx="4681">
                  <c:v>12</c:v>
                </c:pt>
                <c:pt idx="4682">
                  <c:v>12</c:v>
                </c:pt>
                <c:pt idx="4683">
                  <c:v>12</c:v>
                </c:pt>
                <c:pt idx="4684">
                  <c:v>12</c:v>
                </c:pt>
                <c:pt idx="4685">
                  <c:v>12</c:v>
                </c:pt>
                <c:pt idx="4686">
                  <c:v>12</c:v>
                </c:pt>
                <c:pt idx="4687">
                  <c:v>12</c:v>
                </c:pt>
                <c:pt idx="4688">
                  <c:v>12</c:v>
                </c:pt>
                <c:pt idx="4689">
                  <c:v>12</c:v>
                </c:pt>
                <c:pt idx="4690">
                  <c:v>12</c:v>
                </c:pt>
                <c:pt idx="4691">
                  <c:v>12</c:v>
                </c:pt>
                <c:pt idx="4692">
                  <c:v>12</c:v>
                </c:pt>
                <c:pt idx="4693">
                  <c:v>12</c:v>
                </c:pt>
                <c:pt idx="4694">
                  <c:v>12</c:v>
                </c:pt>
                <c:pt idx="4695">
                  <c:v>12</c:v>
                </c:pt>
                <c:pt idx="4696">
                  <c:v>12</c:v>
                </c:pt>
                <c:pt idx="4697">
                  <c:v>12</c:v>
                </c:pt>
                <c:pt idx="4698">
                  <c:v>12</c:v>
                </c:pt>
                <c:pt idx="4699">
                  <c:v>12</c:v>
                </c:pt>
                <c:pt idx="4700">
                  <c:v>12</c:v>
                </c:pt>
                <c:pt idx="4701">
                  <c:v>12</c:v>
                </c:pt>
                <c:pt idx="4702">
                  <c:v>12</c:v>
                </c:pt>
                <c:pt idx="4703">
                  <c:v>12</c:v>
                </c:pt>
                <c:pt idx="4704">
                  <c:v>12</c:v>
                </c:pt>
                <c:pt idx="4705">
                  <c:v>12</c:v>
                </c:pt>
                <c:pt idx="4706">
                  <c:v>12</c:v>
                </c:pt>
                <c:pt idx="4707">
                  <c:v>12</c:v>
                </c:pt>
                <c:pt idx="4708">
                  <c:v>12</c:v>
                </c:pt>
                <c:pt idx="4709">
                  <c:v>12</c:v>
                </c:pt>
                <c:pt idx="4710">
                  <c:v>12</c:v>
                </c:pt>
                <c:pt idx="4711">
                  <c:v>12</c:v>
                </c:pt>
                <c:pt idx="4712">
                  <c:v>12</c:v>
                </c:pt>
                <c:pt idx="4713">
                  <c:v>12</c:v>
                </c:pt>
                <c:pt idx="4714">
                  <c:v>12</c:v>
                </c:pt>
                <c:pt idx="4715">
                  <c:v>12</c:v>
                </c:pt>
                <c:pt idx="4716">
                  <c:v>12</c:v>
                </c:pt>
                <c:pt idx="4717">
                  <c:v>12</c:v>
                </c:pt>
                <c:pt idx="4718">
                  <c:v>12</c:v>
                </c:pt>
                <c:pt idx="4719">
                  <c:v>12</c:v>
                </c:pt>
                <c:pt idx="4720">
                  <c:v>12</c:v>
                </c:pt>
                <c:pt idx="4721">
                  <c:v>12</c:v>
                </c:pt>
                <c:pt idx="4722">
                  <c:v>12</c:v>
                </c:pt>
                <c:pt idx="4723">
                  <c:v>12</c:v>
                </c:pt>
                <c:pt idx="4724">
                  <c:v>12</c:v>
                </c:pt>
                <c:pt idx="4725">
                  <c:v>12</c:v>
                </c:pt>
                <c:pt idx="4726">
                  <c:v>12</c:v>
                </c:pt>
                <c:pt idx="4727">
                  <c:v>12</c:v>
                </c:pt>
                <c:pt idx="4728">
                  <c:v>12</c:v>
                </c:pt>
                <c:pt idx="4729">
                  <c:v>12</c:v>
                </c:pt>
                <c:pt idx="4730">
                  <c:v>12</c:v>
                </c:pt>
                <c:pt idx="4731">
                  <c:v>12</c:v>
                </c:pt>
                <c:pt idx="4732">
                  <c:v>12</c:v>
                </c:pt>
                <c:pt idx="4733">
                  <c:v>12</c:v>
                </c:pt>
                <c:pt idx="4734">
                  <c:v>12</c:v>
                </c:pt>
                <c:pt idx="4735">
                  <c:v>12</c:v>
                </c:pt>
                <c:pt idx="4736">
                  <c:v>12</c:v>
                </c:pt>
                <c:pt idx="4737">
                  <c:v>12</c:v>
                </c:pt>
                <c:pt idx="4738">
                  <c:v>12</c:v>
                </c:pt>
                <c:pt idx="4739">
                  <c:v>12</c:v>
                </c:pt>
                <c:pt idx="4740">
                  <c:v>12</c:v>
                </c:pt>
                <c:pt idx="4741">
                  <c:v>12</c:v>
                </c:pt>
                <c:pt idx="4742">
                  <c:v>12</c:v>
                </c:pt>
                <c:pt idx="4743">
                  <c:v>12</c:v>
                </c:pt>
                <c:pt idx="4744">
                  <c:v>12</c:v>
                </c:pt>
                <c:pt idx="4745">
                  <c:v>12</c:v>
                </c:pt>
                <c:pt idx="4746">
                  <c:v>12</c:v>
                </c:pt>
                <c:pt idx="4747">
                  <c:v>12</c:v>
                </c:pt>
                <c:pt idx="4748">
                  <c:v>12</c:v>
                </c:pt>
                <c:pt idx="4749">
                  <c:v>12</c:v>
                </c:pt>
                <c:pt idx="4750">
                  <c:v>12</c:v>
                </c:pt>
                <c:pt idx="4751">
                  <c:v>12</c:v>
                </c:pt>
                <c:pt idx="4752">
                  <c:v>12</c:v>
                </c:pt>
                <c:pt idx="4753">
                  <c:v>12</c:v>
                </c:pt>
                <c:pt idx="4754">
                  <c:v>12</c:v>
                </c:pt>
                <c:pt idx="4755">
                  <c:v>12</c:v>
                </c:pt>
                <c:pt idx="4756">
                  <c:v>12</c:v>
                </c:pt>
                <c:pt idx="4757">
                  <c:v>12</c:v>
                </c:pt>
                <c:pt idx="4758">
                  <c:v>12</c:v>
                </c:pt>
                <c:pt idx="4759">
                  <c:v>12</c:v>
                </c:pt>
                <c:pt idx="4760">
                  <c:v>12</c:v>
                </c:pt>
                <c:pt idx="4761">
                  <c:v>12</c:v>
                </c:pt>
                <c:pt idx="4762">
                  <c:v>12</c:v>
                </c:pt>
                <c:pt idx="4763">
                  <c:v>12</c:v>
                </c:pt>
                <c:pt idx="4764">
                  <c:v>12</c:v>
                </c:pt>
                <c:pt idx="4765">
                  <c:v>12</c:v>
                </c:pt>
                <c:pt idx="4766">
                  <c:v>12</c:v>
                </c:pt>
                <c:pt idx="4767">
                  <c:v>12</c:v>
                </c:pt>
                <c:pt idx="4768">
                  <c:v>12</c:v>
                </c:pt>
                <c:pt idx="4769">
                  <c:v>12</c:v>
                </c:pt>
                <c:pt idx="4770">
                  <c:v>12</c:v>
                </c:pt>
                <c:pt idx="4771">
                  <c:v>12</c:v>
                </c:pt>
                <c:pt idx="4772">
                  <c:v>12</c:v>
                </c:pt>
                <c:pt idx="4773">
                  <c:v>12</c:v>
                </c:pt>
                <c:pt idx="4774">
                  <c:v>12</c:v>
                </c:pt>
                <c:pt idx="4775">
                  <c:v>12</c:v>
                </c:pt>
                <c:pt idx="4776">
                  <c:v>12</c:v>
                </c:pt>
                <c:pt idx="4777">
                  <c:v>12</c:v>
                </c:pt>
                <c:pt idx="4778">
                  <c:v>12</c:v>
                </c:pt>
                <c:pt idx="4779">
                  <c:v>12</c:v>
                </c:pt>
                <c:pt idx="4780">
                  <c:v>12</c:v>
                </c:pt>
                <c:pt idx="4781">
                  <c:v>12</c:v>
                </c:pt>
                <c:pt idx="4782">
                  <c:v>12</c:v>
                </c:pt>
                <c:pt idx="4783">
                  <c:v>12</c:v>
                </c:pt>
                <c:pt idx="4784">
                  <c:v>12</c:v>
                </c:pt>
                <c:pt idx="4785">
                  <c:v>12</c:v>
                </c:pt>
                <c:pt idx="4786">
                  <c:v>12</c:v>
                </c:pt>
                <c:pt idx="4787">
                  <c:v>12</c:v>
                </c:pt>
                <c:pt idx="4788">
                  <c:v>12</c:v>
                </c:pt>
                <c:pt idx="4789">
                  <c:v>12</c:v>
                </c:pt>
                <c:pt idx="4790">
                  <c:v>12</c:v>
                </c:pt>
                <c:pt idx="4791">
                  <c:v>12</c:v>
                </c:pt>
                <c:pt idx="4792">
                  <c:v>12</c:v>
                </c:pt>
                <c:pt idx="4793">
                  <c:v>12</c:v>
                </c:pt>
                <c:pt idx="4794">
                  <c:v>12</c:v>
                </c:pt>
                <c:pt idx="4795">
                  <c:v>12</c:v>
                </c:pt>
                <c:pt idx="4796">
                  <c:v>12</c:v>
                </c:pt>
                <c:pt idx="4797">
                  <c:v>12</c:v>
                </c:pt>
                <c:pt idx="4798">
                  <c:v>12</c:v>
                </c:pt>
                <c:pt idx="4799">
                  <c:v>12</c:v>
                </c:pt>
                <c:pt idx="4800">
                  <c:v>12</c:v>
                </c:pt>
                <c:pt idx="4801">
                  <c:v>12</c:v>
                </c:pt>
                <c:pt idx="4802">
                  <c:v>12</c:v>
                </c:pt>
                <c:pt idx="4803">
                  <c:v>12</c:v>
                </c:pt>
                <c:pt idx="4804">
                  <c:v>12</c:v>
                </c:pt>
                <c:pt idx="4805">
                  <c:v>12</c:v>
                </c:pt>
                <c:pt idx="4806">
                  <c:v>12</c:v>
                </c:pt>
                <c:pt idx="4807">
                  <c:v>12</c:v>
                </c:pt>
                <c:pt idx="4808">
                  <c:v>12</c:v>
                </c:pt>
                <c:pt idx="4809">
                  <c:v>12</c:v>
                </c:pt>
                <c:pt idx="4810">
                  <c:v>12</c:v>
                </c:pt>
                <c:pt idx="4811">
                  <c:v>12</c:v>
                </c:pt>
                <c:pt idx="4812">
                  <c:v>12</c:v>
                </c:pt>
                <c:pt idx="4813">
                  <c:v>12</c:v>
                </c:pt>
                <c:pt idx="4814">
                  <c:v>12</c:v>
                </c:pt>
                <c:pt idx="4815">
                  <c:v>12</c:v>
                </c:pt>
                <c:pt idx="4816">
                  <c:v>12</c:v>
                </c:pt>
                <c:pt idx="4817">
                  <c:v>12</c:v>
                </c:pt>
                <c:pt idx="4818">
                  <c:v>12</c:v>
                </c:pt>
                <c:pt idx="4819">
                  <c:v>12</c:v>
                </c:pt>
                <c:pt idx="4820">
                  <c:v>12</c:v>
                </c:pt>
                <c:pt idx="4821">
                  <c:v>12</c:v>
                </c:pt>
                <c:pt idx="4822">
                  <c:v>12</c:v>
                </c:pt>
                <c:pt idx="4823">
                  <c:v>12</c:v>
                </c:pt>
                <c:pt idx="4824">
                  <c:v>12</c:v>
                </c:pt>
                <c:pt idx="4825">
                  <c:v>12</c:v>
                </c:pt>
                <c:pt idx="4826">
                  <c:v>12</c:v>
                </c:pt>
                <c:pt idx="4827">
                  <c:v>12</c:v>
                </c:pt>
                <c:pt idx="4828">
                  <c:v>12</c:v>
                </c:pt>
                <c:pt idx="4829">
                  <c:v>12</c:v>
                </c:pt>
                <c:pt idx="4830">
                  <c:v>12</c:v>
                </c:pt>
                <c:pt idx="4831">
                  <c:v>12</c:v>
                </c:pt>
                <c:pt idx="4832">
                  <c:v>12</c:v>
                </c:pt>
                <c:pt idx="4833">
                  <c:v>12</c:v>
                </c:pt>
                <c:pt idx="4834">
                  <c:v>12</c:v>
                </c:pt>
                <c:pt idx="4835">
                  <c:v>12</c:v>
                </c:pt>
                <c:pt idx="4836">
                  <c:v>12</c:v>
                </c:pt>
                <c:pt idx="4837">
                  <c:v>12</c:v>
                </c:pt>
                <c:pt idx="4838">
                  <c:v>12</c:v>
                </c:pt>
                <c:pt idx="4839">
                  <c:v>12</c:v>
                </c:pt>
                <c:pt idx="4840">
                  <c:v>12</c:v>
                </c:pt>
                <c:pt idx="4841">
                  <c:v>12</c:v>
                </c:pt>
                <c:pt idx="4842">
                  <c:v>12</c:v>
                </c:pt>
                <c:pt idx="4843">
                  <c:v>12</c:v>
                </c:pt>
                <c:pt idx="4844">
                  <c:v>12</c:v>
                </c:pt>
                <c:pt idx="4845">
                  <c:v>12</c:v>
                </c:pt>
                <c:pt idx="4846">
                  <c:v>12</c:v>
                </c:pt>
                <c:pt idx="4847">
                  <c:v>12</c:v>
                </c:pt>
                <c:pt idx="4848">
                  <c:v>12</c:v>
                </c:pt>
                <c:pt idx="4849">
                  <c:v>12</c:v>
                </c:pt>
                <c:pt idx="4850">
                  <c:v>12</c:v>
                </c:pt>
                <c:pt idx="4851">
                  <c:v>12</c:v>
                </c:pt>
                <c:pt idx="4852">
                  <c:v>12</c:v>
                </c:pt>
                <c:pt idx="4853">
                  <c:v>12</c:v>
                </c:pt>
                <c:pt idx="4854">
                  <c:v>12</c:v>
                </c:pt>
                <c:pt idx="4855">
                  <c:v>12</c:v>
                </c:pt>
                <c:pt idx="4856">
                  <c:v>12</c:v>
                </c:pt>
                <c:pt idx="4857">
                  <c:v>12</c:v>
                </c:pt>
                <c:pt idx="4858">
                  <c:v>12</c:v>
                </c:pt>
                <c:pt idx="4859">
                  <c:v>12</c:v>
                </c:pt>
                <c:pt idx="4860">
                  <c:v>12</c:v>
                </c:pt>
                <c:pt idx="4861">
                  <c:v>12</c:v>
                </c:pt>
                <c:pt idx="4862">
                  <c:v>12</c:v>
                </c:pt>
                <c:pt idx="4863">
                  <c:v>12</c:v>
                </c:pt>
                <c:pt idx="4864">
                  <c:v>12</c:v>
                </c:pt>
                <c:pt idx="4865">
                  <c:v>12</c:v>
                </c:pt>
                <c:pt idx="4866">
                  <c:v>12</c:v>
                </c:pt>
                <c:pt idx="4867">
                  <c:v>12</c:v>
                </c:pt>
                <c:pt idx="4868">
                  <c:v>12</c:v>
                </c:pt>
                <c:pt idx="4869">
                  <c:v>12</c:v>
                </c:pt>
                <c:pt idx="4870">
                  <c:v>12</c:v>
                </c:pt>
                <c:pt idx="4871">
                  <c:v>12</c:v>
                </c:pt>
                <c:pt idx="4872">
                  <c:v>12</c:v>
                </c:pt>
                <c:pt idx="4873">
                  <c:v>12</c:v>
                </c:pt>
                <c:pt idx="4874">
                  <c:v>12</c:v>
                </c:pt>
                <c:pt idx="4875">
                  <c:v>12</c:v>
                </c:pt>
                <c:pt idx="4876">
                  <c:v>12</c:v>
                </c:pt>
                <c:pt idx="4877">
                  <c:v>12</c:v>
                </c:pt>
                <c:pt idx="4878">
                  <c:v>12</c:v>
                </c:pt>
                <c:pt idx="4879">
                  <c:v>12</c:v>
                </c:pt>
                <c:pt idx="4880">
                  <c:v>12</c:v>
                </c:pt>
                <c:pt idx="4881">
                  <c:v>12</c:v>
                </c:pt>
                <c:pt idx="4882">
                  <c:v>12</c:v>
                </c:pt>
                <c:pt idx="4883">
                  <c:v>12</c:v>
                </c:pt>
                <c:pt idx="4884">
                  <c:v>12</c:v>
                </c:pt>
                <c:pt idx="4885">
                  <c:v>12</c:v>
                </c:pt>
                <c:pt idx="4886">
                  <c:v>12</c:v>
                </c:pt>
                <c:pt idx="4887">
                  <c:v>12</c:v>
                </c:pt>
                <c:pt idx="4888">
                  <c:v>12</c:v>
                </c:pt>
                <c:pt idx="4889">
                  <c:v>12</c:v>
                </c:pt>
                <c:pt idx="4890">
                  <c:v>12</c:v>
                </c:pt>
                <c:pt idx="4891">
                  <c:v>12</c:v>
                </c:pt>
                <c:pt idx="4892">
                  <c:v>12</c:v>
                </c:pt>
                <c:pt idx="4893">
                  <c:v>12</c:v>
                </c:pt>
                <c:pt idx="4894">
                  <c:v>12</c:v>
                </c:pt>
                <c:pt idx="4895">
                  <c:v>12</c:v>
                </c:pt>
                <c:pt idx="4896">
                  <c:v>12</c:v>
                </c:pt>
                <c:pt idx="4897">
                  <c:v>12</c:v>
                </c:pt>
                <c:pt idx="4898">
                  <c:v>12</c:v>
                </c:pt>
                <c:pt idx="4899">
                  <c:v>12</c:v>
                </c:pt>
                <c:pt idx="4900">
                  <c:v>12</c:v>
                </c:pt>
                <c:pt idx="4901">
                  <c:v>12</c:v>
                </c:pt>
                <c:pt idx="4902">
                  <c:v>12</c:v>
                </c:pt>
                <c:pt idx="4903">
                  <c:v>12</c:v>
                </c:pt>
                <c:pt idx="4904">
                  <c:v>12</c:v>
                </c:pt>
                <c:pt idx="4905">
                  <c:v>12</c:v>
                </c:pt>
                <c:pt idx="4906">
                  <c:v>12</c:v>
                </c:pt>
                <c:pt idx="4907">
                  <c:v>12</c:v>
                </c:pt>
                <c:pt idx="4908">
                  <c:v>12</c:v>
                </c:pt>
                <c:pt idx="4909">
                  <c:v>12</c:v>
                </c:pt>
                <c:pt idx="4910">
                  <c:v>12</c:v>
                </c:pt>
                <c:pt idx="4911">
                  <c:v>12</c:v>
                </c:pt>
                <c:pt idx="4912">
                  <c:v>12</c:v>
                </c:pt>
                <c:pt idx="4913">
                  <c:v>12</c:v>
                </c:pt>
                <c:pt idx="4914">
                  <c:v>12</c:v>
                </c:pt>
                <c:pt idx="4915">
                  <c:v>12</c:v>
                </c:pt>
                <c:pt idx="4916">
                  <c:v>12</c:v>
                </c:pt>
                <c:pt idx="4917">
                  <c:v>12</c:v>
                </c:pt>
                <c:pt idx="4918">
                  <c:v>12</c:v>
                </c:pt>
                <c:pt idx="4919">
                  <c:v>12</c:v>
                </c:pt>
                <c:pt idx="4920">
                  <c:v>12</c:v>
                </c:pt>
                <c:pt idx="4921">
                  <c:v>12</c:v>
                </c:pt>
                <c:pt idx="4922">
                  <c:v>12</c:v>
                </c:pt>
                <c:pt idx="4923">
                  <c:v>12</c:v>
                </c:pt>
                <c:pt idx="4924">
                  <c:v>12</c:v>
                </c:pt>
                <c:pt idx="4925">
                  <c:v>12</c:v>
                </c:pt>
                <c:pt idx="4926">
                  <c:v>12</c:v>
                </c:pt>
                <c:pt idx="4927">
                  <c:v>12</c:v>
                </c:pt>
                <c:pt idx="4928">
                  <c:v>12</c:v>
                </c:pt>
                <c:pt idx="4929">
                  <c:v>12</c:v>
                </c:pt>
                <c:pt idx="4930">
                  <c:v>12</c:v>
                </c:pt>
                <c:pt idx="4931">
                  <c:v>12</c:v>
                </c:pt>
                <c:pt idx="4932">
                  <c:v>12</c:v>
                </c:pt>
                <c:pt idx="4933">
                  <c:v>12</c:v>
                </c:pt>
                <c:pt idx="4934">
                  <c:v>12</c:v>
                </c:pt>
                <c:pt idx="4935">
                  <c:v>12</c:v>
                </c:pt>
                <c:pt idx="4936">
                  <c:v>12</c:v>
                </c:pt>
                <c:pt idx="4937">
                  <c:v>12</c:v>
                </c:pt>
                <c:pt idx="4938">
                  <c:v>12</c:v>
                </c:pt>
                <c:pt idx="4939">
                  <c:v>12</c:v>
                </c:pt>
                <c:pt idx="4940">
                  <c:v>12</c:v>
                </c:pt>
                <c:pt idx="4941">
                  <c:v>12</c:v>
                </c:pt>
                <c:pt idx="4942">
                  <c:v>12</c:v>
                </c:pt>
                <c:pt idx="4943">
                  <c:v>12</c:v>
                </c:pt>
                <c:pt idx="4944">
                  <c:v>12</c:v>
                </c:pt>
                <c:pt idx="4945">
                  <c:v>12</c:v>
                </c:pt>
                <c:pt idx="4946">
                  <c:v>12</c:v>
                </c:pt>
                <c:pt idx="4947">
                  <c:v>12</c:v>
                </c:pt>
                <c:pt idx="4948">
                  <c:v>12</c:v>
                </c:pt>
                <c:pt idx="4949">
                  <c:v>12</c:v>
                </c:pt>
                <c:pt idx="4950">
                  <c:v>12</c:v>
                </c:pt>
                <c:pt idx="4951">
                  <c:v>12</c:v>
                </c:pt>
                <c:pt idx="4952">
                  <c:v>12</c:v>
                </c:pt>
                <c:pt idx="4953">
                  <c:v>12</c:v>
                </c:pt>
                <c:pt idx="4954">
                  <c:v>12</c:v>
                </c:pt>
                <c:pt idx="4955">
                  <c:v>12</c:v>
                </c:pt>
                <c:pt idx="4956">
                  <c:v>12</c:v>
                </c:pt>
                <c:pt idx="4957">
                  <c:v>12</c:v>
                </c:pt>
                <c:pt idx="4958">
                  <c:v>12</c:v>
                </c:pt>
                <c:pt idx="4959">
                  <c:v>12</c:v>
                </c:pt>
                <c:pt idx="4960">
                  <c:v>12</c:v>
                </c:pt>
                <c:pt idx="4961">
                  <c:v>12</c:v>
                </c:pt>
                <c:pt idx="4962">
                  <c:v>12</c:v>
                </c:pt>
                <c:pt idx="4963">
                  <c:v>12</c:v>
                </c:pt>
                <c:pt idx="4964">
                  <c:v>12</c:v>
                </c:pt>
                <c:pt idx="4965">
                  <c:v>12</c:v>
                </c:pt>
                <c:pt idx="4966">
                  <c:v>12</c:v>
                </c:pt>
                <c:pt idx="4967">
                  <c:v>12</c:v>
                </c:pt>
                <c:pt idx="4968">
                  <c:v>12</c:v>
                </c:pt>
                <c:pt idx="4969">
                  <c:v>12</c:v>
                </c:pt>
                <c:pt idx="4970">
                  <c:v>12</c:v>
                </c:pt>
                <c:pt idx="4971">
                  <c:v>12</c:v>
                </c:pt>
                <c:pt idx="4972">
                  <c:v>12</c:v>
                </c:pt>
                <c:pt idx="4973">
                  <c:v>12</c:v>
                </c:pt>
                <c:pt idx="4974">
                  <c:v>12</c:v>
                </c:pt>
                <c:pt idx="4975">
                  <c:v>12</c:v>
                </c:pt>
                <c:pt idx="4976">
                  <c:v>12</c:v>
                </c:pt>
                <c:pt idx="4977">
                  <c:v>12</c:v>
                </c:pt>
                <c:pt idx="4978">
                  <c:v>12</c:v>
                </c:pt>
                <c:pt idx="4979">
                  <c:v>12</c:v>
                </c:pt>
                <c:pt idx="4980">
                  <c:v>12</c:v>
                </c:pt>
                <c:pt idx="4981">
                  <c:v>12</c:v>
                </c:pt>
                <c:pt idx="4982">
                  <c:v>12</c:v>
                </c:pt>
                <c:pt idx="4983">
                  <c:v>12</c:v>
                </c:pt>
                <c:pt idx="4984">
                  <c:v>12</c:v>
                </c:pt>
                <c:pt idx="4985">
                  <c:v>12</c:v>
                </c:pt>
                <c:pt idx="4986">
                  <c:v>12</c:v>
                </c:pt>
                <c:pt idx="4987">
                  <c:v>12</c:v>
                </c:pt>
                <c:pt idx="4988">
                  <c:v>12</c:v>
                </c:pt>
                <c:pt idx="4989">
                  <c:v>12</c:v>
                </c:pt>
                <c:pt idx="4990">
                  <c:v>12</c:v>
                </c:pt>
                <c:pt idx="4991">
                  <c:v>12</c:v>
                </c:pt>
                <c:pt idx="4992">
                  <c:v>12</c:v>
                </c:pt>
                <c:pt idx="4993">
                  <c:v>12</c:v>
                </c:pt>
                <c:pt idx="4994">
                  <c:v>12</c:v>
                </c:pt>
                <c:pt idx="4995">
                  <c:v>12</c:v>
                </c:pt>
                <c:pt idx="4996">
                  <c:v>12</c:v>
                </c:pt>
                <c:pt idx="4997">
                  <c:v>12</c:v>
                </c:pt>
                <c:pt idx="4998">
                  <c:v>12</c:v>
                </c:pt>
                <c:pt idx="4999">
                  <c:v>12</c:v>
                </c:pt>
                <c:pt idx="5000">
                  <c:v>12</c:v>
                </c:pt>
                <c:pt idx="5001">
                  <c:v>12</c:v>
                </c:pt>
                <c:pt idx="5002">
                  <c:v>12</c:v>
                </c:pt>
                <c:pt idx="5003">
                  <c:v>12</c:v>
                </c:pt>
                <c:pt idx="5004">
                  <c:v>12</c:v>
                </c:pt>
                <c:pt idx="5005">
                  <c:v>12</c:v>
                </c:pt>
                <c:pt idx="5006">
                  <c:v>12</c:v>
                </c:pt>
                <c:pt idx="5007">
                  <c:v>12</c:v>
                </c:pt>
                <c:pt idx="5008">
                  <c:v>12</c:v>
                </c:pt>
                <c:pt idx="5009">
                  <c:v>12</c:v>
                </c:pt>
                <c:pt idx="5010">
                  <c:v>12</c:v>
                </c:pt>
                <c:pt idx="5011">
                  <c:v>12</c:v>
                </c:pt>
                <c:pt idx="5012">
                  <c:v>12</c:v>
                </c:pt>
                <c:pt idx="5013">
                  <c:v>12</c:v>
                </c:pt>
                <c:pt idx="5014">
                  <c:v>12</c:v>
                </c:pt>
                <c:pt idx="5015">
                  <c:v>12</c:v>
                </c:pt>
                <c:pt idx="5016">
                  <c:v>12</c:v>
                </c:pt>
                <c:pt idx="5017">
                  <c:v>12</c:v>
                </c:pt>
                <c:pt idx="5018">
                  <c:v>12</c:v>
                </c:pt>
                <c:pt idx="5019">
                  <c:v>12</c:v>
                </c:pt>
                <c:pt idx="5020">
                  <c:v>12</c:v>
                </c:pt>
                <c:pt idx="5021">
                  <c:v>12</c:v>
                </c:pt>
                <c:pt idx="5022">
                  <c:v>12</c:v>
                </c:pt>
                <c:pt idx="5023">
                  <c:v>12</c:v>
                </c:pt>
                <c:pt idx="5024">
                  <c:v>12</c:v>
                </c:pt>
                <c:pt idx="5025">
                  <c:v>12</c:v>
                </c:pt>
                <c:pt idx="5026">
                  <c:v>12</c:v>
                </c:pt>
                <c:pt idx="5027">
                  <c:v>12</c:v>
                </c:pt>
                <c:pt idx="5028">
                  <c:v>12</c:v>
                </c:pt>
                <c:pt idx="5029">
                  <c:v>12</c:v>
                </c:pt>
                <c:pt idx="5030">
                  <c:v>12</c:v>
                </c:pt>
                <c:pt idx="5031">
                  <c:v>12</c:v>
                </c:pt>
                <c:pt idx="5032">
                  <c:v>12</c:v>
                </c:pt>
                <c:pt idx="5033">
                  <c:v>12</c:v>
                </c:pt>
                <c:pt idx="5034">
                  <c:v>12</c:v>
                </c:pt>
                <c:pt idx="5035">
                  <c:v>12</c:v>
                </c:pt>
                <c:pt idx="5036">
                  <c:v>12</c:v>
                </c:pt>
                <c:pt idx="5037">
                  <c:v>12</c:v>
                </c:pt>
                <c:pt idx="5038">
                  <c:v>12</c:v>
                </c:pt>
                <c:pt idx="5039">
                  <c:v>12</c:v>
                </c:pt>
                <c:pt idx="5040">
                  <c:v>12</c:v>
                </c:pt>
                <c:pt idx="5041">
                  <c:v>12</c:v>
                </c:pt>
                <c:pt idx="5042">
                  <c:v>12</c:v>
                </c:pt>
                <c:pt idx="5043">
                  <c:v>12</c:v>
                </c:pt>
                <c:pt idx="5044">
                  <c:v>12</c:v>
                </c:pt>
                <c:pt idx="5045">
                  <c:v>12</c:v>
                </c:pt>
                <c:pt idx="5046">
                  <c:v>12</c:v>
                </c:pt>
                <c:pt idx="5047">
                  <c:v>12</c:v>
                </c:pt>
                <c:pt idx="5048">
                  <c:v>12</c:v>
                </c:pt>
                <c:pt idx="5049">
                  <c:v>12</c:v>
                </c:pt>
                <c:pt idx="5050">
                  <c:v>12</c:v>
                </c:pt>
                <c:pt idx="5051">
                  <c:v>12</c:v>
                </c:pt>
                <c:pt idx="5052">
                  <c:v>12</c:v>
                </c:pt>
                <c:pt idx="5053">
                  <c:v>12</c:v>
                </c:pt>
                <c:pt idx="5054">
                  <c:v>12</c:v>
                </c:pt>
                <c:pt idx="5055">
                  <c:v>12</c:v>
                </c:pt>
                <c:pt idx="5056">
                  <c:v>12</c:v>
                </c:pt>
                <c:pt idx="5057">
                  <c:v>12</c:v>
                </c:pt>
                <c:pt idx="5058">
                  <c:v>12</c:v>
                </c:pt>
                <c:pt idx="5059">
                  <c:v>12</c:v>
                </c:pt>
                <c:pt idx="5060">
                  <c:v>12</c:v>
                </c:pt>
                <c:pt idx="5061">
                  <c:v>12</c:v>
                </c:pt>
                <c:pt idx="5062">
                  <c:v>12</c:v>
                </c:pt>
                <c:pt idx="5063">
                  <c:v>12</c:v>
                </c:pt>
                <c:pt idx="5064">
                  <c:v>12</c:v>
                </c:pt>
                <c:pt idx="5065">
                  <c:v>12</c:v>
                </c:pt>
                <c:pt idx="5066">
                  <c:v>12</c:v>
                </c:pt>
                <c:pt idx="5067">
                  <c:v>12</c:v>
                </c:pt>
                <c:pt idx="5068">
                  <c:v>12</c:v>
                </c:pt>
                <c:pt idx="5069">
                  <c:v>12</c:v>
                </c:pt>
                <c:pt idx="5070">
                  <c:v>12</c:v>
                </c:pt>
                <c:pt idx="5071">
                  <c:v>12</c:v>
                </c:pt>
                <c:pt idx="5072">
                  <c:v>12</c:v>
                </c:pt>
                <c:pt idx="5073">
                  <c:v>12</c:v>
                </c:pt>
                <c:pt idx="5074">
                  <c:v>12</c:v>
                </c:pt>
                <c:pt idx="5075">
                  <c:v>12</c:v>
                </c:pt>
                <c:pt idx="5076">
                  <c:v>12</c:v>
                </c:pt>
                <c:pt idx="5077">
                  <c:v>12</c:v>
                </c:pt>
                <c:pt idx="5078">
                  <c:v>12</c:v>
                </c:pt>
                <c:pt idx="5079">
                  <c:v>12</c:v>
                </c:pt>
                <c:pt idx="5080">
                  <c:v>12</c:v>
                </c:pt>
                <c:pt idx="5081">
                  <c:v>12</c:v>
                </c:pt>
                <c:pt idx="5082">
                  <c:v>12</c:v>
                </c:pt>
                <c:pt idx="5083">
                  <c:v>12</c:v>
                </c:pt>
                <c:pt idx="5084">
                  <c:v>12</c:v>
                </c:pt>
                <c:pt idx="5085">
                  <c:v>12</c:v>
                </c:pt>
                <c:pt idx="5086">
                  <c:v>12</c:v>
                </c:pt>
                <c:pt idx="5087">
                  <c:v>12</c:v>
                </c:pt>
                <c:pt idx="5088">
                  <c:v>12</c:v>
                </c:pt>
                <c:pt idx="5089">
                  <c:v>12</c:v>
                </c:pt>
                <c:pt idx="5090">
                  <c:v>12</c:v>
                </c:pt>
                <c:pt idx="5091">
                  <c:v>12</c:v>
                </c:pt>
                <c:pt idx="5092">
                  <c:v>12</c:v>
                </c:pt>
                <c:pt idx="5093">
                  <c:v>12</c:v>
                </c:pt>
                <c:pt idx="5094">
                  <c:v>12</c:v>
                </c:pt>
                <c:pt idx="5095">
                  <c:v>12</c:v>
                </c:pt>
                <c:pt idx="5096">
                  <c:v>12</c:v>
                </c:pt>
                <c:pt idx="5097">
                  <c:v>12</c:v>
                </c:pt>
                <c:pt idx="5098">
                  <c:v>12</c:v>
                </c:pt>
                <c:pt idx="5099">
                  <c:v>12</c:v>
                </c:pt>
                <c:pt idx="5100">
                  <c:v>12</c:v>
                </c:pt>
                <c:pt idx="5101">
                  <c:v>12</c:v>
                </c:pt>
                <c:pt idx="5102">
                  <c:v>12</c:v>
                </c:pt>
                <c:pt idx="5103">
                  <c:v>12</c:v>
                </c:pt>
                <c:pt idx="5104">
                  <c:v>12</c:v>
                </c:pt>
                <c:pt idx="5105">
                  <c:v>12</c:v>
                </c:pt>
                <c:pt idx="5106">
                  <c:v>12</c:v>
                </c:pt>
                <c:pt idx="5107">
                  <c:v>12</c:v>
                </c:pt>
                <c:pt idx="5108">
                  <c:v>12</c:v>
                </c:pt>
                <c:pt idx="5109">
                  <c:v>12</c:v>
                </c:pt>
                <c:pt idx="5110">
                  <c:v>12</c:v>
                </c:pt>
                <c:pt idx="5111">
                  <c:v>12</c:v>
                </c:pt>
                <c:pt idx="5112">
                  <c:v>12</c:v>
                </c:pt>
                <c:pt idx="5113">
                  <c:v>12</c:v>
                </c:pt>
                <c:pt idx="5114">
                  <c:v>12</c:v>
                </c:pt>
                <c:pt idx="5115">
                  <c:v>12</c:v>
                </c:pt>
                <c:pt idx="5116">
                  <c:v>12</c:v>
                </c:pt>
                <c:pt idx="5117">
                  <c:v>12</c:v>
                </c:pt>
                <c:pt idx="5118">
                  <c:v>12</c:v>
                </c:pt>
                <c:pt idx="5119">
                  <c:v>12</c:v>
                </c:pt>
                <c:pt idx="5120">
                  <c:v>12</c:v>
                </c:pt>
                <c:pt idx="5121">
                  <c:v>12</c:v>
                </c:pt>
                <c:pt idx="5122">
                  <c:v>12</c:v>
                </c:pt>
                <c:pt idx="5123">
                  <c:v>12</c:v>
                </c:pt>
                <c:pt idx="5124">
                  <c:v>12</c:v>
                </c:pt>
                <c:pt idx="5125">
                  <c:v>12</c:v>
                </c:pt>
                <c:pt idx="5126">
                  <c:v>12</c:v>
                </c:pt>
                <c:pt idx="5127">
                  <c:v>12</c:v>
                </c:pt>
                <c:pt idx="5128">
                  <c:v>12</c:v>
                </c:pt>
                <c:pt idx="5129">
                  <c:v>12</c:v>
                </c:pt>
                <c:pt idx="5130">
                  <c:v>12</c:v>
                </c:pt>
                <c:pt idx="5131">
                  <c:v>12</c:v>
                </c:pt>
                <c:pt idx="5132">
                  <c:v>12</c:v>
                </c:pt>
                <c:pt idx="5133">
                  <c:v>12</c:v>
                </c:pt>
                <c:pt idx="5134">
                  <c:v>12</c:v>
                </c:pt>
                <c:pt idx="5135">
                  <c:v>12</c:v>
                </c:pt>
                <c:pt idx="5136">
                  <c:v>12</c:v>
                </c:pt>
                <c:pt idx="5137">
                  <c:v>12</c:v>
                </c:pt>
                <c:pt idx="5138">
                  <c:v>12</c:v>
                </c:pt>
                <c:pt idx="5139">
                  <c:v>12</c:v>
                </c:pt>
                <c:pt idx="5140">
                  <c:v>12</c:v>
                </c:pt>
                <c:pt idx="5141">
                  <c:v>12</c:v>
                </c:pt>
                <c:pt idx="5142">
                  <c:v>12</c:v>
                </c:pt>
                <c:pt idx="5143">
                  <c:v>12</c:v>
                </c:pt>
                <c:pt idx="5144">
                  <c:v>12</c:v>
                </c:pt>
                <c:pt idx="5145">
                  <c:v>12</c:v>
                </c:pt>
                <c:pt idx="5146">
                  <c:v>12</c:v>
                </c:pt>
                <c:pt idx="5147">
                  <c:v>12</c:v>
                </c:pt>
                <c:pt idx="5148">
                  <c:v>12</c:v>
                </c:pt>
                <c:pt idx="5149">
                  <c:v>12</c:v>
                </c:pt>
                <c:pt idx="5150">
                  <c:v>12</c:v>
                </c:pt>
                <c:pt idx="5151">
                  <c:v>12</c:v>
                </c:pt>
                <c:pt idx="5152">
                  <c:v>12</c:v>
                </c:pt>
                <c:pt idx="5153">
                  <c:v>12</c:v>
                </c:pt>
                <c:pt idx="5154">
                  <c:v>12</c:v>
                </c:pt>
                <c:pt idx="5155">
                  <c:v>12</c:v>
                </c:pt>
                <c:pt idx="5156">
                  <c:v>12</c:v>
                </c:pt>
                <c:pt idx="5157">
                  <c:v>12</c:v>
                </c:pt>
                <c:pt idx="5158">
                  <c:v>12</c:v>
                </c:pt>
                <c:pt idx="5159">
                  <c:v>12</c:v>
                </c:pt>
                <c:pt idx="5160">
                  <c:v>12</c:v>
                </c:pt>
                <c:pt idx="5161">
                  <c:v>12</c:v>
                </c:pt>
                <c:pt idx="5162">
                  <c:v>12</c:v>
                </c:pt>
                <c:pt idx="5163">
                  <c:v>12</c:v>
                </c:pt>
                <c:pt idx="5164">
                  <c:v>12</c:v>
                </c:pt>
                <c:pt idx="5165">
                  <c:v>12</c:v>
                </c:pt>
                <c:pt idx="5166">
                  <c:v>12</c:v>
                </c:pt>
                <c:pt idx="5167">
                  <c:v>12</c:v>
                </c:pt>
                <c:pt idx="5168">
                  <c:v>12</c:v>
                </c:pt>
                <c:pt idx="5169">
                  <c:v>12</c:v>
                </c:pt>
                <c:pt idx="5170">
                  <c:v>12</c:v>
                </c:pt>
                <c:pt idx="5171">
                  <c:v>12</c:v>
                </c:pt>
                <c:pt idx="5172">
                  <c:v>12</c:v>
                </c:pt>
                <c:pt idx="5173">
                  <c:v>12</c:v>
                </c:pt>
                <c:pt idx="5174">
                  <c:v>12</c:v>
                </c:pt>
                <c:pt idx="5175">
                  <c:v>12</c:v>
                </c:pt>
                <c:pt idx="5176">
                  <c:v>12</c:v>
                </c:pt>
                <c:pt idx="5177">
                  <c:v>12</c:v>
                </c:pt>
                <c:pt idx="5178">
                  <c:v>12</c:v>
                </c:pt>
                <c:pt idx="5179">
                  <c:v>12</c:v>
                </c:pt>
                <c:pt idx="5180">
                  <c:v>12</c:v>
                </c:pt>
                <c:pt idx="5181">
                  <c:v>12</c:v>
                </c:pt>
                <c:pt idx="5182">
                  <c:v>12</c:v>
                </c:pt>
                <c:pt idx="5183">
                  <c:v>12</c:v>
                </c:pt>
                <c:pt idx="5184">
                  <c:v>12</c:v>
                </c:pt>
                <c:pt idx="5185">
                  <c:v>12</c:v>
                </c:pt>
                <c:pt idx="5186">
                  <c:v>12</c:v>
                </c:pt>
                <c:pt idx="5187">
                  <c:v>12</c:v>
                </c:pt>
                <c:pt idx="5188">
                  <c:v>12</c:v>
                </c:pt>
                <c:pt idx="5189">
                  <c:v>12</c:v>
                </c:pt>
                <c:pt idx="5190">
                  <c:v>12</c:v>
                </c:pt>
                <c:pt idx="5191">
                  <c:v>12</c:v>
                </c:pt>
                <c:pt idx="5192">
                  <c:v>12</c:v>
                </c:pt>
                <c:pt idx="5193">
                  <c:v>12</c:v>
                </c:pt>
                <c:pt idx="5194">
                  <c:v>12</c:v>
                </c:pt>
                <c:pt idx="5195">
                  <c:v>12</c:v>
                </c:pt>
                <c:pt idx="5196">
                  <c:v>12</c:v>
                </c:pt>
                <c:pt idx="5197">
                  <c:v>12</c:v>
                </c:pt>
                <c:pt idx="5198">
                  <c:v>12</c:v>
                </c:pt>
                <c:pt idx="5199">
                  <c:v>12</c:v>
                </c:pt>
                <c:pt idx="5200">
                  <c:v>12</c:v>
                </c:pt>
                <c:pt idx="5201">
                  <c:v>12</c:v>
                </c:pt>
                <c:pt idx="5202">
                  <c:v>12</c:v>
                </c:pt>
                <c:pt idx="5203">
                  <c:v>12</c:v>
                </c:pt>
                <c:pt idx="5204">
                  <c:v>12</c:v>
                </c:pt>
                <c:pt idx="5205">
                  <c:v>12</c:v>
                </c:pt>
                <c:pt idx="5206">
                  <c:v>12</c:v>
                </c:pt>
                <c:pt idx="5207">
                  <c:v>12</c:v>
                </c:pt>
                <c:pt idx="5208">
                  <c:v>12</c:v>
                </c:pt>
                <c:pt idx="5209">
                  <c:v>12</c:v>
                </c:pt>
                <c:pt idx="5210">
                  <c:v>12</c:v>
                </c:pt>
                <c:pt idx="5211">
                  <c:v>12</c:v>
                </c:pt>
                <c:pt idx="5212">
                  <c:v>12</c:v>
                </c:pt>
                <c:pt idx="5213">
                  <c:v>12</c:v>
                </c:pt>
                <c:pt idx="5214">
                  <c:v>12</c:v>
                </c:pt>
                <c:pt idx="5215">
                  <c:v>12</c:v>
                </c:pt>
                <c:pt idx="5216">
                  <c:v>12</c:v>
                </c:pt>
                <c:pt idx="5217">
                  <c:v>12</c:v>
                </c:pt>
                <c:pt idx="5218">
                  <c:v>12</c:v>
                </c:pt>
                <c:pt idx="5219">
                  <c:v>12</c:v>
                </c:pt>
                <c:pt idx="5220">
                  <c:v>12</c:v>
                </c:pt>
                <c:pt idx="5221">
                  <c:v>12</c:v>
                </c:pt>
                <c:pt idx="5222">
                  <c:v>12</c:v>
                </c:pt>
                <c:pt idx="5223">
                  <c:v>12</c:v>
                </c:pt>
                <c:pt idx="5224">
                  <c:v>12</c:v>
                </c:pt>
                <c:pt idx="5225">
                  <c:v>12</c:v>
                </c:pt>
                <c:pt idx="5226">
                  <c:v>12</c:v>
                </c:pt>
                <c:pt idx="5227">
                  <c:v>12</c:v>
                </c:pt>
                <c:pt idx="5228">
                  <c:v>12</c:v>
                </c:pt>
                <c:pt idx="5229">
                  <c:v>12</c:v>
                </c:pt>
                <c:pt idx="5230">
                  <c:v>12</c:v>
                </c:pt>
                <c:pt idx="5231">
                  <c:v>12</c:v>
                </c:pt>
                <c:pt idx="5232">
                  <c:v>12</c:v>
                </c:pt>
                <c:pt idx="5233">
                  <c:v>12</c:v>
                </c:pt>
                <c:pt idx="5234">
                  <c:v>12</c:v>
                </c:pt>
                <c:pt idx="5235">
                  <c:v>12</c:v>
                </c:pt>
                <c:pt idx="5236">
                  <c:v>12</c:v>
                </c:pt>
                <c:pt idx="5237">
                  <c:v>12</c:v>
                </c:pt>
                <c:pt idx="5238">
                  <c:v>12</c:v>
                </c:pt>
                <c:pt idx="5239">
                  <c:v>12</c:v>
                </c:pt>
                <c:pt idx="5240">
                  <c:v>12</c:v>
                </c:pt>
                <c:pt idx="5241">
                  <c:v>12</c:v>
                </c:pt>
                <c:pt idx="5242">
                  <c:v>12</c:v>
                </c:pt>
                <c:pt idx="5243">
                  <c:v>12</c:v>
                </c:pt>
                <c:pt idx="5244">
                  <c:v>12</c:v>
                </c:pt>
                <c:pt idx="5245">
                  <c:v>12</c:v>
                </c:pt>
                <c:pt idx="5246">
                  <c:v>12</c:v>
                </c:pt>
                <c:pt idx="5247">
                  <c:v>12</c:v>
                </c:pt>
                <c:pt idx="5248">
                  <c:v>12</c:v>
                </c:pt>
                <c:pt idx="5249">
                  <c:v>12</c:v>
                </c:pt>
                <c:pt idx="5250">
                  <c:v>12</c:v>
                </c:pt>
                <c:pt idx="5251">
                  <c:v>12</c:v>
                </c:pt>
                <c:pt idx="5252">
                  <c:v>12</c:v>
                </c:pt>
                <c:pt idx="5253">
                  <c:v>12</c:v>
                </c:pt>
                <c:pt idx="5254">
                  <c:v>12</c:v>
                </c:pt>
                <c:pt idx="5255">
                  <c:v>12</c:v>
                </c:pt>
                <c:pt idx="5256">
                  <c:v>12</c:v>
                </c:pt>
                <c:pt idx="5257">
                  <c:v>12</c:v>
                </c:pt>
                <c:pt idx="5258">
                  <c:v>12</c:v>
                </c:pt>
                <c:pt idx="5259">
                  <c:v>12</c:v>
                </c:pt>
                <c:pt idx="5260">
                  <c:v>12</c:v>
                </c:pt>
                <c:pt idx="5261">
                  <c:v>12</c:v>
                </c:pt>
                <c:pt idx="5262">
                  <c:v>12</c:v>
                </c:pt>
                <c:pt idx="5263">
                  <c:v>12</c:v>
                </c:pt>
                <c:pt idx="5264">
                  <c:v>12</c:v>
                </c:pt>
                <c:pt idx="5265">
                  <c:v>12</c:v>
                </c:pt>
                <c:pt idx="5266">
                  <c:v>12</c:v>
                </c:pt>
                <c:pt idx="5267">
                  <c:v>12</c:v>
                </c:pt>
                <c:pt idx="5268">
                  <c:v>12</c:v>
                </c:pt>
                <c:pt idx="5269">
                  <c:v>12</c:v>
                </c:pt>
                <c:pt idx="5270">
                  <c:v>12</c:v>
                </c:pt>
                <c:pt idx="5271">
                  <c:v>12</c:v>
                </c:pt>
                <c:pt idx="5272">
                  <c:v>12</c:v>
                </c:pt>
                <c:pt idx="5273">
                  <c:v>12</c:v>
                </c:pt>
                <c:pt idx="5274">
                  <c:v>12</c:v>
                </c:pt>
                <c:pt idx="5275">
                  <c:v>12</c:v>
                </c:pt>
                <c:pt idx="5276">
                  <c:v>12</c:v>
                </c:pt>
                <c:pt idx="5277">
                  <c:v>12</c:v>
                </c:pt>
                <c:pt idx="5278">
                  <c:v>12</c:v>
                </c:pt>
                <c:pt idx="5279">
                  <c:v>12</c:v>
                </c:pt>
                <c:pt idx="5280">
                  <c:v>12</c:v>
                </c:pt>
                <c:pt idx="5281">
                  <c:v>12</c:v>
                </c:pt>
                <c:pt idx="5282">
                  <c:v>12</c:v>
                </c:pt>
                <c:pt idx="5283">
                  <c:v>12</c:v>
                </c:pt>
                <c:pt idx="5284">
                  <c:v>12</c:v>
                </c:pt>
                <c:pt idx="5285">
                  <c:v>12</c:v>
                </c:pt>
                <c:pt idx="5286">
                  <c:v>12</c:v>
                </c:pt>
                <c:pt idx="5287">
                  <c:v>12</c:v>
                </c:pt>
                <c:pt idx="5288">
                  <c:v>12</c:v>
                </c:pt>
                <c:pt idx="5289">
                  <c:v>12</c:v>
                </c:pt>
                <c:pt idx="5290">
                  <c:v>12</c:v>
                </c:pt>
                <c:pt idx="5291">
                  <c:v>12</c:v>
                </c:pt>
                <c:pt idx="5292">
                  <c:v>12</c:v>
                </c:pt>
                <c:pt idx="5293">
                  <c:v>12</c:v>
                </c:pt>
                <c:pt idx="5294">
                  <c:v>12</c:v>
                </c:pt>
                <c:pt idx="5295">
                  <c:v>12</c:v>
                </c:pt>
                <c:pt idx="5296">
                  <c:v>12</c:v>
                </c:pt>
                <c:pt idx="5297">
                  <c:v>12</c:v>
                </c:pt>
                <c:pt idx="5298">
                  <c:v>12</c:v>
                </c:pt>
                <c:pt idx="5299">
                  <c:v>12</c:v>
                </c:pt>
                <c:pt idx="5300">
                  <c:v>12</c:v>
                </c:pt>
                <c:pt idx="5301">
                  <c:v>12</c:v>
                </c:pt>
                <c:pt idx="5302">
                  <c:v>12</c:v>
                </c:pt>
                <c:pt idx="5303">
                  <c:v>12</c:v>
                </c:pt>
                <c:pt idx="5304">
                  <c:v>12</c:v>
                </c:pt>
                <c:pt idx="5305">
                  <c:v>12</c:v>
                </c:pt>
                <c:pt idx="5306">
                  <c:v>12</c:v>
                </c:pt>
                <c:pt idx="5307">
                  <c:v>12</c:v>
                </c:pt>
                <c:pt idx="5308">
                  <c:v>12</c:v>
                </c:pt>
                <c:pt idx="5309">
                  <c:v>12</c:v>
                </c:pt>
                <c:pt idx="5310">
                  <c:v>12</c:v>
                </c:pt>
                <c:pt idx="5311">
                  <c:v>12</c:v>
                </c:pt>
                <c:pt idx="5312">
                  <c:v>12</c:v>
                </c:pt>
                <c:pt idx="5313">
                  <c:v>12</c:v>
                </c:pt>
                <c:pt idx="5314">
                  <c:v>12</c:v>
                </c:pt>
                <c:pt idx="5315">
                  <c:v>12</c:v>
                </c:pt>
                <c:pt idx="5316">
                  <c:v>12</c:v>
                </c:pt>
                <c:pt idx="5317">
                  <c:v>12</c:v>
                </c:pt>
                <c:pt idx="5318">
                  <c:v>12</c:v>
                </c:pt>
                <c:pt idx="5319">
                  <c:v>12</c:v>
                </c:pt>
                <c:pt idx="5320">
                  <c:v>12</c:v>
                </c:pt>
                <c:pt idx="5321">
                  <c:v>12</c:v>
                </c:pt>
                <c:pt idx="5322">
                  <c:v>12</c:v>
                </c:pt>
                <c:pt idx="5323">
                  <c:v>12</c:v>
                </c:pt>
                <c:pt idx="5324">
                  <c:v>12</c:v>
                </c:pt>
                <c:pt idx="5325">
                  <c:v>12</c:v>
                </c:pt>
                <c:pt idx="5326">
                  <c:v>12</c:v>
                </c:pt>
                <c:pt idx="5327">
                  <c:v>12</c:v>
                </c:pt>
                <c:pt idx="5328">
                  <c:v>12</c:v>
                </c:pt>
                <c:pt idx="5329">
                  <c:v>12</c:v>
                </c:pt>
                <c:pt idx="5330">
                  <c:v>12</c:v>
                </c:pt>
                <c:pt idx="5331">
                  <c:v>12</c:v>
                </c:pt>
                <c:pt idx="5332">
                  <c:v>12</c:v>
                </c:pt>
                <c:pt idx="5333">
                  <c:v>12</c:v>
                </c:pt>
                <c:pt idx="5334">
                  <c:v>12</c:v>
                </c:pt>
                <c:pt idx="5335">
                  <c:v>12</c:v>
                </c:pt>
                <c:pt idx="5336">
                  <c:v>12</c:v>
                </c:pt>
                <c:pt idx="5337">
                  <c:v>12</c:v>
                </c:pt>
                <c:pt idx="5338">
                  <c:v>12</c:v>
                </c:pt>
                <c:pt idx="5339">
                  <c:v>12</c:v>
                </c:pt>
                <c:pt idx="5340">
                  <c:v>12</c:v>
                </c:pt>
                <c:pt idx="5341">
                  <c:v>12</c:v>
                </c:pt>
                <c:pt idx="5342">
                  <c:v>12</c:v>
                </c:pt>
                <c:pt idx="5343">
                  <c:v>12</c:v>
                </c:pt>
                <c:pt idx="5344">
                  <c:v>12</c:v>
                </c:pt>
                <c:pt idx="5345">
                  <c:v>12</c:v>
                </c:pt>
                <c:pt idx="5346">
                  <c:v>12</c:v>
                </c:pt>
                <c:pt idx="5347">
                  <c:v>12</c:v>
                </c:pt>
                <c:pt idx="5348">
                  <c:v>12</c:v>
                </c:pt>
                <c:pt idx="5349">
                  <c:v>12</c:v>
                </c:pt>
                <c:pt idx="5350">
                  <c:v>12</c:v>
                </c:pt>
                <c:pt idx="5351">
                  <c:v>12</c:v>
                </c:pt>
                <c:pt idx="5352">
                  <c:v>12</c:v>
                </c:pt>
                <c:pt idx="5353">
                  <c:v>12</c:v>
                </c:pt>
                <c:pt idx="5354">
                  <c:v>12</c:v>
                </c:pt>
                <c:pt idx="5355">
                  <c:v>12</c:v>
                </c:pt>
                <c:pt idx="5356">
                  <c:v>12</c:v>
                </c:pt>
                <c:pt idx="5357">
                  <c:v>12</c:v>
                </c:pt>
                <c:pt idx="5358">
                  <c:v>12</c:v>
                </c:pt>
                <c:pt idx="5359">
                  <c:v>12</c:v>
                </c:pt>
                <c:pt idx="5360">
                  <c:v>12</c:v>
                </c:pt>
                <c:pt idx="5361">
                  <c:v>12</c:v>
                </c:pt>
                <c:pt idx="5362">
                  <c:v>12</c:v>
                </c:pt>
                <c:pt idx="5363">
                  <c:v>12</c:v>
                </c:pt>
                <c:pt idx="5364">
                  <c:v>12</c:v>
                </c:pt>
                <c:pt idx="5365">
                  <c:v>12</c:v>
                </c:pt>
                <c:pt idx="5366">
                  <c:v>12</c:v>
                </c:pt>
                <c:pt idx="5367">
                  <c:v>12</c:v>
                </c:pt>
                <c:pt idx="5368">
                  <c:v>12</c:v>
                </c:pt>
                <c:pt idx="5369">
                  <c:v>12</c:v>
                </c:pt>
                <c:pt idx="5370">
                  <c:v>12</c:v>
                </c:pt>
                <c:pt idx="5371">
                  <c:v>12</c:v>
                </c:pt>
                <c:pt idx="5372">
                  <c:v>12</c:v>
                </c:pt>
                <c:pt idx="5373">
                  <c:v>12</c:v>
                </c:pt>
                <c:pt idx="5374">
                  <c:v>12</c:v>
                </c:pt>
                <c:pt idx="5375">
                  <c:v>12</c:v>
                </c:pt>
                <c:pt idx="5376">
                  <c:v>12</c:v>
                </c:pt>
                <c:pt idx="5377">
                  <c:v>12</c:v>
                </c:pt>
                <c:pt idx="5378">
                  <c:v>12</c:v>
                </c:pt>
                <c:pt idx="5379">
                  <c:v>12</c:v>
                </c:pt>
                <c:pt idx="5380">
                  <c:v>12</c:v>
                </c:pt>
                <c:pt idx="5381">
                  <c:v>12</c:v>
                </c:pt>
                <c:pt idx="5382">
                  <c:v>12</c:v>
                </c:pt>
                <c:pt idx="5383">
                  <c:v>12</c:v>
                </c:pt>
                <c:pt idx="5384">
                  <c:v>12</c:v>
                </c:pt>
                <c:pt idx="5385">
                  <c:v>12</c:v>
                </c:pt>
                <c:pt idx="5386">
                  <c:v>12</c:v>
                </c:pt>
                <c:pt idx="5387">
                  <c:v>12</c:v>
                </c:pt>
                <c:pt idx="5388">
                  <c:v>12</c:v>
                </c:pt>
                <c:pt idx="5389">
                  <c:v>12</c:v>
                </c:pt>
                <c:pt idx="5390">
                  <c:v>12</c:v>
                </c:pt>
                <c:pt idx="5391">
                  <c:v>12</c:v>
                </c:pt>
                <c:pt idx="5392">
                  <c:v>12</c:v>
                </c:pt>
                <c:pt idx="5393">
                  <c:v>12</c:v>
                </c:pt>
                <c:pt idx="5394">
                  <c:v>12</c:v>
                </c:pt>
                <c:pt idx="5395">
                  <c:v>12</c:v>
                </c:pt>
                <c:pt idx="5396">
                  <c:v>12</c:v>
                </c:pt>
                <c:pt idx="5397">
                  <c:v>12</c:v>
                </c:pt>
                <c:pt idx="5398">
                  <c:v>12</c:v>
                </c:pt>
                <c:pt idx="5399">
                  <c:v>12</c:v>
                </c:pt>
                <c:pt idx="5400">
                  <c:v>12</c:v>
                </c:pt>
                <c:pt idx="5401">
                  <c:v>12</c:v>
                </c:pt>
                <c:pt idx="5402">
                  <c:v>12</c:v>
                </c:pt>
                <c:pt idx="5403">
                  <c:v>12</c:v>
                </c:pt>
                <c:pt idx="5404">
                  <c:v>12</c:v>
                </c:pt>
                <c:pt idx="5405">
                  <c:v>12</c:v>
                </c:pt>
                <c:pt idx="5406">
                  <c:v>12</c:v>
                </c:pt>
                <c:pt idx="5407">
                  <c:v>12</c:v>
                </c:pt>
                <c:pt idx="5408">
                  <c:v>12</c:v>
                </c:pt>
                <c:pt idx="5409">
                  <c:v>12</c:v>
                </c:pt>
                <c:pt idx="5410">
                  <c:v>12</c:v>
                </c:pt>
                <c:pt idx="5411">
                  <c:v>12</c:v>
                </c:pt>
                <c:pt idx="5412">
                  <c:v>12</c:v>
                </c:pt>
                <c:pt idx="5413">
                  <c:v>12</c:v>
                </c:pt>
                <c:pt idx="5414">
                  <c:v>12</c:v>
                </c:pt>
                <c:pt idx="5415">
                  <c:v>12</c:v>
                </c:pt>
                <c:pt idx="5416">
                  <c:v>12</c:v>
                </c:pt>
                <c:pt idx="5417">
                  <c:v>12</c:v>
                </c:pt>
                <c:pt idx="5418">
                  <c:v>12</c:v>
                </c:pt>
                <c:pt idx="5419">
                  <c:v>12</c:v>
                </c:pt>
                <c:pt idx="5420">
                  <c:v>12</c:v>
                </c:pt>
                <c:pt idx="5421">
                  <c:v>12</c:v>
                </c:pt>
                <c:pt idx="5422">
                  <c:v>12</c:v>
                </c:pt>
                <c:pt idx="5423">
                  <c:v>12</c:v>
                </c:pt>
                <c:pt idx="5424">
                  <c:v>12</c:v>
                </c:pt>
                <c:pt idx="5425">
                  <c:v>12</c:v>
                </c:pt>
                <c:pt idx="5426">
                  <c:v>12</c:v>
                </c:pt>
                <c:pt idx="5427">
                  <c:v>12</c:v>
                </c:pt>
                <c:pt idx="5428">
                  <c:v>12</c:v>
                </c:pt>
                <c:pt idx="5429">
                  <c:v>12</c:v>
                </c:pt>
                <c:pt idx="5430">
                  <c:v>12</c:v>
                </c:pt>
                <c:pt idx="5431">
                  <c:v>12</c:v>
                </c:pt>
                <c:pt idx="5432">
                  <c:v>12</c:v>
                </c:pt>
                <c:pt idx="5433">
                  <c:v>12</c:v>
                </c:pt>
                <c:pt idx="5434">
                  <c:v>12</c:v>
                </c:pt>
                <c:pt idx="5435">
                  <c:v>12</c:v>
                </c:pt>
                <c:pt idx="5436">
                  <c:v>12</c:v>
                </c:pt>
                <c:pt idx="5437">
                  <c:v>12</c:v>
                </c:pt>
                <c:pt idx="5438">
                  <c:v>12</c:v>
                </c:pt>
                <c:pt idx="5439">
                  <c:v>12</c:v>
                </c:pt>
                <c:pt idx="5440">
                  <c:v>12</c:v>
                </c:pt>
                <c:pt idx="5441">
                  <c:v>12</c:v>
                </c:pt>
                <c:pt idx="5442">
                  <c:v>12</c:v>
                </c:pt>
                <c:pt idx="5443">
                  <c:v>12</c:v>
                </c:pt>
                <c:pt idx="5444">
                  <c:v>12</c:v>
                </c:pt>
                <c:pt idx="5445">
                  <c:v>12</c:v>
                </c:pt>
                <c:pt idx="5446">
                  <c:v>12</c:v>
                </c:pt>
                <c:pt idx="5447">
                  <c:v>12</c:v>
                </c:pt>
                <c:pt idx="5448">
                  <c:v>12</c:v>
                </c:pt>
                <c:pt idx="5449">
                  <c:v>12</c:v>
                </c:pt>
                <c:pt idx="5450">
                  <c:v>12</c:v>
                </c:pt>
                <c:pt idx="5451">
                  <c:v>12</c:v>
                </c:pt>
                <c:pt idx="5452">
                  <c:v>12</c:v>
                </c:pt>
                <c:pt idx="5453">
                  <c:v>12</c:v>
                </c:pt>
                <c:pt idx="5454">
                  <c:v>12</c:v>
                </c:pt>
                <c:pt idx="5455">
                  <c:v>12</c:v>
                </c:pt>
                <c:pt idx="5456">
                  <c:v>12</c:v>
                </c:pt>
                <c:pt idx="5457">
                  <c:v>12</c:v>
                </c:pt>
                <c:pt idx="5458">
                  <c:v>12</c:v>
                </c:pt>
                <c:pt idx="5459">
                  <c:v>12</c:v>
                </c:pt>
                <c:pt idx="5460">
                  <c:v>12</c:v>
                </c:pt>
                <c:pt idx="5461">
                  <c:v>12</c:v>
                </c:pt>
                <c:pt idx="5462">
                  <c:v>12</c:v>
                </c:pt>
                <c:pt idx="5463">
                  <c:v>12</c:v>
                </c:pt>
                <c:pt idx="5464">
                  <c:v>12</c:v>
                </c:pt>
                <c:pt idx="5465">
                  <c:v>12</c:v>
                </c:pt>
                <c:pt idx="5466">
                  <c:v>12</c:v>
                </c:pt>
                <c:pt idx="5467">
                  <c:v>12</c:v>
                </c:pt>
                <c:pt idx="5468">
                  <c:v>12</c:v>
                </c:pt>
                <c:pt idx="5469">
                  <c:v>12</c:v>
                </c:pt>
                <c:pt idx="5470">
                  <c:v>12</c:v>
                </c:pt>
                <c:pt idx="5471">
                  <c:v>12</c:v>
                </c:pt>
                <c:pt idx="5472">
                  <c:v>12</c:v>
                </c:pt>
                <c:pt idx="5473">
                  <c:v>12</c:v>
                </c:pt>
                <c:pt idx="5474">
                  <c:v>12</c:v>
                </c:pt>
                <c:pt idx="5475">
                  <c:v>12</c:v>
                </c:pt>
                <c:pt idx="5476">
                  <c:v>12</c:v>
                </c:pt>
                <c:pt idx="5477">
                  <c:v>12</c:v>
                </c:pt>
                <c:pt idx="5478">
                  <c:v>12</c:v>
                </c:pt>
                <c:pt idx="5479">
                  <c:v>12</c:v>
                </c:pt>
                <c:pt idx="5480">
                  <c:v>12</c:v>
                </c:pt>
                <c:pt idx="5481">
                  <c:v>12</c:v>
                </c:pt>
                <c:pt idx="5482">
                  <c:v>12</c:v>
                </c:pt>
                <c:pt idx="5483">
                  <c:v>12</c:v>
                </c:pt>
                <c:pt idx="5484">
                  <c:v>12</c:v>
                </c:pt>
                <c:pt idx="5485">
                  <c:v>12</c:v>
                </c:pt>
                <c:pt idx="5486">
                  <c:v>12</c:v>
                </c:pt>
                <c:pt idx="5487">
                  <c:v>12</c:v>
                </c:pt>
                <c:pt idx="5488">
                  <c:v>12</c:v>
                </c:pt>
                <c:pt idx="5489">
                  <c:v>12</c:v>
                </c:pt>
                <c:pt idx="5490">
                  <c:v>12</c:v>
                </c:pt>
                <c:pt idx="5491">
                  <c:v>12</c:v>
                </c:pt>
                <c:pt idx="5492">
                  <c:v>12</c:v>
                </c:pt>
                <c:pt idx="5493">
                  <c:v>12</c:v>
                </c:pt>
                <c:pt idx="5494">
                  <c:v>12</c:v>
                </c:pt>
                <c:pt idx="5495">
                  <c:v>12</c:v>
                </c:pt>
                <c:pt idx="5496">
                  <c:v>12</c:v>
                </c:pt>
                <c:pt idx="5497">
                  <c:v>12</c:v>
                </c:pt>
                <c:pt idx="5498">
                  <c:v>12</c:v>
                </c:pt>
                <c:pt idx="5499">
                  <c:v>12</c:v>
                </c:pt>
                <c:pt idx="5500">
                  <c:v>12</c:v>
                </c:pt>
                <c:pt idx="5501">
                  <c:v>12</c:v>
                </c:pt>
                <c:pt idx="5502">
                  <c:v>12</c:v>
                </c:pt>
                <c:pt idx="5503">
                  <c:v>12</c:v>
                </c:pt>
                <c:pt idx="5504">
                  <c:v>12</c:v>
                </c:pt>
                <c:pt idx="5505">
                  <c:v>12</c:v>
                </c:pt>
                <c:pt idx="5506">
                  <c:v>12</c:v>
                </c:pt>
                <c:pt idx="5507">
                  <c:v>12</c:v>
                </c:pt>
                <c:pt idx="5508">
                  <c:v>12</c:v>
                </c:pt>
                <c:pt idx="5509">
                  <c:v>12</c:v>
                </c:pt>
                <c:pt idx="5510">
                  <c:v>12</c:v>
                </c:pt>
                <c:pt idx="5511">
                  <c:v>12</c:v>
                </c:pt>
                <c:pt idx="5512">
                  <c:v>12</c:v>
                </c:pt>
                <c:pt idx="5513">
                  <c:v>12</c:v>
                </c:pt>
                <c:pt idx="5514">
                  <c:v>12</c:v>
                </c:pt>
                <c:pt idx="5515">
                  <c:v>12</c:v>
                </c:pt>
                <c:pt idx="5516">
                  <c:v>12</c:v>
                </c:pt>
                <c:pt idx="5517">
                  <c:v>12</c:v>
                </c:pt>
                <c:pt idx="5518">
                  <c:v>12</c:v>
                </c:pt>
                <c:pt idx="5519">
                  <c:v>12</c:v>
                </c:pt>
                <c:pt idx="5520">
                  <c:v>12</c:v>
                </c:pt>
                <c:pt idx="5521">
                  <c:v>12</c:v>
                </c:pt>
                <c:pt idx="5522">
                  <c:v>12</c:v>
                </c:pt>
                <c:pt idx="5523">
                  <c:v>12</c:v>
                </c:pt>
                <c:pt idx="5524">
                  <c:v>12</c:v>
                </c:pt>
                <c:pt idx="5525">
                  <c:v>12</c:v>
                </c:pt>
                <c:pt idx="5526">
                  <c:v>12</c:v>
                </c:pt>
                <c:pt idx="5527">
                  <c:v>12</c:v>
                </c:pt>
                <c:pt idx="5528">
                  <c:v>12</c:v>
                </c:pt>
                <c:pt idx="5529">
                  <c:v>12</c:v>
                </c:pt>
                <c:pt idx="5530">
                  <c:v>12</c:v>
                </c:pt>
                <c:pt idx="5531">
                  <c:v>12</c:v>
                </c:pt>
                <c:pt idx="5532">
                  <c:v>12</c:v>
                </c:pt>
                <c:pt idx="5533">
                  <c:v>12</c:v>
                </c:pt>
                <c:pt idx="5534">
                  <c:v>12</c:v>
                </c:pt>
                <c:pt idx="5535">
                  <c:v>12</c:v>
                </c:pt>
                <c:pt idx="5536">
                  <c:v>12</c:v>
                </c:pt>
                <c:pt idx="5537">
                  <c:v>12</c:v>
                </c:pt>
                <c:pt idx="5538">
                  <c:v>12</c:v>
                </c:pt>
                <c:pt idx="5539">
                  <c:v>12</c:v>
                </c:pt>
                <c:pt idx="5540">
                  <c:v>12</c:v>
                </c:pt>
                <c:pt idx="5541">
                  <c:v>12</c:v>
                </c:pt>
                <c:pt idx="5542">
                  <c:v>12</c:v>
                </c:pt>
                <c:pt idx="5543">
                  <c:v>12</c:v>
                </c:pt>
                <c:pt idx="5544">
                  <c:v>12</c:v>
                </c:pt>
                <c:pt idx="5545">
                  <c:v>12</c:v>
                </c:pt>
                <c:pt idx="5546">
                  <c:v>12</c:v>
                </c:pt>
                <c:pt idx="5547">
                  <c:v>12</c:v>
                </c:pt>
                <c:pt idx="5548">
                  <c:v>12</c:v>
                </c:pt>
                <c:pt idx="5549">
                  <c:v>12</c:v>
                </c:pt>
                <c:pt idx="5550">
                  <c:v>12</c:v>
                </c:pt>
                <c:pt idx="5551">
                  <c:v>12</c:v>
                </c:pt>
                <c:pt idx="5552">
                  <c:v>12</c:v>
                </c:pt>
                <c:pt idx="5553">
                  <c:v>12</c:v>
                </c:pt>
                <c:pt idx="5554">
                  <c:v>12</c:v>
                </c:pt>
                <c:pt idx="5555">
                  <c:v>12</c:v>
                </c:pt>
                <c:pt idx="5556">
                  <c:v>12</c:v>
                </c:pt>
                <c:pt idx="5557">
                  <c:v>12</c:v>
                </c:pt>
                <c:pt idx="5558">
                  <c:v>12</c:v>
                </c:pt>
                <c:pt idx="5559">
                  <c:v>12</c:v>
                </c:pt>
                <c:pt idx="5560">
                  <c:v>12</c:v>
                </c:pt>
                <c:pt idx="5561">
                  <c:v>12</c:v>
                </c:pt>
                <c:pt idx="5562">
                  <c:v>12</c:v>
                </c:pt>
                <c:pt idx="5563">
                  <c:v>12</c:v>
                </c:pt>
                <c:pt idx="5564">
                  <c:v>12</c:v>
                </c:pt>
                <c:pt idx="5565">
                  <c:v>12</c:v>
                </c:pt>
                <c:pt idx="5566">
                  <c:v>12</c:v>
                </c:pt>
                <c:pt idx="5567">
                  <c:v>12</c:v>
                </c:pt>
                <c:pt idx="5568">
                  <c:v>12</c:v>
                </c:pt>
                <c:pt idx="5569">
                  <c:v>12</c:v>
                </c:pt>
                <c:pt idx="5570">
                  <c:v>12</c:v>
                </c:pt>
                <c:pt idx="5571">
                  <c:v>12</c:v>
                </c:pt>
                <c:pt idx="5572">
                  <c:v>12</c:v>
                </c:pt>
                <c:pt idx="5573">
                  <c:v>12</c:v>
                </c:pt>
                <c:pt idx="5574">
                  <c:v>12</c:v>
                </c:pt>
                <c:pt idx="5575">
                  <c:v>12</c:v>
                </c:pt>
                <c:pt idx="5576">
                  <c:v>12</c:v>
                </c:pt>
                <c:pt idx="5577">
                  <c:v>12</c:v>
                </c:pt>
                <c:pt idx="5578">
                  <c:v>12</c:v>
                </c:pt>
                <c:pt idx="5579">
                  <c:v>12</c:v>
                </c:pt>
                <c:pt idx="5580">
                  <c:v>12</c:v>
                </c:pt>
                <c:pt idx="5581">
                  <c:v>12</c:v>
                </c:pt>
                <c:pt idx="5582">
                  <c:v>12</c:v>
                </c:pt>
                <c:pt idx="5583">
                  <c:v>12</c:v>
                </c:pt>
                <c:pt idx="5584">
                  <c:v>12</c:v>
                </c:pt>
                <c:pt idx="5585">
                  <c:v>12</c:v>
                </c:pt>
                <c:pt idx="5586">
                  <c:v>12</c:v>
                </c:pt>
                <c:pt idx="5587">
                  <c:v>12</c:v>
                </c:pt>
                <c:pt idx="5588">
                  <c:v>12</c:v>
                </c:pt>
                <c:pt idx="5589">
                  <c:v>12</c:v>
                </c:pt>
                <c:pt idx="5590">
                  <c:v>12</c:v>
                </c:pt>
                <c:pt idx="5591">
                  <c:v>12</c:v>
                </c:pt>
                <c:pt idx="5592">
                  <c:v>12</c:v>
                </c:pt>
                <c:pt idx="5593">
                  <c:v>12</c:v>
                </c:pt>
                <c:pt idx="5594">
                  <c:v>12</c:v>
                </c:pt>
                <c:pt idx="5595">
                  <c:v>12</c:v>
                </c:pt>
                <c:pt idx="5596">
                  <c:v>12</c:v>
                </c:pt>
                <c:pt idx="5597">
                  <c:v>12</c:v>
                </c:pt>
                <c:pt idx="5598">
                  <c:v>12</c:v>
                </c:pt>
                <c:pt idx="5599">
                  <c:v>12</c:v>
                </c:pt>
                <c:pt idx="5600">
                  <c:v>12</c:v>
                </c:pt>
                <c:pt idx="5601">
                  <c:v>12</c:v>
                </c:pt>
                <c:pt idx="5602">
                  <c:v>12</c:v>
                </c:pt>
                <c:pt idx="5603">
                  <c:v>12</c:v>
                </c:pt>
                <c:pt idx="5604">
                  <c:v>12</c:v>
                </c:pt>
                <c:pt idx="5605">
                  <c:v>12</c:v>
                </c:pt>
                <c:pt idx="5606">
                  <c:v>12</c:v>
                </c:pt>
                <c:pt idx="5607">
                  <c:v>12</c:v>
                </c:pt>
                <c:pt idx="5608">
                  <c:v>12</c:v>
                </c:pt>
                <c:pt idx="5609">
                  <c:v>12</c:v>
                </c:pt>
                <c:pt idx="5610">
                  <c:v>12</c:v>
                </c:pt>
                <c:pt idx="5611">
                  <c:v>12</c:v>
                </c:pt>
                <c:pt idx="5612">
                  <c:v>12</c:v>
                </c:pt>
                <c:pt idx="5613">
                  <c:v>12</c:v>
                </c:pt>
                <c:pt idx="5614">
                  <c:v>12</c:v>
                </c:pt>
                <c:pt idx="5615">
                  <c:v>12</c:v>
                </c:pt>
                <c:pt idx="5616">
                  <c:v>12</c:v>
                </c:pt>
                <c:pt idx="5617">
                  <c:v>12</c:v>
                </c:pt>
                <c:pt idx="5618">
                  <c:v>12</c:v>
                </c:pt>
                <c:pt idx="5619">
                  <c:v>12</c:v>
                </c:pt>
                <c:pt idx="5620">
                  <c:v>12</c:v>
                </c:pt>
                <c:pt idx="5621">
                  <c:v>12</c:v>
                </c:pt>
                <c:pt idx="5622">
                  <c:v>12</c:v>
                </c:pt>
                <c:pt idx="5623">
                  <c:v>12</c:v>
                </c:pt>
                <c:pt idx="5624">
                  <c:v>12</c:v>
                </c:pt>
                <c:pt idx="5625">
                  <c:v>12</c:v>
                </c:pt>
                <c:pt idx="5626">
                  <c:v>12</c:v>
                </c:pt>
                <c:pt idx="5627">
                  <c:v>12</c:v>
                </c:pt>
                <c:pt idx="5628">
                  <c:v>12</c:v>
                </c:pt>
                <c:pt idx="5629">
                  <c:v>12</c:v>
                </c:pt>
                <c:pt idx="5630">
                  <c:v>12</c:v>
                </c:pt>
                <c:pt idx="5631">
                  <c:v>12</c:v>
                </c:pt>
                <c:pt idx="5632">
                  <c:v>12</c:v>
                </c:pt>
                <c:pt idx="5633">
                  <c:v>12</c:v>
                </c:pt>
                <c:pt idx="5634">
                  <c:v>12</c:v>
                </c:pt>
                <c:pt idx="5635">
                  <c:v>12</c:v>
                </c:pt>
                <c:pt idx="5636">
                  <c:v>12</c:v>
                </c:pt>
                <c:pt idx="5637">
                  <c:v>12</c:v>
                </c:pt>
                <c:pt idx="5638">
                  <c:v>12</c:v>
                </c:pt>
                <c:pt idx="5639">
                  <c:v>12</c:v>
                </c:pt>
                <c:pt idx="5640">
                  <c:v>12</c:v>
                </c:pt>
                <c:pt idx="5641">
                  <c:v>12</c:v>
                </c:pt>
                <c:pt idx="5642">
                  <c:v>12</c:v>
                </c:pt>
                <c:pt idx="5643">
                  <c:v>12</c:v>
                </c:pt>
                <c:pt idx="5644">
                  <c:v>12</c:v>
                </c:pt>
                <c:pt idx="5645">
                  <c:v>12</c:v>
                </c:pt>
                <c:pt idx="5646">
                  <c:v>12</c:v>
                </c:pt>
                <c:pt idx="5647">
                  <c:v>12</c:v>
                </c:pt>
                <c:pt idx="5648">
                  <c:v>12</c:v>
                </c:pt>
                <c:pt idx="5649">
                  <c:v>12</c:v>
                </c:pt>
                <c:pt idx="5650">
                  <c:v>12</c:v>
                </c:pt>
                <c:pt idx="5651">
                  <c:v>12</c:v>
                </c:pt>
                <c:pt idx="5652">
                  <c:v>12</c:v>
                </c:pt>
                <c:pt idx="5653">
                  <c:v>12</c:v>
                </c:pt>
                <c:pt idx="5654">
                  <c:v>12</c:v>
                </c:pt>
                <c:pt idx="5655">
                  <c:v>12</c:v>
                </c:pt>
                <c:pt idx="5656">
                  <c:v>12</c:v>
                </c:pt>
                <c:pt idx="5657">
                  <c:v>12</c:v>
                </c:pt>
                <c:pt idx="5658">
                  <c:v>12</c:v>
                </c:pt>
                <c:pt idx="5659">
                  <c:v>12</c:v>
                </c:pt>
                <c:pt idx="5660">
                  <c:v>12</c:v>
                </c:pt>
                <c:pt idx="5661">
                  <c:v>12</c:v>
                </c:pt>
                <c:pt idx="5662">
                  <c:v>12</c:v>
                </c:pt>
                <c:pt idx="5663">
                  <c:v>12</c:v>
                </c:pt>
                <c:pt idx="5664">
                  <c:v>12</c:v>
                </c:pt>
                <c:pt idx="5665">
                  <c:v>12</c:v>
                </c:pt>
                <c:pt idx="5666">
                  <c:v>12</c:v>
                </c:pt>
                <c:pt idx="5667">
                  <c:v>12</c:v>
                </c:pt>
                <c:pt idx="5668">
                  <c:v>12</c:v>
                </c:pt>
                <c:pt idx="5669">
                  <c:v>12</c:v>
                </c:pt>
                <c:pt idx="5670">
                  <c:v>12</c:v>
                </c:pt>
                <c:pt idx="5671">
                  <c:v>12</c:v>
                </c:pt>
                <c:pt idx="5672">
                  <c:v>12</c:v>
                </c:pt>
                <c:pt idx="5673">
                  <c:v>12</c:v>
                </c:pt>
                <c:pt idx="5674">
                  <c:v>12</c:v>
                </c:pt>
                <c:pt idx="5675">
                  <c:v>12</c:v>
                </c:pt>
                <c:pt idx="5676">
                  <c:v>12</c:v>
                </c:pt>
                <c:pt idx="5677">
                  <c:v>12</c:v>
                </c:pt>
                <c:pt idx="5678">
                  <c:v>12</c:v>
                </c:pt>
                <c:pt idx="5679">
                  <c:v>12</c:v>
                </c:pt>
                <c:pt idx="5680">
                  <c:v>12</c:v>
                </c:pt>
                <c:pt idx="5681">
                  <c:v>12</c:v>
                </c:pt>
                <c:pt idx="5682">
                  <c:v>12</c:v>
                </c:pt>
                <c:pt idx="5683">
                  <c:v>12</c:v>
                </c:pt>
                <c:pt idx="5684">
                  <c:v>12</c:v>
                </c:pt>
                <c:pt idx="5685">
                  <c:v>12</c:v>
                </c:pt>
                <c:pt idx="5686">
                  <c:v>12</c:v>
                </c:pt>
                <c:pt idx="5687">
                  <c:v>12</c:v>
                </c:pt>
                <c:pt idx="5688">
                  <c:v>12</c:v>
                </c:pt>
                <c:pt idx="5689">
                  <c:v>12</c:v>
                </c:pt>
                <c:pt idx="5690">
                  <c:v>12</c:v>
                </c:pt>
                <c:pt idx="5691">
                  <c:v>12</c:v>
                </c:pt>
                <c:pt idx="5692">
                  <c:v>12</c:v>
                </c:pt>
                <c:pt idx="5693">
                  <c:v>12</c:v>
                </c:pt>
                <c:pt idx="5694">
                  <c:v>12</c:v>
                </c:pt>
                <c:pt idx="5695">
                  <c:v>12</c:v>
                </c:pt>
                <c:pt idx="5696">
                  <c:v>12</c:v>
                </c:pt>
                <c:pt idx="5697">
                  <c:v>12</c:v>
                </c:pt>
                <c:pt idx="5698">
                  <c:v>12</c:v>
                </c:pt>
                <c:pt idx="5699">
                  <c:v>12</c:v>
                </c:pt>
                <c:pt idx="5700">
                  <c:v>12</c:v>
                </c:pt>
                <c:pt idx="5701">
                  <c:v>12</c:v>
                </c:pt>
                <c:pt idx="5702">
                  <c:v>12</c:v>
                </c:pt>
                <c:pt idx="5703">
                  <c:v>12</c:v>
                </c:pt>
                <c:pt idx="5704">
                  <c:v>12</c:v>
                </c:pt>
                <c:pt idx="5705">
                  <c:v>12</c:v>
                </c:pt>
                <c:pt idx="5706">
                  <c:v>12</c:v>
                </c:pt>
                <c:pt idx="5707">
                  <c:v>12</c:v>
                </c:pt>
                <c:pt idx="5708">
                  <c:v>12</c:v>
                </c:pt>
                <c:pt idx="5709">
                  <c:v>12</c:v>
                </c:pt>
                <c:pt idx="5710">
                  <c:v>12</c:v>
                </c:pt>
                <c:pt idx="5711">
                  <c:v>12</c:v>
                </c:pt>
                <c:pt idx="5712">
                  <c:v>12</c:v>
                </c:pt>
                <c:pt idx="5713">
                  <c:v>12</c:v>
                </c:pt>
                <c:pt idx="5714">
                  <c:v>12</c:v>
                </c:pt>
                <c:pt idx="5715">
                  <c:v>12</c:v>
                </c:pt>
                <c:pt idx="5716">
                  <c:v>12</c:v>
                </c:pt>
                <c:pt idx="5717">
                  <c:v>12</c:v>
                </c:pt>
                <c:pt idx="5718">
                  <c:v>12</c:v>
                </c:pt>
                <c:pt idx="5719">
                  <c:v>12</c:v>
                </c:pt>
                <c:pt idx="5720">
                  <c:v>12</c:v>
                </c:pt>
                <c:pt idx="5721">
                  <c:v>12</c:v>
                </c:pt>
                <c:pt idx="5722">
                  <c:v>12</c:v>
                </c:pt>
                <c:pt idx="5723">
                  <c:v>12</c:v>
                </c:pt>
                <c:pt idx="5724">
                  <c:v>12</c:v>
                </c:pt>
                <c:pt idx="5725">
                  <c:v>12</c:v>
                </c:pt>
                <c:pt idx="5726">
                  <c:v>12</c:v>
                </c:pt>
                <c:pt idx="5727">
                  <c:v>12</c:v>
                </c:pt>
                <c:pt idx="5728">
                  <c:v>12</c:v>
                </c:pt>
                <c:pt idx="5729">
                  <c:v>12</c:v>
                </c:pt>
                <c:pt idx="5730">
                  <c:v>12</c:v>
                </c:pt>
                <c:pt idx="5731">
                  <c:v>12</c:v>
                </c:pt>
                <c:pt idx="5732">
                  <c:v>12</c:v>
                </c:pt>
                <c:pt idx="5733">
                  <c:v>12</c:v>
                </c:pt>
                <c:pt idx="5734">
                  <c:v>12</c:v>
                </c:pt>
                <c:pt idx="5735">
                  <c:v>12</c:v>
                </c:pt>
                <c:pt idx="5736">
                  <c:v>12</c:v>
                </c:pt>
                <c:pt idx="5737">
                  <c:v>12</c:v>
                </c:pt>
                <c:pt idx="5738">
                  <c:v>12</c:v>
                </c:pt>
                <c:pt idx="5739">
                  <c:v>12</c:v>
                </c:pt>
                <c:pt idx="5740">
                  <c:v>12</c:v>
                </c:pt>
                <c:pt idx="5741">
                  <c:v>12</c:v>
                </c:pt>
                <c:pt idx="5742">
                  <c:v>12</c:v>
                </c:pt>
                <c:pt idx="5743">
                  <c:v>12</c:v>
                </c:pt>
                <c:pt idx="5744">
                  <c:v>12</c:v>
                </c:pt>
                <c:pt idx="5745">
                  <c:v>12</c:v>
                </c:pt>
                <c:pt idx="5746">
                  <c:v>12</c:v>
                </c:pt>
                <c:pt idx="5747">
                  <c:v>12</c:v>
                </c:pt>
                <c:pt idx="5748">
                  <c:v>12</c:v>
                </c:pt>
                <c:pt idx="5749">
                  <c:v>12</c:v>
                </c:pt>
                <c:pt idx="5750">
                  <c:v>12</c:v>
                </c:pt>
                <c:pt idx="5751">
                  <c:v>12</c:v>
                </c:pt>
                <c:pt idx="5752">
                  <c:v>12</c:v>
                </c:pt>
                <c:pt idx="5753">
                  <c:v>12</c:v>
                </c:pt>
                <c:pt idx="5754">
                  <c:v>12</c:v>
                </c:pt>
                <c:pt idx="5755">
                  <c:v>12</c:v>
                </c:pt>
                <c:pt idx="5756">
                  <c:v>12</c:v>
                </c:pt>
                <c:pt idx="5757">
                  <c:v>12</c:v>
                </c:pt>
                <c:pt idx="5758">
                  <c:v>12</c:v>
                </c:pt>
                <c:pt idx="5759">
                  <c:v>12</c:v>
                </c:pt>
                <c:pt idx="5760">
                  <c:v>12</c:v>
                </c:pt>
                <c:pt idx="5761">
                  <c:v>12</c:v>
                </c:pt>
                <c:pt idx="5762">
                  <c:v>12</c:v>
                </c:pt>
                <c:pt idx="5763">
                  <c:v>12</c:v>
                </c:pt>
                <c:pt idx="5764">
                  <c:v>12</c:v>
                </c:pt>
                <c:pt idx="5765">
                  <c:v>12</c:v>
                </c:pt>
                <c:pt idx="5766">
                  <c:v>12</c:v>
                </c:pt>
                <c:pt idx="5767">
                  <c:v>12</c:v>
                </c:pt>
                <c:pt idx="5768">
                  <c:v>12</c:v>
                </c:pt>
                <c:pt idx="5769">
                  <c:v>12</c:v>
                </c:pt>
                <c:pt idx="5770">
                  <c:v>12</c:v>
                </c:pt>
                <c:pt idx="5771">
                  <c:v>12</c:v>
                </c:pt>
                <c:pt idx="5772">
                  <c:v>12</c:v>
                </c:pt>
                <c:pt idx="5773">
                  <c:v>12</c:v>
                </c:pt>
                <c:pt idx="5774">
                  <c:v>12</c:v>
                </c:pt>
                <c:pt idx="5775">
                  <c:v>12</c:v>
                </c:pt>
                <c:pt idx="5776">
                  <c:v>12</c:v>
                </c:pt>
                <c:pt idx="5777">
                  <c:v>12</c:v>
                </c:pt>
                <c:pt idx="5778">
                  <c:v>12</c:v>
                </c:pt>
                <c:pt idx="5779">
                  <c:v>12</c:v>
                </c:pt>
                <c:pt idx="5780">
                  <c:v>12</c:v>
                </c:pt>
                <c:pt idx="5781">
                  <c:v>12</c:v>
                </c:pt>
                <c:pt idx="5782">
                  <c:v>12</c:v>
                </c:pt>
                <c:pt idx="5783">
                  <c:v>12</c:v>
                </c:pt>
                <c:pt idx="5784">
                  <c:v>12</c:v>
                </c:pt>
                <c:pt idx="5785">
                  <c:v>12</c:v>
                </c:pt>
                <c:pt idx="5786">
                  <c:v>12</c:v>
                </c:pt>
                <c:pt idx="5787">
                  <c:v>12</c:v>
                </c:pt>
                <c:pt idx="5788">
                  <c:v>12</c:v>
                </c:pt>
                <c:pt idx="5789">
                  <c:v>12</c:v>
                </c:pt>
                <c:pt idx="5790">
                  <c:v>12</c:v>
                </c:pt>
                <c:pt idx="5791">
                  <c:v>12</c:v>
                </c:pt>
                <c:pt idx="5792">
                  <c:v>12</c:v>
                </c:pt>
                <c:pt idx="5793">
                  <c:v>12</c:v>
                </c:pt>
                <c:pt idx="5794">
                  <c:v>12</c:v>
                </c:pt>
                <c:pt idx="5795">
                  <c:v>12</c:v>
                </c:pt>
                <c:pt idx="5796">
                  <c:v>12</c:v>
                </c:pt>
                <c:pt idx="5797">
                  <c:v>12</c:v>
                </c:pt>
                <c:pt idx="5798">
                  <c:v>12</c:v>
                </c:pt>
                <c:pt idx="5799">
                  <c:v>12</c:v>
                </c:pt>
                <c:pt idx="5800">
                  <c:v>12</c:v>
                </c:pt>
                <c:pt idx="5801">
                  <c:v>12</c:v>
                </c:pt>
                <c:pt idx="5802">
                  <c:v>12</c:v>
                </c:pt>
                <c:pt idx="5803">
                  <c:v>12</c:v>
                </c:pt>
                <c:pt idx="5804">
                  <c:v>12</c:v>
                </c:pt>
                <c:pt idx="5805">
                  <c:v>12</c:v>
                </c:pt>
                <c:pt idx="5806">
                  <c:v>12</c:v>
                </c:pt>
                <c:pt idx="5807">
                  <c:v>12</c:v>
                </c:pt>
                <c:pt idx="5808">
                  <c:v>12</c:v>
                </c:pt>
                <c:pt idx="5809">
                  <c:v>12</c:v>
                </c:pt>
                <c:pt idx="5810">
                  <c:v>12</c:v>
                </c:pt>
                <c:pt idx="5811">
                  <c:v>12</c:v>
                </c:pt>
                <c:pt idx="5812">
                  <c:v>12</c:v>
                </c:pt>
                <c:pt idx="5813">
                  <c:v>12</c:v>
                </c:pt>
                <c:pt idx="5814">
                  <c:v>12</c:v>
                </c:pt>
                <c:pt idx="5815">
                  <c:v>12</c:v>
                </c:pt>
                <c:pt idx="5816">
                  <c:v>12</c:v>
                </c:pt>
                <c:pt idx="5817">
                  <c:v>12</c:v>
                </c:pt>
                <c:pt idx="5818">
                  <c:v>12</c:v>
                </c:pt>
                <c:pt idx="5819">
                  <c:v>12</c:v>
                </c:pt>
                <c:pt idx="5820">
                  <c:v>12</c:v>
                </c:pt>
                <c:pt idx="5821">
                  <c:v>12</c:v>
                </c:pt>
                <c:pt idx="5822">
                  <c:v>12</c:v>
                </c:pt>
                <c:pt idx="5823">
                  <c:v>12</c:v>
                </c:pt>
                <c:pt idx="5824">
                  <c:v>12</c:v>
                </c:pt>
                <c:pt idx="5825">
                  <c:v>12</c:v>
                </c:pt>
                <c:pt idx="5826">
                  <c:v>12</c:v>
                </c:pt>
                <c:pt idx="5827">
                  <c:v>12</c:v>
                </c:pt>
                <c:pt idx="5828">
                  <c:v>12</c:v>
                </c:pt>
                <c:pt idx="5829">
                  <c:v>12</c:v>
                </c:pt>
                <c:pt idx="5830">
                  <c:v>12</c:v>
                </c:pt>
                <c:pt idx="5831">
                  <c:v>12</c:v>
                </c:pt>
                <c:pt idx="5832">
                  <c:v>12</c:v>
                </c:pt>
                <c:pt idx="5833">
                  <c:v>12</c:v>
                </c:pt>
                <c:pt idx="5834">
                  <c:v>12</c:v>
                </c:pt>
                <c:pt idx="5835">
                  <c:v>12</c:v>
                </c:pt>
                <c:pt idx="5836">
                  <c:v>12</c:v>
                </c:pt>
                <c:pt idx="5837">
                  <c:v>12</c:v>
                </c:pt>
                <c:pt idx="5838">
                  <c:v>12</c:v>
                </c:pt>
                <c:pt idx="5839">
                  <c:v>12</c:v>
                </c:pt>
                <c:pt idx="5840">
                  <c:v>12</c:v>
                </c:pt>
                <c:pt idx="5841">
                  <c:v>12</c:v>
                </c:pt>
                <c:pt idx="5842">
                  <c:v>12</c:v>
                </c:pt>
                <c:pt idx="5843">
                  <c:v>12</c:v>
                </c:pt>
                <c:pt idx="5844">
                  <c:v>12</c:v>
                </c:pt>
                <c:pt idx="5845">
                  <c:v>12</c:v>
                </c:pt>
                <c:pt idx="5846">
                  <c:v>12</c:v>
                </c:pt>
                <c:pt idx="5847">
                  <c:v>12</c:v>
                </c:pt>
                <c:pt idx="5848">
                  <c:v>12</c:v>
                </c:pt>
                <c:pt idx="5849">
                  <c:v>12</c:v>
                </c:pt>
                <c:pt idx="5850">
                  <c:v>12</c:v>
                </c:pt>
                <c:pt idx="5851">
                  <c:v>12</c:v>
                </c:pt>
                <c:pt idx="5852">
                  <c:v>12</c:v>
                </c:pt>
                <c:pt idx="5853">
                  <c:v>12</c:v>
                </c:pt>
                <c:pt idx="5854">
                  <c:v>12</c:v>
                </c:pt>
                <c:pt idx="5855">
                  <c:v>12</c:v>
                </c:pt>
                <c:pt idx="5856">
                  <c:v>12</c:v>
                </c:pt>
                <c:pt idx="5857">
                  <c:v>12</c:v>
                </c:pt>
                <c:pt idx="5858">
                  <c:v>12</c:v>
                </c:pt>
                <c:pt idx="5859">
                  <c:v>12</c:v>
                </c:pt>
                <c:pt idx="5860">
                  <c:v>12</c:v>
                </c:pt>
                <c:pt idx="5861">
                  <c:v>12</c:v>
                </c:pt>
                <c:pt idx="5862">
                  <c:v>12</c:v>
                </c:pt>
                <c:pt idx="5863">
                  <c:v>12</c:v>
                </c:pt>
                <c:pt idx="5864">
                  <c:v>12</c:v>
                </c:pt>
                <c:pt idx="5865">
                  <c:v>12</c:v>
                </c:pt>
                <c:pt idx="5866">
                  <c:v>12</c:v>
                </c:pt>
                <c:pt idx="5867">
                  <c:v>12</c:v>
                </c:pt>
                <c:pt idx="5868">
                  <c:v>12</c:v>
                </c:pt>
                <c:pt idx="5869">
                  <c:v>12</c:v>
                </c:pt>
                <c:pt idx="5870">
                  <c:v>12</c:v>
                </c:pt>
                <c:pt idx="5871">
                  <c:v>12</c:v>
                </c:pt>
                <c:pt idx="5872">
                  <c:v>12</c:v>
                </c:pt>
                <c:pt idx="5873">
                  <c:v>12</c:v>
                </c:pt>
                <c:pt idx="5874">
                  <c:v>12</c:v>
                </c:pt>
                <c:pt idx="5875">
                  <c:v>12</c:v>
                </c:pt>
                <c:pt idx="5876">
                  <c:v>12</c:v>
                </c:pt>
                <c:pt idx="5877">
                  <c:v>12</c:v>
                </c:pt>
                <c:pt idx="5878">
                  <c:v>12</c:v>
                </c:pt>
                <c:pt idx="5879">
                  <c:v>12</c:v>
                </c:pt>
                <c:pt idx="5880">
                  <c:v>12</c:v>
                </c:pt>
                <c:pt idx="5881">
                  <c:v>12</c:v>
                </c:pt>
                <c:pt idx="5882">
                  <c:v>12</c:v>
                </c:pt>
                <c:pt idx="5883">
                  <c:v>12</c:v>
                </c:pt>
                <c:pt idx="5884">
                  <c:v>12</c:v>
                </c:pt>
                <c:pt idx="5885">
                  <c:v>12</c:v>
                </c:pt>
                <c:pt idx="5886">
                  <c:v>12</c:v>
                </c:pt>
                <c:pt idx="5887">
                  <c:v>12</c:v>
                </c:pt>
                <c:pt idx="5888">
                  <c:v>12</c:v>
                </c:pt>
                <c:pt idx="5889">
                  <c:v>12</c:v>
                </c:pt>
                <c:pt idx="5890">
                  <c:v>12</c:v>
                </c:pt>
                <c:pt idx="5891">
                  <c:v>12</c:v>
                </c:pt>
                <c:pt idx="5892">
                  <c:v>12</c:v>
                </c:pt>
                <c:pt idx="5893">
                  <c:v>12</c:v>
                </c:pt>
                <c:pt idx="5894">
                  <c:v>12</c:v>
                </c:pt>
                <c:pt idx="5895">
                  <c:v>12</c:v>
                </c:pt>
                <c:pt idx="5896">
                  <c:v>12</c:v>
                </c:pt>
                <c:pt idx="5897">
                  <c:v>12</c:v>
                </c:pt>
                <c:pt idx="5898">
                  <c:v>12</c:v>
                </c:pt>
                <c:pt idx="5899">
                  <c:v>12</c:v>
                </c:pt>
                <c:pt idx="5900">
                  <c:v>12</c:v>
                </c:pt>
                <c:pt idx="5901">
                  <c:v>12</c:v>
                </c:pt>
                <c:pt idx="5902">
                  <c:v>12</c:v>
                </c:pt>
                <c:pt idx="5903">
                  <c:v>12</c:v>
                </c:pt>
                <c:pt idx="5904">
                  <c:v>12</c:v>
                </c:pt>
                <c:pt idx="5905">
                  <c:v>12</c:v>
                </c:pt>
                <c:pt idx="5906">
                  <c:v>12</c:v>
                </c:pt>
                <c:pt idx="5907">
                  <c:v>12</c:v>
                </c:pt>
                <c:pt idx="5908">
                  <c:v>12</c:v>
                </c:pt>
                <c:pt idx="5909">
                  <c:v>12</c:v>
                </c:pt>
                <c:pt idx="5910">
                  <c:v>12</c:v>
                </c:pt>
                <c:pt idx="5911">
                  <c:v>12</c:v>
                </c:pt>
                <c:pt idx="5912">
                  <c:v>12</c:v>
                </c:pt>
                <c:pt idx="5913">
                  <c:v>12</c:v>
                </c:pt>
                <c:pt idx="5914">
                  <c:v>12</c:v>
                </c:pt>
                <c:pt idx="5915">
                  <c:v>12</c:v>
                </c:pt>
                <c:pt idx="5916">
                  <c:v>12</c:v>
                </c:pt>
                <c:pt idx="5917">
                  <c:v>12</c:v>
                </c:pt>
                <c:pt idx="5918">
                  <c:v>12</c:v>
                </c:pt>
                <c:pt idx="5919">
                  <c:v>12</c:v>
                </c:pt>
                <c:pt idx="5920">
                  <c:v>12</c:v>
                </c:pt>
                <c:pt idx="5921">
                  <c:v>12</c:v>
                </c:pt>
                <c:pt idx="5922">
                  <c:v>12</c:v>
                </c:pt>
                <c:pt idx="5923">
                  <c:v>12</c:v>
                </c:pt>
                <c:pt idx="5924">
                  <c:v>12</c:v>
                </c:pt>
                <c:pt idx="5925">
                  <c:v>12</c:v>
                </c:pt>
                <c:pt idx="5926">
                  <c:v>12</c:v>
                </c:pt>
                <c:pt idx="5927">
                  <c:v>12</c:v>
                </c:pt>
                <c:pt idx="5928">
                  <c:v>12</c:v>
                </c:pt>
                <c:pt idx="5929">
                  <c:v>12</c:v>
                </c:pt>
                <c:pt idx="5930">
                  <c:v>12</c:v>
                </c:pt>
                <c:pt idx="5931">
                  <c:v>12</c:v>
                </c:pt>
                <c:pt idx="5932">
                  <c:v>12</c:v>
                </c:pt>
                <c:pt idx="5933">
                  <c:v>12</c:v>
                </c:pt>
                <c:pt idx="5934">
                  <c:v>12</c:v>
                </c:pt>
                <c:pt idx="5935">
                  <c:v>12</c:v>
                </c:pt>
                <c:pt idx="5936">
                  <c:v>12</c:v>
                </c:pt>
                <c:pt idx="5937">
                  <c:v>12</c:v>
                </c:pt>
                <c:pt idx="5938">
                  <c:v>12</c:v>
                </c:pt>
                <c:pt idx="5939">
                  <c:v>12</c:v>
                </c:pt>
                <c:pt idx="5940">
                  <c:v>12</c:v>
                </c:pt>
                <c:pt idx="5941">
                  <c:v>12</c:v>
                </c:pt>
                <c:pt idx="5942">
                  <c:v>12</c:v>
                </c:pt>
                <c:pt idx="5943">
                  <c:v>12</c:v>
                </c:pt>
                <c:pt idx="5944">
                  <c:v>12</c:v>
                </c:pt>
                <c:pt idx="5945">
                  <c:v>12</c:v>
                </c:pt>
                <c:pt idx="5946">
                  <c:v>12</c:v>
                </c:pt>
                <c:pt idx="5947">
                  <c:v>12</c:v>
                </c:pt>
                <c:pt idx="5948">
                  <c:v>12</c:v>
                </c:pt>
                <c:pt idx="5949">
                  <c:v>12</c:v>
                </c:pt>
                <c:pt idx="5950">
                  <c:v>12</c:v>
                </c:pt>
                <c:pt idx="5951">
                  <c:v>12</c:v>
                </c:pt>
                <c:pt idx="5952">
                  <c:v>12</c:v>
                </c:pt>
                <c:pt idx="5953">
                  <c:v>12</c:v>
                </c:pt>
                <c:pt idx="5954">
                  <c:v>12</c:v>
                </c:pt>
                <c:pt idx="5955">
                  <c:v>12</c:v>
                </c:pt>
                <c:pt idx="5956">
                  <c:v>12</c:v>
                </c:pt>
                <c:pt idx="5957">
                  <c:v>12</c:v>
                </c:pt>
                <c:pt idx="5958">
                  <c:v>12</c:v>
                </c:pt>
                <c:pt idx="5959">
                  <c:v>12</c:v>
                </c:pt>
                <c:pt idx="5960">
                  <c:v>12</c:v>
                </c:pt>
                <c:pt idx="5961">
                  <c:v>12</c:v>
                </c:pt>
                <c:pt idx="5962">
                  <c:v>12</c:v>
                </c:pt>
                <c:pt idx="5963">
                  <c:v>12</c:v>
                </c:pt>
                <c:pt idx="5964">
                  <c:v>12</c:v>
                </c:pt>
                <c:pt idx="5965">
                  <c:v>12</c:v>
                </c:pt>
                <c:pt idx="5966">
                  <c:v>12</c:v>
                </c:pt>
                <c:pt idx="5967">
                  <c:v>12</c:v>
                </c:pt>
                <c:pt idx="5968">
                  <c:v>12</c:v>
                </c:pt>
                <c:pt idx="5969">
                  <c:v>12</c:v>
                </c:pt>
                <c:pt idx="5970">
                  <c:v>12</c:v>
                </c:pt>
                <c:pt idx="5971">
                  <c:v>12</c:v>
                </c:pt>
                <c:pt idx="5972">
                  <c:v>12</c:v>
                </c:pt>
                <c:pt idx="5973">
                  <c:v>12</c:v>
                </c:pt>
                <c:pt idx="5974">
                  <c:v>12</c:v>
                </c:pt>
                <c:pt idx="5975">
                  <c:v>12</c:v>
                </c:pt>
                <c:pt idx="5976">
                  <c:v>12</c:v>
                </c:pt>
                <c:pt idx="5977">
                  <c:v>12</c:v>
                </c:pt>
                <c:pt idx="5978">
                  <c:v>12</c:v>
                </c:pt>
                <c:pt idx="5979">
                  <c:v>12</c:v>
                </c:pt>
                <c:pt idx="5980">
                  <c:v>12</c:v>
                </c:pt>
                <c:pt idx="5981">
                  <c:v>12</c:v>
                </c:pt>
                <c:pt idx="5982">
                  <c:v>12</c:v>
                </c:pt>
                <c:pt idx="5983">
                  <c:v>12</c:v>
                </c:pt>
                <c:pt idx="5984">
                  <c:v>12</c:v>
                </c:pt>
                <c:pt idx="5985">
                  <c:v>12</c:v>
                </c:pt>
                <c:pt idx="5986">
                  <c:v>12</c:v>
                </c:pt>
                <c:pt idx="5987">
                  <c:v>12</c:v>
                </c:pt>
                <c:pt idx="5988">
                  <c:v>12</c:v>
                </c:pt>
                <c:pt idx="5989">
                  <c:v>12</c:v>
                </c:pt>
                <c:pt idx="5990">
                  <c:v>12</c:v>
                </c:pt>
                <c:pt idx="5991">
                  <c:v>12</c:v>
                </c:pt>
                <c:pt idx="5992">
                  <c:v>12</c:v>
                </c:pt>
                <c:pt idx="5993">
                  <c:v>12</c:v>
                </c:pt>
                <c:pt idx="5994">
                  <c:v>12</c:v>
                </c:pt>
                <c:pt idx="5995">
                  <c:v>12</c:v>
                </c:pt>
                <c:pt idx="5996">
                  <c:v>12</c:v>
                </c:pt>
                <c:pt idx="5997">
                  <c:v>12</c:v>
                </c:pt>
                <c:pt idx="5998">
                  <c:v>12</c:v>
                </c:pt>
                <c:pt idx="5999">
                  <c:v>12</c:v>
                </c:pt>
                <c:pt idx="6000">
                  <c:v>12</c:v>
                </c:pt>
                <c:pt idx="6001">
                  <c:v>12</c:v>
                </c:pt>
                <c:pt idx="6002">
                  <c:v>12</c:v>
                </c:pt>
                <c:pt idx="6003">
                  <c:v>12</c:v>
                </c:pt>
                <c:pt idx="6004">
                  <c:v>12</c:v>
                </c:pt>
                <c:pt idx="6005">
                  <c:v>12</c:v>
                </c:pt>
                <c:pt idx="6006">
                  <c:v>12</c:v>
                </c:pt>
                <c:pt idx="6007">
                  <c:v>12</c:v>
                </c:pt>
                <c:pt idx="6008">
                  <c:v>12</c:v>
                </c:pt>
                <c:pt idx="6009">
                  <c:v>12</c:v>
                </c:pt>
                <c:pt idx="6010">
                  <c:v>12</c:v>
                </c:pt>
                <c:pt idx="6011">
                  <c:v>12</c:v>
                </c:pt>
                <c:pt idx="6012">
                  <c:v>12</c:v>
                </c:pt>
                <c:pt idx="6013">
                  <c:v>12</c:v>
                </c:pt>
                <c:pt idx="6014">
                  <c:v>12</c:v>
                </c:pt>
                <c:pt idx="6015">
                  <c:v>12</c:v>
                </c:pt>
                <c:pt idx="6016">
                  <c:v>12</c:v>
                </c:pt>
                <c:pt idx="6017">
                  <c:v>12</c:v>
                </c:pt>
                <c:pt idx="6018">
                  <c:v>12</c:v>
                </c:pt>
                <c:pt idx="6019">
                  <c:v>12</c:v>
                </c:pt>
                <c:pt idx="6020">
                  <c:v>12</c:v>
                </c:pt>
                <c:pt idx="6021">
                  <c:v>12</c:v>
                </c:pt>
                <c:pt idx="6022">
                  <c:v>12</c:v>
                </c:pt>
                <c:pt idx="6023">
                  <c:v>12</c:v>
                </c:pt>
                <c:pt idx="6024">
                  <c:v>12</c:v>
                </c:pt>
                <c:pt idx="6025">
                  <c:v>12</c:v>
                </c:pt>
                <c:pt idx="6026">
                  <c:v>12</c:v>
                </c:pt>
                <c:pt idx="6027">
                  <c:v>12</c:v>
                </c:pt>
                <c:pt idx="6028">
                  <c:v>12</c:v>
                </c:pt>
                <c:pt idx="6029">
                  <c:v>12</c:v>
                </c:pt>
                <c:pt idx="6030">
                  <c:v>12</c:v>
                </c:pt>
                <c:pt idx="6031">
                  <c:v>12</c:v>
                </c:pt>
                <c:pt idx="6032">
                  <c:v>12</c:v>
                </c:pt>
                <c:pt idx="6033">
                  <c:v>12</c:v>
                </c:pt>
                <c:pt idx="6034">
                  <c:v>12</c:v>
                </c:pt>
                <c:pt idx="6035">
                  <c:v>12</c:v>
                </c:pt>
                <c:pt idx="6036">
                  <c:v>12</c:v>
                </c:pt>
                <c:pt idx="6037">
                  <c:v>12</c:v>
                </c:pt>
                <c:pt idx="6038">
                  <c:v>12</c:v>
                </c:pt>
                <c:pt idx="6039">
                  <c:v>12</c:v>
                </c:pt>
                <c:pt idx="6040">
                  <c:v>12</c:v>
                </c:pt>
                <c:pt idx="6041">
                  <c:v>12</c:v>
                </c:pt>
                <c:pt idx="6042">
                  <c:v>12</c:v>
                </c:pt>
                <c:pt idx="6043">
                  <c:v>12</c:v>
                </c:pt>
                <c:pt idx="6044">
                  <c:v>12</c:v>
                </c:pt>
                <c:pt idx="6045">
                  <c:v>12</c:v>
                </c:pt>
                <c:pt idx="6046">
                  <c:v>12</c:v>
                </c:pt>
                <c:pt idx="6047">
                  <c:v>12</c:v>
                </c:pt>
                <c:pt idx="6048">
                  <c:v>12</c:v>
                </c:pt>
                <c:pt idx="6049">
                  <c:v>12</c:v>
                </c:pt>
                <c:pt idx="6050">
                  <c:v>12</c:v>
                </c:pt>
                <c:pt idx="6051">
                  <c:v>12</c:v>
                </c:pt>
                <c:pt idx="6052">
                  <c:v>12</c:v>
                </c:pt>
                <c:pt idx="6053">
                  <c:v>12</c:v>
                </c:pt>
                <c:pt idx="6054">
                  <c:v>12</c:v>
                </c:pt>
                <c:pt idx="6055">
                  <c:v>12</c:v>
                </c:pt>
                <c:pt idx="6056">
                  <c:v>12</c:v>
                </c:pt>
                <c:pt idx="6057">
                  <c:v>12</c:v>
                </c:pt>
                <c:pt idx="6058">
                  <c:v>12</c:v>
                </c:pt>
                <c:pt idx="6059">
                  <c:v>12</c:v>
                </c:pt>
                <c:pt idx="6060">
                  <c:v>12</c:v>
                </c:pt>
                <c:pt idx="6061">
                  <c:v>12</c:v>
                </c:pt>
                <c:pt idx="6062">
                  <c:v>12</c:v>
                </c:pt>
                <c:pt idx="6063">
                  <c:v>12</c:v>
                </c:pt>
                <c:pt idx="6064">
                  <c:v>12</c:v>
                </c:pt>
                <c:pt idx="6065">
                  <c:v>12</c:v>
                </c:pt>
                <c:pt idx="6066">
                  <c:v>12</c:v>
                </c:pt>
                <c:pt idx="6067">
                  <c:v>12</c:v>
                </c:pt>
                <c:pt idx="6068">
                  <c:v>12</c:v>
                </c:pt>
                <c:pt idx="6069">
                  <c:v>12</c:v>
                </c:pt>
                <c:pt idx="6070">
                  <c:v>12</c:v>
                </c:pt>
                <c:pt idx="6071">
                  <c:v>12</c:v>
                </c:pt>
                <c:pt idx="6072">
                  <c:v>12</c:v>
                </c:pt>
                <c:pt idx="6073">
                  <c:v>12</c:v>
                </c:pt>
                <c:pt idx="6074">
                  <c:v>12</c:v>
                </c:pt>
                <c:pt idx="6075">
                  <c:v>12</c:v>
                </c:pt>
                <c:pt idx="6076">
                  <c:v>12</c:v>
                </c:pt>
                <c:pt idx="6077">
                  <c:v>12</c:v>
                </c:pt>
                <c:pt idx="6078">
                  <c:v>12</c:v>
                </c:pt>
                <c:pt idx="6079">
                  <c:v>12</c:v>
                </c:pt>
                <c:pt idx="6080">
                  <c:v>12</c:v>
                </c:pt>
                <c:pt idx="6081">
                  <c:v>12</c:v>
                </c:pt>
                <c:pt idx="6082">
                  <c:v>12</c:v>
                </c:pt>
                <c:pt idx="6083">
                  <c:v>12</c:v>
                </c:pt>
                <c:pt idx="6084">
                  <c:v>12</c:v>
                </c:pt>
                <c:pt idx="6085">
                  <c:v>12</c:v>
                </c:pt>
                <c:pt idx="6086">
                  <c:v>12</c:v>
                </c:pt>
                <c:pt idx="6087">
                  <c:v>12</c:v>
                </c:pt>
                <c:pt idx="6088">
                  <c:v>12</c:v>
                </c:pt>
                <c:pt idx="6089">
                  <c:v>12</c:v>
                </c:pt>
                <c:pt idx="6090">
                  <c:v>12</c:v>
                </c:pt>
                <c:pt idx="6091">
                  <c:v>12</c:v>
                </c:pt>
                <c:pt idx="6092">
                  <c:v>12</c:v>
                </c:pt>
                <c:pt idx="6093">
                  <c:v>12</c:v>
                </c:pt>
                <c:pt idx="6094">
                  <c:v>12</c:v>
                </c:pt>
                <c:pt idx="6095">
                  <c:v>12</c:v>
                </c:pt>
                <c:pt idx="6096">
                  <c:v>12</c:v>
                </c:pt>
                <c:pt idx="6097">
                  <c:v>12</c:v>
                </c:pt>
                <c:pt idx="6098">
                  <c:v>12</c:v>
                </c:pt>
                <c:pt idx="6099">
                  <c:v>12</c:v>
                </c:pt>
                <c:pt idx="6100">
                  <c:v>12</c:v>
                </c:pt>
                <c:pt idx="6101">
                  <c:v>12</c:v>
                </c:pt>
                <c:pt idx="6102">
                  <c:v>12</c:v>
                </c:pt>
                <c:pt idx="6103">
                  <c:v>12</c:v>
                </c:pt>
                <c:pt idx="6104">
                  <c:v>12</c:v>
                </c:pt>
                <c:pt idx="6105">
                  <c:v>12</c:v>
                </c:pt>
                <c:pt idx="6106">
                  <c:v>12</c:v>
                </c:pt>
                <c:pt idx="6107">
                  <c:v>12</c:v>
                </c:pt>
                <c:pt idx="6108">
                  <c:v>12</c:v>
                </c:pt>
                <c:pt idx="6109">
                  <c:v>12</c:v>
                </c:pt>
                <c:pt idx="6110">
                  <c:v>12</c:v>
                </c:pt>
                <c:pt idx="6111">
                  <c:v>12</c:v>
                </c:pt>
                <c:pt idx="6112">
                  <c:v>12</c:v>
                </c:pt>
                <c:pt idx="6113">
                  <c:v>12</c:v>
                </c:pt>
                <c:pt idx="6114">
                  <c:v>12</c:v>
                </c:pt>
                <c:pt idx="6115">
                  <c:v>12</c:v>
                </c:pt>
                <c:pt idx="6116">
                  <c:v>12</c:v>
                </c:pt>
                <c:pt idx="6117">
                  <c:v>12</c:v>
                </c:pt>
                <c:pt idx="6118">
                  <c:v>12</c:v>
                </c:pt>
                <c:pt idx="6119">
                  <c:v>12</c:v>
                </c:pt>
                <c:pt idx="6120">
                  <c:v>12</c:v>
                </c:pt>
                <c:pt idx="6121">
                  <c:v>12</c:v>
                </c:pt>
                <c:pt idx="6122">
                  <c:v>12</c:v>
                </c:pt>
                <c:pt idx="6123">
                  <c:v>12</c:v>
                </c:pt>
                <c:pt idx="6124">
                  <c:v>12</c:v>
                </c:pt>
                <c:pt idx="6125">
                  <c:v>12</c:v>
                </c:pt>
                <c:pt idx="6126">
                  <c:v>12</c:v>
                </c:pt>
                <c:pt idx="6127">
                  <c:v>12</c:v>
                </c:pt>
                <c:pt idx="6128">
                  <c:v>12</c:v>
                </c:pt>
                <c:pt idx="6129">
                  <c:v>12</c:v>
                </c:pt>
                <c:pt idx="6130">
                  <c:v>12</c:v>
                </c:pt>
                <c:pt idx="6131">
                  <c:v>12</c:v>
                </c:pt>
                <c:pt idx="6132">
                  <c:v>12</c:v>
                </c:pt>
                <c:pt idx="6133">
                  <c:v>12</c:v>
                </c:pt>
                <c:pt idx="6134">
                  <c:v>12</c:v>
                </c:pt>
                <c:pt idx="6135">
                  <c:v>12</c:v>
                </c:pt>
                <c:pt idx="6136">
                  <c:v>12</c:v>
                </c:pt>
                <c:pt idx="6137">
                  <c:v>12</c:v>
                </c:pt>
                <c:pt idx="6138">
                  <c:v>12</c:v>
                </c:pt>
                <c:pt idx="6139">
                  <c:v>12</c:v>
                </c:pt>
                <c:pt idx="6140">
                  <c:v>12</c:v>
                </c:pt>
                <c:pt idx="6141">
                  <c:v>12</c:v>
                </c:pt>
                <c:pt idx="6142">
                  <c:v>12</c:v>
                </c:pt>
                <c:pt idx="6143">
                  <c:v>12</c:v>
                </c:pt>
                <c:pt idx="6144">
                  <c:v>12</c:v>
                </c:pt>
                <c:pt idx="6145">
                  <c:v>12</c:v>
                </c:pt>
                <c:pt idx="6146">
                  <c:v>12</c:v>
                </c:pt>
                <c:pt idx="6147">
                  <c:v>12</c:v>
                </c:pt>
                <c:pt idx="6148">
                  <c:v>12</c:v>
                </c:pt>
                <c:pt idx="6149">
                  <c:v>12</c:v>
                </c:pt>
                <c:pt idx="6150">
                  <c:v>12</c:v>
                </c:pt>
                <c:pt idx="6151">
                  <c:v>12</c:v>
                </c:pt>
                <c:pt idx="6152">
                  <c:v>12</c:v>
                </c:pt>
                <c:pt idx="6153">
                  <c:v>12</c:v>
                </c:pt>
                <c:pt idx="6154">
                  <c:v>12</c:v>
                </c:pt>
                <c:pt idx="6155">
                  <c:v>12</c:v>
                </c:pt>
                <c:pt idx="6156">
                  <c:v>12</c:v>
                </c:pt>
                <c:pt idx="6157">
                  <c:v>12</c:v>
                </c:pt>
                <c:pt idx="6158">
                  <c:v>12</c:v>
                </c:pt>
                <c:pt idx="6159">
                  <c:v>12</c:v>
                </c:pt>
                <c:pt idx="6160">
                  <c:v>12</c:v>
                </c:pt>
                <c:pt idx="6161">
                  <c:v>12</c:v>
                </c:pt>
                <c:pt idx="6162">
                  <c:v>12</c:v>
                </c:pt>
                <c:pt idx="6163">
                  <c:v>12</c:v>
                </c:pt>
                <c:pt idx="6164">
                  <c:v>12</c:v>
                </c:pt>
                <c:pt idx="6165">
                  <c:v>12</c:v>
                </c:pt>
                <c:pt idx="6166">
                  <c:v>12</c:v>
                </c:pt>
                <c:pt idx="6167">
                  <c:v>12</c:v>
                </c:pt>
                <c:pt idx="6168">
                  <c:v>12</c:v>
                </c:pt>
                <c:pt idx="6169">
                  <c:v>12</c:v>
                </c:pt>
                <c:pt idx="6170">
                  <c:v>12</c:v>
                </c:pt>
                <c:pt idx="6171">
                  <c:v>12</c:v>
                </c:pt>
                <c:pt idx="6172">
                  <c:v>12</c:v>
                </c:pt>
                <c:pt idx="6173">
                  <c:v>12</c:v>
                </c:pt>
                <c:pt idx="6174">
                  <c:v>12</c:v>
                </c:pt>
                <c:pt idx="6175">
                  <c:v>12</c:v>
                </c:pt>
                <c:pt idx="6176">
                  <c:v>12</c:v>
                </c:pt>
                <c:pt idx="6177">
                  <c:v>12</c:v>
                </c:pt>
                <c:pt idx="6178">
                  <c:v>12</c:v>
                </c:pt>
                <c:pt idx="6179">
                  <c:v>12</c:v>
                </c:pt>
                <c:pt idx="6180">
                  <c:v>12</c:v>
                </c:pt>
                <c:pt idx="6181">
                  <c:v>12</c:v>
                </c:pt>
                <c:pt idx="6182">
                  <c:v>12</c:v>
                </c:pt>
                <c:pt idx="6183">
                  <c:v>12</c:v>
                </c:pt>
                <c:pt idx="6184">
                  <c:v>12</c:v>
                </c:pt>
                <c:pt idx="6185">
                  <c:v>12</c:v>
                </c:pt>
                <c:pt idx="6186">
                  <c:v>12</c:v>
                </c:pt>
                <c:pt idx="6187">
                  <c:v>12</c:v>
                </c:pt>
                <c:pt idx="6188">
                  <c:v>12</c:v>
                </c:pt>
                <c:pt idx="6189">
                  <c:v>12</c:v>
                </c:pt>
                <c:pt idx="6190">
                  <c:v>12</c:v>
                </c:pt>
                <c:pt idx="6191">
                  <c:v>12</c:v>
                </c:pt>
                <c:pt idx="6192">
                  <c:v>12</c:v>
                </c:pt>
                <c:pt idx="6193">
                  <c:v>12</c:v>
                </c:pt>
                <c:pt idx="6194">
                  <c:v>12</c:v>
                </c:pt>
                <c:pt idx="6195">
                  <c:v>12</c:v>
                </c:pt>
                <c:pt idx="6196">
                  <c:v>12</c:v>
                </c:pt>
                <c:pt idx="6197">
                  <c:v>12</c:v>
                </c:pt>
                <c:pt idx="6198">
                  <c:v>12</c:v>
                </c:pt>
                <c:pt idx="6199">
                  <c:v>12</c:v>
                </c:pt>
                <c:pt idx="6200">
                  <c:v>12</c:v>
                </c:pt>
                <c:pt idx="6201">
                  <c:v>12</c:v>
                </c:pt>
                <c:pt idx="6202">
                  <c:v>12</c:v>
                </c:pt>
                <c:pt idx="6203">
                  <c:v>12</c:v>
                </c:pt>
                <c:pt idx="6204">
                  <c:v>12</c:v>
                </c:pt>
                <c:pt idx="6205">
                  <c:v>12</c:v>
                </c:pt>
                <c:pt idx="6206">
                  <c:v>12</c:v>
                </c:pt>
                <c:pt idx="6207">
                  <c:v>12</c:v>
                </c:pt>
                <c:pt idx="6208">
                  <c:v>12</c:v>
                </c:pt>
                <c:pt idx="6209">
                  <c:v>12</c:v>
                </c:pt>
                <c:pt idx="6210">
                  <c:v>12</c:v>
                </c:pt>
                <c:pt idx="6211">
                  <c:v>12</c:v>
                </c:pt>
                <c:pt idx="6212">
                  <c:v>12</c:v>
                </c:pt>
                <c:pt idx="6213">
                  <c:v>12</c:v>
                </c:pt>
                <c:pt idx="6214">
                  <c:v>12</c:v>
                </c:pt>
                <c:pt idx="6215">
                  <c:v>12</c:v>
                </c:pt>
                <c:pt idx="6216">
                  <c:v>12</c:v>
                </c:pt>
                <c:pt idx="6217">
                  <c:v>12</c:v>
                </c:pt>
                <c:pt idx="6218">
                  <c:v>12</c:v>
                </c:pt>
                <c:pt idx="6219">
                  <c:v>12</c:v>
                </c:pt>
                <c:pt idx="6220">
                  <c:v>12</c:v>
                </c:pt>
                <c:pt idx="6221">
                  <c:v>12</c:v>
                </c:pt>
                <c:pt idx="6222">
                  <c:v>12</c:v>
                </c:pt>
                <c:pt idx="6223">
                  <c:v>12</c:v>
                </c:pt>
                <c:pt idx="6224">
                  <c:v>12</c:v>
                </c:pt>
                <c:pt idx="6225">
                  <c:v>12</c:v>
                </c:pt>
                <c:pt idx="6226">
                  <c:v>12</c:v>
                </c:pt>
                <c:pt idx="6227">
                  <c:v>12</c:v>
                </c:pt>
                <c:pt idx="6228">
                  <c:v>12</c:v>
                </c:pt>
                <c:pt idx="6229">
                  <c:v>12</c:v>
                </c:pt>
                <c:pt idx="6230">
                  <c:v>12</c:v>
                </c:pt>
                <c:pt idx="6231">
                  <c:v>12</c:v>
                </c:pt>
                <c:pt idx="6232">
                  <c:v>12</c:v>
                </c:pt>
                <c:pt idx="6233">
                  <c:v>12</c:v>
                </c:pt>
                <c:pt idx="6234">
                  <c:v>12</c:v>
                </c:pt>
                <c:pt idx="6235">
                  <c:v>12</c:v>
                </c:pt>
                <c:pt idx="6236">
                  <c:v>12</c:v>
                </c:pt>
                <c:pt idx="6237">
                  <c:v>12</c:v>
                </c:pt>
                <c:pt idx="6238">
                  <c:v>12</c:v>
                </c:pt>
                <c:pt idx="6239">
                  <c:v>12</c:v>
                </c:pt>
                <c:pt idx="6240">
                  <c:v>12</c:v>
                </c:pt>
                <c:pt idx="6241">
                  <c:v>12</c:v>
                </c:pt>
                <c:pt idx="6242">
                  <c:v>12</c:v>
                </c:pt>
                <c:pt idx="6243">
                  <c:v>12</c:v>
                </c:pt>
                <c:pt idx="6244">
                  <c:v>12</c:v>
                </c:pt>
                <c:pt idx="6245">
                  <c:v>12</c:v>
                </c:pt>
                <c:pt idx="6246">
                  <c:v>12</c:v>
                </c:pt>
                <c:pt idx="6247">
                  <c:v>12</c:v>
                </c:pt>
                <c:pt idx="6248">
                  <c:v>12</c:v>
                </c:pt>
                <c:pt idx="6249">
                  <c:v>12</c:v>
                </c:pt>
                <c:pt idx="6250">
                  <c:v>12</c:v>
                </c:pt>
                <c:pt idx="6251">
                  <c:v>12</c:v>
                </c:pt>
                <c:pt idx="6252">
                  <c:v>12</c:v>
                </c:pt>
                <c:pt idx="6253">
                  <c:v>12</c:v>
                </c:pt>
                <c:pt idx="6254">
                  <c:v>12</c:v>
                </c:pt>
                <c:pt idx="6255">
                  <c:v>12</c:v>
                </c:pt>
                <c:pt idx="6256">
                  <c:v>12</c:v>
                </c:pt>
                <c:pt idx="6257">
                  <c:v>12</c:v>
                </c:pt>
                <c:pt idx="6258">
                  <c:v>12</c:v>
                </c:pt>
                <c:pt idx="6259">
                  <c:v>12</c:v>
                </c:pt>
                <c:pt idx="6260">
                  <c:v>12</c:v>
                </c:pt>
                <c:pt idx="6261">
                  <c:v>12</c:v>
                </c:pt>
                <c:pt idx="6262">
                  <c:v>12</c:v>
                </c:pt>
                <c:pt idx="6263">
                  <c:v>12</c:v>
                </c:pt>
                <c:pt idx="6264">
                  <c:v>12</c:v>
                </c:pt>
                <c:pt idx="6265">
                  <c:v>12</c:v>
                </c:pt>
                <c:pt idx="6266">
                  <c:v>12</c:v>
                </c:pt>
                <c:pt idx="6267">
                  <c:v>12</c:v>
                </c:pt>
                <c:pt idx="6268">
                  <c:v>12</c:v>
                </c:pt>
                <c:pt idx="6269">
                  <c:v>12</c:v>
                </c:pt>
                <c:pt idx="6270">
                  <c:v>12</c:v>
                </c:pt>
                <c:pt idx="6271">
                  <c:v>12</c:v>
                </c:pt>
                <c:pt idx="6272">
                  <c:v>12</c:v>
                </c:pt>
                <c:pt idx="6273">
                  <c:v>12</c:v>
                </c:pt>
                <c:pt idx="6274">
                  <c:v>12</c:v>
                </c:pt>
                <c:pt idx="6275">
                  <c:v>12</c:v>
                </c:pt>
                <c:pt idx="6276">
                  <c:v>12</c:v>
                </c:pt>
                <c:pt idx="6277">
                  <c:v>12</c:v>
                </c:pt>
                <c:pt idx="6278">
                  <c:v>12</c:v>
                </c:pt>
                <c:pt idx="6279">
                  <c:v>12</c:v>
                </c:pt>
                <c:pt idx="6280">
                  <c:v>12</c:v>
                </c:pt>
                <c:pt idx="6281">
                  <c:v>12</c:v>
                </c:pt>
                <c:pt idx="6282">
                  <c:v>12</c:v>
                </c:pt>
                <c:pt idx="6283">
                  <c:v>12</c:v>
                </c:pt>
                <c:pt idx="6284">
                  <c:v>12</c:v>
                </c:pt>
                <c:pt idx="6285">
                  <c:v>12</c:v>
                </c:pt>
                <c:pt idx="6286">
                  <c:v>12</c:v>
                </c:pt>
                <c:pt idx="6287">
                  <c:v>12</c:v>
                </c:pt>
                <c:pt idx="6288">
                  <c:v>12</c:v>
                </c:pt>
                <c:pt idx="6289">
                  <c:v>12</c:v>
                </c:pt>
                <c:pt idx="6290">
                  <c:v>12</c:v>
                </c:pt>
                <c:pt idx="6291">
                  <c:v>12</c:v>
                </c:pt>
                <c:pt idx="6292">
                  <c:v>12</c:v>
                </c:pt>
                <c:pt idx="6293">
                  <c:v>12</c:v>
                </c:pt>
                <c:pt idx="6294">
                  <c:v>12</c:v>
                </c:pt>
                <c:pt idx="6295">
                  <c:v>12</c:v>
                </c:pt>
                <c:pt idx="6296">
                  <c:v>12</c:v>
                </c:pt>
                <c:pt idx="6297">
                  <c:v>12</c:v>
                </c:pt>
                <c:pt idx="6298">
                  <c:v>12</c:v>
                </c:pt>
                <c:pt idx="6299">
                  <c:v>12</c:v>
                </c:pt>
                <c:pt idx="6300">
                  <c:v>12</c:v>
                </c:pt>
                <c:pt idx="6301">
                  <c:v>12</c:v>
                </c:pt>
                <c:pt idx="6302">
                  <c:v>12</c:v>
                </c:pt>
                <c:pt idx="6303">
                  <c:v>12</c:v>
                </c:pt>
                <c:pt idx="6304">
                  <c:v>12</c:v>
                </c:pt>
                <c:pt idx="6305">
                  <c:v>12</c:v>
                </c:pt>
                <c:pt idx="6306">
                  <c:v>12</c:v>
                </c:pt>
                <c:pt idx="6307">
                  <c:v>12</c:v>
                </c:pt>
                <c:pt idx="6308">
                  <c:v>12</c:v>
                </c:pt>
                <c:pt idx="6309">
                  <c:v>12</c:v>
                </c:pt>
                <c:pt idx="6310">
                  <c:v>12</c:v>
                </c:pt>
                <c:pt idx="6311">
                  <c:v>12</c:v>
                </c:pt>
                <c:pt idx="6312">
                  <c:v>12</c:v>
                </c:pt>
                <c:pt idx="6313">
                  <c:v>12</c:v>
                </c:pt>
                <c:pt idx="6314">
                  <c:v>12</c:v>
                </c:pt>
                <c:pt idx="6315">
                  <c:v>12</c:v>
                </c:pt>
                <c:pt idx="6316">
                  <c:v>12</c:v>
                </c:pt>
                <c:pt idx="6317">
                  <c:v>12</c:v>
                </c:pt>
                <c:pt idx="6318">
                  <c:v>12</c:v>
                </c:pt>
                <c:pt idx="6319">
                  <c:v>12</c:v>
                </c:pt>
                <c:pt idx="6320">
                  <c:v>12</c:v>
                </c:pt>
                <c:pt idx="6321">
                  <c:v>12</c:v>
                </c:pt>
                <c:pt idx="6322">
                  <c:v>12</c:v>
                </c:pt>
                <c:pt idx="6323">
                  <c:v>12</c:v>
                </c:pt>
                <c:pt idx="6324">
                  <c:v>12</c:v>
                </c:pt>
                <c:pt idx="6325">
                  <c:v>12</c:v>
                </c:pt>
                <c:pt idx="6326">
                  <c:v>12</c:v>
                </c:pt>
                <c:pt idx="6327">
                  <c:v>12</c:v>
                </c:pt>
                <c:pt idx="6328">
                  <c:v>12</c:v>
                </c:pt>
                <c:pt idx="6329">
                  <c:v>12</c:v>
                </c:pt>
                <c:pt idx="6330">
                  <c:v>12</c:v>
                </c:pt>
                <c:pt idx="6331">
                  <c:v>12</c:v>
                </c:pt>
                <c:pt idx="6332">
                  <c:v>12</c:v>
                </c:pt>
                <c:pt idx="6333">
                  <c:v>12</c:v>
                </c:pt>
                <c:pt idx="6334">
                  <c:v>12</c:v>
                </c:pt>
                <c:pt idx="6335">
                  <c:v>12</c:v>
                </c:pt>
                <c:pt idx="6336">
                  <c:v>12</c:v>
                </c:pt>
                <c:pt idx="6337">
                  <c:v>12</c:v>
                </c:pt>
                <c:pt idx="6338">
                  <c:v>12</c:v>
                </c:pt>
                <c:pt idx="6339">
                  <c:v>12</c:v>
                </c:pt>
                <c:pt idx="6340">
                  <c:v>12</c:v>
                </c:pt>
                <c:pt idx="6341">
                  <c:v>12</c:v>
                </c:pt>
                <c:pt idx="6342">
                  <c:v>12</c:v>
                </c:pt>
                <c:pt idx="6343">
                  <c:v>12</c:v>
                </c:pt>
                <c:pt idx="6344">
                  <c:v>12</c:v>
                </c:pt>
                <c:pt idx="6345">
                  <c:v>12</c:v>
                </c:pt>
                <c:pt idx="6346">
                  <c:v>12</c:v>
                </c:pt>
                <c:pt idx="6347">
                  <c:v>12</c:v>
                </c:pt>
                <c:pt idx="6348">
                  <c:v>12</c:v>
                </c:pt>
                <c:pt idx="6349">
                  <c:v>12</c:v>
                </c:pt>
                <c:pt idx="6350">
                  <c:v>12</c:v>
                </c:pt>
                <c:pt idx="6351">
                  <c:v>12</c:v>
                </c:pt>
                <c:pt idx="6352">
                  <c:v>12</c:v>
                </c:pt>
                <c:pt idx="6353">
                  <c:v>12</c:v>
                </c:pt>
                <c:pt idx="6354">
                  <c:v>12</c:v>
                </c:pt>
                <c:pt idx="6355">
                  <c:v>12</c:v>
                </c:pt>
                <c:pt idx="6356">
                  <c:v>12</c:v>
                </c:pt>
                <c:pt idx="6357">
                  <c:v>12</c:v>
                </c:pt>
                <c:pt idx="6358">
                  <c:v>12</c:v>
                </c:pt>
                <c:pt idx="6359">
                  <c:v>12</c:v>
                </c:pt>
                <c:pt idx="6360">
                  <c:v>12</c:v>
                </c:pt>
                <c:pt idx="6361">
                  <c:v>12</c:v>
                </c:pt>
                <c:pt idx="6362">
                  <c:v>12</c:v>
                </c:pt>
                <c:pt idx="6363">
                  <c:v>12</c:v>
                </c:pt>
                <c:pt idx="6364">
                  <c:v>12</c:v>
                </c:pt>
                <c:pt idx="6365">
                  <c:v>12</c:v>
                </c:pt>
                <c:pt idx="6366">
                  <c:v>12</c:v>
                </c:pt>
                <c:pt idx="6367">
                  <c:v>12</c:v>
                </c:pt>
                <c:pt idx="6368">
                  <c:v>12</c:v>
                </c:pt>
                <c:pt idx="6369">
                  <c:v>12</c:v>
                </c:pt>
                <c:pt idx="6370">
                  <c:v>12</c:v>
                </c:pt>
                <c:pt idx="6371">
                  <c:v>12</c:v>
                </c:pt>
                <c:pt idx="6372">
                  <c:v>12</c:v>
                </c:pt>
                <c:pt idx="6373">
                  <c:v>12</c:v>
                </c:pt>
                <c:pt idx="6374">
                  <c:v>12</c:v>
                </c:pt>
                <c:pt idx="6375">
                  <c:v>12</c:v>
                </c:pt>
                <c:pt idx="6376">
                  <c:v>12</c:v>
                </c:pt>
                <c:pt idx="6377">
                  <c:v>12</c:v>
                </c:pt>
                <c:pt idx="6378">
                  <c:v>12</c:v>
                </c:pt>
                <c:pt idx="6379">
                  <c:v>12</c:v>
                </c:pt>
                <c:pt idx="6380">
                  <c:v>12</c:v>
                </c:pt>
                <c:pt idx="6381">
                  <c:v>12</c:v>
                </c:pt>
                <c:pt idx="6382">
                  <c:v>12</c:v>
                </c:pt>
                <c:pt idx="6383">
                  <c:v>12</c:v>
                </c:pt>
                <c:pt idx="6384">
                  <c:v>12</c:v>
                </c:pt>
                <c:pt idx="6385">
                  <c:v>12</c:v>
                </c:pt>
                <c:pt idx="6386">
                  <c:v>12</c:v>
                </c:pt>
                <c:pt idx="6387">
                  <c:v>12</c:v>
                </c:pt>
                <c:pt idx="6388">
                  <c:v>12</c:v>
                </c:pt>
                <c:pt idx="6389">
                  <c:v>12</c:v>
                </c:pt>
                <c:pt idx="6390">
                  <c:v>12</c:v>
                </c:pt>
                <c:pt idx="6391">
                  <c:v>12</c:v>
                </c:pt>
                <c:pt idx="6392">
                  <c:v>12</c:v>
                </c:pt>
                <c:pt idx="6393">
                  <c:v>12</c:v>
                </c:pt>
                <c:pt idx="6394">
                  <c:v>12</c:v>
                </c:pt>
                <c:pt idx="6395">
                  <c:v>12</c:v>
                </c:pt>
                <c:pt idx="6396">
                  <c:v>12</c:v>
                </c:pt>
                <c:pt idx="6397">
                  <c:v>12</c:v>
                </c:pt>
                <c:pt idx="6398">
                  <c:v>12</c:v>
                </c:pt>
                <c:pt idx="6399">
                  <c:v>12</c:v>
                </c:pt>
                <c:pt idx="6400">
                  <c:v>12</c:v>
                </c:pt>
                <c:pt idx="6401">
                  <c:v>12</c:v>
                </c:pt>
                <c:pt idx="6402">
                  <c:v>12</c:v>
                </c:pt>
                <c:pt idx="6403">
                  <c:v>12</c:v>
                </c:pt>
                <c:pt idx="6404">
                  <c:v>12</c:v>
                </c:pt>
                <c:pt idx="6405">
                  <c:v>12</c:v>
                </c:pt>
                <c:pt idx="6406">
                  <c:v>12</c:v>
                </c:pt>
                <c:pt idx="6407">
                  <c:v>12</c:v>
                </c:pt>
                <c:pt idx="6408">
                  <c:v>12</c:v>
                </c:pt>
                <c:pt idx="6409">
                  <c:v>12</c:v>
                </c:pt>
                <c:pt idx="6410">
                  <c:v>12</c:v>
                </c:pt>
                <c:pt idx="6411">
                  <c:v>12</c:v>
                </c:pt>
                <c:pt idx="6412">
                  <c:v>12</c:v>
                </c:pt>
                <c:pt idx="6413">
                  <c:v>12</c:v>
                </c:pt>
                <c:pt idx="6414">
                  <c:v>12</c:v>
                </c:pt>
                <c:pt idx="6415">
                  <c:v>12</c:v>
                </c:pt>
                <c:pt idx="6416">
                  <c:v>12</c:v>
                </c:pt>
                <c:pt idx="6417">
                  <c:v>12</c:v>
                </c:pt>
                <c:pt idx="6418">
                  <c:v>12</c:v>
                </c:pt>
                <c:pt idx="6419">
                  <c:v>12</c:v>
                </c:pt>
                <c:pt idx="6420">
                  <c:v>12</c:v>
                </c:pt>
                <c:pt idx="6421">
                  <c:v>12</c:v>
                </c:pt>
                <c:pt idx="6422">
                  <c:v>12</c:v>
                </c:pt>
                <c:pt idx="6423">
                  <c:v>12</c:v>
                </c:pt>
                <c:pt idx="6424">
                  <c:v>12</c:v>
                </c:pt>
                <c:pt idx="6425">
                  <c:v>12</c:v>
                </c:pt>
                <c:pt idx="6426">
                  <c:v>12</c:v>
                </c:pt>
                <c:pt idx="6427">
                  <c:v>12</c:v>
                </c:pt>
                <c:pt idx="6428">
                  <c:v>12</c:v>
                </c:pt>
                <c:pt idx="6429">
                  <c:v>12</c:v>
                </c:pt>
                <c:pt idx="6430">
                  <c:v>12</c:v>
                </c:pt>
                <c:pt idx="6431">
                  <c:v>12</c:v>
                </c:pt>
                <c:pt idx="6432">
                  <c:v>12</c:v>
                </c:pt>
                <c:pt idx="6433">
                  <c:v>12</c:v>
                </c:pt>
                <c:pt idx="6434">
                  <c:v>12</c:v>
                </c:pt>
                <c:pt idx="6435">
                  <c:v>12</c:v>
                </c:pt>
                <c:pt idx="6436">
                  <c:v>12</c:v>
                </c:pt>
                <c:pt idx="6437">
                  <c:v>12</c:v>
                </c:pt>
                <c:pt idx="6438">
                  <c:v>12</c:v>
                </c:pt>
                <c:pt idx="6439">
                  <c:v>12</c:v>
                </c:pt>
                <c:pt idx="6440">
                  <c:v>12</c:v>
                </c:pt>
                <c:pt idx="6441">
                  <c:v>12</c:v>
                </c:pt>
                <c:pt idx="6442">
                  <c:v>12</c:v>
                </c:pt>
                <c:pt idx="6443">
                  <c:v>12</c:v>
                </c:pt>
                <c:pt idx="6444">
                  <c:v>12</c:v>
                </c:pt>
                <c:pt idx="6445">
                  <c:v>12</c:v>
                </c:pt>
                <c:pt idx="6446">
                  <c:v>12</c:v>
                </c:pt>
                <c:pt idx="6447">
                  <c:v>12</c:v>
                </c:pt>
                <c:pt idx="6448">
                  <c:v>12</c:v>
                </c:pt>
                <c:pt idx="6449">
                  <c:v>12</c:v>
                </c:pt>
                <c:pt idx="6450">
                  <c:v>12</c:v>
                </c:pt>
                <c:pt idx="6451">
                  <c:v>12</c:v>
                </c:pt>
                <c:pt idx="6452">
                  <c:v>12</c:v>
                </c:pt>
                <c:pt idx="6453">
                  <c:v>12</c:v>
                </c:pt>
                <c:pt idx="6454">
                  <c:v>12</c:v>
                </c:pt>
                <c:pt idx="6455">
                  <c:v>12</c:v>
                </c:pt>
                <c:pt idx="6456">
                  <c:v>12</c:v>
                </c:pt>
                <c:pt idx="6457">
                  <c:v>12</c:v>
                </c:pt>
                <c:pt idx="6458">
                  <c:v>12</c:v>
                </c:pt>
                <c:pt idx="6459">
                  <c:v>12</c:v>
                </c:pt>
                <c:pt idx="6460">
                  <c:v>12</c:v>
                </c:pt>
                <c:pt idx="6461">
                  <c:v>12</c:v>
                </c:pt>
                <c:pt idx="6462">
                  <c:v>12</c:v>
                </c:pt>
                <c:pt idx="6463">
                  <c:v>12</c:v>
                </c:pt>
                <c:pt idx="6464">
                  <c:v>12</c:v>
                </c:pt>
                <c:pt idx="6465">
                  <c:v>12</c:v>
                </c:pt>
                <c:pt idx="6466">
                  <c:v>12</c:v>
                </c:pt>
                <c:pt idx="6467">
                  <c:v>12</c:v>
                </c:pt>
                <c:pt idx="6468">
                  <c:v>12</c:v>
                </c:pt>
                <c:pt idx="6469">
                  <c:v>12</c:v>
                </c:pt>
                <c:pt idx="6470">
                  <c:v>12</c:v>
                </c:pt>
                <c:pt idx="6471">
                  <c:v>12</c:v>
                </c:pt>
                <c:pt idx="6472">
                  <c:v>12</c:v>
                </c:pt>
                <c:pt idx="6473">
                  <c:v>12</c:v>
                </c:pt>
                <c:pt idx="6474">
                  <c:v>12</c:v>
                </c:pt>
                <c:pt idx="6475">
                  <c:v>12</c:v>
                </c:pt>
                <c:pt idx="6476">
                  <c:v>12</c:v>
                </c:pt>
                <c:pt idx="6477">
                  <c:v>12</c:v>
                </c:pt>
                <c:pt idx="6478">
                  <c:v>12</c:v>
                </c:pt>
                <c:pt idx="6479">
                  <c:v>12</c:v>
                </c:pt>
                <c:pt idx="6480">
                  <c:v>12</c:v>
                </c:pt>
                <c:pt idx="6481">
                  <c:v>12</c:v>
                </c:pt>
                <c:pt idx="6482">
                  <c:v>12</c:v>
                </c:pt>
                <c:pt idx="6483">
                  <c:v>12</c:v>
                </c:pt>
                <c:pt idx="6484">
                  <c:v>12</c:v>
                </c:pt>
                <c:pt idx="6485">
                  <c:v>12</c:v>
                </c:pt>
                <c:pt idx="6486">
                  <c:v>12</c:v>
                </c:pt>
                <c:pt idx="6487">
                  <c:v>12</c:v>
                </c:pt>
                <c:pt idx="6488">
                  <c:v>12</c:v>
                </c:pt>
                <c:pt idx="6489">
                  <c:v>12</c:v>
                </c:pt>
                <c:pt idx="6490">
                  <c:v>12</c:v>
                </c:pt>
                <c:pt idx="6491">
                  <c:v>12</c:v>
                </c:pt>
                <c:pt idx="6492">
                  <c:v>12</c:v>
                </c:pt>
                <c:pt idx="6493">
                  <c:v>12</c:v>
                </c:pt>
                <c:pt idx="6494">
                  <c:v>12</c:v>
                </c:pt>
                <c:pt idx="6495">
                  <c:v>12</c:v>
                </c:pt>
                <c:pt idx="6496">
                  <c:v>12</c:v>
                </c:pt>
                <c:pt idx="6497">
                  <c:v>12</c:v>
                </c:pt>
                <c:pt idx="6498">
                  <c:v>12</c:v>
                </c:pt>
                <c:pt idx="6499">
                  <c:v>12</c:v>
                </c:pt>
                <c:pt idx="6500">
                  <c:v>12</c:v>
                </c:pt>
                <c:pt idx="6501">
                  <c:v>12</c:v>
                </c:pt>
                <c:pt idx="6502">
                  <c:v>12</c:v>
                </c:pt>
                <c:pt idx="6503">
                  <c:v>12</c:v>
                </c:pt>
                <c:pt idx="6504">
                  <c:v>12</c:v>
                </c:pt>
                <c:pt idx="6505">
                  <c:v>12</c:v>
                </c:pt>
                <c:pt idx="6506">
                  <c:v>12</c:v>
                </c:pt>
                <c:pt idx="6507">
                  <c:v>12</c:v>
                </c:pt>
                <c:pt idx="6508">
                  <c:v>12</c:v>
                </c:pt>
                <c:pt idx="6509">
                  <c:v>12</c:v>
                </c:pt>
                <c:pt idx="6510">
                  <c:v>12</c:v>
                </c:pt>
                <c:pt idx="6511">
                  <c:v>12</c:v>
                </c:pt>
                <c:pt idx="6512">
                  <c:v>12</c:v>
                </c:pt>
                <c:pt idx="6513">
                  <c:v>12</c:v>
                </c:pt>
                <c:pt idx="6514">
                  <c:v>12</c:v>
                </c:pt>
                <c:pt idx="6515">
                  <c:v>12</c:v>
                </c:pt>
                <c:pt idx="6516">
                  <c:v>12</c:v>
                </c:pt>
                <c:pt idx="6517">
                  <c:v>12</c:v>
                </c:pt>
                <c:pt idx="6518">
                  <c:v>12</c:v>
                </c:pt>
                <c:pt idx="6519">
                  <c:v>12</c:v>
                </c:pt>
                <c:pt idx="6520">
                  <c:v>12</c:v>
                </c:pt>
                <c:pt idx="6521">
                  <c:v>12</c:v>
                </c:pt>
                <c:pt idx="6522">
                  <c:v>12</c:v>
                </c:pt>
                <c:pt idx="6523">
                  <c:v>12</c:v>
                </c:pt>
                <c:pt idx="6524">
                  <c:v>12</c:v>
                </c:pt>
                <c:pt idx="6525">
                  <c:v>12</c:v>
                </c:pt>
                <c:pt idx="6526">
                  <c:v>12</c:v>
                </c:pt>
                <c:pt idx="6527">
                  <c:v>12</c:v>
                </c:pt>
                <c:pt idx="6528">
                  <c:v>12</c:v>
                </c:pt>
                <c:pt idx="6529">
                  <c:v>12</c:v>
                </c:pt>
                <c:pt idx="6530">
                  <c:v>12</c:v>
                </c:pt>
                <c:pt idx="6531">
                  <c:v>12</c:v>
                </c:pt>
                <c:pt idx="6532">
                  <c:v>12</c:v>
                </c:pt>
                <c:pt idx="6533">
                  <c:v>12</c:v>
                </c:pt>
                <c:pt idx="6534">
                  <c:v>12</c:v>
                </c:pt>
                <c:pt idx="6535">
                  <c:v>12</c:v>
                </c:pt>
                <c:pt idx="6536">
                  <c:v>12</c:v>
                </c:pt>
                <c:pt idx="6537">
                  <c:v>12</c:v>
                </c:pt>
                <c:pt idx="6538">
                  <c:v>12</c:v>
                </c:pt>
                <c:pt idx="6539">
                  <c:v>12</c:v>
                </c:pt>
                <c:pt idx="6540">
                  <c:v>12</c:v>
                </c:pt>
                <c:pt idx="6541">
                  <c:v>12</c:v>
                </c:pt>
                <c:pt idx="6542">
                  <c:v>12</c:v>
                </c:pt>
                <c:pt idx="6543">
                  <c:v>12</c:v>
                </c:pt>
                <c:pt idx="6544">
                  <c:v>12</c:v>
                </c:pt>
                <c:pt idx="6545">
                  <c:v>12</c:v>
                </c:pt>
                <c:pt idx="6546">
                  <c:v>12</c:v>
                </c:pt>
                <c:pt idx="6547">
                  <c:v>12</c:v>
                </c:pt>
                <c:pt idx="6548">
                  <c:v>12</c:v>
                </c:pt>
                <c:pt idx="6549">
                  <c:v>12</c:v>
                </c:pt>
                <c:pt idx="6550">
                  <c:v>12</c:v>
                </c:pt>
                <c:pt idx="6551">
                  <c:v>12</c:v>
                </c:pt>
                <c:pt idx="6552">
                  <c:v>12</c:v>
                </c:pt>
                <c:pt idx="6553">
                  <c:v>12</c:v>
                </c:pt>
                <c:pt idx="6554">
                  <c:v>12</c:v>
                </c:pt>
                <c:pt idx="6555">
                  <c:v>12</c:v>
                </c:pt>
                <c:pt idx="6556">
                  <c:v>12</c:v>
                </c:pt>
                <c:pt idx="6557">
                  <c:v>12</c:v>
                </c:pt>
                <c:pt idx="6558">
                  <c:v>12</c:v>
                </c:pt>
                <c:pt idx="6559">
                  <c:v>12</c:v>
                </c:pt>
                <c:pt idx="6560">
                  <c:v>12</c:v>
                </c:pt>
                <c:pt idx="6561">
                  <c:v>12</c:v>
                </c:pt>
                <c:pt idx="6562">
                  <c:v>12</c:v>
                </c:pt>
                <c:pt idx="6563">
                  <c:v>12</c:v>
                </c:pt>
                <c:pt idx="6564">
                  <c:v>12</c:v>
                </c:pt>
                <c:pt idx="6565">
                  <c:v>12</c:v>
                </c:pt>
                <c:pt idx="6566">
                  <c:v>12</c:v>
                </c:pt>
                <c:pt idx="6567">
                  <c:v>12</c:v>
                </c:pt>
                <c:pt idx="6568">
                  <c:v>12</c:v>
                </c:pt>
                <c:pt idx="6569">
                  <c:v>12</c:v>
                </c:pt>
                <c:pt idx="6570">
                  <c:v>12</c:v>
                </c:pt>
                <c:pt idx="6571">
                  <c:v>12</c:v>
                </c:pt>
                <c:pt idx="6572">
                  <c:v>12</c:v>
                </c:pt>
                <c:pt idx="6573">
                  <c:v>12</c:v>
                </c:pt>
                <c:pt idx="6574">
                  <c:v>12</c:v>
                </c:pt>
                <c:pt idx="6575">
                  <c:v>12</c:v>
                </c:pt>
                <c:pt idx="6576">
                  <c:v>12</c:v>
                </c:pt>
                <c:pt idx="6577">
                  <c:v>12</c:v>
                </c:pt>
                <c:pt idx="6578">
                  <c:v>12</c:v>
                </c:pt>
                <c:pt idx="6579">
                  <c:v>12</c:v>
                </c:pt>
                <c:pt idx="6580">
                  <c:v>12</c:v>
                </c:pt>
                <c:pt idx="6581">
                  <c:v>12</c:v>
                </c:pt>
                <c:pt idx="6582">
                  <c:v>12</c:v>
                </c:pt>
                <c:pt idx="6583">
                  <c:v>12</c:v>
                </c:pt>
                <c:pt idx="6584">
                  <c:v>12</c:v>
                </c:pt>
                <c:pt idx="6585">
                  <c:v>12</c:v>
                </c:pt>
                <c:pt idx="6586">
                  <c:v>12</c:v>
                </c:pt>
                <c:pt idx="6587">
                  <c:v>12</c:v>
                </c:pt>
                <c:pt idx="6588">
                  <c:v>12</c:v>
                </c:pt>
                <c:pt idx="6589">
                  <c:v>12</c:v>
                </c:pt>
                <c:pt idx="6590">
                  <c:v>12</c:v>
                </c:pt>
                <c:pt idx="6591">
                  <c:v>12</c:v>
                </c:pt>
                <c:pt idx="6592">
                  <c:v>12</c:v>
                </c:pt>
                <c:pt idx="6593">
                  <c:v>12</c:v>
                </c:pt>
                <c:pt idx="6594">
                  <c:v>12</c:v>
                </c:pt>
                <c:pt idx="6595">
                  <c:v>12</c:v>
                </c:pt>
                <c:pt idx="6596">
                  <c:v>12</c:v>
                </c:pt>
                <c:pt idx="6597">
                  <c:v>12</c:v>
                </c:pt>
                <c:pt idx="6598">
                  <c:v>12</c:v>
                </c:pt>
                <c:pt idx="6599">
                  <c:v>12</c:v>
                </c:pt>
                <c:pt idx="6600">
                  <c:v>12</c:v>
                </c:pt>
                <c:pt idx="6601">
                  <c:v>12</c:v>
                </c:pt>
                <c:pt idx="6602">
                  <c:v>12</c:v>
                </c:pt>
                <c:pt idx="6603">
                  <c:v>12</c:v>
                </c:pt>
                <c:pt idx="6604">
                  <c:v>12</c:v>
                </c:pt>
                <c:pt idx="6605">
                  <c:v>12</c:v>
                </c:pt>
                <c:pt idx="6606">
                  <c:v>12</c:v>
                </c:pt>
                <c:pt idx="6607">
                  <c:v>12</c:v>
                </c:pt>
                <c:pt idx="6608">
                  <c:v>12</c:v>
                </c:pt>
                <c:pt idx="6609">
                  <c:v>12</c:v>
                </c:pt>
                <c:pt idx="6610">
                  <c:v>12</c:v>
                </c:pt>
                <c:pt idx="6611">
                  <c:v>12</c:v>
                </c:pt>
                <c:pt idx="6612">
                  <c:v>12</c:v>
                </c:pt>
                <c:pt idx="6613">
                  <c:v>12</c:v>
                </c:pt>
                <c:pt idx="6614">
                  <c:v>12</c:v>
                </c:pt>
                <c:pt idx="6615">
                  <c:v>12</c:v>
                </c:pt>
                <c:pt idx="6616">
                  <c:v>12</c:v>
                </c:pt>
                <c:pt idx="6617">
                  <c:v>12</c:v>
                </c:pt>
                <c:pt idx="6618">
                  <c:v>12</c:v>
                </c:pt>
                <c:pt idx="6619">
                  <c:v>12</c:v>
                </c:pt>
                <c:pt idx="6620">
                  <c:v>12</c:v>
                </c:pt>
                <c:pt idx="6621">
                  <c:v>12</c:v>
                </c:pt>
                <c:pt idx="6622">
                  <c:v>12</c:v>
                </c:pt>
                <c:pt idx="6623">
                  <c:v>12</c:v>
                </c:pt>
                <c:pt idx="6624">
                  <c:v>12</c:v>
                </c:pt>
                <c:pt idx="6625">
                  <c:v>12</c:v>
                </c:pt>
                <c:pt idx="6626">
                  <c:v>12</c:v>
                </c:pt>
                <c:pt idx="6627">
                  <c:v>12</c:v>
                </c:pt>
                <c:pt idx="6628">
                  <c:v>12</c:v>
                </c:pt>
                <c:pt idx="6629">
                  <c:v>12</c:v>
                </c:pt>
                <c:pt idx="6630">
                  <c:v>12</c:v>
                </c:pt>
                <c:pt idx="6631">
                  <c:v>12</c:v>
                </c:pt>
                <c:pt idx="6632">
                  <c:v>12</c:v>
                </c:pt>
                <c:pt idx="6633">
                  <c:v>12</c:v>
                </c:pt>
                <c:pt idx="6634">
                  <c:v>12</c:v>
                </c:pt>
                <c:pt idx="6635">
                  <c:v>12</c:v>
                </c:pt>
                <c:pt idx="6636">
                  <c:v>12</c:v>
                </c:pt>
                <c:pt idx="6637">
                  <c:v>12</c:v>
                </c:pt>
                <c:pt idx="6638">
                  <c:v>12</c:v>
                </c:pt>
                <c:pt idx="6639">
                  <c:v>12</c:v>
                </c:pt>
                <c:pt idx="6640">
                  <c:v>12</c:v>
                </c:pt>
                <c:pt idx="6641">
                  <c:v>12</c:v>
                </c:pt>
                <c:pt idx="6642">
                  <c:v>12</c:v>
                </c:pt>
                <c:pt idx="6643">
                  <c:v>12</c:v>
                </c:pt>
                <c:pt idx="6644">
                  <c:v>12</c:v>
                </c:pt>
                <c:pt idx="6645">
                  <c:v>12</c:v>
                </c:pt>
                <c:pt idx="6646">
                  <c:v>12</c:v>
                </c:pt>
                <c:pt idx="6647">
                  <c:v>12</c:v>
                </c:pt>
                <c:pt idx="6648">
                  <c:v>12</c:v>
                </c:pt>
                <c:pt idx="6649">
                  <c:v>12</c:v>
                </c:pt>
                <c:pt idx="6650">
                  <c:v>12</c:v>
                </c:pt>
                <c:pt idx="6651">
                  <c:v>12</c:v>
                </c:pt>
                <c:pt idx="6652">
                  <c:v>12</c:v>
                </c:pt>
                <c:pt idx="6653">
                  <c:v>12</c:v>
                </c:pt>
                <c:pt idx="6654">
                  <c:v>12</c:v>
                </c:pt>
                <c:pt idx="6655">
                  <c:v>12</c:v>
                </c:pt>
                <c:pt idx="6656">
                  <c:v>12</c:v>
                </c:pt>
                <c:pt idx="6657">
                  <c:v>12</c:v>
                </c:pt>
                <c:pt idx="6658">
                  <c:v>12</c:v>
                </c:pt>
                <c:pt idx="6659">
                  <c:v>12</c:v>
                </c:pt>
                <c:pt idx="6660">
                  <c:v>12</c:v>
                </c:pt>
                <c:pt idx="6661">
                  <c:v>12</c:v>
                </c:pt>
                <c:pt idx="6662">
                  <c:v>12</c:v>
                </c:pt>
                <c:pt idx="6663">
                  <c:v>12</c:v>
                </c:pt>
                <c:pt idx="6664">
                  <c:v>12</c:v>
                </c:pt>
                <c:pt idx="6665">
                  <c:v>12</c:v>
                </c:pt>
                <c:pt idx="6666">
                  <c:v>12</c:v>
                </c:pt>
                <c:pt idx="6667">
                  <c:v>12</c:v>
                </c:pt>
                <c:pt idx="6668">
                  <c:v>12</c:v>
                </c:pt>
                <c:pt idx="6669">
                  <c:v>12</c:v>
                </c:pt>
                <c:pt idx="6670">
                  <c:v>12</c:v>
                </c:pt>
                <c:pt idx="6671">
                  <c:v>12</c:v>
                </c:pt>
                <c:pt idx="6672">
                  <c:v>12</c:v>
                </c:pt>
                <c:pt idx="6673">
                  <c:v>12</c:v>
                </c:pt>
                <c:pt idx="6674">
                  <c:v>12</c:v>
                </c:pt>
                <c:pt idx="6675">
                  <c:v>12</c:v>
                </c:pt>
                <c:pt idx="6676">
                  <c:v>12</c:v>
                </c:pt>
                <c:pt idx="6677">
                  <c:v>12</c:v>
                </c:pt>
                <c:pt idx="6678">
                  <c:v>12</c:v>
                </c:pt>
                <c:pt idx="6679">
                  <c:v>12</c:v>
                </c:pt>
                <c:pt idx="6680">
                  <c:v>12</c:v>
                </c:pt>
                <c:pt idx="6681">
                  <c:v>12</c:v>
                </c:pt>
                <c:pt idx="6682">
                  <c:v>12</c:v>
                </c:pt>
                <c:pt idx="6683">
                  <c:v>12</c:v>
                </c:pt>
                <c:pt idx="6684">
                  <c:v>12</c:v>
                </c:pt>
                <c:pt idx="6685">
                  <c:v>12</c:v>
                </c:pt>
                <c:pt idx="6686">
                  <c:v>12</c:v>
                </c:pt>
                <c:pt idx="6687">
                  <c:v>12</c:v>
                </c:pt>
                <c:pt idx="6688">
                  <c:v>12</c:v>
                </c:pt>
                <c:pt idx="6689">
                  <c:v>12</c:v>
                </c:pt>
                <c:pt idx="6690">
                  <c:v>12</c:v>
                </c:pt>
                <c:pt idx="6691">
                  <c:v>12</c:v>
                </c:pt>
                <c:pt idx="6692">
                  <c:v>12</c:v>
                </c:pt>
                <c:pt idx="6693">
                  <c:v>12</c:v>
                </c:pt>
                <c:pt idx="6694">
                  <c:v>12</c:v>
                </c:pt>
                <c:pt idx="6695">
                  <c:v>12</c:v>
                </c:pt>
                <c:pt idx="6696">
                  <c:v>12</c:v>
                </c:pt>
                <c:pt idx="6697">
                  <c:v>12</c:v>
                </c:pt>
                <c:pt idx="6698">
                  <c:v>12</c:v>
                </c:pt>
                <c:pt idx="6699">
                  <c:v>12</c:v>
                </c:pt>
                <c:pt idx="6700">
                  <c:v>12</c:v>
                </c:pt>
                <c:pt idx="6701">
                  <c:v>12</c:v>
                </c:pt>
                <c:pt idx="6702">
                  <c:v>12</c:v>
                </c:pt>
                <c:pt idx="6703">
                  <c:v>12</c:v>
                </c:pt>
                <c:pt idx="6704">
                  <c:v>12</c:v>
                </c:pt>
                <c:pt idx="6705">
                  <c:v>12</c:v>
                </c:pt>
                <c:pt idx="6706">
                  <c:v>12</c:v>
                </c:pt>
                <c:pt idx="6707">
                  <c:v>12</c:v>
                </c:pt>
                <c:pt idx="6708">
                  <c:v>12</c:v>
                </c:pt>
                <c:pt idx="6709">
                  <c:v>12</c:v>
                </c:pt>
                <c:pt idx="6710">
                  <c:v>12</c:v>
                </c:pt>
                <c:pt idx="6711">
                  <c:v>12</c:v>
                </c:pt>
                <c:pt idx="6712">
                  <c:v>12</c:v>
                </c:pt>
                <c:pt idx="6713">
                  <c:v>12</c:v>
                </c:pt>
                <c:pt idx="6714">
                  <c:v>12</c:v>
                </c:pt>
                <c:pt idx="6715">
                  <c:v>12</c:v>
                </c:pt>
                <c:pt idx="6716">
                  <c:v>12</c:v>
                </c:pt>
                <c:pt idx="6717">
                  <c:v>12</c:v>
                </c:pt>
                <c:pt idx="6718">
                  <c:v>12</c:v>
                </c:pt>
                <c:pt idx="6719">
                  <c:v>12</c:v>
                </c:pt>
                <c:pt idx="6720">
                  <c:v>12</c:v>
                </c:pt>
                <c:pt idx="6721">
                  <c:v>12</c:v>
                </c:pt>
                <c:pt idx="6722">
                  <c:v>12</c:v>
                </c:pt>
                <c:pt idx="6723">
                  <c:v>12</c:v>
                </c:pt>
                <c:pt idx="6724">
                  <c:v>12</c:v>
                </c:pt>
                <c:pt idx="6725">
                  <c:v>12</c:v>
                </c:pt>
                <c:pt idx="6726">
                  <c:v>12</c:v>
                </c:pt>
                <c:pt idx="6727">
                  <c:v>12</c:v>
                </c:pt>
                <c:pt idx="6728">
                  <c:v>12</c:v>
                </c:pt>
                <c:pt idx="6729">
                  <c:v>12</c:v>
                </c:pt>
                <c:pt idx="6730">
                  <c:v>12</c:v>
                </c:pt>
                <c:pt idx="6731">
                  <c:v>12</c:v>
                </c:pt>
                <c:pt idx="6732">
                  <c:v>12</c:v>
                </c:pt>
                <c:pt idx="6733">
                  <c:v>12</c:v>
                </c:pt>
                <c:pt idx="6734">
                  <c:v>12</c:v>
                </c:pt>
                <c:pt idx="6735">
                  <c:v>12</c:v>
                </c:pt>
                <c:pt idx="6736">
                  <c:v>12</c:v>
                </c:pt>
                <c:pt idx="6737">
                  <c:v>12</c:v>
                </c:pt>
                <c:pt idx="6738">
                  <c:v>12</c:v>
                </c:pt>
                <c:pt idx="6739">
                  <c:v>12</c:v>
                </c:pt>
                <c:pt idx="6740">
                  <c:v>12</c:v>
                </c:pt>
                <c:pt idx="6741">
                  <c:v>12</c:v>
                </c:pt>
                <c:pt idx="6742">
                  <c:v>12</c:v>
                </c:pt>
                <c:pt idx="6743">
                  <c:v>12</c:v>
                </c:pt>
                <c:pt idx="6744">
                  <c:v>12</c:v>
                </c:pt>
                <c:pt idx="6745">
                  <c:v>12</c:v>
                </c:pt>
                <c:pt idx="6746">
                  <c:v>12</c:v>
                </c:pt>
                <c:pt idx="6747">
                  <c:v>12</c:v>
                </c:pt>
                <c:pt idx="6748">
                  <c:v>12</c:v>
                </c:pt>
                <c:pt idx="6749">
                  <c:v>12</c:v>
                </c:pt>
                <c:pt idx="6750">
                  <c:v>12</c:v>
                </c:pt>
                <c:pt idx="6751">
                  <c:v>12</c:v>
                </c:pt>
                <c:pt idx="6752">
                  <c:v>12</c:v>
                </c:pt>
                <c:pt idx="6753">
                  <c:v>12</c:v>
                </c:pt>
                <c:pt idx="6754">
                  <c:v>12</c:v>
                </c:pt>
                <c:pt idx="6755">
                  <c:v>12</c:v>
                </c:pt>
                <c:pt idx="6756">
                  <c:v>12</c:v>
                </c:pt>
                <c:pt idx="6757">
                  <c:v>12</c:v>
                </c:pt>
                <c:pt idx="6758">
                  <c:v>12</c:v>
                </c:pt>
                <c:pt idx="6759">
                  <c:v>12</c:v>
                </c:pt>
                <c:pt idx="6760">
                  <c:v>12</c:v>
                </c:pt>
                <c:pt idx="6761">
                  <c:v>12</c:v>
                </c:pt>
                <c:pt idx="6762">
                  <c:v>12</c:v>
                </c:pt>
                <c:pt idx="6763">
                  <c:v>12</c:v>
                </c:pt>
                <c:pt idx="6764">
                  <c:v>12</c:v>
                </c:pt>
                <c:pt idx="6765">
                  <c:v>12</c:v>
                </c:pt>
                <c:pt idx="6766">
                  <c:v>12</c:v>
                </c:pt>
                <c:pt idx="6767">
                  <c:v>12</c:v>
                </c:pt>
                <c:pt idx="6768">
                  <c:v>12</c:v>
                </c:pt>
                <c:pt idx="6769">
                  <c:v>12</c:v>
                </c:pt>
                <c:pt idx="6770">
                  <c:v>12</c:v>
                </c:pt>
                <c:pt idx="6771">
                  <c:v>12</c:v>
                </c:pt>
                <c:pt idx="6772">
                  <c:v>12</c:v>
                </c:pt>
                <c:pt idx="6773">
                  <c:v>12</c:v>
                </c:pt>
                <c:pt idx="6774">
                  <c:v>12</c:v>
                </c:pt>
                <c:pt idx="6775">
                  <c:v>12</c:v>
                </c:pt>
                <c:pt idx="6776">
                  <c:v>12</c:v>
                </c:pt>
                <c:pt idx="6777">
                  <c:v>12</c:v>
                </c:pt>
                <c:pt idx="6778">
                  <c:v>12</c:v>
                </c:pt>
                <c:pt idx="6779">
                  <c:v>12</c:v>
                </c:pt>
                <c:pt idx="6780">
                  <c:v>12</c:v>
                </c:pt>
                <c:pt idx="6781">
                  <c:v>12</c:v>
                </c:pt>
                <c:pt idx="6782">
                  <c:v>12</c:v>
                </c:pt>
                <c:pt idx="6783">
                  <c:v>12</c:v>
                </c:pt>
                <c:pt idx="6784">
                  <c:v>12</c:v>
                </c:pt>
                <c:pt idx="6785">
                  <c:v>12</c:v>
                </c:pt>
                <c:pt idx="6786">
                  <c:v>12</c:v>
                </c:pt>
                <c:pt idx="6787">
                  <c:v>12</c:v>
                </c:pt>
                <c:pt idx="6788">
                  <c:v>12</c:v>
                </c:pt>
                <c:pt idx="6789">
                  <c:v>12</c:v>
                </c:pt>
                <c:pt idx="6790">
                  <c:v>12</c:v>
                </c:pt>
                <c:pt idx="6791">
                  <c:v>12</c:v>
                </c:pt>
                <c:pt idx="6792">
                  <c:v>12</c:v>
                </c:pt>
                <c:pt idx="6793">
                  <c:v>12</c:v>
                </c:pt>
                <c:pt idx="6794">
                  <c:v>12</c:v>
                </c:pt>
                <c:pt idx="6795">
                  <c:v>12</c:v>
                </c:pt>
                <c:pt idx="6796">
                  <c:v>12</c:v>
                </c:pt>
                <c:pt idx="6797">
                  <c:v>12</c:v>
                </c:pt>
                <c:pt idx="6798">
                  <c:v>12</c:v>
                </c:pt>
                <c:pt idx="6799">
                  <c:v>12</c:v>
                </c:pt>
                <c:pt idx="6800">
                  <c:v>12</c:v>
                </c:pt>
                <c:pt idx="6801">
                  <c:v>12</c:v>
                </c:pt>
                <c:pt idx="6802">
                  <c:v>12</c:v>
                </c:pt>
                <c:pt idx="6803">
                  <c:v>12</c:v>
                </c:pt>
                <c:pt idx="6804">
                  <c:v>12</c:v>
                </c:pt>
                <c:pt idx="6805">
                  <c:v>12</c:v>
                </c:pt>
                <c:pt idx="6806">
                  <c:v>12</c:v>
                </c:pt>
                <c:pt idx="6807">
                  <c:v>12</c:v>
                </c:pt>
                <c:pt idx="6808">
                  <c:v>12</c:v>
                </c:pt>
                <c:pt idx="6809">
                  <c:v>12</c:v>
                </c:pt>
                <c:pt idx="6810">
                  <c:v>12</c:v>
                </c:pt>
                <c:pt idx="6811">
                  <c:v>12</c:v>
                </c:pt>
                <c:pt idx="6812">
                  <c:v>12</c:v>
                </c:pt>
                <c:pt idx="6813">
                  <c:v>12</c:v>
                </c:pt>
                <c:pt idx="6814">
                  <c:v>12</c:v>
                </c:pt>
                <c:pt idx="6815">
                  <c:v>12</c:v>
                </c:pt>
                <c:pt idx="6816">
                  <c:v>12</c:v>
                </c:pt>
                <c:pt idx="6817">
                  <c:v>12</c:v>
                </c:pt>
                <c:pt idx="6818">
                  <c:v>12</c:v>
                </c:pt>
                <c:pt idx="6819">
                  <c:v>12</c:v>
                </c:pt>
                <c:pt idx="6820">
                  <c:v>12</c:v>
                </c:pt>
                <c:pt idx="6821">
                  <c:v>12</c:v>
                </c:pt>
                <c:pt idx="6822">
                  <c:v>12</c:v>
                </c:pt>
                <c:pt idx="6823">
                  <c:v>12</c:v>
                </c:pt>
                <c:pt idx="6824">
                  <c:v>12</c:v>
                </c:pt>
                <c:pt idx="6825">
                  <c:v>12</c:v>
                </c:pt>
                <c:pt idx="6826">
                  <c:v>12</c:v>
                </c:pt>
                <c:pt idx="6827">
                  <c:v>12</c:v>
                </c:pt>
                <c:pt idx="6828">
                  <c:v>12</c:v>
                </c:pt>
                <c:pt idx="6829">
                  <c:v>12</c:v>
                </c:pt>
                <c:pt idx="6830">
                  <c:v>12</c:v>
                </c:pt>
                <c:pt idx="6831">
                  <c:v>12</c:v>
                </c:pt>
                <c:pt idx="6832">
                  <c:v>12</c:v>
                </c:pt>
                <c:pt idx="6833">
                  <c:v>12</c:v>
                </c:pt>
                <c:pt idx="6834">
                  <c:v>12</c:v>
                </c:pt>
                <c:pt idx="6835">
                  <c:v>12</c:v>
                </c:pt>
                <c:pt idx="6836">
                  <c:v>12</c:v>
                </c:pt>
                <c:pt idx="6837">
                  <c:v>12</c:v>
                </c:pt>
                <c:pt idx="6838">
                  <c:v>12</c:v>
                </c:pt>
                <c:pt idx="6839">
                  <c:v>12</c:v>
                </c:pt>
                <c:pt idx="6840">
                  <c:v>12</c:v>
                </c:pt>
                <c:pt idx="6841">
                  <c:v>12</c:v>
                </c:pt>
                <c:pt idx="6842">
                  <c:v>12</c:v>
                </c:pt>
                <c:pt idx="6843">
                  <c:v>12</c:v>
                </c:pt>
                <c:pt idx="6844">
                  <c:v>12</c:v>
                </c:pt>
                <c:pt idx="6845">
                  <c:v>12</c:v>
                </c:pt>
                <c:pt idx="6846">
                  <c:v>12</c:v>
                </c:pt>
                <c:pt idx="6847">
                  <c:v>12</c:v>
                </c:pt>
                <c:pt idx="6848">
                  <c:v>12</c:v>
                </c:pt>
                <c:pt idx="6849">
                  <c:v>12</c:v>
                </c:pt>
                <c:pt idx="6850">
                  <c:v>12</c:v>
                </c:pt>
                <c:pt idx="6851">
                  <c:v>12</c:v>
                </c:pt>
                <c:pt idx="6852">
                  <c:v>12</c:v>
                </c:pt>
                <c:pt idx="6853">
                  <c:v>12</c:v>
                </c:pt>
                <c:pt idx="6854">
                  <c:v>12</c:v>
                </c:pt>
                <c:pt idx="6855">
                  <c:v>12</c:v>
                </c:pt>
                <c:pt idx="6856">
                  <c:v>12</c:v>
                </c:pt>
                <c:pt idx="6857">
                  <c:v>12</c:v>
                </c:pt>
                <c:pt idx="6858">
                  <c:v>12</c:v>
                </c:pt>
                <c:pt idx="6859">
                  <c:v>12</c:v>
                </c:pt>
                <c:pt idx="6860">
                  <c:v>12</c:v>
                </c:pt>
                <c:pt idx="6861">
                  <c:v>12</c:v>
                </c:pt>
                <c:pt idx="6862">
                  <c:v>12</c:v>
                </c:pt>
                <c:pt idx="6863">
                  <c:v>12</c:v>
                </c:pt>
                <c:pt idx="6864">
                  <c:v>12</c:v>
                </c:pt>
                <c:pt idx="6865">
                  <c:v>12</c:v>
                </c:pt>
                <c:pt idx="6866">
                  <c:v>12</c:v>
                </c:pt>
                <c:pt idx="6867">
                  <c:v>12</c:v>
                </c:pt>
                <c:pt idx="6868">
                  <c:v>12</c:v>
                </c:pt>
                <c:pt idx="6869">
                  <c:v>12</c:v>
                </c:pt>
                <c:pt idx="6870">
                  <c:v>12</c:v>
                </c:pt>
                <c:pt idx="6871">
                  <c:v>12</c:v>
                </c:pt>
                <c:pt idx="6872">
                  <c:v>12</c:v>
                </c:pt>
                <c:pt idx="6873">
                  <c:v>12</c:v>
                </c:pt>
                <c:pt idx="6874">
                  <c:v>12</c:v>
                </c:pt>
                <c:pt idx="6875">
                  <c:v>12</c:v>
                </c:pt>
                <c:pt idx="6876">
                  <c:v>12</c:v>
                </c:pt>
                <c:pt idx="6877">
                  <c:v>12</c:v>
                </c:pt>
                <c:pt idx="6878">
                  <c:v>12</c:v>
                </c:pt>
                <c:pt idx="6879">
                  <c:v>12</c:v>
                </c:pt>
                <c:pt idx="6880">
                  <c:v>12</c:v>
                </c:pt>
                <c:pt idx="6881">
                  <c:v>12</c:v>
                </c:pt>
                <c:pt idx="6882">
                  <c:v>12</c:v>
                </c:pt>
                <c:pt idx="6883">
                  <c:v>12</c:v>
                </c:pt>
                <c:pt idx="6884">
                  <c:v>12</c:v>
                </c:pt>
                <c:pt idx="6885">
                  <c:v>12</c:v>
                </c:pt>
                <c:pt idx="6886">
                  <c:v>12</c:v>
                </c:pt>
                <c:pt idx="6887">
                  <c:v>12</c:v>
                </c:pt>
                <c:pt idx="6888">
                  <c:v>12</c:v>
                </c:pt>
                <c:pt idx="6889">
                  <c:v>12</c:v>
                </c:pt>
                <c:pt idx="6890">
                  <c:v>12</c:v>
                </c:pt>
                <c:pt idx="6891">
                  <c:v>12</c:v>
                </c:pt>
                <c:pt idx="6892">
                  <c:v>12</c:v>
                </c:pt>
                <c:pt idx="6893">
                  <c:v>12</c:v>
                </c:pt>
                <c:pt idx="6894">
                  <c:v>12</c:v>
                </c:pt>
                <c:pt idx="6895">
                  <c:v>12</c:v>
                </c:pt>
                <c:pt idx="6896">
                  <c:v>12</c:v>
                </c:pt>
                <c:pt idx="6897">
                  <c:v>12</c:v>
                </c:pt>
                <c:pt idx="6898">
                  <c:v>12</c:v>
                </c:pt>
                <c:pt idx="6899">
                  <c:v>12</c:v>
                </c:pt>
                <c:pt idx="6900">
                  <c:v>12</c:v>
                </c:pt>
                <c:pt idx="6901">
                  <c:v>12</c:v>
                </c:pt>
                <c:pt idx="6902">
                  <c:v>12</c:v>
                </c:pt>
                <c:pt idx="6903">
                  <c:v>12</c:v>
                </c:pt>
                <c:pt idx="6904">
                  <c:v>12</c:v>
                </c:pt>
                <c:pt idx="6905">
                  <c:v>12</c:v>
                </c:pt>
                <c:pt idx="6906">
                  <c:v>12</c:v>
                </c:pt>
                <c:pt idx="6907">
                  <c:v>12</c:v>
                </c:pt>
                <c:pt idx="6908">
                  <c:v>12</c:v>
                </c:pt>
                <c:pt idx="6909">
                  <c:v>12</c:v>
                </c:pt>
                <c:pt idx="6910">
                  <c:v>12</c:v>
                </c:pt>
                <c:pt idx="6911">
                  <c:v>12</c:v>
                </c:pt>
                <c:pt idx="6912">
                  <c:v>12</c:v>
                </c:pt>
                <c:pt idx="6913">
                  <c:v>12</c:v>
                </c:pt>
                <c:pt idx="6914">
                  <c:v>12</c:v>
                </c:pt>
                <c:pt idx="6915">
                  <c:v>12</c:v>
                </c:pt>
                <c:pt idx="6916">
                  <c:v>12</c:v>
                </c:pt>
                <c:pt idx="6917">
                  <c:v>12</c:v>
                </c:pt>
                <c:pt idx="6918">
                  <c:v>12</c:v>
                </c:pt>
                <c:pt idx="6919">
                  <c:v>12</c:v>
                </c:pt>
                <c:pt idx="6920">
                  <c:v>12</c:v>
                </c:pt>
                <c:pt idx="6921">
                  <c:v>12</c:v>
                </c:pt>
                <c:pt idx="6922">
                  <c:v>12</c:v>
                </c:pt>
                <c:pt idx="6923">
                  <c:v>12</c:v>
                </c:pt>
                <c:pt idx="6924">
                  <c:v>12</c:v>
                </c:pt>
                <c:pt idx="6925">
                  <c:v>12</c:v>
                </c:pt>
                <c:pt idx="6926">
                  <c:v>12</c:v>
                </c:pt>
                <c:pt idx="6927">
                  <c:v>12</c:v>
                </c:pt>
                <c:pt idx="6928">
                  <c:v>12</c:v>
                </c:pt>
                <c:pt idx="6929">
                  <c:v>12</c:v>
                </c:pt>
                <c:pt idx="6930">
                  <c:v>12</c:v>
                </c:pt>
                <c:pt idx="6931">
                  <c:v>12</c:v>
                </c:pt>
                <c:pt idx="6932">
                  <c:v>12</c:v>
                </c:pt>
                <c:pt idx="6933">
                  <c:v>12</c:v>
                </c:pt>
                <c:pt idx="6934">
                  <c:v>12</c:v>
                </c:pt>
                <c:pt idx="6935">
                  <c:v>12</c:v>
                </c:pt>
                <c:pt idx="6936">
                  <c:v>12</c:v>
                </c:pt>
                <c:pt idx="6937">
                  <c:v>12</c:v>
                </c:pt>
                <c:pt idx="6938">
                  <c:v>12</c:v>
                </c:pt>
                <c:pt idx="6939">
                  <c:v>12</c:v>
                </c:pt>
                <c:pt idx="6940">
                  <c:v>12</c:v>
                </c:pt>
                <c:pt idx="6941">
                  <c:v>12</c:v>
                </c:pt>
                <c:pt idx="6942">
                  <c:v>12</c:v>
                </c:pt>
                <c:pt idx="6943">
                  <c:v>12</c:v>
                </c:pt>
                <c:pt idx="6944">
                  <c:v>12</c:v>
                </c:pt>
                <c:pt idx="6945">
                  <c:v>12</c:v>
                </c:pt>
                <c:pt idx="6946">
                  <c:v>12</c:v>
                </c:pt>
                <c:pt idx="6947">
                  <c:v>12</c:v>
                </c:pt>
                <c:pt idx="6948">
                  <c:v>12</c:v>
                </c:pt>
                <c:pt idx="6949">
                  <c:v>12</c:v>
                </c:pt>
                <c:pt idx="6950">
                  <c:v>12</c:v>
                </c:pt>
                <c:pt idx="6951">
                  <c:v>12</c:v>
                </c:pt>
                <c:pt idx="6952">
                  <c:v>12</c:v>
                </c:pt>
                <c:pt idx="6953">
                  <c:v>12</c:v>
                </c:pt>
                <c:pt idx="6954">
                  <c:v>12</c:v>
                </c:pt>
                <c:pt idx="6955">
                  <c:v>12</c:v>
                </c:pt>
                <c:pt idx="6956">
                  <c:v>12</c:v>
                </c:pt>
                <c:pt idx="6957">
                  <c:v>12</c:v>
                </c:pt>
                <c:pt idx="6958">
                  <c:v>12</c:v>
                </c:pt>
                <c:pt idx="6959">
                  <c:v>12</c:v>
                </c:pt>
                <c:pt idx="6960">
                  <c:v>12</c:v>
                </c:pt>
                <c:pt idx="6961">
                  <c:v>12</c:v>
                </c:pt>
                <c:pt idx="6962">
                  <c:v>12</c:v>
                </c:pt>
                <c:pt idx="6963">
                  <c:v>12</c:v>
                </c:pt>
                <c:pt idx="6964">
                  <c:v>12</c:v>
                </c:pt>
                <c:pt idx="6965">
                  <c:v>12</c:v>
                </c:pt>
                <c:pt idx="6966">
                  <c:v>12</c:v>
                </c:pt>
                <c:pt idx="6967">
                  <c:v>12</c:v>
                </c:pt>
                <c:pt idx="6968">
                  <c:v>12</c:v>
                </c:pt>
                <c:pt idx="6969">
                  <c:v>12</c:v>
                </c:pt>
                <c:pt idx="6970">
                  <c:v>12</c:v>
                </c:pt>
                <c:pt idx="6971">
                  <c:v>12</c:v>
                </c:pt>
                <c:pt idx="6972">
                  <c:v>12</c:v>
                </c:pt>
                <c:pt idx="6973">
                  <c:v>12</c:v>
                </c:pt>
                <c:pt idx="6974">
                  <c:v>12</c:v>
                </c:pt>
                <c:pt idx="6975">
                  <c:v>12</c:v>
                </c:pt>
                <c:pt idx="6976">
                  <c:v>12</c:v>
                </c:pt>
                <c:pt idx="6977">
                  <c:v>12</c:v>
                </c:pt>
                <c:pt idx="6978">
                  <c:v>12</c:v>
                </c:pt>
                <c:pt idx="6979">
                  <c:v>12</c:v>
                </c:pt>
                <c:pt idx="6980">
                  <c:v>12</c:v>
                </c:pt>
                <c:pt idx="6981">
                  <c:v>12</c:v>
                </c:pt>
                <c:pt idx="6982">
                  <c:v>12</c:v>
                </c:pt>
                <c:pt idx="6983">
                  <c:v>12</c:v>
                </c:pt>
                <c:pt idx="6984">
                  <c:v>12</c:v>
                </c:pt>
                <c:pt idx="6985">
                  <c:v>12</c:v>
                </c:pt>
                <c:pt idx="6986">
                  <c:v>12</c:v>
                </c:pt>
                <c:pt idx="6987">
                  <c:v>12</c:v>
                </c:pt>
                <c:pt idx="6988">
                  <c:v>12</c:v>
                </c:pt>
                <c:pt idx="6989">
                  <c:v>12</c:v>
                </c:pt>
                <c:pt idx="6990">
                  <c:v>12</c:v>
                </c:pt>
                <c:pt idx="6991">
                  <c:v>12</c:v>
                </c:pt>
                <c:pt idx="6992">
                  <c:v>12</c:v>
                </c:pt>
                <c:pt idx="6993">
                  <c:v>12</c:v>
                </c:pt>
                <c:pt idx="6994">
                  <c:v>12</c:v>
                </c:pt>
                <c:pt idx="6995">
                  <c:v>12</c:v>
                </c:pt>
                <c:pt idx="6996">
                  <c:v>12</c:v>
                </c:pt>
                <c:pt idx="6997">
                  <c:v>12</c:v>
                </c:pt>
                <c:pt idx="6998">
                  <c:v>12</c:v>
                </c:pt>
                <c:pt idx="6999">
                  <c:v>12</c:v>
                </c:pt>
                <c:pt idx="7000">
                  <c:v>12</c:v>
                </c:pt>
                <c:pt idx="7001">
                  <c:v>12</c:v>
                </c:pt>
                <c:pt idx="7002">
                  <c:v>12</c:v>
                </c:pt>
                <c:pt idx="7003">
                  <c:v>12</c:v>
                </c:pt>
                <c:pt idx="7004">
                  <c:v>12</c:v>
                </c:pt>
                <c:pt idx="7005">
                  <c:v>12</c:v>
                </c:pt>
                <c:pt idx="7006">
                  <c:v>12</c:v>
                </c:pt>
                <c:pt idx="7007">
                  <c:v>12</c:v>
                </c:pt>
                <c:pt idx="7008">
                  <c:v>12</c:v>
                </c:pt>
                <c:pt idx="7009">
                  <c:v>12</c:v>
                </c:pt>
                <c:pt idx="7010">
                  <c:v>12</c:v>
                </c:pt>
                <c:pt idx="7011">
                  <c:v>12</c:v>
                </c:pt>
                <c:pt idx="7012">
                  <c:v>12</c:v>
                </c:pt>
                <c:pt idx="7013">
                  <c:v>12</c:v>
                </c:pt>
                <c:pt idx="7014">
                  <c:v>12</c:v>
                </c:pt>
                <c:pt idx="7015">
                  <c:v>12</c:v>
                </c:pt>
                <c:pt idx="7016">
                  <c:v>12</c:v>
                </c:pt>
                <c:pt idx="7017">
                  <c:v>12</c:v>
                </c:pt>
                <c:pt idx="7018">
                  <c:v>12</c:v>
                </c:pt>
                <c:pt idx="7019">
                  <c:v>12</c:v>
                </c:pt>
                <c:pt idx="7020">
                  <c:v>12</c:v>
                </c:pt>
                <c:pt idx="7021">
                  <c:v>12</c:v>
                </c:pt>
                <c:pt idx="7022">
                  <c:v>12</c:v>
                </c:pt>
                <c:pt idx="7023">
                  <c:v>12</c:v>
                </c:pt>
                <c:pt idx="7024">
                  <c:v>12</c:v>
                </c:pt>
                <c:pt idx="7025">
                  <c:v>12</c:v>
                </c:pt>
                <c:pt idx="7026">
                  <c:v>12</c:v>
                </c:pt>
                <c:pt idx="7027">
                  <c:v>12</c:v>
                </c:pt>
                <c:pt idx="7028">
                  <c:v>12</c:v>
                </c:pt>
                <c:pt idx="7029">
                  <c:v>12</c:v>
                </c:pt>
                <c:pt idx="7030">
                  <c:v>12</c:v>
                </c:pt>
                <c:pt idx="7031">
                  <c:v>12</c:v>
                </c:pt>
                <c:pt idx="7032">
                  <c:v>12</c:v>
                </c:pt>
                <c:pt idx="7033">
                  <c:v>12</c:v>
                </c:pt>
                <c:pt idx="7034">
                  <c:v>12</c:v>
                </c:pt>
                <c:pt idx="7035">
                  <c:v>12</c:v>
                </c:pt>
                <c:pt idx="7036">
                  <c:v>12</c:v>
                </c:pt>
                <c:pt idx="7037">
                  <c:v>12</c:v>
                </c:pt>
                <c:pt idx="7038">
                  <c:v>12</c:v>
                </c:pt>
                <c:pt idx="7039">
                  <c:v>12</c:v>
                </c:pt>
                <c:pt idx="7040">
                  <c:v>12</c:v>
                </c:pt>
                <c:pt idx="7041">
                  <c:v>12</c:v>
                </c:pt>
                <c:pt idx="7042">
                  <c:v>12</c:v>
                </c:pt>
                <c:pt idx="7043">
                  <c:v>12</c:v>
                </c:pt>
                <c:pt idx="7044">
                  <c:v>12</c:v>
                </c:pt>
                <c:pt idx="7045">
                  <c:v>12</c:v>
                </c:pt>
                <c:pt idx="7046">
                  <c:v>12</c:v>
                </c:pt>
                <c:pt idx="7047">
                  <c:v>12</c:v>
                </c:pt>
                <c:pt idx="7048">
                  <c:v>12</c:v>
                </c:pt>
                <c:pt idx="7049">
                  <c:v>12</c:v>
                </c:pt>
                <c:pt idx="7050">
                  <c:v>12</c:v>
                </c:pt>
                <c:pt idx="7051">
                  <c:v>12</c:v>
                </c:pt>
                <c:pt idx="7052">
                  <c:v>12</c:v>
                </c:pt>
                <c:pt idx="7053">
                  <c:v>12</c:v>
                </c:pt>
                <c:pt idx="7054">
                  <c:v>12</c:v>
                </c:pt>
                <c:pt idx="7055">
                  <c:v>12</c:v>
                </c:pt>
                <c:pt idx="7056">
                  <c:v>12</c:v>
                </c:pt>
                <c:pt idx="7057">
                  <c:v>12</c:v>
                </c:pt>
                <c:pt idx="7058">
                  <c:v>12</c:v>
                </c:pt>
                <c:pt idx="7059">
                  <c:v>12</c:v>
                </c:pt>
                <c:pt idx="7060">
                  <c:v>12</c:v>
                </c:pt>
                <c:pt idx="7061">
                  <c:v>12</c:v>
                </c:pt>
                <c:pt idx="7062">
                  <c:v>12</c:v>
                </c:pt>
                <c:pt idx="7063">
                  <c:v>12</c:v>
                </c:pt>
                <c:pt idx="7064">
                  <c:v>12</c:v>
                </c:pt>
                <c:pt idx="7065">
                  <c:v>12</c:v>
                </c:pt>
                <c:pt idx="7066">
                  <c:v>12</c:v>
                </c:pt>
                <c:pt idx="7067">
                  <c:v>12</c:v>
                </c:pt>
                <c:pt idx="7068">
                  <c:v>12</c:v>
                </c:pt>
                <c:pt idx="7069">
                  <c:v>12</c:v>
                </c:pt>
                <c:pt idx="7070">
                  <c:v>12</c:v>
                </c:pt>
                <c:pt idx="7071">
                  <c:v>12</c:v>
                </c:pt>
                <c:pt idx="7072">
                  <c:v>12</c:v>
                </c:pt>
                <c:pt idx="7073">
                  <c:v>12</c:v>
                </c:pt>
                <c:pt idx="7074">
                  <c:v>12</c:v>
                </c:pt>
                <c:pt idx="7075">
                  <c:v>12</c:v>
                </c:pt>
                <c:pt idx="7076">
                  <c:v>12</c:v>
                </c:pt>
                <c:pt idx="7077">
                  <c:v>12</c:v>
                </c:pt>
                <c:pt idx="7078">
                  <c:v>12</c:v>
                </c:pt>
                <c:pt idx="7079">
                  <c:v>12</c:v>
                </c:pt>
                <c:pt idx="7080">
                  <c:v>12</c:v>
                </c:pt>
                <c:pt idx="7081">
                  <c:v>12</c:v>
                </c:pt>
                <c:pt idx="7082">
                  <c:v>12</c:v>
                </c:pt>
                <c:pt idx="7083">
                  <c:v>12</c:v>
                </c:pt>
                <c:pt idx="7084">
                  <c:v>12</c:v>
                </c:pt>
                <c:pt idx="7085">
                  <c:v>12</c:v>
                </c:pt>
                <c:pt idx="7086">
                  <c:v>12</c:v>
                </c:pt>
                <c:pt idx="7087">
                  <c:v>12</c:v>
                </c:pt>
                <c:pt idx="7088">
                  <c:v>12</c:v>
                </c:pt>
                <c:pt idx="7089">
                  <c:v>12</c:v>
                </c:pt>
                <c:pt idx="7090">
                  <c:v>12</c:v>
                </c:pt>
                <c:pt idx="7091">
                  <c:v>12</c:v>
                </c:pt>
                <c:pt idx="7092">
                  <c:v>12</c:v>
                </c:pt>
                <c:pt idx="7093">
                  <c:v>12</c:v>
                </c:pt>
                <c:pt idx="7094">
                  <c:v>12</c:v>
                </c:pt>
                <c:pt idx="7095">
                  <c:v>12</c:v>
                </c:pt>
                <c:pt idx="7096">
                  <c:v>12</c:v>
                </c:pt>
                <c:pt idx="7097">
                  <c:v>12</c:v>
                </c:pt>
                <c:pt idx="7098">
                  <c:v>12</c:v>
                </c:pt>
                <c:pt idx="7099">
                  <c:v>12</c:v>
                </c:pt>
                <c:pt idx="7100">
                  <c:v>12</c:v>
                </c:pt>
                <c:pt idx="7101">
                  <c:v>12</c:v>
                </c:pt>
                <c:pt idx="7102">
                  <c:v>12</c:v>
                </c:pt>
                <c:pt idx="7103">
                  <c:v>12</c:v>
                </c:pt>
                <c:pt idx="7104">
                  <c:v>12</c:v>
                </c:pt>
                <c:pt idx="7105">
                  <c:v>12</c:v>
                </c:pt>
                <c:pt idx="7106">
                  <c:v>12</c:v>
                </c:pt>
                <c:pt idx="7107">
                  <c:v>12</c:v>
                </c:pt>
                <c:pt idx="7108">
                  <c:v>12</c:v>
                </c:pt>
                <c:pt idx="7109">
                  <c:v>12</c:v>
                </c:pt>
                <c:pt idx="7110">
                  <c:v>12</c:v>
                </c:pt>
                <c:pt idx="7111">
                  <c:v>12</c:v>
                </c:pt>
                <c:pt idx="7112">
                  <c:v>12</c:v>
                </c:pt>
                <c:pt idx="7113">
                  <c:v>12</c:v>
                </c:pt>
                <c:pt idx="7114">
                  <c:v>12</c:v>
                </c:pt>
                <c:pt idx="7115">
                  <c:v>12</c:v>
                </c:pt>
                <c:pt idx="7116">
                  <c:v>12</c:v>
                </c:pt>
                <c:pt idx="7117">
                  <c:v>12</c:v>
                </c:pt>
                <c:pt idx="7118">
                  <c:v>12</c:v>
                </c:pt>
                <c:pt idx="7119">
                  <c:v>12</c:v>
                </c:pt>
                <c:pt idx="7120">
                  <c:v>12</c:v>
                </c:pt>
                <c:pt idx="7121">
                  <c:v>12</c:v>
                </c:pt>
                <c:pt idx="7122">
                  <c:v>12</c:v>
                </c:pt>
                <c:pt idx="7123">
                  <c:v>12</c:v>
                </c:pt>
                <c:pt idx="7124">
                  <c:v>12</c:v>
                </c:pt>
                <c:pt idx="7125">
                  <c:v>12</c:v>
                </c:pt>
                <c:pt idx="7126">
                  <c:v>12</c:v>
                </c:pt>
                <c:pt idx="7127">
                  <c:v>12</c:v>
                </c:pt>
                <c:pt idx="7128">
                  <c:v>12</c:v>
                </c:pt>
                <c:pt idx="7129">
                  <c:v>12</c:v>
                </c:pt>
                <c:pt idx="7130">
                  <c:v>12</c:v>
                </c:pt>
                <c:pt idx="7131">
                  <c:v>12</c:v>
                </c:pt>
                <c:pt idx="7132">
                  <c:v>12</c:v>
                </c:pt>
                <c:pt idx="7133">
                  <c:v>12</c:v>
                </c:pt>
                <c:pt idx="7134">
                  <c:v>12</c:v>
                </c:pt>
                <c:pt idx="7135">
                  <c:v>12</c:v>
                </c:pt>
                <c:pt idx="7136">
                  <c:v>12</c:v>
                </c:pt>
                <c:pt idx="7137">
                  <c:v>12</c:v>
                </c:pt>
                <c:pt idx="7138">
                  <c:v>12</c:v>
                </c:pt>
                <c:pt idx="7139">
                  <c:v>12</c:v>
                </c:pt>
                <c:pt idx="7140">
                  <c:v>12</c:v>
                </c:pt>
                <c:pt idx="7141">
                  <c:v>12</c:v>
                </c:pt>
                <c:pt idx="7142">
                  <c:v>12</c:v>
                </c:pt>
                <c:pt idx="7143">
                  <c:v>12</c:v>
                </c:pt>
                <c:pt idx="7144">
                  <c:v>12</c:v>
                </c:pt>
                <c:pt idx="7145">
                  <c:v>12</c:v>
                </c:pt>
                <c:pt idx="7146">
                  <c:v>12</c:v>
                </c:pt>
                <c:pt idx="7147">
                  <c:v>12</c:v>
                </c:pt>
                <c:pt idx="7148">
                  <c:v>12</c:v>
                </c:pt>
                <c:pt idx="7149">
                  <c:v>12</c:v>
                </c:pt>
                <c:pt idx="7150">
                  <c:v>12</c:v>
                </c:pt>
                <c:pt idx="7151">
                  <c:v>12</c:v>
                </c:pt>
                <c:pt idx="7152">
                  <c:v>12</c:v>
                </c:pt>
                <c:pt idx="7153">
                  <c:v>12</c:v>
                </c:pt>
                <c:pt idx="7154">
                  <c:v>12</c:v>
                </c:pt>
                <c:pt idx="7155">
                  <c:v>12</c:v>
                </c:pt>
                <c:pt idx="7156">
                  <c:v>12</c:v>
                </c:pt>
                <c:pt idx="7157">
                  <c:v>12</c:v>
                </c:pt>
                <c:pt idx="7158">
                  <c:v>12</c:v>
                </c:pt>
                <c:pt idx="7159">
                  <c:v>12</c:v>
                </c:pt>
                <c:pt idx="7160">
                  <c:v>12</c:v>
                </c:pt>
                <c:pt idx="7161">
                  <c:v>12</c:v>
                </c:pt>
                <c:pt idx="7162">
                  <c:v>12</c:v>
                </c:pt>
                <c:pt idx="7163">
                  <c:v>12</c:v>
                </c:pt>
                <c:pt idx="7164">
                  <c:v>12</c:v>
                </c:pt>
                <c:pt idx="7165">
                  <c:v>12</c:v>
                </c:pt>
                <c:pt idx="7166">
                  <c:v>12</c:v>
                </c:pt>
                <c:pt idx="7167">
                  <c:v>12</c:v>
                </c:pt>
                <c:pt idx="7168">
                  <c:v>12</c:v>
                </c:pt>
                <c:pt idx="7169">
                  <c:v>12</c:v>
                </c:pt>
                <c:pt idx="7170">
                  <c:v>12</c:v>
                </c:pt>
                <c:pt idx="7171">
                  <c:v>12</c:v>
                </c:pt>
                <c:pt idx="7172">
                  <c:v>12</c:v>
                </c:pt>
                <c:pt idx="7173">
                  <c:v>12</c:v>
                </c:pt>
                <c:pt idx="7174">
                  <c:v>12</c:v>
                </c:pt>
                <c:pt idx="7175">
                  <c:v>12</c:v>
                </c:pt>
                <c:pt idx="7176">
                  <c:v>12</c:v>
                </c:pt>
                <c:pt idx="7177">
                  <c:v>12</c:v>
                </c:pt>
                <c:pt idx="7178">
                  <c:v>12</c:v>
                </c:pt>
                <c:pt idx="7179">
                  <c:v>12</c:v>
                </c:pt>
                <c:pt idx="7180">
                  <c:v>12</c:v>
                </c:pt>
                <c:pt idx="7181">
                  <c:v>12</c:v>
                </c:pt>
                <c:pt idx="7182">
                  <c:v>12</c:v>
                </c:pt>
                <c:pt idx="7183">
                  <c:v>12</c:v>
                </c:pt>
                <c:pt idx="7184">
                  <c:v>12</c:v>
                </c:pt>
                <c:pt idx="7185">
                  <c:v>12</c:v>
                </c:pt>
                <c:pt idx="7186">
                  <c:v>12</c:v>
                </c:pt>
                <c:pt idx="7187">
                  <c:v>12</c:v>
                </c:pt>
                <c:pt idx="7188">
                  <c:v>12</c:v>
                </c:pt>
                <c:pt idx="7189">
                  <c:v>12</c:v>
                </c:pt>
                <c:pt idx="7190">
                  <c:v>12</c:v>
                </c:pt>
                <c:pt idx="7191">
                  <c:v>12</c:v>
                </c:pt>
                <c:pt idx="7192">
                  <c:v>12</c:v>
                </c:pt>
                <c:pt idx="7193">
                  <c:v>12</c:v>
                </c:pt>
                <c:pt idx="7194">
                  <c:v>12</c:v>
                </c:pt>
                <c:pt idx="7195">
                  <c:v>12</c:v>
                </c:pt>
                <c:pt idx="7196">
                  <c:v>12</c:v>
                </c:pt>
                <c:pt idx="7197">
                  <c:v>12</c:v>
                </c:pt>
                <c:pt idx="7198">
                  <c:v>12</c:v>
                </c:pt>
                <c:pt idx="7199">
                  <c:v>12</c:v>
                </c:pt>
                <c:pt idx="7200">
                  <c:v>12</c:v>
                </c:pt>
                <c:pt idx="7201">
                  <c:v>12</c:v>
                </c:pt>
                <c:pt idx="7202">
                  <c:v>12</c:v>
                </c:pt>
                <c:pt idx="7203">
                  <c:v>12</c:v>
                </c:pt>
                <c:pt idx="7204">
                  <c:v>12</c:v>
                </c:pt>
                <c:pt idx="7205">
                  <c:v>12</c:v>
                </c:pt>
                <c:pt idx="7206">
                  <c:v>12</c:v>
                </c:pt>
                <c:pt idx="7207">
                  <c:v>12</c:v>
                </c:pt>
                <c:pt idx="7208">
                  <c:v>12</c:v>
                </c:pt>
                <c:pt idx="7209">
                  <c:v>12</c:v>
                </c:pt>
                <c:pt idx="7210">
                  <c:v>12</c:v>
                </c:pt>
                <c:pt idx="7211">
                  <c:v>12</c:v>
                </c:pt>
                <c:pt idx="7212">
                  <c:v>12</c:v>
                </c:pt>
                <c:pt idx="7213">
                  <c:v>12</c:v>
                </c:pt>
                <c:pt idx="7214">
                  <c:v>12</c:v>
                </c:pt>
                <c:pt idx="7215">
                  <c:v>12</c:v>
                </c:pt>
                <c:pt idx="7216">
                  <c:v>12</c:v>
                </c:pt>
                <c:pt idx="7217">
                  <c:v>12</c:v>
                </c:pt>
                <c:pt idx="7218">
                  <c:v>12</c:v>
                </c:pt>
                <c:pt idx="7219">
                  <c:v>12</c:v>
                </c:pt>
                <c:pt idx="7220">
                  <c:v>12</c:v>
                </c:pt>
                <c:pt idx="7221">
                  <c:v>12</c:v>
                </c:pt>
                <c:pt idx="7222">
                  <c:v>12</c:v>
                </c:pt>
                <c:pt idx="7223">
                  <c:v>12</c:v>
                </c:pt>
                <c:pt idx="7224">
                  <c:v>12</c:v>
                </c:pt>
                <c:pt idx="7225">
                  <c:v>12</c:v>
                </c:pt>
                <c:pt idx="7226">
                  <c:v>12</c:v>
                </c:pt>
                <c:pt idx="7227">
                  <c:v>12</c:v>
                </c:pt>
                <c:pt idx="7228">
                  <c:v>12</c:v>
                </c:pt>
                <c:pt idx="7229">
                  <c:v>12</c:v>
                </c:pt>
                <c:pt idx="7230">
                  <c:v>12</c:v>
                </c:pt>
                <c:pt idx="7231">
                  <c:v>12</c:v>
                </c:pt>
                <c:pt idx="7232">
                  <c:v>12</c:v>
                </c:pt>
                <c:pt idx="7233">
                  <c:v>12</c:v>
                </c:pt>
                <c:pt idx="7234">
                  <c:v>12</c:v>
                </c:pt>
                <c:pt idx="7235">
                  <c:v>12</c:v>
                </c:pt>
                <c:pt idx="7236">
                  <c:v>12</c:v>
                </c:pt>
                <c:pt idx="7237">
                  <c:v>12</c:v>
                </c:pt>
                <c:pt idx="7238">
                  <c:v>12</c:v>
                </c:pt>
                <c:pt idx="7239">
                  <c:v>12</c:v>
                </c:pt>
                <c:pt idx="7240">
                  <c:v>12</c:v>
                </c:pt>
                <c:pt idx="7241">
                  <c:v>12</c:v>
                </c:pt>
                <c:pt idx="7242">
                  <c:v>12</c:v>
                </c:pt>
                <c:pt idx="7243">
                  <c:v>12</c:v>
                </c:pt>
                <c:pt idx="7244">
                  <c:v>12</c:v>
                </c:pt>
                <c:pt idx="7245">
                  <c:v>12</c:v>
                </c:pt>
                <c:pt idx="7246">
                  <c:v>12</c:v>
                </c:pt>
                <c:pt idx="7247">
                  <c:v>12</c:v>
                </c:pt>
                <c:pt idx="7248">
                  <c:v>12</c:v>
                </c:pt>
                <c:pt idx="7249">
                  <c:v>12</c:v>
                </c:pt>
                <c:pt idx="7250">
                  <c:v>12</c:v>
                </c:pt>
                <c:pt idx="7251">
                  <c:v>12</c:v>
                </c:pt>
                <c:pt idx="7252">
                  <c:v>12</c:v>
                </c:pt>
                <c:pt idx="7253">
                  <c:v>12</c:v>
                </c:pt>
                <c:pt idx="7254">
                  <c:v>12</c:v>
                </c:pt>
                <c:pt idx="7255">
                  <c:v>12</c:v>
                </c:pt>
                <c:pt idx="7256">
                  <c:v>12</c:v>
                </c:pt>
                <c:pt idx="7257">
                  <c:v>12</c:v>
                </c:pt>
                <c:pt idx="7258">
                  <c:v>12</c:v>
                </c:pt>
                <c:pt idx="7259">
                  <c:v>12</c:v>
                </c:pt>
                <c:pt idx="7260">
                  <c:v>12</c:v>
                </c:pt>
                <c:pt idx="7261">
                  <c:v>12</c:v>
                </c:pt>
                <c:pt idx="7262">
                  <c:v>12</c:v>
                </c:pt>
                <c:pt idx="7263">
                  <c:v>12</c:v>
                </c:pt>
                <c:pt idx="7264">
                  <c:v>12</c:v>
                </c:pt>
                <c:pt idx="7265">
                  <c:v>12</c:v>
                </c:pt>
                <c:pt idx="7266">
                  <c:v>12</c:v>
                </c:pt>
                <c:pt idx="7267">
                  <c:v>12</c:v>
                </c:pt>
                <c:pt idx="7268">
                  <c:v>12</c:v>
                </c:pt>
                <c:pt idx="7269">
                  <c:v>12</c:v>
                </c:pt>
                <c:pt idx="7270">
                  <c:v>12</c:v>
                </c:pt>
                <c:pt idx="7271">
                  <c:v>12</c:v>
                </c:pt>
                <c:pt idx="7272">
                  <c:v>12</c:v>
                </c:pt>
                <c:pt idx="7273">
                  <c:v>12</c:v>
                </c:pt>
                <c:pt idx="7274">
                  <c:v>12</c:v>
                </c:pt>
                <c:pt idx="7275">
                  <c:v>12</c:v>
                </c:pt>
                <c:pt idx="7276">
                  <c:v>12</c:v>
                </c:pt>
                <c:pt idx="7277">
                  <c:v>12</c:v>
                </c:pt>
                <c:pt idx="7278">
                  <c:v>12</c:v>
                </c:pt>
                <c:pt idx="7279">
                  <c:v>12</c:v>
                </c:pt>
                <c:pt idx="7280">
                  <c:v>12</c:v>
                </c:pt>
                <c:pt idx="7281">
                  <c:v>12</c:v>
                </c:pt>
                <c:pt idx="7282">
                  <c:v>12</c:v>
                </c:pt>
                <c:pt idx="7283">
                  <c:v>12</c:v>
                </c:pt>
                <c:pt idx="7284">
                  <c:v>12</c:v>
                </c:pt>
                <c:pt idx="7285">
                  <c:v>12</c:v>
                </c:pt>
                <c:pt idx="7286">
                  <c:v>12</c:v>
                </c:pt>
                <c:pt idx="7287">
                  <c:v>12</c:v>
                </c:pt>
                <c:pt idx="7288">
                  <c:v>12</c:v>
                </c:pt>
                <c:pt idx="7289">
                  <c:v>12</c:v>
                </c:pt>
                <c:pt idx="7290">
                  <c:v>12</c:v>
                </c:pt>
                <c:pt idx="7291">
                  <c:v>12</c:v>
                </c:pt>
                <c:pt idx="7292">
                  <c:v>12</c:v>
                </c:pt>
                <c:pt idx="7293">
                  <c:v>12</c:v>
                </c:pt>
                <c:pt idx="7294">
                  <c:v>12</c:v>
                </c:pt>
                <c:pt idx="7295">
                  <c:v>12</c:v>
                </c:pt>
                <c:pt idx="7296">
                  <c:v>12</c:v>
                </c:pt>
                <c:pt idx="7297">
                  <c:v>12</c:v>
                </c:pt>
                <c:pt idx="7298">
                  <c:v>12</c:v>
                </c:pt>
                <c:pt idx="7299">
                  <c:v>12</c:v>
                </c:pt>
                <c:pt idx="7300">
                  <c:v>12</c:v>
                </c:pt>
                <c:pt idx="7301">
                  <c:v>12</c:v>
                </c:pt>
                <c:pt idx="7302">
                  <c:v>12</c:v>
                </c:pt>
                <c:pt idx="7303">
                  <c:v>12</c:v>
                </c:pt>
                <c:pt idx="7304">
                  <c:v>12</c:v>
                </c:pt>
                <c:pt idx="7305">
                  <c:v>12</c:v>
                </c:pt>
                <c:pt idx="7306">
                  <c:v>12</c:v>
                </c:pt>
                <c:pt idx="7307">
                  <c:v>12</c:v>
                </c:pt>
                <c:pt idx="7308">
                  <c:v>12</c:v>
                </c:pt>
                <c:pt idx="7309">
                  <c:v>12</c:v>
                </c:pt>
                <c:pt idx="7310">
                  <c:v>12</c:v>
                </c:pt>
                <c:pt idx="7311">
                  <c:v>12</c:v>
                </c:pt>
                <c:pt idx="7312">
                  <c:v>12</c:v>
                </c:pt>
                <c:pt idx="7313">
                  <c:v>12</c:v>
                </c:pt>
                <c:pt idx="7314">
                  <c:v>12</c:v>
                </c:pt>
                <c:pt idx="7315">
                  <c:v>12</c:v>
                </c:pt>
                <c:pt idx="7316">
                  <c:v>12</c:v>
                </c:pt>
                <c:pt idx="7317">
                  <c:v>12</c:v>
                </c:pt>
                <c:pt idx="7318">
                  <c:v>12</c:v>
                </c:pt>
                <c:pt idx="7319">
                  <c:v>12</c:v>
                </c:pt>
                <c:pt idx="7320">
                  <c:v>12</c:v>
                </c:pt>
                <c:pt idx="7321">
                  <c:v>12</c:v>
                </c:pt>
                <c:pt idx="7322">
                  <c:v>12</c:v>
                </c:pt>
                <c:pt idx="7323">
                  <c:v>12</c:v>
                </c:pt>
                <c:pt idx="7324">
                  <c:v>12</c:v>
                </c:pt>
                <c:pt idx="7325">
                  <c:v>12</c:v>
                </c:pt>
                <c:pt idx="7326">
                  <c:v>12</c:v>
                </c:pt>
                <c:pt idx="7327">
                  <c:v>12</c:v>
                </c:pt>
                <c:pt idx="7328">
                  <c:v>12</c:v>
                </c:pt>
                <c:pt idx="7329">
                  <c:v>12</c:v>
                </c:pt>
                <c:pt idx="7330">
                  <c:v>12</c:v>
                </c:pt>
                <c:pt idx="7331">
                  <c:v>12</c:v>
                </c:pt>
                <c:pt idx="7332">
                  <c:v>12</c:v>
                </c:pt>
                <c:pt idx="7333">
                  <c:v>12</c:v>
                </c:pt>
                <c:pt idx="7334">
                  <c:v>12</c:v>
                </c:pt>
                <c:pt idx="7335">
                  <c:v>12</c:v>
                </c:pt>
                <c:pt idx="7336">
                  <c:v>12</c:v>
                </c:pt>
                <c:pt idx="7337">
                  <c:v>12</c:v>
                </c:pt>
                <c:pt idx="7338">
                  <c:v>12</c:v>
                </c:pt>
                <c:pt idx="7339">
                  <c:v>12</c:v>
                </c:pt>
                <c:pt idx="7340">
                  <c:v>12</c:v>
                </c:pt>
                <c:pt idx="7341">
                  <c:v>12</c:v>
                </c:pt>
                <c:pt idx="7342">
                  <c:v>12</c:v>
                </c:pt>
                <c:pt idx="7343">
                  <c:v>12</c:v>
                </c:pt>
                <c:pt idx="7344">
                  <c:v>12</c:v>
                </c:pt>
                <c:pt idx="7345">
                  <c:v>12</c:v>
                </c:pt>
                <c:pt idx="7346">
                  <c:v>12</c:v>
                </c:pt>
                <c:pt idx="7347">
                  <c:v>12</c:v>
                </c:pt>
                <c:pt idx="7348">
                  <c:v>12</c:v>
                </c:pt>
                <c:pt idx="7349">
                  <c:v>12</c:v>
                </c:pt>
                <c:pt idx="7350">
                  <c:v>12</c:v>
                </c:pt>
                <c:pt idx="7351">
                  <c:v>12</c:v>
                </c:pt>
                <c:pt idx="7352">
                  <c:v>12</c:v>
                </c:pt>
                <c:pt idx="7353">
                  <c:v>12</c:v>
                </c:pt>
                <c:pt idx="7354">
                  <c:v>12</c:v>
                </c:pt>
                <c:pt idx="7355">
                  <c:v>12</c:v>
                </c:pt>
                <c:pt idx="7356">
                  <c:v>12</c:v>
                </c:pt>
                <c:pt idx="7357">
                  <c:v>12</c:v>
                </c:pt>
                <c:pt idx="7358">
                  <c:v>12</c:v>
                </c:pt>
                <c:pt idx="7359">
                  <c:v>12</c:v>
                </c:pt>
                <c:pt idx="7360">
                  <c:v>12</c:v>
                </c:pt>
                <c:pt idx="7361">
                  <c:v>12</c:v>
                </c:pt>
                <c:pt idx="7362">
                  <c:v>12</c:v>
                </c:pt>
                <c:pt idx="7363">
                  <c:v>12</c:v>
                </c:pt>
                <c:pt idx="7364">
                  <c:v>12</c:v>
                </c:pt>
                <c:pt idx="7365">
                  <c:v>12</c:v>
                </c:pt>
                <c:pt idx="7366">
                  <c:v>12</c:v>
                </c:pt>
                <c:pt idx="7367">
                  <c:v>12</c:v>
                </c:pt>
                <c:pt idx="7368">
                  <c:v>12</c:v>
                </c:pt>
                <c:pt idx="7369">
                  <c:v>12</c:v>
                </c:pt>
                <c:pt idx="7370">
                  <c:v>12</c:v>
                </c:pt>
                <c:pt idx="7371">
                  <c:v>12</c:v>
                </c:pt>
                <c:pt idx="7372">
                  <c:v>12</c:v>
                </c:pt>
                <c:pt idx="7373">
                  <c:v>12</c:v>
                </c:pt>
                <c:pt idx="7374">
                  <c:v>12</c:v>
                </c:pt>
                <c:pt idx="7375">
                  <c:v>12</c:v>
                </c:pt>
                <c:pt idx="7376">
                  <c:v>12</c:v>
                </c:pt>
                <c:pt idx="7377">
                  <c:v>12</c:v>
                </c:pt>
                <c:pt idx="7378">
                  <c:v>12</c:v>
                </c:pt>
                <c:pt idx="7379">
                  <c:v>12</c:v>
                </c:pt>
                <c:pt idx="7380">
                  <c:v>12</c:v>
                </c:pt>
                <c:pt idx="7381">
                  <c:v>12</c:v>
                </c:pt>
                <c:pt idx="7382">
                  <c:v>12</c:v>
                </c:pt>
                <c:pt idx="7383">
                  <c:v>12</c:v>
                </c:pt>
                <c:pt idx="7384">
                  <c:v>12</c:v>
                </c:pt>
                <c:pt idx="7385">
                  <c:v>12</c:v>
                </c:pt>
                <c:pt idx="7386">
                  <c:v>12</c:v>
                </c:pt>
                <c:pt idx="7387">
                  <c:v>12</c:v>
                </c:pt>
                <c:pt idx="7388">
                  <c:v>12</c:v>
                </c:pt>
                <c:pt idx="7389">
                  <c:v>12</c:v>
                </c:pt>
                <c:pt idx="7390">
                  <c:v>12</c:v>
                </c:pt>
                <c:pt idx="7391">
                  <c:v>12</c:v>
                </c:pt>
                <c:pt idx="7392">
                  <c:v>12</c:v>
                </c:pt>
                <c:pt idx="7393">
                  <c:v>12</c:v>
                </c:pt>
                <c:pt idx="7394">
                  <c:v>12</c:v>
                </c:pt>
                <c:pt idx="7395">
                  <c:v>12</c:v>
                </c:pt>
                <c:pt idx="7396">
                  <c:v>12</c:v>
                </c:pt>
                <c:pt idx="7397">
                  <c:v>12</c:v>
                </c:pt>
                <c:pt idx="7398">
                  <c:v>12</c:v>
                </c:pt>
                <c:pt idx="7399">
                  <c:v>12</c:v>
                </c:pt>
                <c:pt idx="7400">
                  <c:v>12</c:v>
                </c:pt>
                <c:pt idx="7401">
                  <c:v>12</c:v>
                </c:pt>
                <c:pt idx="7402">
                  <c:v>12</c:v>
                </c:pt>
                <c:pt idx="7403">
                  <c:v>12</c:v>
                </c:pt>
                <c:pt idx="7404">
                  <c:v>12</c:v>
                </c:pt>
                <c:pt idx="7405">
                  <c:v>12</c:v>
                </c:pt>
                <c:pt idx="7406">
                  <c:v>12</c:v>
                </c:pt>
                <c:pt idx="7407">
                  <c:v>12</c:v>
                </c:pt>
                <c:pt idx="7408">
                  <c:v>12</c:v>
                </c:pt>
                <c:pt idx="7409">
                  <c:v>12</c:v>
                </c:pt>
                <c:pt idx="7410">
                  <c:v>12</c:v>
                </c:pt>
                <c:pt idx="7411">
                  <c:v>12</c:v>
                </c:pt>
                <c:pt idx="7412">
                  <c:v>12</c:v>
                </c:pt>
                <c:pt idx="7413">
                  <c:v>12</c:v>
                </c:pt>
                <c:pt idx="7414">
                  <c:v>12</c:v>
                </c:pt>
                <c:pt idx="7415">
                  <c:v>12</c:v>
                </c:pt>
                <c:pt idx="7416">
                  <c:v>12</c:v>
                </c:pt>
                <c:pt idx="7417">
                  <c:v>12</c:v>
                </c:pt>
                <c:pt idx="7418">
                  <c:v>12</c:v>
                </c:pt>
                <c:pt idx="7419">
                  <c:v>12</c:v>
                </c:pt>
                <c:pt idx="7420">
                  <c:v>12</c:v>
                </c:pt>
                <c:pt idx="7421">
                  <c:v>12</c:v>
                </c:pt>
                <c:pt idx="7422">
                  <c:v>12</c:v>
                </c:pt>
                <c:pt idx="7423">
                  <c:v>12</c:v>
                </c:pt>
                <c:pt idx="7424">
                  <c:v>12</c:v>
                </c:pt>
                <c:pt idx="7425">
                  <c:v>12</c:v>
                </c:pt>
                <c:pt idx="7426">
                  <c:v>12</c:v>
                </c:pt>
                <c:pt idx="7427">
                  <c:v>12</c:v>
                </c:pt>
                <c:pt idx="7428">
                  <c:v>12</c:v>
                </c:pt>
                <c:pt idx="7429">
                  <c:v>12</c:v>
                </c:pt>
                <c:pt idx="7430">
                  <c:v>12</c:v>
                </c:pt>
                <c:pt idx="7431">
                  <c:v>12</c:v>
                </c:pt>
                <c:pt idx="7432">
                  <c:v>12</c:v>
                </c:pt>
                <c:pt idx="7433">
                  <c:v>12</c:v>
                </c:pt>
                <c:pt idx="7434">
                  <c:v>12</c:v>
                </c:pt>
                <c:pt idx="7435">
                  <c:v>12</c:v>
                </c:pt>
                <c:pt idx="7436">
                  <c:v>12</c:v>
                </c:pt>
                <c:pt idx="7437">
                  <c:v>12</c:v>
                </c:pt>
                <c:pt idx="7438">
                  <c:v>12</c:v>
                </c:pt>
                <c:pt idx="7439">
                  <c:v>12</c:v>
                </c:pt>
                <c:pt idx="7440">
                  <c:v>12</c:v>
                </c:pt>
                <c:pt idx="7441">
                  <c:v>12</c:v>
                </c:pt>
                <c:pt idx="7442">
                  <c:v>12</c:v>
                </c:pt>
                <c:pt idx="7443">
                  <c:v>12</c:v>
                </c:pt>
                <c:pt idx="7444">
                  <c:v>12</c:v>
                </c:pt>
                <c:pt idx="7445">
                  <c:v>12</c:v>
                </c:pt>
                <c:pt idx="7446">
                  <c:v>12</c:v>
                </c:pt>
                <c:pt idx="7447">
                  <c:v>12</c:v>
                </c:pt>
                <c:pt idx="7448">
                  <c:v>12</c:v>
                </c:pt>
                <c:pt idx="7449">
                  <c:v>12</c:v>
                </c:pt>
                <c:pt idx="7450">
                  <c:v>12</c:v>
                </c:pt>
                <c:pt idx="7451">
                  <c:v>12</c:v>
                </c:pt>
                <c:pt idx="7452">
                  <c:v>12</c:v>
                </c:pt>
                <c:pt idx="7453">
                  <c:v>12</c:v>
                </c:pt>
                <c:pt idx="7454">
                  <c:v>12</c:v>
                </c:pt>
                <c:pt idx="7455">
                  <c:v>12</c:v>
                </c:pt>
                <c:pt idx="7456">
                  <c:v>12</c:v>
                </c:pt>
                <c:pt idx="7457">
                  <c:v>12</c:v>
                </c:pt>
                <c:pt idx="7458">
                  <c:v>12</c:v>
                </c:pt>
                <c:pt idx="7459">
                  <c:v>12</c:v>
                </c:pt>
                <c:pt idx="7460">
                  <c:v>12</c:v>
                </c:pt>
                <c:pt idx="7461">
                  <c:v>12</c:v>
                </c:pt>
                <c:pt idx="7462">
                  <c:v>12</c:v>
                </c:pt>
                <c:pt idx="7463">
                  <c:v>12</c:v>
                </c:pt>
                <c:pt idx="7464">
                  <c:v>12</c:v>
                </c:pt>
                <c:pt idx="7465">
                  <c:v>12</c:v>
                </c:pt>
                <c:pt idx="7466">
                  <c:v>12</c:v>
                </c:pt>
                <c:pt idx="7467">
                  <c:v>12</c:v>
                </c:pt>
                <c:pt idx="7468">
                  <c:v>12</c:v>
                </c:pt>
                <c:pt idx="7469">
                  <c:v>12</c:v>
                </c:pt>
                <c:pt idx="7470">
                  <c:v>12</c:v>
                </c:pt>
                <c:pt idx="7471">
                  <c:v>12</c:v>
                </c:pt>
                <c:pt idx="7472">
                  <c:v>12</c:v>
                </c:pt>
                <c:pt idx="7473">
                  <c:v>12</c:v>
                </c:pt>
                <c:pt idx="7474">
                  <c:v>12</c:v>
                </c:pt>
                <c:pt idx="7475">
                  <c:v>12</c:v>
                </c:pt>
                <c:pt idx="7476">
                  <c:v>12</c:v>
                </c:pt>
                <c:pt idx="7477">
                  <c:v>12</c:v>
                </c:pt>
                <c:pt idx="7478">
                  <c:v>12</c:v>
                </c:pt>
                <c:pt idx="7479">
                  <c:v>12</c:v>
                </c:pt>
                <c:pt idx="7480">
                  <c:v>12</c:v>
                </c:pt>
                <c:pt idx="7481">
                  <c:v>12</c:v>
                </c:pt>
                <c:pt idx="7482">
                  <c:v>12</c:v>
                </c:pt>
                <c:pt idx="7483">
                  <c:v>12</c:v>
                </c:pt>
                <c:pt idx="7484">
                  <c:v>12</c:v>
                </c:pt>
                <c:pt idx="7485">
                  <c:v>12</c:v>
                </c:pt>
                <c:pt idx="7486">
                  <c:v>12</c:v>
                </c:pt>
                <c:pt idx="7487">
                  <c:v>12</c:v>
                </c:pt>
                <c:pt idx="7488">
                  <c:v>12</c:v>
                </c:pt>
                <c:pt idx="7489">
                  <c:v>12</c:v>
                </c:pt>
                <c:pt idx="7490">
                  <c:v>12</c:v>
                </c:pt>
                <c:pt idx="7491">
                  <c:v>12</c:v>
                </c:pt>
                <c:pt idx="7492">
                  <c:v>12</c:v>
                </c:pt>
                <c:pt idx="7493">
                  <c:v>12</c:v>
                </c:pt>
                <c:pt idx="7494">
                  <c:v>12</c:v>
                </c:pt>
                <c:pt idx="7495">
                  <c:v>12</c:v>
                </c:pt>
                <c:pt idx="7496">
                  <c:v>12</c:v>
                </c:pt>
                <c:pt idx="7497">
                  <c:v>12</c:v>
                </c:pt>
                <c:pt idx="7498">
                  <c:v>12</c:v>
                </c:pt>
                <c:pt idx="7499">
                  <c:v>12</c:v>
                </c:pt>
                <c:pt idx="7500">
                  <c:v>12</c:v>
                </c:pt>
                <c:pt idx="7501">
                  <c:v>12</c:v>
                </c:pt>
                <c:pt idx="7502">
                  <c:v>12</c:v>
                </c:pt>
                <c:pt idx="7503">
                  <c:v>12</c:v>
                </c:pt>
                <c:pt idx="7504">
                  <c:v>12</c:v>
                </c:pt>
                <c:pt idx="7505">
                  <c:v>12</c:v>
                </c:pt>
                <c:pt idx="7506">
                  <c:v>12</c:v>
                </c:pt>
                <c:pt idx="7507">
                  <c:v>12</c:v>
                </c:pt>
                <c:pt idx="7508">
                  <c:v>12</c:v>
                </c:pt>
                <c:pt idx="7509">
                  <c:v>12</c:v>
                </c:pt>
                <c:pt idx="7510">
                  <c:v>12</c:v>
                </c:pt>
                <c:pt idx="7511">
                  <c:v>12</c:v>
                </c:pt>
                <c:pt idx="7512">
                  <c:v>12</c:v>
                </c:pt>
                <c:pt idx="7513">
                  <c:v>12</c:v>
                </c:pt>
                <c:pt idx="7514">
                  <c:v>12</c:v>
                </c:pt>
                <c:pt idx="7515">
                  <c:v>12</c:v>
                </c:pt>
                <c:pt idx="7516">
                  <c:v>12</c:v>
                </c:pt>
                <c:pt idx="7517">
                  <c:v>12</c:v>
                </c:pt>
                <c:pt idx="7518">
                  <c:v>12</c:v>
                </c:pt>
                <c:pt idx="7519">
                  <c:v>12</c:v>
                </c:pt>
                <c:pt idx="7520">
                  <c:v>12</c:v>
                </c:pt>
                <c:pt idx="7521">
                  <c:v>12</c:v>
                </c:pt>
                <c:pt idx="7522">
                  <c:v>12</c:v>
                </c:pt>
                <c:pt idx="7523">
                  <c:v>12</c:v>
                </c:pt>
                <c:pt idx="7524">
                  <c:v>12</c:v>
                </c:pt>
                <c:pt idx="7525">
                  <c:v>12</c:v>
                </c:pt>
                <c:pt idx="7526">
                  <c:v>12</c:v>
                </c:pt>
                <c:pt idx="7527">
                  <c:v>12</c:v>
                </c:pt>
                <c:pt idx="7528">
                  <c:v>12</c:v>
                </c:pt>
                <c:pt idx="7529">
                  <c:v>12</c:v>
                </c:pt>
                <c:pt idx="7530">
                  <c:v>12</c:v>
                </c:pt>
                <c:pt idx="7531">
                  <c:v>12</c:v>
                </c:pt>
                <c:pt idx="7532">
                  <c:v>12</c:v>
                </c:pt>
                <c:pt idx="7533">
                  <c:v>12</c:v>
                </c:pt>
                <c:pt idx="7534">
                  <c:v>12</c:v>
                </c:pt>
                <c:pt idx="7535">
                  <c:v>12</c:v>
                </c:pt>
                <c:pt idx="7536">
                  <c:v>12</c:v>
                </c:pt>
                <c:pt idx="7537">
                  <c:v>12</c:v>
                </c:pt>
                <c:pt idx="7538">
                  <c:v>12</c:v>
                </c:pt>
                <c:pt idx="7539">
                  <c:v>12</c:v>
                </c:pt>
                <c:pt idx="7540">
                  <c:v>12</c:v>
                </c:pt>
                <c:pt idx="7541">
                  <c:v>12</c:v>
                </c:pt>
                <c:pt idx="7542">
                  <c:v>12</c:v>
                </c:pt>
                <c:pt idx="7543">
                  <c:v>12</c:v>
                </c:pt>
                <c:pt idx="7544">
                  <c:v>12</c:v>
                </c:pt>
                <c:pt idx="7545">
                  <c:v>12</c:v>
                </c:pt>
                <c:pt idx="7546">
                  <c:v>12</c:v>
                </c:pt>
                <c:pt idx="7547">
                  <c:v>12</c:v>
                </c:pt>
                <c:pt idx="7548">
                  <c:v>12</c:v>
                </c:pt>
                <c:pt idx="7549">
                  <c:v>12</c:v>
                </c:pt>
                <c:pt idx="7550">
                  <c:v>12</c:v>
                </c:pt>
                <c:pt idx="7551">
                  <c:v>12</c:v>
                </c:pt>
                <c:pt idx="7552">
                  <c:v>12</c:v>
                </c:pt>
                <c:pt idx="7553">
                  <c:v>12</c:v>
                </c:pt>
                <c:pt idx="7554">
                  <c:v>12</c:v>
                </c:pt>
                <c:pt idx="7555">
                  <c:v>12</c:v>
                </c:pt>
                <c:pt idx="7556">
                  <c:v>12</c:v>
                </c:pt>
                <c:pt idx="7557">
                  <c:v>12</c:v>
                </c:pt>
                <c:pt idx="7558">
                  <c:v>12</c:v>
                </c:pt>
                <c:pt idx="7559">
                  <c:v>12</c:v>
                </c:pt>
                <c:pt idx="7560">
                  <c:v>12</c:v>
                </c:pt>
                <c:pt idx="7561">
                  <c:v>12</c:v>
                </c:pt>
                <c:pt idx="7562">
                  <c:v>12</c:v>
                </c:pt>
                <c:pt idx="7563">
                  <c:v>12</c:v>
                </c:pt>
                <c:pt idx="7564">
                  <c:v>12</c:v>
                </c:pt>
                <c:pt idx="7565">
                  <c:v>12</c:v>
                </c:pt>
                <c:pt idx="7566">
                  <c:v>12</c:v>
                </c:pt>
                <c:pt idx="7567">
                  <c:v>12</c:v>
                </c:pt>
                <c:pt idx="7568">
                  <c:v>12</c:v>
                </c:pt>
                <c:pt idx="7569">
                  <c:v>12</c:v>
                </c:pt>
                <c:pt idx="7570">
                  <c:v>12</c:v>
                </c:pt>
                <c:pt idx="7571">
                  <c:v>12</c:v>
                </c:pt>
                <c:pt idx="7572">
                  <c:v>12</c:v>
                </c:pt>
                <c:pt idx="7573">
                  <c:v>12</c:v>
                </c:pt>
                <c:pt idx="7574">
                  <c:v>12</c:v>
                </c:pt>
                <c:pt idx="7575">
                  <c:v>12</c:v>
                </c:pt>
                <c:pt idx="7576">
                  <c:v>12</c:v>
                </c:pt>
                <c:pt idx="7577">
                  <c:v>12</c:v>
                </c:pt>
                <c:pt idx="7578">
                  <c:v>12</c:v>
                </c:pt>
                <c:pt idx="7579">
                  <c:v>12</c:v>
                </c:pt>
                <c:pt idx="7580">
                  <c:v>12</c:v>
                </c:pt>
                <c:pt idx="7581">
                  <c:v>12</c:v>
                </c:pt>
                <c:pt idx="7582">
                  <c:v>12</c:v>
                </c:pt>
                <c:pt idx="7583">
                  <c:v>12</c:v>
                </c:pt>
                <c:pt idx="7584">
                  <c:v>12</c:v>
                </c:pt>
                <c:pt idx="7585">
                  <c:v>12</c:v>
                </c:pt>
                <c:pt idx="7586">
                  <c:v>12</c:v>
                </c:pt>
                <c:pt idx="7587">
                  <c:v>12</c:v>
                </c:pt>
                <c:pt idx="7588">
                  <c:v>12</c:v>
                </c:pt>
                <c:pt idx="7589">
                  <c:v>12</c:v>
                </c:pt>
                <c:pt idx="7590">
                  <c:v>12</c:v>
                </c:pt>
                <c:pt idx="7591">
                  <c:v>12</c:v>
                </c:pt>
                <c:pt idx="7592">
                  <c:v>12</c:v>
                </c:pt>
                <c:pt idx="7593">
                  <c:v>12</c:v>
                </c:pt>
                <c:pt idx="7594">
                  <c:v>12</c:v>
                </c:pt>
                <c:pt idx="7595">
                  <c:v>12</c:v>
                </c:pt>
                <c:pt idx="7596">
                  <c:v>12</c:v>
                </c:pt>
                <c:pt idx="7597">
                  <c:v>12</c:v>
                </c:pt>
                <c:pt idx="7598">
                  <c:v>12</c:v>
                </c:pt>
                <c:pt idx="7599">
                  <c:v>12</c:v>
                </c:pt>
                <c:pt idx="7600">
                  <c:v>12</c:v>
                </c:pt>
                <c:pt idx="7601">
                  <c:v>12</c:v>
                </c:pt>
                <c:pt idx="7602">
                  <c:v>12</c:v>
                </c:pt>
                <c:pt idx="7603">
                  <c:v>12</c:v>
                </c:pt>
                <c:pt idx="7604">
                  <c:v>12</c:v>
                </c:pt>
                <c:pt idx="7605">
                  <c:v>12</c:v>
                </c:pt>
                <c:pt idx="7606">
                  <c:v>12</c:v>
                </c:pt>
                <c:pt idx="7607">
                  <c:v>12</c:v>
                </c:pt>
                <c:pt idx="7608">
                  <c:v>12</c:v>
                </c:pt>
                <c:pt idx="7609">
                  <c:v>12</c:v>
                </c:pt>
                <c:pt idx="7610">
                  <c:v>12</c:v>
                </c:pt>
                <c:pt idx="7611">
                  <c:v>12</c:v>
                </c:pt>
                <c:pt idx="7612">
                  <c:v>12</c:v>
                </c:pt>
                <c:pt idx="7613">
                  <c:v>12</c:v>
                </c:pt>
                <c:pt idx="7614">
                  <c:v>12</c:v>
                </c:pt>
                <c:pt idx="7615">
                  <c:v>12</c:v>
                </c:pt>
                <c:pt idx="7616">
                  <c:v>12</c:v>
                </c:pt>
                <c:pt idx="7617">
                  <c:v>12</c:v>
                </c:pt>
                <c:pt idx="7618">
                  <c:v>12</c:v>
                </c:pt>
                <c:pt idx="7619">
                  <c:v>12</c:v>
                </c:pt>
                <c:pt idx="7620">
                  <c:v>12</c:v>
                </c:pt>
                <c:pt idx="7621">
                  <c:v>12</c:v>
                </c:pt>
                <c:pt idx="7622">
                  <c:v>12</c:v>
                </c:pt>
                <c:pt idx="7623">
                  <c:v>12</c:v>
                </c:pt>
                <c:pt idx="7624">
                  <c:v>12</c:v>
                </c:pt>
                <c:pt idx="7625">
                  <c:v>12</c:v>
                </c:pt>
                <c:pt idx="7626">
                  <c:v>12</c:v>
                </c:pt>
                <c:pt idx="7627">
                  <c:v>12</c:v>
                </c:pt>
                <c:pt idx="7628">
                  <c:v>12</c:v>
                </c:pt>
                <c:pt idx="7629">
                  <c:v>12</c:v>
                </c:pt>
                <c:pt idx="7630">
                  <c:v>12</c:v>
                </c:pt>
                <c:pt idx="7631">
                  <c:v>12</c:v>
                </c:pt>
                <c:pt idx="7632">
                  <c:v>12</c:v>
                </c:pt>
                <c:pt idx="7633">
                  <c:v>12</c:v>
                </c:pt>
                <c:pt idx="7634">
                  <c:v>12</c:v>
                </c:pt>
                <c:pt idx="7635">
                  <c:v>12</c:v>
                </c:pt>
                <c:pt idx="7636">
                  <c:v>12</c:v>
                </c:pt>
                <c:pt idx="7637">
                  <c:v>12</c:v>
                </c:pt>
                <c:pt idx="7638">
                  <c:v>12</c:v>
                </c:pt>
                <c:pt idx="7639">
                  <c:v>12</c:v>
                </c:pt>
                <c:pt idx="7640">
                  <c:v>12</c:v>
                </c:pt>
                <c:pt idx="7641">
                  <c:v>12</c:v>
                </c:pt>
                <c:pt idx="7642">
                  <c:v>12</c:v>
                </c:pt>
                <c:pt idx="7643">
                  <c:v>12</c:v>
                </c:pt>
                <c:pt idx="7644">
                  <c:v>12</c:v>
                </c:pt>
                <c:pt idx="7645">
                  <c:v>12</c:v>
                </c:pt>
                <c:pt idx="7646">
                  <c:v>12</c:v>
                </c:pt>
                <c:pt idx="7647">
                  <c:v>12</c:v>
                </c:pt>
                <c:pt idx="7648">
                  <c:v>12</c:v>
                </c:pt>
                <c:pt idx="7649">
                  <c:v>12</c:v>
                </c:pt>
                <c:pt idx="7650">
                  <c:v>12</c:v>
                </c:pt>
                <c:pt idx="7651">
                  <c:v>12</c:v>
                </c:pt>
                <c:pt idx="7652">
                  <c:v>12</c:v>
                </c:pt>
                <c:pt idx="7653">
                  <c:v>12</c:v>
                </c:pt>
                <c:pt idx="7654">
                  <c:v>12</c:v>
                </c:pt>
                <c:pt idx="7655">
                  <c:v>12</c:v>
                </c:pt>
                <c:pt idx="7656">
                  <c:v>12</c:v>
                </c:pt>
                <c:pt idx="7657">
                  <c:v>12</c:v>
                </c:pt>
                <c:pt idx="7658">
                  <c:v>12</c:v>
                </c:pt>
                <c:pt idx="7659">
                  <c:v>12</c:v>
                </c:pt>
                <c:pt idx="7660">
                  <c:v>12</c:v>
                </c:pt>
                <c:pt idx="7661">
                  <c:v>12</c:v>
                </c:pt>
                <c:pt idx="7662">
                  <c:v>12</c:v>
                </c:pt>
                <c:pt idx="7663">
                  <c:v>12</c:v>
                </c:pt>
                <c:pt idx="7664">
                  <c:v>12</c:v>
                </c:pt>
                <c:pt idx="7665">
                  <c:v>12</c:v>
                </c:pt>
                <c:pt idx="7666">
                  <c:v>12</c:v>
                </c:pt>
                <c:pt idx="7667">
                  <c:v>12</c:v>
                </c:pt>
                <c:pt idx="7668">
                  <c:v>12</c:v>
                </c:pt>
                <c:pt idx="7669">
                  <c:v>12</c:v>
                </c:pt>
                <c:pt idx="7670">
                  <c:v>12</c:v>
                </c:pt>
                <c:pt idx="7671">
                  <c:v>12</c:v>
                </c:pt>
                <c:pt idx="7672">
                  <c:v>12</c:v>
                </c:pt>
                <c:pt idx="7673">
                  <c:v>12</c:v>
                </c:pt>
                <c:pt idx="7674">
                  <c:v>12</c:v>
                </c:pt>
                <c:pt idx="7675">
                  <c:v>12</c:v>
                </c:pt>
                <c:pt idx="7676">
                  <c:v>12</c:v>
                </c:pt>
                <c:pt idx="7677">
                  <c:v>12</c:v>
                </c:pt>
                <c:pt idx="7678">
                  <c:v>12</c:v>
                </c:pt>
                <c:pt idx="7679">
                  <c:v>12</c:v>
                </c:pt>
                <c:pt idx="7680">
                  <c:v>12</c:v>
                </c:pt>
                <c:pt idx="7681">
                  <c:v>12</c:v>
                </c:pt>
                <c:pt idx="7682">
                  <c:v>12</c:v>
                </c:pt>
                <c:pt idx="7683">
                  <c:v>12</c:v>
                </c:pt>
                <c:pt idx="7684">
                  <c:v>12</c:v>
                </c:pt>
                <c:pt idx="7685">
                  <c:v>12</c:v>
                </c:pt>
                <c:pt idx="7686">
                  <c:v>12</c:v>
                </c:pt>
                <c:pt idx="7687">
                  <c:v>12</c:v>
                </c:pt>
                <c:pt idx="7688">
                  <c:v>12</c:v>
                </c:pt>
                <c:pt idx="7689">
                  <c:v>12</c:v>
                </c:pt>
                <c:pt idx="7690">
                  <c:v>12</c:v>
                </c:pt>
                <c:pt idx="7691">
                  <c:v>12</c:v>
                </c:pt>
                <c:pt idx="7692">
                  <c:v>12</c:v>
                </c:pt>
                <c:pt idx="7693">
                  <c:v>12</c:v>
                </c:pt>
                <c:pt idx="7694">
                  <c:v>12</c:v>
                </c:pt>
                <c:pt idx="7695">
                  <c:v>12</c:v>
                </c:pt>
                <c:pt idx="7696">
                  <c:v>12</c:v>
                </c:pt>
                <c:pt idx="7697">
                  <c:v>12</c:v>
                </c:pt>
                <c:pt idx="7698">
                  <c:v>12</c:v>
                </c:pt>
                <c:pt idx="7699">
                  <c:v>12</c:v>
                </c:pt>
                <c:pt idx="7700">
                  <c:v>12</c:v>
                </c:pt>
                <c:pt idx="7701">
                  <c:v>12</c:v>
                </c:pt>
                <c:pt idx="7702">
                  <c:v>12</c:v>
                </c:pt>
                <c:pt idx="7703">
                  <c:v>12</c:v>
                </c:pt>
                <c:pt idx="7704">
                  <c:v>12</c:v>
                </c:pt>
                <c:pt idx="7705">
                  <c:v>12</c:v>
                </c:pt>
                <c:pt idx="7706">
                  <c:v>12</c:v>
                </c:pt>
                <c:pt idx="7707">
                  <c:v>12</c:v>
                </c:pt>
                <c:pt idx="7708">
                  <c:v>12</c:v>
                </c:pt>
                <c:pt idx="7709">
                  <c:v>12</c:v>
                </c:pt>
                <c:pt idx="7710">
                  <c:v>12</c:v>
                </c:pt>
                <c:pt idx="7711">
                  <c:v>12</c:v>
                </c:pt>
                <c:pt idx="7712">
                  <c:v>12</c:v>
                </c:pt>
                <c:pt idx="7713">
                  <c:v>12</c:v>
                </c:pt>
                <c:pt idx="7714">
                  <c:v>12</c:v>
                </c:pt>
                <c:pt idx="7715">
                  <c:v>12</c:v>
                </c:pt>
                <c:pt idx="7716">
                  <c:v>12</c:v>
                </c:pt>
                <c:pt idx="7717">
                  <c:v>12</c:v>
                </c:pt>
                <c:pt idx="7718">
                  <c:v>12</c:v>
                </c:pt>
                <c:pt idx="7719">
                  <c:v>12</c:v>
                </c:pt>
                <c:pt idx="7720">
                  <c:v>12</c:v>
                </c:pt>
                <c:pt idx="7721">
                  <c:v>12</c:v>
                </c:pt>
                <c:pt idx="7722">
                  <c:v>12</c:v>
                </c:pt>
                <c:pt idx="7723">
                  <c:v>12</c:v>
                </c:pt>
                <c:pt idx="7724">
                  <c:v>12</c:v>
                </c:pt>
                <c:pt idx="7725">
                  <c:v>12</c:v>
                </c:pt>
                <c:pt idx="7726">
                  <c:v>12</c:v>
                </c:pt>
                <c:pt idx="7727">
                  <c:v>12</c:v>
                </c:pt>
                <c:pt idx="7728">
                  <c:v>12</c:v>
                </c:pt>
                <c:pt idx="7729">
                  <c:v>12</c:v>
                </c:pt>
                <c:pt idx="7730">
                  <c:v>12</c:v>
                </c:pt>
                <c:pt idx="7731">
                  <c:v>12</c:v>
                </c:pt>
                <c:pt idx="7732">
                  <c:v>12</c:v>
                </c:pt>
                <c:pt idx="7733">
                  <c:v>12</c:v>
                </c:pt>
                <c:pt idx="7734">
                  <c:v>12</c:v>
                </c:pt>
                <c:pt idx="7735">
                  <c:v>12</c:v>
                </c:pt>
                <c:pt idx="7736">
                  <c:v>12</c:v>
                </c:pt>
                <c:pt idx="7737">
                  <c:v>12</c:v>
                </c:pt>
                <c:pt idx="7738">
                  <c:v>12</c:v>
                </c:pt>
                <c:pt idx="7739">
                  <c:v>12</c:v>
                </c:pt>
                <c:pt idx="7740">
                  <c:v>12</c:v>
                </c:pt>
                <c:pt idx="7741">
                  <c:v>12</c:v>
                </c:pt>
                <c:pt idx="7742">
                  <c:v>12</c:v>
                </c:pt>
                <c:pt idx="7743">
                  <c:v>12</c:v>
                </c:pt>
                <c:pt idx="7744">
                  <c:v>12</c:v>
                </c:pt>
                <c:pt idx="7745">
                  <c:v>12</c:v>
                </c:pt>
                <c:pt idx="7746">
                  <c:v>12</c:v>
                </c:pt>
                <c:pt idx="7747">
                  <c:v>12</c:v>
                </c:pt>
                <c:pt idx="7748">
                  <c:v>12</c:v>
                </c:pt>
                <c:pt idx="7749">
                  <c:v>12</c:v>
                </c:pt>
                <c:pt idx="7750">
                  <c:v>12</c:v>
                </c:pt>
                <c:pt idx="7751">
                  <c:v>12</c:v>
                </c:pt>
                <c:pt idx="7752">
                  <c:v>12</c:v>
                </c:pt>
                <c:pt idx="7753">
                  <c:v>12</c:v>
                </c:pt>
                <c:pt idx="7754">
                  <c:v>12</c:v>
                </c:pt>
                <c:pt idx="7755">
                  <c:v>12</c:v>
                </c:pt>
                <c:pt idx="7756">
                  <c:v>12</c:v>
                </c:pt>
                <c:pt idx="7757">
                  <c:v>12</c:v>
                </c:pt>
                <c:pt idx="7758">
                  <c:v>12</c:v>
                </c:pt>
                <c:pt idx="7759">
                  <c:v>12</c:v>
                </c:pt>
                <c:pt idx="7760">
                  <c:v>12</c:v>
                </c:pt>
                <c:pt idx="7761">
                  <c:v>12</c:v>
                </c:pt>
                <c:pt idx="7762">
                  <c:v>12</c:v>
                </c:pt>
                <c:pt idx="7763">
                  <c:v>12</c:v>
                </c:pt>
                <c:pt idx="7764">
                  <c:v>12</c:v>
                </c:pt>
                <c:pt idx="7765">
                  <c:v>12</c:v>
                </c:pt>
                <c:pt idx="7766">
                  <c:v>12</c:v>
                </c:pt>
                <c:pt idx="7767">
                  <c:v>12</c:v>
                </c:pt>
                <c:pt idx="7768">
                  <c:v>12</c:v>
                </c:pt>
                <c:pt idx="7769">
                  <c:v>12</c:v>
                </c:pt>
                <c:pt idx="7770">
                  <c:v>12</c:v>
                </c:pt>
                <c:pt idx="7771">
                  <c:v>12</c:v>
                </c:pt>
                <c:pt idx="7772">
                  <c:v>12</c:v>
                </c:pt>
                <c:pt idx="7773">
                  <c:v>12</c:v>
                </c:pt>
                <c:pt idx="7774">
                  <c:v>12</c:v>
                </c:pt>
                <c:pt idx="7775">
                  <c:v>12</c:v>
                </c:pt>
                <c:pt idx="7776">
                  <c:v>12</c:v>
                </c:pt>
                <c:pt idx="7777">
                  <c:v>12</c:v>
                </c:pt>
                <c:pt idx="7778">
                  <c:v>12</c:v>
                </c:pt>
                <c:pt idx="7779">
                  <c:v>12</c:v>
                </c:pt>
                <c:pt idx="7780">
                  <c:v>12</c:v>
                </c:pt>
                <c:pt idx="7781">
                  <c:v>12</c:v>
                </c:pt>
                <c:pt idx="7782">
                  <c:v>12</c:v>
                </c:pt>
                <c:pt idx="7783">
                  <c:v>12</c:v>
                </c:pt>
                <c:pt idx="7784">
                  <c:v>12</c:v>
                </c:pt>
                <c:pt idx="7785">
                  <c:v>12</c:v>
                </c:pt>
                <c:pt idx="7786">
                  <c:v>12</c:v>
                </c:pt>
                <c:pt idx="7787">
                  <c:v>12</c:v>
                </c:pt>
                <c:pt idx="7788">
                  <c:v>12</c:v>
                </c:pt>
                <c:pt idx="7789">
                  <c:v>12</c:v>
                </c:pt>
                <c:pt idx="7790">
                  <c:v>12</c:v>
                </c:pt>
                <c:pt idx="7791">
                  <c:v>12</c:v>
                </c:pt>
                <c:pt idx="7792">
                  <c:v>12</c:v>
                </c:pt>
                <c:pt idx="7793">
                  <c:v>12</c:v>
                </c:pt>
                <c:pt idx="7794">
                  <c:v>12</c:v>
                </c:pt>
                <c:pt idx="7795">
                  <c:v>12</c:v>
                </c:pt>
                <c:pt idx="7796">
                  <c:v>12</c:v>
                </c:pt>
                <c:pt idx="7797">
                  <c:v>12</c:v>
                </c:pt>
                <c:pt idx="7798">
                  <c:v>12</c:v>
                </c:pt>
                <c:pt idx="7799">
                  <c:v>12</c:v>
                </c:pt>
                <c:pt idx="7800">
                  <c:v>12</c:v>
                </c:pt>
                <c:pt idx="7801">
                  <c:v>12</c:v>
                </c:pt>
                <c:pt idx="7802">
                  <c:v>12</c:v>
                </c:pt>
                <c:pt idx="7803">
                  <c:v>12</c:v>
                </c:pt>
                <c:pt idx="7804">
                  <c:v>12</c:v>
                </c:pt>
                <c:pt idx="7805">
                  <c:v>12</c:v>
                </c:pt>
                <c:pt idx="7806">
                  <c:v>12</c:v>
                </c:pt>
                <c:pt idx="7807">
                  <c:v>12</c:v>
                </c:pt>
                <c:pt idx="7808">
                  <c:v>12</c:v>
                </c:pt>
                <c:pt idx="7809">
                  <c:v>12</c:v>
                </c:pt>
                <c:pt idx="7810">
                  <c:v>12</c:v>
                </c:pt>
                <c:pt idx="7811">
                  <c:v>12</c:v>
                </c:pt>
                <c:pt idx="7812">
                  <c:v>12</c:v>
                </c:pt>
                <c:pt idx="7813">
                  <c:v>12</c:v>
                </c:pt>
                <c:pt idx="7814">
                  <c:v>12</c:v>
                </c:pt>
                <c:pt idx="7815">
                  <c:v>12</c:v>
                </c:pt>
                <c:pt idx="7816">
                  <c:v>12</c:v>
                </c:pt>
                <c:pt idx="7817">
                  <c:v>12</c:v>
                </c:pt>
                <c:pt idx="7818">
                  <c:v>12</c:v>
                </c:pt>
                <c:pt idx="7819">
                  <c:v>12</c:v>
                </c:pt>
                <c:pt idx="7820">
                  <c:v>12</c:v>
                </c:pt>
                <c:pt idx="7821">
                  <c:v>12</c:v>
                </c:pt>
                <c:pt idx="7822">
                  <c:v>12</c:v>
                </c:pt>
                <c:pt idx="7823">
                  <c:v>12</c:v>
                </c:pt>
                <c:pt idx="7824">
                  <c:v>12</c:v>
                </c:pt>
                <c:pt idx="7825">
                  <c:v>12</c:v>
                </c:pt>
                <c:pt idx="7826">
                  <c:v>12</c:v>
                </c:pt>
                <c:pt idx="7827">
                  <c:v>12</c:v>
                </c:pt>
                <c:pt idx="7828">
                  <c:v>12</c:v>
                </c:pt>
                <c:pt idx="7829">
                  <c:v>12</c:v>
                </c:pt>
                <c:pt idx="7830">
                  <c:v>12</c:v>
                </c:pt>
                <c:pt idx="7831">
                  <c:v>12</c:v>
                </c:pt>
                <c:pt idx="7832">
                  <c:v>12</c:v>
                </c:pt>
                <c:pt idx="7833">
                  <c:v>12</c:v>
                </c:pt>
                <c:pt idx="7834">
                  <c:v>12</c:v>
                </c:pt>
                <c:pt idx="7835">
                  <c:v>12</c:v>
                </c:pt>
                <c:pt idx="7836">
                  <c:v>12</c:v>
                </c:pt>
                <c:pt idx="7837">
                  <c:v>12</c:v>
                </c:pt>
                <c:pt idx="7838">
                  <c:v>12</c:v>
                </c:pt>
                <c:pt idx="7839">
                  <c:v>12</c:v>
                </c:pt>
                <c:pt idx="7840">
                  <c:v>12</c:v>
                </c:pt>
                <c:pt idx="7841">
                  <c:v>12</c:v>
                </c:pt>
                <c:pt idx="7842">
                  <c:v>12</c:v>
                </c:pt>
                <c:pt idx="7843">
                  <c:v>12</c:v>
                </c:pt>
                <c:pt idx="7844">
                  <c:v>12</c:v>
                </c:pt>
                <c:pt idx="7845">
                  <c:v>12</c:v>
                </c:pt>
                <c:pt idx="7846">
                  <c:v>12</c:v>
                </c:pt>
                <c:pt idx="7847">
                  <c:v>12</c:v>
                </c:pt>
                <c:pt idx="7848">
                  <c:v>12</c:v>
                </c:pt>
                <c:pt idx="7849">
                  <c:v>12</c:v>
                </c:pt>
                <c:pt idx="7850">
                  <c:v>12</c:v>
                </c:pt>
                <c:pt idx="7851">
                  <c:v>12</c:v>
                </c:pt>
                <c:pt idx="7852">
                  <c:v>12</c:v>
                </c:pt>
                <c:pt idx="7853">
                  <c:v>12</c:v>
                </c:pt>
                <c:pt idx="7854">
                  <c:v>12</c:v>
                </c:pt>
                <c:pt idx="7855">
                  <c:v>12</c:v>
                </c:pt>
                <c:pt idx="7856">
                  <c:v>12</c:v>
                </c:pt>
                <c:pt idx="7857">
                  <c:v>12</c:v>
                </c:pt>
                <c:pt idx="7858">
                  <c:v>12</c:v>
                </c:pt>
                <c:pt idx="7859">
                  <c:v>12</c:v>
                </c:pt>
                <c:pt idx="7860">
                  <c:v>12</c:v>
                </c:pt>
                <c:pt idx="7861">
                  <c:v>12</c:v>
                </c:pt>
                <c:pt idx="7862">
                  <c:v>12</c:v>
                </c:pt>
                <c:pt idx="7863">
                  <c:v>12</c:v>
                </c:pt>
                <c:pt idx="7864">
                  <c:v>12</c:v>
                </c:pt>
                <c:pt idx="7865">
                  <c:v>12</c:v>
                </c:pt>
                <c:pt idx="7866">
                  <c:v>12</c:v>
                </c:pt>
                <c:pt idx="7867">
                  <c:v>12</c:v>
                </c:pt>
                <c:pt idx="7868">
                  <c:v>12</c:v>
                </c:pt>
                <c:pt idx="7869">
                  <c:v>12</c:v>
                </c:pt>
                <c:pt idx="7870">
                  <c:v>12</c:v>
                </c:pt>
                <c:pt idx="7871">
                  <c:v>12</c:v>
                </c:pt>
                <c:pt idx="7872">
                  <c:v>12</c:v>
                </c:pt>
                <c:pt idx="7873">
                  <c:v>12</c:v>
                </c:pt>
                <c:pt idx="7874">
                  <c:v>12</c:v>
                </c:pt>
                <c:pt idx="7875">
                  <c:v>12</c:v>
                </c:pt>
                <c:pt idx="7876">
                  <c:v>12</c:v>
                </c:pt>
                <c:pt idx="7877">
                  <c:v>12</c:v>
                </c:pt>
                <c:pt idx="7878">
                  <c:v>12</c:v>
                </c:pt>
                <c:pt idx="7879">
                  <c:v>12</c:v>
                </c:pt>
                <c:pt idx="7880">
                  <c:v>12</c:v>
                </c:pt>
                <c:pt idx="7881">
                  <c:v>12</c:v>
                </c:pt>
                <c:pt idx="7882">
                  <c:v>12</c:v>
                </c:pt>
                <c:pt idx="7883">
                  <c:v>12</c:v>
                </c:pt>
                <c:pt idx="7884">
                  <c:v>12</c:v>
                </c:pt>
                <c:pt idx="7885">
                  <c:v>12</c:v>
                </c:pt>
                <c:pt idx="7886">
                  <c:v>12</c:v>
                </c:pt>
                <c:pt idx="7887">
                  <c:v>12</c:v>
                </c:pt>
                <c:pt idx="7888">
                  <c:v>12</c:v>
                </c:pt>
                <c:pt idx="7889">
                  <c:v>12</c:v>
                </c:pt>
                <c:pt idx="7890">
                  <c:v>12</c:v>
                </c:pt>
                <c:pt idx="7891">
                  <c:v>12</c:v>
                </c:pt>
                <c:pt idx="7892">
                  <c:v>12</c:v>
                </c:pt>
                <c:pt idx="7893">
                  <c:v>12</c:v>
                </c:pt>
                <c:pt idx="7894">
                  <c:v>12</c:v>
                </c:pt>
                <c:pt idx="7895">
                  <c:v>12</c:v>
                </c:pt>
                <c:pt idx="7896">
                  <c:v>12</c:v>
                </c:pt>
                <c:pt idx="7897">
                  <c:v>12</c:v>
                </c:pt>
                <c:pt idx="7898">
                  <c:v>12</c:v>
                </c:pt>
                <c:pt idx="7899">
                  <c:v>12</c:v>
                </c:pt>
                <c:pt idx="7900">
                  <c:v>12</c:v>
                </c:pt>
                <c:pt idx="7901">
                  <c:v>12</c:v>
                </c:pt>
                <c:pt idx="7902">
                  <c:v>12</c:v>
                </c:pt>
                <c:pt idx="7903">
                  <c:v>12</c:v>
                </c:pt>
                <c:pt idx="7904">
                  <c:v>12</c:v>
                </c:pt>
                <c:pt idx="7905">
                  <c:v>12</c:v>
                </c:pt>
                <c:pt idx="7906">
                  <c:v>12</c:v>
                </c:pt>
                <c:pt idx="7907">
                  <c:v>12</c:v>
                </c:pt>
                <c:pt idx="7908">
                  <c:v>12</c:v>
                </c:pt>
                <c:pt idx="7909">
                  <c:v>12</c:v>
                </c:pt>
                <c:pt idx="7910">
                  <c:v>12</c:v>
                </c:pt>
                <c:pt idx="7911">
                  <c:v>12</c:v>
                </c:pt>
                <c:pt idx="7912">
                  <c:v>12</c:v>
                </c:pt>
                <c:pt idx="7913">
                  <c:v>12</c:v>
                </c:pt>
                <c:pt idx="7914">
                  <c:v>12</c:v>
                </c:pt>
                <c:pt idx="7915">
                  <c:v>12</c:v>
                </c:pt>
                <c:pt idx="7916">
                  <c:v>12</c:v>
                </c:pt>
                <c:pt idx="7917">
                  <c:v>12</c:v>
                </c:pt>
                <c:pt idx="7918">
                  <c:v>12</c:v>
                </c:pt>
                <c:pt idx="7919">
                  <c:v>12</c:v>
                </c:pt>
                <c:pt idx="7920">
                  <c:v>12</c:v>
                </c:pt>
                <c:pt idx="7921">
                  <c:v>12</c:v>
                </c:pt>
                <c:pt idx="7922">
                  <c:v>12</c:v>
                </c:pt>
                <c:pt idx="7923">
                  <c:v>12</c:v>
                </c:pt>
                <c:pt idx="7924">
                  <c:v>12</c:v>
                </c:pt>
                <c:pt idx="7925">
                  <c:v>12</c:v>
                </c:pt>
                <c:pt idx="7926">
                  <c:v>12</c:v>
                </c:pt>
                <c:pt idx="7927">
                  <c:v>12</c:v>
                </c:pt>
                <c:pt idx="7928">
                  <c:v>12</c:v>
                </c:pt>
                <c:pt idx="7929">
                  <c:v>12</c:v>
                </c:pt>
                <c:pt idx="7930">
                  <c:v>12</c:v>
                </c:pt>
                <c:pt idx="7931">
                  <c:v>12</c:v>
                </c:pt>
                <c:pt idx="7932">
                  <c:v>12</c:v>
                </c:pt>
                <c:pt idx="7933">
                  <c:v>12</c:v>
                </c:pt>
                <c:pt idx="7934">
                  <c:v>12</c:v>
                </c:pt>
                <c:pt idx="7935">
                  <c:v>12</c:v>
                </c:pt>
                <c:pt idx="7936">
                  <c:v>12</c:v>
                </c:pt>
                <c:pt idx="7937">
                  <c:v>12</c:v>
                </c:pt>
                <c:pt idx="7938">
                  <c:v>12</c:v>
                </c:pt>
                <c:pt idx="7939">
                  <c:v>12</c:v>
                </c:pt>
                <c:pt idx="7940">
                  <c:v>12</c:v>
                </c:pt>
                <c:pt idx="7941">
                  <c:v>12</c:v>
                </c:pt>
                <c:pt idx="7942">
                  <c:v>12</c:v>
                </c:pt>
                <c:pt idx="7943">
                  <c:v>12</c:v>
                </c:pt>
                <c:pt idx="7944">
                  <c:v>12</c:v>
                </c:pt>
                <c:pt idx="7945">
                  <c:v>12</c:v>
                </c:pt>
                <c:pt idx="7946">
                  <c:v>12</c:v>
                </c:pt>
                <c:pt idx="7947">
                  <c:v>12</c:v>
                </c:pt>
                <c:pt idx="7948">
                  <c:v>12</c:v>
                </c:pt>
                <c:pt idx="7949">
                  <c:v>12</c:v>
                </c:pt>
                <c:pt idx="7950">
                  <c:v>12</c:v>
                </c:pt>
                <c:pt idx="7951">
                  <c:v>12</c:v>
                </c:pt>
                <c:pt idx="7952">
                  <c:v>12</c:v>
                </c:pt>
                <c:pt idx="7953">
                  <c:v>12</c:v>
                </c:pt>
                <c:pt idx="7954">
                  <c:v>12</c:v>
                </c:pt>
                <c:pt idx="7955">
                  <c:v>12</c:v>
                </c:pt>
                <c:pt idx="7956">
                  <c:v>12</c:v>
                </c:pt>
                <c:pt idx="7957">
                  <c:v>12</c:v>
                </c:pt>
                <c:pt idx="7958">
                  <c:v>12</c:v>
                </c:pt>
                <c:pt idx="7959">
                  <c:v>12</c:v>
                </c:pt>
                <c:pt idx="7960">
                  <c:v>12</c:v>
                </c:pt>
                <c:pt idx="7961">
                  <c:v>12</c:v>
                </c:pt>
                <c:pt idx="7962">
                  <c:v>12</c:v>
                </c:pt>
                <c:pt idx="7963">
                  <c:v>12</c:v>
                </c:pt>
                <c:pt idx="7964">
                  <c:v>12</c:v>
                </c:pt>
                <c:pt idx="7965">
                  <c:v>12</c:v>
                </c:pt>
                <c:pt idx="7966">
                  <c:v>12</c:v>
                </c:pt>
                <c:pt idx="7967">
                  <c:v>12</c:v>
                </c:pt>
                <c:pt idx="7968">
                  <c:v>12</c:v>
                </c:pt>
                <c:pt idx="7969">
                  <c:v>12</c:v>
                </c:pt>
                <c:pt idx="7970">
                  <c:v>12</c:v>
                </c:pt>
                <c:pt idx="7971">
                  <c:v>12</c:v>
                </c:pt>
                <c:pt idx="7972">
                  <c:v>12</c:v>
                </c:pt>
                <c:pt idx="7973">
                  <c:v>12</c:v>
                </c:pt>
                <c:pt idx="7974">
                  <c:v>12</c:v>
                </c:pt>
                <c:pt idx="7975">
                  <c:v>12</c:v>
                </c:pt>
                <c:pt idx="7976">
                  <c:v>12</c:v>
                </c:pt>
                <c:pt idx="7977">
                  <c:v>12</c:v>
                </c:pt>
                <c:pt idx="7978">
                  <c:v>12</c:v>
                </c:pt>
                <c:pt idx="7979">
                  <c:v>12</c:v>
                </c:pt>
                <c:pt idx="7980">
                  <c:v>12</c:v>
                </c:pt>
                <c:pt idx="7981">
                  <c:v>12</c:v>
                </c:pt>
                <c:pt idx="7982">
                  <c:v>12</c:v>
                </c:pt>
                <c:pt idx="7983">
                  <c:v>12</c:v>
                </c:pt>
                <c:pt idx="7984">
                  <c:v>12</c:v>
                </c:pt>
                <c:pt idx="7985">
                  <c:v>12</c:v>
                </c:pt>
                <c:pt idx="7986">
                  <c:v>12</c:v>
                </c:pt>
                <c:pt idx="7987">
                  <c:v>12</c:v>
                </c:pt>
                <c:pt idx="7988">
                  <c:v>12</c:v>
                </c:pt>
                <c:pt idx="7989">
                  <c:v>12</c:v>
                </c:pt>
                <c:pt idx="7990">
                  <c:v>12</c:v>
                </c:pt>
                <c:pt idx="7991">
                  <c:v>12</c:v>
                </c:pt>
                <c:pt idx="7992">
                  <c:v>12</c:v>
                </c:pt>
                <c:pt idx="7993">
                  <c:v>12</c:v>
                </c:pt>
                <c:pt idx="7994">
                  <c:v>12</c:v>
                </c:pt>
                <c:pt idx="7995">
                  <c:v>12</c:v>
                </c:pt>
                <c:pt idx="7996">
                  <c:v>12</c:v>
                </c:pt>
                <c:pt idx="7997">
                  <c:v>12</c:v>
                </c:pt>
                <c:pt idx="7998">
                  <c:v>12</c:v>
                </c:pt>
                <c:pt idx="7999">
                  <c:v>12</c:v>
                </c:pt>
                <c:pt idx="8000">
                  <c:v>12</c:v>
                </c:pt>
                <c:pt idx="8001">
                  <c:v>12</c:v>
                </c:pt>
                <c:pt idx="8002">
                  <c:v>12</c:v>
                </c:pt>
                <c:pt idx="8003">
                  <c:v>12</c:v>
                </c:pt>
                <c:pt idx="8004">
                  <c:v>12</c:v>
                </c:pt>
                <c:pt idx="8005">
                  <c:v>12</c:v>
                </c:pt>
                <c:pt idx="8006">
                  <c:v>12</c:v>
                </c:pt>
                <c:pt idx="8007">
                  <c:v>12</c:v>
                </c:pt>
                <c:pt idx="8008">
                  <c:v>12</c:v>
                </c:pt>
                <c:pt idx="8009">
                  <c:v>12</c:v>
                </c:pt>
                <c:pt idx="8010">
                  <c:v>12</c:v>
                </c:pt>
                <c:pt idx="8011">
                  <c:v>12</c:v>
                </c:pt>
                <c:pt idx="8012">
                  <c:v>12</c:v>
                </c:pt>
                <c:pt idx="8013">
                  <c:v>12</c:v>
                </c:pt>
                <c:pt idx="8014">
                  <c:v>12</c:v>
                </c:pt>
                <c:pt idx="8015">
                  <c:v>12</c:v>
                </c:pt>
                <c:pt idx="8016">
                  <c:v>12</c:v>
                </c:pt>
                <c:pt idx="8017">
                  <c:v>12</c:v>
                </c:pt>
                <c:pt idx="8018">
                  <c:v>12</c:v>
                </c:pt>
                <c:pt idx="8019">
                  <c:v>12</c:v>
                </c:pt>
                <c:pt idx="8020">
                  <c:v>12</c:v>
                </c:pt>
                <c:pt idx="8021">
                  <c:v>12</c:v>
                </c:pt>
                <c:pt idx="8022">
                  <c:v>12</c:v>
                </c:pt>
                <c:pt idx="8023">
                  <c:v>12</c:v>
                </c:pt>
                <c:pt idx="8024">
                  <c:v>12</c:v>
                </c:pt>
                <c:pt idx="8025">
                  <c:v>12</c:v>
                </c:pt>
                <c:pt idx="8026">
                  <c:v>12</c:v>
                </c:pt>
                <c:pt idx="8027">
                  <c:v>12</c:v>
                </c:pt>
                <c:pt idx="8028">
                  <c:v>12</c:v>
                </c:pt>
                <c:pt idx="8029">
                  <c:v>12</c:v>
                </c:pt>
                <c:pt idx="8030">
                  <c:v>12</c:v>
                </c:pt>
                <c:pt idx="8031">
                  <c:v>12</c:v>
                </c:pt>
                <c:pt idx="8032">
                  <c:v>12</c:v>
                </c:pt>
                <c:pt idx="8033">
                  <c:v>12</c:v>
                </c:pt>
                <c:pt idx="8034">
                  <c:v>12</c:v>
                </c:pt>
                <c:pt idx="8035">
                  <c:v>12</c:v>
                </c:pt>
                <c:pt idx="8036">
                  <c:v>12</c:v>
                </c:pt>
                <c:pt idx="8037">
                  <c:v>12</c:v>
                </c:pt>
                <c:pt idx="8038">
                  <c:v>12</c:v>
                </c:pt>
                <c:pt idx="8039">
                  <c:v>12</c:v>
                </c:pt>
                <c:pt idx="8040">
                  <c:v>12</c:v>
                </c:pt>
                <c:pt idx="8041">
                  <c:v>12</c:v>
                </c:pt>
                <c:pt idx="8042">
                  <c:v>12</c:v>
                </c:pt>
                <c:pt idx="8043">
                  <c:v>12</c:v>
                </c:pt>
                <c:pt idx="8044">
                  <c:v>12</c:v>
                </c:pt>
                <c:pt idx="8045">
                  <c:v>12</c:v>
                </c:pt>
                <c:pt idx="8046">
                  <c:v>12</c:v>
                </c:pt>
                <c:pt idx="8047">
                  <c:v>12</c:v>
                </c:pt>
                <c:pt idx="8048">
                  <c:v>12</c:v>
                </c:pt>
                <c:pt idx="8049">
                  <c:v>12</c:v>
                </c:pt>
                <c:pt idx="8050">
                  <c:v>12</c:v>
                </c:pt>
                <c:pt idx="8051">
                  <c:v>12</c:v>
                </c:pt>
                <c:pt idx="8052">
                  <c:v>12</c:v>
                </c:pt>
                <c:pt idx="8053">
                  <c:v>12</c:v>
                </c:pt>
                <c:pt idx="8054">
                  <c:v>12</c:v>
                </c:pt>
                <c:pt idx="8055">
                  <c:v>12</c:v>
                </c:pt>
                <c:pt idx="8056">
                  <c:v>12</c:v>
                </c:pt>
                <c:pt idx="8057">
                  <c:v>12</c:v>
                </c:pt>
                <c:pt idx="8058">
                  <c:v>12</c:v>
                </c:pt>
                <c:pt idx="8059">
                  <c:v>12</c:v>
                </c:pt>
                <c:pt idx="8060">
                  <c:v>12</c:v>
                </c:pt>
                <c:pt idx="8061">
                  <c:v>12</c:v>
                </c:pt>
                <c:pt idx="8062">
                  <c:v>12</c:v>
                </c:pt>
                <c:pt idx="8063">
                  <c:v>12</c:v>
                </c:pt>
                <c:pt idx="8064">
                  <c:v>12</c:v>
                </c:pt>
                <c:pt idx="8065">
                  <c:v>12</c:v>
                </c:pt>
                <c:pt idx="8066">
                  <c:v>12</c:v>
                </c:pt>
                <c:pt idx="8067">
                  <c:v>12</c:v>
                </c:pt>
                <c:pt idx="8068">
                  <c:v>12</c:v>
                </c:pt>
                <c:pt idx="8069">
                  <c:v>12</c:v>
                </c:pt>
                <c:pt idx="8070">
                  <c:v>12</c:v>
                </c:pt>
                <c:pt idx="8071">
                  <c:v>12</c:v>
                </c:pt>
                <c:pt idx="8072">
                  <c:v>12</c:v>
                </c:pt>
                <c:pt idx="8073">
                  <c:v>12</c:v>
                </c:pt>
                <c:pt idx="8074">
                  <c:v>12</c:v>
                </c:pt>
                <c:pt idx="8075">
                  <c:v>12</c:v>
                </c:pt>
                <c:pt idx="8076">
                  <c:v>12</c:v>
                </c:pt>
                <c:pt idx="8077">
                  <c:v>12</c:v>
                </c:pt>
                <c:pt idx="8078">
                  <c:v>12</c:v>
                </c:pt>
                <c:pt idx="8079">
                  <c:v>12</c:v>
                </c:pt>
                <c:pt idx="8080">
                  <c:v>12</c:v>
                </c:pt>
                <c:pt idx="8081">
                  <c:v>12</c:v>
                </c:pt>
                <c:pt idx="8082">
                  <c:v>12</c:v>
                </c:pt>
                <c:pt idx="8083">
                  <c:v>12</c:v>
                </c:pt>
                <c:pt idx="8084">
                  <c:v>12</c:v>
                </c:pt>
                <c:pt idx="8085">
                  <c:v>12</c:v>
                </c:pt>
                <c:pt idx="8086">
                  <c:v>12</c:v>
                </c:pt>
                <c:pt idx="8087">
                  <c:v>12</c:v>
                </c:pt>
                <c:pt idx="8088">
                  <c:v>12</c:v>
                </c:pt>
                <c:pt idx="8089">
                  <c:v>12</c:v>
                </c:pt>
                <c:pt idx="8090">
                  <c:v>12</c:v>
                </c:pt>
                <c:pt idx="8091">
                  <c:v>12</c:v>
                </c:pt>
                <c:pt idx="8092">
                  <c:v>12</c:v>
                </c:pt>
                <c:pt idx="8093">
                  <c:v>12</c:v>
                </c:pt>
                <c:pt idx="8094">
                  <c:v>12</c:v>
                </c:pt>
                <c:pt idx="8095">
                  <c:v>12</c:v>
                </c:pt>
                <c:pt idx="8096">
                  <c:v>12</c:v>
                </c:pt>
                <c:pt idx="8097">
                  <c:v>12</c:v>
                </c:pt>
                <c:pt idx="8098">
                  <c:v>12</c:v>
                </c:pt>
                <c:pt idx="8099">
                  <c:v>12</c:v>
                </c:pt>
                <c:pt idx="8100">
                  <c:v>12</c:v>
                </c:pt>
                <c:pt idx="8101">
                  <c:v>12</c:v>
                </c:pt>
                <c:pt idx="8102">
                  <c:v>12</c:v>
                </c:pt>
                <c:pt idx="8103">
                  <c:v>12</c:v>
                </c:pt>
                <c:pt idx="8104">
                  <c:v>12</c:v>
                </c:pt>
                <c:pt idx="8105">
                  <c:v>12</c:v>
                </c:pt>
                <c:pt idx="8106">
                  <c:v>12</c:v>
                </c:pt>
                <c:pt idx="8107">
                  <c:v>12</c:v>
                </c:pt>
                <c:pt idx="8108">
                  <c:v>12</c:v>
                </c:pt>
                <c:pt idx="8109">
                  <c:v>12</c:v>
                </c:pt>
                <c:pt idx="8110">
                  <c:v>12</c:v>
                </c:pt>
                <c:pt idx="8111">
                  <c:v>12</c:v>
                </c:pt>
                <c:pt idx="8112">
                  <c:v>12</c:v>
                </c:pt>
                <c:pt idx="8113">
                  <c:v>12</c:v>
                </c:pt>
                <c:pt idx="8114">
                  <c:v>12</c:v>
                </c:pt>
                <c:pt idx="8115">
                  <c:v>12</c:v>
                </c:pt>
                <c:pt idx="8116">
                  <c:v>12</c:v>
                </c:pt>
                <c:pt idx="8117">
                  <c:v>12</c:v>
                </c:pt>
                <c:pt idx="8118">
                  <c:v>12</c:v>
                </c:pt>
                <c:pt idx="8119">
                  <c:v>12</c:v>
                </c:pt>
                <c:pt idx="8120">
                  <c:v>12</c:v>
                </c:pt>
                <c:pt idx="8121">
                  <c:v>12</c:v>
                </c:pt>
                <c:pt idx="8122">
                  <c:v>12</c:v>
                </c:pt>
                <c:pt idx="8123">
                  <c:v>12</c:v>
                </c:pt>
                <c:pt idx="8124">
                  <c:v>12</c:v>
                </c:pt>
                <c:pt idx="8125">
                  <c:v>12</c:v>
                </c:pt>
                <c:pt idx="8126">
                  <c:v>12</c:v>
                </c:pt>
                <c:pt idx="8127">
                  <c:v>12</c:v>
                </c:pt>
                <c:pt idx="8128">
                  <c:v>12</c:v>
                </c:pt>
                <c:pt idx="8129">
                  <c:v>12</c:v>
                </c:pt>
                <c:pt idx="8130">
                  <c:v>12</c:v>
                </c:pt>
                <c:pt idx="8131">
                  <c:v>12</c:v>
                </c:pt>
                <c:pt idx="8132">
                  <c:v>12</c:v>
                </c:pt>
                <c:pt idx="8133">
                  <c:v>12</c:v>
                </c:pt>
                <c:pt idx="8134">
                  <c:v>12</c:v>
                </c:pt>
                <c:pt idx="8135">
                  <c:v>12</c:v>
                </c:pt>
                <c:pt idx="8136">
                  <c:v>12</c:v>
                </c:pt>
                <c:pt idx="8137">
                  <c:v>12</c:v>
                </c:pt>
                <c:pt idx="8138">
                  <c:v>12</c:v>
                </c:pt>
                <c:pt idx="8139">
                  <c:v>12</c:v>
                </c:pt>
                <c:pt idx="8140">
                  <c:v>12</c:v>
                </c:pt>
                <c:pt idx="8141">
                  <c:v>12</c:v>
                </c:pt>
                <c:pt idx="8142">
                  <c:v>12</c:v>
                </c:pt>
                <c:pt idx="8143">
                  <c:v>12</c:v>
                </c:pt>
                <c:pt idx="8144">
                  <c:v>12</c:v>
                </c:pt>
                <c:pt idx="8145">
                  <c:v>12</c:v>
                </c:pt>
                <c:pt idx="8146">
                  <c:v>12</c:v>
                </c:pt>
                <c:pt idx="8147">
                  <c:v>12</c:v>
                </c:pt>
                <c:pt idx="8148">
                  <c:v>12</c:v>
                </c:pt>
                <c:pt idx="8149">
                  <c:v>12</c:v>
                </c:pt>
                <c:pt idx="8150">
                  <c:v>12</c:v>
                </c:pt>
                <c:pt idx="8151">
                  <c:v>12</c:v>
                </c:pt>
                <c:pt idx="8152">
                  <c:v>12</c:v>
                </c:pt>
                <c:pt idx="8153">
                  <c:v>12</c:v>
                </c:pt>
                <c:pt idx="8154">
                  <c:v>12</c:v>
                </c:pt>
                <c:pt idx="8155">
                  <c:v>12</c:v>
                </c:pt>
                <c:pt idx="8156">
                  <c:v>12</c:v>
                </c:pt>
                <c:pt idx="8157">
                  <c:v>12</c:v>
                </c:pt>
                <c:pt idx="8158">
                  <c:v>12</c:v>
                </c:pt>
                <c:pt idx="8159">
                  <c:v>12</c:v>
                </c:pt>
                <c:pt idx="8160">
                  <c:v>12</c:v>
                </c:pt>
                <c:pt idx="8161">
                  <c:v>12</c:v>
                </c:pt>
                <c:pt idx="8162">
                  <c:v>12</c:v>
                </c:pt>
                <c:pt idx="8163">
                  <c:v>12</c:v>
                </c:pt>
                <c:pt idx="8164">
                  <c:v>12</c:v>
                </c:pt>
                <c:pt idx="8165">
                  <c:v>12</c:v>
                </c:pt>
                <c:pt idx="8166">
                  <c:v>12</c:v>
                </c:pt>
                <c:pt idx="8167">
                  <c:v>12</c:v>
                </c:pt>
                <c:pt idx="8168">
                  <c:v>12</c:v>
                </c:pt>
                <c:pt idx="8169">
                  <c:v>12</c:v>
                </c:pt>
                <c:pt idx="8170">
                  <c:v>12</c:v>
                </c:pt>
                <c:pt idx="8171">
                  <c:v>12</c:v>
                </c:pt>
                <c:pt idx="8172">
                  <c:v>12</c:v>
                </c:pt>
                <c:pt idx="8173">
                  <c:v>12</c:v>
                </c:pt>
                <c:pt idx="8174">
                  <c:v>12</c:v>
                </c:pt>
                <c:pt idx="8175">
                  <c:v>12</c:v>
                </c:pt>
                <c:pt idx="8176">
                  <c:v>12</c:v>
                </c:pt>
                <c:pt idx="8177">
                  <c:v>12</c:v>
                </c:pt>
                <c:pt idx="8178">
                  <c:v>12</c:v>
                </c:pt>
                <c:pt idx="8179">
                  <c:v>12</c:v>
                </c:pt>
                <c:pt idx="8180">
                  <c:v>12</c:v>
                </c:pt>
                <c:pt idx="8181">
                  <c:v>12</c:v>
                </c:pt>
                <c:pt idx="8182">
                  <c:v>12</c:v>
                </c:pt>
                <c:pt idx="8183">
                  <c:v>12</c:v>
                </c:pt>
                <c:pt idx="8184">
                  <c:v>12</c:v>
                </c:pt>
                <c:pt idx="8185">
                  <c:v>12</c:v>
                </c:pt>
                <c:pt idx="8186">
                  <c:v>12</c:v>
                </c:pt>
                <c:pt idx="8187">
                  <c:v>12</c:v>
                </c:pt>
                <c:pt idx="8188">
                  <c:v>12</c:v>
                </c:pt>
                <c:pt idx="8189">
                  <c:v>12</c:v>
                </c:pt>
                <c:pt idx="8190">
                  <c:v>12</c:v>
                </c:pt>
                <c:pt idx="8191">
                  <c:v>12</c:v>
                </c:pt>
                <c:pt idx="8192">
                  <c:v>12</c:v>
                </c:pt>
                <c:pt idx="8193">
                  <c:v>12</c:v>
                </c:pt>
                <c:pt idx="8194">
                  <c:v>12</c:v>
                </c:pt>
                <c:pt idx="8195">
                  <c:v>12</c:v>
                </c:pt>
                <c:pt idx="8196">
                  <c:v>12</c:v>
                </c:pt>
                <c:pt idx="8197">
                  <c:v>12</c:v>
                </c:pt>
                <c:pt idx="8198">
                  <c:v>12</c:v>
                </c:pt>
                <c:pt idx="8199">
                  <c:v>12</c:v>
                </c:pt>
                <c:pt idx="8200">
                  <c:v>12</c:v>
                </c:pt>
                <c:pt idx="8201">
                  <c:v>12</c:v>
                </c:pt>
                <c:pt idx="8202">
                  <c:v>12</c:v>
                </c:pt>
                <c:pt idx="8203">
                  <c:v>12</c:v>
                </c:pt>
                <c:pt idx="8204">
                  <c:v>12</c:v>
                </c:pt>
                <c:pt idx="8205">
                  <c:v>12</c:v>
                </c:pt>
                <c:pt idx="8206">
                  <c:v>12</c:v>
                </c:pt>
                <c:pt idx="8207">
                  <c:v>12</c:v>
                </c:pt>
                <c:pt idx="8208">
                  <c:v>12</c:v>
                </c:pt>
                <c:pt idx="8209">
                  <c:v>12</c:v>
                </c:pt>
                <c:pt idx="8210">
                  <c:v>12</c:v>
                </c:pt>
                <c:pt idx="8211">
                  <c:v>12</c:v>
                </c:pt>
                <c:pt idx="8212">
                  <c:v>12</c:v>
                </c:pt>
                <c:pt idx="8213">
                  <c:v>12</c:v>
                </c:pt>
                <c:pt idx="8214">
                  <c:v>12</c:v>
                </c:pt>
                <c:pt idx="8215">
                  <c:v>12</c:v>
                </c:pt>
                <c:pt idx="8216">
                  <c:v>12</c:v>
                </c:pt>
                <c:pt idx="8217">
                  <c:v>12</c:v>
                </c:pt>
                <c:pt idx="8218">
                  <c:v>12</c:v>
                </c:pt>
                <c:pt idx="8219">
                  <c:v>12</c:v>
                </c:pt>
                <c:pt idx="8220">
                  <c:v>12</c:v>
                </c:pt>
                <c:pt idx="8221">
                  <c:v>12</c:v>
                </c:pt>
                <c:pt idx="8222">
                  <c:v>12</c:v>
                </c:pt>
                <c:pt idx="8223">
                  <c:v>12</c:v>
                </c:pt>
                <c:pt idx="8224">
                  <c:v>12</c:v>
                </c:pt>
                <c:pt idx="8225">
                  <c:v>12</c:v>
                </c:pt>
                <c:pt idx="8226">
                  <c:v>12</c:v>
                </c:pt>
                <c:pt idx="8227">
                  <c:v>12</c:v>
                </c:pt>
                <c:pt idx="8228">
                  <c:v>12</c:v>
                </c:pt>
                <c:pt idx="8229">
                  <c:v>12</c:v>
                </c:pt>
                <c:pt idx="8230">
                  <c:v>12</c:v>
                </c:pt>
                <c:pt idx="8231">
                  <c:v>12</c:v>
                </c:pt>
                <c:pt idx="8232">
                  <c:v>12</c:v>
                </c:pt>
                <c:pt idx="8233">
                  <c:v>12</c:v>
                </c:pt>
                <c:pt idx="8234">
                  <c:v>12</c:v>
                </c:pt>
                <c:pt idx="8235">
                  <c:v>12</c:v>
                </c:pt>
                <c:pt idx="8236">
                  <c:v>12</c:v>
                </c:pt>
                <c:pt idx="8237">
                  <c:v>12</c:v>
                </c:pt>
                <c:pt idx="8238">
                  <c:v>12</c:v>
                </c:pt>
                <c:pt idx="8239">
                  <c:v>12</c:v>
                </c:pt>
                <c:pt idx="8240">
                  <c:v>12</c:v>
                </c:pt>
                <c:pt idx="8241">
                  <c:v>12</c:v>
                </c:pt>
                <c:pt idx="8242">
                  <c:v>12</c:v>
                </c:pt>
                <c:pt idx="8243">
                  <c:v>12</c:v>
                </c:pt>
                <c:pt idx="8244">
                  <c:v>12</c:v>
                </c:pt>
                <c:pt idx="8245">
                  <c:v>12</c:v>
                </c:pt>
                <c:pt idx="8246">
                  <c:v>12</c:v>
                </c:pt>
                <c:pt idx="8247">
                  <c:v>12</c:v>
                </c:pt>
                <c:pt idx="8248">
                  <c:v>12</c:v>
                </c:pt>
                <c:pt idx="8249">
                  <c:v>12</c:v>
                </c:pt>
                <c:pt idx="8250">
                  <c:v>12</c:v>
                </c:pt>
                <c:pt idx="8251">
                  <c:v>12</c:v>
                </c:pt>
                <c:pt idx="8252">
                  <c:v>12</c:v>
                </c:pt>
                <c:pt idx="8253">
                  <c:v>12</c:v>
                </c:pt>
                <c:pt idx="8254">
                  <c:v>12</c:v>
                </c:pt>
                <c:pt idx="8255">
                  <c:v>12</c:v>
                </c:pt>
                <c:pt idx="8256">
                  <c:v>12</c:v>
                </c:pt>
                <c:pt idx="8257">
                  <c:v>12</c:v>
                </c:pt>
                <c:pt idx="8258">
                  <c:v>12</c:v>
                </c:pt>
                <c:pt idx="8259">
                  <c:v>12</c:v>
                </c:pt>
                <c:pt idx="8260">
                  <c:v>12</c:v>
                </c:pt>
                <c:pt idx="8261">
                  <c:v>12</c:v>
                </c:pt>
                <c:pt idx="8262">
                  <c:v>12</c:v>
                </c:pt>
                <c:pt idx="8263">
                  <c:v>12</c:v>
                </c:pt>
                <c:pt idx="8264">
                  <c:v>12</c:v>
                </c:pt>
                <c:pt idx="8265">
                  <c:v>12</c:v>
                </c:pt>
                <c:pt idx="8266">
                  <c:v>12</c:v>
                </c:pt>
                <c:pt idx="8267">
                  <c:v>12</c:v>
                </c:pt>
                <c:pt idx="8268">
                  <c:v>12</c:v>
                </c:pt>
                <c:pt idx="8269">
                  <c:v>12</c:v>
                </c:pt>
                <c:pt idx="8270">
                  <c:v>12</c:v>
                </c:pt>
                <c:pt idx="8271">
                  <c:v>12</c:v>
                </c:pt>
                <c:pt idx="8272">
                  <c:v>12</c:v>
                </c:pt>
                <c:pt idx="8273">
                  <c:v>12</c:v>
                </c:pt>
                <c:pt idx="8274">
                  <c:v>12</c:v>
                </c:pt>
                <c:pt idx="8275">
                  <c:v>12</c:v>
                </c:pt>
                <c:pt idx="8276">
                  <c:v>12</c:v>
                </c:pt>
                <c:pt idx="8277">
                  <c:v>12</c:v>
                </c:pt>
                <c:pt idx="8278">
                  <c:v>12</c:v>
                </c:pt>
                <c:pt idx="8279">
                  <c:v>12</c:v>
                </c:pt>
                <c:pt idx="8280">
                  <c:v>12</c:v>
                </c:pt>
                <c:pt idx="8281">
                  <c:v>12</c:v>
                </c:pt>
                <c:pt idx="8282">
                  <c:v>12</c:v>
                </c:pt>
                <c:pt idx="8283">
                  <c:v>12</c:v>
                </c:pt>
                <c:pt idx="8284">
                  <c:v>12</c:v>
                </c:pt>
                <c:pt idx="8285">
                  <c:v>12</c:v>
                </c:pt>
                <c:pt idx="8286">
                  <c:v>12</c:v>
                </c:pt>
                <c:pt idx="8287">
                  <c:v>12</c:v>
                </c:pt>
                <c:pt idx="8288">
                  <c:v>12</c:v>
                </c:pt>
                <c:pt idx="8289">
                  <c:v>12</c:v>
                </c:pt>
                <c:pt idx="8290">
                  <c:v>12</c:v>
                </c:pt>
                <c:pt idx="8291">
                  <c:v>12</c:v>
                </c:pt>
                <c:pt idx="8292">
                  <c:v>12</c:v>
                </c:pt>
                <c:pt idx="8293">
                  <c:v>12</c:v>
                </c:pt>
                <c:pt idx="8294">
                  <c:v>12</c:v>
                </c:pt>
                <c:pt idx="8295">
                  <c:v>12</c:v>
                </c:pt>
                <c:pt idx="8296">
                  <c:v>12</c:v>
                </c:pt>
                <c:pt idx="8297">
                  <c:v>12</c:v>
                </c:pt>
                <c:pt idx="8298">
                  <c:v>12</c:v>
                </c:pt>
                <c:pt idx="8299">
                  <c:v>12</c:v>
                </c:pt>
                <c:pt idx="8300">
                  <c:v>12</c:v>
                </c:pt>
                <c:pt idx="8301">
                  <c:v>12</c:v>
                </c:pt>
                <c:pt idx="8302">
                  <c:v>12</c:v>
                </c:pt>
                <c:pt idx="8303">
                  <c:v>12</c:v>
                </c:pt>
                <c:pt idx="8304">
                  <c:v>12</c:v>
                </c:pt>
                <c:pt idx="8305">
                  <c:v>12</c:v>
                </c:pt>
                <c:pt idx="8306">
                  <c:v>12</c:v>
                </c:pt>
                <c:pt idx="8307">
                  <c:v>12</c:v>
                </c:pt>
                <c:pt idx="8308">
                  <c:v>12</c:v>
                </c:pt>
                <c:pt idx="8309">
                  <c:v>12</c:v>
                </c:pt>
                <c:pt idx="8310">
                  <c:v>12</c:v>
                </c:pt>
                <c:pt idx="8311">
                  <c:v>12</c:v>
                </c:pt>
                <c:pt idx="8312">
                  <c:v>12</c:v>
                </c:pt>
                <c:pt idx="8313">
                  <c:v>12</c:v>
                </c:pt>
                <c:pt idx="8314">
                  <c:v>12</c:v>
                </c:pt>
                <c:pt idx="8315">
                  <c:v>12</c:v>
                </c:pt>
                <c:pt idx="8316">
                  <c:v>12</c:v>
                </c:pt>
                <c:pt idx="8317">
                  <c:v>12</c:v>
                </c:pt>
                <c:pt idx="8318">
                  <c:v>12</c:v>
                </c:pt>
                <c:pt idx="8319">
                  <c:v>12</c:v>
                </c:pt>
                <c:pt idx="8320">
                  <c:v>12</c:v>
                </c:pt>
                <c:pt idx="8321">
                  <c:v>12</c:v>
                </c:pt>
                <c:pt idx="8322">
                  <c:v>12</c:v>
                </c:pt>
                <c:pt idx="8323">
                  <c:v>12</c:v>
                </c:pt>
                <c:pt idx="8324">
                  <c:v>12</c:v>
                </c:pt>
                <c:pt idx="8325">
                  <c:v>12</c:v>
                </c:pt>
                <c:pt idx="8326">
                  <c:v>12</c:v>
                </c:pt>
                <c:pt idx="8327">
                  <c:v>12</c:v>
                </c:pt>
                <c:pt idx="8328">
                  <c:v>12</c:v>
                </c:pt>
                <c:pt idx="8329">
                  <c:v>12</c:v>
                </c:pt>
                <c:pt idx="8330">
                  <c:v>12</c:v>
                </c:pt>
                <c:pt idx="8331">
                  <c:v>12</c:v>
                </c:pt>
                <c:pt idx="8332">
                  <c:v>12</c:v>
                </c:pt>
                <c:pt idx="8333">
                  <c:v>12</c:v>
                </c:pt>
                <c:pt idx="8334">
                  <c:v>12</c:v>
                </c:pt>
                <c:pt idx="8335">
                  <c:v>12</c:v>
                </c:pt>
                <c:pt idx="8336">
                  <c:v>12</c:v>
                </c:pt>
                <c:pt idx="8337">
                  <c:v>12</c:v>
                </c:pt>
                <c:pt idx="8338">
                  <c:v>12</c:v>
                </c:pt>
                <c:pt idx="8339">
                  <c:v>12</c:v>
                </c:pt>
                <c:pt idx="8340">
                  <c:v>12</c:v>
                </c:pt>
                <c:pt idx="8341">
                  <c:v>12</c:v>
                </c:pt>
                <c:pt idx="8342">
                  <c:v>12</c:v>
                </c:pt>
                <c:pt idx="8343">
                  <c:v>12</c:v>
                </c:pt>
                <c:pt idx="8344">
                  <c:v>12</c:v>
                </c:pt>
                <c:pt idx="8345">
                  <c:v>12</c:v>
                </c:pt>
                <c:pt idx="8346">
                  <c:v>12</c:v>
                </c:pt>
                <c:pt idx="8347">
                  <c:v>12</c:v>
                </c:pt>
                <c:pt idx="8348">
                  <c:v>12</c:v>
                </c:pt>
                <c:pt idx="8349">
                  <c:v>12</c:v>
                </c:pt>
                <c:pt idx="8350">
                  <c:v>12</c:v>
                </c:pt>
                <c:pt idx="8351">
                  <c:v>12</c:v>
                </c:pt>
                <c:pt idx="8352">
                  <c:v>12</c:v>
                </c:pt>
                <c:pt idx="8353">
                  <c:v>12</c:v>
                </c:pt>
                <c:pt idx="8354">
                  <c:v>12</c:v>
                </c:pt>
                <c:pt idx="8355">
                  <c:v>12</c:v>
                </c:pt>
                <c:pt idx="8356">
                  <c:v>12</c:v>
                </c:pt>
                <c:pt idx="8357">
                  <c:v>12</c:v>
                </c:pt>
                <c:pt idx="8358">
                  <c:v>12</c:v>
                </c:pt>
                <c:pt idx="8359">
                  <c:v>12</c:v>
                </c:pt>
                <c:pt idx="8360">
                  <c:v>12</c:v>
                </c:pt>
                <c:pt idx="8361">
                  <c:v>12</c:v>
                </c:pt>
                <c:pt idx="8362">
                  <c:v>12</c:v>
                </c:pt>
                <c:pt idx="8363">
                  <c:v>12</c:v>
                </c:pt>
                <c:pt idx="8364">
                  <c:v>12</c:v>
                </c:pt>
                <c:pt idx="8365">
                  <c:v>12</c:v>
                </c:pt>
                <c:pt idx="8366">
                  <c:v>12</c:v>
                </c:pt>
                <c:pt idx="8367">
                  <c:v>12</c:v>
                </c:pt>
                <c:pt idx="8368">
                  <c:v>12</c:v>
                </c:pt>
                <c:pt idx="8369">
                  <c:v>12</c:v>
                </c:pt>
                <c:pt idx="8370">
                  <c:v>12</c:v>
                </c:pt>
                <c:pt idx="8371">
                  <c:v>12</c:v>
                </c:pt>
                <c:pt idx="8372">
                  <c:v>12</c:v>
                </c:pt>
                <c:pt idx="8373">
                  <c:v>12</c:v>
                </c:pt>
                <c:pt idx="8374">
                  <c:v>12</c:v>
                </c:pt>
                <c:pt idx="8375">
                  <c:v>12</c:v>
                </c:pt>
                <c:pt idx="8376">
                  <c:v>12</c:v>
                </c:pt>
                <c:pt idx="8377">
                  <c:v>12</c:v>
                </c:pt>
                <c:pt idx="8378">
                  <c:v>12</c:v>
                </c:pt>
                <c:pt idx="8379">
                  <c:v>12</c:v>
                </c:pt>
                <c:pt idx="8380">
                  <c:v>12</c:v>
                </c:pt>
                <c:pt idx="8381">
                  <c:v>12</c:v>
                </c:pt>
                <c:pt idx="8382">
                  <c:v>12</c:v>
                </c:pt>
                <c:pt idx="8383">
                  <c:v>12</c:v>
                </c:pt>
                <c:pt idx="8384">
                  <c:v>12</c:v>
                </c:pt>
                <c:pt idx="8385">
                  <c:v>12</c:v>
                </c:pt>
                <c:pt idx="8386">
                  <c:v>12</c:v>
                </c:pt>
                <c:pt idx="8387">
                  <c:v>12</c:v>
                </c:pt>
                <c:pt idx="8388">
                  <c:v>12</c:v>
                </c:pt>
                <c:pt idx="8389">
                  <c:v>12</c:v>
                </c:pt>
                <c:pt idx="8390">
                  <c:v>12</c:v>
                </c:pt>
                <c:pt idx="8391">
                  <c:v>12</c:v>
                </c:pt>
                <c:pt idx="8392">
                  <c:v>12</c:v>
                </c:pt>
                <c:pt idx="8393">
                  <c:v>12</c:v>
                </c:pt>
                <c:pt idx="8394">
                  <c:v>12</c:v>
                </c:pt>
                <c:pt idx="8395">
                  <c:v>12</c:v>
                </c:pt>
                <c:pt idx="8396">
                  <c:v>12</c:v>
                </c:pt>
                <c:pt idx="8397">
                  <c:v>12</c:v>
                </c:pt>
                <c:pt idx="8398">
                  <c:v>12</c:v>
                </c:pt>
                <c:pt idx="8399">
                  <c:v>12</c:v>
                </c:pt>
                <c:pt idx="8400">
                  <c:v>12</c:v>
                </c:pt>
                <c:pt idx="8401">
                  <c:v>12</c:v>
                </c:pt>
                <c:pt idx="8402">
                  <c:v>12</c:v>
                </c:pt>
                <c:pt idx="8403">
                  <c:v>12</c:v>
                </c:pt>
                <c:pt idx="8404">
                  <c:v>12</c:v>
                </c:pt>
                <c:pt idx="8405">
                  <c:v>12</c:v>
                </c:pt>
                <c:pt idx="8406">
                  <c:v>12</c:v>
                </c:pt>
                <c:pt idx="8407">
                  <c:v>12</c:v>
                </c:pt>
                <c:pt idx="8408">
                  <c:v>12</c:v>
                </c:pt>
                <c:pt idx="8409">
                  <c:v>12</c:v>
                </c:pt>
                <c:pt idx="8410">
                  <c:v>12</c:v>
                </c:pt>
                <c:pt idx="8411">
                  <c:v>12</c:v>
                </c:pt>
                <c:pt idx="8412">
                  <c:v>12</c:v>
                </c:pt>
                <c:pt idx="8413">
                  <c:v>12</c:v>
                </c:pt>
                <c:pt idx="8414">
                  <c:v>12</c:v>
                </c:pt>
                <c:pt idx="8415">
                  <c:v>12</c:v>
                </c:pt>
                <c:pt idx="8416">
                  <c:v>12</c:v>
                </c:pt>
                <c:pt idx="8417">
                  <c:v>12</c:v>
                </c:pt>
                <c:pt idx="8418">
                  <c:v>12</c:v>
                </c:pt>
                <c:pt idx="8419">
                  <c:v>12</c:v>
                </c:pt>
                <c:pt idx="8420">
                  <c:v>12</c:v>
                </c:pt>
                <c:pt idx="8421">
                  <c:v>12</c:v>
                </c:pt>
                <c:pt idx="8422">
                  <c:v>12</c:v>
                </c:pt>
                <c:pt idx="8423">
                  <c:v>12</c:v>
                </c:pt>
                <c:pt idx="8424">
                  <c:v>12</c:v>
                </c:pt>
                <c:pt idx="8425">
                  <c:v>12</c:v>
                </c:pt>
                <c:pt idx="8426">
                  <c:v>12</c:v>
                </c:pt>
                <c:pt idx="8427">
                  <c:v>12</c:v>
                </c:pt>
                <c:pt idx="8428">
                  <c:v>12</c:v>
                </c:pt>
                <c:pt idx="8429">
                  <c:v>12</c:v>
                </c:pt>
                <c:pt idx="8430">
                  <c:v>12</c:v>
                </c:pt>
                <c:pt idx="8431">
                  <c:v>12</c:v>
                </c:pt>
                <c:pt idx="8432">
                  <c:v>12</c:v>
                </c:pt>
                <c:pt idx="8433">
                  <c:v>12</c:v>
                </c:pt>
                <c:pt idx="8434">
                  <c:v>12</c:v>
                </c:pt>
                <c:pt idx="8435">
                  <c:v>12</c:v>
                </c:pt>
                <c:pt idx="8436">
                  <c:v>12</c:v>
                </c:pt>
                <c:pt idx="8437">
                  <c:v>12</c:v>
                </c:pt>
                <c:pt idx="8438">
                  <c:v>12</c:v>
                </c:pt>
                <c:pt idx="8439">
                  <c:v>12</c:v>
                </c:pt>
                <c:pt idx="8440">
                  <c:v>12</c:v>
                </c:pt>
                <c:pt idx="8441">
                  <c:v>12</c:v>
                </c:pt>
                <c:pt idx="8442">
                  <c:v>12</c:v>
                </c:pt>
                <c:pt idx="8443">
                  <c:v>12</c:v>
                </c:pt>
                <c:pt idx="8444">
                  <c:v>12</c:v>
                </c:pt>
                <c:pt idx="8445">
                  <c:v>12</c:v>
                </c:pt>
                <c:pt idx="8446">
                  <c:v>12</c:v>
                </c:pt>
                <c:pt idx="8447">
                  <c:v>12</c:v>
                </c:pt>
                <c:pt idx="8448">
                  <c:v>12</c:v>
                </c:pt>
                <c:pt idx="8449">
                  <c:v>12</c:v>
                </c:pt>
                <c:pt idx="8450">
                  <c:v>12</c:v>
                </c:pt>
                <c:pt idx="8451">
                  <c:v>12</c:v>
                </c:pt>
                <c:pt idx="8452">
                  <c:v>12</c:v>
                </c:pt>
                <c:pt idx="8453">
                  <c:v>12</c:v>
                </c:pt>
                <c:pt idx="8454">
                  <c:v>12</c:v>
                </c:pt>
                <c:pt idx="8455">
                  <c:v>12</c:v>
                </c:pt>
                <c:pt idx="8456">
                  <c:v>12</c:v>
                </c:pt>
                <c:pt idx="8457">
                  <c:v>12</c:v>
                </c:pt>
                <c:pt idx="8458">
                  <c:v>12</c:v>
                </c:pt>
                <c:pt idx="8459">
                  <c:v>12</c:v>
                </c:pt>
                <c:pt idx="8460">
                  <c:v>12</c:v>
                </c:pt>
                <c:pt idx="8461">
                  <c:v>12</c:v>
                </c:pt>
                <c:pt idx="8462">
                  <c:v>12</c:v>
                </c:pt>
                <c:pt idx="8463">
                  <c:v>12</c:v>
                </c:pt>
                <c:pt idx="8464">
                  <c:v>12</c:v>
                </c:pt>
                <c:pt idx="8465">
                  <c:v>12</c:v>
                </c:pt>
                <c:pt idx="8466">
                  <c:v>12</c:v>
                </c:pt>
                <c:pt idx="8467">
                  <c:v>12</c:v>
                </c:pt>
                <c:pt idx="8468">
                  <c:v>12</c:v>
                </c:pt>
                <c:pt idx="8469">
                  <c:v>12</c:v>
                </c:pt>
                <c:pt idx="8470">
                  <c:v>12</c:v>
                </c:pt>
                <c:pt idx="8471">
                  <c:v>12</c:v>
                </c:pt>
                <c:pt idx="8472">
                  <c:v>12</c:v>
                </c:pt>
                <c:pt idx="8473">
                  <c:v>12</c:v>
                </c:pt>
                <c:pt idx="8474">
                  <c:v>12</c:v>
                </c:pt>
                <c:pt idx="8475">
                  <c:v>12</c:v>
                </c:pt>
                <c:pt idx="8476">
                  <c:v>12</c:v>
                </c:pt>
                <c:pt idx="8477">
                  <c:v>12</c:v>
                </c:pt>
                <c:pt idx="8478">
                  <c:v>12</c:v>
                </c:pt>
                <c:pt idx="8479">
                  <c:v>12</c:v>
                </c:pt>
                <c:pt idx="8480">
                  <c:v>12</c:v>
                </c:pt>
                <c:pt idx="8481">
                  <c:v>12</c:v>
                </c:pt>
                <c:pt idx="8482">
                  <c:v>12</c:v>
                </c:pt>
                <c:pt idx="8483">
                  <c:v>12</c:v>
                </c:pt>
                <c:pt idx="8484">
                  <c:v>12</c:v>
                </c:pt>
                <c:pt idx="8485">
                  <c:v>12</c:v>
                </c:pt>
                <c:pt idx="8486">
                  <c:v>12</c:v>
                </c:pt>
                <c:pt idx="8487">
                  <c:v>12</c:v>
                </c:pt>
                <c:pt idx="8488">
                  <c:v>12</c:v>
                </c:pt>
                <c:pt idx="8489">
                  <c:v>12</c:v>
                </c:pt>
                <c:pt idx="8490">
                  <c:v>12</c:v>
                </c:pt>
                <c:pt idx="8491">
                  <c:v>12</c:v>
                </c:pt>
                <c:pt idx="8492">
                  <c:v>12</c:v>
                </c:pt>
                <c:pt idx="8493">
                  <c:v>12</c:v>
                </c:pt>
                <c:pt idx="8494">
                  <c:v>12</c:v>
                </c:pt>
                <c:pt idx="8495">
                  <c:v>12</c:v>
                </c:pt>
                <c:pt idx="8496">
                  <c:v>12</c:v>
                </c:pt>
                <c:pt idx="8497">
                  <c:v>12</c:v>
                </c:pt>
                <c:pt idx="8498">
                  <c:v>12</c:v>
                </c:pt>
                <c:pt idx="8499">
                  <c:v>12</c:v>
                </c:pt>
                <c:pt idx="8500">
                  <c:v>12</c:v>
                </c:pt>
                <c:pt idx="8501">
                  <c:v>12</c:v>
                </c:pt>
                <c:pt idx="8502">
                  <c:v>12</c:v>
                </c:pt>
                <c:pt idx="8503">
                  <c:v>12</c:v>
                </c:pt>
                <c:pt idx="8504">
                  <c:v>12</c:v>
                </c:pt>
                <c:pt idx="8505">
                  <c:v>12</c:v>
                </c:pt>
                <c:pt idx="8506">
                  <c:v>12</c:v>
                </c:pt>
                <c:pt idx="8507">
                  <c:v>12</c:v>
                </c:pt>
                <c:pt idx="8508">
                  <c:v>12</c:v>
                </c:pt>
                <c:pt idx="8509">
                  <c:v>12</c:v>
                </c:pt>
                <c:pt idx="8510">
                  <c:v>12</c:v>
                </c:pt>
                <c:pt idx="8511">
                  <c:v>12</c:v>
                </c:pt>
                <c:pt idx="8512">
                  <c:v>12</c:v>
                </c:pt>
                <c:pt idx="8513">
                  <c:v>12</c:v>
                </c:pt>
                <c:pt idx="8514">
                  <c:v>12</c:v>
                </c:pt>
                <c:pt idx="8515">
                  <c:v>12</c:v>
                </c:pt>
                <c:pt idx="8516">
                  <c:v>12</c:v>
                </c:pt>
                <c:pt idx="8517">
                  <c:v>12</c:v>
                </c:pt>
                <c:pt idx="8518">
                  <c:v>12</c:v>
                </c:pt>
                <c:pt idx="8519">
                  <c:v>12</c:v>
                </c:pt>
                <c:pt idx="8520">
                  <c:v>12</c:v>
                </c:pt>
                <c:pt idx="8521">
                  <c:v>12</c:v>
                </c:pt>
                <c:pt idx="8522">
                  <c:v>12</c:v>
                </c:pt>
                <c:pt idx="8523">
                  <c:v>12</c:v>
                </c:pt>
                <c:pt idx="8524">
                  <c:v>12</c:v>
                </c:pt>
                <c:pt idx="8525">
                  <c:v>12</c:v>
                </c:pt>
                <c:pt idx="8526">
                  <c:v>12</c:v>
                </c:pt>
                <c:pt idx="8527">
                  <c:v>12</c:v>
                </c:pt>
                <c:pt idx="8528">
                  <c:v>12</c:v>
                </c:pt>
                <c:pt idx="8529">
                  <c:v>12</c:v>
                </c:pt>
                <c:pt idx="8530">
                  <c:v>12</c:v>
                </c:pt>
                <c:pt idx="8531">
                  <c:v>12</c:v>
                </c:pt>
                <c:pt idx="8532">
                  <c:v>12</c:v>
                </c:pt>
                <c:pt idx="8533">
                  <c:v>12</c:v>
                </c:pt>
                <c:pt idx="8534">
                  <c:v>12</c:v>
                </c:pt>
                <c:pt idx="8535">
                  <c:v>12</c:v>
                </c:pt>
                <c:pt idx="8536">
                  <c:v>12</c:v>
                </c:pt>
                <c:pt idx="8537">
                  <c:v>12</c:v>
                </c:pt>
                <c:pt idx="8538">
                  <c:v>12</c:v>
                </c:pt>
                <c:pt idx="8539">
                  <c:v>12</c:v>
                </c:pt>
                <c:pt idx="8540">
                  <c:v>12</c:v>
                </c:pt>
                <c:pt idx="8541">
                  <c:v>12</c:v>
                </c:pt>
                <c:pt idx="8542">
                  <c:v>12</c:v>
                </c:pt>
                <c:pt idx="8543">
                  <c:v>12</c:v>
                </c:pt>
                <c:pt idx="8544">
                  <c:v>12</c:v>
                </c:pt>
                <c:pt idx="8545">
                  <c:v>12</c:v>
                </c:pt>
                <c:pt idx="8546">
                  <c:v>12</c:v>
                </c:pt>
                <c:pt idx="8547">
                  <c:v>12</c:v>
                </c:pt>
                <c:pt idx="8548">
                  <c:v>12</c:v>
                </c:pt>
                <c:pt idx="8549">
                  <c:v>12</c:v>
                </c:pt>
                <c:pt idx="8550">
                  <c:v>12</c:v>
                </c:pt>
                <c:pt idx="8551">
                  <c:v>12</c:v>
                </c:pt>
                <c:pt idx="8552">
                  <c:v>12</c:v>
                </c:pt>
                <c:pt idx="8553">
                  <c:v>12</c:v>
                </c:pt>
                <c:pt idx="8554">
                  <c:v>12</c:v>
                </c:pt>
                <c:pt idx="8555">
                  <c:v>12</c:v>
                </c:pt>
                <c:pt idx="8556">
                  <c:v>12</c:v>
                </c:pt>
                <c:pt idx="8557">
                  <c:v>12</c:v>
                </c:pt>
                <c:pt idx="8558">
                  <c:v>12</c:v>
                </c:pt>
                <c:pt idx="8559">
                  <c:v>12</c:v>
                </c:pt>
                <c:pt idx="8560">
                  <c:v>12</c:v>
                </c:pt>
                <c:pt idx="8561">
                  <c:v>12</c:v>
                </c:pt>
                <c:pt idx="8562">
                  <c:v>12</c:v>
                </c:pt>
                <c:pt idx="8563">
                  <c:v>12</c:v>
                </c:pt>
                <c:pt idx="8564">
                  <c:v>12</c:v>
                </c:pt>
                <c:pt idx="8565">
                  <c:v>12</c:v>
                </c:pt>
                <c:pt idx="8566">
                  <c:v>12</c:v>
                </c:pt>
                <c:pt idx="8567">
                  <c:v>12</c:v>
                </c:pt>
                <c:pt idx="8568">
                  <c:v>12</c:v>
                </c:pt>
                <c:pt idx="8569">
                  <c:v>12</c:v>
                </c:pt>
                <c:pt idx="8570">
                  <c:v>12</c:v>
                </c:pt>
                <c:pt idx="8571">
                  <c:v>12</c:v>
                </c:pt>
                <c:pt idx="8572">
                  <c:v>12</c:v>
                </c:pt>
                <c:pt idx="8573">
                  <c:v>12</c:v>
                </c:pt>
                <c:pt idx="8574">
                  <c:v>12</c:v>
                </c:pt>
                <c:pt idx="8575">
                  <c:v>12</c:v>
                </c:pt>
                <c:pt idx="8576">
                  <c:v>12</c:v>
                </c:pt>
                <c:pt idx="8577">
                  <c:v>12</c:v>
                </c:pt>
                <c:pt idx="8578">
                  <c:v>12</c:v>
                </c:pt>
                <c:pt idx="8579">
                  <c:v>12</c:v>
                </c:pt>
                <c:pt idx="8580">
                  <c:v>12</c:v>
                </c:pt>
                <c:pt idx="8581">
                  <c:v>12</c:v>
                </c:pt>
                <c:pt idx="8582">
                  <c:v>12</c:v>
                </c:pt>
                <c:pt idx="8583">
                  <c:v>12</c:v>
                </c:pt>
                <c:pt idx="8584">
                  <c:v>12</c:v>
                </c:pt>
                <c:pt idx="8585">
                  <c:v>12</c:v>
                </c:pt>
                <c:pt idx="8586">
                  <c:v>12</c:v>
                </c:pt>
                <c:pt idx="8587">
                  <c:v>12</c:v>
                </c:pt>
                <c:pt idx="8588">
                  <c:v>12</c:v>
                </c:pt>
                <c:pt idx="8589">
                  <c:v>12</c:v>
                </c:pt>
                <c:pt idx="8590">
                  <c:v>12</c:v>
                </c:pt>
                <c:pt idx="8591">
                  <c:v>12</c:v>
                </c:pt>
                <c:pt idx="8592">
                  <c:v>12</c:v>
                </c:pt>
                <c:pt idx="8593">
                  <c:v>12</c:v>
                </c:pt>
                <c:pt idx="8594">
                  <c:v>12</c:v>
                </c:pt>
                <c:pt idx="8595">
                  <c:v>12</c:v>
                </c:pt>
                <c:pt idx="8596">
                  <c:v>12</c:v>
                </c:pt>
                <c:pt idx="8597">
                  <c:v>12</c:v>
                </c:pt>
                <c:pt idx="8598">
                  <c:v>12</c:v>
                </c:pt>
                <c:pt idx="8599">
                  <c:v>12</c:v>
                </c:pt>
                <c:pt idx="8600">
                  <c:v>12</c:v>
                </c:pt>
                <c:pt idx="8601">
                  <c:v>12</c:v>
                </c:pt>
                <c:pt idx="8602">
                  <c:v>12</c:v>
                </c:pt>
                <c:pt idx="8603">
                  <c:v>12</c:v>
                </c:pt>
                <c:pt idx="8604">
                  <c:v>12</c:v>
                </c:pt>
                <c:pt idx="8605">
                  <c:v>12</c:v>
                </c:pt>
                <c:pt idx="8606">
                  <c:v>12</c:v>
                </c:pt>
                <c:pt idx="8607">
                  <c:v>12</c:v>
                </c:pt>
                <c:pt idx="8608">
                  <c:v>12</c:v>
                </c:pt>
                <c:pt idx="8609">
                  <c:v>12</c:v>
                </c:pt>
                <c:pt idx="8610">
                  <c:v>12</c:v>
                </c:pt>
                <c:pt idx="8611">
                  <c:v>12</c:v>
                </c:pt>
                <c:pt idx="8612">
                  <c:v>12</c:v>
                </c:pt>
                <c:pt idx="8613">
                  <c:v>12</c:v>
                </c:pt>
                <c:pt idx="8614">
                  <c:v>12</c:v>
                </c:pt>
                <c:pt idx="8615">
                  <c:v>12</c:v>
                </c:pt>
                <c:pt idx="8616">
                  <c:v>12</c:v>
                </c:pt>
                <c:pt idx="8617">
                  <c:v>12</c:v>
                </c:pt>
                <c:pt idx="8618">
                  <c:v>12</c:v>
                </c:pt>
                <c:pt idx="8619">
                  <c:v>12</c:v>
                </c:pt>
                <c:pt idx="8620">
                  <c:v>12</c:v>
                </c:pt>
                <c:pt idx="8621">
                  <c:v>12</c:v>
                </c:pt>
                <c:pt idx="8622">
                  <c:v>12</c:v>
                </c:pt>
                <c:pt idx="8623">
                  <c:v>12</c:v>
                </c:pt>
                <c:pt idx="8624">
                  <c:v>12</c:v>
                </c:pt>
                <c:pt idx="8625">
                  <c:v>12</c:v>
                </c:pt>
                <c:pt idx="8626">
                  <c:v>12</c:v>
                </c:pt>
                <c:pt idx="8627">
                  <c:v>12</c:v>
                </c:pt>
                <c:pt idx="8628">
                  <c:v>12</c:v>
                </c:pt>
                <c:pt idx="8629">
                  <c:v>12</c:v>
                </c:pt>
                <c:pt idx="8630">
                  <c:v>12</c:v>
                </c:pt>
                <c:pt idx="8631">
                  <c:v>12</c:v>
                </c:pt>
                <c:pt idx="8632">
                  <c:v>12</c:v>
                </c:pt>
                <c:pt idx="8633">
                  <c:v>12</c:v>
                </c:pt>
                <c:pt idx="8634">
                  <c:v>12</c:v>
                </c:pt>
                <c:pt idx="8635">
                  <c:v>12</c:v>
                </c:pt>
                <c:pt idx="8636">
                  <c:v>12</c:v>
                </c:pt>
                <c:pt idx="8637">
                  <c:v>12</c:v>
                </c:pt>
                <c:pt idx="8638">
                  <c:v>12</c:v>
                </c:pt>
                <c:pt idx="8639">
                  <c:v>12</c:v>
                </c:pt>
                <c:pt idx="8640">
                  <c:v>12</c:v>
                </c:pt>
                <c:pt idx="8641">
                  <c:v>12</c:v>
                </c:pt>
                <c:pt idx="8642">
                  <c:v>12</c:v>
                </c:pt>
                <c:pt idx="8643">
                  <c:v>12</c:v>
                </c:pt>
                <c:pt idx="8644">
                  <c:v>12</c:v>
                </c:pt>
                <c:pt idx="8645">
                  <c:v>12</c:v>
                </c:pt>
                <c:pt idx="8646">
                  <c:v>12</c:v>
                </c:pt>
                <c:pt idx="8647">
                  <c:v>12</c:v>
                </c:pt>
                <c:pt idx="8648">
                  <c:v>12</c:v>
                </c:pt>
                <c:pt idx="8649">
                  <c:v>12</c:v>
                </c:pt>
                <c:pt idx="8650">
                  <c:v>12</c:v>
                </c:pt>
                <c:pt idx="8651">
                  <c:v>12</c:v>
                </c:pt>
                <c:pt idx="8652">
                  <c:v>12</c:v>
                </c:pt>
                <c:pt idx="8653">
                  <c:v>12</c:v>
                </c:pt>
                <c:pt idx="8654">
                  <c:v>12</c:v>
                </c:pt>
                <c:pt idx="8655">
                  <c:v>12</c:v>
                </c:pt>
                <c:pt idx="8656">
                  <c:v>12</c:v>
                </c:pt>
                <c:pt idx="8657">
                  <c:v>12</c:v>
                </c:pt>
                <c:pt idx="8658">
                  <c:v>12</c:v>
                </c:pt>
                <c:pt idx="8659">
                  <c:v>12</c:v>
                </c:pt>
                <c:pt idx="8660">
                  <c:v>12</c:v>
                </c:pt>
                <c:pt idx="8661">
                  <c:v>12</c:v>
                </c:pt>
                <c:pt idx="8662">
                  <c:v>12</c:v>
                </c:pt>
                <c:pt idx="8663">
                  <c:v>12</c:v>
                </c:pt>
                <c:pt idx="8664">
                  <c:v>12</c:v>
                </c:pt>
                <c:pt idx="8665">
                  <c:v>12</c:v>
                </c:pt>
                <c:pt idx="8666">
                  <c:v>12</c:v>
                </c:pt>
                <c:pt idx="8667">
                  <c:v>12</c:v>
                </c:pt>
                <c:pt idx="8668">
                  <c:v>12</c:v>
                </c:pt>
                <c:pt idx="8669">
                  <c:v>12</c:v>
                </c:pt>
                <c:pt idx="8670">
                  <c:v>12</c:v>
                </c:pt>
                <c:pt idx="8671">
                  <c:v>12</c:v>
                </c:pt>
                <c:pt idx="8672">
                  <c:v>12</c:v>
                </c:pt>
                <c:pt idx="8673">
                  <c:v>12</c:v>
                </c:pt>
                <c:pt idx="8674">
                  <c:v>12</c:v>
                </c:pt>
                <c:pt idx="8675">
                  <c:v>12</c:v>
                </c:pt>
                <c:pt idx="8676">
                  <c:v>12</c:v>
                </c:pt>
                <c:pt idx="8677">
                  <c:v>12</c:v>
                </c:pt>
                <c:pt idx="8678">
                  <c:v>12</c:v>
                </c:pt>
                <c:pt idx="8679">
                  <c:v>12</c:v>
                </c:pt>
                <c:pt idx="8680">
                  <c:v>12</c:v>
                </c:pt>
                <c:pt idx="8681">
                  <c:v>12</c:v>
                </c:pt>
                <c:pt idx="8682">
                  <c:v>12</c:v>
                </c:pt>
                <c:pt idx="8683">
                  <c:v>12</c:v>
                </c:pt>
                <c:pt idx="8684">
                  <c:v>12</c:v>
                </c:pt>
                <c:pt idx="8685">
                  <c:v>12</c:v>
                </c:pt>
                <c:pt idx="8686">
                  <c:v>12</c:v>
                </c:pt>
                <c:pt idx="8687">
                  <c:v>12</c:v>
                </c:pt>
                <c:pt idx="8688">
                  <c:v>12</c:v>
                </c:pt>
                <c:pt idx="8689">
                  <c:v>12</c:v>
                </c:pt>
                <c:pt idx="8690">
                  <c:v>12</c:v>
                </c:pt>
                <c:pt idx="8691">
                  <c:v>12</c:v>
                </c:pt>
                <c:pt idx="8692">
                  <c:v>12</c:v>
                </c:pt>
                <c:pt idx="8693">
                  <c:v>12</c:v>
                </c:pt>
                <c:pt idx="8694">
                  <c:v>12</c:v>
                </c:pt>
                <c:pt idx="8695">
                  <c:v>12</c:v>
                </c:pt>
                <c:pt idx="8696">
                  <c:v>12</c:v>
                </c:pt>
                <c:pt idx="8697">
                  <c:v>12</c:v>
                </c:pt>
                <c:pt idx="8698">
                  <c:v>12</c:v>
                </c:pt>
                <c:pt idx="8699">
                  <c:v>12</c:v>
                </c:pt>
                <c:pt idx="8700">
                  <c:v>12</c:v>
                </c:pt>
                <c:pt idx="8701">
                  <c:v>12</c:v>
                </c:pt>
                <c:pt idx="8702">
                  <c:v>12</c:v>
                </c:pt>
                <c:pt idx="8703">
                  <c:v>12</c:v>
                </c:pt>
                <c:pt idx="8704">
                  <c:v>12</c:v>
                </c:pt>
                <c:pt idx="8705">
                  <c:v>12</c:v>
                </c:pt>
                <c:pt idx="8706">
                  <c:v>12</c:v>
                </c:pt>
                <c:pt idx="8707">
                  <c:v>12</c:v>
                </c:pt>
                <c:pt idx="8708">
                  <c:v>12</c:v>
                </c:pt>
                <c:pt idx="8709">
                  <c:v>12</c:v>
                </c:pt>
                <c:pt idx="8710">
                  <c:v>12</c:v>
                </c:pt>
                <c:pt idx="8711">
                  <c:v>12</c:v>
                </c:pt>
                <c:pt idx="8712">
                  <c:v>12</c:v>
                </c:pt>
                <c:pt idx="8713">
                  <c:v>12</c:v>
                </c:pt>
                <c:pt idx="8714">
                  <c:v>12</c:v>
                </c:pt>
                <c:pt idx="8715">
                  <c:v>12</c:v>
                </c:pt>
                <c:pt idx="8716">
                  <c:v>12</c:v>
                </c:pt>
                <c:pt idx="8717">
                  <c:v>12</c:v>
                </c:pt>
                <c:pt idx="8718">
                  <c:v>12</c:v>
                </c:pt>
                <c:pt idx="8719">
                  <c:v>12</c:v>
                </c:pt>
                <c:pt idx="8720">
                  <c:v>12</c:v>
                </c:pt>
                <c:pt idx="8721">
                  <c:v>12</c:v>
                </c:pt>
                <c:pt idx="8722">
                  <c:v>12</c:v>
                </c:pt>
                <c:pt idx="8723">
                  <c:v>12</c:v>
                </c:pt>
                <c:pt idx="8724">
                  <c:v>12</c:v>
                </c:pt>
                <c:pt idx="8725">
                  <c:v>12</c:v>
                </c:pt>
                <c:pt idx="8726">
                  <c:v>12</c:v>
                </c:pt>
                <c:pt idx="8727">
                  <c:v>12</c:v>
                </c:pt>
                <c:pt idx="8728">
                  <c:v>12</c:v>
                </c:pt>
                <c:pt idx="8729">
                  <c:v>12</c:v>
                </c:pt>
                <c:pt idx="8730">
                  <c:v>12</c:v>
                </c:pt>
                <c:pt idx="8731">
                  <c:v>12</c:v>
                </c:pt>
                <c:pt idx="8732">
                  <c:v>12</c:v>
                </c:pt>
                <c:pt idx="8733">
                  <c:v>12</c:v>
                </c:pt>
                <c:pt idx="8734">
                  <c:v>12</c:v>
                </c:pt>
                <c:pt idx="8735">
                  <c:v>12</c:v>
                </c:pt>
                <c:pt idx="8736">
                  <c:v>12</c:v>
                </c:pt>
                <c:pt idx="8737">
                  <c:v>12</c:v>
                </c:pt>
                <c:pt idx="8738">
                  <c:v>12</c:v>
                </c:pt>
                <c:pt idx="8739">
                  <c:v>12</c:v>
                </c:pt>
                <c:pt idx="8740">
                  <c:v>12</c:v>
                </c:pt>
                <c:pt idx="8741">
                  <c:v>12</c:v>
                </c:pt>
                <c:pt idx="8742">
                  <c:v>12</c:v>
                </c:pt>
                <c:pt idx="8743">
                  <c:v>12</c:v>
                </c:pt>
                <c:pt idx="8744">
                  <c:v>12</c:v>
                </c:pt>
                <c:pt idx="8745">
                  <c:v>12</c:v>
                </c:pt>
                <c:pt idx="8746">
                  <c:v>12</c:v>
                </c:pt>
                <c:pt idx="8747">
                  <c:v>12</c:v>
                </c:pt>
                <c:pt idx="8748">
                  <c:v>12</c:v>
                </c:pt>
                <c:pt idx="8749">
                  <c:v>12</c:v>
                </c:pt>
                <c:pt idx="8750">
                  <c:v>12</c:v>
                </c:pt>
                <c:pt idx="8751">
                  <c:v>12</c:v>
                </c:pt>
                <c:pt idx="8752">
                  <c:v>12</c:v>
                </c:pt>
                <c:pt idx="8753">
                  <c:v>12</c:v>
                </c:pt>
                <c:pt idx="8754">
                  <c:v>12</c:v>
                </c:pt>
                <c:pt idx="8755">
                  <c:v>12</c:v>
                </c:pt>
                <c:pt idx="8756">
                  <c:v>12</c:v>
                </c:pt>
                <c:pt idx="8757">
                  <c:v>12</c:v>
                </c:pt>
                <c:pt idx="8758">
                  <c:v>12</c:v>
                </c:pt>
                <c:pt idx="8759">
                  <c:v>12</c:v>
                </c:pt>
                <c:pt idx="8760">
                  <c:v>12</c:v>
                </c:pt>
                <c:pt idx="8761">
                  <c:v>12</c:v>
                </c:pt>
                <c:pt idx="8762">
                  <c:v>12</c:v>
                </c:pt>
                <c:pt idx="8763">
                  <c:v>12</c:v>
                </c:pt>
                <c:pt idx="8764">
                  <c:v>12</c:v>
                </c:pt>
                <c:pt idx="8765">
                  <c:v>12</c:v>
                </c:pt>
                <c:pt idx="8766">
                  <c:v>12</c:v>
                </c:pt>
                <c:pt idx="8767">
                  <c:v>12</c:v>
                </c:pt>
                <c:pt idx="8768">
                  <c:v>12</c:v>
                </c:pt>
                <c:pt idx="8769">
                  <c:v>12</c:v>
                </c:pt>
                <c:pt idx="8770">
                  <c:v>12</c:v>
                </c:pt>
                <c:pt idx="8771">
                  <c:v>12</c:v>
                </c:pt>
                <c:pt idx="8772">
                  <c:v>12</c:v>
                </c:pt>
                <c:pt idx="8773">
                  <c:v>12</c:v>
                </c:pt>
                <c:pt idx="8774">
                  <c:v>12</c:v>
                </c:pt>
                <c:pt idx="8775">
                  <c:v>12</c:v>
                </c:pt>
                <c:pt idx="8776">
                  <c:v>12</c:v>
                </c:pt>
                <c:pt idx="8777">
                  <c:v>12</c:v>
                </c:pt>
                <c:pt idx="8778">
                  <c:v>12</c:v>
                </c:pt>
                <c:pt idx="8779">
                  <c:v>12</c:v>
                </c:pt>
                <c:pt idx="8780">
                  <c:v>12</c:v>
                </c:pt>
                <c:pt idx="8781">
                  <c:v>12</c:v>
                </c:pt>
                <c:pt idx="8782">
                  <c:v>12</c:v>
                </c:pt>
                <c:pt idx="8783">
                  <c:v>12</c:v>
                </c:pt>
                <c:pt idx="8784">
                  <c:v>12</c:v>
                </c:pt>
                <c:pt idx="8785">
                  <c:v>12</c:v>
                </c:pt>
                <c:pt idx="8786">
                  <c:v>12</c:v>
                </c:pt>
                <c:pt idx="8787">
                  <c:v>12</c:v>
                </c:pt>
                <c:pt idx="8788">
                  <c:v>12</c:v>
                </c:pt>
                <c:pt idx="8789">
                  <c:v>12</c:v>
                </c:pt>
                <c:pt idx="8790">
                  <c:v>12</c:v>
                </c:pt>
                <c:pt idx="8791">
                  <c:v>12</c:v>
                </c:pt>
                <c:pt idx="8792">
                  <c:v>12</c:v>
                </c:pt>
                <c:pt idx="8793">
                  <c:v>12</c:v>
                </c:pt>
                <c:pt idx="8794">
                  <c:v>12</c:v>
                </c:pt>
                <c:pt idx="8795">
                  <c:v>12</c:v>
                </c:pt>
                <c:pt idx="8796">
                  <c:v>12</c:v>
                </c:pt>
                <c:pt idx="8797">
                  <c:v>12</c:v>
                </c:pt>
                <c:pt idx="8798">
                  <c:v>12</c:v>
                </c:pt>
                <c:pt idx="8799">
                  <c:v>12</c:v>
                </c:pt>
                <c:pt idx="8800">
                  <c:v>12</c:v>
                </c:pt>
                <c:pt idx="8801">
                  <c:v>12</c:v>
                </c:pt>
                <c:pt idx="8802">
                  <c:v>12</c:v>
                </c:pt>
                <c:pt idx="8803">
                  <c:v>12</c:v>
                </c:pt>
                <c:pt idx="8804">
                  <c:v>12</c:v>
                </c:pt>
                <c:pt idx="8805">
                  <c:v>12</c:v>
                </c:pt>
                <c:pt idx="8806">
                  <c:v>12</c:v>
                </c:pt>
                <c:pt idx="8807">
                  <c:v>12</c:v>
                </c:pt>
                <c:pt idx="8808">
                  <c:v>12</c:v>
                </c:pt>
                <c:pt idx="8809">
                  <c:v>12</c:v>
                </c:pt>
                <c:pt idx="8810">
                  <c:v>12</c:v>
                </c:pt>
                <c:pt idx="8811">
                  <c:v>12</c:v>
                </c:pt>
                <c:pt idx="8812">
                  <c:v>12</c:v>
                </c:pt>
                <c:pt idx="8813">
                  <c:v>12</c:v>
                </c:pt>
                <c:pt idx="8814">
                  <c:v>12</c:v>
                </c:pt>
                <c:pt idx="8815">
                  <c:v>12</c:v>
                </c:pt>
                <c:pt idx="8816">
                  <c:v>12</c:v>
                </c:pt>
                <c:pt idx="8817">
                  <c:v>12</c:v>
                </c:pt>
                <c:pt idx="8818">
                  <c:v>12</c:v>
                </c:pt>
                <c:pt idx="8819">
                  <c:v>12</c:v>
                </c:pt>
                <c:pt idx="8820">
                  <c:v>12</c:v>
                </c:pt>
                <c:pt idx="8821">
                  <c:v>12</c:v>
                </c:pt>
                <c:pt idx="8822">
                  <c:v>12</c:v>
                </c:pt>
                <c:pt idx="8823">
                  <c:v>12</c:v>
                </c:pt>
                <c:pt idx="8824">
                  <c:v>12</c:v>
                </c:pt>
                <c:pt idx="8825">
                  <c:v>12</c:v>
                </c:pt>
                <c:pt idx="8826">
                  <c:v>12</c:v>
                </c:pt>
                <c:pt idx="8827">
                  <c:v>12</c:v>
                </c:pt>
                <c:pt idx="8828">
                  <c:v>12</c:v>
                </c:pt>
                <c:pt idx="8829">
                  <c:v>12</c:v>
                </c:pt>
                <c:pt idx="8830">
                  <c:v>12</c:v>
                </c:pt>
                <c:pt idx="8831">
                  <c:v>12</c:v>
                </c:pt>
                <c:pt idx="8832">
                  <c:v>12</c:v>
                </c:pt>
                <c:pt idx="8833">
                  <c:v>12</c:v>
                </c:pt>
                <c:pt idx="8834">
                  <c:v>12</c:v>
                </c:pt>
                <c:pt idx="8835">
                  <c:v>12</c:v>
                </c:pt>
                <c:pt idx="8836">
                  <c:v>12</c:v>
                </c:pt>
                <c:pt idx="8837">
                  <c:v>12</c:v>
                </c:pt>
                <c:pt idx="8838">
                  <c:v>12</c:v>
                </c:pt>
                <c:pt idx="8839">
                  <c:v>12</c:v>
                </c:pt>
                <c:pt idx="8840">
                  <c:v>12</c:v>
                </c:pt>
                <c:pt idx="8841">
                  <c:v>12</c:v>
                </c:pt>
                <c:pt idx="8842">
                  <c:v>12</c:v>
                </c:pt>
                <c:pt idx="8843">
                  <c:v>12</c:v>
                </c:pt>
                <c:pt idx="8844">
                  <c:v>12</c:v>
                </c:pt>
                <c:pt idx="8845">
                  <c:v>12</c:v>
                </c:pt>
                <c:pt idx="8846">
                  <c:v>12</c:v>
                </c:pt>
                <c:pt idx="8847">
                  <c:v>12</c:v>
                </c:pt>
                <c:pt idx="8848">
                  <c:v>12</c:v>
                </c:pt>
                <c:pt idx="8849">
                  <c:v>12</c:v>
                </c:pt>
                <c:pt idx="8850">
                  <c:v>12</c:v>
                </c:pt>
                <c:pt idx="8851">
                  <c:v>12</c:v>
                </c:pt>
                <c:pt idx="8852">
                  <c:v>12</c:v>
                </c:pt>
                <c:pt idx="8853">
                  <c:v>12</c:v>
                </c:pt>
                <c:pt idx="8854">
                  <c:v>12</c:v>
                </c:pt>
                <c:pt idx="8855">
                  <c:v>12</c:v>
                </c:pt>
                <c:pt idx="8856">
                  <c:v>12</c:v>
                </c:pt>
                <c:pt idx="8857">
                  <c:v>12</c:v>
                </c:pt>
                <c:pt idx="8858">
                  <c:v>12</c:v>
                </c:pt>
                <c:pt idx="8859">
                  <c:v>12</c:v>
                </c:pt>
                <c:pt idx="8860">
                  <c:v>12</c:v>
                </c:pt>
                <c:pt idx="8861">
                  <c:v>12</c:v>
                </c:pt>
                <c:pt idx="8862">
                  <c:v>12</c:v>
                </c:pt>
                <c:pt idx="8863">
                  <c:v>12</c:v>
                </c:pt>
                <c:pt idx="8864">
                  <c:v>12</c:v>
                </c:pt>
                <c:pt idx="8865">
                  <c:v>12</c:v>
                </c:pt>
                <c:pt idx="8866">
                  <c:v>12</c:v>
                </c:pt>
                <c:pt idx="8867">
                  <c:v>12</c:v>
                </c:pt>
                <c:pt idx="8868">
                  <c:v>12</c:v>
                </c:pt>
                <c:pt idx="8869">
                  <c:v>12</c:v>
                </c:pt>
                <c:pt idx="8870">
                  <c:v>12</c:v>
                </c:pt>
                <c:pt idx="8871">
                  <c:v>12</c:v>
                </c:pt>
                <c:pt idx="8872">
                  <c:v>12</c:v>
                </c:pt>
                <c:pt idx="8873">
                  <c:v>12</c:v>
                </c:pt>
                <c:pt idx="8874">
                  <c:v>12</c:v>
                </c:pt>
                <c:pt idx="8875">
                  <c:v>12</c:v>
                </c:pt>
                <c:pt idx="8876">
                  <c:v>12</c:v>
                </c:pt>
                <c:pt idx="8877">
                  <c:v>12</c:v>
                </c:pt>
                <c:pt idx="8878">
                  <c:v>12</c:v>
                </c:pt>
                <c:pt idx="8879">
                  <c:v>12</c:v>
                </c:pt>
                <c:pt idx="8880">
                  <c:v>12</c:v>
                </c:pt>
                <c:pt idx="8881">
                  <c:v>12</c:v>
                </c:pt>
                <c:pt idx="8882">
                  <c:v>12</c:v>
                </c:pt>
                <c:pt idx="8883">
                  <c:v>12</c:v>
                </c:pt>
                <c:pt idx="8884">
                  <c:v>12</c:v>
                </c:pt>
                <c:pt idx="8885">
                  <c:v>12</c:v>
                </c:pt>
                <c:pt idx="8886">
                  <c:v>12</c:v>
                </c:pt>
                <c:pt idx="8887">
                  <c:v>12</c:v>
                </c:pt>
                <c:pt idx="8888">
                  <c:v>12</c:v>
                </c:pt>
                <c:pt idx="8889">
                  <c:v>12</c:v>
                </c:pt>
                <c:pt idx="8890">
                  <c:v>12</c:v>
                </c:pt>
                <c:pt idx="8891">
                  <c:v>12</c:v>
                </c:pt>
                <c:pt idx="8892">
                  <c:v>12</c:v>
                </c:pt>
                <c:pt idx="8893">
                  <c:v>12</c:v>
                </c:pt>
                <c:pt idx="8894">
                  <c:v>12</c:v>
                </c:pt>
                <c:pt idx="8895">
                  <c:v>12</c:v>
                </c:pt>
                <c:pt idx="8896">
                  <c:v>12</c:v>
                </c:pt>
                <c:pt idx="8897">
                  <c:v>12</c:v>
                </c:pt>
                <c:pt idx="8898">
                  <c:v>12</c:v>
                </c:pt>
                <c:pt idx="8899">
                  <c:v>12</c:v>
                </c:pt>
                <c:pt idx="8900">
                  <c:v>12</c:v>
                </c:pt>
                <c:pt idx="8901">
                  <c:v>12</c:v>
                </c:pt>
                <c:pt idx="8902">
                  <c:v>12</c:v>
                </c:pt>
                <c:pt idx="8903">
                  <c:v>12</c:v>
                </c:pt>
                <c:pt idx="8904">
                  <c:v>12</c:v>
                </c:pt>
                <c:pt idx="8905">
                  <c:v>12</c:v>
                </c:pt>
                <c:pt idx="8906">
                  <c:v>12</c:v>
                </c:pt>
                <c:pt idx="8907">
                  <c:v>12</c:v>
                </c:pt>
                <c:pt idx="8908">
                  <c:v>12</c:v>
                </c:pt>
                <c:pt idx="8909">
                  <c:v>12</c:v>
                </c:pt>
                <c:pt idx="8910">
                  <c:v>12</c:v>
                </c:pt>
                <c:pt idx="8911">
                  <c:v>12</c:v>
                </c:pt>
                <c:pt idx="8912">
                  <c:v>12</c:v>
                </c:pt>
                <c:pt idx="8913">
                  <c:v>12</c:v>
                </c:pt>
                <c:pt idx="8914">
                  <c:v>12</c:v>
                </c:pt>
                <c:pt idx="8915">
                  <c:v>12</c:v>
                </c:pt>
                <c:pt idx="8916">
                  <c:v>12</c:v>
                </c:pt>
                <c:pt idx="8917">
                  <c:v>12</c:v>
                </c:pt>
                <c:pt idx="8918">
                  <c:v>12</c:v>
                </c:pt>
                <c:pt idx="8919">
                  <c:v>12</c:v>
                </c:pt>
                <c:pt idx="8920">
                  <c:v>12</c:v>
                </c:pt>
                <c:pt idx="8921">
                  <c:v>12</c:v>
                </c:pt>
                <c:pt idx="8922">
                  <c:v>12</c:v>
                </c:pt>
                <c:pt idx="8923">
                  <c:v>12</c:v>
                </c:pt>
                <c:pt idx="8924">
                  <c:v>12</c:v>
                </c:pt>
                <c:pt idx="8925">
                  <c:v>12</c:v>
                </c:pt>
                <c:pt idx="8926">
                  <c:v>12</c:v>
                </c:pt>
                <c:pt idx="8927">
                  <c:v>12</c:v>
                </c:pt>
                <c:pt idx="8928">
                  <c:v>12</c:v>
                </c:pt>
                <c:pt idx="8929">
                  <c:v>12</c:v>
                </c:pt>
                <c:pt idx="8930">
                  <c:v>12</c:v>
                </c:pt>
                <c:pt idx="8931">
                  <c:v>12</c:v>
                </c:pt>
                <c:pt idx="8932">
                  <c:v>12</c:v>
                </c:pt>
                <c:pt idx="8933">
                  <c:v>12</c:v>
                </c:pt>
                <c:pt idx="8934">
                  <c:v>12</c:v>
                </c:pt>
                <c:pt idx="8935">
                  <c:v>12</c:v>
                </c:pt>
                <c:pt idx="8936">
                  <c:v>12</c:v>
                </c:pt>
                <c:pt idx="8937">
                  <c:v>12</c:v>
                </c:pt>
                <c:pt idx="8938">
                  <c:v>12</c:v>
                </c:pt>
                <c:pt idx="8939">
                  <c:v>12</c:v>
                </c:pt>
                <c:pt idx="8940">
                  <c:v>12</c:v>
                </c:pt>
                <c:pt idx="8941">
                  <c:v>12</c:v>
                </c:pt>
                <c:pt idx="8942">
                  <c:v>12</c:v>
                </c:pt>
                <c:pt idx="8943">
                  <c:v>12</c:v>
                </c:pt>
                <c:pt idx="8944">
                  <c:v>12</c:v>
                </c:pt>
                <c:pt idx="8945">
                  <c:v>12</c:v>
                </c:pt>
                <c:pt idx="8946">
                  <c:v>12</c:v>
                </c:pt>
                <c:pt idx="8947">
                  <c:v>12</c:v>
                </c:pt>
                <c:pt idx="8948">
                  <c:v>12</c:v>
                </c:pt>
                <c:pt idx="8949">
                  <c:v>12</c:v>
                </c:pt>
                <c:pt idx="8950">
                  <c:v>12</c:v>
                </c:pt>
                <c:pt idx="8951">
                  <c:v>12</c:v>
                </c:pt>
                <c:pt idx="8952">
                  <c:v>12</c:v>
                </c:pt>
                <c:pt idx="8953">
                  <c:v>12</c:v>
                </c:pt>
                <c:pt idx="8954">
                  <c:v>12</c:v>
                </c:pt>
                <c:pt idx="8955">
                  <c:v>12</c:v>
                </c:pt>
                <c:pt idx="8956">
                  <c:v>12</c:v>
                </c:pt>
                <c:pt idx="8957">
                  <c:v>12</c:v>
                </c:pt>
                <c:pt idx="8958">
                  <c:v>12</c:v>
                </c:pt>
                <c:pt idx="8959">
                  <c:v>12</c:v>
                </c:pt>
                <c:pt idx="8960">
                  <c:v>12</c:v>
                </c:pt>
                <c:pt idx="8961">
                  <c:v>12</c:v>
                </c:pt>
                <c:pt idx="8962">
                  <c:v>12</c:v>
                </c:pt>
                <c:pt idx="8963">
                  <c:v>12</c:v>
                </c:pt>
                <c:pt idx="8964">
                  <c:v>12</c:v>
                </c:pt>
                <c:pt idx="8965">
                  <c:v>12</c:v>
                </c:pt>
                <c:pt idx="8966">
                  <c:v>12</c:v>
                </c:pt>
                <c:pt idx="8967">
                  <c:v>12</c:v>
                </c:pt>
                <c:pt idx="8968">
                  <c:v>12</c:v>
                </c:pt>
                <c:pt idx="8969">
                  <c:v>12</c:v>
                </c:pt>
                <c:pt idx="8970">
                  <c:v>12</c:v>
                </c:pt>
                <c:pt idx="8971">
                  <c:v>12</c:v>
                </c:pt>
                <c:pt idx="8972">
                  <c:v>12</c:v>
                </c:pt>
                <c:pt idx="8973">
                  <c:v>12</c:v>
                </c:pt>
                <c:pt idx="8974">
                  <c:v>12</c:v>
                </c:pt>
                <c:pt idx="8975">
                  <c:v>12</c:v>
                </c:pt>
                <c:pt idx="8976">
                  <c:v>12</c:v>
                </c:pt>
                <c:pt idx="8977">
                  <c:v>12</c:v>
                </c:pt>
                <c:pt idx="8978">
                  <c:v>12</c:v>
                </c:pt>
                <c:pt idx="8979">
                  <c:v>12</c:v>
                </c:pt>
                <c:pt idx="8980">
                  <c:v>12</c:v>
                </c:pt>
                <c:pt idx="8981">
                  <c:v>12</c:v>
                </c:pt>
                <c:pt idx="8982">
                  <c:v>12</c:v>
                </c:pt>
                <c:pt idx="8983">
                  <c:v>12</c:v>
                </c:pt>
                <c:pt idx="8984">
                  <c:v>12</c:v>
                </c:pt>
                <c:pt idx="8985">
                  <c:v>12</c:v>
                </c:pt>
                <c:pt idx="8986">
                  <c:v>12</c:v>
                </c:pt>
                <c:pt idx="8987">
                  <c:v>12</c:v>
                </c:pt>
                <c:pt idx="8988">
                  <c:v>12</c:v>
                </c:pt>
                <c:pt idx="8989">
                  <c:v>12</c:v>
                </c:pt>
                <c:pt idx="8990">
                  <c:v>12</c:v>
                </c:pt>
                <c:pt idx="8991">
                  <c:v>12</c:v>
                </c:pt>
                <c:pt idx="8992">
                  <c:v>12</c:v>
                </c:pt>
                <c:pt idx="8993">
                  <c:v>12</c:v>
                </c:pt>
                <c:pt idx="8994">
                  <c:v>12</c:v>
                </c:pt>
                <c:pt idx="8995">
                  <c:v>12</c:v>
                </c:pt>
                <c:pt idx="8996">
                  <c:v>12</c:v>
                </c:pt>
                <c:pt idx="8997">
                  <c:v>12</c:v>
                </c:pt>
                <c:pt idx="8998">
                  <c:v>12</c:v>
                </c:pt>
                <c:pt idx="8999">
                  <c:v>12</c:v>
                </c:pt>
                <c:pt idx="9000">
                  <c:v>12</c:v>
                </c:pt>
                <c:pt idx="9001">
                  <c:v>12</c:v>
                </c:pt>
                <c:pt idx="9002">
                  <c:v>12</c:v>
                </c:pt>
                <c:pt idx="9003">
                  <c:v>12</c:v>
                </c:pt>
                <c:pt idx="9004">
                  <c:v>12</c:v>
                </c:pt>
                <c:pt idx="9005">
                  <c:v>12</c:v>
                </c:pt>
                <c:pt idx="9006">
                  <c:v>12</c:v>
                </c:pt>
                <c:pt idx="9007">
                  <c:v>12</c:v>
                </c:pt>
                <c:pt idx="9008">
                  <c:v>12</c:v>
                </c:pt>
                <c:pt idx="9009">
                  <c:v>12</c:v>
                </c:pt>
                <c:pt idx="9010">
                  <c:v>12</c:v>
                </c:pt>
                <c:pt idx="9011">
                  <c:v>12</c:v>
                </c:pt>
                <c:pt idx="9012">
                  <c:v>12</c:v>
                </c:pt>
                <c:pt idx="9013">
                  <c:v>12</c:v>
                </c:pt>
                <c:pt idx="9014">
                  <c:v>12</c:v>
                </c:pt>
                <c:pt idx="9015">
                  <c:v>12</c:v>
                </c:pt>
                <c:pt idx="9016">
                  <c:v>12</c:v>
                </c:pt>
                <c:pt idx="9017">
                  <c:v>12</c:v>
                </c:pt>
                <c:pt idx="9018">
                  <c:v>12</c:v>
                </c:pt>
                <c:pt idx="9019">
                  <c:v>12</c:v>
                </c:pt>
                <c:pt idx="9020">
                  <c:v>12</c:v>
                </c:pt>
                <c:pt idx="9021">
                  <c:v>12</c:v>
                </c:pt>
                <c:pt idx="9022">
                  <c:v>12</c:v>
                </c:pt>
                <c:pt idx="9023">
                  <c:v>12</c:v>
                </c:pt>
                <c:pt idx="9024">
                  <c:v>12</c:v>
                </c:pt>
                <c:pt idx="9025">
                  <c:v>12</c:v>
                </c:pt>
                <c:pt idx="9026">
                  <c:v>12</c:v>
                </c:pt>
                <c:pt idx="9027">
                  <c:v>12</c:v>
                </c:pt>
                <c:pt idx="9028">
                  <c:v>12</c:v>
                </c:pt>
                <c:pt idx="9029">
                  <c:v>12</c:v>
                </c:pt>
                <c:pt idx="9030">
                  <c:v>12</c:v>
                </c:pt>
                <c:pt idx="9031">
                  <c:v>12</c:v>
                </c:pt>
                <c:pt idx="9032">
                  <c:v>12</c:v>
                </c:pt>
                <c:pt idx="9033">
                  <c:v>12</c:v>
                </c:pt>
                <c:pt idx="9034">
                  <c:v>12</c:v>
                </c:pt>
                <c:pt idx="9035">
                  <c:v>12</c:v>
                </c:pt>
                <c:pt idx="9036">
                  <c:v>12</c:v>
                </c:pt>
                <c:pt idx="9037">
                  <c:v>12</c:v>
                </c:pt>
                <c:pt idx="9038">
                  <c:v>12</c:v>
                </c:pt>
                <c:pt idx="9039">
                  <c:v>12</c:v>
                </c:pt>
                <c:pt idx="9040">
                  <c:v>12</c:v>
                </c:pt>
                <c:pt idx="9041">
                  <c:v>12</c:v>
                </c:pt>
                <c:pt idx="9042">
                  <c:v>12</c:v>
                </c:pt>
                <c:pt idx="9043">
                  <c:v>12</c:v>
                </c:pt>
                <c:pt idx="9044">
                  <c:v>12</c:v>
                </c:pt>
                <c:pt idx="9045">
                  <c:v>12</c:v>
                </c:pt>
                <c:pt idx="9046">
                  <c:v>12</c:v>
                </c:pt>
                <c:pt idx="9047">
                  <c:v>12</c:v>
                </c:pt>
                <c:pt idx="9048">
                  <c:v>12</c:v>
                </c:pt>
                <c:pt idx="9049">
                  <c:v>12</c:v>
                </c:pt>
                <c:pt idx="9050">
                  <c:v>12</c:v>
                </c:pt>
                <c:pt idx="9051">
                  <c:v>12</c:v>
                </c:pt>
                <c:pt idx="9052">
                  <c:v>12</c:v>
                </c:pt>
                <c:pt idx="9053">
                  <c:v>12</c:v>
                </c:pt>
                <c:pt idx="9054">
                  <c:v>12</c:v>
                </c:pt>
                <c:pt idx="9055">
                  <c:v>12</c:v>
                </c:pt>
                <c:pt idx="9056">
                  <c:v>12</c:v>
                </c:pt>
                <c:pt idx="9057">
                  <c:v>12</c:v>
                </c:pt>
                <c:pt idx="9058">
                  <c:v>12</c:v>
                </c:pt>
                <c:pt idx="9059">
                  <c:v>12</c:v>
                </c:pt>
                <c:pt idx="9060">
                  <c:v>12</c:v>
                </c:pt>
                <c:pt idx="9061">
                  <c:v>12</c:v>
                </c:pt>
                <c:pt idx="9062">
                  <c:v>12</c:v>
                </c:pt>
                <c:pt idx="9063">
                  <c:v>12</c:v>
                </c:pt>
                <c:pt idx="9064">
                  <c:v>12</c:v>
                </c:pt>
                <c:pt idx="9065">
                  <c:v>12</c:v>
                </c:pt>
                <c:pt idx="9066">
                  <c:v>12</c:v>
                </c:pt>
                <c:pt idx="9067">
                  <c:v>12</c:v>
                </c:pt>
                <c:pt idx="9068">
                  <c:v>12</c:v>
                </c:pt>
                <c:pt idx="9069">
                  <c:v>12</c:v>
                </c:pt>
                <c:pt idx="9070">
                  <c:v>12</c:v>
                </c:pt>
                <c:pt idx="9071">
                  <c:v>12</c:v>
                </c:pt>
                <c:pt idx="9072">
                  <c:v>12</c:v>
                </c:pt>
                <c:pt idx="9073">
                  <c:v>12</c:v>
                </c:pt>
                <c:pt idx="9074">
                  <c:v>12</c:v>
                </c:pt>
                <c:pt idx="9075">
                  <c:v>12</c:v>
                </c:pt>
                <c:pt idx="9076">
                  <c:v>12</c:v>
                </c:pt>
                <c:pt idx="9077">
                  <c:v>12</c:v>
                </c:pt>
                <c:pt idx="9078">
                  <c:v>12</c:v>
                </c:pt>
                <c:pt idx="9079">
                  <c:v>12</c:v>
                </c:pt>
                <c:pt idx="9080">
                  <c:v>12</c:v>
                </c:pt>
                <c:pt idx="9081">
                  <c:v>12</c:v>
                </c:pt>
                <c:pt idx="9082">
                  <c:v>12</c:v>
                </c:pt>
                <c:pt idx="9083">
                  <c:v>12</c:v>
                </c:pt>
                <c:pt idx="9084">
                  <c:v>12</c:v>
                </c:pt>
                <c:pt idx="9085">
                  <c:v>12</c:v>
                </c:pt>
                <c:pt idx="9086">
                  <c:v>12</c:v>
                </c:pt>
                <c:pt idx="9087">
                  <c:v>12</c:v>
                </c:pt>
                <c:pt idx="9088">
                  <c:v>12</c:v>
                </c:pt>
                <c:pt idx="9089">
                  <c:v>12</c:v>
                </c:pt>
                <c:pt idx="9090">
                  <c:v>12</c:v>
                </c:pt>
                <c:pt idx="9091">
                  <c:v>12</c:v>
                </c:pt>
                <c:pt idx="9092">
                  <c:v>12</c:v>
                </c:pt>
                <c:pt idx="9093">
                  <c:v>12</c:v>
                </c:pt>
                <c:pt idx="9094">
                  <c:v>12</c:v>
                </c:pt>
                <c:pt idx="9095">
                  <c:v>12</c:v>
                </c:pt>
                <c:pt idx="9096">
                  <c:v>12</c:v>
                </c:pt>
                <c:pt idx="9097">
                  <c:v>12</c:v>
                </c:pt>
                <c:pt idx="9098">
                  <c:v>12</c:v>
                </c:pt>
                <c:pt idx="9099">
                  <c:v>12</c:v>
                </c:pt>
                <c:pt idx="9100">
                  <c:v>12</c:v>
                </c:pt>
                <c:pt idx="9101">
                  <c:v>12</c:v>
                </c:pt>
                <c:pt idx="9102">
                  <c:v>12</c:v>
                </c:pt>
                <c:pt idx="9103">
                  <c:v>12</c:v>
                </c:pt>
                <c:pt idx="9104">
                  <c:v>12</c:v>
                </c:pt>
                <c:pt idx="9105">
                  <c:v>12</c:v>
                </c:pt>
                <c:pt idx="9106">
                  <c:v>12</c:v>
                </c:pt>
                <c:pt idx="9107">
                  <c:v>12</c:v>
                </c:pt>
                <c:pt idx="9108">
                  <c:v>12</c:v>
                </c:pt>
                <c:pt idx="9109">
                  <c:v>12</c:v>
                </c:pt>
                <c:pt idx="9110">
                  <c:v>12</c:v>
                </c:pt>
                <c:pt idx="9111">
                  <c:v>12</c:v>
                </c:pt>
                <c:pt idx="9112">
                  <c:v>12</c:v>
                </c:pt>
                <c:pt idx="9113">
                  <c:v>12</c:v>
                </c:pt>
                <c:pt idx="9114">
                  <c:v>12</c:v>
                </c:pt>
                <c:pt idx="9115">
                  <c:v>12</c:v>
                </c:pt>
                <c:pt idx="9116">
                  <c:v>12</c:v>
                </c:pt>
                <c:pt idx="9117">
                  <c:v>12</c:v>
                </c:pt>
                <c:pt idx="9118">
                  <c:v>12</c:v>
                </c:pt>
                <c:pt idx="9119">
                  <c:v>12</c:v>
                </c:pt>
                <c:pt idx="9120">
                  <c:v>12</c:v>
                </c:pt>
                <c:pt idx="9121">
                  <c:v>12</c:v>
                </c:pt>
                <c:pt idx="9122">
                  <c:v>12</c:v>
                </c:pt>
                <c:pt idx="9123">
                  <c:v>12</c:v>
                </c:pt>
                <c:pt idx="9124">
                  <c:v>12</c:v>
                </c:pt>
                <c:pt idx="9125">
                  <c:v>12</c:v>
                </c:pt>
                <c:pt idx="9126">
                  <c:v>12</c:v>
                </c:pt>
                <c:pt idx="9127">
                  <c:v>12</c:v>
                </c:pt>
                <c:pt idx="9128">
                  <c:v>12</c:v>
                </c:pt>
                <c:pt idx="9129">
                  <c:v>12</c:v>
                </c:pt>
                <c:pt idx="9130">
                  <c:v>12</c:v>
                </c:pt>
                <c:pt idx="9131">
                  <c:v>12</c:v>
                </c:pt>
                <c:pt idx="9132">
                  <c:v>12</c:v>
                </c:pt>
                <c:pt idx="9133">
                  <c:v>12</c:v>
                </c:pt>
                <c:pt idx="9134">
                  <c:v>12</c:v>
                </c:pt>
                <c:pt idx="9135">
                  <c:v>12</c:v>
                </c:pt>
                <c:pt idx="9136">
                  <c:v>12</c:v>
                </c:pt>
                <c:pt idx="9137">
                  <c:v>12</c:v>
                </c:pt>
                <c:pt idx="9138">
                  <c:v>12</c:v>
                </c:pt>
                <c:pt idx="9139">
                  <c:v>12</c:v>
                </c:pt>
                <c:pt idx="9140">
                  <c:v>12</c:v>
                </c:pt>
                <c:pt idx="9141">
                  <c:v>12</c:v>
                </c:pt>
                <c:pt idx="9142">
                  <c:v>12</c:v>
                </c:pt>
                <c:pt idx="9143">
                  <c:v>12</c:v>
                </c:pt>
                <c:pt idx="9144">
                  <c:v>12</c:v>
                </c:pt>
                <c:pt idx="9145">
                  <c:v>12</c:v>
                </c:pt>
                <c:pt idx="9146">
                  <c:v>12</c:v>
                </c:pt>
                <c:pt idx="9147">
                  <c:v>12</c:v>
                </c:pt>
                <c:pt idx="9148">
                  <c:v>12</c:v>
                </c:pt>
                <c:pt idx="9149">
                  <c:v>12</c:v>
                </c:pt>
                <c:pt idx="9150">
                  <c:v>12</c:v>
                </c:pt>
                <c:pt idx="9151">
                  <c:v>12</c:v>
                </c:pt>
                <c:pt idx="9152">
                  <c:v>12</c:v>
                </c:pt>
                <c:pt idx="9153">
                  <c:v>12</c:v>
                </c:pt>
                <c:pt idx="9154">
                  <c:v>12</c:v>
                </c:pt>
                <c:pt idx="9155">
                  <c:v>12</c:v>
                </c:pt>
                <c:pt idx="9156">
                  <c:v>12</c:v>
                </c:pt>
                <c:pt idx="9157">
                  <c:v>12</c:v>
                </c:pt>
                <c:pt idx="9158">
                  <c:v>12</c:v>
                </c:pt>
                <c:pt idx="9159">
                  <c:v>12</c:v>
                </c:pt>
                <c:pt idx="9160">
                  <c:v>12</c:v>
                </c:pt>
                <c:pt idx="9161">
                  <c:v>12</c:v>
                </c:pt>
                <c:pt idx="9162">
                  <c:v>12</c:v>
                </c:pt>
                <c:pt idx="9163">
                  <c:v>12</c:v>
                </c:pt>
                <c:pt idx="9164">
                  <c:v>12</c:v>
                </c:pt>
                <c:pt idx="9165">
                  <c:v>12</c:v>
                </c:pt>
                <c:pt idx="9166">
                  <c:v>12</c:v>
                </c:pt>
                <c:pt idx="9167">
                  <c:v>12</c:v>
                </c:pt>
                <c:pt idx="9168">
                  <c:v>12</c:v>
                </c:pt>
                <c:pt idx="9169">
                  <c:v>12</c:v>
                </c:pt>
                <c:pt idx="9170">
                  <c:v>12</c:v>
                </c:pt>
                <c:pt idx="9171">
                  <c:v>12</c:v>
                </c:pt>
                <c:pt idx="9172">
                  <c:v>12</c:v>
                </c:pt>
                <c:pt idx="9173">
                  <c:v>12</c:v>
                </c:pt>
                <c:pt idx="9174">
                  <c:v>12</c:v>
                </c:pt>
                <c:pt idx="9175">
                  <c:v>12</c:v>
                </c:pt>
                <c:pt idx="9176">
                  <c:v>12</c:v>
                </c:pt>
                <c:pt idx="9177">
                  <c:v>12</c:v>
                </c:pt>
                <c:pt idx="9178">
                  <c:v>12</c:v>
                </c:pt>
                <c:pt idx="9179">
                  <c:v>12</c:v>
                </c:pt>
                <c:pt idx="9180">
                  <c:v>12</c:v>
                </c:pt>
                <c:pt idx="9181">
                  <c:v>12</c:v>
                </c:pt>
                <c:pt idx="9182">
                  <c:v>12</c:v>
                </c:pt>
                <c:pt idx="9183">
                  <c:v>12</c:v>
                </c:pt>
                <c:pt idx="9184">
                  <c:v>12</c:v>
                </c:pt>
                <c:pt idx="9185">
                  <c:v>12</c:v>
                </c:pt>
                <c:pt idx="9186">
                  <c:v>12</c:v>
                </c:pt>
                <c:pt idx="9187">
                  <c:v>12</c:v>
                </c:pt>
                <c:pt idx="9188">
                  <c:v>12</c:v>
                </c:pt>
                <c:pt idx="9189">
                  <c:v>12</c:v>
                </c:pt>
                <c:pt idx="9190">
                  <c:v>12</c:v>
                </c:pt>
                <c:pt idx="9191">
                  <c:v>12</c:v>
                </c:pt>
                <c:pt idx="9192">
                  <c:v>12</c:v>
                </c:pt>
                <c:pt idx="9193">
                  <c:v>12</c:v>
                </c:pt>
                <c:pt idx="9194">
                  <c:v>12</c:v>
                </c:pt>
                <c:pt idx="9195">
                  <c:v>12</c:v>
                </c:pt>
                <c:pt idx="9196">
                  <c:v>12</c:v>
                </c:pt>
                <c:pt idx="9197">
                  <c:v>12</c:v>
                </c:pt>
                <c:pt idx="9198">
                  <c:v>12</c:v>
                </c:pt>
                <c:pt idx="9199">
                  <c:v>12</c:v>
                </c:pt>
                <c:pt idx="9200">
                  <c:v>12</c:v>
                </c:pt>
                <c:pt idx="9201">
                  <c:v>12</c:v>
                </c:pt>
                <c:pt idx="9202">
                  <c:v>12</c:v>
                </c:pt>
                <c:pt idx="9203">
                  <c:v>12</c:v>
                </c:pt>
                <c:pt idx="9204">
                  <c:v>12</c:v>
                </c:pt>
                <c:pt idx="9205">
                  <c:v>12</c:v>
                </c:pt>
                <c:pt idx="9206">
                  <c:v>12</c:v>
                </c:pt>
                <c:pt idx="9207">
                  <c:v>12</c:v>
                </c:pt>
                <c:pt idx="9208">
                  <c:v>12</c:v>
                </c:pt>
                <c:pt idx="9209">
                  <c:v>12</c:v>
                </c:pt>
                <c:pt idx="9210">
                  <c:v>12</c:v>
                </c:pt>
                <c:pt idx="9211">
                  <c:v>12</c:v>
                </c:pt>
                <c:pt idx="9212">
                  <c:v>12</c:v>
                </c:pt>
                <c:pt idx="9213">
                  <c:v>12</c:v>
                </c:pt>
                <c:pt idx="9214">
                  <c:v>12</c:v>
                </c:pt>
                <c:pt idx="9215">
                  <c:v>12</c:v>
                </c:pt>
                <c:pt idx="9216">
                  <c:v>12</c:v>
                </c:pt>
                <c:pt idx="9217">
                  <c:v>12</c:v>
                </c:pt>
                <c:pt idx="9218">
                  <c:v>12</c:v>
                </c:pt>
                <c:pt idx="9219">
                  <c:v>12</c:v>
                </c:pt>
                <c:pt idx="9220">
                  <c:v>12</c:v>
                </c:pt>
                <c:pt idx="9221">
                  <c:v>12</c:v>
                </c:pt>
                <c:pt idx="9222">
                  <c:v>12</c:v>
                </c:pt>
                <c:pt idx="9223">
                  <c:v>12</c:v>
                </c:pt>
                <c:pt idx="9224">
                  <c:v>12</c:v>
                </c:pt>
                <c:pt idx="9225">
                  <c:v>12</c:v>
                </c:pt>
                <c:pt idx="9226">
                  <c:v>12</c:v>
                </c:pt>
                <c:pt idx="9227">
                  <c:v>12</c:v>
                </c:pt>
                <c:pt idx="9228">
                  <c:v>12</c:v>
                </c:pt>
                <c:pt idx="9229">
                  <c:v>12</c:v>
                </c:pt>
                <c:pt idx="9230">
                  <c:v>12</c:v>
                </c:pt>
                <c:pt idx="9231">
                  <c:v>12</c:v>
                </c:pt>
                <c:pt idx="9232">
                  <c:v>12</c:v>
                </c:pt>
                <c:pt idx="9233">
                  <c:v>12</c:v>
                </c:pt>
                <c:pt idx="9234">
                  <c:v>12</c:v>
                </c:pt>
                <c:pt idx="9235">
                  <c:v>12</c:v>
                </c:pt>
                <c:pt idx="9236">
                  <c:v>12</c:v>
                </c:pt>
                <c:pt idx="9237">
                  <c:v>12</c:v>
                </c:pt>
                <c:pt idx="9238">
                  <c:v>12</c:v>
                </c:pt>
                <c:pt idx="9239">
                  <c:v>12</c:v>
                </c:pt>
                <c:pt idx="9240">
                  <c:v>12</c:v>
                </c:pt>
                <c:pt idx="9241">
                  <c:v>12</c:v>
                </c:pt>
                <c:pt idx="9242">
                  <c:v>12</c:v>
                </c:pt>
                <c:pt idx="9243">
                  <c:v>12</c:v>
                </c:pt>
                <c:pt idx="9244">
                  <c:v>12</c:v>
                </c:pt>
                <c:pt idx="9245">
                  <c:v>12</c:v>
                </c:pt>
                <c:pt idx="9246">
                  <c:v>12</c:v>
                </c:pt>
                <c:pt idx="9247">
                  <c:v>12</c:v>
                </c:pt>
                <c:pt idx="9248">
                  <c:v>12</c:v>
                </c:pt>
                <c:pt idx="9249">
                  <c:v>12</c:v>
                </c:pt>
                <c:pt idx="9250">
                  <c:v>12</c:v>
                </c:pt>
                <c:pt idx="9251">
                  <c:v>12</c:v>
                </c:pt>
                <c:pt idx="9252">
                  <c:v>12</c:v>
                </c:pt>
                <c:pt idx="9253">
                  <c:v>12</c:v>
                </c:pt>
                <c:pt idx="9254">
                  <c:v>12</c:v>
                </c:pt>
                <c:pt idx="9255">
                  <c:v>12</c:v>
                </c:pt>
                <c:pt idx="9256">
                  <c:v>12</c:v>
                </c:pt>
                <c:pt idx="9257">
                  <c:v>12</c:v>
                </c:pt>
                <c:pt idx="9258">
                  <c:v>12</c:v>
                </c:pt>
                <c:pt idx="9259">
                  <c:v>12</c:v>
                </c:pt>
                <c:pt idx="9260">
                  <c:v>12</c:v>
                </c:pt>
                <c:pt idx="9261">
                  <c:v>12</c:v>
                </c:pt>
                <c:pt idx="9262">
                  <c:v>12</c:v>
                </c:pt>
                <c:pt idx="9263">
                  <c:v>12</c:v>
                </c:pt>
                <c:pt idx="9264">
                  <c:v>12</c:v>
                </c:pt>
                <c:pt idx="9265">
                  <c:v>12</c:v>
                </c:pt>
                <c:pt idx="9266">
                  <c:v>12</c:v>
                </c:pt>
                <c:pt idx="9267">
                  <c:v>12</c:v>
                </c:pt>
                <c:pt idx="9268">
                  <c:v>12</c:v>
                </c:pt>
                <c:pt idx="9269">
                  <c:v>12</c:v>
                </c:pt>
                <c:pt idx="9270">
                  <c:v>12</c:v>
                </c:pt>
                <c:pt idx="9271">
                  <c:v>12</c:v>
                </c:pt>
                <c:pt idx="9272">
                  <c:v>12</c:v>
                </c:pt>
                <c:pt idx="9273">
                  <c:v>12</c:v>
                </c:pt>
                <c:pt idx="9274">
                  <c:v>12</c:v>
                </c:pt>
                <c:pt idx="9275">
                  <c:v>12</c:v>
                </c:pt>
                <c:pt idx="9276">
                  <c:v>12</c:v>
                </c:pt>
                <c:pt idx="9277">
                  <c:v>12</c:v>
                </c:pt>
                <c:pt idx="9278">
                  <c:v>12</c:v>
                </c:pt>
                <c:pt idx="9279">
                  <c:v>12</c:v>
                </c:pt>
                <c:pt idx="9280">
                  <c:v>12</c:v>
                </c:pt>
                <c:pt idx="9281">
                  <c:v>12</c:v>
                </c:pt>
                <c:pt idx="9282">
                  <c:v>12</c:v>
                </c:pt>
                <c:pt idx="9283">
                  <c:v>12</c:v>
                </c:pt>
                <c:pt idx="9284">
                  <c:v>12</c:v>
                </c:pt>
                <c:pt idx="9285">
                  <c:v>12</c:v>
                </c:pt>
                <c:pt idx="9286">
                  <c:v>12</c:v>
                </c:pt>
                <c:pt idx="9287">
                  <c:v>12</c:v>
                </c:pt>
                <c:pt idx="9288">
                  <c:v>12</c:v>
                </c:pt>
                <c:pt idx="9289">
                  <c:v>12</c:v>
                </c:pt>
                <c:pt idx="9290">
                  <c:v>12</c:v>
                </c:pt>
                <c:pt idx="9291">
                  <c:v>12</c:v>
                </c:pt>
                <c:pt idx="9292">
                  <c:v>12</c:v>
                </c:pt>
                <c:pt idx="9293">
                  <c:v>12</c:v>
                </c:pt>
                <c:pt idx="9294">
                  <c:v>12</c:v>
                </c:pt>
                <c:pt idx="9295">
                  <c:v>12</c:v>
                </c:pt>
                <c:pt idx="9296">
                  <c:v>12</c:v>
                </c:pt>
                <c:pt idx="9297">
                  <c:v>12</c:v>
                </c:pt>
                <c:pt idx="9298">
                  <c:v>12</c:v>
                </c:pt>
                <c:pt idx="9299">
                  <c:v>12</c:v>
                </c:pt>
                <c:pt idx="9300">
                  <c:v>12</c:v>
                </c:pt>
                <c:pt idx="9301">
                  <c:v>12</c:v>
                </c:pt>
                <c:pt idx="9302">
                  <c:v>12</c:v>
                </c:pt>
                <c:pt idx="9303">
                  <c:v>12</c:v>
                </c:pt>
                <c:pt idx="9304">
                  <c:v>12</c:v>
                </c:pt>
                <c:pt idx="9305">
                  <c:v>12</c:v>
                </c:pt>
                <c:pt idx="9306">
                  <c:v>12</c:v>
                </c:pt>
                <c:pt idx="9307">
                  <c:v>12</c:v>
                </c:pt>
                <c:pt idx="9308">
                  <c:v>12</c:v>
                </c:pt>
                <c:pt idx="9309">
                  <c:v>12</c:v>
                </c:pt>
                <c:pt idx="9310">
                  <c:v>12</c:v>
                </c:pt>
                <c:pt idx="9311">
                  <c:v>12</c:v>
                </c:pt>
                <c:pt idx="9312">
                  <c:v>12</c:v>
                </c:pt>
                <c:pt idx="9313">
                  <c:v>12</c:v>
                </c:pt>
                <c:pt idx="9314">
                  <c:v>12</c:v>
                </c:pt>
                <c:pt idx="9315">
                  <c:v>12</c:v>
                </c:pt>
                <c:pt idx="9316">
                  <c:v>12</c:v>
                </c:pt>
                <c:pt idx="9317">
                  <c:v>12</c:v>
                </c:pt>
                <c:pt idx="9318">
                  <c:v>12</c:v>
                </c:pt>
                <c:pt idx="9319">
                  <c:v>12</c:v>
                </c:pt>
                <c:pt idx="9320">
                  <c:v>12</c:v>
                </c:pt>
                <c:pt idx="9321">
                  <c:v>12</c:v>
                </c:pt>
                <c:pt idx="9322">
                  <c:v>12</c:v>
                </c:pt>
                <c:pt idx="9323">
                  <c:v>12</c:v>
                </c:pt>
                <c:pt idx="9324">
                  <c:v>12</c:v>
                </c:pt>
                <c:pt idx="9325">
                  <c:v>12</c:v>
                </c:pt>
                <c:pt idx="9326">
                  <c:v>12</c:v>
                </c:pt>
                <c:pt idx="9327">
                  <c:v>12</c:v>
                </c:pt>
                <c:pt idx="9328">
                  <c:v>12</c:v>
                </c:pt>
                <c:pt idx="9329">
                  <c:v>12</c:v>
                </c:pt>
                <c:pt idx="9330">
                  <c:v>12</c:v>
                </c:pt>
                <c:pt idx="9331">
                  <c:v>12</c:v>
                </c:pt>
                <c:pt idx="9332">
                  <c:v>12</c:v>
                </c:pt>
                <c:pt idx="9333">
                  <c:v>12</c:v>
                </c:pt>
                <c:pt idx="9334">
                  <c:v>12</c:v>
                </c:pt>
                <c:pt idx="9335">
                  <c:v>12</c:v>
                </c:pt>
                <c:pt idx="9336">
                  <c:v>12</c:v>
                </c:pt>
                <c:pt idx="9337">
                  <c:v>12</c:v>
                </c:pt>
                <c:pt idx="9338">
                  <c:v>12</c:v>
                </c:pt>
                <c:pt idx="9339">
                  <c:v>12</c:v>
                </c:pt>
                <c:pt idx="9340">
                  <c:v>12</c:v>
                </c:pt>
                <c:pt idx="9341">
                  <c:v>12</c:v>
                </c:pt>
                <c:pt idx="9342">
                  <c:v>12</c:v>
                </c:pt>
                <c:pt idx="9343">
                  <c:v>12</c:v>
                </c:pt>
                <c:pt idx="9344">
                  <c:v>12</c:v>
                </c:pt>
                <c:pt idx="9345">
                  <c:v>12</c:v>
                </c:pt>
                <c:pt idx="9346">
                  <c:v>12</c:v>
                </c:pt>
                <c:pt idx="9347">
                  <c:v>12</c:v>
                </c:pt>
                <c:pt idx="9348">
                  <c:v>12</c:v>
                </c:pt>
                <c:pt idx="9349">
                  <c:v>12</c:v>
                </c:pt>
                <c:pt idx="9350">
                  <c:v>12</c:v>
                </c:pt>
                <c:pt idx="9351">
                  <c:v>12</c:v>
                </c:pt>
                <c:pt idx="9352">
                  <c:v>12</c:v>
                </c:pt>
                <c:pt idx="9353">
                  <c:v>12</c:v>
                </c:pt>
                <c:pt idx="9354">
                  <c:v>12</c:v>
                </c:pt>
                <c:pt idx="9355">
                  <c:v>12</c:v>
                </c:pt>
                <c:pt idx="9356">
                  <c:v>12</c:v>
                </c:pt>
                <c:pt idx="9357">
                  <c:v>12</c:v>
                </c:pt>
                <c:pt idx="9358">
                  <c:v>12</c:v>
                </c:pt>
                <c:pt idx="9359">
                  <c:v>12</c:v>
                </c:pt>
                <c:pt idx="9360">
                  <c:v>12</c:v>
                </c:pt>
                <c:pt idx="9361">
                  <c:v>12</c:v>
                </c:pt>
                <c:pt idx="9362">
                  <c:v>12</c:v>
                </c:pt>
                <c:pt idx="9363">
                  <c:v>12</c:v>
                </c:pt>
                <c:pt idx="9364">
                  <c:v>12</c:v>
                </c:pt>
                <c:pt idx="9365">
                  <c:v>12</c:v>
                </c:pt>
                <c:pt idx="9366">
                  <c:v>12</c:v>
                </c:pt>
                <c:pt idx="9367">
                  <c:v>12</c:v>
                </c:pt>
                <c:pt idx="9368">
                  <c:v>12</c:v>
                </c:pt>
                <c:pt idx="9369">
                  <c:v>12</c:v>
                </c:pt>
                <c:pt idx="9370">
                  <c:v>12</c:v>
                </c:pt>
                <c:pt idx="9371">
                  <c:v>12</c:v>
                </c:pt>
                <c:pt idx="9372">
                  <c:v>12</c:v>
                </c:pt>
                <c:pt idx="9373">
                  <c:v>12</c:v>
                </c:pt>
                <c:pt idx="9374">
                  <c:v>12</c:v>
                </c:pt>
                <c:pt idx="9375">
                  <c:v>12</c:v>
                </c:pt>
                <c:pt idx="9376">
                  <c:v>12</c:v>
                </c:pt>
                <c:pt idx="9377">
                  <c:v>12</c:v>
                </c:pt>
                <c:pt idx="9378">
                  <c:v>12</c:v>
                </c:pt>
                <c:pt idx="9379">
                  <c:v>12</c:v>
                </c:pt>
                <c:pt idx="9380">
                  <c:v>12</c:v>
                </c:pt>
                <c:pt idx="9381">
                  <c:v>12</c:v>
                </c:pt>
                <c:pt idx="9382">
                  <c:v>12</c:v>
                </c:pt>
                <c:pt idx="9383">
                  <c:v>12</c:v>
                </c:pt>
                <c:pt idx="9384">
                  <c:v>12</c:v>
                </c:pt>
                <c:pt idx="9385">
                  <c:v>12</c:v>
                </c:pt>
                <c:pt idx="9386">
                  <c:v>12</c:v>
                </c:pt>
                <c:pt idx="9387">
                  <c:v>12</c:v>
                </c:pt>
                <c:pt idx="9388">
                  <c:v>12</c:v>
                </c:pt>
                <c:pt idx="9389">
                  <c:v>12</c:v>
                </c:pt>
                <c:pt idx="9390">
                  <c:v>12</c:v>
                </c:pt>
                <c:pt idx="9391">
                  <c:v>12</c:v>
                </c:pt>
                <c:pt idx="9392">
                  <c:v>12</c:v>
                </c:pt>
                <c:pt idx="9393">
                  <c:v>12</c:v>
                </c:pt>
                <c:pt idx="9394">
                  <c:v>12</c:v>
                </c:pt>
                <c:pt idx="9395">
                  <c:v>12</c:v>
                </c:pt>
                <c:pt idx="9396">
                  <c:v>12</c:v>
                </c:pt>
                <c:pt idx="9397">
                  <c:v>12</c:v>
                </c:pt>
                <c:pt idx="9398">
                  <c:v>12</c:v>
                </c:pt>
                <c:pt idx="9399">
                  <c:v>12</c:v>
                </c:pt>
                <c:pt idx="9400">
                  <c:v>12</c:v>
                </c:pt>
                <c:pt idx="9401">
                  <c:v>12</c:v>
                </c:pt>
                <c:pt idx="9402">
                  <c:v>12</c:v>
                </c:pt>
                <c:pt idx="9403">
                  <c:v>12</c:v>
                </c:pt>
                <c:pt idx="9404">
                  <c:v>12</c:v>
                </c:pt>
                <c:pt idx="9405">
                  <c:v>12</c:v>
                </c:pt>
                <c:pt idx="9406">
                  <c:v>12</c:v>
                </c:pt>
                <c:pt idx="9407">
                  <c:v>12</c:v>
                </c:pt>
                <c:pt idx="9408">
                  <c:v>12</c:v>
                </c:pt>
                <c:pt idx="9409">
                  <c:v>12</c:v>
                </c:pt>
                <c:pt idx="9410">
                  <c:v>12</c:v>
                </c:pt>
                <c:pt idx="9411">
                  <c:v>12</c:v>
                </c:pt>
                <c:pt idx="9412">
                  <c:v>12</c:v>
                </c:pt>
                <c:pt idx="9413">
                  <c:v>12</c:v>
                </c:pt>
                <c:pt idx="9414">
                  <c:v>12</c:v>
                </c:pt>
                <c:pt idx="9415">
                  <c:v>12</c:v>
                </c:pt>
                <c:pt idx="9416">
                  <c:v>12</c:v>
                </c:pt>
                <c:pt idx="9417">
                  <c:v>12</c:v>
                </c:pt>
                <c:pt idx="9418">
                  <c:v>12</c:v>
                </c:pt>
                <c:pt idx="9419">
                  <c:v>12</c:v>
                </c:pt>
                <c:pt idx="9420">
                  <c:v>12</c:v>
                </c:pt>
                <c:pt idx="9421">
                  <c:v>12</c:v>
                </c:pt>
                <c:pt idx="9422">
                  <c:v>12</c:v>
                </c:pt>
                <c:pt idx="9423">
                  <c:v>12</c:v>
                </c:pt>
                <c:pt idx="9424">
                  <c:v>12</c:v>
                </c:pt>
                <c:pt idx="9425">
                  <c:v>12</c:v>
                </c:pt>
                <c:pt idx="9426">
                  <c:v>12</c:v>
                </c:pt>
                <c:pt idx="9427">
                  <c:v>12</c:v>
                </c:pt>
                <c:pt idx="9428">
                  <c:v>12</c:v>
                </c:pt>
                <c:pt idx="9429">
                  <c:v>12</c:v>
                </c:pt>
                <c:pt idx="9430">
                  <c:v>12</c:v>
                </c:pt>
                <c:pt idx="9431">
                  <c:v>12</c:v>
                </c:pt>
                <c:pt idx="9432">
                  <c:v>12</c:v>
                </c:pt>
                <c:pt idx="9433">
                  <c:v>12</c:v>
                </c:pt>
                <c:pt idx="9434">
                  <c:v>12</c:v>
                </c:pt>
                <c:pt idx="9435">
                  <c:v>12</c:v>
                </c:pt>
                <c:pt idx="9436">
                  <c:v>12</c:v>
                </c:pt>
                <c:pt idx="9437">
                  <c:v>12</c:v>
                </c:pt>
                <c:pt idx="9438">
                  <c:v>12</c:v>
                </c:pt>
                <c:pt idx="9439">
                  <c:v>12</c:v>
                </c:pt>
                <c:pt idx="9440">
                  <c:v>12</c:v>
                </c:pt>
                <c:pt idx="9441">
                  <c:v>12</c:v>
                </c:pt>
                <c:pt idx="9442">
                  <c:v>12</c:v>
                </c:pt>
                <c:pt idx="9443">
                  <c:v>12</c:v>
                </c:pt>
                <c:pt idx="9444">
                  <c:v>12</c:v>
                </c:pt>
                <c:pt idx="9445">
                  <c:v>12</c:v>
                </c:pt>
                <c:pt idx="9446">
                  <c:v>12</c:v>
                </c:pt>
                <c:pt idx="9447">
                  <c:v>12</c:v>
                </c:pt>
                <c:pt idx="9448">
                  <c:v>12</c:v>
                </c:pt>
                <c:pt idx="9449">
                  <c:v>12</c:v>
                </c:pt>
                <c:pt idx="9450">
                  <c:v>12</c:v>
                </c:pt>
                <c:pt idx="9451">
                  <c:v>12</c:v>
                </c:pt>
                <c:pt idx="9452">
                  <c:v>12</c:v>
                </c:pt>
                <c:pt idx="9453">
                  <c:v>12</c:v>
                </c:pt>
                <c:pt idx="9454">
                  <c:v>12</c:v>
                </c:pt>
                <c:pt idx="9455">
                  <c:v>12</c:v>
                </c:pt>
                <c:pt idx="9456">
                  <c:v>12</c:v>
                </c:pt>
                <c:pt idx="9457">
                  <c:v>12</c:v>
                </c:pt>
                <c:pt idx="9458">
                  <c:v>12</c:v>
                </c:pt>
                <c:pt idx="9459">
                  <c:v>12</c:v>
                </c:pt>
                <c:pt idx="9460">
                  <c:v>12</c:v>
                </c:pt>
                <c:pt idx="9461">
                  <c:v>12</c:v>
                </c:pt>
                <c:pt idx="9462">
                  <c:v>12</c:v>
                </c:pt>
                <c:pt idx="9463">
                  <c:v>12</c:v>
                </c:pt>
                <c:pt idx="9464">
                  <c:v>12</c:v>
                </c:pt>
                <c:pt idx="9465">
                  <c:v>12</c:v>
                </c:pt>
                <c:pt idx="9466">
                  <c:v>12</c:v>
                </c:pt>
                <c:pt idx="9467">
                  <c:v>12</c:v>
                </c:pt>
                <c:pt idx="9468">
                  <c:v>12</c:v>
                </c:pt>
                <c:pt idx="9469">
                  <c:v>12</c:v>
                </c:pt>
                <c:pt idx="9470">
                  <c:v>12</c:v>
                </c:pt>
                <c:pt idx="9471">
                  <c:v>12</c:v>
                </c:pt>
                <c:pt idx="9472">
                  <c:v>12</c:v>
                </c:pt>
                <c:pt idx="9473">
                  <c:v>12</c:v>
                </c:pt>
                <c:pt idx="9474">
                  <c:v>12</c:v>
                </c:pt>
                <c:pt idx="9475">
                  <c:v>12</c:v>
                </c:pt>
                <c:pt idx="9476">
                  <c:v>12</c:v>
                </c:pt>
                <c:pt idx="9477">
                  <c:v>12</c:v>
                </c:pt>
                <c:pt idx="9478">
                  <c:v>12</c:v>
                </c:pt>
                <c:pt idx="9479">
                  <c:v>12</c:v>
                </c:pt>
                <c:pt idx="9480">
                  <c:v>12</c:v>
                </c:pt>
                <c:pt idx="9481">
                  <c:v>12</c:v>
                </c:pt>
                <c:pt idx="9482">
                  <c:v>12</c:v>
                </c:pt>
                <c:pt idx="9483">
                  <c:v>12</c:v>
                </c:pt>
                <c:pt idx="9484">
                  <c:v>12</c:v>
                </c:pt>
                <c:pt idx="9485">
                  <c:v>12</c:v>
                </c:pt>
                <c:pt idx="9486">
                  <c:v>12</c:v>
                </c:pt>
                <c:pt idx="9487">
                  <c:v>12</c:v>
                </c:pt>
                <c:pt idx="9488">
                  <c:v>12</c:v>
                </c:pt>
                <c:pt idx="9489">
                  <c:v>12</c:v>
                </c:pt>
                <c:pt idx="9490">
                  <c:v>12</c:v>
                </c:pt>
                <c:pt idx="9491">
                  <c:v>12</c:v>
                </c:pt>
                <c:pt idx="9492">
                  <c:v>12</c:v>
                </c:pt>
                <c:pt idx="9493">
                  <c:v>12</c:v>
                </c:pt>
                <c:pt idx="9494">
                  <c:v>12</c:v>
                </c:pt>
                <c:pt idx="9495">
                  <c:v>12</c:v>
                </c:pt>
                <c:pt idx="9496">
                  <c:v>12</c:v>
                </c:pt>
                <c:pt idx="9497">
                  <c:v>12</c:v>
                </c:pt>
                <c:pt idx="9498">
                  <c:v>12</c:v>
                </c:pt>
                <c:pt idx="9499">
                  <c:v>12</c:v>
                </c:pt>
                <c:pt idx="9500">
                  <c:v>12</c:v>
                </c:pt>
                <c:pt idx="9501">
                  <c:v>12</c:v>
                </c:pt>
                <c:pt idx="9502">
                  <c:v>12</c:v>
                </c:pt>
                <c:pt idx="9503">
                  <c:v>12</c:v>
                </c:pt>
                <c:pt idx="9504">
                  <c:v>12</c:v>
                </c:pt>
                <c:pt idx="9505">
                  <c:v>12</c:v>
                </c:pt>
                <c:pt idx="9506">
                  <c:v>12</c:v>
                </c:pt>
                <c:pt idx="9507">
                  <c:v>12</c:v>
                </c:pt>
                <c:pt idx="9508">
                  <c:v>12</c:v>
                </c:pt>
                <c:pt idx="9509">
                  <c:v>12</c:v>
                </c:pt>
                <c:pt idx="9510">
                  <c:v>12</c:v>
                </c:pt>
                <c:pt idx="9511">
                  <c:v>12</c:v>
                </c:pt>
                <c:pt idx="9512">
                  <c:v>12</c:v>
                </c:pt>
                <c:pt idx="9513">
                  <c:v>12</c:v>
                </c:pt>
                <c:pt idx="9514">
                  <c:v>12</c:v>
                </c:pt>
                <c:pt idx="9515">
                  <c:v>12</c:v>
                </c:pt>
                <c:pt idx="9516">
                  <c:v>12</c:v>
                </c:pt>
                <c:pt idx="9517">
                  <c:v>12</c:v>
                </c:pt>
                <c:pt idx="9518">
                  <c:v>12</c:v>
                </c:pt>
                <c:pt idx="9519">
                  <c:v>12</c:v>
                </c:pt>
                <c:pt idx="9520">
                  <c:v>12</c:v>
                </c:pt>
                <c:pt idx="9521">
                  <c:v>12</c:v>
                </c:pt>
                <c:pt idx="9522">
                  <c:v>12</c:v>
                </c:pt>
                <c:pt idx="9523">
                  <c:v>12</c:v>
                </c:pt>
                <c:pt idx="9524">
                  <c:v>12</c:v>
                </c:pt>
                <c:pt idx="9525">
                  <c:v>12</c:v>
                </c:pt>
                <c:pt idx="9526">
                  <c:v>12</c:v>
                </c:pt>
                <c:pt idx="9527">
                  <c:v>12</c:v>
                </c:pt>
                <c:pt idx="9528">
                  <c:v>12</c:v>
                </c:pt>
                <c:pt idx="9529">
                  <c:v>12</c:v>
                </c:pt>
                <c:pt idx="9530">
                  <c:v>12</c:v>
                </c:pt>
                <c:pt idx="9531">
                  <c:v>12</c:v>
                </c:pt>
                <c:pt idx="9532">
                  <c:v>12</c:v>
                </c:pt>
                <c:pt idx="9533">
                  <c:v>12</c:v>
                </c:pt>
                <c:pt idx="9534">
                  <c:v>12</c:v>
                </c:pt>
                <c:pt idx="9535">
                  <c:v>12</c:v>
                </c:pt>
                <c:pt idx="9536">
                  <c:v>12</c:v>
                </c:pt>
                <c:pt idx="9537">
                  <c:v>12</c:v>
                </c:pt>
                <c:pt idx="9538">
                  <c:v>12</c:v>
                </c:pt>
                <c:pt idx="9539">
                  <c:v>12</c:v>
                </c:pt>
                <c:pt idx="9540">
                  <c:v>12</c:v>
                </c:pt>
                <c:pt idx="9541">
                  <c:v>12</c:v>
                </c:pt>
                <c:pt idx="9542">
                  <c:v>12</c:v>
                </c:pt>
                <c:pt idx="9543">
                  <c:v>12</c:v>
                </c:pt>
                <c:pt idx="9544">
                  <c:v>12</c:v>
                </c:pt>
                <c:pt idx="9545">
                  <c:v>12</c:v>
                </c:pt>
                <c:pt idx="9546">
                  <c:v>12</c:v>
                </c:pt>
                <c:pt idx="9547">
                  <c:v>12</c:v>
                </c:pt>
                <c:pt idx="9548">
                  <c:v>12</c:v>
                </c:pt>
                <c:pt idx="9549">
                  <c:v>12</c:v>
                </c:pt>
                <c:pt idx="9550">
                  <c:v>12</c:v>
                </c:pt>
                <c:pt idx="9551">
                  <c:v>12</c:v>
                </c:pt>
                <c:pt idx="9552">
                  <c:v>12</c:v>
                </c:pt>
                <c:pt idx="9553">
                  <c:v>12</c:v>
                </c:pt>
                <c:pt idx="9554">
                  <c:v>12</c:v>
                </c:pt>
                <c:pt idx="9555">
                  <c:v>12</c:v>
                </c:pt>
                <c:pt idx="9556">
                  <c:v>12</c:v>
                </c:pt>
                <c:pt idx="9557">
                  <c:v>12</c:v>
                </c:pt>
                <c:pt idx="9558">
                  <c:v>12</c:v>
                </c:pt>
                <c:pt idx="9559">
                  <c:v>12</c:v>
                </c:pt>
                <c:pt idx="9560">
                  <c:v>12</c:v>
                </c:pt>
                <c:pt idx="9561">
                  <c:v>12</c:v>
                </c:pt>
                <c:pt idx="9562">
                  <c:v>12</c:v>
                </c:pt>
                <c:pt idx="9563">
                  <c:v>12</c:v>
                </c:pt>
                <c:pt idx="9564">
                  <c:v>12</c:v>
                </c:pt>
                <c:pt idx="9565">
                  <c:v>12</c:v>
                </c:pt>
                <c:pt idx="9566">
                  <c:v>12</c:v>
                </c:pt>
                <c:pt idx="9567">
                  <c:v>12</c:v>
                </c:pt>
                <c:pt idx="9568">
                  <c:v>12</c:v>
                </c:pt>
                <c:pt idx="9569">
                  <c:v>12</c:v>
                </c:pt>
                <c:pt idx="9570">
                  <c:v>12</c:v>
                </c:pt>
                <c:pt idx="9571">
                  <c:v>12</c:v>
                </c:pt>
                <c:pt idx="9572">
                  <c:v>12</c:v>
                </c:pt>
                <c:pt idx="9573">
                  <c:v>12</c:v>
                </c:pt>
                <c:pt idx="9574">
                  <c:v>12</c:v>
                </c:pt>
                <c:pt idx="9575">
                  <c:v>12</c:v>
                </c:pt>
                <c:pt idx="9576">
                  <c:v>12</c:v>
                </c:pt>
                <c:pt idx="9577">
                  <c:v>12</c:v>
                </c:pt>
                <c:pt idx="9578">
                  <c:v>12</c:v>
                </c:pt>
                <c:pt idx="9579">
                  <c:v>12</c:v>
                </c:pt>
                <c:pt idx="9580">
                  <c:v>12</c:v>
                </c:pt>
                <c:pt idx="9581">
                  <c:v>12</c:v>
                </c:pt>
                <c:pt idx="9582">
                  <c:v>12</c:v>
                </c:pt>
                <c:pt idx="9583">
                  <c:v>12</c:v>
                </c:pt>
                <c:pt idx="9584">
                  <c:v>12</c:v>
                </c:pt>
                <c:pt idx="9585">
                  <c:v>12</c:v>
                </c:pt>
                <c:pt idx="9586">
                  <c:v>12</c:v>
                </c:pt>
                <c:pt idx="9587">
                  <c:v>12</c:v>
                </c:pt>
                <c:pt idx="9588">
                  <c:v>12</c:v>
                </c:pt>
                <c:pt idx="9589">
                  <c:v>12</c:v>
                </c:pt>
                <c:pt idx="9590">
                  <c:v>12</c:v>
                </c:pt>
                <c:pt idx="9591">
                  <c:v>12</c:v>
                </c:pt>
                <c:pt idx="9592">
                  <c:v>12</c:v>
                </c:pt>
                <c:pt idx="9593">
                  <c:v>12</c:v>
                </c:pt>
                <c:pt idx="9594">
                  <c:v>12</c:v>
                </c:pt>
                <c:pt idx="9595">
                  <c:v>12</c:v>
                </c:pt>
                <c:pt idx="9596">
                  <c:v>12</c:v>
                </c:pt>
                <c:pt idx="9597">
                  <c:v>12</c:v>
                </c:pt>
                <c:pt idx="9598">
                  <c:v>12</c:v>
                </c:pt>
                <c:pt idx="9599">
                  <c:v>12</c:v>
                </c:pt>
                <c:pt idx="9600">
                  <c:v>12</c:v>
                </c:pt>
                <c:pt idx="9601">
                  <c:v>12</c:v>
                </c:pt>
                <c:pt idx="9602">
                  <c:v>12</c:v>
                </c:pt>
                <c:pt idx="9603">
                  <c:v>12</c:v>
                </c:pt>
                <c:pt idx="9604">
                  <c:v>12</c:v>
                </c:pt>
                <c:pt idx="9605">
                  <c:v>12</c:v>
                </c:pt>
                <c:pt idx="9606">
                  <c:v>12</c:v>
                </c:pt>
                <c:pt idx="9607">
                  <c:v>12</c:v>
                </c:pt>
                <c:pt idx="9608">
                  <c:v>12</c:v>
                </c:pt>
                <c:pt idx="9609">
                  <c:v>12</c:v>
                </c:pt>
                <c:pt idx="9610">
                  <c:v>12</c:v>
                </c:pt>
                <c:pt idx="9611">
                  <c:v>12</c:v>
                </c:pt>
                <c:pt idx="9612">
                  <c:v>12</c:v>
                </c:pt>
                <c:pt idx="9613">
                  <c:v>12</c:v>
                </c:pt>
                <c:pt idx="9614">
                  <c:v>12</c:v>
                </c:pt>
                <c:pt idx="9615">
                  <c:v>12</c:v>
                </c:pt>
                <c:pt idx="9616">
                  <c:v>12</c:v>
                </c:pt>
                <c:pt idx="9617">
                  <c:v>12</c:v>
                </c:pt>
                <c:pt idx="9618">
                  <c:v>12</c:v>
                </c:pt>
                <c:pt idx="9619">
                  <c:v>12</c:v>
                </c:pt>
                <c:pt idx="9620">
                  <c:v>12</c:v>
                </c:pt>
                <c:pt idx="9621">
                  <c:v>12</c:v>
                </c:pt>
                <c:pt idx="9622">
                  <c:v>12</c:v>
                </c:pt>
                <c:pt idx="9623">
                  <c:v>12</c:v>
                </c:pt>
                <c:pt idx="9624">
                  <c:v>12</c:v>
                </c:pt>
                <c:pt idx="9625">
                  <c:v>12</c:v>
                </c:pt>
                <c:pt idx="9626">
                  <c:v>12</c:v>
                </c:pt>
                <c:pt idx="9627">
                  <c:v>12</c:v>
                </c:pt>
                <c:pt idx="9628">
                  <c:v>12</c:v>
                </c:pt>
                <c:pt idx="9629">
                  <c:v>12</c:v>
                </c:pt>
                <c:pt idx="9630">
                  <c:v>12</c:v>
                </c:pt>
                <c:pt idx="9631">
                  <c:v>12</c:v>
                </c:pt>
                <c:pt idx="9632">
                  <c:v>12</c:v>
                </c:pt>
                <c:pt idx="9633">
                  <c:v>12</c:v>
                </c:pt>
                <c:pt idx="9634">
                  <c:v>12</c:v>
                </c:pt>
                <c:pt idx="9635">
                  <c:v>12</c:v>
                </c:pt>
                <c:pt idx="9636">
                  <c:v>12</c:v>
                </c:pt>
                <c:pt idx="9637">
                  <c:v>12</c:v>
                </c:pt>
                <c:pt idx="9638">
                  <c:v>12</c:v>
                </c:pt>
                <c:pt idx="9639">
                  <c:v>12</c:v>
                </c:pt>
                <c:pt idx="9640">
                  <c:v>12</c:v>
                </c:pt>
                <c:pt idx="9641">
                  <c:v>12</c:v>
                </c:pt>
                <c:pt idx="9642">
                  <c:v>12</c:v>
                </c:pt>
                <c:pt idx="9643">
                  <c:v>12</c:v>
                </c:pt>
                <c:pt idx="9644">
                  <c:v>12</c:v>
                </c:pt>
                <c:pt idx="9645">
                  <c:v>12</c:v>
                </c:pt>
                <c:pt idx="9646">
                  <c:v>12</c:v>
                </c:pt>
                <c:pt idx="9647">
                  <c:v>12</c:v>
                </c:pt>
                <c:pt idx="9648">
                  <c:v>12</c:v>
                </c:pt>
                <c:pt idx="9649">
                  <c:v>12</c:v>
                </c:pt>
                <c:pt idx="9650">
                  <c:v>12</c:v>
                </c:pt>
                <c:pt idx="9651">
                  <c:v>12</c:v>
                </c:pt>
                <c:pt idx="9652">
                  <c:v>12</c:v>
                </c:pt>
                <c:pt idx="9653">
                  <c:v>12</c:v>
                </c:pt>
                <c:pt idx="9654">
                  <c:v>12</c:v>
                </c:pt>
                <c:pt idx="9655">
                  <c:v>12</c:v>
                </c:pt>
                <c:pt idx="9656">
                  <c:v>12</c:v>
                </c:pt>
                <c:pt idx="9657">
                  <c:v>12</c:v>
                </c:pt>
                <c:pt idx="9658">
                  <c:v>12</c:v>
                </c:pt>
                <c:pt idx="9659">
                  <c:v>12</c:v>
                </c:pt>
                <c:pt idx="9660">
                  <c:v>12</c:v>
                </c:pt>
                <c:pt idx="9661">
                  <c:v>12</c:v>
                </c:pt>
                <c:pt idx="9662">
                  <c:v>12</c:v>
                </c:pt>
                <c:pt idx="9663">
                  <c:v>12</c:v>
                </c:pt>
                <c:pt idx="9664">
                  <c:v>12</c:v>
                </c:pt>
                <c:pt idx="9665">
                  <c:v>12</c:v>
                </c:pt>
                <c:pt idx="9666">
                  <c:v>12</c:v>
                </c:pt>
                <c:pt idx="9667">
                  <c:v>12</c:v>
                </c:pt>
                <c:pt idx="9668">
                  <c:v>12</c:v>
                </c:pt>
                <c:pt idx="9669">
                  <c:v>12</c:v>
                </c:pt>
                <c:pt idx="9670">
                  <c:v>12</c:v>
                </c:pt>
                <c:pt idx="9671">
                  <c:v>12</c:v>
                </c:pt>
                <c:pt idx="9672">
                  <c:v>12</c:v>
                </c:pt>
                <c:pt idx="9673">
                  <c:v>12</c:v>
                </c:pt>
                <c:pt idx="9674">
                  <c:v>12</c:v>
                </c:pt>
                <c:pt idx="9675">
                  <c:v>12</c:v>
                </c:pt>
                <c:pt idx="9676">
                  <c:v>12</c:v>
                </c:pt>
                <c:pt idx="9677">
                  <c:v>12</c:v>
                </c:pt>
                <c:pt idx="9678">
                  <c:v>12</c:v>
                </c:pt>
                <c:pt idx="9679">
                  <c:v>12</c:v>
                </c:pt>
                <c:pt idx="9680">
                  <c:v>12</c:v>
                </c:pt>
                <c:pt idx="9681">
                  <c:v>12</c:v>
                </c:pt>
                <c:pt idx="9682">
                  <c:v>12</c:v>
                </c:pt>
                <c:pt idx="9683">
                  <c:v>12</c:v>
                </c:pt>
                <c:pt idx="9684">
                  <c:v>12</c:v>
                </c:pt>
                <c:pt idx="9685">
                  <c:v>12</c:v>
                </c:pt>
                <c:pt idx="9686">
                  <c:v>12</c:v>
                </c:pt>
                <c:pt idx="9687">
                  <c:v>12</c:v>
                </c:pt>
                <c:pt idx="9688">
                  <c:v>12</c:v>
                </c:pt>
                <c:pt idx="9689">
                  <c:v>12</c:v>
                </c:pt>
                <c:pt idx="9690">
                  <c:v>12</c:v>
                </c:pt>
                <c:pt idx="9691">
                  <c:v>12</c:v>
                </c:pt>
                <c:pt idx="9692">
                  <c:v>12</c:v>
                </c:pt>
                <c:pt idx="9693">
                  <c:v>12</c:v>
                </c:pt>
                <c:pt idx="9694">
                  <c:v>12</c:v>
                </c:pt>
                <c:pt idx="9695">
                  <c:v>12</c:v>
                </c:pt>
                <c:pt idx="9696">
                  <c:v>12</c:v>
                </c:pt>
                <c:pt idx="9697">
                  <c:v>12</c:v>
                </c:pt>
                <c:pt idx="9698">
                  <c:v>12</c:v>
                </c:pt>
                <c:pt idx="9699">
                  <c:v>12</c:v>
                </c:pt>
                <c:pt idx="9700">
                  <c:v>12</c:v>
                </c:pt>
                <c:pt idx="9701">
                  <c:v>12</c:v>
                </c:pt>
                <c:pt idx="9702">
                  <c:v>12</c:v>
                </c:pt>
                <c:pt idx="9703">
                  <c:v>12</c:v>
                </c:pt>
                <c:pt idx="9704">
                  <c:v>12</c:v>
                </c:pt>
                <c:pt idx="9705">
                  <c:v>12</c:v>
                </c:pt>
                <c:pt idx="9706">
                  <c:v>12</c:v>
                </c:pt>
                <c:pt idx="9707">
                  <c:v>12</c:v>
                </c:pt>
                <c:pt idx="9708">
                  <c:v>12</c:v>
                </c:pt>
                <c:pt idx="9709">
                  <c:v>12</c:v>
                </c:pt>
                <c:pt idx="9710">
                  <c:v>12</c:v>
                </c:pt>
                <c:pt idx="9711">
                  <c:v>12</c:v>
                </c:pt>
                <c:pt idx="9712">
                  <c:v>12</c:v>
                </c:pt>
                <c:pt idx="9713">
                  <c:v>12</c:v>
                </c:pt>
                <c:pt idx="9714">
                  <c:v>12</c:v>
                </c:pt>
                <c:pt idx="9715">
                  <c:v>12</c:v>
                </c:pt>
                <c:pt idx="9716">
                  <c:v>12</c:v>
                </c:pt>
                <c:pt idx="9717">
                  <c:v>12</c:v>
                </c:pt>
                <c:pt idx="9718">
                  <c:v>12</c:v>
                </c:pt>
                <c:pt idx="9719">
                  <c:v>12</c:v>
                </c:pt>
                <c:pt idx="9720">
                  <c:v>12</c:v>
                </c:pt>
                <c:pt idx="9721">
                  <c:v>12</c:v>
                </c:pt>
                <c:pt idx="9722">
                  <c:v>12</c:v>
                </c:pt>
                <c:pt idx="9723">
                  <c:v>12</c:v>
                </c:pt>
                <c:pt idx="9724">
                  <c:v>12</c:v>
                </c:pt>
                <c:pt idx="9725">
                  <c:v>12</c:v>
                </c:pt>
                <c:pt idx="9726">
                  <c:v>12</c:v>
                </c:pt>
                <c:pt idx="9727">
                  <c:v>12</c:v>
                </c:pt>
                <c:pt idx="9728">
                  <c:v>12</c:v>
                </c:pt>
                <c:pt idx="9729">
                  <c:v>12</c:v>
                </c:pt>
                <c:pt idx="9730">
                  <c:v>12</c:v>
                </c:pt>
                <c:pt idx="9731">
                  <c:v>12</c:v>
                </c:pt>
                <c:pt idx="9732">
                  <c:v>12</c:v>
                </c:pt>
                <c:pt idx="9733">
                  <c:v>12</c:v>
                </c:pt>
                <c:pt idx="9734">
                  <c:v>12</c:v>
                </c:pt>
                <c:pt idx="9735">
                  <c:v>12</c:v>
                </c:pt>
                <c:pt idx="9736">
                  <c:v>12</c:v>
                </c:pt>
                <c:pt idx="9737">
                  <c:v>12</c:v>
                </c:pt>
                <c:pt idx="9738">
                  <c:v>12</c:v>
                </c:pt>
                <c:pt idx="9739">
                  <c:v>12</c:v>
                </c:pt>
                <c:pt idx="9740">
                  <c:v>12</c:v>
                </c:pt>
                <c:pt idx="9741">
                  <c:v>12</c:v>
                </c:pt>
                <c:pt idx="9742">
                  <c:v>12</c:v>
                </c:pt>
                <c:pt idx="9743">
                  <c:v>12</c:v>
                </c:pt>
                <c:pt idx="9744">
                  <c:v>12</c:v>
                </c:pt>
                <c:pt idx="9745">
                  <c:v>12</c:v>
                </c:pt>
                <c:pt idx="9746">
                  <c:v>12</c:v>
                </c:pt>
                <c:pt idx="9747">
                  <c:v>12</c:v>
                </c:pt>
                <c:pt idx="9748">
                  <c:v>12</c:v>
                </c:pt>
                <c:pt idx="9749">
                  <c:v>12</c:v>
                </c:pt>
                <c:pt idx="9750">
                  <c:v>12</c:v>
                </c:pt>
                <c:pt idx="9751">
                  <c:v>12</c:v>
                </c:pt>
                <c:pt idx="9752">
                  <c:v>12</c:v>
                </c:pt>
                <c:pt idx="9753">
                  <c:v>12</c:v>
                </c:pt>
                <c:pt idx="9754">
                  <c:v>12</c:v>
                </c:pt>
                <c:pt idx="9755">
                  <c:v>12</c:v>
                </c:pt>
                <c:pt idx="9756">
                  <c:v>12</c:v>
                </c:pt>
                <c:pt idx="9757">
                  <c:v>12</c:v>
                </c:pt>
                <c:pt idx="9758">
                  <c:v>12</c:v>
                </c:pt>
                <c:pt idx="9759">
                  <c:v>12</c:v>
                </c:pt>
                <c:pt idx="9760">
                  <c:v>12</c:v>
                </c:pt>
                <c:pt idx="9761">
                  <c:v>12</c:v>
                </c:pt>
                <c:pt idx="9762">
                  <c:v>12</c:v>
                </c:pt>
                <c:pt idx="9763">
                  <c:v>12</c:v>
                </c:pt>
                <c:pt idx="9764">
                  <c:v>12</c:v>
                </c:pt>
                <c:pt idx="9765">
                  <c:v>12</c:v>
                </c:pt>
                <c:pt idx="9766">
                  <c:v>12</c:v>
                </c:pt>
                <c:pt idx="9767">
                  <c:v>12</c:v>
                </c:pt>
                <c:pt idx="9768">
                  <c:v>12</c:v>
                </c:pt>
                <c:pt idx="9769">
                  <c:v>12</c:v>
                </c:pt>
                <c:pt idx="9770">
                  <c:v>12</c:v>
                </c:pt>
                <c:pt idx="9771">
                  <c:v>12</c:v>
                </c:pt>
                <c:pt idx="9772">
                  <c:v>12</c:v>
                </c:pt>
                <c:pt idx="9773">
                  <c:v>12</c:v>
                </c:pt>
                <c:pt idx="9774">
                  <c:v>12</c:v>
                </c:pt>
                <c:pt idx="9775">
                  <c:v>12</c:v>
                </c:pt>
                <c:pt idx="9776">
                  <c:v>12</c:v>
                </c:pt>
                <c:pt idx="9777">
                  <c:v>12</c:v>
                </c:pt>
                <c:pt idx="9778">
                  <c:v>12</c:v>
                </c:pt>
                <c:pt idx="9779">
                  <c:v>12</c:v>
                </c:pt>
                <c:pt idx="9780">
                  <c:v>12</c:v>
                </c:pt>
                <c:pt idx="9781">
                  <c:v>12</c:v>
                </c:pt>
                <c:pt idx="9782">
                  <c:v>12</c:v>
                </c:pt>
                <c:pt idx="9783">
                  <c:v>12</c:v>
                </c:pt>
                <c:pt idx="9784">
                  <c:v>12</c:v>
                </c:pt>
                <c:pt idx="9785">
                  <c:v>12</c:v>
                </c:pt>
                <c:pt idx="9786">
                  <c:v>12</c:v>
                </c:pt>
                <c:pt idx="9787">
                  <c:v>12</c:v>
                </c:pt>
                <c:pt idx="9788">
                  <c:v>12</c:v>
                </c:pt>
                <c:pt idx="9789">
                  <c:v>12</c:v>
                </c:pt>
                <c:pt idx="9790">
                  <c:v>12</c:v>
                </c:pt>
                <c:pt idx="9791">
                  <c:v>12</c:v>
                </c:pt>
                <c:pt idx="9792">
                  <c:v>12</c:v>
                </c:pt>
                <c:pt idx="9793">
                  <c:v>12</c:v>
                </c:pt>
                <c:pt idx="9794">
                  <c:v>12</c:v>
                </c:pt>
                <c:pt idx="9795">
                  <c:v>12</c:v>
                </c:pt>
                <c:pt idx="9796">
                  <c:v>12</c:v>
                </c:pt>
                <c:pt idx="9797">
                  <c:v>12</c:v>
                </c:pt>
                <c:pt idx="9798">
                  <c:v>12</c:v>
                </c:pt>
                <c:pt idx="9799">
                  <c:v>12</c:v>
                </c:pt>
                <c:pt idx="9800">
                  <c:v>12</c:v>
                </c:pt>
                <c:pt idx="9801">
                  <c:v>12</c:v>
                </c:pt>
                <c:pt idx="9802">
                  <c:v>12</c:v>
                </c:pt>
                <c:pt idx="9803">
                  <c:v>12</c:v>
                </c:pt>
                <c:pt idx="9804">
                  <c:v>12</c:v>
                </c:pt>
                <c:pt idx="9805">
                  <c:v>12</c:v>
                </c:pt>
                <c:pt idx="9806">
                  <c:v>12</c:v>
                </c:pt>
                <c:pt idx="9807">
                  <c:v>12</c:v>
                </c:pt>
                <c:pt idx="9808">
                  <c:v>12</c:v>
                </c:pt>
                <c:pt idx="9809">
                  <c:v>12</c:v>
                </c:pt>
                <c:pt idx="9810">
                  <c:v>12</c:v>
                </c:pt>
                <c:pt idx="9811">
                  <c:v>12</c:v>
                </c:pt>
                <c:pt idx="9812">
                  <c:v>12</c:v>
                </c:pt>
                <c:pt idx="9813">
                  <c:v>12</c:v>
                </c:pt>
                <c:pt idx="9814">
                  <c:v>12</c:v>
                </c:pt>
                <c:pt idx="9815">
                  <c:v>12</c:v>
                </c:pt>
                <c:pt idx="9816">
                  <c:v>12</c:v>
                </c:pt>
                <c:pt idx="9817">
                  <c:v>12</c:v>
                </c:pt>
                <c:pt idx="9818">
                  <c:v>12</c:v>
                </c:pt>
                <c:pt idx="9819">
                  <c:v>12</c:v>
                </c:pt>
                <c:pt idx="9820">
                  <c:v>12</c:v>
                </c:pt>
                <c:pt idx="9821">
                  <c:v>12</c:v>
                </c:pt>
                <c:pt idx="9822">
                  <c:v>12</c:v>
                </c:pt>
                <c:pt idx="9823">
                  <c:v>12</c:v>
                </c:pt>
                <c:pt idx="9824">
                  <c:v>12</c:v>
                </c:pt>
                <c:pt idx="9825">
                  <c:v>12</c:v>
                </c:pt>
                <c:pt idx="9826">
                  <c:v>12</c:v>
                </c:pt>
                <c:pt idx="9827">
                  <c:v>12</c:v>
                </c:pt>
                <c:pt idx="9828">
                  <c:v>12</c:v>
                </c:pt>
                <c:pt idx="9829">
                  <c:v>12</c:v>
                </c:pt>
                <c:pt idx="9830">
                  <c:v>12</c:v>
                </c:pt>
                <c:pt idx="9831">
                  <c:v>12</c:v>
                </c:pt>
                <c:pt idx="9832">
                  <c:v>12</c:v>
                </c:pt>
                <c:pt idx="9833">
                  <c:v>12</c:v>
                </c:pt>
                <c:pt idx="9834">
                  <c:v>12</c:v>
                </c:pt>
                <c:pt idx="9835">
                  <c:v>12</c:v>
                </c:pt>
                <c:pt idx="9836">
                  <c:v>12</c:v>
                </c:pt>
                <c:pt idx="9837">
                  <c:v>12</c:v>
                </c:pt>
                <c:pt idx="9838">
                  <c:v>12</c:v>
                </c:pt>
                <c:pt idx="9839">
                  <c:v>12</c:v>
                </c:pt>
                <c:pt idx="9840">
                  <c:v>12</c:v>
                </c:pt>
                <c:pt idx="9841">
                  <c:v>12</c:v>
                </c:pt>
                <c:pt idx="9842">
                  <c:v>12</c:v>
                </c:pt>
                <c:pt idx="9843">
                  <c:v>12</c:v>
                </c:pt>
                <c:pt idx="9844">
                  <c:v>12</c:v>
                </c:pt>
                <c:pt idx="9845">
                  <c:v>12</c:v>
                </c:pt>
                <c:pt idx="9846">
                  <c:v>12</c:v>
                </c:pt>
                <c:pt idx="9847">
                  <c:v>12</c:v>
                </c:pt>
                <c:pt idx="9848">
                  <c:v>12</c:v>
                </c:pt>
                <c:pt idx="9849">
                  <c:v>12</c:v>
                </c:pt>
                <c:pt idx="9850">
                  <c:v>12</c:v>
                </c:pt>
                <c:pt idx="9851">
                  <c:v>12</c:v>
                </c:pt>
                <c:pt idx="9852">
                  <c:v>12</c:v>
                </c:pt>
                <c:pt idx="9853">
                  <c:v>12</c:v>
                </c:pt>
                <c:pt idx="9854">
                  <c:v>12</c:v>
                </c:pt>
                <c:pt idx="9855">
                  <c:v>12</c:v>
                </c:pt>
                <c:pt idx="9856">
                  <c:v>12</c:v>
                </c:pt>
                <c:pt idx="9857">
                  <c:v>12</c:v>
                </c:pt>
                <c:pt idx="9858">
                  <c:v>12</c:v>
                </c:pt>
                <c:pt idx="9859">
                  <c:v>12</c:v>
                </c:pt>
                <c:pt idx="9860">
                  <c:v>12</c:v>
                </c:pt>
                <c:pt idx="9861">
                  <c:v>12</c:v>
                </c:pt>
                <c:pt idx="9862">
                  <c:v>12</c:v>
                </c:pt>
                <c:pt idx="9863">
                  <c:v>12</c:v>
                </c:pt>
                <c:pt idx="9864">
                  <c:v>12</c:v>
                </c:pt>
                <c:pt idx="9865">
                  <c:v>12</c:v>
                </c:pt>
                <c:pt idx="9866">
                  <c:v>12</c:v>
                </c:pt>
                <c:pt idx="9867">
                  <c:v>12</c:v>
                </c:pt>
                <c:pt idx="9868">
                  <c:v>12</c:v>
                </c:pt>
                <c:pt idx="9869">
                  <c:v>12</c:v>
                </c:pt>
                <c:pt idx="9870">
                  <c:v>12</c:v>
                </c:pt>
                <c:pt idx="9871">
                  <c:v>12</c:v>
                </c:pt>
                <c:pt idx="9872">
                  <c:v>12</c:v>
                </c:pt>
                <c:pt idx="9873">
                  <c:v>12</c:v>
                </c:pt>
                <c:pt idx="9874">
                  <c:v>12</c:v>
                </c:pt>
                <c:pt idx="9875">
                  <c:v>12</c:v>
                </c:pt>
                <c:pt idx="9876">
                  <c:v>12</c:v>
                </c:pt>
                <c:pt idx="9877">
                  <c:v>12</c:v>
                </c:pt>
                <c:pt idx="9878">
                  <c:v>12</c:v>
                </c:pt>
                <c:pt idx="9879">
                  <c:v>12</c:v>
                </c:pt>
                <c:pt idx="9880">
                  <c:v>12</c:v>
                </c:pt>
                <c:pt idx="9881">
                  <c:v>12</c:v>
                </c:pt>
                <c:pt idx="9882">
                  <c:v>12</c:v>
                </c:pt>
                <c:pt idx="9883">
                  <c:v>12</c:v>
                </c:pt>
                <c:pt idx="9884">
                  <c:v>12</c:v>
                </c:pt>
                <c:pt idx="9885">
                  <c:v>12</c:v>
                </c:pt>
                <c:pt idx="9886">
                  <c:v>12</c:v>
                </c:pt>
                <c:pt idx="9887">
                  <c:v>12</c:v>
                </c:pt>
                <c:pt idx="9888">
                  <c:v>12</c:v>
                </c:pt>
                <c:pt idx="9889">
                  <c:v>12</c:v>
                </c:pt>
                <c:pt idx="9890">
                  <c:v>12</c:v>
                </c:pt>
                <c:pt idx="9891">
                  <c:v>12</c:v>
                </c:pt>
                <c:pt idx="9892">
                  <c:v>12</c:v>
                </c:pt>
                <c:pt idx="9893">
                  <c:v>12</c:v>
                </c:pt>
                <c:pt idx="9894">
                  <c:v>12</c:v>
                </c:pt>
                <c:pt idx="9895">
                  <c:v>12</c:v>
                </c:pt>
                <c:pt idx="9896">
                  <c:v>12</c:v>
                </c:pt>
                <c:pt idx="9897">
                  <c:v>12</c:v>
                </c:pt>
                <c:pt idx="9898">
                  <c:v>12</c:v>
                </c:pt>
                <c:pt idx="9899">
                  <c:v>12</c:v>
                </c:pt>
                <c:pt idx="9900">
                  <c:v>12</c:v>
                </c:pt>
                <c:pt idx="9901">
                  <c:v>12</c:v>
                </c:pt>
                <c:pt idx="9902">
                  <c:v>12</c:v>
                </c:pt>
                <c:pt idx="9903">
                  <c:v>12</c:v>
                </c:pt>
                <c:pt idx="9904">
                  <c:v>12</c:v>
                </c:pt>
                <c:pt idx="9905">
                  <c:v>12</c:v>
                </c:pt>
                <c:pt idx="9906">
                  <c:v>12</c:v>
                </c:pt>
                <c:pt idx="9907">
                  <c:v>12</c:v>
                </c:pt>
                <c:pt idx="9908">
                  <c:v>12</c:v>
                </c:pt>
                <c:pt idx="9909">
                  <c:v>12</c:v>
                </c:pt>
                <c:pt idx="9910">
                  <c:v>12</c:v>
                </c:pt>
                <c:pt idx="9911">
                  <c:v>12</c:v>
                </c:pt>
                <c:pt idx="9912">
                  <c:v>12</c:v>
                </c:pt>
                <c:pt idx="9913">
                  <c:v>12</c:v>
                </c:pt>
                <c:pt idx="9914">
                  <c:v>12</c:v>
                </c:pt>
                <c:pt idx="9915">
                  <c:v>12</c:v>
                </c:pt>
                <c:pt idx="9916">
                  <c:v>12</c:v>
                </c:pt>
                <c:pt idx="9917">
                  <c:v>12</c:v>
                </c:pt>
                <c:pt idx="9918">
                  <c:v>12</c:v>
                </c:pt>
                <c:pt idx="9919">
                  <c:v>12</c:v>
                </c:pt>
                <c:pt idx="9920">
                  <c:v>12</c:v>
                </c:pt>
                <c:pt idx="9921">
                  <c:v>12</c:v>
                </c:pt>
                <c:pt idx="9922">
                  <c:v>12</c:v>
                </c:pt>
                <c:pt idx="9923">
                  <c:v>12</c:v>
                </c:pt>
                <c:pt idx="9924">
                  <c:v>12</c:v>
                </c:pt>
                <c:pt idx="9925">
                  <c:v>12</c:v>
                </c:pt>
                <c:pt idx="9926">
                  <c:v>12</c:v>
                </c:pt>
                <c:pt idx="9927">
                  <c:v>12</c:v>
                </c:pt>
                <c:pt idx="9928">
                  <c:v>12</c:v>
                </c:pt>
                <c:pt idx="9929">
                  <c:v>12</c:v>
                </c:pt>
                <c:pt idx="9930">
                  <c:v>12</c:v>
                </c:pt>
                <c:pt idx="9931">
                  <c:v>12</c:v>
                </c:pt>
                <c:pt idx="9932">
                  <c:v>12</c:v>
                </c:pt>
                <c:pt idx="9933">
                  <c:v>12</c:v>
                </c:pt>
                <c:pt idx="9934">
                  <c:v>12</c:v>
                </c:pt>
                <c:pt idx="9935">
                  <c:v>12</c:v>
                </c:pt>
                <c:pt idx="9936">
                  <c:v>12</c:v>
                </c:pt>
                <c:pt idx="9937">
                  <c:v>12</c:v>
                </c:pt>
                <c:pt idx="9938">
                  <c:v>12</c:v>
                </c:pt>
                <c:pt idx="9939">
                  <c:v>12</c:v>
                </c:pt>
                <c:pt idx="9940">
                  <c:v>12</c:v>
                </c:pt>
                <c:pt idx="9941">
                  <c:v>12</c:v>
                </c:pt>
                <c:pt idx="9942">
                  <c:v>12</c:v>
                </c:pt>
                <c:pt idx="9943">
                  <c:v>12</c:v>
                </c:pt>
                <c:pt idx="9944">
                  <c:v>12</c:v>
                </c:pt>
                <c:pt idx="9945">
                  <c:v>12</c:v>
                </c:pt>
                <c:pt idx="9946">
                  <c:v>12</c:v>
                </c:pt>
                <c:pt idx="9947">
                  <c:v>12</c:v>
                </c:pt>
                <c:pt idx="9948">
                  <c:v>12</c:v>
                </c:pt>
                <c:pt idx="9949">
                  <c:v>12</c:v>
                </c:pt>
                <c:pt idx="9950">
                  <c:v>12</c:v>
                </c:pt>
                <c:pt idx="9951">
                  <c:v>12</c:v>
                </c:pt>
                <c:pt idx="9952">
                  <c:v>12</c:v>
                </c:pt>
                <c:pt idx="9953">
                  <c:v>12</c:v>
                </c:pt>
                <c:pt idx="9954">
                  <c:v>12</c:v>
                </c:pt>
                <c:pt idx="9955">
                  <c:v>12</c:v>
                </c:pt>
                <c:pt idx="9956">
                  <c:v>12</c:v>
                </c:pt>
                <c:pt idx="9957">
                  <c:v>12</c:v>
                </c:pt>
                <c:pt idx="9958">
                  <c:v>12</c:v>
                </c:pt>
                <c:pt idx="9959">
                  <c:v>12</c:v>
                </c:pt>
                <c:pt idx="9960">
                  <c:v>12</c:v>
                </c:pt>
                <c:pt idx="9961">
                  <c:v>12</c:v>
                </c:pt>
                <c:pt idx="9962">
                  <c:v>12</c:v>
                </c:pt>
                <c:pt idx="9963">
                  <c:v>12</c:v>
                </c:pt>
                <c:pt idx="9964">
                  <c:v>12</c:v>
                </c:pt>
                <c:pt idx="9965">
                  <c:v>12</c:v>
                </c:pt>
                <c:pt idx="9966">
                  <c:v>12</c:v>
                </c:pt>
                <c:pt idx="9967">
                  <c:v>12</c:v>
                </c:pt>
                <c:pt idx="9968">
                  <c:v>12</c:v>
                </c:pt>
                <c:pt idx="9969">
                  <c:v>12</c:v>
                </c:pt>
                <c:pt idx="9970">
                  <c:v>12</c:v>
                </c:pt>
                <c:pt idx="9971">
                  <c:v>12</c:v>
                </c:pt>
                <c:pt idx="9972">
                  <c:v>12</c:v>
                </c:pt>
                <c:pt idx="9973">
                  <c:v>12</c:v>
                </c:pt>
                <c:pt idx="9974">
                  <c:v>12</c:v>
                </c:pt>
                <c:pt idx="9975">
                  <c:v>12</c:v>
                </c:pt>
                <c:pt idx="9976">
                  <c:v>12</c:v>
                </c:pt>
                <c:pt idx="9977">
                  <c:v>12</c:v>
                </c:pt>
                <c:pt idx="9978">
                  <c:v>12</c:v>
                </c:pt>
                <c:pt idx="9979">
                  <c:v>12</c:v>
                </c:pt>
                <c:pt idx="9980">
                  <c:v>12</c:v>
                </c:pt>
                <c:pt idx="9981">
                  <c:v>12</c:v>
                </c:pt>
                <c:pt idx="9982">
                  <c:v>12</c:v>
                </c:pt>
                <c:pt idx="9983">
                  <c:v>12</c:v>
                </c:pt>
                <c:pt idx="9984">
                  <c:v>12</c:v>
                </c:pt>
                <c:pt idx="9985">
                  <c:v>12</c:v>
                </c:pt>
                <c:pt idx="9986">
                  <c:v>12</c:v>
                </c:pt>
                <c:pt idx="9987">
                  <c:v>12</c:v>
                </c:pt>
                <c:pt idx="9988">
                  <c:v>12</c:v>
                </c:pt>
                <c:pt idx="9989">
                  <c:v>12</c:v>
                </c:pt>
                <c:pt idx="9990">
                  <c:v>12</c:v>
                </c:pt>
                <c:pt idx="9991">
                  <c:v>12</c:v>
                </c:pt>
                <c:pt idx="9992">
                  <c:v>12</c:v>
                </c:pt>
                <c:pt idx="9993">
                  <c:v>12</c:v>
                </c:pt>
                <c:pt idx="9994">
                  <c:v>12</c:v>
                </c:pt>
                <c:pt idx="9995">
                  <c:v>12</c:v>
                </c:pt>
                <c:pt idx="9996">
                  <c:v>12</c:v>
                </c:pt>
                <c:pt idx="9997">
                  <c:v>12</c:v>
                </c:pt>
                <c:pt idx="9998">
                  <c:v>12</c:v>
                </c:pt>
                <c:pt idx="9999">
                  <c:v>12</c:v>
                </c:pt>
                <c:pt idx="10000">
                  <c:v>12</c:v>
                </c:pt>
                <c:pt idx="10001">
                  <c:v>12</c:v>
                </c:pt>
                <c:pt idx="10002">
                  <c:v>12</c:v>
                </c:pt>
                <c:pt idx="10003">
                  <c:v>12</c:v>
                </c:pt>
                <c:pt idx="10004">
                  <c:v>12</c:v>
                </c:pt>
                <c:pt idx="10005">
                  <c:v>12</c:v>
                </c:pt>
                <c:pt idx="10006">
                  <c:v>12</c:v>
                </c:pt>
                <c:pt idx="10007">
                  <c:v>12</c:v>
                </c:pt>
                <c:pt idx="10008">
                  <c:v>12</c:v>
                </c:pt>
                <c:pt idx="10009">
                  <c:v>12</c:v>
                </c:pt>
                <c:pt idx="10010">
                  <c:v>12</c:v>
                </c:pt>
                <c:pt idx="10011">
                  <c:v>12</c:v>
                </c:pt>
                <c:pt idx="10012">
                  <c:v>12</c:v>
                </c:pt>
                <c:pt idx="10013">
                  <c:v>12</c:v>
                </c:pt>
                <c:pt idx="10014">
                  <c:v>12</c:v>
                </c:pt>
                <c:pt idx="10015">
                  <c:v>12</c:v>
                </c:pt>
                <c:pt idx="10016">
                  <c:v>12</c:v>
                </c:pt>
                <c:pt idx="10017">
                  <c:v>12</c:v>
                </c:pt>
                <c:pt idx="10018">
                  <c:v>12</c:v>
                </c:pt>
                <c:pt idx="10019">
                  <c:v>12</c:v>
                </c:pt>
                <c:pt idx="10020">
                  <c:v>12</c:v>
                </c:pt>
                <c:pt idx="10021">
                  <c:v>12</c:v>
                </c:pt>
                <c:pt idx="10022">
                  <c:v>12</c:v>
                </c:pt>
                <c:pt idx="10023">
                  <c:v>12</c:v>
                </c:pt>
                <c:pt idx="10024">
                  <c:v>12</c:v>
                </c:pt>
                <c:pt idx="10025">
                  <c:v>12</c:v>
                </c:pt>
                <c:pt idx="10026">
                  <c:v>12</c:v>
                </c:pt>
                <c:pt idx="10027">
                  <c:v>12</c:v>
                </c:pt>
                <c:pt idx="10028">
                  <c:v>12</c:v>
                </c:pt>
                <c:pt idx="10029">
                  <c:v>12</c:v>
                </c:pt>
                <c:pt idx="10030">
                  <c:v>12</c:v>
                </c:pt>
                <c:pt idx="10031">
                  <c:v>12</c:v>
                </c:pt>
                <c:pt idx="10032">
                  <c:v>12</c:v>
                </c:pt>
                <c:pt idx="10033">
                  <c:v>12</c:v>
                </c:pt>
                <c:pt idx="10034">
                  <c:v>12</c:v>
                </c:pt>
                <c:pt idx="10035">
                  <c:v>12</c:v>
                </c:pt>
                <c:pt idx="10036">
                  <c:v>12</c:v>
                </c:pt>
                <c:pt idx="10037">
                  <c:v>12</c:v>
                </c:pt>
                <c:pt idx="10038">
                  <c:v>12</c:v>
                </c:pt>
                <c:pt idx="10039">
                  <c:v>12</c:v>
                </c:pt>
                <c:pt idx="10040">
                  <c:v>12</c:v>
                </c:pt>
                <c:pt idx="10041">
                  <c:v>12</c:v>
                </c:pt>
                <c:pt idx="10042">
                  <c:v>12</c:v>
                </c:pt>
                <c:pt idx="10043">
                  <c:v>12</c:v>
                </c:pt>
                <c:pt idx="10044">
                  <c:v>12</c:v>
                </c:pt>
                <c:pt idx="10045">
                  <c:v>12</c:v>
                </c:pt>
                <c:pt idx="10046">
                  <c:v>12</c:v>
                </c:pt>
                <c:pt idx="10047">
                  <c:v>12</c:v>
                </c:pt>
                <c:pt idx="10048">
                  <c:v>12</c:v>
                </c:pt>
                <c:pt idx="10049">
                  <c:v>12</c:v>
                </c:pt>
                <c:pt idx="10050">
                  <c:v>12</c:v>
                </c:pt>
                <c:pt idx="10051">
                  <c:v>12</c:v>
                </c:pt>
                <c:pt idx="10052">
                  <c:v>12</c:v>
                </c:pt>
                <c:pt idx="10053">
                  <c:v>12</c:v>
                </c:pt>
                <c:pt idx="10054">
                  <c:v>12</c:v>
                </c:pt>
                <c:pt idx="10055">
                  <c:v>12</c:v>
                </c:pt>
                <c:pt idx="10056">
                  <c:v>12</c:v>
                </c:pt>
                <c:pt idx="10057">
                  <c:v>12</c:v>
                </c:pt>
                <c:pt idx="10058">
                  <c:v>12</c:v>
                </c:pt>
                <c:pt idx="10059">
                  <c:v>12</c:v>
                </c:pt>
                <c:pt idx="10060">
                  <c:v>12</c:v>
                </c:pt>
                <c:pt idx="10061">
                  <c:v>12</c:v>
                </c:pt>
                <c:pt idx="10062">
                  <c:v>12</c:v>
                </c:pt>
                <c:pt idx="10063">
                  <c:v>12</c:v>
                </c:pt>
                <c:pt idx="10064">
                  <c:v>12</c:v>
                </c:pt>
                <c:pt idx="10065">
                  <c:v>12</c:v>
                </c:pt>
                <c:pt idx="10066">
                  <c:v>12</c:v>
                </c:pt>
                <c:pt idx="10067">
                  <c:v>12</c:v>
                </c:pt>
                <c:pt idx="10068">
                  <c:v>12</c:v>
                </c:pt>
                <c:pt idx="10069">
                  <c:v>12</c:v>
                </c:pt>
                <c:pt idx="10070">
                  <c:v>12</c:v>
                </c:pt>
                <c:pt idx="10071">
                  <c:v>12</c:v>
                </c:pt>
                <c:pt idx="10072">
                  <c:v>12</c:v>
                </c:pt>
                <c:pt idx="10073">
                  <c:v>12</c:v>
                </c:pt>
                <c:pt idx="10074">
                  <c:v>12</c:v>
                </c:pt>
                <c:pt idx="10075">
                  <c:v>12</c:v>
                </c:pt>
                <c:pt idx="10076">
                  <c:v>12</c:v>
                </c:pt>
                <c:pt idx="10077">
                  <c:v>12</c:v>
                </c:pt>
                <c:pt idx="10078">
                  <c:v>12</c:v>
                </c:pt>
                <c:pt idx="10079">
                  <c:v>12</c:v>
                </c:pt>
                <c:pt idx="10080">
                  <c:v>12</c:v>
                </c:pt>
                <c:pt idx="10081">
                  <c:v>12</c:v>
                </c:pt>
                <c:pt idx="10082">
                  <c:v>12</c:v>
                </c:pt>
                <c:pt idx="10083">
                  <c:v>12</c:v>
                </c:pt>
                <c:pt idx="10084">
                  <c:v>12</c:v>
                </c:pt>
                <c:pt idx="10085">
                  <c:v>12</c:v>
                </c:pt>
                <c:pt idx="10086">
                  <c:v>12</c:v>
                </c:pt>
                <c:pt idx="10087">
                  <c:v>12</c:v>
                </c:pt>
                <c:pt idx="10088">
                  <c:v>12</c:v>
                </c:pt>
                <c:pt idx="10089">
                  <c:v>12</c:v>
                </c:pt>
                <c:pt idx="10090">
                  <c:v>12</c:v>
                </c:pt>
                <c:pt idx="10091">
                  <c:v>12</c:v>
                </c:pt>
                <c:pt idx="10092">
                  <c:v>12</c:v>
                </c:pt>
                <c:pt idx="10093">
                  <c:v>12</c:v>
                </c:pt>
                <c:pt idx="10094">
                  <c:v>12</c:v>
                </c:pt>
                <c:pt idx="10095">
                  <c:v>12</c:v>
                </c:pt>
                <c:pt idx="10096">
                  <c:v>12</c:v>
                </c:pt>
                <c:pt idx="10097">
                  <c:v>12</c:v>
                </c:pt>
                <c:pt idx="10098">
                  <c:v>12</c:v>
                </c:pt>
                <c:pt idx="10099">
                  <c:v>12</c:v>
                </c:pt>
                <c:pt idx="10100">
                  <c:v>12</c:v>
                </c:pt>
                <c:pt idx="10101">
                  <c:v>12</c:v>
                </c:pt>
                <c:pt idx="10102">
                  <c:v>12</c:v>
                </c:pt>
                <c:pt idx="10103">
                  <c:v>12</c:v>
                </c:pt>
                <c:pt idx="10104">
                  <c:v>12</c:v>
                </c:pt>
                <c:pt idx="10105">
                  <c:v>12</c:v>
                </c:pt>
                <c:pt idx="10106">
                  <c:v>12</c:v>
                </c:pt>
                <c:pt idx="10107">
                  <c:v>12</c:v>
                </c:pt>
                <c:pt idx="10108">
                  <c:v>12</c:v>
                </c:pt>
                <c:pt idx="10109">
                  <c:v>12</c:v>
                </c:pt>
                <c:pt idx="10110">
                  <c:v>12</c:v>
                </c:pt>
                <c:pt idx="10111">
                  <c:v>12</c:v>
                </c:pt>
                <c:pt idx="10112">
                  <c:v>12</c:v>
                </c:pt>
                <c:pt idx="10113">
                  <c:v>12</c:v>
                </c:pt>
                <c:pt idx="10114">
                  <c:v>12</c:v>
                </c:pt>
                <c:pt idx="10115">
                  <c:v>12</c:v>
                </c:pt>
                <c:pt idx="10116">
                  <c:v>12</c:v>
                </c:pt>
                <c:pt idx="10117">
                  <c:v>12</c:v>
                </c:pt>
                <c:pt idx="10118">
                  <c:v>12</c:v>
                </c:pt>
                <c:pt idx="10119">
                  <c:v>12</c:v>
                </c:pt>
                <c:pt idx="10120">
                  <c:v>12</c:v>
                </c:pt>
                <c:pt idx="10121">
                  <c:v>12</c:v>
                </c:pt>
                <c:pt idx="10122">
                  <c:v>12</c:v>
                </c:pt>
                <c:pt idx="10123">
                  <c:v>12</c:v>
                </c:pt>
                <c:pt idx="10124">
                  <c:v>12</c:v>
                </c:pt>
                <c:pt idx="10125">
                  <c:v>12</c:v>
                </c:pt>
                <c:pt idx="10126">
                  <c:v>12</c:v>
                </c:pt>
                <c:pt idx="10127">
                  <c:v>12</c:v>
                </c:pt>
                <c:pt idx="10128">
                  <c:v>12</c:v>
                </c:pt>
                <c:pt idx="10129">
                  <c:v>12</c:v>
                </c:pt>
                <c:pt idx="10130">
                  <c:v>12</c:v>
                </c:pt>
                <c:pt idx="10131">
                  <c:v>12</c:v>
                </c:pt>
                <c:pt idx="10132">
                  <c:v>12</c:v>
                </c:pt>
                <c:pt idx="10133">
                  <c:v>12</c:v>
                </c:pt>
                <c:pt idx="10134">
                  <c:v>12</c:v>
                </c:pt>
                <c:pt idx="10135">
                  <c:v>12</c:v>
                </c:pt>
                <c:pt idx="10136">
                  <c:v>12</c:v>
                </c:pt>
                <c:pt idx="10137">
                  <c:v>12</c:v>
                </c:pt>
                <c:pt idx="10138">
                  <c:v>12</c:v>
                </c:pt>
                <c:pt idx="10139">
                  <c:v>12</c:v>
                </c:pt>
                <c:pt idx="10140">
                  <c:v>12</c:v>
                </c:pt>
                <c:pt idx="10141">
                  <c:v>12</c:v>
                </c:pt>
                <c:pt idx="10142">
                  <c:v>12</c:v>
                </c:pt>
                <c:pt idx="10143">
                  <c:v>12</c:v>
                </c:pt>
                <c:pt idx="10144">
                  <c:v>12</c:v>
                </c:pt>
                <c:pt idx="10145">
                  <c:v>12</c:v>
                </c:pt>
                <c:pt idx="10146">
                  <c:v>12</c:v>
                </c:pt>
                <c:pt idx="10147">
                  <c:v>12</c:v>
                </c:pt>
                <c:pt idx="10148">
                  <c:v>12</c:v>
                </c:pt>
                <c:pt idx="10149">
                  <c:v>12</c:v>
                </c:pt>
                <c:pt idx="10150">
                  <c:v>12</c:v>
                </c:pt>
                <c:pt idx="10151">
                  <c:v>12</c:v>
                </c:pt>
                <c:pt idx="10152">
                  <c:v>12</c:v>
                </c:pt>
                <c:pt idx="10153">
                  <c:v>12</c:v>
                </c:pt>
                <c:pt idx="10154">
                  <c:v>12</c:v>
                </c:pt>
                <c:pt idx="10155">
                  <c:v>12</c:v>
                </c:pt>
                <c:pt idx="10156">
                  <c:v>12</c:v>
                </c:pt>
                <c:pt idx="10157">
                  <c:v>12</c:v>
                </c:pt>
                <c:pt idx="10158">
                  <c:v>12</c:v>
                </c:pt>
                <c:pt idx="10159">
                  <c:v>12</c:v>
                </c:pt>
                <c:pt idx="10160">
                  <c:v>12</c:v>
                </c:pt>
                <c:pt idx="10161">
                  <c:v>12</c:v>
                </c:pt>
                <c:pt idx="10162">
                  <c:v>12</c:v>
                </c:pt>
                <c:pt idx="10163">
                  <c:v>12</c:v>
                </c:pt>
                <c:pt idx="10164">
                  <c:v>12</c:v>
                </c:pt>
                <c:pt idx="10165">
                  <c:v>12</c:v>
                </c:pt>
                <c:pt idx="10166">
                  <c:v>12</c:v>
                </c:pt>
                <c:pt idx="10167">
                  <c:v>12</c:v>
                </c:pt>
                <c:pt idx="10168">
                  <c:v>12</c:v>
                </c:pt>
                <c:pt idx="10169">
                  <c:v>12</c:v>
                </c:pt>
                <c:pt idx="10170">
                  <c:v>12</c:v>
                </c:pt>
                <c:pt idx="10171">
                  <c:v>12</c:v>
                </c:pt>
                <c:pt idx="10172">
                  <c:v>12</c:v>
                </c:pt>
                <c:pt idx="10173">
                  <c:v>12</c:v>
                </c:pt>
                <c:pt idx="10174">
                  <c:v>12</c:v>
                </c:pt>
                <c:pt idx="10175">
                  <c:v>12</c:v>
                </c:pt>
                <c:pt idx="10176">
                  <c:v>12</c:v>
                </c:pt>
                <c:pt idx="10177">
                  <c:v>12</c:v>
                </c:pt>
                <c:pt idx="10178">
                  <c:v>12</c:v>
                </c:pt>
                <c:pt idx="10179">
                  <c:v>12</c:v>
                </c:pt>
                <c:pt idx="10180">
                  <c:v>12</c:v>
                </c:pt>
                <c:pt idx="10181">
                  <c:v>12</c:v>
                </c:pt>
                <c:pt idx="10182">
                  <c:v>12</c:v>
                </c:pt>
                <c:pt idx="10183">
                  <c:v>12</c:v>
                </c:pt>
                <c:pt idx="10184">
                  <c:v>12</c:v>
                </c:pt>
                <c:pt idx="10185">
                  <c:v>12</c:v>
                </c:pt>
                <c:pt idx="10186">
                  <c:v>12</c:v>
                </c:pt>
                <c:pt idx="10187">
                  <c:v>12</c:v>
                </c:pt>
                <c:pt idx="10188">
                  <c:v>12</c:v>
                </c:pt>
                <c:pt idx="10189">
                  <c:v>12</c:v>
                </c:pt>
                <c:pt idx="10190">
                  <c:v>12</c:v>
                </c:pt>
                <c:pt idx="10191">
                  <c:v>12</c:v>
                </c:pt>
                <c:pt idx="10192">
                  <c:v>12</c:v>
                </c:pt>
                <c:pt idx="10193">
                  <c:v>12</c:v>
                </c:pt>
                <c:pt idx="10194">
                  <c:v>12</c:v>
                </c:pt>
                <c:pt idx="10195">
                  <c:v>12</c:v>
                </c:pt>
                <c:pt idx="10196">
                  <c:v>12</c:v>
                </c:pt>
                <c:pt idx="10197">
                  <c:v>12</c:v>
                </c:pt>
                <c:pt idx="10198">
                  <c:v>12</c:v>
                </c:pt>
                <c:pt idx="10199">
                  <c:v>12</c:v>
                </c:pt>
                <c:pt idx="10200">
                  <c:v>12</c:v>
                </c:pt>
                <c:pt idx="10201">
                  <c:v>12</c:v>
                </c:pt>
                <c:pt idx="10202">
                  <c:v>12</c:v>
                </c:pt>
                <c:pt idx="10203">
                  <c:v>12</c:v>
                </c:pt>
                <c:pt idx="10204">
                  <c:v>12</c:v>
                </c:pt>
                <c:pt idx="10205">
                  <c:v>12</c:v>
                </c:pt>
                <c:pt idx="10206">
                  <c:v>12</c:v>
                </c:pt>
                <c:pt idx="10207">
                  <c:v>12</c:v>
                </c:pt>
                <c:pt idx="10208">
                  <c:v>12</c:v>
                </c:pt>
                <c:pt idx="10209">
                  <c:v>12</c:v>
                </c:pt>
                <c:pt idx="10210">
                  <c:v>12</c:v>
                </c:pt>
                <c:pt idx="10211">
                  <c:v>12</c:v>
                </c:pt>
                <c:pt idx="10212">
                  <c:v>12</c:v>
                </c:pt>
                <c:pt idx="10213">
                  <c:v>12</c:v>
                </c:pt>
                <c:pt idx="10214">
                  <c:v>12</c:v>
                </c:pt>
                <c:pt idx="10215">
                  <c:v>12</c:v>
                </c:pt>
                <c:pt idx="10216">
                  <c:v>12</c:v>
                </c:pt>
                <c:pt idx="10217">
                  <c:v>12</c:v>
                </c:pt>
                <c:pt idx="10218">
                  <c:v>12</c:v>
                </c:pt>
                <c:pt idx="10219">
                  <c:v>12</c:v>
                </c:pt>
                <c:pt idx="10220">
                  <c:v>12</c:v>
                </c:pt>
                <c:pt idx="10221">
                  <c:v>12</c:v>
                </c:pt>
                <c:pt idx="10222">
                  <c:v>12</c:v>
                </c:pt>
                <c:pt idx="10223">
                  <c:v>12</c:v>
                </c:pt>
                <c:pt idx="10224">
                  <c:v>12</c:v>
                </c:pt>
                <c:pt idx="10225">
                  <c:v>12</c:v>
                </c:pt>
                <c:pt idx="10226">
                  <c:v>12</c:v>
                </c:pt>
                <c:pt idx="10227">
                  <c:v>12</c:v>
                </c:pt>
                <c:pt idx="10228">
                  <c:v>12</c:v>
                </c:pt>
                <c:pt idx="10229">
                  <c:v>12</c:v>
                </c:pt>
                <c:pt idx="10230">
                  <c:v>12</c:v>
                </c:pt>
                <c:pt idx="10231">
                  <c:v>12</c:v>
                </c:pt>
                <c:pt idx="10232">
                  <c:v>12</c:v>
                </c:pt>
                <c:pt idx="10233">
                  <c:v>12</c:v>
                </c:pt>
                <c:pt idx="10234">
                  <c:v>12</c:v>
                </c:pt>
                <c:pt idx="10235">
                  <c:v>12</c:v>
                </c:pt>
                <c:pt idx="10236">
                  <c:v>12</c:v>
                </c:pt>
                <c:pt idx="10237">
                  <c:v>12</c:v>
                </c:pt>
                <c:pt idx="10238">
                  <c:v>12</c:v>
                </c:pt>
                <c:pt idx="10239">
                  <c:v>12</c:v>
                </c:pt>
                <c:pt idx="10240">
                  <c:v>12</c:v>
                </c:pt>
                <c:pt idx="10241">
                  <c:v>12</c:v>
                </c:pt>
                <c:pt idx="10242">
                  <c:v>12</c:v>
                </c:pt>
                <c:pt idx="10243">
                  <c:v>12</c:v>
                </c:pt>
                <c:pt idx="10244">
                  <c:v>12</c:v>
                </c:pt>
                <c:pt idx="10245">
                  <c:v>12</c:v>
                </c:pt>
                <c:pt idx="10246">
                  <c:v>12</c:v>
                </c:pt>
                <c:pt idx="10247">
                  <c:v>12</c:v>
                </c:pt>
                <c:pt idx="10248">
                  <c:v>12</c:v>
                </c:pt>
                <c:pt idx="10249">
                  <c:v>12</c:v>
                </c:pt>
                <c:pt idx="10250">
                  <c:v>12</c:v>
                </c:pt>
                <c:pt idx="10251">
                  <c:v>12</c:v>
                </c:pt>
                <c:pt idx="10252">
                  <c:v>12</c:v>
                </c:pt>
                <c:pt idx="10253">
                  <c:v>12</c:v>
                </c:pt>
                <c:pt idx="10254">
                  <c:v>12</c:v>
                </c:pt>
                <c:pt idx="10255">
                  <c:v>12</c:v>
                </c:pt>
                <c:pt idx="10256">
                  <c:v>12</c:v>
                </c:pt>
                <c:pt idx="10257">
                  <c:v>12</c:v>
                </c:pt>
                <c:pt idx="10258">
                  <c:v>12</c:v>
                </c:pt>
                <c:pt idx="10259">
                  <c:v>12</c:v>
                </c:pt>
                <c:pt idx="10260">
                  <c:v>12</c:v>
                </c:pt>
                <c:pt idx="10261">
                  <c:v>12</c:v>
                </c:pt>
                <c:pt idx="10262">
                  <c:v>12</c:v>
                </c:pt>
                <c:pt idx="10263">
                  <c:v>12</c:v>
                </c:pt>
                <c:pt idx="10264">
                  <c:v>12</c:v>
                </c:pt>
                <c:pt idx="10265">
                  <c:v>12</c:v>
                </c:pt>
                <c:pt idx="10266">
                  <c:v>12</c:v>
                </c:pt>
                <c:pt idx="10267">
                  <c:v>12</c:v>
                </c:pt>
                <c:pt idx="10268">
                  <c:v>12</c:v>
                </c:pt>
                <c:pt idx="10269">
                  <c:v>12</c:v>
                </c:pt>
                <c:pt idx="10270">
                  <c:v>12</c:v>
                </c:pt>
                <c:pt idx="10271">
                  <c:v>12</c:v>
                </c:pt>
                <c:pt idx="10272">
                  <c:v>12</c:v>
                </c:pt>
                <c:pt idx="10273">
                  <c:v>12</c:v>
                </c:pt>
                <c:pt idx="10274">
                  <c:v>12</c:v>
                </c:pt>
                <c:pt idx="10275">
                  <c:v>12</c:v>
                </c:pt>
                <c:pt idx="10276">
                  <c:v>12</c:v>
                </c:pt>
                <c:pt idx="10277">
                  <c:v>12</c:v>
                </c:pt>
                <c:pt idx="10278">
                  <c:v>12</c:v>
                </c:pt>
                <c:pt idx="10279">
                  <c:v>12</c:v>
                </c:pt>
                <c:pt idx="10280">
                  <c:v>12</c:v>
                </c:pt>
                <c:pt idx="10281">
                  <c:v>12</c:v>
                </c:pt>
                <c:pt idx="10282">
                  <c:v>12</c:v>
                </c:pt>
                <c:pt idx="10283">
                  <c:v>12</c:v>
                </c:pt>
                <c:pt idx="10284">
                  <c:v>12</c:v>
                </c:pt>
                <c:pt idx="10285">
                  <c:v>12</c:v>
                </c:pt>
                <c:pt idx="10286">
                  <c:v>12</c:v>
                </c:pt>
                <c:pt idx="10287">
                  <c:v>12</c:v>
                </c:pt>
                <c:pt idx="10288">
                  <c:v>12</c:v>
                </c:pt>
                <c:pt idx="10289">
                  <c:v>12</c:v>
                </c:pt>
                <c:pt idx="10290">
                  <c:v>12</c:v>
                </c:pt>
                <c:pt idx="10291">
                  <c:v>12</c:v>
                </c:pt>
                <c:pt idx="10292">
                  <c:v>12</c:v>
                </c:pt>
                <c:pt idx="10293">
                  <c:v>12</c:v>
                </c:pt>
                <c:pt idx="10294">
                  <c:v>12</c:v>
                </c:pt>
                <c:pt idx="10295">
                  <c:v>12</c:v>
                </c:pt>
                <c:pt idx="10296">
                  <c:v>12</c:v>
                </c:pt>
                <c:pt idx="10297">
                  <c:v>12</c:v>
                </c:pt>
                <c:pt idx="10298">
                  <c:v>12</c:v>
                </c:pt>
                <c:pt idx="10299">
                  <c:v>12</c:v>
                </c:pt>
                <c:pt idx="10300">
                  <c:v>12</c:v>
                </c:pt>
                <c:pt idx="10301">
                  <c:v>12</c:v>
                </c:pt>
                <c:pt idx="10302">
                  <c:v>12</c:v>
                </c:pt>
                <c:pt idx="10303">
                  <c:v>12</c:v>
                </c:pt>
                <c:pt idx="10304">
                  <c:v>12</c:v>
                </c:pt>
                <c:pt idx="10305">
                  <c:v>12</c:v>
                </c:pt>
                <c:pt idx="10306">
                  <c:v>12</c:v>
                </c:pt>
                <c:pt idx="10307">
                  <c:v>12</c:v>
                </c:pt>
                <c:pt idx="10308">
                  <c:v>12</c:v>
                </c:pt>
                <c:pt idx="10309">
                  <c:v>12</c:v>
                </c:pt>
                <c:pt idx="10310">
                  <c:v>12</c:v>
                </c:pt>
                <c:pt idx="10311">
                  <c:v>12</c:v>
                </c:pt>
                <c:pt idx="10312">
                  <c:v>12</c:v>
                </c:pt>
                <c:pt idx="10313">
                  <c:v>12</c:v>
                </c:pt>
                <c:pt idx="10314">
                  <c:v>12</c:v>
                </c:pt>
                <c:pt idx="10315">
                  <c:v>12</c:v>
                </c:pt>
                <c:pt idx="10316">
                  <c:v>12</c:v>
                </c:pt>
                <c:pt idx="10317">
                  <c:v>12</c:v>
                </c:pt>
                <c:pt idx="10318">
                  <c:v>12</c:v>
                </c:pt>
                <c:pt idx="10319">
                  <c:v>12</c:v>
                </c:pt>
                <c:pt idx="10320">
                  <c:v>12</c:v>
                </c:pt>
                <c:pt idx="10321">
                  <c:v>12</c:v>
                </c:pt>
                <c:pt idx="10322">
                  <c:v>12</c:v>
                </c:pt>
                <c:pt idx="10323">
                  <c:v>12</c:v>
                </c:pt>
                <c:pt idx="10324">
                  <c:v>12</c:v>
                </c:pt>
                <c:pt idx="10325">
                  <c:v>12</c:v>
                </c:pt>
                <c:pt idx="10326">
                  <c:v>12</c:v>
                </c:pt>
                <c:pt idx="10327">
                  <c:v>12</c:v>
                </c:pt>
                <c:pt idx="10328">
                  <c:v>12</c:v>
                </c:pt>
                <c:pt idx="10329">
                  <c:v>12</c:v>
                </c:pt>
                <c:pt idx="10330">
                  <c:v>12</c:v>
                </c:pt>
                <c:pt idx="10331">
                  <c:v>12</c:v>
                </c:pt>
                <c:pt idx="10332">
                  <c:v>12</c:v>
                </c:pt>
                <c:pt idx="10333">
                  <c:v>12</c:v>
                </c:pt>
                <c:pt idx="10334">
                  <c:v>12</c:v>
                </c:pt>
                <c:pt idx="10335">
                  <c:v>12</c:v>
                </c:pt>
                <c:pt idx="10336">
                  <c:v>12</c:v>
                </c:pt>
                <c:pt idx="10337">
                  <c:v>12</c:v>
                </c:pt>
                <c:pt idx="10338">
                  <c:v>12</c:v>
                </c:pt>
                <c:pt idx="10339">
                  <c:v>12</c:v>
                </c:pt>
                <c:pt idx="10340">
                  <c:v>12</c:v>
                </c:pt>
                <c:pt idx="10341">
                  <c:v>12</c:v>
                </c:pt>
                <c:pt idx="10342">
                  <c:v>12</c:v>
                </c:pt>
                <c:pt idx="10343">
                  <c:v>12</c:v>
                </c:pt>
                <c:pt idx="10344">
                  <c:v>12</c:v>
                </c:pt>
                <c:pt idx="10345">
                  <c:v>12</c:v>
                </c:pt>
                <c:pt idx="10346">
                  <c:v>12</c:v>
                </c:pt>
                <c:pt idx="10347">
                  <c:v>12</c:v>
                </c:pt>
                <c:pt idx="10348">
                  <c:v>12</c:v>
                </c:pt>
                <c:pt idx="10349">
                  <c:v>12</c:v>
                </c:pt>
                <c:pt idx="10350">
                  <c:v>12</c:v>
                </c:pt>
                <c:pt idx="10351">
                  <c:v>12</c:v>
                </c:pt>
                <c:pt idx="10352">
                  <c:v>12</c:v>
                </c:pt>
                <c:pt idx="10353">
                  <c:v>12</c:v>
                </c:pt>
                <c:pt idx="10354">
                  <c:v>12</c:v>
                </c:pt>
                <c:pt idx="10355">
                  <c:v>12</c:v>
                </c:pt>
                <c:pt idx="10356">
                  <c:v>12</c:v>
                </c:pt>
                <c:pt idx="10357">
                  <c:v>12</c:v>
                </c:pt>
                <c:pt idx="10358">
                  <c:v>12</c:v>
                </c:pt>
                <c:pt idx="10359">
                  <c:v>12</c:v>
                </c:pt>
                <c:pt idx="10360">
                  <c:v>12</c:v>
                </c:pt>
                <c:pt idx="10361">
                  <c:v>12</c:v>
                </c:pt>
                <c:pt idx="10362">
                  <c:v>12</c:v>
                </c:pt>
                <c:pt idx="10363">
                  <c:v>12</c:v>
                </c:pt>
                <c:pt idx="10364">
                  <c:v>12</c:v>
                </c:pt>
                <c:pt idx="10365">
                  <c:v>12</c:v>
                </c:pt>
                <c:pt idx="10366">
                  <c:v>12</c:v>
                </c:pt>
                <c:pt idx="10367">
                  <c:v>12</c:v>
                </c:pt>
                <c:pt idx="10368">
                  <c:v>12</c:v>
                </c:pt>
                <c:pt idx="10369">
                  <c:v>12</c:v>
                </c:pt>
                <c:pt idx="10370">
                  <c:v>12</c:v>
                </c:pt>
                <c:pt idx="10371">
                  <c:v>12</c:v>
                </c:pt>
                <c:pt idx="10372">
                  <c:v>12</c:v>
                </c:pt>
                <c:pt idx="10373">
                  <c:v>12</c:v>
                </c:pt>
                <c:pt idx="10374">
                  <c:v>12</c:v>
                </c:pt>
                <c:pt idx="10375">
                  <c:v>12</c:v>
                </c:pt>
                <c:pt idx="10376">
                  <c:v>12</c:v>
                </c:pt>
                <c:pt idx="10377">
                  <c:v>12</c:v>
                </c:pt>
                <c:pt idx="10378">
                  <c:v>12</c:v>
                </c:pt>
                <c:pt idx="10379">
                  <c:v>12</c:v>
                </c:pt>
                <c:pt idx="10380">
                  <c:v>12</c:v>
                </c:pt>
                <c:pt idx="10381">
                  <c:v>12</c:v>
                </c:pt>
                <c:pt idx="10382">
                  <c:v>12</c:v>
                </c:pt>
                <c:pt idx="10383">
                  <c:v>12</c:v>
                </c:pt>
                <c:pt idx="10384">
                  <c:v>12</c:v>
                </c:pt>
                <c:pt idx="10385">
                  <c:v>12</c:v>
                </c:pt>
                <c:pt idx="10386">
                  <c:v>12</c:v>
                </c:pt>
                <c:pt idx="10387">
                  <c:v>12</c:v>
                </c:pt>
                <c:pt idx="10388">
                  <c:v>12</c:v>
                </c:pt>
                <c:pt idx="10389">
                  <c:v>12</c:v>
                </c:pt>
                <c:pt idx="10390">
                  <c:v>12</c:v>
                </c:pt>
                <c:pt idx="10391">
                  <c:v>12</c:v>
                </c:pt>
                <c:pt idx="10392">
                  <c:v>12</c:v>
                </c:pt>
                <c:pt idx="10393">
                  <c:v>12</c:v>
                </c:pt>
                <c:pt idx="10394">
                  <c:v>12</c:v>
                </c:pt>
                <c:pt idx="10395">
                  <c:v>12</c:v>
                </c:pt>
                <c:pt idx="10396">
                  <c:v>12</c:v>
                </c:pt>
                <c:pt idx="10397">
                  <c:v>12</c:v>
                </c:pt>
                <c:pt idx="10398">
                  <c:v>12</c:v>
                </c:pt>
                <c:pt idx="10399">
                  <c:v>12</c:v>
                </c:pt>
                <c:pt idx="10400">
                  <c:v>12</c:v>
                </c:pt>
                <c:pt idx="10401">
                  <c:v>12</c:v>
                </c:pt>
                <c:pt idx="10402">
                  <c:v>12</c:v>
                </c:pt>
                <c:pt idx="10403">
                  <c:v>12</c:v>
                </c:pt>
                <c:pt idx="10404">
                  <c:v>12</c:v>
                </c:pt>
                <c:pt idx="10405">
                  <c:v>12</c:v>
                </c:pt>
                <c:pt idx="10406">
                  <c:v>12</c:v>
                </c:pt>
                <c:pt idx="10407">
                  <c:v>12</c:v>
                </c:pt>
                <c:pt idx="10408">
                  <c:v>12</c:v>
                </c:pt>
                <c:pt idx="10409">
                  <c:v>12</c:v>
                </c:pt>
                <c:pt idx="10410">
                  <c:v>12</c:v>
                </c:pt>
                <c:pt idx="10411">
                  <c:v>12</c:v>
                </c:pt>
                <c:pt idx="10412">
                  <c:v>12</c:v>
                </c:pt>
                <c:pt idx="10413">
                  <c:v>12</c:v>
                </c:pt>
                <c:pt idx="10414">
                  <c:v>12</c:v>
                </c:pt>
                <c:pt idx="10415">
                  <c:v>12</c:v>
                </c:pt>
                <c:pt idx="10416">
                  <c:v>12</c:v>
                </c:pt>
                <c:pt idx="10417">
                  <c:v>12</c:v>
                </c:pt>
                <c:pt idx="10418">
                  <c:v>12</c:v>
                </c:pt>
                <c:pt idx="10419">
                  <c:v>12</c:v>
                </c:pt>
                <c:pt idx="10420">
                  <c:v>12</c:v>
                </c:pt>
                <c:pt idx="10421">
                  <c:v>12</c:v>
                </c:pt>
                <c:pt idx="10422">
                  <c:v>12</c:v>
                </c:pt>
                <c:pt idx="10423">
                  <c:v>12</c:v>
                </c:pt>
                <c:pt idx="10424">
                  <c:v>12</c:v>
                </c:pt>
                <c:pt idx="10425">
                  <c:v>12</c:v>
                </c:pt>
                <c:pt idx="10426">
                  <c:v>12</c:v>
                </c:pt>
                <c:pt idx="10427">
                  <c:v>12</c:v>
                </c:pt>
                <c:pt idx="10428">
                  <c:v>12</c:v>
                </c:pt>
                <c:pt idx="10429">
                  <c:v>12</c:v>
                </c:pt>
                <c:pt idx="10430">
                  <c:v>12</c:v>
                </c:pt>
                <c:pt idx="10431">
                  <c:v>12</c:v>
                </c:pt>
                <c:pt idx="10432">
                  <c:v>12</c:v>
                </c:pt>
                <c:pt idx="10433">
                  <c:v>12</c:v>
                </c:pt>
                <c:pt idx="10434">
                  <c:v>12</c:v>
                </c:pt>
                <c:pt idx="10435">
                  <c:v>12</c:v>
                </c:pt>
                <c:pt idx="10436">
                  <c:v>12</c:v>
                </c:pt>
                <c:pt idx="10437">
                  <c:v>12</c:v>
                </c:pt>
                <c:pt idx="10438">
                  <c:v>12</c:v>
                </c:pt>
                <c:pt idx="10439">
                  <c:v>12</c:v>
                </c:pt>
                <c:pt idx="10440">
                  <c:v>12</c:v>
                </c:pt>
                <c:pt idx="10441">
                  <c:v>12</c:v>
                </c:pt>
                <c:pt idx="10442">
                  <c:v>12</c:v>
                </c:pt>
                <c:pt idx="10443">
                  <c:v>12</c:v>
                </c:pt>
                <c:pt idx="10444">
                  <c:v>12</c:v>
                </c:pt>
                <c:pt idx="10445">
                  <c:v>12</c:v>
                </c:pt>
                <c:pt idx="10446">
                  <c:v>12</c:v>
                </c:pt>
                <c:pt idx="10447">
                  <c:v>12</c:v>
                </c:pt>
                <c:pt idx="10448">
                  <c:v>12</c:v>
                </c:pt>
                <c:pt idx="10449">
                  <c:v>12</c:v>
                </c:pt>
                <c:pt idx="10450">
                  <c:v>12</c:v>
                </c:pt>
                <c:pt idx="10451">
                  <c:v>12</c:v>
                </c:pt>
                <c:pt idx="10452">
                  <c:v>12</c:v>
                </c:pt>
                <c:pt idx="10453">
                  <c:v>12</c:v>
                </c:pt>
                <c:pt idx="10454">
                  <c:v>12</c:v>
                </c:pt>
                <c:pt idx="10455">
                  <c:v>12</c:v>
                </c:pt>
                <c:pt idx="10456">
                  <c:v>12</c:v>
                </c:pt>
                <c:pt idx="10457">
                  <c:v>12</c:v>
                </c:pt>
                <c:pt idx="10458">
                  <c:v>12</c:v>
                </c:pt>
                <c:pt idx="10459">
                  <c:v>12</c:v>
                </c:pt>
                <c:pt idx="10460">
                  <c:v>12</c:v>
                </c:pt>
                <c:pt idx="10461">
                  <c:v>12</c:v>
                </c:pt>
                <c:pt idx="10462">
                  <c:v>12</c:v>
                </c:pt>
                <c:pt idx="10463">
                  <c:v>12</c:v>
                </c:pt>
                <c:pt idx="10464">
                  <c:v>12</c:v>
                </c:pt>
                <c:pt idx="10465">
                  <c:v>12</c:v>
                </c:pt>
                <c:pt idx="10466">
                  <c:v>12</c:v>
                </c:pt>
                <c:pt idx="10467">
                  <c:v>12</c:v>
                </c:pt>
                <c:pt idx="10468">
                  <c:v>12</c:v>
                </c:pt>
                <c:pt idx="10469">
                  <c:v>12</c:v>
                </c:pt>
                <c:pt idx="10470">
                  <c:v>12</c:v>
                </c:pt>
                <c:pt idx="10471">
                  <c:v>12</c:v>
                </c:pt>
                <c:pt idx="10472">
                  <c:v>12</c:v>
                </c:pt>
                <c:pt idx="10473">
                  <c:v>12</c:v>
                </c:pt>
                <c:pt idx="10474">
                  <c:v>12</c:v>
                </c:pt>
                <c:pt idx="10475">
                  <c:v>12</c:v>
                </c:pt>
                <c:pt idx="10476">
                  <c:v>12</c:v>
                </c:pt>
                <c:pt idx="10477">
                  <c:v>12</c:v>
                </c:pt>
                <c:pt idx="10478">
                  <c:v>12</c:v>
                </c:pt>
                <c:pt idx="10479">
                  <c:v>12</c:v>
                </c:pt>
                <c:pt idx="10480">
                  <c:v>12</c:v>
                </c:pt>
                <c:pt idx="10481">
                  <c:v>12</c:v>
                </c:pt>
                <c:pt idx="10482">
                  <c:v>12</c:v>
                </c:pt>
                <c:pt idx="10483">
                  <c:v>12</c:v>
                </c:pt>
                <c:pt idx="10484">
                  <c:v>12</c:v>
                </c:pt>
                <c:pt idx="10485">
                  <c:v>12</c:v>
                </c:pt>
                <c:pt idx="10486">
                  <c:v>12</c:v>
                </c:pt>
                <c:pt idx="10487">
                  <c:v>12</c:v>
                </c:pt>
                <c:pt idx="10488">
                  <c:v>12</c:v>
                </c:pt>
                <c:pt idx="10489">
                  <c:v>12</c:v>
                </c:pt>
                <c:pt idx="10490">
                  <c:v>12</c:v>
                </c:pt>
                <c:pt idx="10491">
                  <c:v>12</c:v>
                </c:pt>
                <c:pt idx="10492">
                  <c:v>12</c:v>
                </c:pt>
                <c:pt idx="10493">
                  <c:v>12</c:v>
                </c:pt>
                <c:pt idx="10494">
                  <c:v>12</c:v>
                </c:pt>
                <c:pt idx="10495">
                  <c:v>12</c:v>
                </c:pt>
                <c:pt idx="10496">
                  <c:v>12</c:v>
                </c:pt>
                <c:pt idx="10497">
                  <c:v>12</c:v>
                </c:pt>
                <c:pt idx="10498">
                  <c:v>12</c:v>
                </c:pt>
                <c:pt idx="10499">
                  <c:v>12</c:v>
                </c:pt>
                <c:pt idx="10500">
                  <c:v>12</c:v>
                </c:pt>
                <c:pt idx="10501">
                  <c:v>12</c:v>
                </c:pt>
                <c:pt idx="10502">
                  <c:v>12</c:v>
                </c:pt>
                <c:pt idx="10503">
                  <c:v>12</c:v>
                </c:pt>
                <c:pt idx="10504">
                  <c:v>12</c:v>
                </c:pt>
                <c:pt idx="10505">
                  <c:v>12</c:v>
                </c:pt>
                <c:pt idx="10506">
                  <c:v>12</c:v>
                </c:pt>
                <c:pt idx="10507">
                  <c:v>12</c:v>
                </c:pt>
                <c:pt idx="10508">
                  <c:v>12</c:v>
                </c:pt>
                <c:pt idx="10509">
                  <c:v>12</c:v>
                </c:pt>
                <c:pt idx="10510">
                  <c:v>12</c:v>
                </c:pt>
                <c:pt idx="10511">
                  <c:v>12</c:v>
                </c:pt>
                <c:pt idx="10512">
                  <c:v>12</c:v>
                </c:pt>
                <c:pt idx="10513">
                  <c:v>12</c:v>
                </c:pt>
                <c:pt idx="10514">
                  <c:v>12</c:v>
                </c:pt>
                <c:pt idx="10515">
                  <c:v>12</c:v>
                </c:pt>
                <c:pt idx="10516">
                  <c:v>12</c:v>
                </c:pt>
                <c:pt idx="10517">
                  <c:v>12</c:v>
                </c:pt>
                <c:pt idx="10518">
                  <c:v>12</c:v>
                </c:pt>
                <c:pt idx="10519">
                  <c:v>12</c:v>
                </c:pt>
                <c:pt idx="10520">
                  <c:v>12</c:v>
                </c:pt>
                <c:pt idx="10521">
                  <c:v>12</c:v>
                </c:pt>
                <c:pt idx="10522">
                  <c:v>12</c:v>
                </c:pt>
                <c:pt idx="10523">
                  <c:v>12</c:v>
                </c:pt>
                <c:pt idx="10524">
                  <c:v>12</c:v>
                </c:pt>
                <c:pt idx="10525">
                  <c:v>12</c:v>
                </c:pt>
                <c:pt idx="10526">
                  <c:v>12</c:v>
                </c:pt>
                <c:pt idx="10527">
                  <c:v>12</c:v>
                </c:pt>
                <c:pt idx="10528">
                  <c:v>12</c:v>
                </c:pt>
                <c:pt idx="10529">
                  <c:v>12</c:v>
                </c:pt>
                <c:pt idx="10530">
                  <c:v>12</c:v>
                </c:pt>
                <c:pt idx="10531">
                  <c:v>12</c:v>
                </c:pt>
                <c:pt idx="10532">
                  <c:v>12</c:v>
                </c:pt>
                <c:pt idx="10533">
                  <c:v>12</c:v>
                </c:pt>
                <c:pt idx="10534">
                  <c:v>12</c:v>
                </c:pt>
                <c:pt idx="10535">
                  <c:v>12</c:v>
                </c:pt>
                <c:pt idx="10536">
                  <c:v>12</c:v>
                </c:pt>
                <c:pt idx="10537">
                  <c:v>12</c:v>
                </c:pt>
                <c:pt idx="10538">
                  <c:v>12</c:v>
                </c:pt>
                <c:pt idx="10539">
                  <c:v>12</c:v>
                </c:pt>
                <c:pt idx="10540">
                  <c:v>12</c:v>
                </c:pt>
                <c:pt idx="10541">
                  <c:v>12</c:v>
                </c:pt>
                <c:pt idx="10542">
                  <c:v>12</c:v>
                </c:pt>
                <c:pt idx="10543">
                  <c:v>12</c:v>
                </c:pt>
                <c:pt idx="10544">
                  <c:v>12</c:v>
                </c:pt>
                <c:pt idx="10545">
                  <c:v>12</c:v>
                </c:pt>
                <c:pt idx="10546">
                  <c:v>12</c:v>
                </c:pt>
                <c:pt idx="10547">
                  <c:v>12</c:v>
                </c:pt>
                <c:pt idx="10548">
                  <c:v>12</c:v>
                </c:pt>
                <c:pt idx="10549">
                  <c:v>12</c:v>
                </c:pt>
                <c:pt idx="10550">
                  <c:v>12</c:v>
                </c:pt>
                <c:pt idx="10551">
                  <c:v>12</c:v>
                </c:pt>
                <c:pt idx="10552">
                  <c:v>12</c:v>
                </c:pt>
                <c:pt idx="10553">
                  <c:v>12</c:v>
                </c:pt>
                <c:pt idx="10554">
                  <c:v>12</c:v>
                </c:pt>
                <c:pt idx="10555">
                  <c:v>12</c:v>
                </c:pt>
                <c:pt idx="10556">
                  <c:v>12</c:v>
                </c:pt>
                <c:pt idx="10557">
                  <c:v>12</c:v>
                </c:pt>
                <c:pt idx="10558">
                  <c:v>12</c:v>
                </c:pt>
                <c:pt idx="10559">
                  <c:v>12</c:v>
                </c:pt>
                <c:pt idx="10560">
                  <c:v>12</c:v>
                </c:pt>
                <c:pt idx="10561">
                  <c:v>12</c:v>
                </c:pt>
                <c:pt idx="10562">
                  <c:v>12</c:v>
                </c:pt>
                <c:pt idx="10563">
                  <c:v>12</c:v>
                </c:pt>
                <c:pt idx="10564">
                  <c:v>12</c:v>
                </c:pt>
                <c:pt idx="10565">
                  <c:v>12</c:v>
                </c:pt>
                <c:pt idx="10566">
                  <c:v>12</c:v>
                </c:pt>
                <c:pt idx="10567">
                  <c:v>12</c:v>
                </c:pt>
                <c:pt idx="10568">
                  <c:v>12</c:v>
                </c:pt>
                <c:pt idx="10569">
                  <c:v>12</c:v>
                </c:pt>
                <c:pt idx="10570">
                  <c:v>12</c:v>
                </c:pt>
                <c:pt idx="10571">
                  <c:v>12</c:v>
                </c:pt>
                <c:pt idx="10572">
                  <c:v>12</c:v>
                </c:pt>
                <c:pt idx="10573">
                  <c:v>12</c:v>
                </c:pt>
                <c:pt idx="10574">
                  <c:v>12</c:v>
                </c:pt>
                <c:pt idx="10575">
                  <c:v>12</c:v>
                </c:pt>
                <c:pt idx="10576">
                  <c:v>12</c:v>
                </c:pt>
                <c:pt idx="10577">
                  <c:v>12</c:v>
                </c:pt>
                <c:pt idx="10578">
                  <c:v>12</c:v>
                </c:pt>
                <c:pt idx="10579">
                  <c:v>12</c:v>
                </c:pt>
                <c:pt idx="10580">
                  <c:v>12</c:v>
                </c:pt>
                <c:pt idx="10581">
                  <c:v>12</c:v>
                </c:pt>
                <c:pt idx="10582">
                  <c:v>12</c:v>
                </c:pt>
                <c:pt idx="10583">
                  <c:v>12</c:v>
                </c:pt>
                <c:pt idx="10584">
                  <c:v>12</c:v>
                </c:pt>
                <c:pt idx="10585">
                  <c:v>12</c:v>
                </c:pt>
                <c:pt idx="10586">
                  <c:v>12</c:v>
                </c:pt>
                <c:pt idx="10587">
                  <c:v>12</c:v>
                </c:pt>
                <c:pt idx="10588">
                  <c:v>12</c:v>
                </c:pt>
                <c:pt idx="10589">
                  <c:v>12</c:v>
                </c:pt>
                <c:pt idx="10590">
                  <c:v>12</c:v>
                </c:pt>
                <c:pt idx="10591">
                  <c:v>12</c:v>
                </c:pt>
                <c:pt idx="10592">
                  <c:v>12</c:v>
                </c:pt>
                <c:pt idx="10593">
                  <c:v>12</c:v>
                </c:pt>
                <c:pt idx="10594">
                  <c:v>12</c:v>
                </c:pt>
                <c:pt idx="10595">
                  <c:v>12</c:v>
                </c:pt>
                <c:pt idx="10596">
                  <c:v>12</c:v>
                </c:pt>
                <c:pt idx="10597">
                  <c:v>12</c:v>
                </c:pt>
                <c:pt idx="10598">
                  <c:v>12</c:v>
                </c:pt>
                <c:pt idx="10599">
                  <c:v>12</c:v>
                </c:pt>
                <c:pt idx="10600">
                  <c:v>12</c:v>
                </c:pt>
                <c:pt idx="10601">
                  <c:v>12</c:v>
                </c:pt>
                <c:pt idx="10602">
                  <c:v>12</c:v>
                </c:pt>
                <c:pt idx="10603">
                  <c:v>12</c:v>
                </c:pt>
                <c:pt idx="10604">
                  <c:v>12</c:v>
                </c:pt>
                <c:pt idx="10605">
                  <c:v>12</c:v>
                </c:pt>
                <c:pt idx="10606">
                  <c:v>12</c:v>
                </c:pt>
                <c:pt idx="10607">
                  <c:v>12</c:v>
                </c:pt>
                <c:pt idx="10608">
                  <c:v>12</c:v>
                </c:pt>
                <c:pt idx="10609">
                  <c:v>12</c:v>
                </c:pt>
                <c:pt idx="10610">
                  <c:v>12</c:v>
                </c:pt>
                <c:pt idx="10611">
                  <c:v>12</c:v>
                </c:pt>
                <c:pt idx="10612">
                  <c:v>12</c:v>
                </c:pt>
                <c:pt idx="10613">
                  <c:v>12</c:v>
                </c:pt>
                <c:pt idx="10614">
                  <c:v>12</c:v>
                </c:pt>
                <c:pt idx="10615">
                  <c:v>12</c:v>
                </c:pt>
                <c:pt idx="10616">
                  <c:v>12</c:v>
                </c:pt>
                <c:pt idx="10617">
                  <c:v>12</c:v>
                </c:pt>
                <c:pt idx="10618">
                  <c:v>12</c:v>
                </c:pt>
                <c:pt idx="10619">
                  <c:v>12</c:v>
                </c:pt>
                <c:pt idx="10620">
                  <c:v>12</c:v>
                </c:pt>
                <c:pt idx="10621">
                  <c:v>12</c:v>
                </c:pt>
                <c:pt idx="10622">
                  <c:v>12</c:v>
                </c:pt>
                <c:pt idx="10623">
                  <c:v>12</c:v>
                </c:pt>
                <c:pt idx="10624">
                  <c:v>12</c:v>
                </c:pt>
                <c:pt idx="10625">
                  <c:v>12</c:v>
                </c:pt>
                <c:pt idx="10626">
                  <c:v>12</c:v>
                </c:pt>
                <c:pt idx="10627">
                  <c:v>12</c:v>
                </c:pt>
                <c:pt idx="10628">
                  <c:v>12</c:v>
                </c:pt>
                <c:pt idx="10629">
                  <c:v>12</c:v>
                </c:pt>
                <c:pt idx="10630">
                  <c:v>12</c:v>
                </c:pt>
                <c:pt idx="10631">
                  <c:v>12</c:v>
                </c:pt>
                <c:pt idx="10632">
                  <c:v>12</c:v>
                </c:pt>
                <c:pt idx="10633">
                  <c:v>12</c:v>
                </c:pt>
                <c:pt idx="10634">
                  <c:v>12</c:v>
                </c:pt>
                <c:pt idx="10635">
                  <c:v>12</c:v>
                </c:pt>
                <c:pt idx="10636">
                  <c:v>12</c:v>
                </c:pt>
                <c:pt idx="10637">
                  <c:v>12</c:v>
                </c:pt>
                <c:pt idx="10638">
                  <c:v>12</c:v>
                </c:pt>
                <c:pt idx="10639">
                  <c:v>12</c:v>
                </c:pt>
                <c:pt idx="10640">
                  <c:v>12</c:v>
                </c:pt>
                <c:pt idx="10641">
                  <c:v>12</c:v>
                </c:pt>
                <c:pt idx="10642">
                  <c:v>12</c:v>
                </c:pt>
                <c:pt idx="10643">
                  <c:v>12</c:v>
                </c:pt>
                <c:pt idx="10644">
                  <c:v>12</c:v>
                </c:pt>
                <c:pt idx="10645">
                  <c:v>12</c:v>
                </c:pt>
                <c:pt idx="10646">
                  <c:v>12</c:v>
                </c:pt>
                <c:pt idx="10647">
                  <c:v>12</c:v>
                </c:pt>
                <c:pt idx="10648">
                  <c:v>12</c:v>
                </c:pt>
                <c:pt idx="10649">
                  <c:v>12</c:v>
                </c:pt>
                <c:pt idx="10650">
                  <c:v>12</c:v>
                </c:pt>
                <c:pt idx="10651">
                  <c:v>12</c:v>
                </c:pt>
                <c:pt idx="10652">
                  <c:v>12</c:v>
                </c:pt>
                <c:pt idx="10653">
                  <c:v>12</c:v>
                </c:pt>
                <c:pt idx="10654">
                  <c:v>12</c:v>
                </c:pt>
                <c:pt idx="10655">
                  <c:v>12</c:v>
                </c:pt>
                <c:pt idx="10656">
                  <c:v>12</c:v>
                </c:pt>
                <c:pt idx="10657">
                  <c:v>12</c:v>
                </c:pt>
                <c:pt idx="10658">
                  <c:v>12</c:v>
                </c:pt>
                <c:pt idx="10659">
                  <c:v>12</c:v>
                </c:pt>
                <c:pt idx="10660">
                  <c:v>12</c:v>
                </c:pt>
                <c:pt idx="10661">
                  <c:v>12</c:v>
                </c:pt>
                <c:pt idx="10662">
                  <c:v>12</c:v>
                </c:pt>
                <c:pt idx="10663">
                  <c:v>12</c:v>
                </c:pt>
                <c:pt idx="10664">
                  <c:v>12</c:v>
                </c:pt>
                <c:pt idx="10665">
                  <c:v>12</c:v>
                </c:pt>
                <c:pt idx="10666">
                  <c:v>12</c:v>
                </c:pt>
                <c:pt idx="10667">
                  <c:v>12</c:v>
                </c:pt>
                <c:pt idx="10668">
                  <c:v>12</c:v>
                </c:pt>
                <c:pt idx="10669">
                  <c:v>12</c:v>
                </c:pt>
                <c:pt idx="10670">
                  <c:v>12</c:v>
                </c:pt>
                <c:pt idx="10671">
                  <c:v>12</c:v>
                </c:pt>
                <c:pt idx="10672">
                  <c:v>12</c:v>
                </c:pt>
                <c:pt idx="10673">
                  <c:v>12</c:v>
                </c:pt>
                <c:pt idx="10674">
                  <c:v>12</c:v>
                </c:pt>
                <c:pt idx="10675">
                  <c:v>12</c:v>
                </c:pt>
                <c:pt idx="10676">
                  <c:v>12</c:v>
                </c:pt>
                <c:pt idx="10677">
                  <c:v>12</c:v>
                </c:pt>
                <c:pt idx="10678">
                  <c:v>12</c:v>
                </c:pt>
                <c:pt idx="10679">
                  <c:v>12</c:v>
                </c:pt>
                <c:pt idx="10680">
                  <c:v>12</c:v>
                </c:pt>
                <c:pt idx="10681">
                  <c:v>12</c:v>
                </c:pt>
                <c:pt idx="10682">
                  <c:v>12</c:v>
                </c:pt>
                <c:pt idx="10683">
                  <c:v>12</c:v>
                </c:pt>
                <c:pt idx="10684">
                  <c:v>12</c:v>
                </c:pt>
                <c:pt idx="10685">
                  <c:v>12</c:v>
                </c:pt>
                <c:pt idx="10686">
                  <c:v>12</c:v>
                </c:pt>
                <c:pt idx="10687">
                  <c:v>12</c:v>
                </c:pt>
                <c:pt idx="10688">
                  <c:v>12</c:v>
                </c:pt>
                <c:pt idx="10689">
                  <c:v>12</c:v>
                </c:pt>
                <c:pt idx="10690">
                  <c:v>12</c:v>
                </c:pt>
                <c:pt idx="10691">
                  <c:v>12</c:v>
                </c:pt>
                <c:pt idx="10692">
                  <c:v>12</c:v>
                </c:pt>
                <c:pt idx="10693">
                  <c:v>12</c:v>
                </c:pt>
                <c:pt idx="10694">
                  <c:v>12</c:v>
                </c:pt>
                <c:pt idx="10695">
                  <c:v>12</c:v>
                </c:pt>
                <c:pt idx="10696">
                  <c:v>12</c:v>
                </c:pt>
                <c:pt idx="10697">
                  <c:v>12</c:v>
                </c:pt>
                <c:pt idx="10698">
                  <c:v>12</c:v>
                </c:pt>
                <c:pt idx="10699">
                  <c:v>12</c:v>
                </c:pt>
                <c:pt idx="10700">
                  <c:v>12</c:v>
                </c:pt>
                <c:pt idx="10701">
                  <c:v>12</c:v>
                </c:pt>
                <c:pt idx="10702">
                  <c:v>12</c:v>
                </c:pt>
                <c:pt idx="10703">
                  <c:v>12</c:v>
                </c:pt>
                <c:pt idx="10704">
                  <c:v>12</c:v>
                </c:pt>
                <c:pt idx="10705">
                  <c:v>12</c:v>
                </c:pt>
                <c:pt idx="10706">
                  <c:v>12</c:v>
                </c:pt>
                <c:pt idx="10707">
                  <c:v>12</c:v>
                </c:pt>
                <c:pt idx="10708">
                  <c:v>12</c:v>
                </c:pt>
                <c:pt idx="10709">
                  <c:v>12</c:v>
                </c:pt>
                <c:pt idx="10710">
                  <c:v>12</c:v>
                </c:pt>
                <c:pt idx="10711">
                  <c:v>12</c:v>
                </c:pt>
                <c:pt idx="10712">
                  <c:v>12</c:v>
                </c:pt>
                <c:pt idx="10713">
                  <c:v>12</c:v>
                </c:pt>
                <c:pt idx="10714">
                  <c:v>12</c:v>
                </c:pt>
                <c:pt idx="10715">
                  <c:v>12</c:v>
                </c:pt>
                <c:pt idx="10716">
                  <c:v>12</c:v>
                </c:pt>
                <c:pt idx="10717">
                  <c:v>12</c:v>
                </c:pt>
                <c:pt idx="10718">
                  <c:v>12</c:v>
                </c:pt>
                <c:pt idx="10719">
                  <c:v>12</c:v>
                </c:pt>
                <c:pt idx="10720">
                  <c:v>12</c:v>
                </c:pt>
                <c:pt idx="10721">
                  <c:v>12</c:v>
                </c:pt>
                <c:pt idx="10722">
                  <c:v>12</c:v>
                </c:pt>
                <c:pt idx="10723">
                  <c:v>12</c:v>
                </c:pt>
                <c:pt idx="10724">
                  <c:v>12</c:v>
                </c:pt>
                <c:pt idx="10725">
                  <c:v>12</c:v>
                </c:pt>
                <c:pt idx="10726">
                  <c:v>12</c:v>
                </c:pt>
                <c:pt idx="10727">
                  <c:v>12</c:v>
                </c:pt>
                <c:pt idx="10728">
                  <c:v>12</c:v>
                </c:pt>
                <c:pt idx="10729">
                  <c:v>12</c:v>
                </c:pt>
                <c:pt idx="10730">
                  <c:v>12</c:v>
                </c:pt>
                <c:pt idx="10731">
                  <c:v>12</c:v>
                </c:pt>
                <c:pt idx="10732">
                  <c:v>12</c:v>
                </c:pt>
                <c:pt idx="10733">
                  <c:v>12</c:v>
                </c:pt>
                <c:pt idx="10734">
                  <c:v>12</c:v>
                </c:pt>
                <c:pt idx="10735">
                  <c:v>12</c:v>
                </c:pt>
                <c:pt idx="10736">
                  <c:v>12</c:v>
                </c:pt>
                <c:pt idx="10737">
                  <c:v>12</c:v>
                </c:pt>
                <c:pt idx="10738">
                  <c:v>12</c:v>
                </c:pt>
                <c:pt idx="10739">
                  <c:v>12</c:v>
                </c:pt>
                <c:pt idx="10740">
                  <c:v>12</c:v>
                </c:pt>
                <c:pt idx="10741">
                  <c:v>12</c:v>
                </c:pt>
                <c:pt idx="10742">
                  <c:v>12</c:v>
                </c:pt>
                <c:pt idx="10743">
                  <c:v>12</c:v>
                </c:pt>
                <c:pt idx="10744">
                  <c:v>12</c:v>
                </c:pt>
                <c:pt idx="10745">
                  <c:v>12</c:v>
                </c:pt>
                <c:pt idx="10746">
                  <c:v>12</c:v>
                </c:pt>
                <c:pt idx="10747">
                  <c:v>12</c:v>
                </c:pt>
                <c:pt idx="10748">
                  <c:v>12</c:v>
                </c:pt>
                <c:pt idx="10749">
                  <c:v>12</c:v>
                </c:pt>
                <c:pt idx="10750">
                  <c:v>12</c:v>
                </c:pt>
                <c:pt idx="10751">
                  <c:v>12</c:v>
                </c:pt>
                <c:pt idx="10752">
                  <c:v>12</c:v>
                </c:pt>
                <c:pt idx="10753">
                  <c:v>12</c:v>
                </c:pt>
                <c:pt idx="10754">
                  <c:v>12</c:v>
                </c:pt>
                <c:pt idx="10755">
                  <c:v>12</c:v>
                </c:pt>
                <c:pt idx="10756">
                  <c:v>12</c:v>
                </c:pt>
                <c:pt idx="10757">
                  <c:v>12</c:v>
                </c:pt>
                <c:pt idx="10758">
                  <c:v>12</c:v>
                </c:pt>
                <c:pt idx="10759">
                  <c:v>12</c:v>
                </c:pt>
                <c:pt idx="10760">
                  <c:v>12</c:v>
                </c:pt>
                <c:pt idx="10761">
                  <c:v>12</c:v>
                </c:pt>
                <c:pt idx="10762">
                  <c:v>12</c:v>
                </c:pt>
                <c:pt idx="10763">
                  <c:v>12</c:v>
                </c:pt>
                <c:pt idx="10764">
                  <c:v>12</c:v>
                </c:pt>
                <c:pt idx="10765">
                  <c:v>12</c:v>
                </c:pt>
                <c:pt idx="10766">
                  <c:v>12</c:v>
                </c:pt>
                <c:pt idx="10767">
                  <c:v>12</c:v>
                </c:pt>
                <c:pt idx="10768">
                  <c:v>12</c:v>
                </c:pt>
                <c:pt idx="10769">
                  <c:v>12</c:v>
                </c:pt>
                <c:pt idx="10770">
                  <c:v>12</c:v>
                </c:pt>
                <c:pt idx="10771">
                  <c:v>12</c:v>
                </c:pt>
                <c:pt idx="10772">
                  <c:v>12</c:v>
                </c:pt>
                <c:pt idx="10773">
                  <c:v>12</c:v>
                </c:pt>
                <c:pt idx="10774">
                  <c:v>12</c:v>
                </c:pt>
                <c:pt idx="10775">
                  <c:v>12</c:v>
                </c:pt>
                <c:pt idx="10776">
                  <c:v>12</c:v>
                </c:pt>
                <c:pt idx="10777">
                  <c:v>12</c:v>
                </c:pt>
                <c:pt idx="10778">
                  <c:v>12</c:v>
                </c:pt>
                <c:pt idx="10779">
                  <c:v>12</c:v>
                </c:pt>
                <c:pt idx="10780">
                  <c:v>12</c:v>
                </c:pt>
                <c:pt idx="10781">
                  <c:v>12</c:v>
                </c:pt>
                <c:pt idx="10782">
                  <c:v>12</c:v>
                </c:pt>
                <c:pt idx="10783">
                  <c:v>12</c:v>
                </c:pt>
                <c:pt idx="10784">
                  <c:v>12</c:v>
                </c:pt>
                <c:pt idx="10785">
                  <c:v>12</c:v>
                </c:pt>
                <c:pt idx="10786">
                  <c:v>12</c:v>
                </c:pt>
                <c:pt idx="10787">
                  <c:v>12</c:v>
                </c:pt>
                <c:pt idx="10788">
                  <c:v>12</c:v>
                </c:pt>
                <c:pt idx="10789">
                  <c:v>12</c:v>
                </c:pt>
                <c:pt idx="10790">
                  <c:v>12</c:v>
                </c:pt>
                <c:pt idx="10791">
                  <c:v>12</c:v>
                </c:pt>
                <c:pt idx="10792">
                  <c:v>12</c:v>
                </c:pt>
                <c:pt idx="10793">
                  <c:v>12</c:v>
                </c:pt>
                <c:pt idx="10794">
                  <c:v>12</c:v>
                </c:pt>
                <c:pt idx="10795">
                  <c:v>12</c:v>
                </c:pt>
                <c:pt idx="10796">
                  <c:v>12</c:v>
                </c:pt>
                <c:pt idx="10797">
                  <c:v>12</c:v>
                </c:pt>
                <c:pt idx="10798">
                  <c:v>12</c:v>
                </c:pt>
                <c:pt idx="10799">
                  <c:v>12</c:v>
                </c:pt>
                <c:pt idx="10800">
                  <c:v>12</c:v>
                </c:pt>
                <c:pt idx="10801">
                  <c:v>12</c:v>
                </c:pt>
                <c:pt idx="10802">
                  <c:v>12</c:v>
                </c:pt>
                <c:pt idx="10803">
                  <c:v>12</c:v>
                </c:pt>
                <c:pt idx="10804">
                  <c:v>12</c:v>
                </c:pt>
                <c:pt idx="10805">
                  <c:v>12</c:v>
                </c:pt>
                <c:pt idx="10806">
                  <c:v>12</c:v>
                </c:pt>
                <c:pt idx="10807">
                  <c:v>12</c:v>
                </c:pt>
                <c:pt idx="10808">
                  <c:v>12</c:v>
                </c:pt>
                <c:pt idx="10809">
                  <c:v>12</c:v>
                </c:pt>
                <c:pt idx="10810">
                  <c:v>12</c:v>
                </c:pt>
                <c:pt idx="10811">
                  <c:v>12</c:v>
                </c:pt>
                <c:pt idx="10812">
                  <c:v>12</c:v>
                </c:pt>
                <c:pt idx="10813">
                  <c:v>12</c:v>
                </c:pt>
                <c:pt idx="10814">
                  <c:v>12</c:v>
                </c:pt>
                <c:pt idx="10815">
                  <c:v>12</c:v>
                </c:pt>
                <c:pt idx="10816">
                  <c:v>12</c:v>
                </c:pt>
                <c:pt idx="10817">
                  <c:v>12</c:v>
                </c:pt>
                <c:pt idx="10818">
                  <c:v>12</c:v>
                </c:pt>
                <c:pt idx="10819">
                  <c:v>12</c:v>
                </c:pt>
                <c:pt idx="10820">
                  <c:v>12</c:v>
                </c:pt>
                <c:pt idx="10821">
                  <c:v>12</c:v>
                </c:pt>
                <c:pt idx="10822">
                  <c:v>12</c:v>
                </c:pt>
                <c:pt idx="10823">
                  <c:v>12</c:v>
                </c:pt>
                <c:pt idx="10824">
                  <c:v>12</c:v>
                </c:pt>
                <c:pt idx="10825">
                  <c:v>12</c:v>
                </c:pt>
                <c:pt idx="10826">
                  <c:v>12</c:v>
                </c:pt>
                <c:pt idx="10827">
                  <c:v>12</c:v>
                </c:pt>
                <c:pt idx="10828">
                  <c:v>12</c:v>
                </c:pt>
                <c:pt idx="10829">
                  <c:v>12</c:v>
                </c:pt>
                <c:pt idx="10830">
                  <c:v>12</c:v>
                </c:pt>
                <c:pt idx="10831">
                  <c:v>12</c:v>
                </c:pt>
                <c:pt idx="10832">
                  <c:v>12</c:v>
                </c:pt>
                <c:pt idx="10833">
                  <c:v>12</c:v>
                </c:pt>
                <c:pt idx="10834">
                  <c:v>12</c:v>
                </c:pt>
                <c:pt idx="10835">
                  <c:v>12</c:v>
                </c:pt>
                <c:pt idx="10836">
                  <c:v>12</c:v>
                </c:pt>
                <c:pt idx="10837">
                  <c:v>12</c:v>
                </c:pt>
                <c:pt idx="10838">
                  <c:v>12</c:v>
                </c:pt>
                <c:pt idx="10839">
                  <c:v>12</c:v>
                </c:pt>
                <c:pt idx="10840">
                  <c:v>12</c:v>
                </c:pt>
                <c:pt idx="10841">
                  <c:v>12</c:v>
                </c:pt>
                <c:pt idx="10842">
                  <c:v>12</c:v>
                </c:pt>
                <c:pt idx="10843">
                  <c:v>12</c:v>
                </c:pt>
                <c:pt idx="10844">
                  <c:v>12</c:v>
                </c:pt>
                <c:pt idx="10845">
                  <c:v>12</c:v>
                </c:pt>
                <c:pt idx="10846">
                  <c:v>12</c:v>
                </c:pt>
                <c:pt idx="10847">
                  <c:v>12</c:v>
                </c:pt>
                <c:pt idx="10848">
                  <c:v>12</c:v>
                </c:pt>
                <c:pt idx="10849">
                  <c:v>12</c:v>
                </c:pt>
                <c:pt idx="10850">
                  <c:v>12</c:v>
                </c:pt>
                <c:pt idx="10851">
                  <c:v>12</c:v>
                </c:pt>
                <c:pt idx="10852">
                  <c:v>12</c:v>
                </c:pt>
                <c:pt idx="10853">
                  <c:v>12</c:v>
                </c:pt>
                <c:pt idx="10854">
                  <c:v>12</c:v>
                </c:pt>
                <c:pt idx="10855">
                  <c:v>12</c:v>
                </c:pt>
                <c:pt idx="10856">
                  <c:v>12</c:v>
                </c:pt>
                <c:pt idx="10857">
                  <c:v>12</c:v>
                </c:pt>
                <c:pt idx="10858">
                  <c:v>12</c:v>
                </c:pt>
                <c:pt idx="10859">
                  <c:v>12</c:v>
                </c:pt>
                <c:pt idx="10860">
                  <c:v>12</c:v>
                </c:pt>
                <c:pt idx="10861">
                  <c:v>12</c:v>
                </c:pt>
                <c:pt idx="10862">
                  <c:v>12</c:v>
                </c:pt>
                <c:pt idx="10863">
                  <c:v>12</c:v>
                </c:pt>
                <c:pt idx="10864">
                  <c:v>12</c:v>
                </c:pt>
                <c:pt idx="10865">
                  <c:v>12</c:v>
                </c:pt>
                <c:pt idx="10866">
                  <c:v>12</c:v>
                </c:pt>
                <c:pt idx="10867">
                  <c:v>12</c:v>
                </c:pt>
                <c:pt idx="10868">
                  <c:v>12</c:v>
                </c:pt>
                <c:pt idx="10869">
                  <c:v>12</c:v>
                </c:pt>
                <c:pt idx="10870">
                  <c:v>12</c:v>
                </c:pt>
                <c:pt idx="10871">
                  <c:v>12</c:v>
                </c:pt>
                <c:pt idx="10872">
                  <c:v>12</c:v>
                </c:pt>
                <c:pt idx="10873">
                  <c:v>12</c:v>
                </c:pt>
                <c:pt idx="10874">
                  <c:v>12</c:v>
                </c:pt>
                <c:pt idx="10875">
                  <c:v>12</c:v>
                </c:pt>
                <c:pt idx="10876">
                  <c:v>12</c:v>
                </c:pt>
                <c:pt idx="10877">
                  <c:v>12</c:v>
                </c:pt>
                <c:pt idx="10878">
                  <c:v>12</c:v>
                </c:pt>
                <c:pt idx="10879">
                  <c:v>12</c:v>
                </c:pt>
                <c:pt idx="10880">
                  <c:v>12</c:v>
                </c:pt>
                <c:pt idx="10881">
                  <c:v>12</c:v>
                </c:pt>
                <c:pt idx="10882">
                  <c:v>12</c:v>
                </c:pt>
                <c:pt idx="10883">
                  <c:v>12</c:v>
                </c:pt>
                <c:pt idx="10884">
                  <c:v>12</c:v>
                </c:pt>
                <c:pt idx="10885">
                  <c:v>12</c:v>
                </c:pt>
                <c:pt idx="10886">
                  <c:v>12</c:v>
                </c:pt>
                <c:pt idx="10887">
                  <c:v>12</c:v>
                </c:pt>
                <c:pt idx="10888">
                  <c:v>12</c:v>
                </c:pt>
                <c:pt idx="10889">
                  <c:v>12</c:v>
                </c:pt>
                <c:pt idx="10890">
                  <c:v>12</c:v>
                </c:pt>
                <c:pt idx="10891">
                  <c:v>12</c:v>
                </c:pt>
                <c:pt idx="10892">
                  <c:v>12</c:v>
                </c:pt>
                <c:pt idx="10893">
                  <c:v>12</c:v>
                </c:pt>
                <c:pt idx="10894">
                  <c:v>12</c:v>
                </c:pt>
                <c:pt idx="10895">
                  <c:v>12</c:v>
                </c:pt>
                <c:pt idx="10896">
                  <c:v>12</c:v>
                </c:pt>
                <c:pt idx="10897">
                  <c:v>12</c:v>
                </c:pt>
                <c:pt idx="10898">
                  <c:v>12</c:v>
                </c:pt>
                <c:pt idx="10899">
                  <c:v>12</c:v>
                </c:pt>
                <c:pt idx="10900">
                  <c:v>12</c:v>
                </c:pt>
                <c:pt idx="10901">
                  <c:v>12</c:v>
                </c:pt>
                <c:pt idx="10902">
                  <c:v>12</c:v>
                </c:pt>
                <c:pt idx="10903">
                  <c:v>12</c:v>
                </c:pt>
                <c:pt idx="10904">
                  <c:v>12</c:v>
                </c:pt>
                <c:pt idx="10905">
                  <c:v>12</c:v>
                </c:pt>
                <c:pt idx="10906">
                  <c:v>12</c:v>
                </c:pt>
                <c:pt idx="10907">
                  <c:v>12</c:v>
                </c:pt>
                <c:pt idx="10908">
                  <c:v>12</c:v>
                </c:pt>
                <c:pt idx="10909">
                  <c:v>12</c:v>
                </c:pt>
                <c:pt idx="10910">
                  <c:v>12</c:v>
                </c:pt>
                <c:pt idx="10911">
                  <c:v>12</c:v>
                </c:pt>
                <c:pt idx="10912">
                  <c:v>12</c:v>
                </c:pt>
                <c:pt idx="10913">
                  <c:v>12</c:v>
                </c:pt>
                <c:pt idx="10914">
                  <c:v>12</c:v>
                </c:pt>
                <c:pt idx="10915">
                  <c:v>12</c:v>
                </c:pt>
                <c:pt idx="10916">
                  <c:v>12</c:v>
                </c:pt>
                <c:pt idx="10917">
                  <c:v>12</c:v>
                </c:pt>
                <c:pt idx="10918">
                  <c:v>12</c:v>
                </c:pt>
                <c:pt idx="10919">
                  <c:v>12</c:v>
                </c:pt>
                <c:pt idx="10920">
                  <c:v>12</c:v>
                </c:pt>
                <c:pt idx="10921">
                  <c:v>12</c:v>
                </c:pt>
                <c:pt idx="10922">
                  <c:v>12</c:v>
                </c:pt>
                <c:pt idx="10923">
                  <c:v>12</c:v>
                </c:pt>
                <c:pt idx="10924">
                  <c:v>12</c:v>
                </c:pt>
                <c:pt idx="10925">
                  <c:v>12</c:v>
                </c:pt>
                <c:pt idx="10926">
                  <c:v>12</c:v>
                </c:pt>
                <c:pt idx="10927">
                  <c:v>12</c:v>
                </c:pt>
                <c:pt idx="10928">
                  <c:v>12</c:v>
                </c:pt>
                <c:pt idx="10929">
                  <c:v>12</c:v>
                </c:pt>
                <c:pt idx="10930">
                  <c:v>12</c:v>
                </c:pt>
                <c:pt idx="10931">
                  <c:v>12</c:v>
                </c:pt>
                <c:pt idx="10932">
                  <c:v>12</c:v>
                </c:pt>
                <c:pt idx="10933">
                  <c:v>12</c:v>
                </c:pt>
                <c:pt idx="10934">
                  <c:v>12</c:v>
                </c:pt>
                <c:pt idx="10935">
                  <c:v>12</c:v>
                </c:pt>
                <c:pt idx="10936">
                  <c:v>12</c:v>
                </c:pt>
                <c:pt idx="10937">
                  <c:v>12</c:v>
                </c:pt>
                <c:pt idx="10938">
                  <c:v>12</c:v>
                </c:pt>
                <c:pt idx="10939">
                  <c:v>12</c:v>
                </c:pt>
                <c:pt idx="10940">
                  <c:v>12</c:v>
                </c:pt>
                <c:pt idx="10941">
                  <c:v>12</c:v>
                </c:pt>
                <c:pt idx="10942">
                  <c:v>12</c:v>
                </c:pt>
                <c:pt idx="10943">
                  <c:v>12</c:v>
                </c:pt>
                <c:pt idx="10944">
                  <c:v>12</c:v>
                </c:pt>
                <c:pt idx="10945">
                  <c:v>12</c:v>
                </c:pt>
                <c:pt idx="10946">
                  <c:v>12</c:v>
                </c:pt>
                <c:pt idx="10947">
                  <c:v>12</c:v>
                </c:pt>
                <c:pt idx="10948">
                  <c:v>12</c:v>
                </c:pt>
                <c:pt idx="10949">
                  <c:v>12</c:v>
                </c:pt>
                <c:pt idx="10950">
                  <c:v>12</c:v>
                </c:pt>
                <c:pt idx="10951">
                  <c:v>12</c:v>
                </c:pt>
                <c:pt idx="10952">
                  <c:v>12</c:v>
                </c:pt>
                <c:pt idx="10953">
                  <c:v>12</c:v>
                </c:pt>
                <c:pt idx="10954">
                  <c:v>12</c:v>
                </c:pt>
                <c:pt idx="10955">
                  <c:v>12</c:v>
                </c:pt>
                <c:pt idx="10956">
                  <c:v>12</c:v>
                </c:pt>
                <c:pt idx="10957">
                  <c:v>12</c:v>
                </c:pt>
                <c:pt idx="10958">
                  <c:v>12</c:v>
                </c:pt>
                <c:pt idx="10959">
                  <c:v>12</c:v>
                </c:pt>
                <c:pt idx="10960">
                  <c:v>12</c:v>
                </c:pt>
                <c:pt idx="10961">
                  <c:v>12</c:v>
                </c:pt>
                <c:pt idx="10962">
                  <c:v>12</c:v>
                </c:pt>
                <c:pt idx="10963">
                  <c:v>12</c:v>
                </c:pt>
                <c:pt idx="10964">
                  <c:v>12</c:v>
                </c:pt>
                <c:pt idx="10965">
                  <c:v>12</c:v>
                </c:pt>
                <c:pt idx="10966">
                  <c:v>12</c:v>
                </c:pt>
                <c:pt idx="10967">
                  <c:v>12</c:v>
                </c:pt>
                <c:pt idx="10968">
                  <c:v>12</c:v>
                </c:pt>
                <c:pt idx="10969">
                  <c:v>12</c:v>
                </c:pt>
                <c:pt idx="10970">
                  <c:v>12</c:v>
                </c:pt>
                <c:pt idx="10971">
                  <c:v>12</c:v>
                </c:pt>
                <c:pt idx="10972">
                  <c:v>12</c:v>
                </c:pt>
                <c:pt idx="10973">
                  <c:v>12</c:v>
                </c:pt>
                <c:pt idx="10974">
                  <c:v>12</c:v>
                </c:pt>
                <c:pt idx="10975">
                  <c:v>12</c:v>
                </c:pt>
                <c:pt idx="10976">
                  <c:v>12</c:v>
                </c:pt>
                <c:pt idx="10977">
                  <c:v>12</c:v>
                </c:pt>
                <c:pt idx="10978">
                  <c:v>12</c:v>
                </c:pt>
                <c:pt idx="10979">
                  <c:v>12</c:v>
                </c:pt>
                <c:pt idx="10980">
                  <c:v>12</c:v>
                </c:pt>
                <c:pt idx="10981">
                  <c:v>12</c:v>
                </c:pt>
                <c:pt idx="10982">
                  <c:v>12</c:v>
                </c:pt>
                <c:pt idx="10983">
                  <c:v>12</c:v>
                </c:pt>
                <c:pt idx="10984">
                  <c:v>12</c:v>
                </c:pt>
                <c:pt idx="10985">
                  <c:v>12</c:v>
                </c:pt>
                <c:pt idx="10986">
                  <c:v>12</c:v>
                </c:pt>
                <c:pt idx="10987">
                  <c:v>12</c:v>
                </c:pt>
                <c:pt idx="10988">
                  <c:v>12</c:v>
                </c:pt>
                <c:pt idx="10989">
                  <c:v>12</c:v>
                </c:pt>
                <c:pt idx="10990">
                  <c:v>12</c:v>
                </c:pt>
                <c:pt idx="10991">
                  <c:v>12</c:v>
                </c:pt>
                <c:pt idx="10992">
                  <c:v>12</c:v>
                </c:pt>
                <c:pt idx="10993">
                  <c:v>12</c:v>
                </c:pt>
                <c:pt idx="10994">
                  <c:v>12</c:v>
                </c:pt>
                <c:pt idx="10995">
                  <c:v>12</c:v>
                </c:pt>
                <c:pt idx="10996">
                  <c:v>12</c:v>
                </c:pt>
                <c:pt idx="10997">
                  <c:v>12</c:v>
                </c:pt>
                <c:pt idx="10998">
                  <c:v>12</c:v>
                </c:pt>
                <c:pt idx="10999">
                  <c:v>12</c:v>
                </c:pt>
                <c:pt idx="11000">
                  <c:v>12</c:v>
                </c:pt>
                <c:pt idx="11001">
                  <c:v>12</c:v>
                </c:pt>
                <c:pt idx="11002">
                  <c:v>12</c:v>
                </c:pt>
                <c:pt idx="11003">
                  <c:v>12</c:v>
                </c:pt>
                <c:pt idx="11004">
                  <c:v>12</c:v>
                </c:pt>
                <c:pt idx="11005">
                  <c:v>12</c:v>
                </c:pt>
                <c:pt idx="11006">
                  <c:v>12</c:v>
                </c:pt>
                <c:pt idx="11007">
                  <c:v>12</c:v>
                </c:pt>
                <c:pt idx="11008">
                  <c:v>12</c:v>
                </c:pt>
                <c:pt idx="11009">
                  <c:v>12</c:v>
                </c:pt>
                <c:pt idx="11010">
                  <c:v>12</c:v>
                </c:pt>
                <c:pt idx="11011">
                  <c:v>12</c:v>
                </c:pt>
                <c:pt idx="11012">
                  <c:v>12</c:v>
                </c:pt>
                <c:pt idx="11013">
                  <c:v>12</c:v>
                </c:pt>
                <c:pt idx="11014">
                  <c:v>12</c:v>
                </c:pt>
                <c:pt idx="11015">
                  <c:v>12</c:v>
                </c:pt>
                <c:pt idx="11016">
                  <c:v>12</c:v>
                </c:pt>
                <c:pt idx="11017">
                  <c:v>12</c:v>
                </c:pt>
                <c:pt idx="11018">
                  <c:v>12</c:v>
                </c:pt>
                <c:pt idx="11019">
                  <c:v>12</c:v>
                </c:pt>
                <c:pt idx="11020">
                  <c:v>12</c:v>
                </c:pt>
                <c:pt idx="11021">
                  <c:v>12</c:v>
                </c:pt>
                <c:pt idx="11022">
                  <c:v>12</c:v>
                </c:pt>
                <c:pt idx="11023">
                  <c:v>12</c:v>
                </c:pt>
                <c:pt idx="11024">
                  <c:v>12</c:v>
                </c:pt>
                <c:pt idx="11025">
                  <c:v>12</c:v>
                </c:pt>
                <c:pt idx="11026">
                  <c:v>12</c:v>
                </c:pt>
                <c:pt idx="11027">
                  <c:v>12</c:v>
                </c:pt>
                <c:pt idx="11028">
                  <c:v>12</c:v>
                </c:pt>
                <c:pt idx="11029">
                  <c:v>12</c:v>
                </c:pt>
                <c:pt idx="11030">
                  <c:v>12</c:v>
                </c:pt>
                <c:pt idx="11031">
                  <c:v>12</c:v>
                </c:pt>
                <c:pt idx="11032">
                  <c:v>12</c:v>
                </c:pt>
                <c:pt idx="11033">
                  <c:v>12</c:v>
                </c:pt>
                <c:pt idx="11034">
                  <c:v>12</c:v>
                </c:pt>
                <c:pt idx="11035">
                  <c:v>12</c:v>
                </c:pt>
                <c:pt idx="11036">
                  <c:v>12</c:v>
                </c:pt>
                <c:pt idx="11037">
                  <c:v>12</c:v>
                </c:pt>
                <c:pt idx="11038">
                  <c:v>12</c:v>
                </c:pt>
                <c:pt idx="11039">
                  <c:v>12</c:v>
                </c:pt>
                <c:pt idx="11040">
                  <c:v>12</c:v>
                </c:pt>
                <c:pt idx="11041">
                  <c:v>12</c:v>
                </c:pt>
                <c:pt idx="11042">
                  <c:v>12</c:v>
                </c:pt>
                <c:pt idx="11043">
                  <c:v>12</c:v>
                </c:pt>
                <c:pt idx="11044">
                  <c:v>12</c:v>
                </c:pt>
                <c:pt idx="11045">
                  <c:v>12</c:v>
                </c:pt>
                <c:pt idx="11046">
                  <c:v>12</c:v>
                </c:pt>
                <c:pt idx="11047">
                  <c:v>12</c:v>
                </c:pt>
                <c:pt idx="11048">
                  <c:v>12</c:v>
                </c:pt>
                <c:pt idx="11049">
                  <c:v>12</c:v>
                </c:pt>
                <c:pt idx="11050">
                  <c:v>12</c:v>
                </c:pt>
                <c:pt idx="11051">
                  <c:v>12</c:v>
                </c:pt>
                <c:pt idx="11052">
                  <c:v>12</c:v>
                </c:pt>
                <c:pt idx="11053">
                  <c:v>12</c:v>
                </c:pt>
                <c:pt idx="11054">
                  <c:v>12</c:v>
                </c:pt>
                <c:pt idx="11055">
                  <c:v>12</c:v>
                </c:pt>
                <c:pt idx="11056">
                  <c:v>12</c:v>
                </c:pt>
                <c:pt idx="11057">
                  <c:v>12</c:v>
                </c:pt>
                <c:pt idx="11058">
                  <c:v>12</c:v>
                </c:pt>
                <c:pt idx="11059">
                  <c:v>12</c:v>
                </c:pt>
                <c:pt idx="11060">
                  <c:v>12</c:v>
                </c:pt>
                <c:pt idx="11061">
                  <c:v>12</c:v>
                </c:pt>
                <c:pt idx="11062">
                  <c:v>12</c:v>
                </c:pt>
                <c:pt idx="11063">
                  <c:v>12</c:v>
                </c:pt>
                <c:pt idx="11064">
                  <c:v>12</c:v>
                </c:pt>
                <c:pt idx="11065">
                  <c:v>12</c:v>
                </c:pt>
                <c:pt idx="11066">
                  <c:v>12</c:v>
                </c:pt>
                <c:pt idx="11067">
                  <c:v>12</c:v>
                </c:pt>
                <c:pt idx="11068">
                  <c:v>12</c:v>
                </c:pt>
                <c:pt idx="11069">
                  <c:v>12</c:v>
                </c:pt>
                <c:pt idx="11070">
                  <c:v>12</c:v>
                </c:pt>
                <c:pt idx="11071">
                  <c:v>12</c:v>
                </c:pt>
                <c:pt idx="11072">
                  <c:v>12</c:v>
                </c:pt>
                <c:pt idx="11073">
                  <c:v>12</c:v>
                </c:pt>
                <c:pt idx="11074">
                  <c:v>12</c:v>
                </c:pt>
                <c:pt idx="11075">
                  <c:v>12</c:v>
                </c:pt>
                <c:pt idx="11076">
                  <c:v>12</c:v>
                </c:pt>
                <c:pt idx="11077">
                  <c:v>12</c:v>
                </c:pt>
                <c:pt idx="11078">
                  <c:v>12</c:v>
                </c:pt>
                <c:pt idx="11079">
                  <c:v>12</c:v>
                </c:pt>
                <c:pt idx="11080">
                  <c:v>12</c:v>
                </c:pt>
                <c:pt idx="11081">
                  <c:v>12</c:v>
                </c:pt>
                <c:pt idx="11082">
                  <c:v>12</c:v>
                </c:pt>
                <c:pt idx="11083">
                  <c:v>12</c:v>
                </c:pt>
                <c:pt idx="11084">
                  <c:v>12</c:v>
                </c:pt>
                <c:pt idx="11085">
                  <c:v>12</c:v>
                </c:pt>
                <c:pt idx="11086">
                  <c:v>12</c:v>
                </c:pt>
                <c:pt idx="11087">
                  <c:v>12</c:v>
                </c:pt>
                <c:pt idx="11088">
                  <c:v>12</c:v>
                </c:pt>
                <c:pt idx="11089">
                  <c:v>12</c:v>
                </c:pt>
                <c:pt idx="11090">
                  <c:v>12</c:v>
                </c:pt>
                <c:pt idx="11091">
                  <c:v>12</c:v>
                </c:pt>
                <c:pt idx="11092">
                  <c:v>12</c:v>
                </c:pt>
                <c:pt idx="11093">
                  <c:v>12</c:v>
                </c:pt>
                <c:pt idx="11094">
                  <c:v>12</c:v>
                </c:pt>
                <c:pt idx="11095">
                  <c:v>12</c:v>
                </c:pt>
                <c:pt idx="11096">
                  <c:v>12</c:v>
                </c:pt>
                <c:pt idx="11097">
                  <c:v>12</c:v>
                </c:pt>
                <c:pt idx="11098">
                  <c:v>12</c:v>
                </c:pt>
                <c:pt idx="11099">
                  <c:v>12</c:v>
                </c:pt>
                <c:pt idx="11100">
                  <c:v>12</c:v>
                </c:pt>
                <c:pt idx="11101">
                  <c:v>12</c:v>
                </c:pt>
                <c:pt idx="11102">
                  <c:v>12</c:v>
                </c:pt>
                <c:pt idx="11103">
                  <c:v>12</c:v>
                </c:pt>
                <c:pt idx="11104">
                  <c:v>12</c:v>
                </c:pt>
                <c:pt idx="11105">
                  <c:v>12</c:v>
                </c:pt>
                <c:pt idx="11106">
                  <c:v>12</c:v>
                </c:pt>
                <c:pt idx="11107">
                  <c:v>12</c:v>
                </c:pt>
                <c:pt idx="11108">
                  <c:v>12</c:v>
                </c:pt>
                <c:pt idx="11109">
                  <c:v>12</c:v>
                </c:pt>
                <c:pt idx="11110">
                  <c:v>12</c:v>
                </c:pt>
                <c:pt idx="11111">
                  <c:v>12</c:v>
                </c:pt>
                <c:pt idx="11112">
                  <c:v>12</c:v>
                </c:pt>
                <c:pt idx="11113">
                  <c:v>12</c:v>
                </c:pt>
                <c:pt idx="11114">
                  <c:v>12</c:v>
                </c:pt>
                <c:pt idx="11115">
                  <c:v>12</c:v>
                </c:pt>
                <c:pt idx="11116">
                  <c:v>12</c:v>
                </c:pt>
                <c:pt idx="11117">
                  <c:v>12</c:v>
                </c:pt>
                <c:pt idx="11118">
                  <c:v>12</c:v>
                </c:pt>
                <c:pt idx="11119">
                  <c:v>12</c:v>
                </c:pt>
                <c:pt idx="11120">
                  <c:v>12</c:v>
                </c:pt>
                <c:pt idx="11121">
                  <c:v>12</c:v>
                </c:pt>
                <c:pt idx="11122">
                  <c:v>12</c:v>
                </c:pt>
                <c:pt idx="11123">
                  <c:v>12</c:v>
                </c:pt>
                <c:pt idx="11124">
                  <c:v>12</c:v>
                </c:pt>
                <c:pt idx="11125">
                  <c:v>12</c:v>
                </c:pt>
                <c:pt idx="11126">
                  <c:v>12</c:v>
                </c:pt>
                <c:pt idx="11127">
                  <c:v>12</c:v>
                </c:pt>
                <c:pt idx="11128">
                  <c:v>12</c:v>
                </c:pt>
                <c:pt idx="11129">
                  <c:v>12</c:v>
                </c:pt>
                <c:pt idx="11130">
                  <c:v>12</c:v>
                </c:pt>
                <c:pt idx="11131">
                  <c:v>12</c:v>
                </c:pt>
                <c:pt idx="11132">
                  <c:v>12</c:v>
                </c:pt>
                <c:pt idx="11133">
                  <c:v>12</c:v>
                </c:pt>
                <c:pt idx="11134">
                  <c:v>12</c:v>
                </c:pt>
                <c:pt idx="11135">
                  <c:v>12</c:v>
                </c:pt>
                <c:pt idx="11136">
                  <c:v>12</c:v>
                </c:pt>
                <c:pt idx="11137">
                  <c:v>12</c:v>
                </c:pt>
                <c:pt idx="11138">
                  <c:v>12</c:v>
                </c:pt>
                <c:pt idx="11139">
                  <c:v>12</c:v>
                </c:pt>
                <c:pt idx="11140">
                  <c:v>12</c:v>
                </c:pt>
                <c:pt idx="11141">
                  <c:v>12</c:v>
                </c:pt>
                <c:pt idx="11142">
                  <c:v>12</c:v>
                </c:pt>
                <c:pt idx="11143">
                  <c:v>12</c:v>
                </c:pt>
                <c:pt idx="11144">
                  <c:v>12</c:v>
                </c:pt>
                <c:pt idx="11145">
                  <c:v>12</c:v>
                </c:pt>
                <c:pt idx="11146">
                  <c:v>12</c:v>
                </c:pt>
                <c:pt idx="11147">
                  <c:v>12</c:v>
                </c:pt>
                <c:pt idx="11148">
                  <c:v>12</c:v>
                </c:pt>
                <c:pt idx="11149">
                  <c:v>12</c:v>
                </c:pt>
                <c:pt idx="11150">
                  <c:v>12</c:v>
                </c:pt>
                <c:pt idx="11151">
                  <c:v>12</c:v>
                </c:pt>
                <c:pt idx="11152">
                  <c:v>12</c:v>
                </c:pt>
                <c:pt idx="11153">
                  <c:v>12</c:v>
                </c:pt>
                <c:pt idx="11154">
                  <c:v>12</c:v>
                </c:pt>
                <c:pt idx="11155">
                  <c:v>12</c:v>
                </c:pt>
                <c:pt idx="11156">
                  <c:v>12</c:v>
                </c:pt>
                <c:pt idx="11157">
                  <c:v>12</c:v>
                </c:pt>
                <c:pt idx="11158">
                  <c:v>12</c:v>
                </c:pt>
                <c:pt idx="11159">
                  <c:v>12</c:v>
                </c:pt>
                <c:pt idx="11160">
                  <c:v>12</c:v>
                </c:pt>
                <c:pt idx="11161">
                  <c:v>12</c:v>
                </c:pt>
                <c:pt idx="11162">
                  <c:v>12</c:v>
                </c:pt>
                <c:pt idx="11163">
                  <c:v>12</c:v>
                </c:pt>
                <c:pt idx="11164">
                  <c:v>12</c:v>
                </c:pt>
                <c:pt idx="11165">
                  <c:v>12</c:v>
                </c:pt>
                <c:pt idx="11166">
                  <c:v>12</c:v>
                </c:pt>
                <c:pt idx="11167">
                  <c:v>12</c:v>
                </c:pt>
                <c:pt idx="11168">
                  <c:v>12</c:v>
                </c:pt>
                <c:pt idx="11169">
                  <c:v>12</c:v>
                </c:pt>
                <c:pt idx="11170">
                  <c:v>12</c:v>
                </c:pt>
                <c:pt idx="11171">
                  <c:v>12</c:v>
                </c:pt>
                <c:pt idx="11172">
                  <c:v>12</c:v>
                </c:pt>
                <c:pt idx="11173">
                  <c:v>12</c:v>
                </c:pt>
                <c:pt idx="11174">
                  <c:v>12</c:v>
                </c:pt>
                <c:pt idx="11175">
                  <c:v>12</c:v>
                </c:pt>
                <c:pt idx="11176">
                  <c:v>12</c:v>
                </c:pt>
                <c:pt idx="11177">
                  <c:v>12</c:v>
                </c:pt>
                <c:pt idx="11178">
                  <c:v>12</c:v>
                </c:pt>
                <c:pt idx="11179">
                  <c:v>12</c:v>
                </c:pt>
                <c:pt idx="11180">
                  <c:v>12</c:v>
                </c:pt>
                <c:pt idx="11181">
                  <c:v>12</c:v>
                </c:pt>
                <c:pt idx="11182">
                  <c:v>12</c:v>
                </c:pt>
                <c:pt idx="11183">
                  <c:v>12</c:v>
                </c:pt>
                <c:pt idx="11184">
                  <c:v>12</c:v>
                </c:pt>
                <c:pt idx="11185">
                  <c:v>12</c:v>
                </c:pt>
                <c:pt idx="11186">
                  <c:v>12</c:v>
                </c:pt>
                <c:pt idx="11187">
                  <c:v>12</c:v>
                </c:pt>
                <c:pt idx="11188">
                  <c:v>12</c:v>
                </c:pt>
                <c:pt idx="11189">
                  <c:v>12</c:v>
                </c:pt>
                <c:pt idx="11190">
                  <c:v>12</c:v>
                </c:pt>
                <c:pt idx="11191">
                  <c:v>12</c:v>
                </c:pt>
                <c:pt idx="11192">
                  <c:v>12</c:v>
                </c:pt>
                <c:pt idx="11193">
                  <c:v>12</c:v>
                </c:pt>
                <c:pt idx="11194">
                  <c:v>12</c:v>
                </c:pt>
                <c:pt idx="11195">
                  <c:v>12</c:v>
                </c:pt>
                <c:pt idx="11196">
                  <c:v>12</c:v>
                </c:pt>
                <c:pt idx="11197">
                  <c:v>12</c:v>
                </c:pt>
                <c:pt idx="11198">
                  <c:v>12</c:v>
                </c:pt>
                <c:pt idx="11199">
                  <c:v>12</c:v>
                </c:pt>
                <c:pt idx="11200">
                  <c:v>12</c:v>
                </c:pt>
                <c:pt idx="11201">
                  <c:v>12</c:v>
                </c:pt>
                <c:pt idx="11202">
                  <c:v>12</c:v>
                </c:pt>
                <c:pt idx="11203">
                  <c:v>12</c:v>
                </c:pt>
                <c:pt idx="11204">
                  <c:v>12</c:v>
                </c:pt>
                <c:pt idx="11205">
                  <c:v>12</c:v>
                </c:pt>
                <c:pt idx="11206">
                  <c:v>12</c:v>
                </c:pt>
                <c:pt idx="11207">
                  <c:v>12</c:v>
                </c:pt>
                <c:pt idx="11208">
                  <c:v>12</c:v>
                </c:pt>
                <c:pt idx="11209">
                  <c:v>12</c:v>
                </c:pt>
                <c:pt idx="11210">
                  <c:v>12</c:v>
                </c:pt>
                <c:pt idx="11211">
                  <c:v>12</c:v>
                </c:pt>
                <c:pt idx="11212">
                  <c:v>12</c:v>
                </c:pt>
                <c:pt idx="11213">
                  <c:v>12</c:v>
                </c:pt>
                <c:pt idx="11214">
                  <c:v>12</c:v>
                </c:pt>
                <c:pt idx="11215">
                  <c:v>12</c:v>
                </c:pt>
                <c:pt idx="11216">
                  <c:v>12</c:v>
                </c:pt>
                <c:pt idx="11217">
                  <c:v>12</c:v>
                </c:pt>
                <c:pt idx="11218">
                  <c:v>12</c:v>
                </c:pt>
                <c:pt idx="11219">
                  <c:v>12</c:v>
                </c:pt>
                <c:pt idx="11220">
                  <c:v>12</c:v>
                </c:pt>
                <c:pt idx="11221">
                  <c:v>12</c:v>
                </c:pt>
                <c:pt idx="11222">
                  <c:v>12</c:v>
                </c:pt>
                <c:pt idx="11223">
                  <c:v>12</c:v>
                </c:pt>
                <c:pt idx="11224">
                  <c:v>12</c:v>
                </c:pt>
                <c:pt idx="11225">
                  <c:v>12</c:v>
                </c:pt>
                <c:pt idx="11226">
                  <c:v>12</c:v>
                </c:pt>
                <c:pt idx="11227">
                  <c:v>12</c:v>
                </c:pt>
                <c:pt idx="11228">
                  <c:v>12</c:v>
                </c:pt>
                <c:pt idx="11229">
                  <c:v>12</c:v>
                </c:pt>
                <c:pt idx="11230">
                  <c:v>12</c:v>
                </c:pt>
                <c:pt idx="11231">
                  <c:v>12</c:v>
                </c:pt>
                <c:pt idx="11232">
                  <c:v>12</c:v>
                </c:pt>
                <c:pt idx="11233">
                  <c:v>12</c:v>
                </c:pt>
                <c:pt idx="11234">
                  <c:v>12</c:v>
                </c:pt>
                <c:pt idx="11235">
                  <c:v>12</c:v>
                </c:pt>
                <c:pt idx="11236">
                  <c:v>12</c:v>
                </c:pt>
                <c:pt idx="11237">
                  <c:v>12</c:v>
                </c:pt>
                <c:pt idx="11238">
                  <c:v>12</c:v>
                </c:pt>
                <c:pt idx="11239">
                  <c:v>12</c:v>
                </c:pt>
                <c:pt idx="11240">
                  <c:v>12</c:v>
                </c:pt>
                <c:pt idx="11241">
                  <c:v>12</c:v>
                </c:pt>
                <c:pt idx="11242">
                  <c:v>12</c:v>
                </c:pt>
                <c:pt idx="11243">
                  <c:v>12</c:v>
                </c:pt>
                <c:pt idx="11244">
                  <c:v>12</c:v>
                </c:pt>
                <c:pt idx="11245">
                  <c:v>12</c:v>
                </c:pt>
                <c:pt idx="11246">
                  <c:v>12</c:v>
                </c:pt>
                <c:pt idx="11247">
                  <c:v>12</c:v>
                </c:pt>
                <c:pt idx="11248">
                  <c:v>12</c:v>
                </c:pt>
                <c:pt idx="11249">
                  <c:v>12</c:v>
                </c:pt>
                <c:pt idx="11250">
                  <c:v>12</c:v>
                </c:pt>
                <c:pt idx="11251">
                  <c:v>12</c:v>
                </c:pt>
                <c:pt idx="11252">
                  <c:v>12</c:v>
                </c:pt>
                <c:pt idx="11253">
                  <c:v>12</c:v>
                </c:pt>
                <c:pt idx="11254">
                  <c:v>12</c:v>
                </c:pt>
                <c:pt idx="11255">
                  <c:v>12</c:v>
                </c:pt>
                <c:pt idx="11256">
                  <c:v>12</c:v>
                </c:pt>
                <c:pt idx="11257">
                  <c:v>12</c:v>
                </c:pt>
                <c:pt idx="11258">
                  <c:v>12</c:v>
                </c:pt>
                <c:pt idx="11259">
                  <c:v>12</c:v>
                </c:pt>
                <c:pt idx="11260">
                  <c:v>12</c:v>
                </c:pt>
                <c:pt idx="11261">
                  <c:v>12</c:v>
                </c:pt>
                <c:pt idx="11262">
                  <c:v>12</c:v>
                </c:pt>
                <c:pt idx="11263">
                  <c:v>12</c:v>
                </c:pt>
                <c:pt idx="11264">
                  <c:v>12</c:v>
                </c:pt>
                <c:pt idx="11265">
                  <c:v>12</c:v>
                </c:pt>
                <c:pt idx="11266">
                  <c:v>12</c:v>
                </c:pt>
                <c:pt idx="11267">
                  <c:v>12</c:v>
                </c:pt>
                <c:pt idx="11268">
                  <c:v>12</c:v>
                </c:pt>
                <c:pt idx="11269">
                  <c:v>12</c:v>
                </c:pt>
                <c:pt idx="11270">
                  <c:v>12</c:v>
                </c:pt>
                <c:pt idx="11271">
                  <c:v>12</c:v>
                </c:pt>
                <c:pt idx="11272">
                  <c:v>12</c:v>
                </c:pt>
                <c:pt idx="11273">
                  <c:v>12</c:v>
                </c:pt>
                <c:pt idx="11274">
                  <c:v>12</c:v>
                </c:pt>
                <c:pt idx="11275">
                  <c:v>12</c:v>
                </c:pt>
                <c:pt idx="11276">
                  <c:v>12</c:v>
                </c:pt>
                <c:pt idx="11277">
                  <c:v>12</c:v>
                </c:pt>
                <c:pt idx="11278">
                  <c:v>12</c:v>
                </c:pt>
                <c:pt idx="11279">
                  <c:v>12</c:v>
                </c:pt>
                <c:pt idx="11280">
                  <c:v>12</c:v>
                </c:pt>
                <c:pt idx="11281">
                  <c:v>12</c:v>
                </c:pt>
                <c:pt idx="11282">
                  <c:v>12</c:v>
                </c:pt>
                <c:pt idx="11283">
                  <c:v>12</c:v>
                </c:pt>
                <c:pt idx="11284">
                  <c:v>12</c:v>
                </c:pt>
                <c:pt idx="11285">
                  <c:v>12</c:v>
                </c:pt>
                <c:pt idx="11286">
                  <c:v>12</c:v>
                </c:pt>
                <c:pt idx="11287">
                  <c:v>12</c:v>
                </c:pt>
                <c:pt idx="11288">
                  <c:v>12</c:v>
                </c:pt>
                <c:pt idx="11289">
                  <c:v>12</c:v>
                </c:pt>
                <c:pt idx="11290">
                  <c:v>12</c:v>
                </c:pt>
                <c:pt idx="11291">
                  <c:v>12</c:v>
                </c:pt>
                <c:pt idx="11292">
                  <c:v>12</c:v>
                </c:pt>
                <c:pt idx="11293">
                  <c:v>12</c:v>
                </c:pt>
                <c:pt idx="11294">
                  <c:v>12</c:v>
                </c:pt>
                <c:pt idx="11295">
                  <c:v>12</c:v>
                </c:pt>
                <c:pt idx="11296">
                  <c:v>12</c:v>
                </c:pt>
                <c:pt idx="11297">
                  <c:v>12</c:v>
                </c:pt>
                <c:pt idx="11298">
                  <c:v>12</c:v>
                </c:pt>
                <c:pt idx="11299">
                  <c:v>12</c:v>
                </c:pt>
                <c:pt idx="11300">
                  <c:v>12</c:v>
                </c:pt>
                <c:pt idx="11301">
                  <c:v>12</c:v>
                </c:pt>
                <c:pt idx="11302">
                  <c:v>12</c:v>
                </c:pt>
                <c:pt idx="11303">
                  <c:v>12</c:v>
                </c:pt>
                <c:pt idx="11304">
                  <c:v>12</c:v>
                </c:pt>
                <c:pt idx="11305">
                  <c:v>12</c:v>
                </c:pt>
                <c:pt idx="11306">
                  <c:v>12</c:v>
                </c:pt>
                <c:pt idx="11307">
                  <c:v>12</c:v>
                </c:pt>
                <c:pt idx="11308">
                  <c:v>12</c:v>
                </c:pt>
                <c:pt idx="11309">
                  <c:v>12</c:v>
                </c:pt>
                <c:pt idx="11310">
                  <c:v>12</c:v>
                </c:pt>
                <c:pt idx="11311">
                  <c:v>12</c:v>
                </c:pt>
                <c:pt idx="11312">
                  <c:v>12</c:v>
                </c:pt>
                <c:pt idx="11313">
                  <c:v>12</c:v>
                </c:pt>
                <c:pt idx="11314">
                  <c:v>12</c:v>
                </c:pt>
                <c:pt idx="11315">
                  <c:v>12</c:v>
                </c:pt>
                <c:pt idx="11316">
                  <c:v>12</c:v>
                </c:pt>
                <c:pt idx="11317">
                  <c:v>12</c:v>
                </c:pt>
                <c:pt idx="11318">
                  <c:v>12</c:v>
                </c:pt>
                <c:pt idx="11319">
                  <c:v>12</c:v>
                </c:pt>
                <c:pt idx="11320">
                  <c:v>12</c:v>
                </c:pt>
                <c:pt idx="11321">
                  <c:v>12</c:v>
                </c:pt>
                <c:pt idx="11322">
                  <c:v>12</c:v>
                </c:pt>
                <c:pt idx="11323">
                  <c:v>12</c:v>
                </c:pt>
                <c:pt idx="11324">
                  <c:v>12</c:v>
                </c:pt>
                <c:pt idx="11325">
                  <c:v>12</c:v>
                </c:pt>
                <c:pt idx="11326">
                  <c:v>12</c:v>
                </c:pt>
                <c:pt idx="11327">
                  <c:v>12</c:v>
                </c:pt>
                <c:pt idx="11328">
                  <c:v>12</c:v>
                </c:pt>
                <c:pt idx="11329">
                  <c:v>12</c:v>
                </c:pt>
                <c:pt idx="11330">
                  <c:v>12</c:v>
                </c:pt>
                <c:pt idx="11331">
                  <c:v>12</c:v>
                </c:pt>
                <c:pt idx="11332">
                  <c:v>12</c:v>
                </c:pt>
                <c:pt idx="11333">
                  <c:v>12</c:v>
                </c:pt>
                <c:pt idx="11334">
                  <c:v>12</c:v>
                </c:pt>
                <c:pt idx="11335">
                  <c:v>12</c:v>
                </c:pt>
                <c:pt idx="11336">
                  <c:v>12</c:v>
                </c:pt>
                <c:pt idx="11337">
                  <c:v>12</c:v>
                </c:pt>
                <c:pt idx="11338">
                  <c:v>12</c:v>
                </c:pt>
                <c:pt idx="11339">
                  <c:v>12</c:v>
                </c:pt>
                <c:pt idx="11340">
                  <c:v>12</c:v>
                </c:pt>
                <c:pt idx="11341">
                  <c:v>12</c:v>
                </c:pt>
                <c:pt idx="11342">
                  <c:v>12</c:v>
                </c:pt>
                <c:pt idx="11343">
                  <c:v>12</c:v>
                </c:pt>
                <c:pt idx="11344">
                  <c:v>12</c:v>
                </c:pt>
                <c:pt idx="11345">
                  <c:v>12</c:v>
                </c:pt>
                <c:pt idx="11346">
                  <c:v>12</c:v>
                </c:pt>
                <c:pt idx="11347">
                  <c:v>12</c:v>
                </c:pt>
                <c:pt idx="11348">
                  <c:v>12</c:v>
                </c:pt>
                <c:pt idx="11349">
                  <c:v>12</c:v>
                </c:pt>
                <c:pt idx="11350">
                  <c:v>12</c:v>
                </c:pt>
                <c:pt idx="11351">
                  <c:v>12</c:v>
                </c:pt>
                <c:pt idx="11352">
                  <c:v>12</c:v>
                </c:pt>
                <c:pt idx="11353">
                  <c:v>12</c:v>
                </c:pt>
                <c:pt idx="11354">
                  <c:v>12</c:v>
                </c:pt>
                <c:pt idx="11355">
                  <c:v>12</c:v>
                </c:pt>
                <c:pt idx="11356">
                  <c:v>12</c:v>
                </c:pt>
                <c:pt idx="11357">
                  <c:v>12</c:v>
                </c:pt>
                <c:pt idx="11358">
                  <c:v>12</c:v>
                </c:pt>
                <c:pt idx="11359">
                  <c:v>12</c:v>
                </c:pt>
                <c:pt idx="11360">
                  <c:v>12</c:v>
                </c:pt>
                <c:pt idx="11361">
                  <c:v>12</c:v>
                </c:pt>
                <c:pt idx="11362">
                  <c:v>12</c:v>
                </c:pt>
                <c:pt idx="11363">
                  <c:v>12</c:v>
                </c:pt>
                <c:pt idx="11364">
                  <c:v>12</c:v>
                </c:pt>
                <c:pt idx="11365">
                  <c:v>12</c:v>
                </c:pt>
                <c:pt idx="11366">
                  <c:v>12</c:v>
                </c:pt>
                <c:pt idx="11367">
                  <c:v>12</c:v>
                </c:pt>
                <c:pt idx="11368">
                  <c:v>12</c:v>
                </c:pt>
                <c:pt idx="11369">
                  <c:v>12</c:v>
                </c:pt>
                <c:pt idx="11370">
                  <c:v>12</c:v>
                </c:pt>
                <c:pt idx="11371">
                  <c:v>12</c:v>
                </c:pt>
                <c:pt idx="11372">
                  <c:v>12</c:v>
                </c:pt>
                <c:pt idx="11373">
                  <c:v>12</c:v>
                </c:pt>
                <c:pt idx="11374">
                  <c:v>12</c:v>
                </c:pt>
                <c:pt idx="11375">
                  <c:v>12</c:v>
                </c:pt>
                <c:pt idx="11376">
                  <c:v>12</c:v>
                </c:pt>
                <c:pt idx="11377">
                  <c:v>12</c:v>
                </c:pt>
                <c:pt idx="11378">
                  <c:v>12</c:v>
                </c:pt>
                <c:pt idx="11379">
                  <c:v>12</c:v>
                </c:pt>
                <c:pt idx="11380">
                  <c:v>12</c:v>
                </c:pt>
                <c:pt idx="11381">
                  <c:v>12</c:v>
                </c:pt>
                <c:pt idx="11382">
                  <c:v>12</c:v>
                </c:pt>
                <c:pt idx="11383">
                  <c:v>12</c:v>
                </c:pt>
                <c:pt idx="11384">
                  <c:v>12</c:v>
                </c:pt>
                <c:pt idx="11385">
                  <c:v>12</c:v>
                </c:pt>
                <c:pt idx="11386">
                  <c:v>12</c:v>
                </c:pt>
                <c:pt idx="11387">
                  <c:v>12</c:v>
                </c:pt>
                <c:pt idx="11388">
                  <c:v>12</c:v>
                </c:pt>
                <c:pt idx="11389">
                  <c:v>12</c:v>
                </c:pt>
                <c:pt idx="11390">
                  <c:v>12</c:v>
                </c:pt>
                <c:pt idx="11391">
                  <c:v>12</c:v>
                </c:pt>
                <c:pt idx="11392">
                  <c:v>12</c:v>
                </c:pt>
                <c:pt idx="11393">
                  <c:v>12</c:v>
                </c:pt>
                <c:pt idx="11394">
                  <c:v>12</c:v>
                </c:pt>
                <c:pt idx="11395">
                  <c:v>12</c:v>
                </c:pt>
                <c:pt idx="11396">
                  <c:v>12</c:v>
                </c:pt>
                <c:pt idx="11397">
                  <c:v>12</c:v>
                </c:pt>
                <c:pt idx="11398">
                  <c:v>12</c:v>
                </c:pt>
                <c:pt idx="11399">
                  <c:v>12</c:v>
                </c:pt>
                <c:pt idx="11400">
                  <c:v>12</c:v>
                </c:pt>
                <c:pt idx="11401">
                  <c:v>12</c:v>
                </c:pt>
                <c:pt idx="11402">
                  <c:v>12</c:v>
                </c:pt>
                <c:pt idx="11403">
                  <c:v>12</c:v>
                </c:pt>
                <c:pt idx="11404">
                  <c:v>12</c:v>
                </c:pt>
                <c:pt idx="11405">
                  <c:v>12</c:v>
                </c:pt>
                <c:pt idx="11406">
                  <c:v>12</c:v>
                </c:pt>
                <c:pt idx="11407">
                  <c:v>12</c:v>
                </c:pt>
                <c:pt idx="11408">
                  <c:v>12</c:v>
                </c:pt>
                <c:pt idx="11409">
                  <c:v>12</c:v>
                </c:pt>
                <c:pt idx="11410">
                  <c:v>12</c:v>
                </c:pt>
                <c:pt idx="11411">
                  <c:v>12</c:v>
                </c:pt>
                <c:pt idx="11412">
                  <c:v>12</c:v>
                </c:pt>
                <c:pt idx="11413">
                  <c:v>12</c:v>
                </c:pt>
                <c:pt idx="11414">
                  <c:v>12</c:v>
                </c:pt>
                <c:pt idx="11415">
                  <c:v>12</c:v>
                </c:pt>
                <c:pt idx="11416">
                  <c:v>12</c:v>
                </c:pt>
                <c:pt idx="11417">
                  <c:v>12</c:v>
                </c:pt>
                <c:pt idx="11418">
                  <c:v>12</c:v>
                </c:pt>
                <c:pt idx="11419">
                  <c:v>12</c:v>
                </c:pt>
                <c:pt idx="11420">
                  <c:v>12</c:v>
                </c:pt>
                <c:pt idx="11421">
                  <c:v>12</c:v>
                </c:pt>
                <c:pt idx="11422">
                  <c:v>12</c:v>
                </c:pt>
                <c:pt idx="11423">
                  <c:v>12</c:v>
                </c:pt>
                <c:pt idx="11424">
                  <c:v>12</c:v>
                </c:pt>
                <c:pt idx="11425">
                  <c:v>12</c:v>
                </c:pt>
                <c:pt idx="11426">
                  <c:v>12</c:v>
                </c:pt>
                <c:pt idx="11427">
                  <c:v>12</c:v>
                </c:pt>
                <c:pt idx="11428">
                  <c:v>12</c:v>
                </c:pt>
                <c:pt idx="11429">
                  <c:v>12</c:v>
                </c:pt>
                <c:pt idx="11430">
                  <c:v>12</c:v>
                </c:pt>
                <c:pt idx="11431">
                  <c:v>12</c:v>
                </c:pt>
                <c:pt idx="11432">
                  <c:v>12</c:v>
                </c:pt>
                <c:pt idx="11433">
                  <c:v>12</c:v>
                </c:pt>
                <c:pt idx="11434">
                  <c:v>12</c:v>
                </c:pt>
                <c:pt idx="11435">
                  <c:v>12</c:v>
                </c:pt>
                <c:pt idx="11436">
                  <c:v>12</c:v>
                </c:pt>
                <c:pt idx="11437">
                  <c:v>12</c:v>
                </c:pt>
                <c:pt idx="11438">
                  <c:v>12</c:v>
                </c:pt>
                <c:pt idx="11439">
                  <c:v>12</c:v>
                </c:pt>
                <c:pt idx="11440">
                  <c:v>12</c:v>
                </c:pt>
                <c:pt idx="11441">
                  <c:v>12</c:v>
                </c:pt>
                <c:pt idx="11442">
                  <c:v>12</c:v>
                </c:pt>
                <c:pt idx="11443">
                  <c:v>12</c:v>
                </c:pt>
                <c:pt idx="11444">
                  <c:v>12</c:v>
                </c:pt>
                <c:pt idx="11445">
                  <c:v>12</c:v>
                </c:pt>
                <c:pt idx="11446">
                  <c:v>12</c:v>
                </c:pt>
                <c:pt idx="11447">
                  <c:v>12</c:v>
                </c:pt>
                <c:pt idx="11448">
                  <c:v>12</c:v>
                </c:pt>
                <c:pt idx="11449">
                  <c:v>12</c:v>
                </c:pt>
                <c:pt idx="11450">
                  <c:v>12</c:v>
                </c:pt>
                <c:pt idx="11451">
                  <c:v>12</c:v>
                </c:pt>
                <c:pt idx="11452">
                  <c:v>12</c:v>
                </c:pt>
                <c:pt idx="11453">
                  <c:v>12</c:v>
                </c:pt>
                <c:pt idx="11454">
                  <c:v>12</c:v>
                </c:pt>
                <c:pt idx="11455">
                  <c:v>12</c:v>
                </c:pt>
                <c:pt idx="11456">
                  <c:v>12</c:v>
                </c:pt>
                <c:pt idx="11457">
                  <c:v>12</c:v>
                </c:pt>
                <c:pt idx="11458">
                  <c:v>12</c:v>
                </c:pt>
                <c:pt idx="11459">
                  <c:v>12</c:v>
                </c:pt>
                <c:pt idx="11460">
                  <c:v>12</c:v>
                </c:pt>
                <c:pt idx="11461">
                  <c:v>12</c:v>
                </c:pt>
                <c:pt idx="11462">
                  <c:v>12</c:v>
                </c:pt>
                <c:pt idx="11463">
                  <c:v>12</c:v>
                </c:pt>
                <c:pt idx="11464">
                  <c:v>12</c:v>
                </c:pt>
                <c:pt idx="11465">
                  <c:v>12</c:v>
                </c:pt>
                <c:pt idx="11466">
                  <c:v>12</c:v>
                </c:pt>
                <c:pt idx="11467">
                  <c:v>12</c:v>
                </c:pt>
                <c:pt idx="11468">
                  <c:v>12</c:v>
                </c:pt>
                <c:pt idx="11469">
                  <c:v>12</c:v>
                </c:pt>
                <c:pt idx="11470">
                  <c:v>12</c:v>
                </c:pt>
                <c:pt idx="11471">
                  <c:v>12</c:v>
                </c:pt>
                <c:pt idx="11472">
                  <c:v>12</c:v>
                </c:pt>
                <c:pt idx="11473">
                  <c:v>12</c:v>
                </c:pt>
                <c:pt idx="11474">
                  <c:v>12</c:v>
                </c:pt>
                <c:pt idx="11475">
                  <c:v>12</c:v>
                </c:pt>
                <c:pt idx="11476">
                  <c:v>12</c:v>
                </c:pt>
                <c:pt idx="11477">
                  <c:v>12</c:v>
                </c:pt>
                <c:pt idx="11478">
                  <c:v>12</c:v>
                </c:pt>
                <c:pt idx="11479">
                  <c:v>12</c:v>
                </c:pt>
                <c:pt idx="11480">
                  <c:v>12</c:v>
                </c:pt>
                <c:pt idx="11481">
                  <c:v>12</c:v>
                </c:pt>
                <c:pt idx="11482">
                  <c:v>12</c:v>
                </c:pt>
                <c:pt idx="11483">
                  <c:v>12</c:v>
                </c:pt>
                <c:pt idx="11484">
                  <c:v>12</c:v>
                </c:pt>
                <c:pt idx="11485">
                  <c:v>12</c:v>
                </c:pt>
                <c:pt idx="11486">
                  <c:v>12</c:v>
                </c:pt>
                <c:pt idx="11487">
                  <c:v>12</c:v>
                </c:pt>
                <c:pt idx="11488">
                  <c:v>12</c:v>
                </c:pt>
                <c:pt idx="11489">
                  <c:v>12</c:v>
                </c:pt>
                <c:pt idx="11490">
                  <c:v>12</c:v>
                </c:pt>
                <c:pt idx="11491">
                  <c:v>12</c:v>
                </c:pt>
                <c:pt idx="11492">
                  <c:v>12</c:v>
                </c:pt>
                <c:pt idx="11493">
                  <c:v>12</c:v>
                </c:pt>
                <c:pt idx="11494">
                  <c:v>12</c:v>
                </c:pt>
                <c:pt idx="11495">
                  <c:v>12</c:v>
                </c:pt>
                <c:pt idx="11496">
                  <c:v>12</c:v>
                </c:pt>
                <c:pt idx="11497">
                  <c:v>12</c:v>
                </c:pt>
                <c:pt idx="11498">
                  <c:v>12</c:v>
                </c:pt>
                <c:pt idx="11499">
                  <c:v>12</c:v>
                </c:pt>
                <c:pt idx="11500">
                  <c:v>12</c:v>
                </c:pt>
                <c:pt idx="11501">
                  <c:v>12</c:v>
                </c:pt>
                <c:pt idx="11502">
                  <c:v>12</c:v>
                </c:pt>
                <c:pt idx="11503">
                  <c:v>12</c:v>
                </c:pt>
                <c:pt idx="11504">
                  <c:v>12</c:v>
                </c:pt>
                <c:pt idx="11505">
                  <c:v>12</c:v>
                </c:pt>
                <c:pt idx="11506">
                  <c:v>12</c:v>
                </c:pt>
                <c:pt idx="11507">
                  <c:v>12</c:v>
                </c:pt>
                <c:pt idx="11508">
                  <c:v>12</c:v>
                </c:pt>
                <c:pt idx="11509">
                  <c:v>12</c:v>
                </c:pt>
                <c:pt idx="11510">
                  <c:v>12</c:v>
                </c:pt>
                <c:pt idx="11511">
                  <c:v>12</c:v>
                </c:pt>
                <c:pt idx="11512">
                  <c:v>12</c:v>
                </c:pt>
                <c:pt idx="11513">
                  <c:v>12</c:v>
                </c:pt>
                <c:pt idx="11514">
                  <c:v>12</c:v>
                </c:pt>
                <c:pt idx="11515">
                  <c:v>12</c:v>
                </c:pt>
                <c:pt idx="11516">
                  <c:v>12</c:v>
                </c:pt>
                <c:pt idx="11517">
                  <c:v>12</c:v>
                </c:pt>
                <c:pt idx="11518">
                  <c:v>12</c:v>
                </c:pt>
                <c:pt idx="11519">
                  <c:v>12</c:v>
                </c:pt>
                <c:pt idx="11520">
                  <c:v>12</c:v>
                </c:pt>
                <c:pt idx="11521">
                  <c:v>12</c:v>
                </c:pt>
                <c:pt idx="11522">
                  <c:v>12</c:v>
                </c:pt>
                <c:pt idx="11523">
                  <c:v>12</c:v>
                </c:pt>
                <c:pt idx="11524">
                  <c:v>12</c:v>
                </c:pt>
                <c:pt idx="11525">
                  <c:v>12</c:v>
                </c:pt>
                <c:pt idx="11526">
                  <c:v>12</c:v>
                </c:pt>
                <c:pt idx="11527">
                  <c:v>12</c:v>
                </c:pt>
                <c:pt idx="11528">
                  <c:v>12</c:v>
                </c:pt>
                <c:pt idx="11529">
                  <c:v>12</c:v>
                </c:pt>
                <c:pt idx="11530">
                  <c:v>12</c:v>
                </c:pt>
                <c:pt idx="11531">
                  <c:v>12</c:v>
                </c:pt>
                <c:pt idx="11532">
                  <c:v>12</c:v>
                </c:pt>
                <c:pt idx="11533">
                  <c:v>12</c:v>
                </c:pt>
                <c:pt idx="11534">
                  <c:v>12</c:v>
                </c:pt>
                <c:pt idx="11535">
                  <c:v>12</c:v>
                </c:pt>
                <c:pt idx="11536">
                  <c:v>12</c:v>
                </c:pt>
                <c:pt idx="11537">
                  <c:v>12</c:v>
                </c:pt>
                <c:pt idx="11538">
                  <c:v>12</c:v>
                </c:pt>
                <c:pt idx="11539">
                  <c:v>12</c:v>
                </c:pt>
                <c:pt idx="11540">
                  <c:v>12</c:v>
                </c:pt>
                <c:pt idx="11541">
                  <c:v>12</c:v>
                </c:pt>
                <c:pt idx="11542">
                  <c:v>12</c:v>
                </c:pt>
                <c:pt idx="11543">
                  <c:v>12</c:v>
                </c:pt>
                <c:pt idx="11544">
                  <c:v>12</c:v>
                </c:pt>
                <c:pt idx="11545">
                  <c:v>12</c:v>
                </c:pt>
                <c:pt idx="11546">
                  <c:v>12</c:v>
                </c:pt>
                <c:pt idx="11547">
                  <c:v>12</c:v>
                </c:pt>
                <c:pt idx="11548">
                  <c:v>12</c:v>
                </c:pt>
                <c:pt idx="11549">
                  <c:v>12</c:v>
                </c:pt>
                <c:pt idx="11550">
                  <c:v>12</c:v>
                </c:pt>
                <c:pt idx="11551">
                  <c:v>12</c:v>
                </c:pt>
                <c:pt idx="11552">
                  <c:v>12</c:v>
                </c:pt>
                <c:pt idx="11553">
                  <c:v>12</c:v>
                </c:pt>
                <c:pt idx="11554">
                  <c:v>12</c:v>
                </c:pt>
                <c:pt idx="11555">
                  <c:v>12</c:v>
                </c:pt>
                <c:pt idx="11556">
                  <c:v>12</c:v>
                </c:pt>
                <c:pt idx="11557">
                  <c:v>12</c:v>
                </c:pt>
                <c:pt idx="11558">
                  <c:v>12</c:v>
                </c:pt>
                <c:pt idx="11559">
                  <c:v>12</c:v>
                </c:pt>
                <c:pt idx="11560">
                  <c:v>12</c:v>
                </c:pt>
                <c:pt idx="11561">
                  <c:v>12</c:v>
                </c:pt>
                <c:pt idx="11562">
                  <c:v>12</c:v>
                </c:pt>
                <c:pt idx="11563">
                  <c:v>12</c:v>
                </c:pt>
                <c:pt idx="11564">
                  <c:v>12</c:v>
                </c:pt>
                <c:pt idx="11565">
                  <c:v>12</c:v>
                </c:pt>
                <c:pt idx="11566">
                  <c:v>12</c:v>
                </c:pt>
                <c:pt idx="11567">
                  <c:v>12</c:v>
                </c:pt>
                <c:pt idx="11568">
                  <c:v>12</c:v>
                </c:pt>
                <c:pt idx="11569">
                  <c:v>12</c:v>
                </c:pt>
                <c:pt idx="11570">
                  <c:v>12</c:v>
                </c:pt>
                <c:pt idx="11571">
                  <c:v>12</c:v>
                </c:pt>
                <c:pt idx="11572">
                  <c:v>12</c:v>
                </c:pt>
                <c:pt idx="11573">
                  <c:v>12</c:v>
                </c:pt>
                <c:pt idx="11574">
                  <c:v>12</c:v>
                </c:pt>
                <c:pt idx="11575">
                  <c:v>12</c:v>
                </c:pt>
                <c:pt idx="11576">
                  <c:v>12</c:v>
                </c:pt>
                <c:pt idx="11577">
                  <c:v>12</c:v>
                </c:pt>
                <c:pt idx="11578">
                  <c:v>12</c:v>
                </c:pt>
                <c:pt idx="11579">
                  <c:v>12</c:v>
                </c:pt>
                <c:pt idx="11580">
                  <c:v>12</c:v>
                </c:pt>
                <c:pt idx="11581">
                  <c:v>12</c:v>
                </c:pt>
                <c:pt idx="11582">
                  <c:v>12</c:v>
                </c:pt>
                <c:pt idx="11583">
                  <c:v>12</c:v>
                </c:pt>
                <c:pt idx="11584">
                  <c:v>12</c:v>
                </c:pt>
                <c:pt idx="11585">
                  <c:v>12</c:v>
                </c:pt>
                <c:pt idx="11586">
                  <c:v>12</c:v>
                </c:pt>
                <c:pt idx="11587">
                  <c:v>12</c:v>
                </c:pt>
                <c:pt idx="11588">
                  <c:v>12</c:v>
                </c:pt>
                <c:pt idx="11589">
                  <c:v>12</c:v>
                </c:pt>
                <c:pt idx="11590">
                  <c:v>12</c:v>
                </c:pt>
                <c:pt idx="11591">
                  <c:v>12</c:v>
                </c:pt>
                <c:pt idx="11592">
                  <c:v>12</c:v>
                </c:pt>
                <c:pt idx="11593">
                  <c:v>12</c:v>
                </c:pt>
                <c:pt idx="11594">
                  <c:v>12</c:v>
                </c:pt>
                <c:pt idx="11595">
                  <c:v>12</c:v>
                </c:pt>
                <c:pt idx="11596">
                  <c:v>12</c:v>
                </c:pt>
                <c:pt idx="11597">
                  <c:v>12</c:v>
                </c:pt>
                <c:pt idx="11598">
                  <c:v>12</c:v>
                </c:pt>
                <c:pt idx="11599">
                  <c:v>12</c:v>
                </c:pt>
                <c:pt idx="11600">
                  <c:v>12</c:v>
                </c:pt>
                <c:pt idx="11601">
                  <c:v>12</c:v>
                </c:pt>
                <c:pt idx="11602">
                  <c:v>12</c:v>
                </c:pt>
                <c:pt idx="11603">
                  <c:v>12</c:v>
                </c:pt>
                <c:pt idx="11604">
                  <c:v>12</c:v>
                </c:pt>
                <c:pt idx="11605">
                  <c:v>12</c:v>
                </c:pt>
                <c:pt idx="11606">
                  <c:v>12</c:v>
                </c:pt>
                <c:pt idx="11607">
                  <c:v>12</c:v>
                </c:pt>
                <c:pt idx="11608">
                  <c:v>12</c:v>
                </c:pt>
                <c:pt idx="11609">
                  <c:v>12</c:v>
                </c:pt>
                <c:pt idx="11610">
                  <c:v>12</c:v>
                </c:pt>
                <c:pt idx="11611">
                  <c:v>12</c:v>
                </c:pt>
                <c:pt idx="11612">
                  <c:v>12</c:v>
                </c:pt>
                <c:pt idx="11613">
                  <c:v>12</c:v>
                </c:pt>
                <c:pt idx="11614">
                  <c:v>12</c:v>
                </c:pt>
                <c:pt idx="11615">
                  <c:v>12</c:v>
                </c:pt>
                <c:pt idx="11616">
                  <c:v>12</c:v>
                </c:pt>
                <c:pt idx="11617">
                  <c:v>12</c:v>
                </c:pt>
                <c:pt idx="11618">
                  <c:v>12</c:v>
                </c:pt>
                <c:pt idx="11619">
                  <c:v>12</c:v>
                </c:pt>
                <c:pt idx="11620">
                  <c:v>12</c:v>
                </c:pt>
                <c:pt idx="11621">
                  <c:v>12</c:v>
                </c:pt>
                <c:pt idx="11622">
                  <c:v>12</c:v>
                </c:pt>
                <c:pt idx="11623">
                  <c:v>12</c:v>
                </c:pt>
                <c:pt idx="11624">
                  <c:v>12</c:v>
                </c:pt>
                <c:pt idx="11625">
                  <c:v>12</c:v>
                </c:pt>
                <c:pt idx="11626">
                  <c:v>12</c:v>
                </c:pt>
                <c:pt idx="11627">
                  <c:v>12</c:v>
                </c:pt>
                <c:pt idx="11628">
                  <c:v>12</c:v>
                </c:pt>
                <c:pt idx="11629">
                  <c:v>12</c:v>
                </c:pt>
                <c:pt idx="11630">
                  <c:v>12</c:v>
                </c:pt>
                <c:pt idx="11631">
                  <c:v>12</c:v>
                </c:pt>
                <c:pt idx="11632">
                  <c:v>12</c:v>
                </c:pt>
                <c:pt idx="11633">
                  <c:v>12</c:v>
                </c:pt>
                <c:pt idx="11634">
                  <c:v>12</c:v>
                </c:pt>
                <c:pt idx="11635">
                  <c:v>12</c:v>
                </c:pt>
                <c:pt idx="11636">
                  <c:v>12</c:v>
                </c:pt>
                <c:pt idx="11637">
                  <c:v>12</c:v>
                </c:pt>
                <c:pt idx="11638">
                  <c:v>12</c:v>
                </c:pt>
                <c:pt idx="11639">
                  <c:v>12</c:v>
                </c:pt>
                <c:pt idx="11640">
                  <c:v>12</c:v>
                </c:pt>
                <c:pt idx="11641">
                  <c:v>12</c:v>
                </c:pt>
                <c:pt idx="11642">
                  <c:v>12</c:v>
                </c:pt>
                <c:pt idx="11643">
                  <c:v>12</c:v>
                </c:pt>
                <c:pt idx="11644">
                  <c:v>12</c:v>
                </c:pt>
                <c:pt idx="11645">
                  <c:v>12</c:v>
                </c:pt>
                <c:pt idx="11646">
                  <c:v>12</c:v>
                </c:pt>
                <c:pt idx="11647">
                  <c:v>12</c:v>
                </c:pt>
                <c:pt idx="11648">
                  <c:v>12</c:v>
                </c:pt>
                <c:pt idx="11649">
                  <c:v>12</c:v>
                </c:pt>
                <c:pt idx="11650">
                  <c:v>12</c:v>
                </c:pt>
                <c:pt idx="11651">
                  <c:v>12</c:v>
                </c:pt>
                <c:pt idx="11652">
                  <c:v>12</c:v>
                </c:pt>
                <c:pt idx="11653">
                  <c:v>12</c:v>
                </c:pt>
                <c:pt idx="11654">
                  <c:v>12</c:v>
                </c:pt>
                <c:pt idx="11655">
                  <c:v>12</c:v>
                </c:pt>
                <c:pt idx="11656">
                  <c:v>12</c:v>
                </c:pt>
                <c:pt idx="11657">
                  <c:v>12</c:v>
                </c:pt>
                <c:pt idx="11658">
                  <c:v>12</c:v>
                </c:pt>
                <c:pt idx="11659">
                  <c:v>12</c:v>
                </c:pt>
                <c:pt idx="11660">
                  <c:v>12</c:v>
                </c:pt>
                <c:pt idx="11661">
                  <c:v>12</c:v>
                </c:pt>
                <c:pt idx="11662">
                  <c:v>12</c:v>
                </c:pt>
                <c:pt idx="11663">
                  <c:v>12</c:v>
                </c:pt>
                <c:pt idx="11664">
                  <c:v>12</c:v>
                </c:pt>
                <c:pt idx="11665">
                  <c:v>12</c:v>
                </c:pt>
                <c:pt idx="11666">
                  <c:v>12</c:v>
                </c:pt>
                <c:pt idx="11667">
                  <c:v>12</c:v>
                </c:pt>
                <c:pt idx="11668">
                  <c:v>12</c:v>
                </c:pt>
                <c:pt idx="11669">
                  <c:v>12</c:v>
                </c:pt>
                <c:pt idx="11670">
                  <c:v>12</c:v>
                </c:pt>
                <c:pt idx="11671">
                  <c:v>12</c:v>
                </c:pt>
                <c:pt idx="11672">
                  <c:v>12</c:v>
                </c:pt>
                <c:pt idx="11673">
                  <c:v>12</c:v>
                </c:pt>
                <c:pt idx="11674">
                  <c:v>12</c:v>
                </c:pt>
                <c:pt idx="11675">
                  <c:v>12</c:v>
                </c:pt>
                <c:pt idx="11676">
                  <c:v>12</c:v>
                </c:pt>
                <c:pt idx="11677">
                  <c:v>12</c:v>
                </c:pt>
                <c:pt idx="11678">
                  <c:v>12</c:v>
                </c:pt>
                <c:pt idx="11679">
                  <c:v>12</c:v>
                </c:pt>
                <c:pt idx="11680">
                  <c:v>12</c:v>
                </c:pt>
                <c:pt idx="11681">
                  <c:v>12</c:v>
                </c:pt>
                <c:pt idx="11682">
                  <c:v>12</c:v>
                </c:pt>
                <c:pt idx="11683">
                  <c:v>12</c:v>
                </c:pt>
                <c:pt idx="11684">
                  <c:v>12</c:v>
                </c:pt>
                <c:pt idx="11685">
                  <c:v>12</c:v>
                </c:pt>
                <c:pt idx="11686">
                  <c:v>12</c:v>
                </c:pt>
                <c:pt idx="11687">
                  <c:v>12</c:v>
                </c:pt>
                <c:pt idx="11688">
                  <c:v>12</c:v>
                </c:pt>
                <c:pt idx="11689">
                  <c:v>12</c:v>
                </c:pt>
                <c:pt idx="11690">
                  <c:v>12</c:v>
                </c:pt>
                <c:pt idx="11691">
                  <c:v>12</c:v>
                </c:pt>
                <c:pt idx="11692">
                  <c:v>12</c:v>
                </c:pt>
                <c:pt idx="11693">
                  <c:v>12</c:v>
                </c:pt>
                <c:pt idx="11694">
                  <c:v>12</c:v>
                </c:pt>
                <c:pt idx="11695">
                  <c:v>12</c:v>
                </c:pt>
                <c:pt idx="11696">
                  <c:v>12</c:v>
                </c:pt>
                <c:pt idx="11697">
                  <c:v>12</c:v>
                </c:pt>
                <c:pt idx="11698">
                  <c:v>12</c:v>
                </c:pt>
                <c:pt idx="11699">
                  <c:v>12</c:v>
                </c:pt>
                <c:pt idx="11700">
                  <c:v>12</c:v>
                </c:pt>
                <c:pt idx="11701">
                  <c:v>12</c:v>
                </c:pt>
                <c:pt idx="11702">
                  <c:v>12</c:v>
                </c:pt>
                <c:pt idx="11703">
                  <c:v>12</c:v>
                </c:pt>
                <c:pt idx="11704">
                  <c:v>12</c:v>
                </c:pt>
                <c:pt idx="11705">
                  <c:v>12</c:v>
                </c:pt>
                <c:pt idx="11706">
                  <c:v>12</c:v>
                </c:pt>
                <c:pt idx="11707">
                  <c:v>12</c:v>
                </c:pt>
                <c:pt idx="11708">
                  <c:v>12</c:v>
                </c:pt>
                <c:pt idx="11709">
                  <c:v>12</c:v>
                </c:pt>
                <c:pt idx="11710">
                  <c:v>12</c:v>
                </c:pt>
                <c:pt idx="11711">
                  <c:v>12</c:v>
                </c:pt>
                <c:pt idx="11712">
                  <c:v>12</c:v>
                </c:pt>
                <c:pt idx="11713">
                  <c:v>12</c:v>
                </c:pt>
                <c:pt idx="11714">
                  <c:v>12</c:v>
                </c:pt>
                <c:pt idx="11715">
                  <c:v>12</c:v>
                </c:pt>
                <c:pt idx="11716">
                  <c:v>12</c:v>
                </c:pt>
                <c:pt idx="11717">
                  <c:v>12</c:v>
                </c:pt>
                <c:pt idx="11718">
                  <c:v>12</c:v>
                </c:pt>
                <c:pt idx="11719">
                  <c:v>12</c:v>
                </c:pt>
                <c:pt idx="11720">
                  <c:v>12</c:v>
                </c:pt>
                <c:pt idx="11721">
                  <c:v>12</c:v>
                </c:pt>
                <c:pt idx="11722">
                  <c:v>12</c:v>
                </c:pt>
                <c:pt idx="11723">
                  <c:v>12</c:v>
                </c:pt>
                <c:pt idx="11724">
                  <c:v>12</c:v>
                </c:pt>
                <c:pt idx="11725">
                  <c:v>12</c:v>
                </c:pt>
                <c:pt idx="11726">
                  <c:v>12</c:v>
                </c:pt>
                <c:pt idx="11727">
                  <c:v>12</c:v>
                </c:pt>
                <c:pt idx="11728">
                  <c:v>12</c:v>
                </c:pt>
                <c:pt idx="11729">
                  <c:v>12</c:v>
                </c:pt>
                <c:pt idx="11730">
                  <c:v>12</c:v>
                </c:pt>
                <c:pt idx="11731">
                  <c:v>12</c:v>
                </c:pt>
                <c:pt idx="11732">
                  <c:v>12</c:v>
                </c:pt>
                <c:pt idx="11733">
                  <c:v>12</c:v>
                </c:pt>
                <c:pt idx="11734">
                  <c:v>12</c:v>
                </c:pt>
                <c:pt idx="11735">
                  <c:v>12</c:v>
                </c:pt>
                <c:pt idx="11736">
                  <c:v>12</c:v>
                </c:pt>
                <c:pt idx="11737">
                  <c:v>12</c:v>
                </c:pt>
                <c:pt idx="11738">
                  <c:v>12</c:v>
                </c:pt>
                <c:pt idx="11739">
                  <c:v>12</c:v>
                </c:pt>
                <c:pt idx="11740">
                  <c:v>12</c:v>
                </c:pt>
                <c:pt idx="11741">
                  <c:v>12</c:v>
                </c:pt>
                <c:pt idx="11742">
                  <c:v>12</c:v>
                </c:pt>
                <c:pt idx="11743">
                  <c:v>12</c:v>
                </c:pt>
                <c:pt idx="11744">
                  <c:v>12</c:v>
                </c:pt>
                <c:pt idx="11745">
                  <c:v>12</c:v>
                </c:pt>
                <c:pt idx="11746">
                  <c:v>12</c:v>
                </c:pt>
                <c:pt idx="11747">
                  <c:v>12</c:v>
                </c:pt>
                <c:pt idx="11748">
                  <c:v>12</c:v>
                </c:pt>
                <c:pt idx="11749">
                  <c:v>12</c:v>
                </c:pt>
                <c:pt idx="11750">
                  <c:v>12</c:v>
                </c:pt>
                <c:pt idx="11751">
                  <c:v>12</c:v>
                </c:pt>
                <c:pt idx="11752">
                  <c:v>12</c:v>
                </c:pt>
                <c:pt idx="11753">
                  <c:v>12</c:v>
                </c:pt>
                <c:pt idx="11754">
                  <c:v>12</c:v>
                </c:pt>
                <c:pt idx="11755">
                  <c:v>12</c:v>
                </c:pt>
                <c:pt idx="11756">
                  <c:v>12</c:v>
                </c:pt>
                <c:pt idx="11757">
                  <c:v>12</c:v>
                </c:pt>
                <c:pt idx="11758">
                  <c:v>12</c:v>
                </c:pt>
                <c:pt idx="11759">
                  <c:v>12</c:v>
                </c:pt>
                <c:pt idx="11760">
                  <c:v>12</c:v>
                </c:pt>
                <c:pt idx="11761">
                  <c:v>12</c:v>
                </c:pt>
                <c:pt idx="11762">
                  <c:v>12</c:v>
                </c:pt>
                <c:pt idx="11763">
                  <c:v>12</c:v>
                </c:pt>
                <c:pt idx="11764">
                  <c:v>12</c:v>
                </c:pt>
                <c:pt idx="11765">
                  <c:v>12</c:v>
                </c:pt>
                <c:pt idx="11766">
                  <c:v>12</c:v>
                </c:pt>
                <c:pt idx="11767">
                  <c:v>12</c:v>
                </c:pt>
                <c:pt idx="11768">
                  <c:v>12</c:v>
                </c:pt>
                <c:pt idx="11769">
                  <c:v>12</c:v>
                </c:pt>
                <c:pt idx="11770">
                  <c:v>12</c:v>
                </c:pt>
                <c:pt idx="11771">
                  <c:v>12</c:v>
                </c:pt>
                <c:pt idx="11772">
                  <c:v>12</c:v>
                </c:pt>
                <c:pt idx="11773">
                  <c:v>12</c:v>
                </c:pt>
                <c:pt idx="11774">
                  <c:v>12</c:v>
                </c:pt>
                <c:pt idx="11775">
                  <c:v>12</c:v>
                </c:pt>
                <c:pt idx="11776">
                  <c:v>12</c:v>
                </c:pt>
                <c:pt idx="11777">
                  <c:v>12</c:v>
                </c:pt>
                <c:pt idx="11778">
                  <c:v>12</c:v>
                </c:pt>
                <c:pt idx="11779">
                  <c:v>12</c:v>
                </c:pt>
                <c:pt idx="11780">
                  <c:v>12</c:v>
                </c:pt>
                <c:pt idx="11781">
                  <c:v>12</c:v>
                </c:pt>
                <c:pt idx="11782">
                  <c:v>12</c:v>
                </c:pt>
                <c:pt idx="11783">
                  <c:v>12</c:v>
                </c:pt>
                <c:pt idx="11784">
                  <c:v>12</c:v>
                </c:pt>
                <c:pt idx="11785">
                  <c:v>12</c:v>
                </c:pt>
                <c:pt idx="11786">
                  <c:v>12</c:v>
                </c:pt>
                <c:pt idx="11787">
                  <c:v>12</c:v>
                </c:pt>
                <c:pt idx="11788">
                  <c:v>12</c:v>
                </c:pt>
                <c:pt idx="11789">
                  <c:v>12</c:v>
                </c:pt>
                <c:pt idx="11790">
                  <c:v>12</c:v>
                </c:pt>
                <c:pt idx="11791">
                  <c:v>12</c:v>
                </c:pt>
                <c:pt idx="11792">
                  <c:v>12</c:v>
                </c:pt>
                <c:pt idx="11793">
                  <c:v>12</c:v>
                </c:pt>
                <c:pt idx="11794">
                  <c:v>12</c:v>
                </c:pt>
                <c:pt idx="11795">
                  <c:v>12</c:v>
                </c:pt>
                <c:pt idx="11796">
                  <c:v>12</c:v>
                </c:pt>
                <c:pt idx="11797">
                  <c:v>12</c:v>
                </c:pt>
                <c:pt idx="11798">
                  <c:v>12</c:v>
                </c:pt>
                <c:pt idx="11799">
                  <c:v>12</c:v>
                </c:pt>
                <c:pt idx="11800">
                  <c:v>12</c:v>
                </c:pt>
                <c:pt idx="11801">
                  <c:v>12</c:v>
                </c:pt>
                <c:pt idx="11802">
                  <c:v>12</c:v>
                </c:pt>
                <c:pt idx="11803">
                  <c:v>12</c:v>
                </c:pt>
                <c:pt idx="11804">
                  <c:v>12</c:v>
                </c:pt>
                <c:pt idx="11805">
                  <c:v>12</c:v>
                </c:pt>
                <c:pt idx="11806">
                  <c:v>12</c:v>
                </c:pt>
                <c:pt idx="11807">
                  <c:v>12</c:v>
                </c:pt>
                <c:pt idx="11808">
                  <c:v>12</c:v>
                </c:pt>
                <c:pt idx="11809">
                  <c:v>12</c:v>
                </c:pt>
                <c:pt idx="11810">
                  <c:v>12</c:v>
                </c:pt>
                <c:pt idx="11811">
                  <c:v>12</c:v>
                </c:pt>
                <c:pt idx="11812">
                  <c:v>12</c:v>
                </c:pt>
                <c:pt idx="11813">
                  <c:v>12</c:v>
                </c:pt>
                <c:pt idx="11814">
                  <c:v>12</c:v>
                </c:pt>
                <c:pt idx="11815">
                  <c:v>12</c:v>
                </c:pt>
                <c:pt idx="11816">
                  <c:v>12</c:v>
                </c:pt>
                <c:pt idx="11817">
                  <c:v>12</c:v>
                </c:pt>
                <c:pt idx="11818">
                  <c:v>12</c:v>
                </c:pt>
                <c:pt idx="11819">
                  <c:v>12</c:v>
                </c:pt>
                <c:pt idx="11820">
                  <c:v>12</c:v>
                </c:pt>
                <c:pt idx="11821">
                  <c:v>12</c:v>
                </c:pt>
                <c:pt idx="11822">
                  <c:v>12</c:v>
                </c:pt>
                <c:pt idx="11823">
                  <c:v>12</c:v>
                </c:pt>
                <c:pt idx="11824">
                  <c:v>12</c:v>
                </c:pt>
                <c:pt idx="11825">
                  <c:v>12</c:v>
                </c:pt>
                <c:pt idx="11826">
                  <c:v>12</c:v>
                </c:pt>
                <c:pt idx="11827">
                  <c:v>12</c:v>
                </c:pt>
                <c:pt idx="11828">
                  <c:v>12</c:v>
                </c:pt>
                <c:pt idx="11829">
                  <c:v>12</c:v>
                </c:pt>
                <c:pt idx="11830">
                  <c:v>12</c:v>
                </c:pt>
                <c:pt idx="11831">
                  <c:v>12</c:v>
                </c:pt>
                <c:pt idx="11832">
                  <c:v>12</c:v>
                </c:pt>
                <c:pt idx="11833">
                  <c:v>12</c:v>
                </c:pt>
                <c:pt idx="11834">
                  <c:v>12</c:v>
                </c:pt>
                <c:pt idx="11835">
                  <c:v>12</c:v>
                </c:pt>
                <c:pt idx="11836">
                  <c:v>12</c:v>
                </c:pt>
                <c:pt idx="11837">
                  <c:v>12</c:v>
                </c:pt>
                <c:pt idx="11838">
                  <c:v>12</c:v>
                </c:pt>
                <c:pt idx="11839">
                  <c:v>12</c:v>
                </c:pt>
                <c:pt idx="11840">
                  <c:v>12</c:v>
                </c:pt>
                <c:pt idx="11841">
                  <c:v>12</c:v>
                </c:pt>
                <c:pt idx="11842">
                  <c:v>12</c:v>
                </c:pt>
                <c:pt idx="11843">
                  <c:v>12</c:v>
                </c:pt>
                <c:pt idx="11844">
                  <c:v>12</c:v>
                </c:pt>
                <c:pt idx="11845">
                  <c:v>12</c:v>
                </c:pt>
                <c:pt idx="11846">
                  <c:v>12</c:v>
                </c:pt>
                <c:pt idx="11847">
                  <c:v>12</c:v>
                </c:pt>
                <c:pt idx="11848">
                  <c:v>12</c:v>
                </c:pt>
                <c:pt idx="11849">
                  <c:v>12</c:v>
                </c:pt>
                <c:pt idx="11850">
                  <c:v>12</c:v>
                </c:pt>
                <c:pt idx="11851">
                  <c:v>12</c:v>
                </c:pt>
                <c:pt idx="11852">
                  <c:v>12</c:v>
                </c:pt>
                <c:pt idx="11853">
                  <c:v>12</c:v>
                </c:pt>
                <c:pt idx="11854">
                  <c:v>12</c:v>
                </c:pt>
                <c:pt idx="11855">
                  <c:v>12</c:v>
                </c:pt>
                <c:pt idx="11856">
                  <c:v>12</c:v>
                </c:pt>
                <c:pt idx="11857">
                  <c:v>12</c:v>
                </c:pt>
                <c:pt idx="11858">
                  <c:v>12</c:v>
                </c:pt>
                <c:pt idx="11859">
                  <c:v>12</c:v>
                </c:pt>
                <c:pt idx="11860">
                  <c:v>12</c:v>
                </c:pt>
                <c:pt idx="11861">
                  <c:v>12</c:v>
                </c:pt>
                <c:pt idx="11862">
                  <c:v>12</c:v>
                </c:pt>
                <c:pt idx="11863">
                  <c:v>12</c:v>
                </c:pt>
                <c:pt idx="11864">
                  <c:v>12</c:v>
                </c:pt>
                <c:pt idx="11865">
                  <c:v>12</c:v>
                </c:pt>
                <c:pt idx="11866">
                  <c:v>12</c:v>
                </c:pt>
                <c:pt idx="11867">
                  <c:v>12</c:v>
                </c:pt>
                <c:pt idx="11868">
                  <c:v>12</c:v>
                </c:pt>
                <c:pt idx="11869">
                  <c:v>12</c:v>
                </c:pt>
                <c:pt idx="11870">
                  <c:v>12</c:v>
                </c:pt>
                <c:pt idx="11871">
                  <c:v>12</c:v>
                </c:pt>
                <c:pt idx="11872">
                  <c:v>12</c:v>
                </c:pt>
                <c:pt idx="11873">
                  <c:v>12</c:v>
                </c:pt>
                <c:pt idx="11874">
                  <c:v>12</c:v>
                </c:pt>
                <c:pt idx="11875">
                  <c:v>12</c:v>
                </c:pt>
                <c:pt idx="11876">
                  <c:v>12</c:v>
                </c:pt>
                <c:pt idx="11877">
                  <c:v>12</c:v>
                </c:pt>
                <c:pt idx="11878">
                  <c:v>12</c:v>
                </c:pt>
                <c:pt idx="11879">
                  <c:v>12</c:v>
                </c:pt>
                <c:pt idx="11880">
                  <c:v>12</c:v>
                </c:pt>
                <c:pt idx="11881">
                  <c:v>12</c:v>
                </c:pt>
                <c:pt idx="11882">
                  <c:v>12</c:v>
                </c:pt>
                <c:pt idx="11883">
                  <c:v>12</c:v>
                </c:pt>
                <c:pt idx="11884">
                  <c:v>12</c:v>
                </c:pt>
                <c:pt idx="11885">
                  <c:v>12</c:v>
                </c:pt>
                <c:pt idx="11886">
                  <c:v>12</c:v>
                </c:pt>
                <c:pt idx="11887">
                  <c:v>12</c:v>
                </c:pt>
                <c:pt idx="11888">
                  <c:v>12</c:v>
                </c:pt>
                <c:pt idx="11889">
                  <c:v>12</c:v>
                </c:pt>
                <c:pt idx="11890">
                  <c:v>12</c:v>
                </c:pt>
                <c:pt idx="11891">
                  <c:v>12</c:v>
                </c:pt>
                <c:pt idx="11892">
                  <c:v>12</c:v>
                </c:pt>
                <c:pt idx="11893">
                  <c:v>12</c:v>
                </c:pt>
                <c:pt idx="11894">
                  <c:v>12</c:v>
                </c:pt>
                <c:pt idx="11895">
                  <c:v>12</c:v>
                </c:pt>
                <c:pt idx="11896">
                  <c:v>12</c:v>
                </c:pt>
                <c:pt idx="11897">
                  <c:v>12</c:v>
                </c:pt>
                <c:pt idx="11898">
                  <c:v>12</c:v>
                </c:pt>
                <c:pt idx="11899">
                  <c:v>12</c:v>
                </c:pt>
                <c:pt idx="11900">
                  <c:v>12</c:v>
                </c:pt>
                <c:pt idx="11901">
                  <c:v>12</c:v>
                </c:pt>
                <c:pt idx="11902">
                  <c:v>12</c:v>
                </c:pt>
                <c:pt idx="11903">
                  <c:v>12</c:v>
                </c:pt>
                <c:pt idx="11904">
                  <c:v>12</c:v>
                </c:pt>
                <c:pt idx="11905">
                  <c:v>12</c:v>
                </c:pt>
                <c:pt idx="11906">
                  <c:v>12</c:v>
                </c:pt>
                <c:pt idx="11907">
                  <c:v>12</c:v>
                </c:pt>
                <c:pt idx="11908">
                  <c:v>12</c:v>
                </c:pt>
                <c:pt idx="11909">
                  <c:v>12</c:v>
                </c:pt>
                <c:pt idx="11910">
                  <c:v>12</c:v>
                </c:pt>
                <c:pt idx="11911">
                  <c:v>12</c:v>
                </c:pt>
                <c:pt idx="11912">
                  <c:v>12</c:v>
                </c:pt>
                <c:pt idx="11913">
                  <c:v>12</c:v>
                </c:pt>
                <c:pt idx="11914">
                  <c:v>12</c:v>
                </c:pt>
                <c:pt idx="11915">
                  <c:v>12</c:v>
                </c:pt>
                <c:pt idx="11916">
                  <c:v>12</c:v>
                </c:pt>
                <c:pt idx="11917">
                  <c:v>12</c:v>
                </c:pt>
                <c:pt idx="11918">
                  <c:v>12</c:v>
                </c:pt>
                <c:pt idx="11919">
                  <c:v>12</c:v>
                </c:pt>
                <c:pt idx="11920">
                  <c:v>12</c:v>
                </c:pt>
                <c:pt idx="11921">
                  <c:v>12</c:v>
                </c:pt>
                <c:pt idx="11922">
                  <c:v>12</c:v>
                </c:pt>
                <c:pt idx="11923">
                  <c:v>12</c:v>
                </c:pt>
                <c:pt idx="11924">
                  <c:v>12</c:v>
                </c:pt>
                <c:pt idx="11925">
                  <c:v>12</c:v>
                </c:pt>
                <c:pt idx="11926">
                  <c:v>12</c:v>
                </c:pt>
                <c:pt idx="11927">
                  <c:v>12</c:v>
                </c:pt>
                <c:pt idx="11928">
                  <c:v>12</c:v>
                </c:pt>
                <c:pt idx="11929">
                  <c:v>12</c:v>
                </c:pt>
                <c:pt idx="11930">
                  <c:v>12</c:v>
                </c:pt>
                <c:pt idx="11931">
                  <c:v>12</c:v>
                </c:pt>
                <c:pt idx="11932">
                  <c:v>12</c:v>
                </c:pt>
                <c:pt idx="11933">
                  <c:v>12</c:v>
                </c:pt>
                <c:pt idx="11934">
                  <c:v>12</c:v>
                </c:pt>
                <c:pt idx="11935">
                  <c:v>12</c:v>
                </c:pt>
                <c:pt idx="11936">
                  <c:v>12</c:v>
                </c:pt>
                <c:pt idx="11937">
                  <c:v>12</c:v>
                </c:pt>
                <c:pt idx="11938">
                  <c:v>12</c:v>
                </c:pt>
                <c:pt idx="11939">
                  <c:v>12</c:v>
                </c:pt>
                <c:pt idx="11940">
                  <c:v>12</c:v>
                </c:pt>
                <c:pt idx="11941">
                  <c:v>12</c:v>
                </c:pt>
                <c:pt idx="11942">
                  <c:v>12</c:v>
                </c:pt>
                <c:pt idx="11943">
                  <c:v>12</c:v>
                </c:pt>
                <c:pt idx="11944">
                  <c:v>12</c:v>
                </c:pt>
                <c:pt idx="11945">
                  <c:v>12</c:v>
                </c:pt>
                <c:pt idx="11946">
                  <c:v>12</c:v>
                </c:pt>
                <c:pt idx="11947">
                  <c:v>12</c:v>
                </c:pt>
                <c:pt idx="11948">
                  <c:v>12</c:v>
                </c:pt>
                <c:pt idx="11949">
                  <c:v>12</c:v>
                </c:pt>
                <c:pt idx="11950">
                  <c:v>12</c:v>
                </c:pt>
                <c:pt idx="11951">
                  <c:v>12</c:v>
                </c:pt>
                <c:pt idx="11952">
                  <c:v>12</c:v>
                </c:pt>
                <c:pt idx="11953">
                  <c:v>12</c:v>
                </c:pt>
                <c:pt idx="11954">
                  <c:v>12</c:v>
                </c:pt>
                <c:pt idx="11955">
                  <c:v>12</c:v>
                </c:pt>
                <c:pt idx="11956">
                  <c:v>12</c:v>
                </c:pt>
                <c:pt idx="11957">
                  <c:v>12</c:v>
                </c:pt>
                <c:pt idx="11958">
                  <c:v>12</c:v>
                </c:pt>
                <c:pt idx="11959">
                  <c:v>12</c:v>
                </c:pt>
                <c:pt idx="11960">
                  <c:v>12</c:v>
                </c:pt>
                <c:pt idx="11961">
                  <c:v>12</c:v>
                </c:pt>
                <c:pt idx="11962">
                  <c:v>12</c:v>
                </c:pt>
                <c:pt idx="11963">
                  <c:v>12</c:v>
                </c:pt>
                <c:pt idx="11964">
                  <c:v>12</c:v>
                </c:pt>
                <c:pt idx="11965">
                  <c:v>12</c:v>
                </c:pt>
                <c:pt idx="11966">
                  <c:v>12</c:v>
                </c:pt>
                <c:pt idx="11967">
                  <c:v>12</c:v>
                </c:pt>
                <c:pt idx="11968">
                  <c:v>12</c:v>
                </c:pt>
                <c:pt idx="11969">
                  <c:v>12</c:v>
                </c:pt>
                <c:pt idx="11970">
                  <c:v>12</c:v>
                </c:pt>
                <c:pt idx="11971">
                  <c:v>12</c:v>
                </c:pt>
                <c:pt idx="11972">
                  <c:v>12</c:v>
                </c:pt>
                <c:pt idx="11973">
                  <c:v>12</c:v>
                </c:pt>
                <c:pt idx="11974">
                  <c:v>12</c:v>
                </c:pt>
                <c:pt idx="11975">
                  <c:v>12</c:v>
                </c:pt>
                <c:pt idx="11976">
                  <c:v>12</c:v>
                </c:pt>
                <c:pt idx="11977">
                  <c:v>12</c:v>
                </c:pt>
                <c:pt idx="11978">
                  <c:v>12</c:v>
                </c:pt>
                <c:pt idx="11979">
                  <c:v>12</c:v>
                </c:pt>
                <c:pt idx="11980">
                  <c:v>12</c:v>
                </c:pt>
                <c:pt idx="11981">
                  <c:v>12</c:v>
                </c:pt>
                <c:pt idx="11982">
                  <c:v>12</c:v>
                </c:pt>
                <c:pt idx="11983">
                  <c:v>12</c:v>
                </c:pt>
                <c:pt idx="11984">
                  <c:v>12</c:v>
                </c:pt>
                <c:pt idx="11985">
                  <c:v>12</c:v>
                </c:pt>
                <c:pt idx="11986">
                  <c:v>12</c:v>
                </c:pt>
                <c:pt idx="11987">
                  <c:v>12</c:v>
                </c:pt>
                <c:pt idx="11988">
                  <c:v>12</c:v>
                </c:pt>
                <c:pt idx="11989">
                  <c:v>12</c:v>
                </c:pt>
                <c:pt idx="11990">
                  <c:v>12</c:v>
                </c:pt>
                <c:pt idx="11991">
                  <c:v>12</c:v>
                </c:pt>
                <c:pt idx="11992">
                  <c:v>12</c:v>
                </c:pt>
                <c:pt idx="11993">
                  <c:v>12</c:v>
                </c:pt>
                <c:pt idx="11994">
                  <c:v>12</c:v>
                </c:pt>
                <c:pt idx="11995">
                  <c:v>12</c:v>
                </c:pt>
                <c:pt idx="11996">
                  <c:v>12</c:v>
                </c:pt>
                <c:pt idx="11997">
                  <c:v>12</c:v>
                </c:pt>
                <c:pt idx="11998">
                  <c:v>12</c:v>
                </c:pt>
                <c:pt idx="11999">
                  <c:v>12</c:v>
                </c:pt>
                <c:pt idx="12000">
                  <c:v>12</c:v>
                </c:pt>
                <c:pt idx="12001">
                  <c:v>12</c:v>
                </c:pt>
                <c:pt idx="12002">
                  <c:v>12</c:v>
                </c:pt>
                <c:pt idx="12003">
                  <c:v>12</c:v>
                </c:pt>
                <c:pt idx="12004">
                  <c:v>12</c:v>
                </c:pt>
                <c:pt idx="12005">
                  <c:v>12</c:v>
                </c:pt>
                <c:pt idx="12006">
                  <c:v>12</c:v>
                </c:pt>
                <c:pt idx="12007">
                  <c:v>12</c:v>
                </c:pt>
                <c:pt idx="12008">
                  <c:v>12</c:v>
                </c:pt>
                <c:pt idx="12009">
                  <c:v>12</c:v>
                </c:pt>
                <c:pt idx="12010">
                  <c:v>12</c:v>
                </c:pt>
                <c:pt idx="12011">
                  <c:v>12</c:v>
                </c:pt>
                <c:pt idx="12012">
                  <c:v>12</c:v>
                </c:pt>
                <c:pt idx="12013">
                  <c:v>12</c:v>
                </c:pt>
                <c:pt idx="12014">
                  <c:v>12</c:v>
                </c:pt>
                <c:pt idx="12015">
                  <c:v>12</c:v>
                </c:pt>
                <c:pt idx="12016">
                  <c:v>12</c:v>
                </c:pt>
                <c:pt idx="12017">
                  <c:v>12</c:v>
                </c:pt>
                <c:pt idx="12018">
                  <c:v>12</c:v>
                </c:pt>
                <c:pt idx="12019">
                  <c:v>12</c:v>
                </c:pt>
                <c:pt idx="12020">
                  <c:v>12</c:v>
                </c:pt>
                <c:pt idx="12021">
                  <c:v>12</c:v>
                </c:pt>
                <c:pt idx="12022">
                  <c:v>12</c:v>
                </c:pt>
                <c:pt idx="12023">
                  <c:v>12</c:v>
                </c:pt>
                <c:pt idx="12024">
                  <c:v>12</c:v>
                </c:pt>
                <c:pt idx="12025">
                  <c:v>12</c:v>
                </c:pt>
                <c:pt idx="12026">
                  <c:v>12</c:v>
                </c:pt>
                <c:pt idx="12027">
                  <c:v>12</c:v>
                </c:pt>
                <c:pt idx="12028">
                  <c:v>12</c:v>
                </c:pt>
                <c:pt idx="12029">
                  <c:v>12</c:v>
                </c:pt>
                <c:pt idx="12030">
                  <c:v>12</c:v>
                </c:pt>
                <c:pt idx="12031">
                  <c:v>12</c:v>
                </c:pt>
                <c:pt idx="12032">
                  <c:v>12</c:v>
                </c:pt>
                <c:pt idx="12033">
                  <c:v>12</c:v>
                </c:pt>
                <c:pt idx="12034">
                  <c:v>12</c:v>
                </c:pt>
                <c:pt idx="12035">
                  <c:v>12</c:v>
                </c:pt>
                <c:pt idx="12036">
                  <c:v>12</c:v>
                </c:pt>
                <c:pt idx="12037">
                  <c:v>12</c:v>
                </c:pt>
                <c:pt idx="12038">
                  <c:v>12</c:v>
                </c:pt>
                <c:pt idx="12039">
                  <c:v>12</c:v>
                </c:pt>
                <c:pt idx="12040">
                  <c:v>12</c:v>
                </c:pt>
                <c:pt idx="12041">
                  <c:v>12</c:v>
                </c:pt>
                <c:pt idx="12042">
                  <c:v>12</c:v>
                </c:pt>
                <c:pt idx="12043">
                  <c:v>12</c:v>
                </c:pt>
                <c:pt idx="12044">
                  <c:v>12</c:v>
                </c:pt>
                <c:pt idx="12045">
                  <c:v>12</c:v>
                </c:pt>
                <c:pt idx="12046">
                  <c:v>12</c:v>
                </c:pt>
                <c:pt idx="12047">
                  <c:v>12</c:v>
                </c:pt>
                <c:pt idx="12048">
                  <c:v>12</c:v>
                </c:pt>
                <c:pt idx="12049">
                  <c:v>12</c:v>
                </c:pt>
                <c:pt idx="12050">
                  <c:v>12</c:v>
                </c:pt>
                <c:pt idx="12051">
                  <c:v>12</c:v>
                </c:pt>
                <c:pt idx="12052">
                  <c:v>12</c:v>
                </c:pt>
                <c:pt idx="12053">
                  <c:v>12</c:v>
                </c:pt>
                <c:pt idx="12054">
                  <c:v>12</c:v>
                </c:pt>
                <c:pt idx="12055">
                  <c:v>12</c:v>
                </c:pt>
                <c:pt idx="12056">
                  <c:v>12</c:v>
                </c:pt>
                <c:pt idx="12057">
                  <c:v>12</c:v>
                </c:pt>
                <c:pt idx="12058">
                  <c:v>12</c:v>
                </c:pt>
                <c:pt idx="12059">
                  <c:v>12</c:v>
                </c:pt>
                <c:pt idx="12060">
                  <c:v>12</c:v>
                </c:pt>
                <c:pt idx="12061">
                  <c:v>12</c:v>
                </c:pt>
                <c:pt idx="12062">
                  <c:v>12</c:v>
                </c:pt>
                <c:pt idx="12063">
                  <c:v>12</c:v>
                </c:pt>
                <c:pt idx="12064">
                  <c:v>12</c:v>
                </c:pt>
                <c:pt idx="12065">
                  <c:v>12</c:v>
                </c:pt>
                <c:pt idx="12066">
                  <c:v>12</c:v>
                </c:pt>
                <c:pt idx="12067">
                  <c:v>12</c:v>
                </c:pt>
                <c:pt idx="12068">
                  <c:v>12</c:v>
                </c:pt>
                <c:pt idx="12069">
                  <c:v>12</c:v>
                </c:pt>
                <c:pt idx="12070">
                  <c:v>12</c:v>
                </c:pt>
                <c:pt idx="12071">
                  <c:v>12</c:v>
                </c:pt>
                <c:pt idx="12072">
                  <c:v>12</c:v>
                </c:pt>
                <c:pt idx="12073">
                  <c:v>12</c:v>
                </c:pt>
                <c:pt idx="12074">
                  <c:v>12</c:v>
                </c:pt>
                <c:pt idx="12075">
                  <c:v>12</c:v>
                </c:pt>
                <c:pt idx="12076">
                  <c:v>12</c:v>
                </c:pt>
                <c:pt idx="12077">
                  <c:v>12</c:v>
                </c:pt>
                <c:pt idx="12078">
                  <c:v>12</c:v>
                </c:pt>
                <c:pt idx="12079">
                  <c:v>12</c:v>
                </c:pt>
                <c:pt idx="12080">
                  <c:v>12</c:v>
                </c:pt>
                <c:pt idx="12081">
                  <c:v>12</c:v>
                </c:pt>
                <c:pt idx="12082">
                  <c:v>12</c:v>
                </c:pt>
                <c:pt idx="12083">
                  <c:v>12</c:v>
                </c:pt>
                <c:pt idx="12084">
                  <c:v>12</c:v>
                </c:pt>
                <c:pt idx="12085">
                  <c:v>12</c:v>
                </c:pt>
                <c:pt idx="12086">
                  <c:v>12</c:v>
                </c:pt>
                <c:pt idx="12087">
                  <c:v>12</c:v>
                </c:pt>
                <c:pt idx="12088">
                  <c:v>12</c:v>
                </c:pt>
                <c:pt idx="12089">
                  <c:v>12</c:v>
                </c:pt>
                <c:pt idx="12090">
                  <c:v>12</c:v>
                </c:pt>
                <c:pt idx="12091">
                  <c:v>12</c:v>
                </c:pt>
                <c:pt idx="12092">
                  <c:v>12</c:v>
                </c:pt>
                <c:pt idx="12093">
                  <c:v>12</c:v>
                </c:pt>
                <c:pt idx="12094">
                  <c:v>12</c:v>
                </c:pt>
                <c:pt idx="12095">
                  <c:v>12</c:v>
                </c:pt>
                <c:pt idx="12096">
                  <c:v>12</c:v>
                </c:pt>
                <c:pt idx="12097">
                  <c:v>12</c:v>
                </c:pt>
                <c:pt idx="12098">
                  <c:v>12</c:v>
                </c:pt>
                <c:pt idx="12099">
                  <c:v>12</c:v>
                </c:pt>
                <c:pt idx="12100">
                  <c:v>12</c:v>
                </c:pt>
                <c:pt idx="12101">
                  <c:v>12</c:v>
                </c:pt>
                <c:pt idx="12102">
                  <c:v>12</c:v>
                </c:pt>
                <c:pt idx="12103">
                  <c:v>12</c:v>
                </c:pt>
                <c:pt idx="12104">
                  <c:v>12</c:v>
                </c:pt>
                <c:pt idx="12105">
                  <c:v>12</c:v>
                </c:pt>
                <c:pt idx="12106">
                  <c:v>12</c:v>
                </c:pt>
                <c:pt idx="12107">
                  <c:v>12</c:v>
                </c:pt>
                <c:pt idx="12108">
                  <c:v>12</c:v>
                </c:pt>
                <c:pt idx="12109">
                  <c:v>12</c:v>
                </c:pt>
                <c:pt idx="12110">
                  <c:v>12</c:v>
                </c:pt>
                <c:pt idx="12111">
                  <c:v>12</c:v>
                </c:pt>
                <c:pt idx="12112">
                  <c:v>12</c:v>
                </c:pt>
                <c:pt idx="12113">
                  <c:v>12</c:v>
                </c:pt>
                <c:pt idx="12114">
                  <c:v>12</c:v>
                </c:pt>
                <c:pt idx="12115">
                  <c:v>12</c:v>
                </c:pt>
                <c:pt idx="12116">
                  <c:v>12</c:v>
                </c:pt>
                <c:pt idx="12117">
                  <c:v>12</c:v>
                </c:pt>
                <c:pt idx="12118">
                  <c:v>12</c:v>
                </c:pt>
                <c:pt idx="12119">
                  <c:v>12</c:v>
                </c:pt>
                <c:pt idx="12120">
                  <c:v>12</c:v>
                </c:pt>
                <c:pt idx="12121">
                  <c:v>12</c:v>
                </c:pt>
                <c:pt idx="12122">
                  <c:v>12</c:v>
                </c:pt>
                <c:pt idx="12123">
                  <c:v>12</c:v>
                </c:pt>
                <c:pt idx="12124">
                  <c:v>12</c:v>
                </c:pt>
                <c:pt idx="12125">
                  <c:v>12</c:v>
                </c:pt>
                <c:pt idx="12126">
                  <c:v>12</c:v>
                </c:pt>
                <c:pt idx="12127">
                  <c:v>12</c:v>
                </c:pt>
                <c:pt idx="12128">
                  <c:v>12</c:v>
                </c:pt>
                <c:pt idx="12129">
                  <c:v>12</c:v>
                </c:pt>
                <c:pt idx="12130">
                  <c:v>12</c:v>
                </c:pt>
                <c:pt idx="12131">
                  <c:v>12</c:v>
                </c:pt>
                <c:pt idx="12132">
                  <c:v>12</c:v>
                </c:pt>
                <c:pt idx="12133">
                  <c:v>12</c:v>
                </c:pt>
                <c:pt idx="12134">
                  <c:v>12</c:v>
                </c:pt>
                <c:pt idx="12135">
                  <c:v>12</c:v>
                </c:pt>
                <c:pt idx="12136">
                  <c:v>12</c:v>
                </c:pt>
                <c:pt idx="12137">
                  <c:v>12</c:v>
                </c:pt>
                <c:pt idx="12138">
                  <c:v>12</c:v>
                </c:pt>
                <c:pt idx="12139">
                  <c:v>12</c:v>
                </c:pt>
                <c:pt idx="12140">
                  <c:v>12</c:v>
                </c:pt>
                <c:pt idx="12141">
                  <c:v>12</c:v>
                </c:pt>
                <c:pt idx="12142">
                  <c:v>12</c:v>
                </c:pt>
                <c:pt idx="12143">
                  <c:v>12</c:v>
                </c:pt>
                <c:pt idx="12144">
                  <c:v>12</c:v>
                </c:pt>
                <c:pt idx="12145">
                  <c:v>12</c:v>
                </c:pt>
                <c:pt idx="12146">
                  <c:v>12</c:v>
                </c:pt>
                <c:pt idx="12147">
                  <c:v>12</c:v>
                </c:pt>
                <c:pt idx="12148">
                  <c:v>12</c:v>
                </c:pt>
                <c:pt idx="12149">
                  <c:v>12</c:v>
                </c:pt>
                <c:pt idx="12150">
                  <c:v>12</c:v>
                </c:pt>
                <c:pt idx="12151">
                  <c:v>12</c:v>
                </c:pt>
                <c:pt idx="12152">
                  <c:v>12</c:v>
                </c:pt>
                <c:pt idx="12153">
                  <c:v>12</c:v>
                </c:pt>
                <c:pt idx="12154">
                  <c:v>12</c:v>
                </c:pt>
                <c:pt idx="12155">
                  <c:v>12</c:v>
                </c:pt>
                <c:pt idx="12156">
                  <c:v>12</c:v>
                </c:pt>
                <c:pt idx="12157">
                  <c:v>12</c:v>
                </c:pt>
                <c:pt idx="12158">
                  <c:v>12</c:v>
                </c:pt>
                <c:pt idx="12159">
                  <c:v>12</c:v>
                </c:pt>
                <c:pt idx="12160">
                  <c:v>12</c:v>
                </c:pt>
                <c:pt idx="12161">
                  <c:v>12</c:v>
                </c:pt>
                <c:pt idx="12162">
                  <c:v>12</c:v>
                </c:pt>
                <c:pt idx="12163">
                  <c:v>12</c:v>
                </c:pt>
                <c:pt idx="12164">
                  <c:v>12</c:v>
                </c:pt>
                <c:pt idx="12165">
                  <c:v>12</c:v>
                </c:pt>
                <c:pt idx="12166">
                  <c:v>12</c:v>
                </c:pt>
                <c:pt idx="12167">
                  <c:v>12</c:v>
                </c:pt>
                <c:pt idx="12168">
                  <c:v>12</c:v>
                </c:pt>
                <c:pt idx="12169">
                  <c:v>12</c:v>
                </c:pt>
                <c:pt idx="12170">
                  <c:v>12</c:v>
                </c:pt>
                <c:pt idx="12171">
                  <c:v>12</c:v>
                </c:pt>
                <c:pt idx="12172">
                  <c:v>12</c:v>
                </c:pt>
                <c:pt idx="12173">
                  <c:v>12</c:v>
                </c:pt>
                <c:pt idx="12174">
                  <c:v>12</c:v>
                </c:pt>
                <c:pt idx="12175">
                  <c:v>12</c:v>
                </c:pt>
                <c:pt idx="12176">
                  <c:v>12</c:v>
                </c:pt>
                <c:pt idx="12177">
                  <c:v>12</c:v>
                </c:pt>
                <c:pt idx="12178">
                  <c:v>12</c:v>
                </c:pt>
                <c:pt idx="12179">
                  <c:v>12</c:v>
                </c:pt>
                <c:pt idx="12180">
                  <c:v>12</c:v>
                </c:pt>
                <c:pt idx="12181">
                  <c:v>12</c:v>
                </c:pt>
                <c:pt idx="12182">
                  <c:v>12</c:v>
                </c:pt>
                <c:pt idx="12183">
                  <c:v>12</c:v>
                </c:pt>
                <c:pt idx="12184">
                  <c:v>12</c:v>
                </c:pt>
                <c:pt idx="12185">
                  <c:v>12</c:v>
                </c:pt>
                <c:pt idx="12186">
                  <c:v>12</c:v>
                </c:pt>
                <c:pt idx="12187">
                  <c:v>12</c:v>
                </c:pt>
                <c:pt idx="12188">
                  <c:v>12</c:v>
                </c:pt>
                <c:pt idx="12189">
                  <c:v>12</c:v>
                </c:pt>
                <c:pt idx="12190">
                  <c:v>12</c:v>
                </c:pt>
                <c:pt idx="12191">
                  <c:v>12</c:v>
                </c:pt>
                <c:pt idx="12192">
                  <c:v>12</c:v>
                </c:pt>
                <c:pt idx="12193">
                  <c:v>12</c:v>
                </c:pt>
                <c:pt idx="12194">
                  <c:v>12</c:v>
                </c:pt>
                <c:pt idx="12195">
                  <c:v>12</c:v>
                </c:pt>
                <c:pt idx="12196">
                  <c:v>12</c:v>
                </c:pt>
                <c:pt idx="12197">
                  <c:v>12</c:v>
                </c:pt>
                <c:pt idx="12198">
                  <c:v>12</c:v>
                </c:pt>
                <c:pt idx="12199">
                  <c:v>12</c:v>
                </c:pt>
                <c:pt idx="12200">
                  <c:v>12</c:v>
                </c:pt>
                <c:pt idx="12201">
                  <c:v>12</c:v>
                </c:pt>
                <c:pt idx="12202">
                  <c:v>12</c:v>
                </c:pt>
                <c:pt idx="12203">
                  <c:v>12</c:v>
                </c:pt>
                <c:pt idx="12204">
                  <c:v>12</c:v>
                </c:pt>
                <c:pt idx="12205">
                  <c:v>12</c:v>
                </c:pt>
                <c:pt idx="12206">
                  <c:v>12</c:v>
                </c:pt>
                <c:pt idx="12207">
                  <c:v>12</c:v>
                </c:pt>
                <c:pt idx="12208">
                  <c:v>12</c:v>
                </c:pt>
                <c:pt idx="12209">
                  <c:v>12</c:v>
                </c:pt>
                <c:pt idx="12210">
                  <c:v>12</c:v>
                </c:pt>
                <c:pt idx="12211">
                  <c:v>12</c:v>
                </c:pt>
                <c:pt idx="12212">
                  <c:v>12</c:v>
                </c:pt>
                <c:pt idx="12213">
                  <c:v>12</c:v>
                </c:pt>
                <c:pt idx="12214">
                  <c:v>12</c:v>
                </c:pt>
                <c:pt idx="12215">
                  <c:v>12</c:v>
                </c:pt>
                <c:pt idx="12216">
                  <c:v>12</c:v>
                </c:pt>
                <c:pt idx="12217">
                  <c:v>12</c:v>
                </c:pt>
                <c:pt idx="12218">
                  <c:v>12</c:v>
                </c:pt>
                <c:pt idx="12219">
                  <c:v>12</c:v>
                </c:pt>
                <c:pt idx="12220">
                  <c:v>12</c:v>
                </c:pt>
                <c:pt idx="12221">
                  <c:v>12</c:v>
                </c:pt>
                <c:pt idx="12222">
                  <c:v>12</c:v>
                </c:pt>
                <c:pt idx="12223">
                  <c:v>12</c:v>
                </c:pt>
                <c:pt idx="12224">
                  <c:v>12</c:v>
                </c:pt>
                <c:pt idx="12225">
                  <c:v>12</c:v>
                </c:pt>
                <c:pt idx="12226">
                  <c:v>12</c:v>
                </c:pt>
                <c:pt idx="12227">
                  <c:v>12</c:v>
                </c:pt>
                <c:pt idx="12228">
                  <c:v>12</c:v>
                </c:pt>
                <c:pt idx="12229">
                  <c:v>12</c:v>
                </c:pt>
                <c:pt idx="12230">
                  <c:v>12</c:v>
                </c:pt>
                <c:pt idx="12231">
                  <c:v>12</c:v>
                </c:pt>
                <c:pt idx="12232">
                  <c:v>12</c:v>
                </c:pt>
                <c:pt idx="12233">
                  <c:v>12</c:v>
                </c:pt>
                <c:pt idx="12234">
                  <c:v>12</c:v>
                </c:pt>
                <c:pt idx="12235">
                  <c:v>12</c:v>
                </c:pt>
                <c:pt idx="12236">
                  <c:v>12</c:v>
                </c:pt>
                <c:pt idx="12237">
                  <c:v>12</c:v>
                </c:pt>
                <c:pt idx="12238">
                  <c:v>12</c:v>
                </c:pt>
                <c:pt idx="12239">
                  <c:v>12</c:v>
                </c:pt>
                <c:pt idx="12240">
                  <c:v>12</c:v>
                </c:pt>
                <c:pt idx="12241">
                  <c:v>12</c:v>
                </c:pt>
                <c:pt idx="12242">
                  <c:v>12</c:v>
                </c:pt>
                <c:pt idx="12243">
                  <c:v>12</c:v>
                </c:pt>
                <c:pt idx="12244">
                  <c:v>12</c:v>
                </c:pt>
                <c:pt idx="12245">
                  <c:v>12</c:v>
                </c:pt>
                <c:pt idx="12246">
                  <c:v>12</c:v>
                </c:pt>
                <c:pt idx="12247">
                  <c:v>12</c:v>
                </c:pt>
                <c:pt idx="12248">
                  <c:v>12</c:v>
                </c:pt>
                <c:pt idx="12249">
                  <c:v>12</c:v>
                </c:pt>
                <c:pt idx="12250">
                  <c:v>12</c:v>
                </c:pt>
                <c:pt idx="12251">
                  <c:v>12</c:v>
                </c:pt>
                <c:pt idx="12252">
                  <c:v>12</c:v>
                </c:pt>
                <c:pt idx="12253">
                  <c:v>12</c:v>
                </c:pt>
                <c:pt idx="12254">
                  <c:v>12</c:v>
                </c:pt>
                <c:pt idx="12255">
                  <c:v>12</c:v>
                </c:pt>
                <c:pt idx="12256">
                  <c:v>12</c:v>
                </c:pt>
                <c:pt idx="12257">
                  <c:v>12</c:v>
                </c:pt>
                <c:pt idx="12258">
                  <c:v>12</c:v>
                </c:pt>
                <c:pt idx="12259">
                  <c:v>12</c:v>
                </c:pt>
                <c:pt idx="12260">
                  <c:v>12</c:v>
                </c:pt>
                <c:pt idx="12261">
                  <c:v>12</c:v>
                </c:pt>
                <c:pt idx="12262">
                  <c:v>12</c:v>
                </c:pt>
                <c:pt idx="12263">
                  <c:v>12</c:v>
                </c:pt>
                <c:pt idx="12264">
                  <c:v>12</c:v>
                </c:pt>
                <c:pt idx="12265">
                  <c:v>12</c:v>
                </c:pt>
                <c:pt idx="12266">
                  <c:v>12</c:v>
                </c:pt>
                <c:pt idx="12267">
                  <c:v>12</c:v>
                </c:pt>
                <c:pt idx="12268">
                  <c:v>12</c:v>
                </c:pt>
                <c:pt idx="12269">
                  <c:v>12</c:v>
                </c:pt>
                <c:pt idx="12270">
                  <c:v>12</c:v>
                </c:pt>
                <c:pt idx="12271">
                  <c:v>12</c:v>
                </c:pt>
                <c:pt idx="12272">
                  <c:v>12</c:v>
                </c:pt>
                <c:pt idx="12273">
                  <c:v>12</c:v>
                </c:pt>
                <c:pt idx="12274">
                  <c:v>12</c:v>
                </c:pt>
                <c:pt idx="12275">
                  <c:v>12</c:v>
                </c:pt>
                <c:pt idx="12276">
                  <c:v>12</c:v>
                </c:pt>
                <c:pt idx="12277">
                  <c:v>12</c:v>
                </c:pt>
                <c:pt idx="12278">
                  <c:v>12</c:v>
                </c:pt>
                <c:pt idx="12279">
                  <c:v>12</c:v>
                </c:pt>
                <c:pt idx="12280">
                  <c:v>12</c:v>
                </c:pt>
                <c:pt idx="12281">
                  <c:v>12</c:v>
                </c:pt>
                <c:pt idx="12282">
                  <c:v>12</c:v>
                </c:pt>
                <c:pt idx="12283">
                  <c:v>12</c:v>
                </c:pt>
                <c:pt idx="12284">
                  <c:v>12</c:v>
                </c:pt>
                <c:pt idx="12285">
                  <c:v>12</c:v>
                </c:pt>
                <c:pt idx="12286">
                  <c:v>12</c:v>
                </c:pt>
                <c:pt idx="12287">
                  <c:v>12</c:v>
                </c:pt>
                <c:pt idx="12288">
                  <c:v>12</c:v>
                </c:pt>
                <c:pt idx="12289">
                  <c:v>12</c:v>
                </c:pt>
                <c:pt idx="12290">
                  <c:v>12</c:v>
                </c:pt>
                <c:pt idx="12291">
                  <c:v>12</c:v>
                </c:pt>
                <c:pt idx="12292">
                  <c:v>12</c:v>
                </c:pt>
                <c:pt idx="12293">
                  <c:v>12</c:v>
                </c:pt>
                <c:pt idx="12294">
                  <c:v>12</c:v>
                </c:pt>
                <c:pt idx="12295">
                  <c:v>12</c:v>
                </c:pt>
                <c:pt idx="12296">
                  <c:v>12</c:v>
                </c:pt>
                <c:pt idx="12297">
                  <c:v>12</c:v>
                </c:pt>
                <c:pt idx="12298">
                  <c:v>12</c:v>
                </c:pt>
                <c:pt idx="12299">
                  <c:v>12</c:v>
                </c:pt>
                <c:pt idx="12300">
                  <c:v>12</c:v>
                </c:pt>
                <c:pt idx="12301">
                  <c:v>12</c:v>
                </c:pt>
                <c:pt idx="12302">
                  <c:v>12</c:v>
                </c:pt>
                <c:pt idx="12303">
                  <c:v>12</c:v>
                </c:pt>
                <c:pt idx="12304">
                  <c:v>12</c:v>
                </c:pt>
                <c:pt idx="12305">
                  <c:v>12</c:v>
                </c:pt>
                <c:pt idx="12306">
                  <c:v>12</c:v>
                </c:pt>
                <c:pt idx="12307">
                  <c:v>12</c:v>
                </c:pt>
                <c:pt idx="12308">
                  <c:v>12</c:v>
                </c:pt>
                <c:pt idx="12309">
                  <c:v>12</c:v>
                </c:pt>
                <c:pt idx="12310">
                  <c:v>12</c:v>
                </c:pt>
                <c:pt idx="12311">
                  <c:v>12</c:v>
                </c:pt>
                <c:pt idx="12312">
                  <c:v>12</c:v>
                </c:pt>
                <c:pt idx="12313">
                  <c:v>12</c:v>
                </c:pt>
                <c:pt idx="12314">
                  <c:v>12</c:v>
                </c:pt>
                <c:pt idx="12315">
                  <c:v>12</c:v>
                </c:pt>
                <c:pt idx="12316">
                  <c:v>12</c:v>
                </c:pt>
                <c:pt idx="12317">
                  <c:v>12</c:v>
                </c:pt>
                <c:pt idx="12318">
                  <c:v>12</c:v>
                </c:pt>
                <c:pt idx="12319">
                  <c:v>12</c:v>
                </c:pt>
                <c:pt idx="12320">
                  <c:v>12</c:v>
                </c:pt>
                <c:pt idx="12321">
                  <c:v>12</c:v>
                </c:pt>
                <c:pt idx="12322">
                  <c:v>12</c:v>
                </c:pt>
                <c:pt idx="12323">
                  <c:v>12</c:v>
                </c:pt>
                <c:pt idx="12324">
                  <c:v>12</c:v>
                </c:pt>
                <c:pt idx="12325">
                  <c:v>12</c:v>
                </c:pt>
                <c:pt idx="12326">
                  <c:v>12</c:v>
                </c:pt>
                <c:pt idx="12327">
                  <c:v>12</c:v>
                </c:pt>
                <c:pt idx="12328">
                  <c:v>12</c:v>
                </c:pt>
                <c:pt idx="12329">
                  <c:v>12</c:v>
                </c:pt>
                <c:pt idx="12330">
                  <c:v>12</c:v>
                </c:pt>
                <c:pt idx="12331">
                  <c:v>12</c:v>
                </c:pt>
                <c:pt idx="12332">
                  <c:v>12</c:v>
                </c:pt>
                <c:pt idx="12333">
                  <c:v>12</c:v>
                </c:pt>
                <c:pt idx="12334">
                  <c:v>12</c:v>
                </c:pt>
                <c:pt idx="12335">
                  <c:v>12</c:v>
                </c:pt>
                <c:pt idx="12336">
                  <c:v>12</c:v>
                </c:pt>
                <c:pt idx="12337">
                  <c:v>12</c:v>
                </c:pt>
                <c:pt idx="12338">
                  <c:v>12</c:v>
                </c:pt>
                <c:pt idx="12339">
                  <c:v>12</c:v>
                </c:pt>
                <c:pt idx="12340">
                  <c:v>12</c:v>
                </c:pt>
                <c:pt idx="12341">
                  <c:v>12</c:v>
                </c:pt>
                <c:pt idx="12342">
                  <c:v>12</c:v>
                </c:pt>
                <c:pt idx="12343">
                  <c:v>12</c:v>
                </c:pt>
                <c:pt idx="12344">
                  <c:v>12</c:v>
                </c:pt>
                <c:pt idx="12345">
                  <c:v>12</c:v>
                </c:pt>
                <c:pt idx="12346">
                  <c:v>12</c:v>
                </c:pt>
                <c:pt idx="12347">
                  <c:v>12</c:v>
                </c:pt>
                <c:pt idx="12348">
                  <c:v>12</c:v>
                </c:pt>
                <c:pt idx="12349">
                  <c:v>12</c:v>
                </c:pt>
                <c:pt idx="12350">
                  <c:v>12</c:v>
                </c:pt>
                <c:pt idx="12351">
                  <c:v>12</c:v>
                </c:pt>
                <c:pt idx="12352">
                  <c:v>12</c:v>
                </c:pt>
                <c:pt idx="12353">
                  <c:v>12</c:v>
                </c:pt>
                <c:pt idx="12354">
                  <c:v>12</c:v>
                </c:pt>
                <c:pt idx="12355">
                  <c:v>12</c:v>
                </c:pt>
                <c:pt idx="12356">
                  <c:v>12</c:v>
                </c:pt>
                <c:pt idx="12357">
                  <c:v>12</c:v>
                </c:pt>
                <c:pt idx="12358">
                  <c:v>12</c:v>
                </c:pt>
                <c:pt idx="12359">
                  <c:v>12</c:v>
                </c:pt>
                <c:pt idx="12360">
                  <c:v>12</c:v>
                </c:pt>
                <c:pt idx="12361">
                  <c:v>12</c:v>
                </c:pt>
                <c:pt idx="12362">
                  <c:v>12</c:v>
                </c:pt>
                <c:pt idx="12363">
                  <c:v>12</c:v>
                </c:pt>
                <c:pt idx="12364">
                  <c:v>12</c:v>
                </c:pt>
                <c:pt idx="12365">
                  <c:v>12</c:v>
                </c:pt>
                <c:pt idx="12366">
                  <c:v>12</c:v>
                </c:pt>
                <c:pt idx="12367">
                  <c:v>12</c:v>
                </c:pt>
                <c:pt idx="12368">
                  <c:v>12</c:v>
                </c:pt>
                <c:pt idx="12369">
                  <c:v>12</c:v>
                </c:pt>
                <c:pt idx="12370">
                  <c:v>12</c:v>
                </c:pt>
                <c:pt idx="12371">
                  <c:v>12</c:v>
                </c:pt>
                <c:pt idx="12372">
                  <c:v>12</c:v>
                </c:pt>
                <c:pt idx="12373">
                  <c:v>12</c:v>
                </c:pt>
                <c:pt idx="12374">
                  <c:v>12</c:v>
                </c:pt>
                <c:pt idx="12375">
                  <c:v>12</c:v>
                </c:pt>
                <c:pt idx="12376">
                  <c:v>12</c:v>
                </c:pt>
                <c:pt idx="12377">
                  <c:v>12</c:v>
                </c:pt>
                <c:pt idx="12378">
                  <c:v>12</c:v>
                </c:pt>
                <c:pt idx="12379">
                  <c:v>12</c:v>
                </c:pt>
                <c:pt idx="12380">
                  <c:v>12</c:v>
                </c:pt>
                <c:pt idx="12381">
                  <c:v>12</c:v>
                </c:pt>
                <c:pt idx="12382">
                  <c:v>12</c:v>
                </c:pt>
                <c:pt idx="12383">
                  <c:v>12</c:v>
                </c:pt>
                <c:pt idx="12384">
                  <c:v>12</c:v>
                </c:pt>
                <c:pt idx="12385">
                  <c:v>12</c:v>
                </c:pt>
                <c:pt idx="12386">
                  <c:v>12</c:v>
                </c:pt>
                <c:pt idx="12387">
                  <c:v>12</c:v>
                </c:pt>
                <c:pt idx="12388">
                  <c:v>12</c:v>
                </c:pt>
                <c:pt idx="12389">
                  <c:v>12</c:v>
                </c:pt>
                <c:pt idx="12390">
                  <c:v>12</c:v>
                </c:pt>
                <c:pt idx="12391">
                  <c:v>12</c:v>
                </c:pt>
                <c:pt idx="12392">
                  <c:v>12</c:v>
                </c:pt>
                <c:pt idx="12393">
                  <c:v>12</c:v>
                </c:pt>
                <c:pt idx="12394">
                  <c:v>12</c:v>
                </c:pt>
                <c:pt idx="12395">
                  <c:v>12</c:v>
                </c:pt>
                <c:pt idx="12396">
                  <c:v>12</c:v>
                </c:pt>
                <c:pt idx="12397">
                  <c:v>12</c:v>
                </c:pt>
                <c:pt idx="12398">
                  <c:v>12</c:v>
                </c:pt>
                <c:pt idx="12399">
                  <c:v>12</c:v>
                </c:pt>
                <c:pt idx="12400">
                  <c:v>12</c:v>
                </c:pt>
                <c:pt idx="12401">
                  <c:v>12</c:v>
                </c:pt>
                <c:pt idx="12402">
                  <c:v>12</c:v>
                </c:pt>
                <c:pt idx="12403">
                  <c:v>12</c:v>
                </c:pt>
                <c:pt idx="12404">
                  <c:v>12</c:v>
                </c:pt>
                <c:pt idx="12405">
                  <c:v>12</c:v>
                </c:pt>
                <c:pt idx="12406">
                  <c:v>12</c:v>
                </c:pt>
                <c:pt idx="12407">
                  <c:v>12</c:v>
                </c:pt>
                <c:pt idx="12408">
                  <c:v>12</c:v>
                </c:pt>
                <c:pt idx="12409">
                  <c:v>12</c:v>
                </c:pt>
                <c:pt idx="12410">
                  <c:v>12</c:v>
                </c:pt>
                <c:pt idx="12411">
                  <c:v>12</c:v>
                </c:pt>
                <c:pt idx="12412">
                  <c:v>12</c:v>
                </c:pt>
                <c:pt idx="12413">
                  <c:v>12</c:v>
                </c:pt>
                <c:pt idx="12414">
                  <c:v>12</c:v>
                </c:pt>
                <c:pt idx="12415">
                  <c:v>12</c:v>
                </c:pt>
                <c:pt idx="12416">
                  <c:v>12</c:v>
                </c:pt>
                <c:pt idx="12417">
                  <c:v>12</c:v>
                </c:pt>
                <c:pt idx="12418">
                  <c:v>12</c:v>
                </c:pt>
                <c:pt idx="12419">
                  <c:v>12</c:v>
                </c:pt>
                <c:pt idx="12420">
                  <c:v>12</c:v>
                </c:pt>
                <c:pt idx="12421">
                  <c:v>12</c:v>
                </c:pt>
                <c:pt idx="12422">
                  <c:v>12</c:v>
                </c:pt>
                <c:pt idx="12423">
                  <c:v>12</c:v>
                </c:pt>
                <c:pt idx="12424">
                  <c:v>12</c:v>
                </c:pt>
                <c:pt idx="12425">
                  <c:v>12</c:v>
                </c:pt>
                <c:pt idx="12426">
                  <c:v>12</c:v>
                </c:pt>
                <c:pt idx="12427">
                  <c:v>12</c:v>
                </c:pt>
                <c:pt idx="12428">
                  <c:v>12</c:v>
                </c:pt>
                <c:pt idx="12429">
                  <c:v>12</c:v>
                </c:pt>
                <c:pt idx="12430">
                  <c:v>12</c:v>
                </c:pt>
                <c:pt idx="12431">
                  <c:v>12</c:v>
                </c:pt>
                <c:pt idx="12432">
                  <c:v>12</c:v>
                </c:pt>
                <c:pt idx="12433">
                  <c:v>12</c:v>
                </c:pt>
                <c:pt idx="12434">
                  <c:v>12</c:v>
                </c:pt>
                <c:pt idx="12435">
                  <c:v>12</c:v>
                </c:pt>
                <c:pt idx="12436">
                  <c:v>12</c:v>
                </c:pt>
                <c:pt idx="12437">
                  <c:v>12</c:v>
                </c:pt>
                <c:pt idx="12438">
                  <c:v>12</c:v>
                </c:pt>
                <c:pt idx="12439">
                  <c:v>12</c:v>
                </c:pt>
                <c:pt idx="12440">
                  <c:v>12</c:v>
                </c:pt>
                <c:pt idx="12441">
                  <c:v>12</c:v>
                </c:pt>
                <c:pt idx="12442">
                  <c:v>12</c:v>
                </c:pt>
                <c:pt idx="12443">
                  <c:v>12</c:v>
                </c:pt>
                <c:pt idx="12444">
                  <c:v>12</c:v>
                </c:pt>
                <c:pt idx="12445">
                  <c:v>12</c:v>
                </c:pt>
                <c:pt idx="12446">
                  <c:v>12</c:v>
                </c:pt>
                <c:pt idx="12447">
                  <c:v>12</c:v>
                </c:pt>
                <c:pt idx="12448">
                  <c:v>12</c:v>
                </c:pt>
                <c:pt idx="12449">
                  <c:v>12</c:v>
                </c:pt>
                <c:pt idx="12450">
                  <c:v>12</c:v>
                </c:pt>
                <c:pt idx="12451">
                  <c:v>12</c:v>
                </c:pt>
                <c:pt idx="12452">
                  <c:v>12</c:v>
                </c:pt>
                <c:pt idx="12453">
                  <c:v>12</c:v>
                </c:pt>
                <c:pt idx="12454">
                  <c:v>12</c:v>
                </c:pt>
                <c:pt idx="12455">
                  <c:v>12</c:v>
                </c:pt>
                <c:pt idx="12456">
                  <c:v>12</c:v>
                </c:pt>
                <c:pt idx="12457">
                  <c:v>12</c:v>
                </c:pt>
                <c:pt idx="12458">
                  <c:v>12</c:v>
                </c:pt>
                <c:pt idx="12459">
                  <c:v>12</c:v>
                </c:pt>
                <c:pt idx="12460">
                  <c:v>12</c:v>
                </c:pt>
                <c:pt idx="12461">
                  <c:v>12</c:v>
                </c:pt>
                <c:pt idx="12462">
                  <c:v>12</c:v>
                </c:pt>
                <c:pt idx="12463">
                  <c:v>12</c:v>
                </c:pt>
                <c:pt idx="12464">
                  <c:v>12</c:v>
                </c:pt>
                <c:pt idx="12465">
                  <c:v>12</c:v>
                </c:pt>
                <c:pt idx="12466">
                  <c:v>12</c:v>
                </c:pt>
                <c:pt idx="12467">
                  <c:v>12</c:v>
                </c:pt>
                <c:pt idx="12468">
                  <c:v>12</c:v>
                </c:pt>
                <c:pt idx="12469">
                  <c:v>12</c:v>
                </c:pt>
                <c:pt idx="12470">
                  <c:v>12</c:v>
                </c:pt>
                <c:pt idx="12471">
                  <c:v>12</c:v>
                </c:pt>
                <c:pt idx="12472">
                  <c:v>12</c:v>
                </c:pt>
                <c:pt idx="12473">
                  <c:v>12</c:v>
                </c:pt>
                <c:pt idx="12474">
                  <c:v>12</c:v>
                </c:pt>
                <c:pt idx="12475">
                  <c:v>12</c:v>
                </c:pt>
                <c:pt idx="12476">
                  <c:v>12</c:v>
                </c:pt>
                <c:pt idx="12477">
                  <c:v>12</c:v>
                </c:pt>
                <c:pt idx="12478">
                  <c:v>12</c:v>
                </c:pt>
                <c:pt idx="12479">
                  <c:v>12</c:v>
                </c:pt>
                <c:pt idx="12480">
                  <c:v>12</c:v>
                </c:pt>
                <c:pt idx="12481">
                  <c:v>12</c:v>
                </c:pt>
                <c:pt idx="12482">
                  <c:v>12</c:v>
                </c:pt>
                <c:pt idx="12483">
                  <c:v>12</c:v>
                </c:pt>
                <c:pt idx="12484">
                  <c:v>12</c:v>
                </c:pt>
                <c:pt idx="12485">
                  <c:v>12</c:v>
                </c:pt>
                <c:pt idx="12486">
                  <c:v>12</c:v>
                </c:pt>
                <c:pt idx="12487">
                  <c:v>12</c:v>
                </c:pt>
                <c:pt idx="12488">
                  <c:v>12</c:v>
                </c:pt>
                <c:pt idx="12489">
                  <c:v>12</c:v>
                </c:pt>
                <c:pt idx="12490">
                  <c:v>12</c:v>
                </c:pt>
                <c:pt idx="12491">
                  <c:v>12</c:v>
                </c:pt>
                <c:pt idx="12492">
                  <c:v>12</c:v>
                </c:pt>
                <c:pt idx="12493">
                  <c:v>12</c:v>
                </c:pt>
                <c:pt idx="12494">
                  <c:v>12</c:v>
                </c:pt>
                <c:pt idx="12495">
                  <c:v>12</c:v>
                </c:pt>
                <c:pt idx="12496">
                  <c:v>12</c:v>
                </c:pt>
                <c:pt idx="12497">
                  <c:v>12</c:v>
                </c:pt>
                <c:pt idx="12498">
                  <c:v>12</c:v>
                </c:pt>
                <c:pt idx="12499">
                  <c:v>12</c:v>
                </c:pt>
                <c:pt idx="12500">
                  <c:v>12</c:v>
                </c:pt>
                <c:pt idx="12501">
                  <c:v>12</c:v>
                </c:pt>
                <c:pt idx="12502">
                  <c:v>12</c:v>
                </c:pt>
                <c:pt idx="12503">
                  <c:v>12</c:v>
                </c:pt>
                <c:pt idx="12504">
                  <c:v>12</c:v>
                </c:pt>
                <c:pt idx="12505">
                  <c:v>12</c:v>
                </c:pt>
                <c:pt idx="12506">
                  <c:v>12</c:v>
                </c:pt>
                <c:pt idx="12507">
                  <c:v>12</c:v>
                </c:pt>
                <c:pt idx="12508">
                  <c:v>12</c:v>
                </c:pt>
                <c:pt idx="12509">
                  <c:v>12</c:v>
                </c:pt>
                <c:pt idx="12510">
                  <c:v>12</c:v>
                </c:pt>
                <c:pt idx="12511">
                  <c:v>12</c:v>
                </c:pt>
                <c:pt idx="12512">
                  <c:v>12</c:v>
                </c:pt>
                <c:pt idx="12513">
                  <c:v>12</c:v>
                </c:pt>
                <c:pt idx="12514">
                  <c:v>12</c:v>
                </c:pt>
                <c:pt idx="12515">
                  <c:v>12</c:v>
                </c:pt>
                <c:pt idx="12516">
                  <c:v>12</c:v>
                </c:pt>
                <c:pt idx="12517">
                  <c:v>12</c:v>
                </c:pt>
                <c:pt idx="12518">
                  <c:v>12</c:v>
                </c:pt>
                <c:pt idx="12519">
                  <c:v>12</c:v>
                </c:pt>
                <c:pt idx="12520">
                  <c:v>12</c:v>
                </c:pt>
                <c:pt idx="12521">
                  <c:v>12</c:v>
                </c:pt>
                <c:pt idx="12522">
                  <c:v>12</c:v>
                </c:pt>
                <c:pt idx="12523">
                  <c:v>12</c:v>
                </c:pt>
                <c:pt idx="12524">
                  <c:v>12</c:v>
                </c:pt>
                <c:pt idx="12525">
                  <c:v>12</c:v>
                </c:pt>
                <c:pt idx="12526">
                  <c:v>12</c:v>
                </c:pt>
                <c:pt idx="12527">
                  <c:v>12</c:v>
                </c:pt>
                <c:pt idx="12528">
                  <c:v>12</c:v>
                </c:pt>
                <c:pt idx="12529">
                  <c:v>12</c:v>
                </c:pt>
                <c:pt idx="12530">
                  <c:v>12</c:v>
                </c:pt>
                <c:pt idx="12531">
                  <c:v>12</c:v>
                </c:pt>
                <c:pt idx="12532">
                  <c:v>12</c:v>
                </c:pt>
                <c:pt idx="12533">
                  <c:v>12</c:v>
                </c:pt>
                <c:pt idx="12534">
                  <c:v>12</c:v>
                </c:pt>
                <c:pt idx="12535">
                  <c:v>12</c:v>
                </c:pt>
                <c:pt idx="12536">
                  <c:v>12</c:v>
                </c:pt>
                <c:pt idx="12537">
                  <c:v>12</c:v>
                </c:pt>
                <c:pt idx="12538">
                  <c:v>12</c:v>
                </c:pt>
                <c:pt idx="12539">
                  <c:v>12</c:v>
                </c:pt>
                <c:pt idx="12540">
                  <c:v>12</c:v>
                </c:pt>
                <c:pt idx="12541">
                  <c:v>12</c:v>
                </c:pt>
                <c:pt idx="12542">
                  <c:v>12</c:v>
                </c:pt>
                <c:pt idx="12543">
                  <c:v>12</c:v>
                </c:pt>
                <c:pt idx="12544">
                  <c:v>12</c:v>
                </c:pt>
                <c:pt idx="12545">
                  <c:v>12</c:v>
                </c:pt>
                <c:pt idx="12546">
                  <c:v>12</c:v>
                </c:pt>
                <c:pt idx="12547">
                  <c:v>12</c:v>
                </c:pt>
                <c:pt idx="12548">
                  <c:v>12</c:v>
                </c:pt>
                <c:pt idx="12549">
                  <c:v>12</c:v>
                </c:pt>
                <c:pt idx="12550">
                  <c:v>12</c:v>
                </c:pt>
                <c:pt idx="12551">
                  <c:v>12</c:v>
                </c:pt>
                <c:pt idx="12552">
                  <c:v>12</c:v>
                </c:pt>
                <c:pt idx="12553">
                  <c:v>12</c:v>
                </c:pt>
                <c:pt idx="12554">
                  <c:v>12</c:v>
                </c:pt>
                <c:pt idx="12555">
                  <c:v>12</c:v>
                </c:pt>
                <c:pt idx="12556">
                  <c:v>12</c:v>
                </c:pt>
                <c:pt idx="12557">
                  <c:v>12</c:v>
                </c:pt>
                <c:pt idx="12558">
                  <c:v>12</c:v>
                </c:pt>
                <c:pt idx="12559">
                  <c:v>12</c:v>
                </c:pt>
                <c:pt idx="12560">
                  <c:v>12</c:v>
                </c:pt>
                <c:pt idx="12561">
                  <c:v>12</c:v>
                </c:pt>
                <c:pt idx="12562">
                  <c:v>12</c:v>
                </c:pt>
                <c:pt idx="12563">
                  <c:v>12</c:v>
                </c:pt>
                <c:pt idx="12564">
                  <c:v>12</c:v>
                </c:pt>
                <c:pt idx="12565">
                  <c:v>12</c:v>
                </c:pt>
                <c:pt idx="12566">
                  <c:v>12</c:v>
                </c:pt>
                <c:pt idx="12567">
                  <c:v>12</c:v>
                </c:pt>
                <c:pt idx="12568">
                  <c:v>12</c:v>
                </c:pt>
                <c:pt idx="12569">
                  <c:v>12</c:v>
                </c:pt>
                <c:pt idx="12570">
                  <c:v>12</c:v>
                </c:pt>
                <c:pt idx="12571">
                  <c:v>12</c:v>
                </c:pt>
                <c:pt idx="12572">
                  <c:v>12</c:v>
                </c:pt>
                <c:pt idx="12573">
                  <c:v>12</c:v>
                </c:pt>
                <c:pt idx="12574">
                  <c:v>12</c:v>
                </c:pt>
                <c:pt idx="12575">
                  <c:v>12</c:v>
                </c:pt>
                <c:pt idx="12576">
                  <c:v>12</c:v>
                </c:pt>
                <c:pt idx="12577">
                  <c:v>12</c:v>
                </c:pt>
                <c:pt idx="12578">
                  <c:v>12</c:v>
                </c:pt>
                <c:pt idx="12579">
                  <c:v>12</c:v>
                </c:pt>
                <c:pt idx="12580">
                  <c:v>12</c:v>
                </c:pt>
                <c:pt idx="12581">
                  <c:v>12</c:v>
                </c:pt>
                <c:pt idx="12582">
                  <c:v>12</c:v>
                </c:pt>
                <c:pt idx="12583">
                  <c:v>12</c:v>
                </c:pt>
                <c:pt idx="12584">
                  <c:v>12</c:v>
                </c:pt>
                <c:pt idx="12585">
                  <c:v>12</c:v>
                </c:pt>
                <c:pt idx="12586">
                  <c:v>12</c:v>
                </c:pt>
                <c:pt idx="12587">
                  <c:v>12</c:v>
                </c:pt>
                <c:pt idx="12588">
                  <c:v>12</c:v>
                </c:pt>
                <c:pt idx="12589">
                  <c:v>12</c:v>
                </c:pt>
                <c:pt idx="12590">
                  <c:v>12</c:v>
                </c:pt>
                <c:pt idx="12591">
                  <c:v>12</c:v>
                </c:pt>
                <c:pt idx="12592">
                  <c:v>12</c:v>
                </c:pt>
                <c:pt idx="12593">
                  <c:v>12</c:v>
                </c:pt>
                <c:pt idx="12594">
                  <c:v>12</c:v>
                </c:pt>
                <c:pt idx="12595">
                  <c:v>12</c:v>
                </c:pt>
                <c:pt idx="12596">
                  <c:v>12</c:v>
                </c:pt>
                <c:pt idx="12597">
                  <c:v>12</c:v>
                </c:pt>
                <c:pt idx="12598">
                  <c:v>12</c:v>
                </c:pt>
                <c:pt idx="12599">
                  <c:v>12</c:v>
                </c:pt>
                <c:pt idx="12600">
                  <c:v>12</c:v>
                </c:pt>
                <c:pt idx="12601">
                  <c:v>12</c:v>
                </c:pt>
                <c:pt idx="12602">
                  <c:v>12</c:v>
                </c:pt>
                <c:pt idx="12603">
                  <c:v>12</c:v>
                </c:pt>
                <c:pt idx="12604">
                  <c:v>12</c:v>
                </c:pt>
                <c:pt idx="12605">
                  <c:v>12</c:v>
                </c:pt>
                <c:pt idx="12606">
                  <c:v>12</c:v>
                </c:pt>
                <c:pt idx="12607">
                  <c:v>12</c:v>
                </c:pt>
                <c:pt idx="12608">
                  <c:v>12</c:v>
                </c:pt>
                <c:pt idx="12609">
                  <c:v>12</c:v>
                </c:pt>
                <c:pt idx="12610">
                  <c:v>12</c:v>
                </c:pt>
                <c:pt idx="12611">
                  <c:v>12</c:v>
                </c:pt>
                <c:pt idx="12612">
                  <c:v>12</c:v>
                </c:pt>
                <c:pt idx="12613">
                  <c:v>12</c:v>
                </c:pt>
                <c:pt idx="12614">
                  <c:v>12</c:v>
                </c:pt>
                <c:pt idx="12615">
                  <c:v>12</c:v>
                </c:pt>
                <c:pt idx="12616">
                  <c:v>12</c:v>
                </c:pt>
                <c:pt idx="12617">
                  <c:v>12</c:v>
                </c:pt>
                <c:pt idx="12618">
                  <c:v>12</c:v>
                </c:pt>
                <c:pt idx="12619">
                  <c:v>12</c:v>
                </c:pt>
                <c:pt idx="12620">
                  <c:v>12</c:v>
                </c:pt>
                <c:pt idx="12621">
                  <c:v>12</c:v>
                </c:pt>
                <c:pt idx="12622">
                  <c:v>12</c:v>
                </c:pt>
                <c:pt idx="12623">
                  <c:v>12</c:v>
                </c:pt>
                <c:pt idx="12624">
                  <c:v>12</c:v>
                </c:pt>
                <c:pt idx="12625">
                  <c:v>12</c:v>
                </c:pt>
                <c:pt idx="12626">
                  <c:v>12</c:v>
                </c:pt>
                <c:pt idx="12627">
                  <c:v>12</c:v>
                </c:pt>
                <c:pt idx="12628">
                  <c:v>12</c:v>
                </c:pt>
                <c:pt idx="12629">
                  <c:v>12</c:v>
                </c:pt>
                <c:pt idx="12630">
                  <c:v>12</c:v>
                </c:pt>
                <c:pt idx="12631">
                  <c:v>12</c:v>
                </c:pt>
                <c:pt idx="12632">
                  <c:v>12</c:v>
                </c:pt>
                <c:pt idx="12633">
                  <c:v>12</c:v>
                </c:pt>
                <c:pt idx="12634">
                  <c:v>12</c:v>
                </c:pt>
                <c:pt idx="12635">
                  <c:v>12</c:v>
                </c:pt>
                <c:pt idx="12636">
                  <c:v>12</c:v>
                </c:pt>
                <c:pt idx="12637">
                  <c:v>12</c:v>
                </c:pt>
                <c:pt idx="12638">
                  <c:v>12</c:v>
                </c:pt>
                <c:pt idx="12639">
                  <c:v>12</c:v>
                </c:pt>
                <c:pt idx="12640">
                  <c:v>12</c:v>
                </c:pt>
                <c:pt idx="12641">
                  <c:v>12</c:v>
                </c:pt>
                <c:pt idx="12642">
                  <c:v>12</c:v>
                </c:pt>
                <c:pt idx="12643">
                  <c:v>12</c:v>
                </c:pt>
                <c:pt idx="12644">
                  <c:v>12</c:v>
                </c:pt>
                <c:pt idx="12645">
                  <c:v>12</c:v>
                </c:pt>
                <c:pt idx="12646">
                  <c:v>12</c:v>
                </c:pt>
                <c:pt idx="12647">
                  <c:v>12</c:v>
                </c:pt>
                <c:pt idx="12648">
                  <c:v>12</c:v>
                </c:pt>
                <c:pt idx="12649">
                  <c:v>12</c:v>
                </c:pt>
                <c:pt idx="12650">
                  <c:v>12</c:v>
                </c:pt>
                <c:pt idx="12651">
                  <c:v>12</c:v>
                </c:pt>
                <c:pt idx="12652">
                  <c:v>12</c:v>
                </c:pt>
                <c:pt idx="12653">
                  <c:v>12</c:v>
                </c:pt>
                <c:pt idx="12654">
                  <c:v>12</c:v>
                </c:pt>
                <c:pt idx="12655">
                  <c:v>12</c:v>
                </c:pt>
                <c:pt idx="12656">
                  <c:v>12</c:v>
                </c:pt>
                <c:pt idx="12657">
                  <c:v>12</c:v>
                </c:pt>
                <c:pt idx="12658">
                  <c:v>12</c:v>
                </c:pt>
                <c:pt idx="12659">
                  <c:v>12</c:v>
                </c:pt>
                <c:pt idx="12660">
                  <c:v>12</c:v>
                </c:pt>
                <c:pt idx="12661">
                  <c:v>12</c:v>
                </c:pt>
                <c:pt idx="12662">
                  <c:v>12</c:v>
                </c:pt>
                <c:pt idx="12663">
                  <c:v>12</c:v>
                </c:pt>
                <c:pt idx="12664">
                  <c:v>12</c:v>
                </c:pt>
                <c:pt idx="12665">
                  <c:v>12</c:v>
                </c:pt>
                <c:pt idx="12666">
                  <c:v>12</c:v>
                </c:pt>
                <c:pt idx="12667">
                  <c:v>12</c:v>
                </c:pt>
                <c:pt idx="12668">
                  <c:v>12</c:v>
                </c:pt>
                <c:pt idx="12669">
                  <c:v>12</c:v>
                </c:pt>
                <c:pt idx="12670">
                  <c:v>12</c:v>
                </c:pt>
                <c:pt idx="12671">
                  <c:v>12</c:v>
                </c:pt>
                <c:pt idx="12672">
                  <c:v>12</c:v>
                </c:pt>
                <c:pt idx="12673">
                  <c:v>12</c:v>
                </c:pt>
                <c:pt idx="12674">
                  <c:v>12</c:v>
                </c:pt>
                <c:pt idx="12675">
                  <c:v>12</c:v>
                </c:pt>
                <c:pt idx="12676">
                  <c:v>12</c:v>
                </c:pt>
                <c:pt idx="12677">
                  <c:v>12</c:v>
                </c:pt>
                <c:pt idx="12678">
                  <c:v>12</c:v>
                </c:pt>
                <c:pt idx="12679">
                  <c:v>12</c:v>
                </c:pt>
                <c:pt idx="12680">
                  <c:v>12</c:v>
                </c:pt>
                <c:pt idx="12681">
                  <c:v>12</c:v>
                </c:pt>
                <c:pt idx="12682">
                  <c:v>12</c:v>
                </c:pt>
                <c:pt idx="12683">
                  <c:v>12</c:v>
                </c:pt>
                <c:pt idx="12684">
                  <c:v>12</c:v>
                </c:pt>
                <c:pt idx="12685">
                  <c:v>12</c:v>
                </c:pt>
                <c:pt idx="12686">
                  <c:v>12</c:v>
                </c:pt>
                <c:pt idx="12687">
                  <c:v>12</c:v>
                </c:pt>
                <c:pt idx="12688">
                  <c:v>12</c:v>
                </c:pt>
                <c:pt idx="12689">
                  <c:v>12</c:v>
                </c:pt>
                <c:pt idx="12690">
                  <c:v>12</c:v>
                </c:pt>
                <c:pt idx="12691">
                  <c:v>12</c:v>
                </c:pt>
                <c:pt idx="12692">
                  <c:v>12</c:v>
                </c:pt>
                <c:pt idx="12693">
                  <c:v>12</c:v>
                </c:pt>
                <c:pt idx="12694">
                  <c:v>12</c:v>
                </c:pt>
                <c:pt idx="12695">
                  <c:v>12</c:v>
                </c:pt>
                <c:pt idx="12696">
                  <c:v>12</c:v>
                </c:pt>
                <c:pt idx="12697">
                  <c:v>12</c:v>
                </c:pt>
                <c:pt idx="12698">
                  <c:v>12</c:v>
                </c:pt>
                <c:pt idx="12699">
                  <c:v>12</c:v>
                </c:pt>
                <c:pt idx="12700">
                  <c:v>12</c:v>
                </c:pt>
                <c:pt idx="12701">
                  <c:v>12</c:v>
                </c:pt>
                <c:pt idx="12702">
                  <c:v>12</c:v>
                </c:pt>
                <c:pt idx="12703">
                  <c:v>12</c:v>
                </c:pt>
                <c:pt idx="12704">
                  <c:v>12</c:v>
                </c:pt>
                <c:pt idx="12705">
                  <c:v>12</c:v>
                </c:pt>
                <c:pt idx="12706">
                  <c:v>12</c:v>
                </c:pt>
                <c:pt idx="12707">
                  <c:v>12</c:v>
                </c:pt>
                <c:pt idx="12708">
                  <c:v>12</c:v>
                </c:pt>
                <c:pt idx="12709">
                  <c:v>12</c:v>
                </c:pt>
                <c:pt idx="12710">
                  <c:v>12</c:v>
                </c:pt>
                <c:pt idx="12711">
                  <c:v>12</c:v>
                </c:pt>
                <c:pt idx="12712">
                  <c:v>12</c:v>
                </c:pt>
                <c:pt idx="12713">
                  <c:v>12</c:v>
                </c:pt>
                <c:pt idx="12714">
                  <c:v>12</c:v>
                </c:pt>
                <c:pt idx="12715">
                  <c:v>12</c:v>
                </c:pt>
                <c:pt idx="12716">
                  <c:v>12</c:v>
                </c:pt>
                <c:pt idx="12717">
                  <c:v>12</c:v>
                </c:pt>
                <c:pt idx="12718">
                  <c:v>12</c:v>
                </c:pt>
                <c:pt idx="12719">
                  <c:v>12</c:v>
                </c:pt>
                <c:pt idx="12720">
                  <c:v>12</c:v>
                </c:pt>
                <c:pt idx="12721">
                  <c:v>12</c:v>
                </c:pt>
                <c:pt idx="12722">
                  <c:v>12</c:v>
                </c:pt>
                <c:pt idx="12723">
                  <c:v>12</c:v>
                </c:pt>
                <c:pt idx="12724">
                  <c:v>12</c:v>
                </c:pt>
                <c:pt idx="12725">
                  <c:v>12</c:v>
                </c:pt>
                <c:pt idx="12726">
                  <c:v>12</c:v>
                </c:pt>
                <c:pt idx="12727">
                  <c:v>12</c:v>
                </c:pt>
                <c:pt idx="12728">
                  <c:v>12</c:v>
                </c:pt>
                <c:pt idx="12729">
                  <c:v>12</c:v>
                </c:pt>
                <c:pt idx="12730">
                  <c:v>12</c:v>
                </c:pt>
                <c:pt idx="12731">
                  <c:v>12</c:v>
                </c:pt>
                <c:pt idx="12732">
                  <c:v>12</c:v>
                </c:pt>
                <c:pt idx="12733">
                  <c:v>12</c:v>
                </c:pt>
                <c:pt idx="12734">
                  <c:v>12</c:v>
                </c:pt>
                <c:pt idx="12735">
                  <c:v>12</c:v>
                </c:pt>
                <c:pt idx="12736">
                  <c:v>12</c:v>
                </c:pt>
                <c:pt idx="12737">
                  <c:v>12</c:v>
                </c:pt>
                <c:pt idx="12738">
                  <c:v>12</c:v>
                </c:pt>
                <c:pt idx="12739">
                  <c:v>12</c:v>
                </c:pt>
                <c:pt idx="12740">
                  <c:v>12</c:v>
                </c:pt>
                <c:pt idx="12741">
                  <c:v>12</c:v>
                </c:pt>
                <c:pt idx="12742">
                  <c:v>12</c:v>
                </c:pt>
                <c:pt idx="12743">
                  <c:v>12</c:v>
                </c:pt>
                <c:pt idx="12744">
                  <c:v>12</c:v>
                </c:pt>
                <c:pt idx="12745">
                  <c:v>12</c:v>
                </c:pt>
                <c:pt idx="12746">
                  <c:v>12</c:v>
                </c:pt>
                <c:pt idx="12747">
                  <c:v>12</c:v>
                </c:pt>
                <c:pt idx="12748">
                  <c:v>12</c:v>
                </c:pt>
                <c:pt idx="12749">
                  <c:v>12</c:v>
                </c:pt>
                <c:pt idx="12750">
                  <c:v>12</c:v>
                </c:pt>
                <c:pt idx="12751">
                  <c:v>12</c:v>
                </c:pt>
                <c:pt idx="12752">
                  <c:v>12</c:v>
                </c:pt>
                <c:pt idx="12753">
                  <c:v>12</c:v>
                </c:pt>
                <c:pt idx="12754">
                  <c:v>12</c:v>
                </c:pt>
                <c:pt idx="12755">
                  <c:v>12</c:v>
                </c:pt>
                <c:pt idx="12756">
                  <c:v>12</c:v>
                </c:pt>
                <c:pt idx="12757">
                  <c:v>12</c:v>
                </c:pt>
                <c:pt idx="12758">
                  <c:v>12</c:v>
                </c:pt>
                <c:pt idx="12759">
                  <c:v>12</c:v>
                </c:pt>
                <c:pt idx="12760">
                  <c:v>12</c:v>
                </c:pt>
                <c:pt idx="12761">
                  <c:v>12</c:v>
                </c:pt>
                <c:pt idx="12762">
                  <c:v>12</c:v>
                </c:pt>
                <c:pt idx="12763">
                  <c:v>12</c:v>
                </c:pt>
                <c:pt idx="12764">
                  <c:v>12</c:v>
                </c:pt>
                <c:pt idx="12765">
                  <c:v>12</c:v>
                </c:pt>
                <c:pt idx="12766">
                  <c:v>12</c:v>
                </c:pt>
                <c:pt idx="12767">
                  <c:v>12</c:v>
                </c:pt>
                <c:pt idx="12768">
                  <c:v>12</c:v>
                </c:pt>
                <c:pt idx="12769">
                  <c:v>12</c:v>
                </c:pt>
                <c:pt idx="12770">
                  <c:v>12</c:v>
                </c:pt>
                <c:pt idx="12771">
                  <c:v>12</c:v>
                </c:pt>
                <c:pt idx="12772">
                  <c:v>12</c:v>
                </c:pt>
                <c:pt idx="12773">
                  <c:v>12</c:v>
                </c:pt>
                <c:pt idx="12774">
                  <c:v>12</c:v>
                </c:pt>
                <c:pt idx="12775">
                  <c:v>12</c:v>
                </c:pt>
                <c:pt idx="12776">
                  <c:v>12</c:v>
                </c:pt>
                <c:pt idx="12777">
                  <c:v>12</c:v>
                </c:pt>
                <c:pt idx="12778">
                  <c:v>12</c:v>
                </c:pt>
                <c:pt idx="12779">
                  <c:v>12</c:v>
                </c:pt>
                <c:pt idx="12780">
                  <c:v>12</c:v>
                </c:pt>
                <c:pt idx="12781">
                  <c:v>12</c:v>
                </c:pt>
                <c:pt idx="12782">
                  <c:v>12</c:v>
                </c:pt>
                <c:pt idx="12783">
                  <c:v>12</c:v>
                </c:pt>
                <c:pt idx="12784">
                  <c:v>12</c:v>
                </c:pt>
                <c:pt idx="12785">
                  <c:v>12</c:v>
                </c:pt>
                <c:pt idx="12786">
                  <c:v>12</c:v>
                </c:pt>
                <c:pt idx="12787">
                  <c:v>12</c:v>
                </c:pt>
                <c:pt idx="12788">
                  <c:v>12</c:v>
                </c:pt>
                <c:pt idx="12789">
                  <c:v>12</c:v>
                </c:pt>
                <c:pt idx="12790">
                  <c:v>12</c:v>
                </c:pt>
                <c:pt idx="12791">
                  <c:v>12</c:v>
                </c:pt>
                <c:pt idx="12792">
                  <c:v>12</c:v>
                </c:pt>
                <c:pt idx="12793">
                  <c:v>12</c:v>
                </c:pt>
                <c:pt idx="12794">
                  <c:v>12</c:v>
                </c:pt>
                <c:pt idx="12795">
                  <c:v>12</c:v>
                </c:pt>
                <c:pt idx="12796">
                  <c:v>12</c:v>
                </c:pt>
                <c:pt idx="12797">
                  <c:v>12</c:v>
                </c:pt>
                <c:pt idx="12798">
                  <c:v>12</c:v>
                </c:pt>
                <c:pt idx="12799">
                  <c:v>12</c:v>
                </c:pt>
                <c:pt idx="12800">
                  <c:v>12</c:v>
                </c:pt>
                <c:pt idx="12801">
                  <c:v>12</c:v>
                </c:pt>
                <c:pt idx="12802">
                  <c:v>12</c:v>
                </c:pt>
                <c:pt idx="12803">
                  <c:v>12</c:v>
                </c:pt>
                <c:pt idx="12804">
                  <c:v>12</c:v>
                </c:pt>
                <c:pt idx="12805">
                  <c:v>12</c:v>
                </c:pt>
                <c:pt idx="12806">
                  <c:v>12</c:v>
                </c:pt>
                <c:pt idx="12807">
                  <c:v>12</c:v>
                </c:pt>
                <c:pt idx="12808">
                  <c:v>12</c:v>
                </c:pt>
                <c:pt idx="12809">
                  <c:v>12</c:v>
                </c:pt>
                <c:pt idx="12810">
                  <c:v>12</c:v>
                </c:pt>
                <c:pt idx="12811">
                  <c:v>12</c:v>
                </c:pt>
                <c:pt idx="12812">
                  <c:v>12</c:v>
                </c:pt>
                <c:pt idx="12813">
                  <c:v>12</c:v>
                </c:pt>
                <c:pt idx="12814">
                  <c:v>12</c:v>
                </c:pt>
                <c:pt idx="12815">
                  <c:v>12</c:v>
                </c:pt>
                <c:pt idx="12816">
                  <c:v>12</c:v>
                </c:pt>
                <c:pt idx="12817">
                  <c:v>12</c:v>
                </c:pt>
                <c:pt idx="12818">
                  <c:v>12</c:v>
                </c:pt>
                <c:pt idx="12819">
                  <c:v>12</c:v>
                </c:pt>
                <c:pt idx="12820">
                  <c:v>12</c:v>
                </c:pt>
                <c:pt idx="12821">
                  <c:v>12</c:v>
                </c:pt>
                <c:pt idx="12822">
                  <c:v>12</c:v>
                </c:pt>
                <c:pt idx="12823">
                  <c:v>12</c:v>
                </c:pt>
                <c:pt idx="12824">
                  <c:v>12</c:v>
                </c:pt>
                <c:pt idx="12825">
                  <c:v>12</c:v>
                </c:pt>
                <c:pt idx="12826">
                  <c:v>12</c:v>
                </c:pt>
                <c:pt idx="12827">
                  <c:v>12</c:v>
                </c:pt>
                <c:pt idx="12828">
                  <c:v>12</c:v>
                </c:pt>
                <c:pt idx="12829">
                  <c:v>12</c:v>
                </c:pt>
                <c:pt idx="12830">
                  <c:v>12</c:v>
                </c:pt>
                <c:pt idx="12831">
                  <c:v>12</c:v>
                </c:pt>
                <c:pt idx="12832">
                  <c:v>12</c:v>
                </c:pt>
                <c:pt idx="12833">
                  <c:v>12</c:v>
                </c:pt>
                <c:pt idx="12834">
                  <c:v>12</c:v>
                </c:pt>
                <c:pt idx="12835">
                  <c:v>12</c:v>
                </c:pt>
                <c:pt idx="12836">
                  <c:v>12</c:v>
                </c:pt>
                <c:pt idx="12837">
                  <c:v>12</c:v>
                </c:pt>
                <c:pt idx="12838">
                  <c:v>12</c:v>
                </c:pt>
                <c:pt idx="12839">
                  <c:v>12</c:v>
                </c:pt>
                <c:pt idx="12840">
                  <c:v>12</c:v>
                </c:pt>
                <c:pt idx="12841">
                  <c:v>12</c:v>
                </c:pt>
                <c:pt idx="12842">
                  <c:v>12</c:v>
                </c:pt>
                <c:pt idx="12843">
                  <c:v>12</c:v>
                </c:pt>
                <c:pt idx="12844">
                  <c:v>12</c:v>
                </c:pt>
                <c:pt idx="12845">
                  <c:v>12</c:v>
                </c:pt>
                <c:pt idx="12846">
                  <c:v>12</c:v>
                </c:pt>
                <c:pt idx="12847">
                  <c:v>12</c:v>
                </c:pt>
                <c:pt idx="12848">
                  <c:v>12</c:v>
                </c:pt>
                <c:pt idx="12849">
                  <c:v>12</c:v>
                </c:pt>
                <c:pt idx="12850">
                  <c:v>12</c:v>
                </c:pt>
                <c:pt idx="12851">
                  <c:v>12</c:v>
                </c:pt>
                <c:pt idx="12852">
                  <c:v>12</c:v>
                </c:pt>
                <c:pt idx="12853">
                  <c:v>12</c:v>
                </c:pt>
                <c:pt idx="12854">
                  <c:v>12</c:v>
                </c:pt>
                <c:pt idx="12855">
                  <c:v>12</c:v>
                </c:pt>
                <c:pt idx="12856">
                  <c:v>12</c:v>
                </c:pt>
                <c:pt idx="12857">
                  <c:v>12</c:v>
                </c:pt>
                <c:pt idx="12858">
                  <c:v>12</c:v>
                </c:pt>
                <c:pt idx="12859">
                  <c:v>12</c:v>
                </c:pt>
                <c:pt idx="12860">
                  <c:v>12</c:v>
                </c:pt>
                <c:pt idx="12861">
                  <c:v>12</c:v>
                </c:pt>
                <c:pt idx="12862">
                  <c:v>12</c:v>
                </c:pt>
                <c:pt idx="12863">
                  <c:v>12</c:v>
                </c:pt>
                <c:pt idx="12864">
                  <c:v>12</c:v>
                </c:pt>
                <c:pt idx="12865">
                  <c:v>12</c:v>
                </c:pt>
                <c:pt idx="12866">
                  <c:v>12</c:v>
                </c:pt>
                <c:pt idx="12867">
                  <c:v>12</c:v>
                </c:pt>
                <c:pt idx="12868">
                  <c:v>12</c:v>
                </c:pt>
                <c:pt idx="12869">
                  <c:v>12</c:v>
                </c:pt>
                <c:pt idx="12870">
                  <c:v>12</c:v>
                </c:pt>
                <c:pt idx="12871">
                  <c:v>12</c:v>
                </c:pt>
                <c:pt idx="12872">
                  <c:v>12</c:v>
                </c:pt>
                <c:pt idx="12873">
                  <c:v>12</c:v>
                </c:pt>
                <c:pt idx="12874">
                  <c:v>12</c:v>
                </c:pt>
                <c:pt idx="12875">
                  <c:v>12</c:v>
                </c:pt>
                <c:pt idx="12876">
                  <c:v>12</c:v>
                </c:pt>
                <c:pt idx="12877">
                  <c:v>12</c:v>
                </c:pt>
                <c:pt idx="12878">
                  <c:v>12</c:v>
                </c:pt>
                <c:pt idx="12879">
                  <c:v>12</c:v>
                </c:pt>
                <c:pt idx="12880">
                  <c:v>12</c:v>
                </c:pt>
                <c:pt idx="12881">
                  <c:v>12</c:v>
                </c:pt>
                <c:pt idx="12882">
                  <c:v>12</c:v>
                </c:pt>
                <c:pt idx="12883">
                  <c:v>12</c:v>
                </c:pt>
                <c:pt idx="12884">
                  <c:v>12</c:v>
                </c:pt>
                <c:pt idx="12885">
                  <c:v>12</c:v>
                </c:pt>
                <c:pt idx="12886">
                  <c:v>12</c:v>
                </c:pt>
                <c:pt idx="12887">
                  <c:v>12</c:v>
                </c:pt>
                <c:pt idx="12888">
                  <c:v>12</c:v>
                </c:pt>
                <c:pt idx="12889">
                  <c:v>12</c:v>
                </c:pt>
                <c:pt idx="12890">
                  <c:v>12</c:v>
                </c:pt>
                <c:pt idx="12891">
                  <c:v>12</c:v>
                </c:pt>
                <c:pt idx="12892">
                  <c:v>12</c:v>
                </c:pt>
                <c:pt idx="12893">
                  <c:v>12</c:v>
                </c:pt>
                <c:pt idx="12894">
                  <c:v>12</c:v>
                </c:pt>
                <c:pt idx="12895">
                  <c:v>12</c:v>
                </c:pt>
                <c:pt idx="12896">
                  <c:v>12</c:v>
                </c:pt>
                <c:pt idx="12897">
                  <c:v>12</c:v>
                </c:pt>
                <c:pt idx="12898">
                  <c:v>12</c:v>
                </c:pt>
                <c:pt idx="12899">
                  <c:v>12</c:v>
                </c:pt>
                <c:pt idx="12900">
                  <c:v>12</c:v>
                </c:pt>
                <c:pt idx="12901">
                  <c:v>12</c:v>
                </c:pt>
                <c:pt idx="12902">
                  <c:v>12</c:v>
                </c:pt>
                <c:pt idx="12903">
                  <c:v>12</c:v>
                </c:pt>
                <c:pt idx="12904">
                  <c:v>12</c:v>
                </c:pt>
                <c:pt idx="12905">
                  <c:v>12</c:v>
                </c:pt>
                <c:pt idx="12906">
                  <c:v>12</c:v>
                </c:pt>
                <c:pt idx="12907">
                  <c:v>12</c:v>
                </c:pt>
                <c:pt idx="12908">
                  <c:v>12</c:v>
                </c:pt>
                <c:pt idx="12909">
                  <c:v>12</c:v>
                </c:pt>
                <c:pt idx="12910">
                  <c:v>12</c:v>
                </c:pt>
                <c:pt idx="12911">
                  <c:v>12</c:v>
                </c:pt>
                <c:pt idx="12912">
                  <c:v>12</c:v>
                </c:pt>
                <c:pt idx="12913">
                  <c:v>12</c:v>
                </c:pt>
                <c:pt idx="12914">
                  <c:v>12</c:v>
                </c:pt>
                <c:pt idx="12915">
                  <c:v>12</c:v>
                </c:pt>
                <c:pt idx="12916">
                  <c:v>12</c:v>
                </c:pt>
                <c:pt idx="12917">
                  <c:v>12</c:v>
                </c:pt>
                <c:pt idx="12918">
                  <c:v>12</c:v>
                </c:pt>
                <c:pt idx="12919">
                  <c:v>12</c:v>
                </c:pt>
                <c:pt idx="12920">
                  <c:v>12</c:v>
                </c:pt>
                <c:pt idx="12921">
                  <c:v>12</c:v>
                </c:pt>
                <c:pt idx="12922">
                  <c:v>12</c:v>
                </c:pt>
                <c:pt idx="12923">
                  <c:v>12</c:v>
                </c:pt>
                <c:pt idx="12924">
                  <c:v>12</c:v>
                </c:pt>
                <c:pt idx="12925">
                  <c:v>12</c:v>
                </c:pt>
                <c:pt idx="12926">
                  <c:v>12</c:v>
                </c:pt>
                <c:pt idx="12927">
                  <c:v>12</c:v>
                </c:pt>
                <c:pt idx="12928">
                  <c:v>12</c:v>
                </c:pt>
                <c:pt idx="12929">
                  <c:v>12</c:v>
                </c:pt>
                <c:pt idx="12930">
                  <c:v>12</c:v>
                </c:pt>
                <c:pt idx="12931">
                  <c:v>12</c:v>
                </c:pt>
                <c:pt idx="12932">
                  <c:v>12</c:v>
                </c:pt>
                <c:pt idx="12933">
                  <c:v>12</c:v>
                </c:pt>
                <c:pt idx="12934">
                  <c:v>12</c:v>
                </c:pt>
                <c:pt idx="12935">
                  <c:v>12</c:v>
                </c:pt>
                <c:pt idx="12936">
                  <c:v>12</c:v>
                </c:pt>
                <c:pt idx="12937">
                  <c:v>12</c:v>
                </c:pt>
                <c:pt idx="12938">
                  <c:v>12</c:v>
                </c:pt>
                <c:pt idx="12939">
                  <c:v>12</c:v>
                </c:pt>
                <c:pt idx="12940">
                  <c:v>12</c:v>
                </c:pt>
                <c:pt idx="12941">
                  <c:v>12</c:v>
                </c:pt>
                <c:pt idx="12942">
                  <c:v>12</c:v>
                </c:pt>
                <c:pt idx="12943">
                  <c:v>12</c:v>
                </c:pt>
                <c:pt idx="12944">
                  <c:v>12</c:v>
                </c:pt>
                <c:pt idx="12945">
                  <c:v>12</c:v>
                </c:pt>
                <c:pt idx="12946">
                  <c:v>12</c:v>
                </c:pt>
                <c:pt idx="12947">
                  <c:v>12</c:v>
                </c:pt>
                <c:pt idx="12948">
                  <c:v>12</c:v>
                </c:pt>
                <c:pt idx="12949">
                  <c:v>12</c:v>
                </c:pt>
                <c:pt idx="12950">
                  <c:v>12</c:v>
                </c:pt>
                <c:pt idx="12951">
                  <c:v>12</c:v>
                </c:pt>
                <c:pt idx="12952">
                  <c:v>12</c:v>
                </c:pt>
                <c:pt idx="12953">
                  <c:v>12</c:v>
                </c:pt>
                <c:pt idx="12954">
                  <c:v>12</c:v>
                </c:pt>
                <c:pt idx="12955">
                  <c:v>12</c:v>
                </c:pt>
                <c:pt idx="12956">
                  <c:v>12</c:v>
                </c:pt>
                <c:pt idx="12957">
                  <c:v>12</c:v>
                </c:pt>
                <c:pt idx="12958">
                  <c:v>12</c:v>
                </c:pt>
                <c:pt idx="12959">
                  <c:v>12</c:v>
                </c:pt>
                <c:pt idx="12960">
                  <c:v>12</c:v>
                </c:pt>
                <c:pt idx="12961">
                  <c:v>12</c:v>
                </c:pt>
                <c:pt idx="12962">
                  <c:v>12</c:v>
                </c:pt>
                <c:pt idx="12963">
                  <c:v>12</c:v>
                </c:pt>
                <c:pt idx="12964">
                  <c:v>12</c:v>
                </c:pt>
                <c:pt idx="12965">
                  <c:v>12</c:v>
                </c:pt>
                <c:pt idx="12966">
                  <c:v>12</c:v>
                </c:pt>
                <c:pt idx="12967">
                  <c:v>12</c:v>
                </c:pt>
                <c:pt idx="12968">
                  <c:v>12</c:v>
                </c:pt>
                <c:pt idx="12969">
                  <c:v>12</c:v>
                </c:pt>
                <c:pt idx="12970">
                  <c:v>12</c:v>
                </c:pt>
                <c:pt idx="12971">
                  <c:v>12</c:v>
                </c:pt>
                <c:pt idx="12972">
                  <c:v>12</c:v>
                </c:pt>
                <c:pt idx="12973">
                  <c:v>12</c:v>
                </c:pt>
                <c:pt idx="12974">
                  <c:v>12</c:v>
                </c:pt>
                <c:pt idx="12975">
                  <c:v>12</c:v>
                </c:pt>
                <c:pt idx="12976">
                  <c:v>12</c:v>
                </c:pt>
                <c:pt idx="12977">
                  <c:v>12</c:v>
                </c:pt>
                <c:pt idx="12978">
                  <c:v>12</c:v>
                </c:pt>
                <c:pt idx="12979">
                  <c:v>12</c:v>
                </c:pt>
                <c:pt idx="12980">
                  <c:v>12</c:v>
                </c:pt>
                <c:pt idx="12981">
                  <c:v>12</c:v>
                </c:pt>
                <c:pt idx="12982">
                  <c:v>12</c:v>
                </c:pt>
                <c:pt idx="12983">
                  <c:v>12</c:v>
                </c:pt>
                <c:pt idx="12984">
                  <c:v>12</c:v>
                </c:pt>
                <c:pt idx="12985">
                  <c:v>12</c:v>
                </c:pt>
                <c:pt idx="12986">
                  <c:v>12</c:v>
                </c:pt>
                <c:pt idx="12987">
                  <c:v>12</c:v>
                </c:pt>
                <c:pt idx="12988">
                  <c:v>12</c:v>
                </c:pt>
                <c:pt idx="12989">
                  <c:v>12</c:v>
                </c:pt>
                <c:pt idx="12990">
                  <c:v>12</c:v>
                </c:pt>
                <c:pt idx="12991">
                  <c:v>12</c:v>
                </c:pt>
                <c:pt idx="12992">
                  <c:v>12</c:v>
                </c:pt>
                <c:pt idx="12993">
                  <c:v>12</c:v>
                </c:pt>
                <c:pt idx="12994">
                  <c:v>12</c:v>
                </c:pt>
                <c:pt idx="12995">
                  <c:v>12</c:v>
                </c:pt>
                <c:pt idx="12996">
                  <c:v>12</c:v>
                </c:pt>
                <c:pt idx="12997">
                  <c:v>12</c:v>
                </c:pt>
                <c:pt idx="12998">
                  <c:v>12</c:v>
                </c:pt>
                <c:pt idx="12999">
                  <c:v>12</c:v>
                </c:pt>
                <c:pt idx="13000">
                  <c:v>12</c:v>
                </c:pt>
                <c:pt idx="13001">
                  <c:v>12</c:v>
                </c:pt>
                <c:pt idx="13002">
                  <c:v>12</c:v>
                </c:pt>
                <c:pt idx="13003">
                  <c:v>12</c:v>
                </c:pt>
                <c:pt idx="13004">
                  <c:v>12</c:v>
                </c:pt>
                <c:pt idx="13005">
                  <c:v>12</c:v>
                </c:pt>
                <c:pt idx="13006">
                  <c:v>12</c:v>
                </c:pt>
                <c:pt idx="13007">
                  <c:v>12</c:v>
                </c:pt>
                <c:pt idx="13008">
                  <c:v>12</c:v>
                </c:pt>
                <c:pt idx="13009">
                  <c:v>12</c:v>
                </c:pt>
                <c:pt idx="13010">
                  <c:v>12</c:v>
                </c:pt>
                <c:pt idx="13011">
                  <c:v>12</c:v>
                </c:pt>
                <c:pt idx="13012">
                  <c:v>12</c:v>
                </c:pt>
                <c:pt idx="13013">
                  <c:v>12</c:v>
                </c:pt>
                <c:pt idx="13014">
                  <c:v>12</c:v>
                </c:pt>
                <c:pt idx="13015">
                  <c:v>12</c:v>
                </c:pt>
                <c:pt idx="13016">
                  <c:v>12</c:v>
                </c:pt>
                <c:pt idx="13017">
                  <c:v>12</c:v>
                </c:pt>
                <c:pt idx="13018">
                  <c:v>12</c:v>
                </c:pt>
                <c:pt idx="13019">
                  <c:v>12</c:v>
                </c:pt>
                <c:pt idx="13020">
                  <c:v>12</c:v>
                </c:pt>
                <c:pt idx="13021">
                  <c:v>12</c:v>
                </c:pt>
                <c:pt idx="13022">
                  <c:v>12</c:v>
                </c:pt>
                <c:pt idx="13023">
                  <c:v>12</c:v>
                </c:pt>
                <c:pt idx="13024">
                  <c:v>12</c:v>
                </c:pt>
                <c:pt idx="13025">
                  <c:v>12</c:v>
                </c:pt>
                <c:pt idx="13026">
                  <c:v>12</c:v>
                </c:pt>
                <c:pt idx="13027">
                  <c:v>12</c:v>
                </c:pt>
                <c:pt idx="13028">
                  <c:v>12</c:v>
                </c:pt>
                <c:pt idx="13029">
                  <c:v>12</c:v>
                </c:pt>
                <c:pt idx="13030">
                  <c:v>12</c:v>
                </c:pt>
                <c:pt idx="13031">
                  <c:v>12</c:v>
                </c:pt>
                <c:pt idx="13032">
                  <c:v>12</c:v>
                </c:pt>
                <c:pt idx="13033">
                  <c:v>12</c:v>
                </c:pt>
                <c:pt idx="13034">
                  <c:v>12</c:v>
                </c:pt>
                <c:pt idx="13035">
                  <c:v>12</c:v>
                </c:pt>
                <c:pt idx="13036">
                  <c:v>12</c:v>
                </c:pt>
                <c:pt idx="13037">
                  <c:v>12</c:v>
                </c:pt>
                <c:pt idx="13038">
                  <c:v>12</c:v>
                </c:pt>
                <c:pt idx="13039">
                  <c:v>12</c:v>
                </c:pt>
                <c:pt idx="13040">
                  <c:v>12</c:v>
                </c:pt>
                <c:pt idx="13041">
                  <c:v>12</c:v>
                </c:pt>
                <c:pt idx="13042">
                  <c:v>12</c:v>
                </c:pt>
                <c:pt idx="13043">
                  <c:v>12</c:v>
                </c:pt>
                <c:pt idx="13044">
                  <c:v>12</c:v>
                </c:pt>
                <c:pt idx="13045">
                  <c:v>12</c:v>
                </c:pt>
                <c:pt idx="13046">
                  <c:v>12</c:v>
                </c:pt>
                <c:pt idx="13047">
                  <c:v>12</c:v>
                </c:pt>
                <c:pt idx="13048">
                  <c:v>12</c:v>
                </c:pt>
                <c:pt idx="13049">
                  <c:v>12</c:v>
                </c:pt>
                <c:pt idx="13050">
                  <c:v>12</c:v>
                </c:pt>
                <c:pt idx="13051">
                  <c:v>12</c:v>
                </c:pt>
                <c:pt idx="13052">
                  <c:v>12</c:v>
                </c:pt>
                <c:pt idx="13053">
                  <c:v>12</c:v>
                </c:pt>
                <c:pt idx="13054">
                  <c:v>12</c:v>
                </c:pt>
                <c:pt idx="13055">
                  <c:v>12</c:v>
                </c:pt>
                <c:pt idx="13056">
                  <c:v>12</c:v>
                </c:pt>
                <c:pt idx="13057">
                  <c:v>12</c:v>
                </c:pt>
                <c:pt idx="13058">
                  <c:v>12</c:v>
                </c:pt>
                <c:pt idx="13059">
                  <c:v>12</c:v>
                </c:pt>
                <c:pt idx="13060">
                  <c:v>12</c:v>
                </c:pt>
                <c:pt idx="13061">
                  <c:v>12</c:v>
                </c:pt>
                <c:pt idx="13062">
                  <c:v>12</c:v>
                </c:pt>
                <c:pt idx="13063">
                  <c:v>12</c:v>
                </c:pt>
                <c:pt idx="13064">
                  <c:v>12</c:v>
                </c:pt>
                <c:pt idx="13065">
                  <c:v>12</c:v>
                </c:pt>
                <c:pt idx="13066">
                  <c:v>12</c:v>
                </c:pt>
                <c:pt idx="13067">
                  <c:v>12</c:v>
                </c:pt>
                <c:pt idx="13068">
                  <c:v>12</c:v>
                </c:pt>
                <c:pt idx="13069">
                  <c:v>12</c:v>
                </c:pt>
                <c:pt idx="13070">
                  <c:v>12</c:v>
                </c:pt>
                <c:pt idx="13071">
                  <c:v>12</c:v>
                </c:pt>
                <c:pt idx="13072">
                  <c:v>12</c:v>
                </c:pt>
                <c:pt idx="13073">
                  <c:v>12</c:v>
                </c:pt>
                <c:pt idx="13074">
                  <c:v>12</c:v>
                </c:pt>
                <c:pt idx="13075">
                  <c:v>12</c:v>
                </c:pt>
                <c:pt idx="13076">
                  <c:v>12</c:v>
                </c:pt>
                <c:pt idx="13077">
                  <c:v>12</c:v>
                </c:pt>
                <c:pt idx="13078">
                  <c:v>12</c:v>
                </c:pt>
                <c:pt idx="13079">
                  <c:v>12</c:v>
                </c:pt>
                <c:pt idx="13080">
                  <c:v>12</c:v>
                </c:pt>
                <c:pt idx="13081">
                  <c:v>12</c:v>
                </c:pt>
                <c:pt idx="13082">
                  <c:v>12</c:v>
                </c:pt>
                <c:pt idx="13083">
                  <c:v>12</c:v>
                </c:pt>
                <c:pt idx="13084">
                  <c:v>12</c:v>
                </c:pt>
                <c:pt idx="13085">
                  <c:v>12</c:v>
                </c:pt>
                <c:pt idx="13086">
                  <c:v>12</c:v>
                </c:pt>
                <c:pt idx="13087">
                  <c:v>12</c:v>
                </c:pt>
                <c:pt idx="13088">
                  <c:v>12</c:v>
                </c:pt>
                <c:pt idx="13089">
                  <c:v>12</c:v>
                </c:pt>
                <c:pt idx="13090">
                  <c:v>12</c:v>
                </c:pt>
                <c:pt idx="13091">
                  <c:v>12</c:v>
                </c:pt>
                <c:pt idx="13092">
                  <c:v>12</c:v>
                </c:pt>
                <c:pt idx="13093">
                  <c:v>12</c:v>
                </c:pt>
                <c:pt idx="13094">
                  <c:v>12</c:v>
                </c:pt>
                <c:pt idx="13095">
                  <c:v>12</c:v>
                </c:pt>
                <c:pt idx="13096">
                  <c:v>12</c:v>
                </c:pt>
                <c:pt idx="13097">
                  <c:v>12</c:v>
                </c:pt>
                <c:pt idx="13098">
                  <c:v>12</c:v>
                </c:pt>
                <c:pt idx="13099">
                  <c:v>12</c:v>
                </c:pt>
                <c:pt idx="13100">
                  <c:v>12</c:v>
                </c:pt>
                <c:pt idx="13101">
                  <c:v>12</c:v>
                </c:pt>
                <c:pt idx="13102">
                  <c:v>12</c:v>
                </c:pt>
                <c:pt idx="13103">
                  <c:v>12</c:v>
                </c:pt>
                <c:pt idx="13104">
                  <c:v>12</c:v>
                </c:pt>
                <c:pt idx="13105">
                  <c:v>12</c:v>
                </c:pt>
                <c:pt idx="13106">
                  <c:v>12</c:v>
                </c:pt>
                <c:pt idx="13107">
                  <c:v>12</c:v>
                </c:pt>
                <c:pt idx="13108">
                  <c:v>12</c:v>
                </c:pt>
                <c:pt idx="13109">
                  <c:v>12</c:v>
                </c:pt>
                <c:pt idx="13110">
                  <c:v>12</c:v>
                </c:pt>
                <c:pt idx="13111">
                  <c:v>12</c:v>
                </c:pt>
                <c:pt idx="13112">
                  <c:v>12</c:v>
                </c:pt>
                <c:pt idx="13113">
                  <c:v>12</c:v>
                </c:pt>
                <c:pt idx="13114">
                  <c:v>12</c:v>
                </c:pt>
                <c:pt idx="13115">
                  <c:v>12</c:v>
                </c:pt>
                <c:pt idx="13116">
                  <c:v>12</c:v>
                </c:pt>
                <c:pt idx="13117">
                  <c:v>12</c:v>
                </c:pt>
                <c:pt idx="13118">
                  <c:v>12</c:v>
                </c:pt>
                <c:pt idx="13119">
                  <c:v>12</c:v>
                </c:pt>
                <c:pt idx="13120">
                  <c:v>12</c:v>
                </c:pt>
                <c:pt idx="13121">
                  <c:v>12</c:v>
                </c:pt>
                <c:pt idx="13122">
                  <c:v>12</c:v>
                </c:pt>
                <c:pt idx="13123">
                  <c:v>12</c:v>
                </c:pt>
                <c:pt idx="13124">
                  <c:v>12</c:v>
                </c:pt>
                <c:pt idx="13125">
                  <c:v>12</c:v>
                </c:pt>
                <c:pt idx="13126">
                  <c:v>12</c:v>
                </c:pt>
                <c:pt idx="13127">
                  <c:v>12</c:v>
                </c:pt>
                <c:pt idx="13128">
                  <c:v>12</c:v>
                </c:pt>
                <c:pt idx="13129">
                  <c:v>12</c:v>
                </c:pt>
                <c:pt idx="13130">
                  <c:v>12</c:v>
                </c:pt>
                <c:pt idx="13131">
                  <c:v>12</c:v>
                </c:pt>
                <c:pt idx="13132">
                  <c:v>12</c:v>
                </c:pt>
                <c:pt idx="13133">
                  <c:v>12</c:v>
                </c:pt>
                <c:pt idx="13134">
                  <c:v>12</c:v>
                </c:pt>
                <c:pt idx="13135">
                  <c:v>12</c:v>
                </c:pt>
                <c:pt idx="13136">
                  <c:v>12</c:v>
                </c:pt>
                <c:pt idx="13137">
                  <c:v>12</c:v>
                </c:pt>
                <c:pt idx="13138">
                  <c:v>12</c:v>
                </c:pt>
                <c:pt idx="13139">
                  <c:v>12</c:v>
                </c:pt>
                <c:pt idx="13140">
                  <c:v>12</c:v>
                </c:pt>
                <c:pt idx="13141">
                  <c:v>12</c:v>
                </c:pt>
                <c:pt idx="13142">
                  <c:v>12</c:v>
                </c:pt>
                <c:pt idx="13143">
                  <c:v>12</c:v>
                </c:pt>
                <c:pt idx="13144">
                  <c:v>12</c:v>
                </c:pt>
                <c:pt idx="13145">
                  <c:v>12</c:v>
                </c:pt>
                <c:pt idx="13146">
                  <c:v>12</c:v>
                </c:pt>
                <c:pt idx="13147">
                  <c:v>12</c:v>
                </c:pt>
                <c:pt idx="13148">
                  <c:v>12</c:v>
                </c:pt>
                <c:pt idx="13149">
                  <c:v>12</c:v>
                </c:pt>
                <c:pt idx="13150">
                  <c:v>12</c:v>
                </c:pt>
                <c:pt idx="13151">
                  <c:v>12</c:v>
                </c:pt>
                <c:pt idx="13152">
                  <c:v>12</c:v>
                </c:pt>
                <c:pt idx="13153">
                  <c:v>12</c:v>
                </c:pt>
                <c:pt idx="13154">
                  <c:v>12</c:v>
                </c:pt>
                <c:pt idx="13155">
                  <c:v>12</c:v>
                </c:pt>
                <c:pt idx="13156">
                  <c:v>12</c:v>
                </c:pt>
                <c:pt idx="13157">
                  <c:v>12</c:v>
                </c:pt>
                <c:pt idx="13158">
                  <c:v>12</c:v>
                </c:pt>
                <c:pt idx="13159">
                  <c:v>12</c:v>
                </c:pt>
                <c:pt idx="13160">
                  <c:v>12</c:v>
                </c:pt>
                <c:pt idx="13161">
                  <c:v>12</c:v>
                </c:pt>
                <c:pt idx="13162">
                  <c:v>12</c:v>
                </c:pt>
                <c:pt idx="13163">
                  <c:v>12</c:v>
                </c:pt>
                <c:pt idx="13164">
                  <c:v>12</c:v>
                </c:pt>
                <c:pt idx="13165">
                  <c:v>12</c:v>
                </c:pt>
                <c:pt idx="13166">
                  <c:v>12</c:v>
                </c:pt>
                <c:pt idx="13167">
                  <c:v>12</c:v>
                </c:pt>
                <c:pt idx="13168">
                  <c:v>12</c:v>
                </c:pt>
                <c:pt idx="13169">
                  <c:v>12</c:v>
                </c:pt>
                <c:pt idx="13170">
                  <c:v>12</c:v>
                </c:pt>
                <c:pt idx="13171">
                  <c:v>12</c:v>
                </c:pt>
                <c:pt idx="13172">
                  <c:v>12</c:v>
                </c:pt>
                <c:pt idx="13173">
                  <c:v>12</c:v>
                </c:pt>
                <c:pt idx="13174">
                  <c:v>12</c:v>
                </c:pt>
                <c:pt idx="13175">
                  <c:v>12</c:v>
                </c:pt>
                <c:pt idx="13176">
                  <c:v>12</c:v>
                </c:pt>
                <c:pt idx="13177">
                  <c:v>12</c:v>
                </c:pt>
                <c:pt idx="13178">
                  <c:v>12</c:v>
                </c:pt>
                <c:pt idx="13179">
                  <c:v>12</c:v>
                </c:pt>
                <c:pt idx="13180">
                  <c:v>12</c:v>
                </c:pt>
                <c:pt idx="13181">
                  <c:v>12</c:v>
                </c:pt>
                <c:pt idx="13182">
                  <c:v>12</c:v>
                </c:pt>
                <c:pt idx="13183">
                  <c:v>12</c:v>
                </c:pt>
                <c:pt idx="13184">
                  <c:v>12</c:v>
                </c:pt>
                <c:pt idx="13185">
                  <c:v>12</c:v>
                </c:pt>
                <c:pt idx="13186">
                  <c:v>12</c:v>
                </c:pt>
                <c:pt idx="13187">
                  <c:v>12</c:v>
                </c:pt>
                <c:pt idx="13188">
                  <c:v>12</c:v>
                </c:pt>
                <c:pt idx="13189">
                  <c:v>12</c:v>
                </c:pt>
                <c:pt idx="13190">
                  <c:v>12</c:v>
                </c:pt>
                <c:pt idx="13191">
                  <c:v>12</c:v>
                </c:pt>
                <c:pt idx="13192">
                  <c:v>12</c:v>
                </c:pt>
                <c:pt idx="13193">
                  <c:v>12</c:v>
                </c:pt>
                <c:pt idx="13194">
                  <c:v>12</c:v>
                </c:pt>
                <c:pt idx="13195">
                  <c:v>12</c:v>
                </c:pt>
                <c:pt idx="13196">
                  <c:v>12</c:v>
                </c:pt>
                <c:pt idx="13197">
                  <c:v>12</c:v>
                </c:pt>
                <c:pt idx="13198">
                  <c:v>12</c:v>
                </c:pt>
                <c:pt idx="13199">
                  <c:v>12</c:v>
                </c:pt>
                <c:pt idx="13200">
                  <c:v>12</c:v>
                </c:pt>
                <c:pt idx="13201">
                  <c:v>12</c:v>
                </c:pt>
                <c:pt idx="13202">
                  <c:v>12</c:v>
                </c:pt>
                <c:pt idx="13203">
                  <c:v>12</c:v>
                </c:pt>
                <c:pt idx="13204">
                  <c:v>12</c:v>
                </c:pt>
                <c:pt idx="13205">
                  <c:v>12</c:v>
                </c:pt>
                <c:pt idx="13206">
                  <c:v>12</c:v>
                </c:pt>
                <c:pt idx="13207">
                  <c:v>12</c:v>
                </c:pt>
                <c:pt idx="13208">
                  <c:v>12</c:v>
                </c:pt>
                <c:pt idx="13209">
                  <c:v>12</c:v>
                </c:pt>
                <c:pt idx="13210">
                  <c:v>12</c:v>
                </c:pt>
                <c:pt idx="13211">
                  <c:v>12</c:v>
                </c:pt>
                <c:pt idx="13212">
                  <c:v>12</c:v>
                </c:pt>
                <c:pt idx="13213">
                  <c:v>12</c:v>
                </c:pt>
                <c:pt idx="13214">
                  <c:v>12</c:v>
                </c:pt>
                <c:pt idx="13215">
                  <c:v>12</c:v>
                </c:pt>
                <c:pt idx="13216">
                  <c:v>12</c:v>
                </c:pt>
                <c:pt idx="13217">
                  <c:v>12</c:v>
                </c:pt>
                <c:pt idx="13218">
                  <c:v>12</c:v>
                </c:pt>
                <c:pt idx="13219">
                  <c:v>12</c:v>
                </c:pt>
                <c:pt idx="13220">
                  <c:v>12</c:v>
                </c:pt>
                <c:pt idx="13221">
                  <c:v>12</c:v>
                </c:pt>
                <c:pt idx="13222">
                  <c:v>12</c:v>
                </c:pt>
                <c:pt idx="13223">
                  <c:v>12</c:v>
                </c:pt>
                <c:pt idx="13224">
                  <c:v>12</c:v>
                </c:pt>
                <c:pt idx="13225">
                  <c:v>12</c:v>
                </c:pt>
                <c:pt idx="13226">
                  <c:v>12</c:v>
                </c:pt>
                <c:pt idx="13227">
                  <c:v>12</c:v>
                </c:pt>
                <c:pt idx="13228">
                  <c:v>12</c:v>
                </c:pt>
                <c:pt idx="13229">
                  <c:v>12</c:v>
                </c:pt>
                <c:pt idx="13230">
                  <c:v>12</c:v>
                </c:pt>
                <c:pt idx="13231">
                  <c:v>12</c:v>
                </c:pt>
                <c:pt idx="13232">
                  <c:v>12</c:v>
                </c:pt>
                <c:pt idx="13233">
                  <c:v>12</c:v>
                </c:pt>
                <c:pt idx="13234">
                  <c:v>12</c:v>
                </c:pt>
                <c:pt idx="13235">
                  <c:v>12</c:v>
                </c:pt>
                <c:pt idx="13236">
                  <c:v>12</c:v>
                </c:pt>
                <c:pt idx="13237">
                  <c:v>12</c:v>
                </c:pt>
                <c:pt idx="13238">
                  <c:v>12</c:v>
                </c:pt>
                <c:pt idx="13239">
                  <c:v>12</c:v>
                </c:pt>
                <c:pt idx="13240">
                  <c:v>12</c:v>
                </c:pt>
                <c:pt idx="13241">
                  <c:v>12</c:v>
                </c:pt>
                <c:pt idx="13242">
                  <c:v>12</c:v>
                </c:pt>
                <c:pt idx="13243">
                  <c:v>12</c:v>
                </c:pt>
                <c:pt idx="13244">
                  <c:v>12</c:v>
                </c:pt>
                <c:pt idx="13245">
                  <c:v>12</c:v>
                </c:pt>
                <c:pt idx="13246">
                  <c:v>12</c:v>
                </c:pt>
                <c:pt idx="13247">
                  <c:v>12</c:v>
                </c:pt>
                <c:pt idx="13248">
                  <c:v>12</c:v>
                </c:pt>
                <c:pt idx="13249">
                  <c:v>12</c:v>
                </c:pt>
                <c:pt idx="13250">
                  <c:v>12</c:v>
                </c:pt>
                <c:pt idx="13251">
                  <c:v>12</c:v>
                </c:pt>
                <c:pt idx="13252">
                  <c:v>12</c:v>
                </c:pt>
                <c:pt idx="13253">
                  <c:v>12</c:v>
                </c:pt>
                <c:pt idx="13254">
                  <c:v>12</c:v>
                </c:pt>
                <c:pt idx="13255">
                  <c:v>12</c:v>
                </c:pt>
                <c:pt idx="13256">
                  <c:v>12</c:v>
                </c:pt>
                <c:pt idx="13257">
                  <c:v>12</c:v>
                </c:pt>
                <c:pt idx="13258">
                  <c:v>12</c:v>
                </c:pt>
                <c:pt idx="13259">
                  <c:v>12</c:v>
                </c:pt>
                <c:pt idx="13260">
                  <c:v>12</c:v>
                </c:pt>
                <c:pt idx="13261">
                  <c:v>12</c:v>
                </c:pt>
                <c:pt idx="13262">
                  <c:v>12</c:v>
                </c:pt>
                <c:pt idx="13263">
                  <c:v>12</c:v>
                </c:pt>
                <c:pt idx="13264">
                  <c:v>12</c:v>
                </c:pt>
                <c:pt idx="13265">
                  <c:v>12</c:v>
                </c:pt>
                <c:pt idx="13266">
                  <c:v>12</c:v>
                </c:pt>
                <c:pt idx="13267">
                  <c:v>12</c:v>
                </c:pt>
                <c:pt idx="13268">
                  <c:v>12</c:v>
                </c:pt>
                <c:pt idx="13269">
                  <c:v>12</c:v>
                </c:pt>
                <c:pt idx="13270">
                  <c:v>12</c:v>
                </c:pt>
                <c:pt idx="13271">
                  <c:v>12</c:v>
                </c:pt>
                <c:pt idx="13272">
                  <c:v>12</c:v>
                </c:pt>
                <c:pt idx="13273">
                  <c:v>12</c:v>
                </c:pt>
                <c:pt idx="13274">
                  <c:v>12</c:v>
                </c:pt>
                <c:pt idx="13275">
                  <c:v>12</c:v>
                </c:pt>
                <c:pt idx="13276">
                  <c:v>12</c:v>
                </c:pt>
                <c:pt idx="13277">
                  <c:v>12</c:v>
                </c:pt>
                <c:pt idx="13278">
                  <c:v>12</c:v>
                </c:pt>
                <c:pt idx="13279">
                  <c:v>12</c:v>
                </c:pt>
                <c:pt idx="13280">
                  <c:v>12</c:v>
                </c:pt>
                <c:pt idx="13281">
                  <c:v>12</c:v>
                </c:pt>
                <c:pt idx="13282">
                  <c:v>12</c:v>
                </c:pt>
                <c:pt idx="13283">
                  <c:v>12</c:v>
                </c:pt>
                <c:pt idx="13284">
                  <c:v>12</c:v>
                </c:pt>
                <c:pt idx="13285">
                  <c:v>12</c:v>
                </c:pt>
                <c:pt idx="13286">
                  <c:v>12</c:v>
                </c:pt>
                <c:pt idx="13287">
                  <c:v>12</c:v>
                </c:pt>
                <c:pt idx="13288">
                  <c:v>12</c:v>
                </c:pt>
                <c:pt idx="13289">
                  <c:v>12</c:v>
                </c:pt>
                <c:pt idx="13290">
                  <c:v>12</c:v>
                </c:pt>
                <c:pt idx="13291">
                  <c:v>12</c:v>
                </c:pt>
                <c:pt idx="13292">
                  <c:v>12</c:v>
                </c:pt>
                <c:pt idx="13293">
                  <c:v>12</c:v>
                </c:pt>
                <c:pt idx="13294">
                  <c:v>12</c:v>
                </c:pt>
                <c:pt idx="13295">
                  <c:v>12</c:v>
                </c:pt>
                <c:pt idx="13296">
                  <c:v>12</c:v>
                </c:pt>
                <c:pt idx="13297">
                  <c:v>12</c:v>
                </c:pt>
                <c:pt idx="13298">
                  <c:v>12</c:v>
                </c:pt>
                <c:pt idx="13299">
                  <c:v>12</c:v>
                </c:pt>
                <c:pt idx="13300">
                  <c:v>12</c:v>
                </c:pt>
                <c:pt idx="13301">
                  <c:v>12</c:v>
                </c:pt>
                <c:pt idx="13302">
                  <c:v>12</c:v>
                </c:pt>
                <c:pt idx="13303">
                  <c:v>12</c:v>
                </c:pt>
                <c:pt idx="13304">
                  <c:v>12</c:v>
                </c:pt>
                <c:pt idx="13305">
                  <c:v>12</c:v>
                </c:pt>
                <c:pt idx="13306">
                  <c:v>12</c:v>
                </c:pt>
                <c:pt idx="13307">
                  <c:v>12</c:v>
                </c:pt>
                <c:pt idx="13308">
                  <c:v>12</c:v>
                </c:pt>
                <c:pt idx="13309">
                  <c:v>12</c:v>
                </c:pt>
                <c:pt idx="13310">
                  <c:v>12</c:v>
                </c:pt>
                <c:pt idx="13311">
                  <c:v>12</c:v>
                </c:pt>
                <c:pt idx="13312">
                  <c:v>12</c:v>
                </c:pt>
                <c:pt idx="13313">
                  <c:v>12</c:v>
                </c:pt>
                <c:pt idx="13314">
                  <c:v>12</c:v>
                </c:pt>
                <c:pt idx="13315">
                  <c:v>12</c:v>
                </c:pt>
                <c:pt idx="13316">
                  <c:v>12</c:v>
                </c:pt>
                <c:pt idx="13317">
                  <c:v>12</c:v>
                </c:pt>
                <c:pt idx="13318">
                  <c:v>12</c:v>
                </c:pt>
                <c:pt idx="13319">
                  <c:v>12</c:v>
                </c:pt>
                <c:pt idx="13320">
                  <c:v>12</c:v>
                </c:pt>
                <c:pt idx="13321">
                  <c:v>12</c:v>
                </c:pt>
                <c:pt idx="13322">
                  <c:v>12</c:v>
                </c:pt>
                <c:pt idx="13323">
                  <c:v>12</c:v>
                </c:pt>
                <c:pt idx="13324">
                  <c:v>12</c:v>
                </c:pt>
                <c:pt idx="13325">
                  <c:v>12</c:v>
                </c:pt>
                <c:pt idx="13326">
                  <c:v>12</c:v>
                </c:pt>
                <c:pt idx="13327">
                  <c:v>12</c:v>
                </c:pt>
                <c:pt idx="13328">
                  <c:v>12</c:v>
                </c:pt>
                <c:pt idx="13329">
                  <c:v>12</c:v>
                </c:pt>
                <c:pt idx="13330">
                  <c:v>12</c:v>
                </c:pt>
                <c:pt idx="13331">
                  <c:v>12</c:v>
                </c:pt>
                <c:pt idx="13332">
                  <c:v>12</c:v>
                </c:pt>
                <c:pt idx="13333">
                  <c:v>12</c:v>
                </c:pt>
                <c:pt idx="13334">
                  <c:v>12</c:v>
                </c:pt>
                <c:pt idx="13335">
                  <c:v>12</c:v>
                </c:pt>
                <c:pt idx="13336">
                  <c:v>12</c:v>
                </c:pt>
                <c:pt idx="13337">
                  <c:v>12</c:v>
                </c:pt>
                <c:pt idx="13338">
                  <c:v>12</c:v>
                </c:pt>
                <c:pt idx="13339">
                  <c:v>12</c:v>
                </c:pt>
                <c:pt idx="13340">
                  <c:v>12</c:v>
                </c:pt>
                <c:pt idx="13341">
                  <c:v>12</c:v>
                </c:pt>
                <c:pt idx="13342">
                  <c:v>12</c:v>
                </c:pt>
                <c:pt idx="13343">
                  <c:v>12</c:v>
                </c:pt>
                <c:pt idx="13344">
                  <c:v>12</c:v>
                </c:pt>
                <c:pt idx="13345">
                  <c:v>12</c:v>
                </c:pt>
                <c:pt idx="13346">
                  <c:v>12</c:v>
                </c:pt>
                <c:pt idx="13347">
                  <c:v>12</c:v>
                </c:pt>
                <c:pt idx="13348">
                  <c:v>12</c:v>
                </c:pt>
                <c:pt idx="13349">
                  <c:v>12</c:v>
                </c:pt>
                <c:pt idx="13350">
                  <c:v>12</c:v>
                </c:pt>
                <c:pt idx="13351">
                  <c:v>12</c:v>
                </c:pt>
                <c:pt idx="13352">
                  <c:v>12</c:v>
                </c:pt>
                <c:pt idx="13353">
                  <c:v>12</c:v>
                </c:pt>
                <c:pt idx="13354">
                  <c:v>12</c:v>
                </c:pt>
                <c:pt idx="13355">
                  <c:v>12</c:v>
                </c:pt>
                <c:pt idx="13356">
                  <c:v>12</c:v>
                </c:pt>
                <c:pt idx="13357">
                  <c:v>12</c:v>
                </c:pt>
                <c:pt idx="13358">
                  <c:v>12</c:v>
                </c:pt>
                <c:pt idx="13359">
                  <c:v>12</c:v>
                </c:pt>
                <c:pt idx="13360">
                  <c:v>12</c:v>
                </c:pt>
                <c:pt idx="13361">
                  <c:v>12</c:v>
                </c:pt>
                <c:pt idx="13362">
                  <c:v>12</c:v>
                </c:pt>
                <c:pt idx="13363">
                  <c:v>12</c:v>
                </c:pt>
                <c:pt idx="13364">
                  <c:v>12</c:v>
                </c:pt>
                <c:pt idx="13365">
                  <c:v>12</c:v>
                </c:pt>
                <c:pt idx="13366">
                  <c:v>12</c:v>
                </c:pt>
                <c:pt idx="13367">
                  <c:v>12</c:v>
                </c:pt>
                <c:pt idx="13368">
                  <c:v>12</c:v>
                </c:pt>
                <c:pt idx="13369">
                  <c:v>12</c:v>
                </c:pt>
                <c:pt idx="13370">
                  <c:v>12</c:v>
                </c:pt>
                <c:pt idx="13371">
                  <c:v>12</c:v>
                </c:pt>
                <c:pt idx="13372">
                  <c:v>12</c:v>
                </c:pt>
                <c:pt idx="13373">
                  <c:v>12</c:v>
                </c:pt>
                <c:pt idx="13374">
                  <c:v>12</c:v>
                </c:pt>
                <c:pt idx="13375">
                  <c:v>12</c:v>
                </c:pt>
                <c:pt idx="13376">
                  <c:v>12</c:v>
                </c:pt>
                <c:pt idx="13377">
                  <c:v>12</c:v>
                </c:pt>
                <c:pt idx="13378">
                  <c:v>12</c:v>
                </c:pt>
                <c:pt idx="13379">
                  <c:v>12</c:v>
                </c:pt>
                <c:pt idx="13380">
                  <c:v>12</c:v>
                </c:pt>
                <c:pt idx="13381">
                  <c:v>12</c:v>
                </c:pt>
                <c:pt idx="13382">
                  <c:v>12</c:v>
                </c:pt>
                <c:pt idx="13383">
                  <c:v>12</c:v>
                </c:pt>
                <c:pt idx="13384">
                  <c:v>12</c:v>
                </c:pt>
                <c:pt idx="13385">
                  <c:v>12</c:v>
                </c:pt>
                <c:pt idx="13386">
                  <c:v>12</c:v>
                </c:pt>
                <c:pt idx="13387">
                  <c:v>12</c:v>
                </c:pt>
                <c:pt idx="13388">
                  <c:v>12</c:v>
                </c:pt>
                <c:pt idx="13389">
                  <c:v>12</c:v>
                </c:pt>
                <c:pt idx="13390">
                  <c:v>12</c:v>
                </c:pt>
                <c:pt idx="13391">
                  <c:v>12</c:v>
                </c:pt>
                <c:pt idx="13392">
                  <c:v>12</c:v>
                </c:pt>
                <c:pt idx="13393">
                  <c:v>12</c:v>
                </c:pt>
                <c:pt idx="13394">
                  <c:v>12</c:v>
                </c:pt>
                <c:pt idx="13395">
                  <c:v>12</c:v>
                </c:pt>
                <c:pt idx="13396">
                  <c:v>12</c:v>
                </c:pt>
                <c:pt idx="13397">
                  <c:v>12</c:v>
                </c:pt>
                <c:pt idx="13398">
                  <c:v>12</c:v>
                </c:pt>
                <c:pt idx="13399">
                  <c:v>12</c:v>
                </c:pt>
                <c:pt idx="13400">
                  <c:v>12</c:v>
                </c:pt>
                <c:pt idx="13401">
                  <c:v>12</c:v>
                </c:pt>
                <c:pt idx="13402">
                  <c:v>12</c:v>
                </c:pt>
                <c:pt idx="13403">
                  <c:v>12</c:v>
                </c:pt>
                <c:pt idx="13404">
                  <c:v>12</c:v>
                </c:pt>
                <c:pt idx="13405">
                  <c:v>12</c:v>
                </c:pt>
                <c:pt idx="13406">
                  <c:v>12</c:v>
                </c:pt>
                <c:pt idx="13407">
                  <c:v>12</c:v>
                </c:pt>
                <c:pt idx="13408">
                  <c:v>12</c:v>
                </c:pt>
                <c:pt idx="13409">
                  <c:v>12</c:v>
                </c:pt>
                <c:pt idx="13410">
                  <c:v>12</c:v>
                </c:pt>
                <c:pt idx="13411">
                  <c:v>12</c:v>
                </c:pt>
                <c:pt idx="13412">
                  <c:v>12</c:v>
                </c:pt>
                <c:pt idx="13413">
                  <c:v>12</c:v>
                </c:pt>
                <c:pt idx="13414">
                  <c:v>12</c:v>
                </c:pt>
                <c:pt idx="13415">
                  <c:v>12</c:v>
                </c:pt>
                <c:pt idx="13416">
                  <c:v>12</c:v>
                </c:pt>
                <c:pt idx="13417">
                  <c:v>12</c:v>
                </c:pt>
                <c:pt idx="13418">
                  <c:v>12</c:v>
                </c:pt>
                <c:pt idx="13419">
                  <c:v>12</c:v>
                </c:pt>
                <c:pt idx="13420">
                  <c:v>12</c:v>
                </c:pt>
                <c:pt idx="13421">
                  <c:v>12</c:v>
                </c:pt>
                <c:pt idx="13422">
                  <c:v>12</c:v>
                </c:pt>
                <c:pt idx="13423">
                  <c:v>12</c:v>
                </c:pt>
                <c:pt idx="13424">
                  <c:v>12</c:v>
                </c:pt>
                <c:pt idx="13425">
                  <c:v>12</c:v>
                </c:pt>
                <c:pt idx="13426">
                  <c:v>12</c:v>
                </c:pt>
                <c:pt idx="13427">
                  <c:v>12</c:v>
                </c:pt>
                <c:pt idx="13428">
                  <c:v>12</c:v>
                </c:pt>
                <c:pt idx="13429">
                  <c:v>12</c:v>
                </c:pt>
                <c:pt idx="13430">
                  <c:v>12</c:v>
                </c:pt>
                <c:pt idx="13431">
                  <c:v>12</c:v>
                </c:pt>
                <c:pt idx="13432">
                  <c:v>12</c:v>
                </c:pt>
                <c:pt idx="13433">
                  <c:v>12</c:v>
                </c:pt>
                <c:pt idx="13434">
                  <c:v>12</c:v>
                </c:pt>
                <c:pt idx="13435">
                  <c:v>12</c:v>
                </c:pt>
                <c:pt idx="13436">
                  <c:v>12</c:v>
                </c:pt>
                <c:pt idx="13437">
                  <c:v>12</c:v>
                </c:pt>
                <c:pt idx="13438">
                  <c:v>12</c:v>
                </c:pt>
                <c:pt idx="13439">
                  <c:v>12</c:v>
                </c:pt>
                <c:pt idx="13440">
                  <c:v>12</c:v>
                </c:pt>
                <c:pt idx="13441">
                  <c:v>12</c:v>
                </c:pt>
                <c:pt idx="13442">
                  <c:v>12</c:v>
                </c:pt>
                <c:pt idx="13443">
                  <c:v>12</c:v>
                </c:pt>
                <c:pt idx="13444">
                  <c:v>12</c:v>
                </c:pt>
                <c:pt idx="13445">
                  <c:v>12</c:v>
                </c:pt>
                <c:pt idx="13446">
                  <c:v>12</c:v>
                </c:pt>
                <c:pt idx="13447">
                  <c:v>12</c:v>
                </c:pt>
                <c:pt idx="13448">
                  <c:v>12</c:v>
                </c:pt>
                <c:pt idx="13449">
                  <c:v>12</c:v>
                </c:pt>
                <c:pt idx="13450">
                  <c:v>12</c:v>
                </c:pt>
                <c:pt idx="13451">
                  <c:v>12</c:v>
                </c:pt>
                <c:pt idx="13452">
                  <c:v>12</c:v>
                </c:pt>
                <c:pt idx="13453">
                  <c:v>12</c:v>
                </c:pt>
                <c:pt idx="13454">
                  <c:v>12</c:v>
                </c:pt>
                <c:pt idx="13455">
                  <c:v>12</c:v>
                </c:pt>
                <c:pt idx="13456">
                  <c:v>12</c:v>
                </c:pt>
                <c:pt idx="13457">
                  <c:v>12</c:v>
                </c:pt>
                <c:pt idx="13458">
                  <c:v>12</c:v>
                </c:pt>
                <c:pt idx="13459">
                  <c:v>12</c:v>
                </c:pt>
                <c:pt idx="13460">
                  <c:v>12</c:v>
                </c:pt>
                <c:pt idx="13461">
                  <c:v>12</c:v>
                </c:pt>
                <c:pt idx="13462">
                  <c:v>12</c:v>
                </c:pt>
                <c:pt idx="13463">
                  <c:v>12</c:v>
                </c:pt>
                <c:pt idx="13464">
                  <c:v>12</c:v>
                </c:pt>
                <c:pt idx="13465">
                  <c:v>12</c:v>
                </c:pt>
                <c:pt idx="13466">
                  <c:v>12</c:v>
                </c:pt>
                <c:pt idx="13467">
                  <c:v>12</c:v>
                </c:pt>
                <c:pt idx="13468">
                  <c:v>12</c:v>
                </c:pt>
                <c:pt idx="13469">
                  <c:v>12</c:v>
                </c:pt>
                <c:pt idx="13470">
                  <c:v>12</c:v>
                </c:pt>
                <c:pt idx="13471">
                  <c:v>12</c:v>
                </c:pt>
                <c:pt idx="13472">
                  <c:v>12</c:v>
                </c:pt>
                <c:pt idx="13473">
                  <c:v>12</c:v>
                </c:pt>
                <c:pt idx="13474">
                  <c:v>12</c:v>
                </c:pt>
                <c:pt idx="13475">
                  <c:v>12</c:v>
                </c:pt>
                <c:pt idx="13476">
                  <c:v>12</c:v>
                </c:pt>
                <c:pt idx="13477">
                  <c:v>12</c:v>
                </c:pt>
                <c:pt idx="13478">
                  <c:v>12</c:v>
                </c:pt>
                <c:pt idx="13479">
                  <c:v>12</c:v>
                </c:pt>
                <c:pt idx="13480">
                  <c:v>12</c:v>
                </c:pt>
                <c:pt idx="13481">
                  <c:v>12</c:v>
                </c:pt>
                <c:pt idx="13482">
                  <c:v>12</c:v>
                </c:pt>
                <c:pt idx="13483">
                  <c:v>12</c:v>
                </c:pt>
                <c:pt idx="13484">
                  <c:v>12</c:v>
                </c:pt>
                <c:pt idx="13485">
                  <c:v>12</c:v>
                </c:pt>
                <c:pt idx="13486">
                  <c:v>12</c:v>
                </c:pt>
                <c:pt idx="13487">
                  <c:v>12</c:v>
                </c:pt>
                <c:pt idx="13488">
                  <c:v>12</c:v>
                </c:pt>
                <c:pt idx="13489">
                  <c:v>12</c:v>
                </c:pt>
                <c:pt idx="13490">
                  <c:v>12</c:v>
                </c:pt>
                <c:pt idx="13491">
                  <c:v>12</c:v>
                </c:pt>
                <c:pt idx="13492">
                  <c:v>12</c:v>
                </c:pt>
                <c:pt idx="13493">
                  <c:v>12</c:v>
                </c:pt>
                <c:pt idx="13494">
                  <c:v>12</c:v>
                </c:pt>
                <c:pt idx="13495">
                  <c:v>12</c:v>
                </c:pt>
                <c:pt idx="13496">
                  <c:v>12</c:v>
                </c:pt>
                <c:pt idx="13497">
                  <c:v>12</c:v>
                </c:pt>
                <c:pt idx="13498">
                  <c:v>12</c:v>
                </c:pt>
                <c:pt idx="13499">
                  <c:v>12</c:v>
                </c:pt>
                <c:pt idx="13500">
                  <c:v>12</c:v>
                </c:pt>
                <c:pt idx="13501">
                  <c:v>12</c:v>
                </c:pt>
                <c:pt idx="13502">
                  <c:v>12</c:v>
                </c:pt>
                <c:pt idx="13503">
                  <c:v>12</c:v>
                </c:pt>
                <c:pt idx="13504">
                  <c:v>12</c:v>
                </c:pt>
                <c:pt idx="13505">
                  <c:v>12</c:v>
                </c:pt>
                <c:pt idx="13506">
                  <c:v>12</c:v>
                </c:pt>
                <c:pt idx="13507">
                  <c:v>12</c:v>
                </c:pt>
                <c:pt idx="13508">
                  <c:v>12</c:v>
                </c:pt>
                <c:pt idx="13509">
                  <c:v>12</c:v>
                </c:pt>
                <c:pt idx="13510">
                  <c:v>12</c:v>
                </c:pt>
                <c:pt idx="13511">
                  <c:v>12</c:v>
                </c:pt>
                <c:pt idx="13512">
                  <c:v>12</c:v>
                </c:pt>
                <c:pt idx="13513">
                  <c:v>12</c:v>
                </c:pt>
                <c:pt idx="13514">
                  <c:v>12</c:v>
                </c:pt>
                <c:pt idx="13515">
                  <c:v>12</c:v>
                </c:pt>
                <c:pt idx="13516">
                  <c:v>12</c:v>
                </c:pt>
                <c:pt idx="13517">
                  <c:v>12</c:v>
                </c:pt>
                <c:pt idx="13518">
                  <c:v>12</c:v>
                </c:pt>
                <c:pt idx="13519">
                  <c:v>12</c:v>
                </c:pt>
                <c:pt idx="13520">
                  <c:v>12</c:v>
                </c:pt>
                <c:pt idx="13521">
                  <c:v>12</c:v>
                </c:pt>
                <c:pt idx="13522">
                  <c:v>12</c:v>
                </c:pt>
                <c:pt idx="13523">
                  <c:v>12</c:v>
                </c:pt>
                <c:pt idx="13524">
                  <c:v>12</c:v>
                </c:pt>
                <c:pt idx="13525">
                  <c:v>12</c:v>
                </c:pt>
                <c:pt idx="13526">
                  <c:v>12</c:v>
                </c:pt>
                <c:pt idx="13527">
                  <c:v>12</c:v>
                </c:pt>
                <c:pt idx="13528">
                  <c:v>12</c:v>
                </c:pt>
                <c:pt idx="13529">
                  <c:v>12</c:v>
                </c:pt>
                <c:pt idx="13530">
                  <c:v>12</c:v>
                </c:pt>
                <c:pt idx="13531">
                  <c:v>12</c:v>
                </c:pt>
                <c:pt idx="13532">
                  <c:v>12</c:v>
                </c:pt>
                <c:pt idx="13533">
                  <c:v>12</c:v>
                </c:pt>
                <c:pt idx="13534">
                  <c:v>12</c:v>
                </c:pt>
                <c:pt idx="13535">
                  <c:v>12</c:v>
                </c:pt>
                <c:pt idx="13536">
                  <c:v>12</c:v>
                </c:pt>
                <c:pt idx="13537">
                  <c:v>12</c:v>
                </c:pt>
                <c:pt idx="13538">
                  <c:v>12</c:v>
                </c:pt>
                <c:pt idx="13539">
                  <c:v>12</c:v>
                </c:pt>
                <c:pt idx="13540">
                  <c:v>12</c:v>
                </c:pt>
                <c:pt idx="13541">
                  <c:v>12</c:v>
                </c:pt>
                <c:pt idx="13542">
                  <c:v>12</c:v>
                </c:pt>
                <c:pt idx="13543">
                  <c:v>12</c:v>
                </c:pt>
                <c:pt idx="13544">
                  <c:v>12</c:v>
                </c:pt>
                <c:pt idx="13545">
                  <c:v>12</c:v>
                </c:pt>
                <c:pt idx="13546">
                  <c:v>12</c:v>
                </c:pt>
                <c:pt idx="13547">
                  <c:v>12</c:v>
                </c:pt>
                <c:pt idx="13548">
                  <c:v>12</c:v>
                </c:pt>
                <c:pt idx="13549">
                  <c:v>12</c:v>
                </c:pt>
                <c:pt idx="13550">
                  <c:v>12</c:v>
                </c:pt>
                <c:pt idx="13551">
                  <c:v>12</c:v>
                </c:pt>
                <c:pt idx="13552">
                  <c:v>12</c:v>
                </c:pt>
                <c:pt idx="13553">
                  <c:v>12</c:v>
                </c:pt>
                <c:pt idx="13554">
                  <c:v>12</c:v>
                </c:pt>
                <c:pt idx="13555">
                  <c:v>12</c:v>
                </c:pt>
                <c:pt idx="13556">
                  <c:v>12</c:v>
                </c:pt>
                <c:pt idx="13557">
                  <c:v>12</c:v>
                </c:pt>
                <c:pt idx="13558">
                  <c:v>12</c:v>
                </c:pt>
                <c:pt idx="13559">
                  <c:v>12</c:v>
                </c:pt>
                <c:pt idx="13560">
                  <c:v>12</c:v>
                </c:pt>
                <c:pt idx="13561">
                  <c:v>12</c:v>
                </c:pt>
                <c:pt idx="13562">
                  <c:v>12</c:v>
                </c:pt>
                <c:pt idx="13563">
                  <c:v>12</c:v>
                </c:pt>
                <c:pt idx="13564">
                  <c:v>12</c:v>
                </c:pt>
                <c:pt idx="13565">
                  <c:v>12</c:v>
                </c:pt>
                <c:pt idx="13566">
                  <c:v>12</c:v>
                </c:pt>
                <c:pt idx="13567">
                  <c:v>12</c:v>
                </c:pt>
                <c:pt idx="13568">
                  <c:v>12</c:v>
                </c:pt>
                <c:pt idx="13569">
                  <c:v>12</c:v>
                </c:pt>
                <c:pt idx="13570">
                  <c:v>12</c:v>
                </c:pt>
                <c:pt idx="13571">
                  <c:v>12</c:v>
                </c:pt>
                <c:pt idx="13572">
                  <c:v>12</c:v>
                </c:pt>
                <c:pt idx="13573">
                  <c:v>12</c:v>
                </c:pt>
                <c:pt idx="13574">
                  <c:v>12</c:v>
                </c:pt>
                <c:pt idx="13575">
                  <c:v>12</c:v>
                </c:pt>
                <c:pt idx="13576">
                  <c:v>12</c:v>
                </c:pt>
                <c:pt idx="13577">
                  <c:v>12</c:v>
                </c:pt>
                <c:pt idx="13578">
                  <c:v>12</c:v>
                </c:pt>
                <c:pt idx="13579">
                  <c:v>12</c:v>
                </c:pt>
                <c:pt idx="13580">
                  <c:v>12</c:v>
                </c:pt>
                <c:pt idx="13581">
                  <c:v>12</c:v>
                </c:pt>
                <c:pt idx="13582">
                  <c:v>12</c:v>
                </c:pt>
                <c:pt idx="13583">
                  <c:v>12</c:v>
                </c:pt>
                <c:pt idx="13584">
                  <c:v>12</c:v>
                </c:pt>
                <c:pt idx="13585">
                  <c:v>12</c:v>
                </c:pt>
                <c:pt idx="13586">
                  <c:v>12</c:v>
                </c:pt>
                <c:pt idx="13587">
                  <c:v>12</c:v>
                </c:pt>
                <c:pt idx="13588">
                  <c:v>12</c:v>
                </c:pt>
                <c:pt idx="13589">
                  <c:v>12</c:v>
                </c:pt>
                <c:pt idx="13590">
                  <c:v>12</c:v>
                </c:pt>
                <c:pt idx="13591">
                  <c:v>12</c:v>
                </c:pt>
                <c:pt idx="13592">
                  <c:v>12</c:v>
                </c:pt>
                <c:pt idx="13593">
                  <c:v>12</c:v>
                </c:pt>
                <c:pt idx="13594">
                  <c:v>12</c:v>
                </c:pt>
                <c:pt idx="13595">
                  <c:v>12</c:v>
                </c:pt>
                <c:pt idx="13596">
                  <c:v>12</c:v>
                </c:pt>
                <c:pt idx="13597">
                  <c:v>12</c:v>
                </c:pt>
                <c:pt idx="13598">
                  <c:v>12</c:v>
                </c:pt>
                <c:pt idx="13599">
                  <c:v>12</c:v>
                </c:pt>
                <c:pt idx="13600">
                  <c:v>12</c:v>
                </c:pt>
                <c:pt idx="13601">
                  <c:v>12</c:v>
                </c:pt>
                <c:pt idx="13602">
                  <c:v>12</c:v>
                </c:pt>
                <c:pt idx="13603">
                  <c:v>12</c:v>
                </c:pt>
                <c:pt idx="13604">
                  <c:v>12</c:v>
                </c:pt>
                <c:pt idx="13605">
                  <c:v>12</c:v>
                </c:pt>
                <c:pt idx="13606">
                  <c:v>12</c:v>
                </c:pt>
                <c:pt idx="13607">
                  <c:v>12</c:v>
                </c:pt>
                <c:pt idx="13608">
                  <c:v>12</c:v>
                </c:pt>
                <c:pt idx="13609">
                  <c:v>12</c:v>
                </c:pt>
                <c:pt idx="13610">
                  <c:v>12</c:v>
                </c:pt>
                <c:pt idx="13611">
                  <c:v>12</c:v>
                </c:pt>
                <c:pt idx="13612">
                  <c:v>12</c:v>
                </c:pt>
                <c:pt idx="13613">
                  <c:v>12</c:v>
                </c:pt>
                <c:pt idx="13614">
                  <c:v>12</c:v>
                </c:pt>
                <c:pt idx="13615">
                  <c:v>12</c:v>
                </c:pt>
                <c:pt idx="13616">
                  <c:v>12</c:v>
                </c:pt>
                <c:pt idx="13617">
                  <c:v>12</c:v>
                </c:pt>
                <c:pt idx="13618">
                  <c:v>12</c:v>
                </c:pt>
                <c:pt idx="13619">
                  <c:v>12</c:v>
                </c:pt>
                <c:pt idx="13620">
                  <c:v>12</c:v>
                </c:pt>
                <c:pt idx="13621">
                  <c:v>12</c:v>
                </c:pt>
                <c:pt idx="13622">
                  <c:v>12</c:v>
                </c:pt>
                <c:pt idx="13623">
                  <c:v>12</c:v>
                </c:pt>
                <c:pt idx="13624">
                  <c:v>12</c:v>
                </c:pt>
                <c:pt idx="13625">
                  <c:v>12</c:v>
                </c:pt>
                <c:pt idx="13626">
                  <c:v>12</c:v>
                </c:pt>
                <c:pt idx="13627">
                  <c:v>12</c:v>
                </c:pt>
                <c:pt idx="13628">
                  <c:v>12</c:v>
                </c:pt>
                <c:pt idx="13629">
                  <c:v>12</c:v>
                </c:pt>
                <c:pt idx="13630">
                  <c:v>12</c:v>
                </c:pt>
                <c:pt idx="13631">
                  <c:v>12</c:v>
                </c:pt>
                <c:pt idx="13632">
                  <c:v>12</c:v>
                </c:pt>
                <c:pt idx="13633">
                  <c:v>12</c:v>
                </c:pt>
                <c:pt idx="13634">
                  <c:v>12</c:v>
                </c:pt>
                <c:pt idx="13635">
                  <c:v>12</c:v>
                </c:pt>
                <c:pt idx="13636">
                  <c:v>12</c:v>
                </c:pt>
                <c:pt idx="13637">
                  <c:v>12</c:v>
                </c:pt>
                <c:pt idx="13638">
                  <c:v>12</c:v>
                </c:pt>
                <c:pt idx="13639">
                  <c:v>12</c:v>
                </c:pt>
                <c:pt idx="13640">
                  <c:v>12</c:v>
                </c:pt>
                <c:pt idx="13641">
                  <c:v>12</c:v>
                </c:pt>
                <c:pt idx="13642">
                  <c:v>12</c:v>
                </c:pt>
                <c:pt idx="13643">
                  <c:v>12</c:v>
                </c:pt>
                <c:pt idx="13644">
                  <c:v>12</c:v>
                </c:pt>
                <c:pt idx="13645">
                  <c:v>12</c:v>
                </c:pt>
                <c:pt idx="13646">
                  <c:v>12</c:v>
                </c:pt>
                <c:pt idx="13647">
                  <c:v>12</c:v>
                </c:pt>
                <c:pt idx="13648">
                  <c:v>12</c:v>
                </c:pt>
                <c:pt idx="13649">
                  <c:v>12</c:v>
                </c:pt>
                <c:pt idx="13650">
                  <c:v>12</c:v>
                </c:pt>
                <c:pt idx="13651">
                  <c:v>12</c:v>
                </c:pt>
                <c:pt idx="13652">
                  <c:v>12</c:v>
                </c:pt>
                <c:pt idx="13653">
                  <c:v>12</c:v>
                </c:pt>
                <c:pt idx="13654">
                  <c:v>12</c:v>
                </c:pt>
                <c:pt idx="13655">
                  <c:v>12</c:v>
                </c:pt>
                <c:pt idx="13656">
                  <c:v>12</c:v>
                </c:pt>
                <c:pt idx="13657">
                  <c:v>12</c:v>
                </c:pt>
                <c:pt idx="13658">
                  <c:v>12</c:v>
                </c:pt>
                <c:pt idx="13659">
                  <c:v>12</c:v>
                </c:pt>
                <c:pt idx="13660">
                  <c:v>12</c:v>
                </c:pt>
                <c:pt idx="13661">
                  <c:v>12</c:v>
                </c:pt>
                <c:pt idx="13662">
                  <c:v>12</c:v>
                </c:pt>
                <c:pt idx="13663">
                  <c:v>12</c:v>
                </c:pt>
                <c:pt idx="13664">
                  <c:v>12</c:v>
                </c:pt>
                <c:pt idx="13665">
                  <c:v>12</c:v>
                </c:pt>
                <c:pt idx="13666">
                  <c:v>12</c:v>
                </c:pt>
                <c:pt idx="13667">
                  <c:v>12</c:v>
                </c:pt>
                <c:pt idx="13668">
                  <c:v>12</c:v>
                </c:pt>
                <c:pt idx="13669">
                  <c:v>12</c:v>
                </c:pt>
                <c:pt idx="13670">
                  <c:v>12</c:v>
                </c:pt>
                <c:pt idx="13671">
                  <c:v>12</c:v>
                </c:pt>
                <c:pt idx="13672">
                  <c:v>12</c:v>
                </c:pt>
                <c:pt idx="13673">
                  <c:v>12</c:v>
                </c:pt>
                <c:pt idx="13674">
                  <c:v>12</c:v>
                </c:pt>
                <c:pt idx="13675">
                  <c:v>12</c:v>
                </c:pt>
                <c:pt idx="13676">
                  <c:v>12</c:v>
                </c:pt>
                <c:pt idx="13677">
                  <c:v>12</c:v>
                </c:pt>
                <c:pt idx="13678">
                  <c:v>12</c:v>
                </c:pt>
                <c:pt idx="13679">
                  <c:v>12</c:v>
                </c:pt>
                <c:pt idx="13680">
                  <c:v>12</c:v>
                </c:pt>
                <c:pt idx="13681">
                  <c:v>12</c:v>
                </c:pt>
                <c:pt idx="13682">
                  <c:v>12</c:v>
                </c:pt>
                <c:pt idx="13683">
                  <c:v>12</c:v>
                </c:pt>
                <c:pt idx="13684">
                  <c:v>12</c:v>
                </c:pt>
                <c:pt idx="13685">
                  <c:v>12</c:v>
                </c:pt>
                <c:pt idx="13686">
                  <c:v>12</c:v>
                </c:pt>
                <c:pt idx="13687">
                  <c:v>12</c:v>
                </c:pt>
                <c:pt idx="13688">
                  <c:v>12</c:v>
                </c:pt>
                <c:pt idx="13689">
                  <c:v>12</c:v>
                </c:pt>
                <c:pt idx="13690">
                  <c:v>12</c:v>
                </c:pt>
                <c:pt idx="13691">
                  <c:v>12</c:v>
                </c:pt>
                <c:pt idx="13692">
                  <c:v>12</c:v>
                </c:pt>
                <c:pt idx="13693">
                  <c:v>12</c:v>
                </c:pt>
                <c:pt idx="13694">
                  <c:v>12</c:v>
                </c:pt>
                <c:pt idx="13695">
                  <c:v>12</c:v>
                </c:pt>
                <c:pt idx="13696">
                  <c:v>12</c:v>
                </c:pt>
                <c:pt idx="13697">
                  <c:v>12</c:v>
                </c:pt>
                <c:pt idx="13698">
                  <c:v>12</c:v>
                </c:pt>
                <c:pt idx="13699">
                  <c:v>12</c:v>
                </c:pt>
                <c:pt idx="13700">
                  <c:v>12</c:v>
                </c:pt>
                <c:pt idx="13701">
                  <c:v>12</c:v>
                </c:pt>
                <c:pt idx="13702">
                  <c:v>12</c:v>
                </c:pt>
                <c:pt idx="13703">
                  <c:v>12</c:v>
                </c:pt>
                <c:pt idx="13704">
                  <c:v>12</c:v>
                </c:pt>
                <c:pt idx="13705">
                  <c:v>12</c:v>
                </c:pt>
                <c:pt idx="13706">
                  <c:v>12</c:v>
                </c:pt>
                <c:pt idx="13707">
                  <c:v>12</c:v>
                </c:pt>
                <c:pt idx="13708">
                  <c:v>12</c:v>
                </c:pt>
                <c:pt idx="13709">
                  <c:v>12</c:v>
                </c:pt>
                <c:pt idx="13710">
                  <c:v>12</c:v>
                </c:pt>
                <c:pt idx="13711">
                  <c:v>12</c:v>
                </c:pt>
                <c:pt idx="13712">
                  <c:v>12</c:v>
                </c:pt>
                <c:pt idx="13713">
                  <c:v>12</c:v>
                </c:pt>
                <c:pt idx="13714">
                  <c:v>12</c:v>
                </c:pt>
                <c:pt idx="13715">
                  <c:v>12</c:v>
                </c:pt>
                <c:pt idx="13716">
                  <c:v>12</c:v>
                </c:pt>
                <c:pt idx="13717">
                  <c:v>12</c:v>
                </c:pt>
                <c:pt idx="13718">
                  <c:v>12</c:v>
                </c:pt>
                <c:pt idx="13719">
                  <c:v>12</c:v>
                </c:pt>
                <c:pt idx="13720">
                  <c:v>12</c:v>
                </c:pt>
                <c:pt idx="13721">
                  <c:v>12</c:v>
                </c:pt>
                <c:pt idx="13722">
                  <c:v>12</c:v>
                </c:pt>
                <c:pt idx="13723">
                  <c:v>12</c:v>
                </c:pt>
                <c:pt idx="13724">
                  <c:v>12</c:v>
                </c:pt>
                <c:pt idx="13725">
                  <c:v>12</c:v>
                </c:pt>
                <c:pt idx="13726">
                  <c:v>12</c:v>
                </c:pt>
                <c:pt idx="13727">
                  <c:v>12</c:v>
                </c:pt>
                <c:pt idx="13728">
                  <c:v>12</c:v>
                </c:pt>
                <c:pt idx="13729">
                  <c:v>12</c:v>
                </c:pt>
                <c:pt idx="13730">
                  <c:v>12</c:v>
                </c:pt>
                <c:pt idx="13731">
                  <c:v>12</c:v>
                </c:pt>
                <c:pt idx="13732">
                  <c:v>12</c:v>
                </c:pt>
                <c:pt idx="13733">
                  <c:v>12</c:v>
                </c:pt>
                <c:pt idx="13734">
                  <c:v>12</c:v>
                </c:pt>
                <c:pt idx="13735">
                  <c:v>12</c:v>
                </c:pt>
                <c:pt idx="13736">
                  <c:v>12</c:v>
                </c:pt>
                <c:pt idx="13737">
                  <c:v>12</c:v>
                </c:pt>
                <c:pt idx="13738">
                  <c:v>12</c:v>
                </c:pt>
                <c:pt idx="13739">
                  <c:v>12</c:v>
                </c:pt>
                <c:pt idx="13740">
                  <c:v>12</c:v>
                </c:pt>
                <c:pt idx="13741">
                  <c:v>12</c:v>
                </c:pt>
                <c:pt idx="13742">
                  <c:v>12</c:v>
                </c:pt>
                <c:pt idx="13743">
                  <c:v>12</c:v>
                </c:pt>
                <c:pt idx="13744">
                  <c:v>12</c:v>
                </c:pt>
                <c:pt idx="13745">
                  <c:v>12</c:v>
                </c:pt>
                <c:pt idx="13746">
                  <c:v>12</c:v>
                </c:pt>
                <c:pt idx="13747">
                  <c:v>12</c:v>
                </c:pt>
                <c:pt idx="13748">
                  <c:v>12</c:v>
                </c:pt>
                <c:pt idx="13749">
                  <c:v>12</c:v>
                </c:pt>
                <c:pt idx="13750">
                  <c:v>12</c:v>
                </c:pt>
                <c:pt idx="13751">
                  <c:v>12</c:v>
                </c:pt>
                <c:pt idx="13752">
                  <c:v>12</c:v>
                </c:pt>
                <c:pt idx="13753">
                  <c:v>12</c:v>
                </c:pt>
                <c:pt idx="13754">
                  <c:v>12</c:v>
                </c:pt>
                <c:pt idx="13755">
                  <c:v>12</c:v>
                </c:pt>
                <c:pt idx="13756">
                  <c:v>12</c:v>
                </c:pt>
                <c:pt idx="13757">
                  <c:v>12</c:v>
                </c:pt>
                <c:pt idx="13758">
                  <c:v>12</c:v>
                </c:pt>
                <c:pt idx="13759">
                  <c:v>12</c:v>
                </c:pt>
                <c:pt idx="13760">
                  <c:v>12</c:v>
                </c:pt>
                <c:pt idx="13761">
                  <c:v>12</c:v>
                </c:pt>
                <c:pt idx="13762">
                  <c:v>12</c:v>
                </c:pt>
                <c:pt idx="13763">
                  <c:v>12</c:v>
                </c:pt>
                <c:pt idx="13764">
                  <c:v>12</c:v>
                </c:pt>
                <c:pt idx="13765">
                  <c:v>12</c:v>
                </c:pt>
                <c:pt idx="13766">
                  <c:v>12</c:v>
                </c:pt>
                <c:pt idx="13767">
                  <c:v>12</c:v>
                </c:pt>
                <c:pt idx="13768">
                  <c:v>12</c:v>
                </c:pt>
                <c:pt idx="13769">
                  <c:v>12</c:v>
                </c:pt>
                <c:pt idx="13770">
                  <c:v>12</c:v>
                </c:pt>
                <c:pt idx="13771">
                  <c:v>12</c:v>
                </c:pt>
                <c:pt idx="13772">
                  <c:v>12</c:v>
                </c:pt>
                <c:pt idx="13773">
                  <c:v>12</c:v>
                </c:pt>
                <c:pt idx="13774">
                  <c:v>12</c:v>
                </c:pt>
                <c:pt idx="13775">
                  <c:v>12</c:v>
                </c:pt>
                <c:pt idx="13776">
                  <c:v>12</c:v>
                </c:pt>
                <c:pt idx="13777">
                  <c:v>12</c:v>
                </c:pt>
                <c:pt idx="13778">
                  <c:v>12</c:v>
                </c:pt>
                <c:pt idx="13779">
                  <c:v>12</c:v>
                </c:pt>
                <c:pt idx="13780">
                  <c:v>12</c:v>
                </c:pt>
                <c:pt idx="13781">
                  <c:v>12</c:v>
                </c:pt>
                <c:pt idx="13782">
                  <c:v>12</c:v>
                </c:pt>
                <c:pt idx="13783">
                  <c:v>12</c:v>
                </c:pt>
                <c:pt idx="13784">
                  <c:v>12</c:v>
                </c:pt>
                <c:pt idx="13785">
                  <c:v>12</c:v>
                </c:pt>
                <c:pt idx="13786">
                  <c:v>12</c:v>
                </c:pt>
                <c:pt idx="13787">
                  <c:v>12</c:v>
                </c:pt>
                <c:pt idx="13788">
                  <c:v>12</c:v>
                </c:pt>
                <c:pt idx="13789">
                  <c:v>12</c:v>
                </c:pt>
                <c:pt idx="13790">
                  <c:v>12</c:v>
                </c:pt>
                <c:pt idx="13791">
                  <c:v>12</c:v>
                </c:pt>
                <c:pt idx="13792">
                  <c:v>12</c:v>
                </c:pt>
                <c:pt idx="13793">
                  <c:v>12</c:v>
                </c:pt>
                <c:pt idx="13794">
                  <c:v>12</c:v>
                </c:pt>
                <c:pt idx="13795">
                  <c:v>12</c:v>
                </c:pt>
                <c:pt idx="13796">
                  <c:v>12</c:v>
                </c:pt>
                <c:pt idx="13797">
                  <c:v>12</c:v>
                </c:pt>
                <c:pt idx="13798">
                  <c:v>12</c:v>
                </c:pt>
                <c:pt idx="13799">
                  <c:v>12</c:v>
                </c:pt>
                <c:pt idx="13800">
                  <c:v>12</c:v>
                </c:pt>
                <c:pt idx="13801">
                  <c:v>12</c:v>
                </c:pt>
                <c:pt idx="13802">
                  <c:v>12</c:v>
                </c:pt>
                <c:pt idx="13803">
                  <c:v>12</c:v>
                </c:pt>
                <c:pt idx="13804">
                  <c:v>12</c:v>
                </c:pt>
                <c:pt idx="13805">
                  <c:v>12</c:v>
                </c:pt>
                <c:pt idx="13806">
                  <c:v>12</c:v>
                </c:pt>
                <c:pt idx="13807">
                  <c:v>12</c:v>
                </c:pt>
                <c:pt idx="13808">
                  <c:v>12</c:v>
                </c:pt>
                <c:pt idx="13809">
                  <c:v>12</c:v>
                </c:pt>
                <c:pt idx="13810">
                  <c:v>12</c:v>
                </c:pt>
                <c:pt idx="13811">
                  <c:v>12</c:v>
                </c:pt>
                <c:pt idx="13812">
                  <c:v>12</c:v>
                </c:pt>
                <c:pt idx="13813">
                  <c:v>12</c:v>
                </c:pt>
                <c:pt idx="13814">
                  <c:v>12</c:v>
                </c:pt>
                <c:pt idx="13815">
                  <c:v>12</c:v>
                </c:pt>
                <c:pt idx="13816">
                  <c:v>12</c:v>
                </c:pt>
                <c:pt idx="13817">
                  <c:v>12</c:v>
                </c:pt>
                <c:pt idx="13818">
                  <c:v>12</c:v>
                </c:pt>
                <c:pt idx="13819">
                  <c:v>12</c:v>
                </c:pt>
                <c:pt idx="13820">
                  <c:v>12</c:v>
                </c:pt>
                <c:pt idx="13821">
                  <c:v>12</c:v>
                </c:pt>
                <c:pt idx="13822">
                  <c:v>12</c:v>
                </c:pt>
                <c:pt idx="13823">
                  <c:v>12</c:v>
                </c:pt>
                <c:pt idx="13824">
                  <c:v>12</c:v>
                </c:pt>
                <c:pt idx="13825">
                  <c:v>12</c:v>
                </c:pt>
                <c:pt idx="13826">
                  <c:v>12</c:v>
                </c:pt>
                <c:pt idx="13827">
                  <c:v>12</c:v>
                </c:pt>
                <c:pt idx="13828">
                  <c:v>12</c:v>
                </c:pt>
                <c:pt idx="13829">
                  <c:v>12</c:v>
                </c:pt>
                <c:pt idx="13830">
                  <c:v>12</c:v>
                </c:pt>
                <c:pt idx="13831">
                  <c:v>12</c:v>
                </c:pt>
                <c:pt idx="13832">
                  <c:v>12</c:v>
                </c:pt>
                <c:pt idx="13833">
                  <c:v>12</c:v>
                </c:pt>
                <c:pt idx="13834">
                  <c:v>12</c:v>
                </c:pt>
                <c:pt idx="13835">
                  <c:v>12</c:v>
                </c:pt>
                <c:pt idx="13836">
                  <c:v>12</c:v>
                </c:pt>
                <c:pt idx="13837">
                  <c:v>12</c:v>
                </c:pt>
                <c:pt idx="13838">
                  <c:v>12</c:v>
                </c:pt>
                <c:pt idx="13839">
                  <c:v>12</c:v>
                </c:pt>
                <c:pt idx="13840">
                  <c:v>12</c:v>
                </c:pt>
                <c:pt idx="13841">
                  <c:v>12</c:v>
                </c:pt>
                <c:pt idx="13842">
                  <c:v>12</c:v>
                </c:pt>
                <c:pt idx="13843">
                  <c:v>12</c:v>
                </c:pt>
                <c:pt idx="13844">
                  <c:v>12</c:v>
                </c:pt>
                <c:pt idx="13845">
                  <c:v>12</c:v>
                </c:pt>
                <c:pt idx="13846">
                  <c:v>12</c:v>
                </c:pt>
                <c:pt idx="13847">
                  <c:v>12</c:v>
                </c:pt>
                <c:pt idx="13848">
                  <c:v>12</c:v>
                </c:pt>
                <c:pt idx="13849">
                  <c:v>12</c:v>
                </c:pt>
                <c:pt idx="13850">
                  <c:v>12</c:v>
                </c:pt>
                <c:pt idx="13851">
                  <c:v>12</c:v>
                </c:pt>
                <c:pt idx="13852">
                  <c:v>12</c:v>
                </c:pt>
                <c:pt idx="13853">
                  <c:v>12</c:v>
                </c:pt>
                <c:pt idx="13854">
                  <c:v>12</c:v>
                </c:pt>
                <c:pt idx="13855">
                  <c:v>12</c:v>
                </c:pt>
                <c:pt idx="13856">
                  <c:v>12</c:v>
                </c:pt>
                <c:pt idx="13857">
                  <c:v>12</c:v>
                </c:pt>
                <c:pt idx="13858">
                  <c:v>12</c:v>
                </c:pt>
                <c:pt idx="13859">
                  <c:v>12</c:v>
                </c:pt>
                <c:pt idx="13860">
                  <c:v>12</c:v>
                </c:pt>
                <c:pt idx="13861">
                  <c:v>12</c:v>
                </c:pt>
                <c:pt idx="13862">
                  <c:v>12</c:v>
                </c:pt>
                <c:pt idx="13863">
                  <c:v>12</c:v>
                </c:pt>
                <c:pt idx="13864">
                  <c:v>12</c:v>
                </c:pt>
                <c:pt idx="13865">
                  <c:v>12</c:v>
                </c:pt>
                <c:pt idx="13866">
                  <c:v>12</c:v>
                </c:pt>
                <c:pt idx="13867">
                  <c:v>12</c:v>
                </c:pt>
                <c:pt idx="13868">
                  <c:v>12</c:v>
                </c:pt>
                <c:pt idx="13869">
                  <c:v>12</c:v>
                </c:pt>
                <c:pt idx="13870">
                  <c:v>12</c:v>
                </c:pt>
                <c:pt idx="13871">
                  <c:v>12</c:v>
                </c:pt>
                <c:pt idx="13872">
                  <c:v>12</c:v>
                </c:pt>
                <c:pt idx="13873">
                  <c:v>12</c:v>
                </c:pt>
                <c:pt idx="13874">
                  <c:v>12</c:v>
                </c:pt>
                <c:pt idx="13875">
                  <c:v>12</c:v>
                </c:pt>
                <c:pt idx="13876">
                  <c:v>12</c:v>
                </c:pt>
                <c:pt idx="13877">
                  <c:v>12</c:v>
                </c:pt>
                <c:pt idx="13878">
                  <c:v>12</c:v>
                </c:pt>
                <c:pt idx="13879">
                  <c:v>12</c:v>
                </c:pt>
                <c:pt idx="13880">
                  <c:v>12</c:v>
                </c:pt>
                <c:pt idx="13881">
                  <c:v>12</c:v>
                </c:pt>
                <c:pt idx="13882">
                  <c:v>12</c:v>
                </c:pt>
                <c:pt idx="13883">
                  <c:v>12</c:v>
                </c:pt>
                <c:pt idx="13884">
                  <c:v>12</c:v>
                </c:pt>
                <c:pt idx="13885">
                  <c:v>12</c:v>
                </c:pt>
                <c:pt idx="13886">
                  <c:v>12</c:v>
                </c:pt>
                <c:pt idx="13887">
                  <c:v>12</c:v>
                </c:pt>
                <c:pt idx="13888">
                  <c:v>12</c:v>
                </c:pt>
                <c:pt idx="13889">
                  <c:v>12</c:v>
                </c:pt>
                <c:pt idx="13890">
                  <c:v>12</c:v>
                </c:pt>
                <c:pt idx="13891">
                  <c:v>12</c:v>
                </c:pt>
                <c:pt idx="13892">
                  <c:v>12</c:v>
                </c:pt>
                <c:pt idx="13893">
                  <c:v>12</c:v>
                </c:pt>
                <c:pt idx="13894">
                  <c:v>12</c:v>
                </c:pt>
                <c:pt idx="13895">
                  <c:v>12</c:v>
                </c:pt>
                <c:pt idx="13896">
                  <c:v>12</c:v>
                </c:pt>
                <c:pt idx="13897">
                  <c:v>12</c:v>
                </c:pt>
                <c:pt idx="13898">
                  <c:v>12</c:v>
                </c:pt>
                <c:pt idx="13899">
                  <c:v>12</c:v>
                </c:pt>
                <c:pt idx="13900">
                  <c:v>12</c:v>
                </c:pt>
                <c:pt idx="13901">
                  <c:v>12</c:v>
                </c:pt>
                <c:pt idx="13902">
                  <c:v>12</c:v>
                </c:pt>
                <c:pt idx="13903">
                  <c:v>12</c:v>
                </c:pt>
                <c:pt idx="13904">
                  <c:v>12</c:v>
                </c:pt>
                <c:pt idx="13905">
                  <c:v>12</c:v>
                </c:pt>
                <c:pt idx="13906">
                  <c:v>12</c:v>
                </c:pt>
                <c:pt idx="13907">
                  <c:v>12</c:v>
                </c:pt>
                <c:pt idx="13908">
                  <c:v>12</c:v>
                </c:pt>
                <c:pt idx="13909">
                  <c:v>12</c:v>
                </c:pt>
                <c:pt idx="13910">
                  <c:v>12</c:v>
                </c:pt>
                <c:pt idx="13911">
                  <c:v>12</c:v>
                </c:pt>
                <c:pt idx="13912">
                  <c:v>12</c:v>
                </c:pt>
                <c:pt idx="13913">
                  <c:v>12</c:v>
                </c:pt>
                <c:pt idx="13914">
                  <c:v>12</c:v>
                </c:pt>
                <c:pt idx="13915">
                  <c:v>12</c:v>
                </c:pt>
                <c:pt idx="13916">
                  <c:v>12</c:v>
                </c:pt>
                <c:pt idx="13917">
                  <c:v>12</c:v>
                </c:pt>
                <c:pt idx="13918">
                  <c:v>12</c:v>
                </c:pt>
                <c:pt idx="13919">
                  <c:v>12</c:v>
                </c:pt>
                <c:pt idx="13920">
                  <c:v>12</c:v>
                </c:pt>
                <c:pt idx="13921">
                  <c:v>12</c:v>
                </c:pt>
                <c:pt idx="13922">
                  <c:v>12</c:v>
                </c:pt>
                <c:pt idx="13923">
                  <c:v>12</c:v>
                </c:pt>
                <c:pt idx="13924">
                  <c:v>12</c:v>
                </c:pt>
                <c:pt idx="13925">
                  <c:v>12</c:v>
                </c:pt>
                <c:pt idx="13926">
                  <c:v>12</c:v>
                </c:pt>
                <c:pt idx="13927">
                  <c:v>12</c:v>
                </c:pt>
                <c:pt idx="13928">
                  <c:v>12</c:v>
                </c:pt>
                <c:pt idx="13929">
                  <c:v>12</c:v>
                </c:pt>
                <c:pt idx="13930">
                  <c:v>12</c:v>
                </c:pt>
                <c:pt idx="13931">
                  <c:v>12</c:v>
                </c:pt>
                <c:pt idx="13932">
                  <c:v>12</c:v>
                </c:pt>
                <c:pt idx="13933">
                  <c:v>12</c:v>
                </c:pt>
                <c:pt idx="13934">
                  <c:v>12</c:v>
                </c:pt>
                <c:pt idx="13935">
                  <c:v>12</c:v>
                </c:pt>
                <c:pt idx="13936">
                  <c:v>12</c:v>
                </c:pt>
                <c:pt idx="13937">
                  <c:v>12</c:v>
                </c:pt>
                <c:pt idx="13938">
                  <c:v>12</c:v>
                </c:pt>
                <c:pt idx="13939">
                  <c:v>12</c:v>
                </c:pt>
                <c:pt idx="13940">
                  <c:v>12</c:v>
                </c:pt>
                <c:pt idx="13941">
                  <c:v>12</c:v>
                </c:pt>
                <c:pt idx="13942">
                  <c:v>12</c:v>
                </c:pt>
                <c:pt idx="13943">
                  <c:v>12</c:v>
                </c:pt>
                <c:pt idx="13944">
                  <c:v>12</c:v>
                </c:pt>
                <c:pt idx="13945">
                  <c:v>12</c:v>
                </c:pt>
                <c:pt idx="13946">
                  <c:v>12</c:v>
                </c:pt>
                <c:pt idx="13947">
                  <c:v>12</c:v>
                </c:pt>
                <c:pt idx="13948">
                  <c:v>12</c:v>
                </c:pt>
                <c:pt idx="13949">
                  <c:v>12</c:v>
                </c:pt>
                <c:pt idx="13950">
                  <c:v>12</c:v>
                </c:pt>
                <c:pt idx="13951">
                  <c:v>12</c:v>
                </c:pt>
                <c:pt idx="13952">
                  <c:v>12</c:v>
                </c:pt>
                <c:pt idx="13953">
                  <c:v>12</c:v>
                </c:pt>
                <c:pt idx="13954">
                  <c:v>12</c:v>
                </c:pt>
                <c:pt idx="13955">
                  <c:v>12</c:v>
                </c:pt>
                <c:pt idx="13956">
                  <c:v>12</c:v>
                </c:pt>
                <c:pt idx="13957">
                  <c:v>12</c:v>
                </c:pt>
                <c:pt idx="13958">
                  <c:v>12</c:v>
                </c:pt>
                <c:pt idx="13959">
                  <c:v>12</c:v>
                </c:pt>
                <c:pt idx="13960">
                  <c:v>12</c:v>
                </c:pt>
                <c:pt idx="13961">
                  <c:v>12</c:v>
                </c:pt>
                <c:pt idx="13962">
                  <c:v>12</c:v>
                </c:pt>
                <c:pt idx="13963">
                  <c:v>12</c:v>
                </c:pt>
                <c:pt idx="13964">
                  <c:v>12</c:v>
                </c:pt>
                <c:pt idx="13965">
                  <c:v>12</c:v>
                </c:pt>
                <c:pt idx="13966">
                  <c:v>12</c:v>
                </c:pt>
                <c:pt idx="13967">
                  <c:v>12</c:v>
                </c:pt>
                <c:pt idx="13968">
                  <c:v>12</c:v>
                </c:pt>
                <c:pt idx="13969">
                  <c:v>12</c:v>
                </c:pt>
                <c:pt idx="13970">
                  <c:v>12</c:v>
                </c:pt>
                <c:pt idx="13971">
                  <c:v>12</c:v>
                </c:pt>
                <c:pt idx="13972">
                  <c:v>12</c:v>
                </c:pt>
                <c:pt idx="13973">
                  <c:v>12</c:v>
                </c:pt>
                <c:pt idx="13974">
                  <c:v>12</c:v>
                </c:pt>
                <c:pt idx="13975">
                  <c:v>12</c:v>
                </c:pt>
                <c:pt idx="13976">
                  <c:v>12</c:v>
                </c:pt>
                <c:pt idx="13977">
                  <c:v>12</c:v>
                </c:pt>
                <c:pt idx="13978">
                  <c:v>12</c:v>
                </c:pt>
                <c:pt idx="13979">
                  <c:v>12</c:v>
                </c:pt>
                <c:pt idx="13980">
                  <c:v>12</c:v>
                </c:pt>
                <c:pt idx="13981">
                  <c:v>12</c:v>
                </c:pt>
                <c:pt idx="13982">
                  <c:v>12</c:v>
                </c:pt>
                <c:pt idx="13983">
                  <c:v>12</c:v>
                </c:pt>
                <c:pt idx="13984">
                  <c:v>12</c:v>
                </c:pt>
                <c:pt idx="13985">
                  <c:v>12</c:v>
                </c:pt>
                <c:pt idx="13986">
                  <c:v>12</c:v>
                </c:pt>
                <c:pt idx="13987">
                  <c:v>12</c:v>
                </c:pt>
                <c:pt idx="13988">
                  <c:v>12</c:v>
                </c:pt>
                <c:pt idx="13989">
                  <c:v>12</c:v>
                </c:pt>
                <c:pt idx="13990">
                  <c:v>12</c:v>
                </c:pt>
                <c:pt idx="13991">
                  <c:v>12</c:v>
                </c:pt>
                <c:pt idx="13992">
                  <c:v>12</c:v>
                </c:pt>
                <c:pt idx="13993">
                  <c:v>12</c:v>
                </c:pt>
                <c:pt idx="13994">
                  <c:v>12</c:v>
                </c:pt>
                <c:pt idx="13995">
                  <c:v>12</c:v>
                </c:pt>
                <c:pt idx="13996">
                  <c:v>12</c:v>
                </c:pt>
                <c:pt idx="13997">
                  <c:v>12</c:v>
                </c:pt>
                <c:pt idx="13998">
                  <c:v>12</c:v>
                </c:pt>
                <c:pt idx="13999">
                  <c:v>12</c:v>
                </c:pt>
                <c:pt idx="14000">
                  <c:v>12</c:v>
                </c:pt>
                <c:pt idx="14001">
                  <c:v>12</c:v>
                </c:pt>
                <c:pt idx="14002">
                  <c:v>12</c:v>
                </c:pt>
                <c:pt idx="14003">
                  <c:v>12</c:v>
                </c:pt>
                <c:pt idx="14004">
                  <c:v>12</c:v>
                </c:pt>
                <c:pt idx="14005">
                  <c:v>12</c:v>
                </c:pt>
                <c:pt idx="14006">
                  <c:v>12</c:v>
                </c:pt>
                <c:pt idx="14007">
                  <c:v>12</c:v>
                </c:pt>
                <c:pt idx="14008">
                  <c:v>12</c:v>
                </c:pt>
                <c:pt idx="14009">
                  <c:v>12</c:v>
                </c:pt>
                <c:pt idx="14010">
                  <c:v>12</c:v>
                </c:pt>
                <c:pt idx="14011">
                  <c:v>12</c:v>
                </c:pt>
                <c:pt idx="14012">
                  <c:v>12</c:v>
                </c:pt>
                <c:pt idx="14013">
                  <c:v>12</c:v>
                </c:pt>
                <c:pt idx="14014">
                  <c:v>12</c:v>
                </c:pt>
                <c:pt idx="14015">
                  <c:v>12</c:v>
                </c:pt>
                <c:pt idx="14016">
                  <c:v>12</c:v>
                </c:pt>
                <c:pt idx="14017">
                  <c:v>12</c:v>
                </c:pt>
                <c:pt idx="14018">
                  <c:v>12</c:v>
                </c:pt>
                <c:pt idx="14019">
                  <c:v>12</c:v>
                </c:pt>
                <c:pt idx="14020">
                  <c:v>12</c:v>
                </c:pt>
                <c:pt idx="14021">
                  <c:v>12</c:v>
                </c:pt>
                <c:pt idx="14022">
                  <c:v>12</c:v>
                </c:pt>
                <c:pt idx="14023">
                  <c:v>12</c:v>
                </c:pt>
                <c:pt idx="14024">
                  <c:v>12</c:v>
                </c:pt>
                <c:pt idx="14025">
                  <c:v>12</c:v>
                </c:pt>
                <c:pt idx="14026">
                  <c:v>12</c:v>
                </c:pt>
                <c:pt idx="14027">
                  <c:v>12</c:v>
                </c:pt>
                <c:pt idx="14028">
                  <c:v>12</c:v>
                </c:pt>
                <c:pt idx="14029">
                  <c:v>12</c:v>
                </c:pt>
                <c:pt idx="14030">
                  <c:v>12</c:v>
                </c:pt>
                <c:pt idx="14031">
                  <c:v>12</c:v>
                </c:pt>
                <c:pt idx="14032">
                  <c:v>12</c:v>
                </c:pt>
                <c:pt idx="14033">
                  <c:v>12</c:v>
                </c:pt>
                <c:pt idx="14034">
                  <c:v>12</c:v>
                </c:pt>
                <c:pt idx="14035">
                  <c:v>12</c:v>
                </c:pt>
                <c:pt idx="14036">
                  <c:v>12</c:v>
                </c:pt>
                <c:pt idx="14037">
                  <c:v>12</c:v>
                </c:pt>
                <c:pt idx="14038">
                  <c:v>12</c:v>
                </c:pt>
                <c:pt idx="14039">
                  <c:v>12</c:v>
                </c:pt>
                <c:pt idx="14040">
                  <c:v>12</c:v>
                </c:pt>
                <c:pt idx="14041">
                  <c:v>12</c:v>
                </c:pt>
                <c:pt idx="14042">
                  <c:v>12</c:v>
                </c:pt>
                <c:pt idx="14043">
                  <c:v>12</c:v>
                </c:pt>
                <c:pt idx="14044">
                  <c:v>12</c:v>
                </c:pt>
                <c:pt idx="14045">
                  <c:v>12</c:v>
                </c:pt>
                <c:pt idx="14046">
                  <c:v>12</c:v>
                </c:pt>
                <c:pt idx="14047">
                  <c:v>12</c:v>
                </c:pt>
                <c:pt idx="14048">
                  <c:v>12</c:v>
                </c:pt>
                <c:pt idx="14049">
                  <c:v>12</c:v>
                </c:pt>
                <c:pt idx="14050">
                  <c:v>12</c:v>
                </c:pt>
                <c:pt idx="14051">
                  <c:v>12</c:v>
                </c:pt>
                <c:pt idx="14052">
                  <c:v>12</c:v>
                </c:pt>
                <c:pt idx="14053">
                  <c:v>12</c:v>
                </c:pt>
                <c:pt idx="14054">
                  <c:v>12</c:v>
                </c:pt>
                <c:pt idx="14055">
                  <c:v>12</c:v>
                </c:pt>
                <c:pt idx="14056">
                  <c:v>12</c:v>
                </c:pt>
                <c:pt idx="14057">
                  <c:v>12</c:v>
                </c:pt>
                <c:pt idx="14058">
                  <c:v>12</c:v>
                </c:pt>
                <c:pt idx="14059">
                  <c:v>12</c:v>
                </c:pt>
                <c:pt idx="14060">
                  <c:v>12</c:v>
                </c:pt>
                <c:pt idx="14061">
                  <c:v>12</c:v>
                </c:pt>
                <c:pt idx="14062">
                  <c:v>12</c:v>
                </c:pt>
                <c:pt idx="14063">
                  <c:v>12</c:v>
                </c:pt>
                <c:pt idx="14064">
                  <c:v>12</c:v>
                </c:pt>
                <c:pt idx="14065">
                  <c:v>12</c:v>
                </c:pt>
                <c:pt idx="14066">
                  <c:v>12</c:v>
                </c:pt>
                <c:pt idx="14067">
                  <c:v>12</c:v>
                </c:pt>
                <c:pt idx="14068">
                  <c:v>12</c:v>
                </c:pt>
                <c:pt idx="14069">
                  <c:v>12</c:v>
                </c:pt>
                <c:pt idx="14070">
                  <c:v>12</c:v>
                </c:pt>
                <c:pt idx="14071">
                  <c:v>12</c:v>
                </c:pt>
                <c:pt idx="14072">
                  <c:v>12</c:v>
                </c:pt>
                <c:pt idx="14073">
                  <c:v>12</c:v>
                </c:pt>
                <c:pt idx="14074">
                  <c:v>12</c:v>
                </c:pt>
                <c:pt idx="14075">
                  <c:v>12</c:v>
                </c:pt>
                <c:pt idx="14076">
                  <c:v>12</c:v>
                </c:pt>
                <c:pt idx="14077">
                  <c:v>12</c:v>
                </c:pt>
                <c:pt idx="14078">
                  <c:v>12</c:v>
                </c:pt>
                <c:pt idx="14079">
                  <c:v>12</c:v>
                </c:pt>
                <c:pt idx="14080">
                  <c:v>12</c:v>
                </c:pt>
                <c:pt idx="14081">
                  <c:v>12</c:v>
                </c:pt>
                <c:pt idx="14082">
                  <c:v>12</c:v>
                </c:pt>
                <c:pt idx="14083">
                  <c:v>12</c:v>
                </c:pt>
                <c:pt idx="14084">
                  <c:v>12</c:v>
                </c:pt>
                <c:pt idx="14085">
                  <c:v>12</c:v>
                </c:pt>
                <c:pt idx="14086">
                  <c:v>12</c:v>
                </c:pt>
                <c:pt idx="14087">
                  <c:v>12</c:v>
                </c:pt>
                <c:pt idx="14088">
                  <c:v>12</c:v>
                </c:pt>
                <c:pt idx="14089">
                  <c:v>12</c:v>
                </c:pt>
                <c:pt idx="14090">
                  <c:v>12</c:v>
                </c:pt>
                <c:pt idx="14091">
                  <c:v>12</c:v>
                </c:pt>
                <c:pt idx="14092">
                  <c:v>12</c:v>
                </c:pt>
                <c:pt idx="14093">
                  <c:v>12</c:v>
                </c:pt>
                <c:pt idx="14094">
                  <c:v>12</c:v>
                </c:pt>
                <c:pt idx="14095">
                  <c:v>12</c:v>
                </c:pt>
                <c:pt idx="14096">
                  <c:v>12</c:v>
                </c:pt>
                <c:pt idx="14097">
                  <c:v>12</c:v>
                </c:pt>
                <c:pt idx="14098">
                  <c:v>12</c:v>
                </c:pt>
                <c:pt idx="14099">
                  <c:v>12</c:v>
                </c:pt>
                <c:pt idx="14100">
                  <c:v>12</c:v>
                </c:pt>
                <c:pt idx="14101">
                  <c:v>12</c:v>
                </c:pt>
                <c:pt idx="14102">
                  <c:v>12</c:v>
                </c:pt>
                <c:pt idx="14103">
                  <c:v>12</c:v>
                </c:pt>
                <c:pt idx="14104">
                  <c:v>12</c:v>
                </c:pt>
                <c:pt idx="14105">
                  <c:v>12</c:v>
                </c:pt>
                <c:pt idx="14106">
                  <c:v>12</c:v>
                </c:pt>
                <c:pt idx="14107">
                  <c:v>12</c:v>
                </c:pt>
                <c:pt idx="14108">
                  <c:v>12</c:v>
                </c:pt>
                <c:pt idx="14109">
                  <c:v>12</c:v>
                </c:pt>
                <c:pt idx="14110">
                  <c:v>12</c:v>
                </c:pt>
                <c:pt idx="14111">
                  <c:v>12</c:v>
                </c:pt>
                <c:pt idx="14112">
                  <c:v>12</c:v>
                </c:pt>
                <c:pt idx="14113">
                  <c:v>12</c:v>
                </c:pt>
                <c:pt idx="14114">
                  <c:v>12</c:v>
                </c:pt>
                <c:pt idx="14115">
                  <c:v>12</c:v>
                </c:pt>
                <c:pt idx="14116">
                  <c:v>12</c:v>
                </c:pt>
                <c:pt idx="14117">
                  <c:v>12</c:v>
                </c:pt>
                <c:pt idx="14118">
                  <c:v>12</c:v>
                </c:pt>
                <c:pt idx="14119">
                  <c:v>12</c:v>
                </c:pt>
                <c:pt idx="14120">
                  <c:v>12</c:v>
                </c:pt>
                <c:pt idx="14121">
                  <c:v>12</c:v>
                </c:pt>
                <c:pt idx="14122">
                  <c:v>12</c:v>
                </c:pt>
                <c:pt idx="14123">
                  <c:v>12</c:v>
                </c:pt>
                <c:pt idx="14124">
                  <c:v>12</c:v>
                </c:pt>
                <c:pt idx="14125">
                  <c:v>12</c:v>
                </c:pt>
                <c:pt idx="14126">
                  <c:v>12</c:v>
                </c:pt>
                <c:pt idx="14127">
                  <c:v>12</c:v>
                </c:pt>
                <c:pt idx="14128">
                  <c:v>12</c:v>
                </c:pt>
                <c:pt idx="14129">
                  <c:v>12</c:v>
                </c:pt>
                <c:pt idx="14130">
                  <c:v>12</c:v>
                </c:pt>
                <c:pt idx="14131">
                  <c:v>12</c:v>
                </c:pt>
                <c:pt idx="14132">
                  <c:v>12</c:v>
                </c:pt>
                <c:pt idx="14133">
                  <c:v>12</c:v>
                </c:pt>
                <c:pt idx="14134">
                  <c:v>12</c:v>
                </c:pt>
                <c:pt idx="14135">
                  <c:v>12</c:v>
                </c:pt>
                <c:pt idx="14136">
                  <c:v>12</c:v>
                </c:pt>
                <c:pt idx="14137">
                  <c:v>12</c:v>
                </c:pt>
                <c:pt idx="14138">
                  <c:v>12</c:v>
                </c:pt>
                <c:pt idx="14139">
                  <c:v>12</c:v>
                </c:pt>
                <c:pt idx="14140">
                  <c:v>12</c:v>
                </c:pt>
                <c:pt idx="14141">
                  <c:v>12</c:v>
                </c:pt>
                <c:pt idx="14142">
                  <c:v>12</c:v>
                </c:pt>
                <c:pt idx="14143">
                  <c:v>12</c:v>
                </c:pt>
                <c:pt idx="14144">
                  <c:v>12</c:v>
                </c:pt>
                <c:pt idx="14145">
                  <c:v>12</c:v>
                </c:pt>
                <c:pt idx="14146">
                  <c:v>12</c:v>
                </c:pt>
                <c:pt idx="14147">
                  <c:v>12</c:v>
                </c:pt>
                <c:pt idx="14148">
                  <c:v>12</c:v>
                </c:pt>
                <c:pt idx="14149">
                  <c:v>12</c:v>
                </c:pt>
                <c:pt idx="14150">
                  <c:v>12</c:v>
                </c:pt>
                <c:pt idx="14151">
                  <c:v>12</c:v>
                </c:pt>
                <c:pt idx="14152">
                  <c:v>12</c:v>
                </c:pt>
                <c:pt idx="14153">
                  <c:v>12</c:v>
                </c:pt>
                <c:pt idx="14154">
                  <c:v>12</c:v>
                </c:pt>
                <c:pt idx="14155">
                  <c:v>12</c:v>
                </c:pt>
                <c:pt idx="14156">
                  <c:v>12</c:v>
                </c:pt>
                <c:pt idx="14157">
                  <c:v>12</c:v>
                </c:pt>
                <c:pt idx="14158">
                  <c:v>12</c:v>
                </c:pt>
                <c:pt idx="14159">
                  <c:v>12</c:v>
                </c:pt>
                <c:pt idx="14160">
                  <c:v>12</c:v>
                </c:pt>
                <c:pt idx="14161">
                  <c:v>12</c:v>
                </c:pt>
                <c:pt idx="14162">
                  <c:v>12</c:v>
                </c:pt>
                <c:pt idx="14163">
                  <c:v>12</c:v>
                </c:pt>
                <c:pt idx="14164">
                  <c:v>12</c:v>
                </c:pt>
                <c:pt idx="14165">
                  <c:v>12</c:v>
                </c:pt>
                <c:pt idx="14166">
                  <c:v>12</c:v>
                </c:pt>
                <c:pt idx="14167">
                  <c:v>12</c:v>
                </c:pt>
                <c:pt idx="14168">
                  <c:v>12</c:v>
                </c:pt>
                <c:pt idx="14169">
                  <c:v>12</c:v>
                </c:pt>
                <c:pt idx="14170">
                  <c:v>12</c:v>
                </c:pt>
                <c:pt idx="14171">
                  <c:v>12</c:v>
                </c:pt>
                <c:pt idx="14172">
                  <c:v>12</c:v>
                </c:pt>
                <c:pt idx="14173">
                  <c:v>12</c:v>
                </c:pt>
                <c:pt idx="14174">
                  <c:v>12</c:v>
                </c:pt>
                <c:pt idx="14175">
                  <c:v>12</c:v>
                </c:pt>
                <c:pt idx="14176">
                  <c:v>12</c:v>
                </c:pt>
                <c:pt idx="14177">
                  <c:v>12</c:v>
                </c:pt>
                <c:pt idx="14178">
                  <c:v>12</c:v>
                </c:pt>
                <c:pt idx="14179">
                  <c:v>12</c:v>
                </c:pt>
                <c:pt idx="14180">
                  <c:v>12</c:v>
                </c:pt>
                <c:pt idx="14181">
                  <c:v>12</c:v>
                </c:pt>
                <c:pt idx="14182">
                  <c:v>12</c:v>
                </c:pt>
                <c:pt idx="14183">
                  <c:v>12</c:v>
                </c:pt>
                <c:pt idx="14184">
                  <c:v>12</c:v>
                </c:pt>
                <c:pt idx="14185">
                  <c:v>12</c:v>
                </c:pt>
                <c:pt idx="14186">
                  <c:v>12</c:v>
                </c:pt>
                <c:pt idx="14187">
                  <c:v>12</c:v>
                </c:pt>
                <c:pt idx="14188">
                  <c:v>12</c:v>
                </c:pt>
                <c:pt idx="14189">
                  <c:v>12</c:v>
                </c:pt>
                <c:pt idx="14190">
                  <c:v>12</c:v>
                </c:pt>
                <c:pt idx="14191">
                  <c:v>12</c:v>
                </c:pt>
                <c:pt idx="14192">
                  <c:v>12</c:v>
                </c:pt>
                <c:pt idx="14193">
                  <c:v>12</c:v>
                </c:pt>
                <c:pt idx="14194">
                  <c:v>12</c:v>
                </c:pt>
                <c:pt idx="14195">
                  <c:v>12</c:v>
                </c:pt>
                <c:pt idx="14196">
                  <c:v>12</c:v>
                </c:pt>
                <c:pt idx="14197">
                  <c:v>12</c:v>
                </c:pt>
                <c:pt idx="14198">
                  <c:v>12</c:v>
                </c:pt>
                <c:pt idx="14199">
                  <c:v>12</c:v>
                </c:pt>
                <c:pt idx="14200">
                  <c:v>12</c:v>
                </c:pt>
                <c:pt idx="14201">
                  <c:v>12</c:v>
                </c:pt>
                <c:pt idx="14202">
                  <c:v>12</c:v>
                </c:pt>
                <c:pt idx="14203">
                  <c:v>12</c:v>
                </c:pt>
                <c:pt idx="14204">
                  <c:v>12</c:v>
                </c:pt>
                <c:pt idx="14205">
                  <c:v>12</c:v>
                </c:pt>
                <c:pt idx="14206">
                  <c:v>12</c:v>
                </c:pt>
                <c:pt idx="14207">
                  <c:v>12</c:v>
                </c:pt>
                <c:pt idx="14208">
                  <c:v>12</c:v>
                </c:pt>
                <c:pt idx="14209">
                  <c:v>12</c:v>
                </c:pt>
                <c:pt idx="14210">
                  <c:v>12</c:v>
                </c:pt>
                <c:pt idx="14211">
                  <c:v>12</c:v>
                </c:pt>
                <c:pt idx="14212">
                  <c:v>12</c:v>
                </c:pt>
                <c:pt idx="14213">
                  <c:v>12</c:v>
                </c:pt>
                <c:pt idx="14214">
                  <c:v>12</c:v>
                </c:pt>
                <c:pt idx="14215">
                  <c:v>12</c:v>
                </c:pt>
                <c:pt idx="14216">
                  <c:v>12</c:v>
                </c:pt>
                <c:pt idx="14217">
                  <c:v>12</c:v>
                </c:pt>
                <c:pt idx="14218">
                  <c:v>12</c:v>
                </c:pt>
                <c:pt idx="14219">
                  <c:v>12</c:v>
                </c:pt>
                <c:pt idx="14220">
                  <c:v>12</c:v>
                </c:pt>
                <c:pt idx="14221">
                  <c:v>12</c:v>
                </c:pt>
                <c:pt idx="14222">
                  <c:v>12</c:v>
                </c:pt>
                <c:pt idx="14223">
                  <c:v>12</c:v>
                </c:pt>
                <c:pt idx="14224">
                  <c:v>12</c:v>
                </c:pt>
                <c:pt idx="14225">
                  <c:v>12</c:v>
                </c:pt>
                <c:pt idx="14226">
                  <c:v>12</c:v>
                </c:pt>
                <c:pt idx="14227">
                  <c:v>12</c:v>
                </c:pt>
                <c:pt idx="14228">
                  <c:v>12</c:v>
                </c:pt>
                <c:pt idx="14229">
                  <c:v>12</c:v>
                </c:pt>
                <c:pt idx="14230">
                  <c:v>12</c:v>
                </c:pt>
                <c:pt idx="14231">
                  <c:v>12</c:v>
                </c:pt>
                <c:pt idx="14232">
                  <c:v>12</c:v>
                </c:pt>
                <c:pt idx="14233">
                  <c:v>12</c:v>
                </c:pt>
                <c:pt idx="14234">
                  <c:v>12</c:v>
                </c:pt>
                <c:pt idx="14235">
                  <c:v>12</c:v>
                </c:pt>
                <c:pt idx="14236">
                  <c:v>12</c:v>
                </c:pt>
                <c:pt idx="14237">
                  <c:v>12</c:v>
                </c:pt>
                <c:pt idx="14238">
                  <c:v>12</c:v>
                </c:pt>
                <c:pt idx="14239">
                  <c:v>12</c:v>
                </c:pt>
                <c:pt idx="14240">
                  <c:v>12</c:v>
                </c:pt>
                <c:pt idx="14241">
                  <c:v>12</c:v>
                </c:pt>
                <c:pt idx="14242">
                  <c:v>12</c:v>
                </c:pt>
                <c:pt idx="14243">
                  <c:v>12</c:v>
                </c:pt>
                <c:pt idx="14244">
                  <c:v>12</c:v>
                </c:pt>
                <c:pt idx="14245">
                  <c:v>12</c:v>
                </c:pt>
                <c:pt idx="14246">
                  <c:v>12</c:v>
                </c:pt>
                <c:pt idx="14247">
                  <c:v>12</c:v>
                </c:pt>
                <c:pt idx="14248">
                  <c:v>12</c:v>
                </c:pt>
                <c:pt idx="14249">
                  <c:v>12</c:v>
                </c:pt>
                <c:pt idx="14250">
                  <c:v>12</c:v>
                </c:pt>
                <c:pt idx="14251">
                  <c:v>12</c:v>
                </c:pt>
                <c:pt idx="14252">
                  <c:v>12</c:v>
                </c:pt>
                <c:pt idx="14253">
                  <c:v>12</c:v>
                </c:pt>
                <c:pt idx="14254">
                  <c:v>12</c:v>
                </c:pt>
                <c:pt idx="14255">
                  <c:v>12</c:v>
                </c:pt>
                <c:pt idx="14256">
                  <c:v>12</c:v>
                </c:pt>
                <c:pt idx="14257">
                  <c:v>12</c:v>
                </c:pt>
                <c:pt idx="14258">
                  <c:v>12</c:v>
                </c:pt>
                <c:pt idx="14259">
                  <c:v>12</c:v>
                </c:pt>
                <c:pt idx="14260">
                  <c:v>12</c:v>
                </c:pt>
                <c:pt idx="14261">
                  <c:v>12</c:v>
                </c:pt>
                <c:pt idx="14262">
                  <c:v>12</c:v>
                </c:pt>
                <c:pt idx="14263">
                  <c:v>12</c:v>
                </c:pt>
                <c:pt idx="14264">
                  <c:v>12</c:v>
                </c:pt>
                <c:pt idx="14265">
                  <c:v>12</c:v>
                </c:pt>
                <c:pt idx="14266">
                  <c:v>12</c:v>
                </c:pt>
                <c:pt idx="14267">
                  <c:v>12</c:v>
                </c:pt>
                <c:pt idx="14268">
                  <c:v>12</c:v>
                </c:pt>
                <c:pt idx="14269">
                  <c:v>12</c:v>
                </c:pt>
                <c:pt idx="14270">
                  <c:v>12</c:v>
                </c:pt>
                <c:pt idx="14271">
                  <c:v>12</c:v>
                </c:pt>
                <c:pt idx="14272">
                  <c:v>12</c:v>
                </c:pt>
                <c:pt idx="14273">
                  <c:v>12</c:v>
                </c:pt>
                <c:pt idx="14274">
                  <c:v>12</c:v>
                </c:pt>
                <c:pt idx="14275">
                  <c:v>12</c:v>
                </c:pt>
                <c:pt idx="14276">
                  <c:v>12</c:v>
                </c:pt>
                <c:pt idx="14277">
                  <c:v>12</c:v>
                </c:pt>
                <c:pt idx="14278">
                  <c:v>12</c:v>
                </c:pt>
                <c:pt idx="14279">
                  <c:v>12</c:v>
                </c:pt>
                <c:pt idx="14280">
                  <c:v>12</c:v>
                </c:pt>
                <c:pt idx="14281">
                  <c:v>12</c:v>
                </c:pt>
                <c:pt idx="14282">
                  <c:v>12</c:v>
                </c:pt>
                <c:pt idx="14283">
                  <c:v>12</c:v>
                </c:pt>
                <c:pt idx="14284">
                  <c:v>12</c:v>
                </c:pt>
                <c:pt idx="14285">
                  <c:v>12</c:v>
                </c:pt>
                <c:pt idx="14286">
                  <c:v>12</c:v>
                </c:pt>
                <c:pt idx="14287">
                  <c:v>12</c:v>
                </c:pt>
                <c:pt idx="14288">
                  <c:v>12</c:v>
                </c:pt>
                <c:pt idx="14289">
                  <c:v>12</c:v>
                </c:pt>
                <c:pt idx="14290">
                  <c:v>12</c:v>
                </c:pt>
                <c:pt idx="14291">
                  <c:v>12</c:v>
                </c:pt>
                <c:pt idx="14292">
                  <c:v>12</c:v>
                </c:pt>
                <c:pt idx="14293">
                  <c:v>12</c:v>
                </c:pt>
                <c:pt idx="14294">
                  <c:v>12</c:v>
                </c:pt>
                <c:pt idx="14295">
                  <c:v>12</c:v>
                </c:pt>
                <c:pt idx="14296">
                  <c:v>12</c:v>
                </c:pt>
                <c:pt idx="14297">
                  <c:v>12</c:v>
                </c:pt>
                <c:pt idx="14298">
                  <c:v>12</c:v>
                </c:pt>
                <c:pt idx="14299">
                  <c:v>12</c:v>
                </c:pt>
                <c:pt idx="14300">
                  <c:v>12</c:v>
                </c:pt>
                <c:pt idx="14301">
                  <c:v>12</c:v>
                </c:pt>
                <c:pt idx="14302">
                  <c:v>12</c:v>
                </c:pt>
                <c:pt idx="14303">
                  <c:v>12</c:v>
                </c:pt>
                <c:pt idx="14304">
                  <c:v>12</c:v>
                </c:pt>
                <c:pt idx="14305">
                  <c:v>12</c:v>
                </c:pt>
                <c:pt idx="14306">
                  <c:v>12</c:v>
                </c:pt>
                <c:pt idx="14307">
                  <c:v>12</c:v>
                </c:pt>
                <c:pt idx="14308">
                  <c:v>12</c:v>
                </c:pt>
                <c:pt idx="14309">
                  <c:v>12</c:v>
                </c:pt>
                <c:pt idx="14310">
                  <c:v>12</c:v>
                </c:pt>
                <c:pt idx="14311">
                  <c:v>12</c:v>
                </c:pt>
                <c:pt idx="14312">
                  <c:v>12</c:v>
                </c:pt>
                <c:pt idx="14313">
                  <c:v>12</c:v>
                </c:pt>
                <c:pt idx="14314">
                  <c:v>12</c:v>
                </c:pt>
                <c:pt idx="14315">
                  <c:v>12</c:v>
                </c:pt>
                <c:pt idx="14316">
                  <c:v>12</c:v>
                </c:pt>
                <c:pt idx="14317">
                  <c:v>12</c:v>
                </c:pt>
                <c:pt idx="14318">
                  <c:v>12</c:v>
                </c:pt>
                <c:pt idx="14319">
                  <c:v>12</c:v>
                </c:pt>
                <c:pt idx="14320">
                  <c:v>12</c:v>
                </c:pt>
                <c:pt idx="14321">
                  <c:v>12</c:v>
                </c:pt>
                <c:pt idx="14322">
                  <c:v>12</c:v>
                </c:pt>
                <c:pt idx="14323">
                  <c:v>12</c:v>
                </c:pt>
                <c:pt idx="14324">
                  <c:v>12</c:v>
                </c:pt>
                <c:pt idx="14325">
                  <c:v>12</c:v>
                </c:pt>
                <c:pt idx="14326">
                  <c:v>12</c:v>
                </c:pt>
                <c:pt idx="14327">
                  <c:v>12</c:v>
                </c:pt>
                <c:pt idx="14328">
                  <c:v>12</c:v>
                </c:pt>
                <c:pt idx="14329">
                  <c:v>12</c:v>
                </c:pt>
                <c:pt idx="14330">
                  <c:v>12</c:v>
                </c:pt>
                <c:pt idx="14331">
                  <c:v>12</c:v>
                </c:pt>
                <c:pt idx="14332">
                  <c:v>12</c:v>
                </c:pt>
                <c:pt idx="14333">
                  <c:v>12</c:v>
                </c:pt>
                <c:pt idx="14334">
                  <c:v>12</c:v>
                </c:pt>
                <c:pt idx="14335">
                  <c:v>12</c:v>
                </c:pt>
                <c:pt idx="14336">
                  <c:v>12</c:v>
                </c:pt>
                <c:pt idx="14337">
                  <c:v>12</c:v>
                </c:pt>
                <c:pt idx="14338">
                  <c:v>12</c:v>
                </c:pt>
                <c:pt idx="14339">
                  <c:v>12</c:v>
                </c:pt>
                <c:pt idx="14340">
                  <c:v>12</c:v>
                </c:pt>
                <c:pt idx="14341">
                  <c:v>12</c:v>
                </c:pt>
                <c:pt idx="14342">
                  <c:v>12</c:v>
                </c:pt>
                <c:pt idx="14343">
                  <c:v>12</c:v>
                </c:pt>
                <c:pt idx="14344">
                  <c:v>12</c:v>
                </c:pt>
                <c:pt idx="14345">
                  <c:v>12</c:v>
                </c:pt>
                <c:pt idx="14346">
                  <c:v>12</c:v>
                </c:pt>
                <c:pt idx="14347">
                  <c:v>12</c:v>
                </c:pt>
                <c:pt idx="14348">
                  <c:v>12</c:v>
                </c:pt>
                <c:pt idx="14349">
                  <c:v>12</c:v>
                </c:pt>
                <c:pt idx="14350">
                  <c:v>12</c:v>
                </c:pt>
                <c:pt idx="14351">
                  <c:v>12</c:v>
                </c:pt>
                <c:pt idx="14352">
                  <c:v>12</c:v>
                </c:pt>
                <c:pt idx="14353">
                  <c:v>12</c:v>
                </c:pt>
                <c:pt idx="14354">
                  <c:v>12</c:v>
                </c:pt>
                <c:pt idx="14355">
                  <c:v>12</c:v>
                </c:pt>
                <c:pt idx="14356">
                  <c:v>12</c:v>
                </c:pt>
                <c:pt idx="14357">
                  <c:v>12</c:v>
                </c:pt>
                <c:pt idx="14358">
                  <c:v>12</c:v>
                </c:pt>
                <c:pt idx="14359">
                  <c:v>12</c:v>
                </c:pt>
                <c:pt idx="14360">
                  <c:v>12</c:v>
                </c:pt>
                <c:pt idx="14361">
                  <c:v>12</c:v>
                </c:pt>
                <c:pt idx="14362">
                  <c:v>12</c:v>
                </c:pt>
                <c:pt idx="14363">
                  <c:v>12</c:v>
                </c:pt>
                <c:pt idx="14364">
                  <c:v>12</c:v>
                </c:pt>
                <c:pt idx="14365">
                  <c:v>12</c:v>
                </c:pt>
                <c:pt idx="14366">
                  <c:v>12</c:v>
                </c:pt>
                <c:pt idx="14367">
                  <c:v>12</c:v>
                </c:pt>
                <c:pt idx="14368">
                  <c:v>12</c:v>
                </c:pt>
                <c:pt idx="14369">
                  <c:v>12</c:v>
                </c:pt>
                <c:pt idx="14370">
                  <c:v>12</c:v>
                </c:pt>
                <c:pt idx="14371">
                  <c:v>12</c:v>
                </c:pt>
                <c:pt idx="14372">
                  <c:v>12</c:v>
                </c:pt>
                <c:pt idx="14373">
                  <c:v>12</c:v>
                </c:pt>
                <c:pt idx="14374">
                  <c:v>12</c:v>
                </c:pt>
                <c:pt idx="14375">
                  <c:v>12</c:v>
                </c:pt>
                <c:pt idx="14376">
                  <c:v>12</c:v>
                </c:pt>
                <c:pt idx="14377">
                  <c:v>12</c:v>
                </c:pt>
                <c:pt idx="14378">
                  <c:v>12</c:v>
                </c:pt>
                <c:pt idx="14379">
                  <c:v>12</c:v>
                </c:pt>
                <c:pt idx="14380">
                  <c:v>12</c:v>
                </c:pt>
                <c:pt idx="14381">
                  <c:v>12</c:v>
                </c:pt>
                <c:pt idx="14382">
                  <c:v>12</c:v>
                </c:pt>
                <c:pt idx="14383">
                  <c:v>12</c:v>
                </c:pt>
                <c:pt idx="14384">
                  <c:v>12</c:v>
                </c:pt>
                <c:pt idx="14385">
                  <c:v>12</c:v>
                </c:pt>
                <c:pt idx="14386">
                  <c:v>12</c:v>
                </c:pt>
                <c:pt idx="14387">
                  <c:v>12</c:v>
                </c:pt>
                <c:pt idx="14388">
                  <c:v>12</c:v>
                </c:pt>
                <c:pt idx="14389">
                  <c:v>12</c:v>
                </c:pt>
                <c:pt idx="14390">
                  <c:v>12</c:v>
                </c:pt>
                <c:pt idx="14391">
                  <c:v>12</c:v>
                </c:pt>
                <c:pt idx="14392">
                  <c:v>12</c:v>
                </c:pt>
                <c:pt idx="14393">
                  <c:v>12</c:v>
                </c:pt>
                <c:pt idx="14394">
                  <c:v>12</c:v>
                </c:pt>
                <c:pt idx="14395">
                  <c:v>12</c:v>
                </c:pt>
                <c:pt idx="14396">
                  <c:v>12</c:v>
                </c:pt>
                <c:pt idx="14397">
                  <c:v>12</c:v>
                </c:pt>
                <c:pt idx="14398">
                  <c:v>12</c:v>
                </c:pt>
                <c:pt idx="14399">
                  <c:v>12</c:v>
                </c:pt>
                <c:pt idx="14400">
                  <c:v>12</c:v>
                </c:pt>
                <c:pt idx="14401">
                  <c:v>12</c:v>
                </c:pt>
                <c:pt idx="14402">
                  <c:v>12</c:v>
                </c:pt>
                <c:pt idx="14403">
                  <c:v>12</c:v>
                </c:pt>
                <c:pt idx="14404">
                  <c:v>12</c:v>
                </c:pt>
                <c:pt idx="14405">
                  <c:v>12</c:v>
                </c:pt>
                <c:pt idx="14406">
                  <c:v>12</c:v>
                </c:pt>
                <c:pt idx="14407">
                  <c:v>12</c:v>
                </c:pt>
                <c:pt idx="14408">
                  <c:v>12</c:v>
                </c:pt>
                <c:pt idx="14409">
                  <c:v>12</c:v>
                </c:pt>
                <c:pt idx="14410">
                  <c:v>12</c:v>
                </c:pt>
                <c:pt idx="14411">
                  <c:v>12</c:v>
                </c:pt>
                <c:pt idx="14412">
                  <c:v>12</c:v>
                </c:pt>
                <c:pt idx="14413">
                  <c:v>12</c:v>
                </c:pt>
                <c:pt idx="14414">
                  <c:v>12</c:v>
                </c:pt>
                <c:pt idx="14415">
                  <c:v>12</c:v>
                </c:pt>
                <c:pt idx="14416">
                  <c:v>12</c:v>
                </c:pt>
                <c:pt idx="14417">
                  <c:v>12</c:v>
                </c:pt>
                <c:pt idx="14418">
                  <c:v>12</c:v>
                </c:pt>
                <c:pt idx="14419">
                  <c:v>12</c:v>
                </c:pt>
                <c:pt idx="14420">
                  <c:v>12</c:v>
                </c:pt>
                <c:pt idx="14421">
                  <c:v>12</c:v>
                </c:pt>
                <c:pt idx="14422">
                  <c:v>12</c:v>
                </c:pt>
                <c:pt idx="14423">
                  <c:v>12</c:v>
                </c:pt>
                <c:pt idx="14424">
                  <c:v>12</c:v>
                </c:pt>
                <c:pt idx="14425">
                  <c:v>12</c:v>
                </c:pt>
                <c:pt idx="14426">
                  <c:v>12</c:v>
                </c:pt>
                <c:pt idx="14427">
                  <c:v>12</c:v>
                </c:pt>
                <c:pt idx="14428">
                  <c:v>12</c:v>
                </c:pt>
                <c:pt idx="14429">
                  <c:v>12</c:v>
                </c:pt>
                <c:pt idx="14430">
                  <c:v>12</c:v>
                </c:pt>
                <c:pt idx="14431">
                  <c:v>12</c:v>
                </c:pt>
                <c:pt idx="14432">
                  <c:v>12</c:v>
                </c:pt>
                <c:pt idx="14433">
                  <c:v>12</c:v>
                </c:pt>
                <c:pt idx="14434">
                  <c:v>12</c:v>
                </c:pt>
                <c:pt idx="14435">
                  <c:v>12</c:v>
                </c:pt>
                <c:pt idx="14436">
                  <c:v>12</c:v>
                </c:pt>
                <c:pt idx="14437">
                  <c:v>12</c:v>
                </c:pt>
                <c:pt idx="14438">
                  <c:v>12</c:v>
                </c:pt>
                <c:pt idx="14439">
                  <c:v>12</c:v>
                </c:pt>
                <c:pt idx="14440">
                  <c:v>12</c:v>
                </c:pt>
                <c:pt idx="14441">
                  <c:v>12</c:v>
                </c:pt>
                <c:pt idx="14442">
                  <c:v>12</c:v>
                </c:pt>
                <c:pt idx="14443">
                  <c:v>12</c:v>
                </c:pt>
                <c:pt idx="14444">
                  <c:v>12</c:v>
                </c:pt>
                <c:pt idx="14445">
                  <c:v>12</c:v>
                </c:pt>
                <c:pt idx="14446">
                  <c:v>12</c:v>
                </c:pt>
                <c:pt idx="14447">
                  <c:v>12</c:v>
                </c:pt>
                <c:pt idx="14448">
                  <c:v>12</c:v>
                </c:pt>
                <c:pt idx="14449">
                  <c:v>12</c:v>
                </c:pt>
                <c:pt idx="14450">
                  <c:v>12</c:v>
                </c:pt>
                <c:pt idx="14451">
                  <c:v>12</c:v>
                </c:pt>
                <c:pt idx="14452">
                  <c:v>12</c:v>
                </c:pt>
                <c:pt idx="14453">
                  <c:v>12</c:v>
                </c:pt>
                <c:pt idx="14454">
                  <c:v>12</c:v>
                </c:pt>
                <c:pt idx="14455">
                  <c:v>12</c:v>
                </c:pt>
                <c:pt idx="14456">
                  <c:v>12</c:v>
                </c:pt>
                <c:pt idx="14457">
                  <c:v>12</c:v>
                </c:pt>
                <c:pt idx="14458">
                  <c:v>12</c:v>
                </c:pt>
                <c:pt idx="14459">
                  <c:v>12</c:v>
                </c:pt>
                <c:pt idx="14460">
                  <c:v>12</c:v>
                </c:pt>
                <c:pt idx="14461">
                  <c:v>12</c:v>
                </c:pt>
                <c:pt idx="14462">
                  <c:v>12</c:v>
                </c:pt>
                <c:pt idx="14463">
                  <c:v>12</c:v>
                </c:pt>
                <c:pt idx="14464">
                  <c:v>12</c:v>
                </c:pt>
                <c:pt idx="14465">
                  <c:v>12</c:v>
                </c:pt>
                <c:pt idx="14466">
                  <c:v>12</c:v>
                </c:pt>
                <c:pt idx="14467">
                  <c:v>12</c:v>
                </c:pt>
                <c:pt idx="14468">
                  <c:v>12</c:v>
                </c:pt>
                <c:pt idx="14469">
                  <c:v>12</c:v>
                </c:pt>
                <c:pt idx="14470">
                  <c:v>12</c:v>
                </c:pt>
                <c:pt idx="14471">
                  <c:v>12</c:v>
                </c:pt>
                <c:pt idx="14472">
                  <c:v>12</c:v>
                </c:pt>
                <c:pt idx="14473">
                  <c:v>12</c:v>
                </c:pt>
                <c:pt idx="14474">
                  <c:v>12</c:v>
                </c:pt>
                <c:pt idx="14475">
                  <c:v>12</c:v>
                </c:pt>
                <c:pt idx="14476">
                  <c:v>12</c:v>
                </c:pt>
                <c:pt idx="14477">
                  <c:v>12</c:v>
                </c:pt>
                <c:pt idx="14478">
                  <c:v>12</c:v>
                </c:pt>
                <c:pt idx="14479">
                  <c:v>12</c:v>
                </c:pt>
                <c:pt idx="14480">
                  <c:v>12</c:v>
                </c:pt>
                <c:pt idx="14481">
                  <c:v>12</c:v>
                </c:pt>
                <c:pt idx="14482">
                  <c:v>12</c:v>
                </c:pt>
                <c:pt idx="14483">
                  <c:v>12</c:v>
                </c:pt>
                <c:pt idx="14484">
                  <c:v>12</c:v>
                </c:pt>
                <c:pt idx="14485">
                  <c:v>12</c:v>
                </c:pt>
                <c:pt idx="14486">
                  <c:v>12</c:v>
                </c:pt>
                <c:pt idx="14487">
                  <c:v>12</c:v>
                </c:pt>
                <c:pt idx="14488">
                  <c:v>12</c:v>
                </c:pt>
                <c:pt idx="14489">
                  <c:v>12</c:v>
                </c:pt>
                <c:pt idx="14490">
                  <c:v>12</c:v>
                </c:pt>
                <c:pt idx="14491">
                  <c:v>12</c:v>
                </c:pt>
                <c:pt idx="14492">
                  <c:v>12</c:v>
                </c:pt>
                <c:pt idx="14493">
                  <c:v>12</c:v>
                </c:pt>
                <c:pt idx="14494">
                  <c:v>12</c:v>
                </c:pt>
                <c:pt idx="14495">
                  <c:v>12</c:v>
                </c:pt>
                <c:pt idx="14496">
                  <c:v>12</c:v>
                </c:pt>
                <c:pt idx="14497">
                  <c:v>12</c:v>
                </c:pt>
                <c:pt idx="14498">
                  <c:v>12</c:v>
                </c:pt>
                <c:pt idx="14499">
                  <c:v>12</c:v>
                </c:pt>
                <c:pt idx="14500">
                  <c:v>12</c:v>
                </c:pt>
                <c:pt idx="14501">
                  <c:v>12</c:v>
                </c:pt>
                <c:pt idx="14502">
                  <c:v>12</c:v>
                </c:pt>
                <c:pt idx="14503">
                  <c:v>12</c:v>
                </c:pt>
                <c:pt idx="14504">
                  <c:v>12</c:v>
                </c:pt>
                <c:pt idx="14505">
                  <c:v>12</c:v>
                </c:pt>
                <c:pt idx="14506">
                  <c:v>12</c:v>
                </c:pt>
                <c:pt idx="14507">
                  <c:v>12</c:v>
                </c:pt>
                <c:pt idx="14508">
                  <c:v>12</c:v>
                </c:pt>
                <c:pt idx="14509">
                  <c:v>12</c:v>
                </c:pt>
                <c:pt idx="14510">
                  <c:v>12</c:v>
                </c:pt>
                <c:pt idx="14511">
                  <c:v>12</c:v>
                </c:pt>
                <c:pt idx="14512">
                  <c:v>12</c:v>
                </c:pt>
                <c:pt idx="14513">
                  <c:v>12</c:v>
                </c:pt>
                <c:pt idx="14514">
                  <c:v>12</c:v>
                </c:pt>
                <c:pt idx="14515">
                  <c:v>12</c:v>
                </c:pt>
                <c:pt idx="14516">
                  <c:v>12</c:v>
                </c:pt>
                <c:pt idx="14517">
                  <c:v>12</c:v>
                </c:pt>
                <c:pt idx="14518">
                  <c:v>12</c:v>
                </c:pt>
                <c:pt idx="14519">
                  <c:v>12</c:v>
                </c:pt>
                <c:pt idx="14520">
                  <c:v>12</c:v>
                </c:pt>
                <c:pt idx="14521">
                  <c:v>12</c:v>
                </c:pt>
                <c:pt idx="14522">
                  <c:v>12</c:v>
                </c:pt>
                <c:pt idx="14523">
                  <c:v>12</c:v>
                </c:pt>
                <c:pt idx="14524">
                  <c:v>12</c:v>
                </c:pt>
                <c:pt idx="14525">
                  <c:v>12</c:v>
                </c:pt>
                <c:pt idx="14526">
                  <c:v>12</c:v>
                </c:pt>
                <c:pt idx="14527">
                  <c:v>12</c:v>
                </c:pt>
                <c:pt idx="14528">
                  <c:v>12</c:v>
                </c:pt>
                <c:pt idx="14529">
                  <c:v>12</c:v>
                </c:pt>
                <c:pt idx="14530">
                  <c:v>12</c:v>
                </c:pt>
                <c:pt idx="14531">
                  <c:v>12</c:v>
                </c:pt>
                <c:pt idx="14532">
                  <c:v>12</c:v>
                </c:pt>
                <c:pt idx="14533">
                  <c:v>12</c:v>
                </c:pt>
                <c:pt idx="14534">
                  <c:v>12</c:v>
                </c:pt>
                <c:pt idx="14535">
                  <c:v>12</c:v>
                </c:pt>
                <c:pt idx="14536">
                  <c:v>12</c:v>
                </c:pt>
                <c:pt idx="14537">
                  <c:v>12</c:v>
                </c:pt>
                <c:pt idx="14538">
                  <c:v>12</c:v>
                </c:pt>
                <c:pt idx="14539">
                  <c:v>12</c:v>
                </c:pt>
                <c:pt idx="14540">
                  <c:v>12</c:v>
                </c:pt>
                <c:pt idx="14541">
                  <c:v>12</c:v>
                </c:pt>
                <c:pt idx="14542">
                  <c:v>12</c:v>
                </c:pt>
                <c:pt idx="14543">
                  <c:v>12</c:v>
                </c:pt>
                <c:pt idx="14544">
                  <c:v>12</c:v>
                </c:pt>
                <c:pt idx="14545">
                  <c:v>12</c:v>
                </c:pt>
                <c:pt idx="14546">
                  <c:v>12</c:v>
                </c:pt>
                <c:pt idx="14547">
                  <c:v>12</c:v>
                </c:pt>
                <c:pt idx="14548">
                  <c:v>12</c:v>
                </c:pt>
                <c:pt idx="14549">
                  <c:v>12</c:v>
                </c:pt>
                <c:pt idx="14550">
                  <c:v>12</c:v>
                </c:pt>
                <c:pt idx="14551">
                  <c:v>12</c:v>
                </c:pt>
                <c:pt idx="14552">
                  <c:v>12</c:v>
                </c:pt>
                <c:pt idx="14553">
                  <c:v>12</c:v>
                </c:pt>
                <c:pt idx="14554">
                  <c:v>12</c:v>
                </c:pt>
                <c:pt idx="14555">
                  <c:v>12</c:v>
                </c:pt>
                <c:pt idx="14556">
                  <c:v>12</c:v>
                </c:pt>
                <c:pt idx="14557">
                  <c:v>12</c:v>
                </c:pt>
                <c:pt idx="14558">
                  <c:v>12</c:v>
                </c:pt>
                <c:pt idx="14559">
                  <c:v>12</c:v>
                </c:pt>
                <c:pt idx="14560">
                  <c:v>12</c:v>
                </c:pt>
                <c:pt idx="14561">
                  <c:v>12</c:v>
                </c:pt>
                <c:pt idx="14562">
                  <c:v>12</c:v>
                </c:pt>
                <c:pt idx="14563">
                  <c:v>12</c:v>
                </c:pt>
                <c:pt idx="14564">
                  <c:v>12</c:v>
                </c:pt>
                <c:pt idx="14565">
                  <c:v>12</c:v>
                </c:pt>
                <c:pt idx="14566">
                  <c:v>12</c:v>
                </c:pt>
                <c:pt idx="14567">
                  <c:v>12</c:v>
                </c:pt>
                <c:pt idx="14568">
                  <c:v>12</c:v>
                </c:pt>
                <c:pt idx="14569">
                  <c:v>12</c:v>
                </c:pt>
                <c:pt idx="14570">
                  <c:v>12</c:v>
                </c:pt>
                <c:pt idx="14571">
                  <c:v>12</c:v>
                </c:pt>
                <c:pt idx="14572">
                  <c:v>12</c:v>
                </c:pt>
                <c:pt idx="14573">
                  <c:v>12</c:v>
                </c:pt>
                <c:pt idx="14574">
                  <c:v>12</c:v>
                </c:pt>
                <c:pt idx="14575">
                  <c:v>12</c:v>
                </c:pt>
                <c:pt idx="14576">
                  <c:v>12</c:v>
                </c:pt>
                <c:pt idx="14577">
                  <c:v>12</c:v>
                </c:pt>
                <c:pt idx="14578">
                  <c:v>12</c:v>
                </c:pt>
                <c:pt idx="14579">
                  <c:v>12</c:v>
                </c:pt>
                <c:pt idx="14580">
                  <c:v>12</c:v>
                </c:pt>
                <c:pt idx="14581">
                  <c:v>12</c:v>
                </c:pt>
                <c:pt idx="14582">
                  <c:v>12</c:v>
                </c:pt>
                <c:pt idx="14583">
                  <c:v>12</c:v>
                </c:pt>
                <c:pt idx="14584">
                  <c:v>12</c:v>
                </c:pt>
                <c:pt idx="14585">
                  <c:v>12</c:v>
                </c:pt>
                <c:pt idx="14586">
                  <c:v>12</c:v>
                </c:pt>
                <c:pt idx="14587">
                  <c:v>12</c:v>
                </c:pt>
                <c:pt idx="14588">
                  <c:v>12</c:v>
                </c:pt>
                <c:pt idx="14589">
                  <c:v>12</c:v>
                </c:pt>
                <c:pt idx="14590">
                  <c:v>12</c:v>
                </c:pt>
                <c:pt idx="14591">
                  <c:v>12</c:v>
                </c:pt>
                <c:pt idx="14592">
                  <c:v>12</c:v>
                </c:pt>
                <c:pt idx="14593">
                  <c:v>12</c:v>
                </c:pt>
                <c:pt idx="14594">
                  <c:v>12</c:v>
                </c:pt>
                <c:pt idx="14595">
                  <c:v>12</c:v>
                </c:pt>
                <c:pt idx="14596">
                  <c:v>12</c:v>
                </c:pt>
                <c:pt idx="14597">
                  <c:v>12</c:v>
                </c:pt>
                <c:pt idx="14598">
                  <c:v>12</c:v>
                </c:pt>
                <c:pt idx="14599">
                  <c:v>12</c:v>
                </c:pt>
                <c:pt idx="14600">
                  <c:v>12</c:v>
                </c:pt>
                <c:pt idx="14601">
                  <c:v>12</c:v>
                </c:pt>
                <c:pt idx="14602">
                  <c:v>12</c:v>
                </c:pt>
                <c:pt idx="14603">
                  <c:v>12</c:v>
                </c:pt>
                <c:pt idx="14604">
                  <c:v>12</c:v>
                </c:pt>
                <c:pt idx="14605">
                  <c:v>12</c:v>
                </c:pt>
                <c:pt idx="14606">
                  <c:v>12</c:v>
                </c:pt>
                <c:pt idx="14607">
                  <c:v>12</c:v>
                </c:pt>
                <c:pt idx="14608">
                  <c:v>12</c:v>
                </c:pt>
                <c:pt idx="14609">
                  <c:v>12</c:v>
                </c:pt>
                <c:pt idx="14610">
                  <c:v>12</c:v>
                </c:pt>
                <c:pt idx="14611">
                  <c:v>12</c:v>
                </c:pt>
                <c:pt idx="14612">
                  <c:v>12</c:v>
                </c:pt>
                <c:pt idx="14613">
                  <c:v>12</c:v>
                </c:pt>
                <c:pt idx="14614">
                  <c:v>12</c:v>
                </c:pt>
                <c:pt idx="14615">
                  <c:v>12</c:v>
                </c:pt>
                <c:pt idx="14616">
                  <c:v>12</c:v>
                </c:pt>
                <c:pt idx="14617">
                  <c:v>12</c:v>
                </c:pt>
                <c:pt idx="14618">
                  <c:v>12</c:v>
                </c:pt>
                <c:pt idx="14619">
                  <c:v>12</c:v>
                </c:pt>
                <c:pt idx="14620">
                  <c:v>12</c:v>
                </c:pt>
                <c:pt idx="14621">
                  <c:v>12</c:v>
                </c:pt>
                <c:pt idx="14622">
                  <c:v>12</c:v>
                </c:pt>
                <c:pt idx="14623">
                  <c:v>12</c:v>
                </c:pt>
                <c:pt idx="14624">
                  <c:v>12</c:v>
                </c:pt>
                <c:pt idx="14625">
                  <c:v>12</c:v>
                </c:pt>
                <c:pt idx="14626">
                  <c:v>12</c:v>
                </c:pt>
                <c:pt idx="14627">
                  <c:v>12</c:v>
                </c:pt>
                <c:pt idx="14628">
                  <c:v>12</c:v>
                </c:pt>
                <c:pt idx="14629">
                  <c:v>12</c:v>
                </c:pt>
                <c:pt idx="14630">
                  <c:v>12</c:v>
                </c:pt>
                <c:pt idx="14631">
                  <c:v>12</c:v>
                </c:pt>
                <c:pt idx="14632">
                  <c:v>12</c:v>
                </c:pt>
                <c:pt idx="14633">
                  <c:v>12</c:v>
                </c:pt>
                <c:pt idx="14634">
                  <c:v>12</c:v>
                </c:pt>
                <c:pt idx="14635">
                  <c:v>12</c:v>
                </c:pt>
                <c:pt idx="14636">
                  <c:v>12</c:v>
                </c:pt>
                <c:pt idx="14637">
                  <c:v>12</c:v>
                </c:pt>
                <c:pt idx="14638">
                  <c:v>12</c:v>
                </c:pt>
                <c:pt idx="14639">
                  <c:v>12</c:v>
                </c:pt>
                <c:pt idx="14640">
                  <c:v>12</c:v>
                </c:pt>
                <c:pt idx="14641">
                  <c:v>12</c:v>
                </c:pt>
                <c:pt idx="14642">
                  <c:v>12</c:v>
                </c:pt>
                <c:pt idx="14643">
                  <c:v>12</c:v>
                </c:pt>
                <c:pt idx="14644">
                  <c:v>12</c:v>
                </c:pt>
                <c:pt idx="14645">
                  <c:v>12</c:v>
                </c:pt>
                <c:pt idx="14646">
                  <c:v>12</c:v>
                </c:pt>
                <c:pt idx="14647">
                  <c:v>12</c:v>
                </c:pt>
                <c:pt idx="14648">
                  <c:v>12</c:v>
                </c:pt>
                <c:pt idx="14649">
                  <c:v>12</c:v>
                </c:pt>
                <c:pt idx="14650">
                  <c:v>12</c:v>
                </c:pt>
                <c:pt idx="14651">
                  <c:v>12</c:v>
                </c:pt>
                <c:pt idx="14652">
                  <c:v>12</c:v>
                </c:pt>
                <c:pt idx="14653">
                  <c:v>12</c:v>
                </c:pt>
                <c:pt idx="14654">
                  <c:v>12</c:v>
                </c:pt>
                <c:pt idx="14655">
                  <c:v>12</c:v>
                </c:pt>
                <c:pt idx="14656">
                  <c:v>12</c:v>
                </c:pt>
                <c:pt idx="14657">
                  <c:v>12</c:v>
                </c:pt>
                <c:pt idx="14658">
                  <c:v>12</c:v>
                </c:pt>
                <c:pt idx="14659">
                  <c:v>12</c:v>
                </c:pt>
                <c:pt idx="14660">
                  <c:v>12</c:v>
                </c:pt>
                <c:pt idx="14661">
                  <c:v>12</c:v>
                </c:pt>
                <c:pt idx="14662">
                  <c:v>12</c:v>
                </c:pt>
                <c:pt idx="14663">
                  <c:v>12</c:v>
                </c:pt>
                <c:pt idx="14664">
                  <c:v>12</c:v>
                </c:pt>
                <c:pt idx="14665">
                  <c:v>12</c:v>
                </c:pt>
                <c:pt idx="14666">
                  <c:v>12</c:v>
                </c:pt>
                <c:pt idx="14667">
                  <c:v>12</c:v>
                </c:pt>
                <c:pt idx="14668">
                  <c:v>12</c:v>
                </c:pt>
                <c:pt idx="14669">
                  <c:v>12</c:v>
                </c:pt>
                <c:pt idx="14670">
                  <c:v>12</c:v>
                </c:pt>
                <c:pt idx="14671">
                  <c:v>12</c:v>
                </c:pt>
                <c:pt idx="14672">
                  <c:v>12</c:v>
                </c:pt>
                <c:pt idx="14673">
                  <c:v>12</c:v>
                </c:pt>
                <c:pt idx="14674">
                  <c:v>12</c:v>
                </c:pt>
                <c:pt idx="14675">
                  <c:v>12</c:v>
                </c:pt>
                <c:pt idx="14676">
                  <c:v>12</c:v>
                </c:pt>
                <c:pt idx="14677">
                  <c:v>12</c:v>
                </c:pt>
                <c:pt idx="14678">
                  <c:v>12</c:v>
                </c:pt>
                <c:pt idx="14679">
                  <c:v>12</c:v>
                </c:pt>
                <c:pt idx="14680">
                  <c:v>12</c:v>
                </c:pt>
                <c:pt idx="14681">
                  <c:v>12</c:v>
                </c:pt>
                <c:pt idx="14682">
                  <c:v>12</c:v>
                </c:pt>
                <c:pt idx="14683">
                  <c:v>12</c:v>
                </c:pt>
                <c:pt idx="14684">
                  <c:v>12</c:v>
                </c:pt>
                <c:pt idx="14685">
                  <c:v>12</c:v>
                </c:pt>
                <c:pt idx="14686">
                  <c:v>12</c:v>
                </c:pt>
                <c:pt idx="14687">
                  <c:v>12</c:v>
                </c:pt>
                <c:pt idx="14688">
                  <c:v>12</c:v>
                </c:pt>
                <c:pt idx="14689">
                  <c:v>12</c:v>
                </c:pt>
                <c:pt idx="14690">
                  <c:v>12</c:v>
                </c:pt>
                <c:pt idx="14691">
                  <c:v>12</c:v>
                </c:pt>
                <c:pt idx="14692">
                  <c:v>12</c:v>
                </c:pt>
                <c:pt idx="14693">
                  <c:v>12</c:v>
                </c:pt>
                <c:pt idx="14694">
                  <c:v>12</c:v>
                </c:pt>
                <c:pt idx="14695">
                  <c:v>12</c:v>
                </c:pt>
                <c:pt idx="14696">
                  <c:v>12</c:v>
                </c:pt>
                <c:pt idx="14697">
                  <c:v>12</c:v>
                </c:pt>
                <c:pt idx="14698">
                  <c:v>12</c:v>
                </c:pt>
                <c:pt idx="14699">
                  <c:v>12</c:v>
                </c:pt>
                <c:pt idx="14700">
                  <c:v>12</c:v>
                </c:pt>
                <c:pt idx="14701">
                  <c:v>12</c:v>
                </c:pt>
                <c:pt idx="14702">
                  <c:v>12</c:v>
                </c:pt>
                <c:pt idx="14703">
                  <c:v>12</c:v>
                </c:pt>
                <c:pt idx="14704">
                  <c:v>12</c:v>
                </c:pt>
                <c:pt idx="14705">
                  <c:v>12</c:v>
                </c:pt>
                <c:pt idx="14706">
                  <c:v>12</c:v>
                </c:pt>
                <c:pt idx="14707">
                  <c:v>12</c:v>
                </c:pt>
                <c:pt idx="14708">
                  <c:v>12</c:v>
                </c:pt>
                <c:pt idx="14709">
                  <c:v>12</c:v>
                </c:pt>
                <c:pt idx="14710">
                  <c:v>12</c:v>
                </c:pt>
                <c:pt idx="14711">
                  <c:v>12</c:v>
                </c:pt>
                <c:pt idx="14712">
                  <c:v>12</c:v>
                </c:pt>
                <c:pt idx="14713">
                  <c:v>12</c:v>
                </c:pt>
                <c:pt idx="14714">
                  <c:v>12</c:v>
                </c:pt>
                <c:pt idx="14715">
                  <c:v>12</c:v>
                </c:pt>
                <c:pt idx="14716">
                  <c:v>12</c:v>
                </c:pt>
                <c:pt idx="14717">
                  <c:v>12</c:v>
                </c:pt>
                <c:pt idx="14718">
                  <c:v>12</c:v>
                </c:pt>
                <c:pt idx="14719">
                  <c:v>12</c:v>
                </c:pt>
                <c:pt idx="14720">
                  <c:v>12</c:v>
                </c:pt>
                <c:pt idx="14721">
                  <c:v>12</c:v>
                </c:pt>
                <c:pt idx="14722">
                  <c:v>12</c:v>
                </c:pt>
                <c:pt idx="14723">
                  <c:v>12</c:v>
                </c:pt>
                <c:pt idx="14724">
                  <c:v>12</c:v>
                </c:pt>
                <c:pt idx="14725">
                  <c:v>12</c:v>
                </c:pt>
                <c:pt idx="14726">
                  <c:v>12</c:v>
                </c:pt>
                <c:pt idx="14727">
                  <c:v>12</c:v>
                </c:pt>
                <c:pt idx="14728">
                  <c:v>12</c:v>
                </c:pt>
                <c:pt idx="14729">
                  <c:v>12</c:v>
                </c:pt>
                <c:pt idx="14730">
                  <c:v>12</c:v>
                </c:pt>
                <c:pt idx="14731">
                  <c:v>12</c:v>
                </c:pt>
                <c:pt idx="14732">
                  <c:v>12</c:v>
                </c:pt>
                <c:pt idx="14733">
                  <c:v>12</c:v>
                </c:pt>
                <c:pt idx="14734">
                  <c:v>12</c:v>
                </c:pt>
                <c:pt idx="14735">
                  <c:v>12</c:v>
                </c:pt>
                <c:pt idx="14736">
                  <c:v>12</c:v>
                </c:pt>
                <c:pt idx="14737">
                  <c:v>12</c:v>
                </c:pt>
                <c:pt idx="14738">
                  <c:v>12</c:v>
                </c:pt>
                <c:pt idx="14739">
                  <c:v>12</c:v>
                </c:pt>
                <c:pt idx="14740">
                  <c:v>12</c:v>
                </c:pt>
                <c:pt idx="14741">
                  <c:v>12</c:v>
                </c:pt>
                <c:pt idx="14742">
                  <c:v>12</c:v>
                </c:pt>
                <c:pt idx="14743">
                  <c:v>12</c:v>
                </c:pt>
                <c:pt idx="14744">
                  <c:v>12</c:v>
                </c:pt>
                <c:pt idx="14745">
                  <c:v>12</c:v>
                </c:pt>
                <c:pt idx="14746">
                  <c:v>12</c:v>
                </c:pt>
                <c:pt idx="14747">
                  <c:v>12</c:v>
                </c:pt>
                <c:pt idx="14748">
                  <c:v>12</c:v>
                </c:pt>
                <c:pt idx="14749">
                  <c:v>12</c:v>
                </c:pt>
                <c:pt idx="14750">
                  <c:v>12</c:v>
                </c:pt>
                <c:pt idx="14751">
                  <c:v>12</c:v>
                </c:pt>
                <c:pt idx="14752">
                  <c:v>12</c:v>
                </c:pt>
                <c:pt idx="14753">
                  <c:v>12</c:v>
                </c:pt>
                <c:pt idx="14754">
                  <c:v>12</c:v>
                </c:pt>
                <c:pt idx="14755">
                  <c:v>12</c:v>
                </c:pt>
                <c:pt idx="14756">
                  <c:v>12</c:v>
                </c:pt>
                <c:pt idx="14757">
                  <c:v>12</c:v>
                </c:pt>
                <c:pt idx="14758">
                  <c:v>12</c:v>
                </c:pt>
                <c:pt idx="14759">
                  <c:v>12</c:v>
                </c:pt>
                <c:pt idx="14760">
                  <c:v>12</c:v>
                </c:pt>
                <c:pt idx="14761">
                  <c:v>12</c:v>
                </c:pt>
                <c:pt idx="14762">
                  <c:v>12</c:v>
                </c:pt>
                <c:pt idx="14763">
                  <c:v>12</c:v>
                </c:pt>
                <c:pt idx="14764">
                  <c:v>12</c:v>
                </c:pt>
                <c:pt idx="14765">
                  <c:v>12</c:v>
                </c:pt>
                <c:pt idx="14766">
                  <c:v>12</c:v>
                </c:pt>
                <c:pt idx="14767">
                  <c:v>12</c:v>
                </c:pt>
                <c:pt idx="14768">
                  <c:v>12</c:v>
                </c:pt>
                <c:pt idx="14769">
                  <c:v>12</c:v>
                </c:pt>
                <c:pt idx="14770">
                  <c:v>12</c:v>
                </c:pt>
                <c:pt idx="14771">
                  <c:v>12</c:v>
                </c:pt>
                <c:pt idx="14772">
                  <c:v>12</c:v>
                </c:pt>
                <c:pt idx="14773">
                  <c:v>12</c:v>
                </c:pt>
                <c:pt idx="14774">
                  <c:v>12</c:v>
                </c:pt>
                <c:pt idx="14775">
                  <c:v>12</c:v>
                </c:pt>
                <c:pt idx="14776">
                  <c:v>12</c:v>
                </c:pt>
                <c:pt idx="14777">
                  <c:v>12</c:v>
                </c:pt>
                <c:pt idx="14778">
                  <c:v>12</c:v>
                </c:pt>
                <c:pt idx="14779">
                  <c:v>12</c:v>
                </c:pt>
                <c:pt idx="14780">
                  <c:v>12</c:v>
                </c:pt>
                <c:pt idx="14781">
                  <c:v>12</c:v>
                </c:pt>
                <c:pt idx="14782">
                  <c:v>12</c:v>
                </c:pt>
                <c:pt idx="14783">
                  <c:v>12</c:v>
                </c:pt>
                <c:pt idx="14784">
                  <c:v>12</c:v>
                </c:pt>
                <c:pt idx="14785">
                  <c:v>12</c:v>
                </c:pt>
                <c:pt idx="14786">
                  <c:v>12</c:v>
                </c:pt>
                <c:pt idx="14787">
                  <c:v>12</c:v>
                </c:pt>
                <c:pt idx="14788">
                  <c:v>12</c:v>
                </c:pt>
                <c:pt idx="14789">
                  <c:v>12</c:v>
                </c:pt>
                <c:pt idx="14790">
                  <c:v>12</c:v>
                </c:pt>
                <c:pt idx="14791">
                  <c:v>12</c:v>
                </c:pt>
                <c:pt idx="14792">
                  <c:v>12</c:v>
                </c:pt>
                <c:pt idx="14793">
                  <c:v>12</c:v>
                </c:pt>
                <c:pt idx="14794">
                  <c:v>12</c:v>
                </c:pt>
                <c:pt idx="14795">
                  <c:v>12</c:v>
                </c:pt>
                <c:pt idx="14796">
                  <c:v>12</c:v>
                </c:pt>
                <c:pt idx="14797">
                  <c:v>12</c:v>
                </c:pt>
                <c:pt idx="14798">
                  <c:v>12</c:v>
                </c:pt>
                <c:pt idx="14799">
                  <c:v>12</c:v>
                </c:pt>
                <c:pt idx="14800">
                  <c:v>12</c:v>
                </c:pt>
                <c:pt idx="14801">
                  <c:v>12</c:v>
                </c:pt>
                <c:pt idx="14802">
                  <c:v>12</c:v>
                </c:pt>
                <c:pt idx="14803">
                  <c:v>12</c:v>
                </c:pt>
                <c:pt idx="14804">
                  <c:v>12</c:v>
                </c:pt>
                <c:pt idx="14805">
                  <c:v>12</c:v>
                </c:pt>
                <c:pt idx="14806">
                  <c:v>12</c:v>
                </c:pt>
                <c:pt idx="14807">
                  <c:v>12</c:v>
                </c:pt>
                <c:pt idx="14808">
                  <c:v>12</c:v>
                </c:pt>
                <c:pt idx="14809">
                  <c:v>12</c:v>
                </c:pt>
                <c:pt idx="14810">
                  <c:v>12</c:v>
                </c:pt>
                <c:pt idx="14811">
                  <c:v>12</c:v>
                </c:pt>
                <c:pt idx="14812">
                  <c:v>12</c:v>
                </c:pt>
                <c:pt idx="14813">
                  <c:v>12</c:v>
                </c:pt>
                <c:pt idx="14814">
                  <c:v>12</c:v>
                </c:pt>
                <c:pt idx="14815">
                  <c:v>12</c:v>
                </c:pt>
                <c:pt idx="14816">
                  <c:v>12</c:v>
                </c:pt>
                <c:pt idx="14817">
                  <c:v>12</c:v>
                </c:pt>
                <c:pt idx="14818">
                  <c:v>12</c:v>
                </c:pt>
                <c:pt idx="14819">
                  <c:v>12</c:v>
                </c:pt>
                <c:pt idx="14820">
                  <c:v>12</c:v>
                </c:pt>
                <c:pt idx="14821">
                  <c:v>12</c:v>
                </c:pt>
                <c:pt idx="14822">
                  <c:v>12</c:v>
                </c:pt>
                <c:pt idx="14823">
                  <c:v>12</c:v>
                </c:pt>
                <c:pt idx="14824">
                  <c:v>12</c:v>
                </c:pt>
                <c:pt idx="14825">
                  <c:v>12</c:v>
                </c:pt>
                <c:pt idx="14826">
                  <c:v>12</c:v>
                </c:pt>
                <c:pt idx="14827">
                  <c:v>12</c:v>
                </c:pt>
                <c:pt idx="14828">
                  <c:v>12</c:v>
                </c:pt>
                <c:pt idx="14829">
                  <c:v>12</c:v>
                </c:pt>
                <c:pt idx="14830">
                  <c:v>12</c:v>
                </c:pt>
                <c:pt idx="14831">
                  <c:v>12</c:v>
                </c:pt>
                <c:pt idx="14832">
                  <c:v>12</c:v>
                </c:pt>
                <c:pt idx="14833">
                  <c:v>12</c:v>
                </c:pt>
                <c:pt idx="14834">
                  <c:v>12</c:v>
                </c:pt>
                <c:pt idx="14835">
                  <c:v>12</c:v>
                </c:pt>
                <c:pt idx="14836">
                  <c:v>12</c:v>
                </c:pt>
                <c:pt idx="14837">
                  <c:v>12</c:v>
                </c:pt>
                <c:pt idx="14838">
                  <c:v>12</c:v>
                </c:pt>
                <c:pt idx="14839">
                  <c:v>12</c:v>
                </c:pt>
                <c:pt idx="14840">
                  <c:v>12</c:v>
                </c:pt>
                <c:pt idx="14841">
                  <c:v>12</c:v>
                </c:pt>
                <c:pt idx="14842">
                  <c:v>12</c:v>
                </c:pt>
                <c:pt idx="14843">
                  <c:v>12</c:v>
                </c:pt>
                <c:pt idx="14844">
                  <c:v>12</c:v>
                </c:pt>
                <c:pt idx="14845">
                  <c:v>12</c:v>
                </c:pt>
                <c:pt idx="14846">
                  <c:v>12</c:v>
                </c:pt>
                <c:pt idx="14847">
                  <c:v>12</c:v>
                </c:pt>
                <c:pt idx="14848">
                  <c:v>12</c:v>
                </c:pt>
                <c:pt idx="14849">
                  <c:v>12</c:v>
                </c:pt>
                <c:pt idx="14850">
                  <c:v>12</c:v>
                </c:pt>
                <c:pt idx="14851">
                  <c:v>12</c:v>
                </c:pt>
                <c:pt idx="14852">
                  <c:v>12</c:v>
                </c:pt>
                <c:pt idx="14853">
                  <c:v>12</c:v>
                </c:pt>
                <c:pt idx="14854">
                  <c:v>12</c:v>
                </c:pt>
                <c:pt idx="14855">
                  <c:v>12</c:v>
                </c:pt>
                <c:pt idx="14856">
                  <c:v>12</c:v>
                </c:pt>
                <c:pt idx="14857">
                  <c:v>12</c:v>
                </c:pt>
                <c:pt idx="14858">
                  <c:v>12</c:v>
                </c:pt>
                <c:pt idx="14859">
                  <c:v>12</c:v>
                </c:pt>
                <c:pt idx="14860">
                  <c:v>12</c:v>
                </c:pt>
                <c:pt idx="14861">
                  <c:v>12</c:v>
                </c:pt>
                <c:pt idx="14862">
                  <c:v>12</c:v>
                </c:pt>
                <c:pt idx="14863">
                  <c:v>12</c:v>
                </c:pt>
                <c:pt idx="14864">
                  <c:v>12</c:v>
                </c:pt>
                <c:pt idx="14865">
                  <c:v>12</c:v>
                </c:pt>
                <c:pt idx="14866">
                  <c:v>12</c:v>
                </c:pt>
                <c:pt idx="14867">
                  <c:v>12</c:v>
                </c:pt>
                <c:pt idx="14868">
                  <c:v>12</c:v>
                </c:pt>
                <c:pt idx="14869">
                  <c:v>12</c:v>
                </c:pt>
                <c:pt idx="14870">
                  <c:v>12</c:v>
                </c:pt>
                <c:pt idx="14871">
                  <c:v>12</c:v>
                </c:pt>
                <c:pt idx="14872">
                  <c:v>12</c:v>
                </c:pt>
                <c:pt idx="14873">
                  <c:v>12</c:v>
                </c:pt>
                <c:pt idx="14874">
                  <c:v>12</c:v>
                </c:pt>
                <c:pt idx="14875">
                  <c:v>12</c:v>
                </c:pt>
                <c:pt idx="14876">
                  <c:v>12</c:v>
                </c:pt>
                <c:pt idx="14877">
                  <c:v>12</c:v>
                </c:pt>
                <c:pt idx="14878">
                  <c:v>12</c:v>
                </c:pt>
                <c:pt idx="14879">
                  <c:v>12</c:v>
                </c:pt>
                <c:pt idx="14880">
                  <c:v>12</c:v>
                </c:pt>
                <c:pt idx="14881">
                  <c:v>12</c:v>
                </c:pt>
                <c:pt idx="14882">
                  <c:v>12</c:v>
                </c:pt>
                <c:pt idx="14883">
                  <c:v>12</c:v>
                </c:pt>
                <c:pt idx="14884">
                  <c:v>12</c:v>
                </c:pt>
                <c:pt idx="14885">
                  <c:v>12</c:v>
                </c:pt>
                <c:pt idx="14886">
                  <c:v>12</c:v>
                </c:pt>
                <c:pt idx="14887">
                  <c:v>12</c:v>
                </c:pt>
                <c:pt idx="14888">
                  <c:v>12</c:v>
                </c:pt>
                <c:pt idx="14889">
                  <c:v>12</c:v>
                </c:pt>
                <c:pt idx="14890">
                  <c:v>12</c:v>
                </c:pt>
                <c:pt idx="14891">
                  <c:v>12</c:v>
                </c:pt>
                <c:pt idx="14892">
                  <c:v>12</c:v>
                </c:pt>
                <c:pt idx="14893">
                  <c:v>12</c:v>
                </c:pt>
                <c:pt idx="14894">
                  <c:v>12</c:v>
                </c:pt>
                <c:pt idx="14895">
                  <c:v>12</c:v>
                </c:pt>
                <c:pt idx="14896">
                  <c:v>12</c:v>
                </c:pt>
                <c:pt idx="14897">
                  <c:v>12</c:v>
                </c:pt>
                <c:pt idx="14898">
                  <c:v>12</c:v>
                </c:pt>
                <c:pt idx="14899">
                  <c:v>12</c:v>
                </c:pt>
                <c:pt idx="14900">
                  <c:v>12</c:v>
                </c:pt>
                <c:pt idx="14901">
                  <c:v>12</c:v>
                </c:pt>
                <c:pt idx="14902">
                  <c:v>12</c:v>
                </c:pt>
                <c:pt idx="14903">
                  <c:v>12</c:v>
                </c:pt>
                <c:pt idx="14904">
                  <c:v>12</c:v>
                </c:pt>
                <c:pt idx="14905">
                  <c:v>12</c:v>
                </c:pt>
                <c:pt idx="14906">
                  <c:v>12</c:v>
                </c:pt>
                <c:pt idx="14907">
                  <c:v>12</c:v>
                </c:pt>
                <c:pt idx="14908">
                  <c:v>12</c:v>
                </c:pt>
                <c:pt idx="14909">
                  <c:v>12</c:v>
                </c:pt>
                <c:pt idx="14910">
                  <c:v>12</c:v>
                </c:pt>
                <c:pt idx="14911">
                  <c:v>12</c:v>
                </c:pt>
                <c:pt idx="14912">
                  <c:v>12</c:v>
                </c:pt>
                <c:pt idx="14913">
                  <c:v>12</c:v>
                </c:pt>
                <c:pt idx="14914">
                  <c:v>12</c:v>
                </c:pt>
                <c:pt idx="14915">
                  <c:v>12</c:v>
                </c:pt>
                <c:pt idx="14916">
                  <c:v>12</c:v>
                </c:pt>
                <c:pt idx="14917">
                  <c:v>12</c:v>
                </c:pt>
                <c:pt idx="14918">
                  <c:v>12</c:v>
                </c:pt>
                <c:pt idx="14919">
                  <c:v>12</c:v>
                </c:pt>
                <c:pt idx="14920">
                  <c:v>12</c:v>
                </c:pt>
                <c:pt idx="14921">
                  <c:v>12</c:v>
                </c:pt>
                <c:pt idx="14922">
                  <c:v>12</c:v>
                </c:pt>
                <c:pt idx="14923">
                  <c:v>12</c:v>
                </c:pt>
                <c:pt idx="14924">
                  <c:v>12</c:v>
                </c:pt>
                <c:pt idx="14925">
                  <c:v>12</c:v>
                </c:pt>
                <c:pt idx="14926">
                  <c:v>12</c:v>
                </c:pt>
                <c:pt idx="14927">
                  <c:v>12</c:v>
                </c:pt>
                <c:pt idx="14928">
                  <c:v>12</c:v>
                </c:pt>
                <c:pt idx="14929">
                  <c:v>12</c:v>
                </c:pt>
                <c:pt idx="14930">
                  <c:v>12</c:v>
                </c:pt>
                <c:pt idx="14931">
                  <c:v>12</c:v>
                </c:pt>
                <c:pt idx="14932">
                  <c:v>12</c:v>
                </c:pt>
                <c:pt idx="14933">
                  <c:v>12</c:v>
                </c:pt>
                <c:pt idx="14934">
                  <c:v>12</c:v>
                </c:pt>
                <c:pt idx="14935">
                  <c:v>12</c:v>
                </c:pt>
                <c:pt idx="14936">
                  <c:v>12</c:v>
                </c:pt>
                <c:pt idx="14937">
                  <c:v>12</c:v>
                </c:pt>
                <c:pt idx="14938">
                  <c:v>12</c:v>
                </c:pt>
                <c:pt idx="14939">
                  <c:v>12</c:v>
                </c:pt>
                <c:pt idx="14940">
                  <c:v>12</c:v>
                </c:pt>
                <c:pt idx="14941">
                  <c:v>12</c:v>
                </c:pt>
                <c:pt idx="14942">
                  <c:v>12</c:v>
                </c:pt>
                <c:pt idx="14943">
                  <c:v>12</c:v>
                </c:pt>
                <c:pt idx="14944">
                  <c:v>12</c:v>
                </c:pt>
                <c:pt idx="14945">
                  <c:v>12</c:v>
                </c:pt>
                <c:pt idx="14946">
                  <c:v>12</c:v>
                </c:pt>
                <c:pt idx="14947">
                  <c:v>12</c:v>
                </c:pt>
                <c:pt idx="14948">
                  <c:v>12</c:v>
                </c:pt>
                <c:pt idx="14949">
                  <c:v>12</c:v>
                </c:pt>
                <c:pt idx="14950">
                  <c:v>12</c:v>
                </c:pt>
                <c:pt idx="14951">
                  <c:v>12</c:v>
                </c:pt>
                <c:pt idx="14952">
                  <c:v>12</c:v>
                </c:pt>
                <c:pt idx="14953">
                  <c:v>12</c:v>
                </c:pt>
                <c:pt idx="14954">
                  <c:v>12</c:v>
                </c:pt>
                <c:pt idx="14955">
                  <c:v>12</c:v>
                </c:pt>
                <c:pt idx="14956">
                  <c:v>12</c:v>
                </c:pt>
                <c:pt idx="14957">
                  <c:v>12</c:v>
                </c:pt>
                <c:pt idx="14958">
                  <c:v>12</c:v>
                </c:pt>
                <c:pt idx="14959">
                  <c:v>12</c:v>
                </c:pt>
                <c:pt idx="14960">
                  <c:v>12</c:v>
                </c:pt>
                <c:pt idx="14961">
                  <c:v>12</c:v>
                </c:pt>
                <c:pt idx="14962">
                  <c:v>12</c:v>
                </c:pt>
                <c:pt idx="14963">
                  <c:v>12</c:v>
                </c:pt>
                <c:pt idx="14964">
                  <c:v>12</c:v>
                </c:pt>
                <c:pt idx="14965">
                  <c:v>12</c:v>
                </c:pt>
                <c:pt idx="14966">
                  <c:v>12</c:v>
                </c:pt>
                <c:pt idx="14967">
                  <c:v>12</c:v>
                </c:pt>
                <c:pt idx="14968">
                  <c:v>12</c:v>
                </c:pt>
                <c:pt idx="14969">
                  <c:v>12</c:v>
                </c:pt>
                <c:pt idx="14970">
                  <c:v>12</c:v>
                </c:pt>
                <c:pt idx="14971">
                  <c:v>12</c:v>
                </c:pt>
                <c:pt idx="14972">
                  <c:v>12</c:v>
                </c:pt>
                <c:pt idx="14973">
                  <c:v>12</c:v>
                </c:pt>
                <c:pt idx="14974">
                  <c:v>12</c:v>
                </c:pt>
                <c:pt idx="14975">
                  <c:v>12</c:v>
                </c:pt>
                <c:pt idx="14976">
                  <c:v>12</c:v>
                </c:pt>
                <c:pt idx="14977">
                  <c:v>12</c:v>
                </c:pt>
                <c:pt idx="14978">
                  <c:v>12</c:v>
                </c:pt>
                <c:pt idx="14979">
                  <c:v>12</c:v>
                </c:pt>
                <c:pt idx="14980">
                  <c:v>12</c:v>
                </c:pt>
                <c:pt idx="14981">
                  <c:v>12</c:v>
                </c:pt>
                <c:pt idx="14982">
                  <c:v>12</c:v>
                </c:pt>
                <c:pt idx="14983">
                  <c:v>12</c:v>
                </c:pt>
                <c:pt idx="14984">
                  <c:v>12</c:v>
                </c:pt>
                <c:pt idx="14985">
                  <c:v>12</c:v>
                </c:pt>
                <c:pt idx="14986">
                  <c:v>12</c:v>
                </c:pt>
                <c:pt idx="14987">
                  <c:v>12</c:v>
                </c:pt>
                <c:pt idx="14988">
                  <c:v>12</c:v>
                </c:pt>
                <c:pt idx="14989">
                  <c:v>12</c:v>
                </c:pt>
                <c:pt idx="14990">
                  <c:v>12</c:v>
                </c:pt>
                <c:pt idx="14991">
                  <c:v>12</c:v>
                </c:pt>
                <c:pt idx="14992">
                  <c:v>12</c:v>
                </c:pt>
                <c:pt idx="14993">
                  <c:v>12</c:v>
                </c:pt>
                <c:pt idx="14994">
                  <c:v>12</c:v>
                </c:pt>
                <c:pt idx="14995">
                  <c:v>12</c:v>
                </c:pt>
                <c:pt idx="14996">
                  <c:v>12</c:v>
                </c:pt>
                <c:pt idx="14997">
                  <c:v>12</c:v>
                </c:pt>
                <c:pt idx="14998">
                  <c:v>12</c:v>
                </c:pt>
                <c:pt idx="14999">
                  <c:v>12</c:v>
                </c:pt>
                <c:pt idx="15000">
                  <c:v>12</c:v>
                </c:pt>
                <c:pt idx="15001">
                  <c:v>12</c:v>
                </c:pt>
                <c:pt idx="15002">
                  <c:v>12</c:v>
                </c:pt>
                <c:pt idx="15003">
                  <c:v>12</c:v>
                </c:pt>
                <c:pt idx="15004">
                  <c:v>12</c:v>
                </c:pt>
                <c:pt idx="15005">
                  <c:v>12</c:v>
                </c:pt>
                <c:pt idx="15006">
                  <c:v>12</c:v>
                </c:pt>
                <c:pt idx="15007">
                  <c:v>12</c:v>
                </c:pt>
                <c:pt idx="15008">
                  <c:v>12</c:v>
                </c:pt>
                <c:pt idx="15009">
                  <c:v>12</c:v>
                </c:pt>
                <c:pt idx="15010">
                  <c:v>12</c:v>
                </c:pt>
                <c:pt idx="15011">
                  <c:v>12</c:v>
                </c:pt>
                <c:pt idx="15012">
                  <c:v>12</c:v>
                </c:pt>
                <c:pt idx="15013">
                  <c:v>12</c:v>
                </c:pt>
                <c:pt idx="15014">
                  <c:v>12</c:v>
                </c:pt>
                <c:pt idx="15015">
                  <c:v>12</c:v>
                </c:pt>
                <c:pt idx="15016">
                  <c:v>12</c:v>
                </c:pt>
                <c:pt idx="15017">
                  <c:v>12</c:v>
                </c:pt>
                <c:pt idx="15018">
                  <c:v>12</c:v>
                </c:pt>
                <c:pt idx="15019">
                  <c:v>12</c:v>
                </c:pt>
                <c:pt idx="15020">
                  <c:v>12</c:v>
                </c:pt>
                <c:pt idx="15021">
                  <c:v>12</c:v>
                </c:pt>
                <c:pt idx="15022">
                  <c:v>12</c:v>
                </c:pt>
                <c:pt idx="15023">
                  <c:v>12</c:v>
                </c:pt>
                <c:pt idx="15024">
                  <c:v>12</c:v>
                </c:pt>
                <c:pt idx="15025">
                  <c:v>12</c:v>
                </c:pt>
                <c:pt idx="15026">
                  <c:v>12</c:v>
                </c:pt>
                <c:pt idx="15027">
                  <c:v>12</c:v>
                </c:pt>
                <c:pt idx="15028">
                  <c:v>12</c:v>
                </c:pt>
                <c:pt idx="15029">
                  <c:v>12</c:v>
                </c:pt>
                <c:pt idx="15030">
                  <c:v>12</c:v>
                </c:pt>
                <c:pt idx="15031">
                  <c:v>12</c:v>
                </c:pt>
                <c:pt idx="15032">
                  <c:v>12</c:v>
                </c:pt>
                <c:pt idx="15033">
                  <c:v>12</c:v>
                </c:pt>
                <c:pt idx="15034">
                  <c:v>12</c:v>
                </c:pt>
                <c:pt idx="15035">
                  <c:v>12</c:v>
                </c:pt>
                <c:pt idx="15036">
                  <c:v>12</c:v>
                </c:pt>
                <c:pt idx="15037">
                  <c:v>12</c:v>
                </c:pt>
                <c:pt idx="15038">
                  <c:v>12</c:v>
                </c:pt>
                <c:pt idx="15039">
                  <c:v>12</c:v>
                </c:pt>
                <c:pt idx="15040">
                  <c:v>12</c:v>
                </c:pt>
                <c:pt idx="15041">
                  <c:v>12</c:v>
                </c:pt>
                <c:pt idx="15042">
                  <c:v>12</c:v>
                </c:pt>
                <c:pt idx="15043">
                  <c:v>12</c:v>
                </c:pt>
                <c:pt idx="15044">
                  <c:v>12</c:v>
                </c:pt>
                <c:pt idx="15045">
                  <c:v>12</c:v>
                </c:pt>
                <c:pt idx="15046">
                  <c:v>12</c:v>
                </c:pt>
                <c:pt idx="15047">
                  <c:v>12</c:v>
                </c:pt>
                <c:pt idx="15048">
                  <c:v>12</c:v>
                </c:pt>
                <c:pt idx="15049">
                  <c:v>12</c:v>
                </c:pt>
                <c:pt idx="15050">
                  <c:v>12</c:v>
                </c:pt>
                <c:pt idx="15051">
                  <c:v>12</c:v>
                </c:pt>
                <c:pt idx="15052">
                  <c:v>12</c:v>
                </c:pt>
                <c:pt idx="15053">
                  <c:v>12</c:v>
                </c:pt>
                <c:pt idx="15054">
                  <c:v>12</c:v>
                </c:pt>
                <c:pt idx="15055">
                  <c:v>12</c:v>
                </c:pt>
                <c:pt idx="15056">
                  <c:v>12</c:v>
                </c:pt>
                <c:pt idx="15057">
                  <c:v>12</c:v>
                </c:pt>
                <c:pt idx="15058">
                  <c:v>12</c:v>
                </c:pt>
                <c:pt idx="15059">
                  <c:v>12</c:v>
                </c:pt>
                <c:pt idx="15060">
                  <c:v>12</c:v>
                </c:pt>
                <c:pt idx="15061">
                  <c:v>12</c:v>
                </c:pt>
                <c:pt idx="15062">
                  <c:v>12</c:v>
                </c:pt>
                <c:pt idx="15063">
                  <c:v>12</c:v>
                </c:pt>
                <c:pt idx="15064">
                  <c:v>12</c:v>
                </c:pt>
                <c:pt idx="15065">
                  <c:v>12</c:v>
                </c:pt>
                <c:pt idx="15066">
                  <c:v>12</c:v>
                </c:pt>
                <c:pt idx="15067">
                  <c:v>12</c:v>
                </c:pt>
                <c:pt idx="15068">
                  <c:v>12</c:v>
                </c:pt>
                <c:pt idx="15069">
                  <c:v>12</c:v>
                </c:pt>
                <c:pt idx="15070">
                  <c:v>12</c:v>
                </c:pt>
                <c:pt idx="15071">
                  <c:v>12</c:v>
                </c:pt>
                <c:pt idx="15072">
                  <c:v>12</c:v>
                </c:pt>
                <c:pt idx="15073">
                  <c:v>12</c:v>
                </c:pt>
                <c:pt idx="15074">
                  <c:v>12</c:v>
                </c:pt>
                <c:pt idx="15075">
                  <c:v>12</c:v>
                </c:pt>
                <c:pt idx="15076">
                  <c:v>12</c:v>
                </c:pt>
                <c:pt idx="15077">
                  <c:v>12</c:v>
                </c:pt>
                <c:pt idx="15078">
                  <c:v>12</c:v>
                </c:pt>
                <c:pt idx="15079">
                  <c:v>12</c:v>
                </c:pt>
                <c:pt idx="15080">
                  <c:v>12</c:v>
                </c:pt>
                <c:pt idx="15081">
                  <c:v>12</c:v>
                </c:pt>
                <c:pt idx="15082">
                  <c:v>12</c:v>
                </c:pt>
                <c:pt idx="15083">
                  <c:v>12</c:v>
                </c:pt>
                <c:pt idx="15084">
                  <c:v>12</c:v>
                </c:pt>
                <c:pt idx="15085">
                  <c:v>12</c:v>
                </c:pt>
                <c:pt idx="15086">
                  <c:v>12</c:v>
                </c:pt>
                <c:pt idx="15087">
                  <c:v>12</c:v>
                </c:pt>
                <c:pt idx="15088">
                  <c:v>12</c:v>
                </c:pt>
                <c:pt idx="15089">
                  <c:v>12</c:v>
                </c:pt>
                <c:pt idx="15090">
                  <c:v>12</c:v>
                </c:pt>
                <c:pt idx="15091">
                  <c:v>12</c:v>
                </c:pt>
                <c:pt idx="15092">
                  <c:v>12</c:v>
                </c:pt>
                <c:pt idx="15093">
                  <c:v>12</c:v>
                </c:pt>
                <c:pt idx="15094">
                  <c:v>12</c:v>
                </c:pt>
                <c:pt idx="15095">
                  <c:v>12</c:v>
                </c:pt>
                <c:pt idx="15096">
                  <c:v>12</c:v>
                </c:pt>
                <c:pt idx="15097">
                  <c:v>12</c:v>
                </c:pt>
                <c:pt idx="15098">
                  <c:v>12</c:v>
                </c:pt>
                <c:pt idx="15099">
                  <c:v>12</c:v>
                </c:pt>
                <c:pt idx="15100">
                  <c:v>12</c:v>
                </c:pt>
                <c:pt idx="15101">
                  <c:v>12</c:v>
                </c:pt>
                <c:pt idx="15102">
                  <c:v>12</c:v>
                </c:pt>
                <c:pt idx="15103">
                  <c:v>12</c:v>
                </c:pt>
                <c:pt idx="15104">
                  <c:v>12</c:v>
                </c:pt>
                <c:pt idx="15105">
                  <c:v>12</c:v>
                </c:pt>
                <c:pt idx="15106">
                  <c:v>12</c:v>
                </c:pt>
                <c:pt idx="15107">
                  <c:v>12</c:v>
                </c:pt>
                <c:pt idx="15108">
                  <c:v>12</c:v>
                </c:pt>
                <c:pt idx="15109">
                  <c:v>12</c:v>
                </c:pt>
                <c:pt idx="15110">
                  <c:v>12</c:v>
                </c:pt>
                <c:pt idx="15111">
                  <c:v>12</c:v>
                </c:pt>
                <c:pt idx="15112">
                  <c:v>12</c:v>
                </c:pt>
                <c:pt idx="15113">
                  <c:v>12</c:v>
                </c:pt>
                <c:pt idx="15114">
                  <c:v>12</c:v>
                </c:pt>
                <c:pt idx="15115">
                  <c:v>12</c:v>
                </c:pt>
                <c:pt idx="15116">
                  <c:v>12</c:v>
                </c:pt>
                <c:pt idx="15117">
                  <c:v>12</c:v>
                </c:pt>
                <c:pt idx="15118">
                  <c:v>12</c:v>
                </c:pt>
                <c:pt idx="15119">
                  <c:v>12</c:v>
                </c:pt>
                <c:pt idx="15120">
                  <c:v>12</c:v>
                </c:pt>
                <c:pt idx="15121">
                  <c:v>12</c:v>
                </c:pt>
                <c:pt idx="15122">
                  <c:v>12</c:v>
                </c:pt>
                <c:pt idx="15123">
                  <c:v>12</c:v>
                </c:pt>
                <c:pt idx="15124">
                  <c:v>12</c:v>
                </c:pt>
                <c:pt idx="15125">
                  <c:v>12</c:v>
                </c:pt>
                <c:pt idx="15126">
                  <c:v>12</c:v>
                </c:pt>
                <c:pt idx="15127">
                  <c:v>12</c:v>
                </c:pt>
                <c:pt idx="15128">
                  <c:v>12</c:v>
                </c:pt>
                <c:pt idx="15129">
                  <c:v>12</c:v>
                </c:pt>
                <c:pt idx="15130">
                  <c:v>12</c:v>
                </c:pt>
                <c:pt idx="15131">
                  <c:v>12</c:v>
                </c:pt>
                <c:pt idx="15132">
                  <c:v>12</c:v>
                </c:pt>
                <c:pt idx="15133">
                  <c:v>12</c:v>
                </c:pt>
                <c:pt idx="15134">
                  <c:v>12</c:v>
                </c:pt>
                <c:pt idx="15135">
                  <c:v>12</c:v>
                </c:pt>
                <c:pt idx="15136">
                  <c:v>12</c:v>
                </c:pt>
                <c:pt idx="15137">
                  <c:v>12</c:v>
                </c:pt>
                <c:pt idx="15138">
                  <c:v>12</c:v>
                </c:pt>
                <c:pt idx="15139">
                  <c:v>12</c:v>
                </c:pt>
                <c:pt idx="15140">
                  <c:v>12</c:v>
                </c:pt>
                <c:pt idx="15141">
                  <c:v>12</c:v>
                </c:pt>
                <c:pt idx="15142">
                  <c:v>12</c:v>
                </c:pt>
                <c:pt idx="15143">
                  <c:v>12</c:v>
                </c:pt>
                <c:pt idx="15144">
                  <c:v>12</c:v>
                </c:pt>
                <c:pt idx="15145">
                  <c:v>12</c:v>
                </c:pt>
                <c:pt idx="15146">
                  <c:v>12</c:v>
                </c:pt>
                <c:pt idx="15147">
                  <c:v>12</c:v>
                </c:pt>
                <c:pt idx="15148">
                  <c:v>12</c:v>
                </c:pt>
                <c:pt idx="15149">
                  <c:v>12</c:v>
                </c:pt>
                <c:pt idx="15150">
                  <c:v>12</c:v>
                </c:pt>
                <c:pt idx="15151">
                  <c:v>12</c:v>
                </c:pt>
                <c:pt idx="15152">
                  <c:v>12</c:v>
                </c:pt>
                <c:pt idx="15153">
                  <c:v>12</c:v>
                </c:pt>
                <c:pt idx="15154">
                  <c:v>12</c:v>
                </c:pt>
                <c:pt idx="15155">
                  <c:v>12</c:v>
                </c:pt>
                <c:pt idx="15156">
                  <c:v>12</c:v>
                </c:pt>
                <c:pt idx="15157">
                  <c:v>12</c:v>
                </c:pt>
                <c:pt idx="15158">
                  <c:v>12</c:v>
                </c:pt>
                <c:pt idx="15159">
                  <c:v>12</c:v>
                </c:pt>
                <c:pt idx="15160">
                  <c:v>12</c:v>
                </c:pt>
                <c:pt idx="15161">
                  <c:v>12</c:v>
                </c:pt>
                <c:pt idx="15162">
                  <c:v>12</c:v>
                </c:pt>
                <c:pt idx="15163">
                  <c:v>12</c:v>
                </c:pt>
                <c:pt idx="15164">
                  <c:v>12</c:v>
                </c:pt>
                <c:pt idx="15165">
                  <c:v>12</c:v>
                </c:pt>
                <c:pt idx="15166">
                  <c:v>12</c:v>
                </c:pt>
                <c:pt idx="15167">
                  <c:v>12</c:v>
                </c:pt>
                <c:pt idx="15168">
                  <c:v>12</c:v>
                </c:pt>
                <c:pt idx="15169">
                  <c:v>12</c:v>
                </c:pt>
                <c:pt idx="15170">
                  <c:v>12</c:v>
                </c:pt>
                <c:pt idx="15171">
                  <c:v>12</c:v>
                </c:pt>
                <c:pt idx="15172">
                  <c:v>12</c:v>
                </c:pt>
                <c:pt idx="15173">
                  <c:v>12</c:v>
                </c:pt>
                <c:pt idx="15174">
                  <c:v>12</c:v>
                </c:pt>
                <c:pt idx="15175">
                  <c:v>12</c:v>
                </c:pt>
                <c:pt idx="15176">
                  <c:v>12</c:v>
                </c:pt>
                <c:pt idx="15177">
                  <c:v>12</c:v>
                </c:pt>
                <c:pt idx="15178">
                  <c:v>12</c:v>
                </c:pt>
                <c:pt idx="15179">
                  <c:v>12</c:v>
                </c:pt>
                <c:pt idx="15180">
                  <c:v>12</c:v>
                </c:pt>
                <c:pt idx="15181">
                  <c:v>12</c:v>
                </c:pt>
                <c:pt idx="15182">
                  <c:v>12</c:v>
                </c:pt>
                <c:pt idx="15183">
                  <c:v>12</c:v>
                </c:pt>
                <c:pt idx="15184">
                  <c:v>12</c:v>
                </c:pt>
                <c:pt idx="15185">
                  <c:v>12</c:v>
                </c:pt>
                <c:pt idx="15186">
                  <c:v>12</c:v>
                </c:pt>
                <c:pt idx="15187">
                  <c:v>12</c:v>
                </c:pt>
                <c:pt idx="15188">
                  <c:v>12</c:v>
                </c:pt>
                <c:pt idx="15189">
                  <c:v>12</c:v>
                </c:pt>
                <c:pt idx="15190">
                  <c:v>12</c:v>
                </c:pt>
                <c:pt idx="15191">
                  <c:v>12</c:v>
                </c:pt>
                <c:pt idx="15192">
                  <c:v>12</c:v>
                </c:pt>
                <c:pt idx="15193">
                  <c:v>12</c:v>
                </c:pt>
                <c:pt idx="15194">
                  <c:v>12</c:v>
                </c:pt>
                <c:pt idx="15195">
                  <c:v>12</c:v>
                </c:pt>
                <c:pt idx="15196">
                  <c:v>12</c:v>
                </c:pt>
                <c:pt idx="15197">
                  <c:v>12</c:v>
                </c:pt>
                <c:pt idx="15198">
                  <c:v>12</c:v>
                </c:pt>
                <c:pt idx="15199">
                  <c:v>12</c:v>
                </c:pt>
                <c:pt idx="15200">
                  <c:v>12</c:v>
                </c:pt>
                <c:pt idx="15201">
                  <c:v>12</c:v>
                </c:pt>
                <c:pt idx="15202">
                  <c:v>12</c:v>
                </c:pt>
                <c:pt idx="15203">
                  <c:v>12</c:v>
                </c:pt>
                <c:pt idx="15204">
                  <c:v>12</c:v>
                </c:pt>
                <c:pt idx="15205">
                  <c:v>12</c:v>
                </c:pt>
                <c:pt idx="15206">
                  <c:v>12</c:v>
                </c:pt>
                <c:pt idx="15207">
                  <c:v>12</c:v>
                </c:pt>
                <c:pt idx="15208">
                  <c:v>12</c:v>
                </c:pt>
                <c:pt idx="15209">
                  <c:v>12</c:v>
                </c:pt>
                <c:pt idx="15210">
                  <c:v>12</c:v>
                </c:pt>
                <c:pt idx="15211">
                  <c:v>12</c:v>
                </c:pt>
                <c:pt idx="15212">
                  <c:v>12</c:v>
                </c:pt>
                <c:pt idx="15213">
                  <c:v>12</c:v>
                </c:pt>
                <c:pt idx="15214">
                  <c:v>12</c:v>
                </c:pt>
                <c:pt idx="15215">
                  <c:v>12</c:v>
                </c:pt>
                <c:pt idx="15216">
                  <c:v>12</c:v>
                </c:pt>
                <c:pt idx="15217">
                  <c:v>12</c:v>
                </c:pt>
                <c:pt idx="15218">
                  <c:v>12</c:v>
                </c:pt>
                <c:pt idx="15219">
                  <c:v>12</c:v>
                </c:pt>
                <c:pt idx="15220">
                  <c:v>12</c:v>
                </c:pt>
                <c:pt idx="15221">
                  <c:v>12</c:v>
                </c:pt>
                <c:pt idx="15222">
                  <c:v>12</c:v>
                </c:pt>
                <c:pt idx="15223">
                  <c:v>12</c:v>
                </c:pt>
                <c:pt idx="15224">
                  <c:v>12</c:v>
                </c:pt>
                <c:pt idx="15225">
                  <c:v>12</c:v>
                </c:pt>
                <c:pt idx="15226">
                  <c:v>12</c:v>
                </c:pt>
                <c:pt idx="15227">
                  <c:v>12</c:v>
                </c:pt>
                <c:pt idx="15228">
                  <c:v>12</c:v>
                </c:pt>
                <c:pt idx="15229">
                  <c:v>12</c:v>
                </c:pt>
                <c:pt idx="15230">
                  <c:v>12</c:v>
                </c:pt>
                <c:pt idx="15231">
                  <c:v>12</c:v>
                </c:pt>
                <c:pt idx="15232">
                  <c:v>12</c:v>
                </c:pt>
                <c:pt idx="15233">
                  <c:v>12</c:v>
                </c:pt>
                <c:pt idx="15234">
                  <c:v>12</c:v>
                </c:pt>
                <c:pt idx="15235">
                  <c:v>12</c:v>
                </c:pt>
                <c:pt idx="15236">
                  <c:v>12</c:v>
                </c:pt>
                <c:pt idx="15237">
                  <c:v>12</c:v>
                </c:pt>
                <c:pt idx="15238">
                  <c:v>12</c:v>
                </c:pt>
                <c:pt idx="15239">
                  <c:v>12</c:v>
                </c:pt>
                <c:pt idx="15240">
                  <c:v>12</c:v>
                </c:pt>
                <c:pt idx="15241">
                  <c:v>12</c:v>
                </c:pt>
                <c:pt idx="15242">
                  <c:v>12</c:v>
                </c:pt>
                <c:pt idx="15243">
                  <c:v>12</c:v>
                </c:pt>
                <c:pt idx="15244">
                  <c:v>12</c:v>
                </c:pt>
                <c:pt idx="15245">
                  <c:v>12</c:v>
                </c:pt>
                <c:pt idx="15246">
                  <c:v>12</c:v>
                </c:pt>
                <c:pt idx="15247">
                  <c:v>12</c:v>
                </c:pt>
                <c:pt idx="15248">
                  <c:v>12</c:v>
                </c:pt>
                <c:pt idx="15249">
                  <c:v>12</c:v>
                </c:pt>
                <c:pt idx="15250">
                  <c:v>12</c:v>
                </c:pt>
                <c:pt idx="15251">
                  <c:v>12</c:v>
                </c:pt>
                <c:pt idx="15252">
                  <c:v>12</c:v>
                </c:pt>
                <c:pt idx="15253">
                  <c:v>12</c:v>
                </c:pt>
                <c:pt idx="15254">
                  <c:v>12</c:v>
                </c:pt>
                <c:pt idx="15255">
                  <c:v>12</c:v>
                </c:pt>
                <c:pt idx="15256">
                  <c:v>12</c:v>
                </c:pt>
                <c:pt idx="15257">
                  <c:v>12</c:v>
                </c:pt>
                <c:pt idx="15258">
                  <c:v>12</c:v>
                </c:pt>
                <c:pt idx="15259">
                  <c:v>12</c:v>
                </c:pt>
                <c:pt idx="15260">
                  <c:v>12</c:v>
                </c:pt>
                <c:pt idx="15261">
                  <c:v>12</c:v>
                </c:pt>
                <c:pt idx="15262">
                  <c:v>12</c:v>
                </c:pt>
                <c:pt idx="15263">
                  <c:v>12</c:v>
                </c:pt>
                <c:pt idx="15264">
                  <c:v>12</c:v>
                </c:pt>
                <c:pt idx="15265">
                  <c:v>12</c:v>
                </c:pt>
                <c:pt idx="15266">
                  <c:v>12</c:v>
                </c:pt>
                <c:pt idx="15267">
                  <c:v>12</c:v>
                </c:pt>
                <c:pt idx="15268">
                  <c:v>12</c:v>
                </c:pt>
                <c:pt idx="15269">
                  <c:v>12</c:v>
                </c:pt>
                <c:pt idx="15270">
                  <c:v>12</c:v>
                </c:pt>
                <c:pt idx="15271">
                  <c:v>12</c:v>
                </c:pt>
                <c:pt idx="15272">
                  <c:v>12</c:v>
                </c:pt>
                <c:pt idx="15273">
                  <c:v>12</c:v>
                </c:pt>
                <c:pt idx="15274">
                  <c:v>12</c:v>
                </c:pt>
                <c:pt idx="15275">
                  <c:v>12</c:v>
                </c:pt>
                <c:pt idx="15276">
                  <c:v>12</c:v>
                </c:pt>
                <c:pt idx="15277">
                  <c:v>12</c:v>
                </c:pt>
                <c:pt idx="15278">
                  <c:v>12</c:v>
                </c:pt>
                <c:pt idx="15279">
                  <c:v>12</c:v>
                </c:pt>
                <c:pt idx="15280">
                  <c:v>12</c:v>
                </c:pt>
                <c:pt idx="15281">
                  <c:v>12</c:v>
                </c:pt>
                <c:pt idx="15282">
                  <c:v>12</c:v>
                </c:pt>
                <c:pt idx="15283">
                  <c:v>12</c:v>
                </c:pt>
                <c:pt idx="15284">
                  <c:v>12</c:v>
                </c:pt>
                <c:pt idx="15285">
                  <c:v>12</c:v>
                </c:pt>
                <c:pt idx="15286">
                  <c:v>12</c:v>
                </c:pt>
                <c:pt idx="15287">
                  <c:v>12</c:v>
                </c:pt>
                <c:pt idx="15288">
                  <c:v>12</c:v>
                </c:pt>
                <c:pt idx="15289">
                  <c:v>12</c:v>
                </c:pt>
                <c:pt idx="15290">
                  <c:v>12</c:v>
                </c:pt>
                <c:pt idx="15291">
                  <c:v>12</c:v>
                </c:pt>
                <c:pt idx="15292">
                  <c:v>12</c:v>
                </c:pt>
                <c:pt idx="15293">
                  <c:v>12</c:v>
                </c:pt>
                <c:pt idx="15294">
                  <c:v>12</c:v>
                </c:pt>
                <c:pt idx="15295">
                  <c:v>12</c:v>
                </c:pt>
                <c:pt idx="15296">
                  <c:v>12</c:v>
                </c:pt>
                <c:pt idx="15297">
                  <c:v>12</c:v>
                </c:pt>
                <c:pt idx="15298">
                  <c:v>12</c:v>
                </c:pt>
                <c:pt idx="15299">
                  <c:v>12</c:v>
                </c:pt>
                <c:pt idx="15300">
                  <c:v>12</c:v>
                </c:pt>
                <c:pt idx="15301">
                  <c:v>12</c:v>
                </c:pt>
                <c:pt idx="15302">
                  <c:v>12</c:v>
                </c:pt>
                <c:pt idx="15303">
                  <c:v>12</c:v>
                </c:pt>
                <c:pt idx="15304">
                  <c:v>12</c:v>
                </c:pt>
                <c:pt idx="15305">
                  <c:v>12</c:v>
                </c:pt>
                <c:pt idx="15306">
                  <c:v>12</c:v>
                </c:pt>
                <c:pt idx="15307">
                  <c:v>12</c:v>
                </c:pt>
                <c:pt idx="15308">
                  <c:v>12</c:v>
                </c:pt>
                <c:pt idx="15309">
                  <c:v>12</c:v>
                </c:pt>
                <c:pt idx="15310">
                  <c:v>12</c:v>
                </c:pt>
                <c:pt idx="15311">
                  <c:v>12</c:v>
                </c:pt>
                <c:pt idx="15312">
                  <c:v>12</c:v>
                </c:pt>
                <c:pt idx="15313">
                  <c:v>12</c:v>
                </c:pt>
                <c:pt idx="15314">
                  <c:v>12</c:v>
                </c:pt>
                <c:pt idx="15315">
                  <c:v>12</c:v>
                </c:pt>
                <c:pt idx="15316">
                  <c:v>12</c:v>
                </c:pt>
                <c:pt idx="15317">
                  <c:v>12</c:v>
                </c:pt>
                <c:pt idx="15318">
                  <c:v>12</c:v>
                </c:pt>
                <c:pt idx="15319">
                  <c:v>12</c:v>
                </c:pt>
                <c:pt idx="15320">
                  <c:v>12</c:v>
                </c:pt>
                <c:pt idx="15321">
                  <c:v>12</c:v>
                </c:pt>
                <c:pt idx="15322">
                  <c:v>12</c:v>
                </c:pt>
                <c:pt idx="15323">
                  <c:v>12</c:v>
                </c:pt>
                <c:pt idx="15324">
                  <c:v>12</c:v>
                </c:pt>
                <c:pt idx="15325">
                  <c:v>12</c:v>
                </c:pt>
                <c:pt idx="15326">
                  <c:v>12</c:v>
                </c:pt>
                <c:pt idx="15327">
                  <c:v>12</c:v>
                </c:pt>
                <c:pt idx="15328">
                  <c:v>12</c:v>
                </c:pt>
                <c:pt idx="15329">
                  <c:v>12</c:v>
                </c:pt>
                <c:pt idx="15330">
                  <c:v>12</c:v>
                </c:pt>
                <c:pt idx="15331">
                  <c:v>12</c:v>
                </c:pt>
                <c:pt idx="15332">
                  <c:v>12</c:v>
                </c:pt>
                <c:pt idx="15333">
                  <c:v>12</c:v>
                </c:pt>
                <c:pt idx="15334">
                  <c:v>12</c:v>
                </c:pt>
                <c:pt idx="15335">
                  <c:v>12</c:v>
                </c:pt>
                <c:pt idx="15336">
                  <c:v>12</c:v>
                </c:pt>
                <c:pt idx="15337">
                  <c:v>12</c:v>
                </c:pt>
                <c:pt idx="15338">
                  <c:v>12</c:v>
                </c:pt>
                <c:pt idx="15339">
                  <c:v>12</c:v>
                </c:pt>
                <c:pt idx="15340">
                  <c:v>12</c:v>
                </c:pt>
                <c:pt idx="15341">
                  <c:v>12</c:v>
                </c:pt>
                <c:pt idx="15342">
                  <c:v>12</c:v>
                </c:pt>
                <c:pt idx="15343">
                  <c:v>12</c:v>
                </c:pt>
                <c:pt idx="15344">
                  <c:v>12</c:v>
                </c:pt>
                <c:pt idx="15345">
                  <c:v>12</c:v>
                </c:pt>
                <c:pt idx="15346">
                  <c:v>12</c:v>
                </c:pt>
                <c:pt idx="15347">
                  <c:v>12</c:v>
                </c:pt>
                <c:pt idx="15348">
                  <c:v>12</c:v>
                </c:pt>
                <c:pt idx="15349">
                  <c:v>12</c:v>
                </c:pt>
                <c:pt idx="15350">
                  <c:v>12</c:v>
                </c:pt>
                <c:pt idx="15351">
                  <c:v>12</c:v>
                </c:pt>
                <c:pt idx="15352">
                  <c:v>12</c:v>
                </c:pt>
                <c:pt idx="15353">
                  <c:v>12</c:v>
                </c:pt>
                <c:pt idx="15354">
                  <c:v>12</c:v>
                </c:pt>
                <c:pt idx="15355">
                  <c:v>12</c:v>
                </c:pt>
                <c:pt idx="15356">
                  <c:v>12</c:v>
                </c:pt>
                <c:pt idx="15357">
                  <c:v>12</c:v>
                </c:pt>
                <c:pt idx="15358">
                  <c:v>12</c:v>
                </c:pt>
                <c:pt idx="15359">
                  <c:v>12</c:v>
                </c:pt>
                <c:pt idx="15360">
                  <c:v>12</c:v>
                </c:pt>
                <c:pt idx="15361">
                  <c:v>12</c:v>
                </c:pt>
                <c:pt idx="15362">
                  <c:v>12</c:v>
                </c:pt>
                <c:pt idx="15363">
                  <c:v>12</c:v>
                </c:pt>
                <c:pt idx="15364">
                  <c:v>12</c:v>
                </c:pt>
                <c:pt idx="15365">
                  <c:v>12</c:v>
                </c:pt>
                <c:pt idx="15366">
                  <c:v>12</c:v>
                </c:pt>
                <c:pt idx="15367">
                  <c:v>12</c:v>
                </c:pt>
                <c:pt idx="15368">
                  <c:v>12</c:v>
                </c:pt>
                <c:pt idx="15369">
                  <c:v>12</c:v>
                </c:pt>
                <c:pt idx="15370">
                  <c:v>12</c:v>
                </c:pt>
                <c:pt idx="15371">
                  <c:v>12</c:v>
                </c:pt>
                <c:pt idx="15372">
                  <c:v>12</c:v>
                </c:pt>
                <c:pt idx="15373">
                  <c:v>12</c:v>
                </c:pt>
                <c:pt idx="15374">
                  <c:v>12</c:v>
                </c:pt>
                <c:pt idx="15375">
                  <c:v>12</c:v>
                </c:pt>
                <c:pt idx="15376">
                  <c:v>12</c:v>
                </c:pt>
                <c:pt idx="15377">
                  <c:v>12</c:v>
                </c:pt>
                <c:pt idx="15378">
                  <c:v>12</c:v>
                </c:pt>
                <c:pt idx="15379">
                  <c:v>12</c:v>
                </c:pt>
                <c:pt idx="15380">
                  <c:v>12</c:v>
                </c:pt>
                <c:pt idx="15381">
                  <c:v>12</c:v>
                </c:pt>
                <c:pt idx="15382">
                  <c:v>12</c:v>
                </c:pt>
                <c:pt idx="15383">
                  <c:v>12</c:v>
                </c:pt>
                <c:pt idx="15384">
                  <c:v>12</c:v>
                </c:pt>
                <c:pt idx="15385">
                  <c:v>12</c:v>
                </c:pt>
                <c:pt idx="15386">
                  <c:v>12</c:v>
                </c:pt>
                <c:pt idx="15387">
                  <c:v>12</c:v>
                </c:pt>
                <c:pt idx="15388">
                  <c:v>12</c:v>
                </c:pt>
                <c:pt idx="15389">
                  <c:v>12</c:v>
                </c:pt>
                <c:pt idx="15390">
                  <c:v>12</c:v>
                </c:pt>
                <c:pt idx="15391">
                  <c:v>12</c:v>
                </c:pt>
                <c:pt idx="15392">
                  <c:v>12</c:v>
                </c:pt>
                <c:pt idx="15393">
                  <c:v>12</c:v>
                </c:pt>
                <c:pt idx="15394">
                  <c:v>12</c:v>
                </c:pt>
                <c:pt idx="15395">
                  <c:v>12</c:v>
                </c:pt>
                <c:pt idx="15396">
                  <c:v>12</c:v>
                </c:pt>
                <c:pt idx="15397">
                  <c:v>12</c:v>
                </c:pt>
                <c:pt idx="15398">
                  <c:v>12</c:v>
                </c:pt>
                <c:pt idx="15399">
                  <c:v>12</c:v>
                </c:pt>
                <c:pt idx="15400">
                  <c:v>12</c:v>
                </c:pt>
                <c:pt idx="15401">
                  <c:v>12</c:v>
                </c:pt>
                <c:pt idx="15402">
                  <c:v>12</c:v>
                </c:pt>
                <c:pt idx="15403">
                  <c:v>12</c:v>
                </c:pt>
                <c:pt idx="15404">
                  <c:v>12</c:v>
                </c:pt>
                <c:pt idx="15405">
                  <c:v>12</c:v>
                </c:pt>
                <c:pt idx="15406">
                  <c:v>12</c:v>
                </c:pt>
                <c:pt idx="15407">
                  <c:v>12</c:v>
                </c:pt>
                <c:pt idx="15408">
                  <c:v>12</c:v>
                </c:pt>
                <c:pt idx="15409">
                  <c:v>12</c:v>
                </c:pt>
                <c:pt idx="15410">
                  <c:v>12</c:v>
                </c:pt>
                <c:pt idx="15411">
                  <c:v>12</c:v>
                </c:pt>
                <c:pt idx="15412">
                  <c:v>12</c:v>
                </c:pt>
                <c:pt idx="15413">
                  <c:v>12</c:v>
                </c:pt>
                <c:pt idx="15414">
                  <c:v>12</c:v>
                </c:pt>
                <c:pt idx="15415">
                  <c:v>12</c:v>
                </c:pt>
                <c:pt idx="15416">
                  <c:v>12</c:v>
                </c:pt>
                <c:pt idx="15417">
                  <c:v>12</c:v>
                </c:pt>
                <c:pt idx="15418">
                  <c:v>12</c:v>
                </c:pt>
                <c:pt idx="15419">
                  <c:v>12</c:v>
                </c:pt>
                <c:pt idx="15420">
                  <c:v>12</c:v>
                </c:pt>
                <c:pt idx="15421">
                  <c:v>12</c:v>
                </c:pt>
                <c:pt idx="15422">
                  <c:v>12</c:v>
                </c:pt>
                <c:pt idx="15423">
                  <c:v>12</c:v>
                </c:pt>
                <c:pt idx="15424">
                  <c:v>12</c:v>
                </c:pt>
                <c:pt idx="15425">
                  <c:v>12</c:v>
                </c:pt>
                <c:pt idx="15426">
                  <c:v>12</c:v>
                </c:pt>
                <c:pt idx="15427">
                  <c:v>12</c:v>
                </c:pt>
                <c:pt idx="15428">
                  <c:v>12</c:v>
                </c:pt>
                <c:pt idx="15429">
                  <c:v>12</c:v>
                </c:pt>
                <c:pt idx="15430">
                  <c:v>12</c:v>
                </c:pt>
                <c:pt idx="15431">
                  <c:v>12</c:v>
                </c:pt>
                <c:pt idx="15432">
                  <c:v>12</c:v>
                </c:pt>
                <c:pt idx="15433">
                  <c:v>12</c:v>
                </c:pt>
                <c:pt idx="15434">
                  <c:v>12</c:v>
                </c:pt>
                <c:pt idx="15435">
                  <c:v>12</c:v>
                </c:pt>
                <c:pt idx="15436">
                  <c:v>12</c:v>
                </c:pt>
                <c:pt idx="15437">
                  <c:v>12</c:v>
                </c:pt>
                <c:pt idx="15438">
                  <c:v>12</c:v>
                </c:pt>
                <c:pt idx="15439">
                  <c:v>12</c:v>
                </c:pt>
                <c:pt idx="15440">
                  <c:v>12</c:v>
                </c:pt>
                <c:pt idx="15441">
                  <c:v>12</c:v>
                </c:pt>
                <c:pt idx="15442">
                  <c:v>12</c:v>
                </c:pt>
                <c:pt idx="15443">
                  <c:v>12</c:v>
                </c:pt>
                <c:pt idx="15444">
                  <c:v>12</c:v>
                </c:pt>
                <c:pt idx="15445">
                  <c:v>12</c:v>
                </c:pt>
                <c:pt idx="15446">
                  <c:v>12</c:v>
                </c:pt>
                <c:pt idx="15447">
                  <c:v>12</c:v>
                </c:pt>
                <c:pt idx="15448">
                  <c:v>12</c:v>
                </c:pt>
                <c:pt idx="15449">
                  <c:v>12</c:v>
                </c:pt>
                <c:pt idx="15450">
                  <c:v>12</c:v>
                </c:pt>
                <c:pt idx="15451">
                  <c:v>12</c:v>
                </c:pt>
                <c:pt idx="15452">
                  <c:v>12</c:v>
                </c:pt>
                <c:pt idx="15453">
                  <c:v>12</c:v>
                </c:pt>
                <c:pt idx="15454">
                  <c:v>12</c:v>
                </c:pt>
                <c:pt idx="15455">
                  <c:v>12</c:v>
                </c:pt>
                <c:pt idx="15456">
                  <c:v>12</c:v>
                </c:pt>
                <c:pt idx="15457">
                  <c:v>12</c:v>
                </c:pt>
                <c:pt idx="15458">
                  <c:v>12</c:v>
                </c:pt>
                <c:pt idx="15459">
                  <c:v>12</c:v>
                </c:pt>
                <c:pt idx="15460">
                  <c:v>12</c:v>
                </c:pt>
                <c:pt idx="15461">
                  <c:v>12</c:v>
                </c:pt>
                <c:pt idx="15462">
                  <c:v>12</c:v>
                </c:pt>
                <c:pt idx="15463">
                  <c:v>12</c:v>
                </c:pt>
                <c:pt idx="15464">
                  <c:v>12</c:v>
                </c:pt>
                <c:pt idx="15465">
                  <c:v>12</c:v>
                </c:pt>
                <c:pt idx="15466">
                  <c:v>12</c:v>
                </c:pt>
                <c:pt idx="15467">
                  <c:v>12</c:v>
                </c:pt>
                <c:pt idx="15468">
                  <c:v>12</c:v>
                </c:pt>
                <c:pt idx="15469">
                  <c:v>12</c:v>
                </c:pt>
                <c:pt idx="15470">
                  <c:v>12</c:v>
                </c:pt>
                <c:pt idx="15471">
                  <c:v>12</c:v>
                </c:pt>
                <c:pt idx="15472">
                  <c:v>12</c:v>
                </c:pt>
                <c:pt idx="15473">
                  <c:v>12</c:v>
                </c:pt>
                <c:pt idx="15474">
                  <c:v>12</c:v>
                </c:pt>
                <c:pt idx="15475">
                  <c:v>12</c:v>
                </c:pt>
                <c:pt idx="15476">
                  <c:v>12</c:v>
                </c:pt>
                <c:pt idx="15477">
                  <c:v>12</c:v>
                </c:pt>
                <c:pt idx="15478">
                  <c:v>12</c:v>
                </c:pt>
                <c:pt idx="15479">
                  <c:v>12</c:v>
                </c:pt>
                <c:pt idx="15480">
                  <c:v>12</c:v>
                </c:pt>
                <c:pt idx="15481">
                  <c:v>12</c:v>
                </c:pt>
                <c:pt idx="15482">
                  <c:v>12</c:v>
                </c:pt>
                <c:pt idx="15483">
                  <c:v>12</c:v>
                </c:pt>
                <c:pt idx="15484">
                  <c:v>12</c:v>
                </c:pt>
                <c:pt idx="15485">
                  <c:v>12</c:v>
                </c:pt>
                <c:pt idx="15486">
                  <c:v>12</c:v>
                </c:pt>
                <c:pt idx="15487">
                  <c:v>12</c:v>
                </c:pt>
                <c:pt idx="15488">
                  <c:v>12</c:v>
                </c:pt>
                <c:pt idx="15489">
                  <c:v>12</c:v>
                </c:pt>
                <c:pt idx="15490">
                  <c:v>12</c:v>
                </c:pt>
                <c:pt idx="15491">
                  <c:v>12</c:v>
                </c:pt>
                <c:pt idx="15492">
                  <c:v>12</c:v>
                </c:pt>
                <c:pt idx="15493">
                  <c:v>12</c:v>
                </c:pt>
                <c:pt idx="15494">
                  <c:v>12</c:v>
                </c:pt>
                <c:pt idx="15495">
                  <c:v>12</c:v>
                </c:pt>
                <c:pt idx="15496">
                  <c:v>12</c:v>
                </c:pt>
                <c:pt idx="15497">
                  <c:v>12</c:v>
                </c:pt>
                <c:pt idx="15498">
                  <c:v>12</c:v>
                </c:pt>
                <c:pt idx="15499">
                  <c:v>12</c:v>
                </c:pt>
                <c:pt idx="15500">
                  <c:v>12</c:v>
                </c:pt>
                <c:pt idx="15501">
                  <c:v>12</c:v>
                </c:pt>
                <c:pt idx="15502">
                  <c:v>12</c:v>
                </c:pt>
                <c:pt idx="15503">
                  <c:v>12</c:v>
                </c:pt>
                <c:pt idx="15504">
                  <c:v>12</c:v>
                </c:pt>
                <c:pt idx="15505">
                  <c:v>12</c:v>
                </c:pt>
                <c:pt idx="15506">
                  <c:v>12</c:v>
                </c:pt>
                <c:pt idx="15507">
                  <c:v>12</c:v>
                </c:pt>
                <c:pt idx="15508">
                  <c:v>12</c:v>
                </c:pt>
                <c:pt idx="15509">
                  <c:v>12</c:v>
                </c:pt>
                <c:pt idx="15510">
                  <c:v>12</c:v>
                </c:pt>
                <c:pt idx="15511">
                  <c:v>12</c:v>
                </c:pt>
                <c:pt idx="15512">
                  <c:v>12</c:v>
                </c:pt>
                <c:pt idx="15513">
                  <c:v>12</c:v>
                </c:pt>
                <c:pt idx="15514">
                  <c:v>12</c:v>
                </c:pt>
                <c:pt idx="15515">
                  <c:v>12</c:v>
                </c:pt>
                <c:pt idx="15516">
                  <c:v>12</c:v>
                </c:pt>
                <c:pt idx="15517">
                  <c:v>12</c:v>
                </c:pt>
                <c:pt idx="15518">
                  <c:v>12</c:v>
                </c:pt>
                <c:pt idx="15519">
                  <c:v>12</c:v>
                </c:pt>
                <c:pt idx="15520">
                  <c:v>12</c:v>
                </c:pt>
                <c:pt idx="15521">
                  <c:v>12</c:v>
                </c:pt>
                <c:pt idx="15522">
                  <c:v>12</c:v>
                </c:pt>
                <c:pt idx="15523">
                  <c:v>12</c:v>
                </c:pt>
                <c:pt idx="15524">
                  <c:v>12</c:v>
                </c:pt>
                <c:pt idx="15525">
                  <c:v>12</c:v>
                </c:pt>
                <c:pt idx="15526">
                  <c:v>12</c:v>
                </c:pt>
                <c:pt idx="15527">
                  <c:v>12</c:v>
                </c:pt>
                <c:pt idx="15528">
                  <c:v>12</c:v>
                </c:pt>
                <c:pt idx="15529">
                  <c:v>12</c:v>
                </c:pt>
                <c:pt idx="15530">
                  <c:v>12</c:v>
                </c:pt>
                <c:pt idx="15531">
                  <c:v>12</c:v>
                </c:pt>
                <c:pt idx="15532">
                  <c:v>12</c:v>
                </c:pt>
                <c:pt idx="15533">
                  <c:v>12</c:v>
                </c:pt>
                <c:pt idx="15534">
                  <c:v>12</c:v>
                </c:pt>
                <c:pt idx="15535">
                  <c:v>12</c:v>
                </c:pt>
                <c:pt idx="15536">
                  <c:v>12</c:v>
                </c:pt>
                <c:pt idx="15537">
                  <c:v>12</c:v>
                </c:pt>
                <c:pt idx="15538">
                  <c:v>12</c:v>
                </c:pt>
                <c:pt idx="15539">
                  <c:v>12</c:v>
                </c:pt>
                <c:pt idx="15540">
                  <c:v>12</c:v>
                </c:pt>
                <c:pt idx="15541">
                  <c:v>12</c:v>
                </c:pt>
                <c:pt idx="15542">
                  <c:v>12</c:v>
                </c:pt>
                <c:pt idx="15543">
                  <c:v>12</c:v>
                </c:pt>
                <c:pt idx="15544">
                  <c:v>12</c:v>
                </c:pt>
                <c:pt idx="15545">
                  <c:v>12</c:v>
                </c:pt>
                <c:pt idx="15546">
                  <c:v>12</c:v>
                </c:pt>
                <c:pt idx="15547">
                  <c:v>12</c:v>
                </c:pt>
                <c:pt idx="15548">
                  <c:v>12</c:v>
                </c:pt>
                <c:pt idx="15549">
                  <c:v>12</c:v>
                </c:pt>
                <c:pt idx="15550">
                  <c:v>12</c:v>
                </c:pt>
                <c:pt idx="15551">
                  <c:v>12</c:v>
                </c:pt>
                <c:pt idx="15552">
                  <c:v>12</c:v>
                </c:pt>
                <c:pt idx="15553">
                  <c:v>12</c:v>
                </c:pt>
                <c:pt idx="15554">
                  <c:v>12</c:v>
                </c:pt>
                <c:pt idx="15555">
                  <c:v>12</c:v>
                </c:pt>
                <c:pt idx="15556">
                  <c:v>12</c:v>
                </c:pt>
                <c:pt idx="15557">
                  <c:v>12</c:v>
                </c:pt>
                <c:pt idx="15558">
                  <c:v>12</c:v>
                </c:pt>
                <c:pt idx="15559">
                  <c:v>12</c:v>
                </c:pt>
                <c:pt idx="15560">
                  <c:v>12</c:v>
                </c:pt>
                <c:pt idx="15561">
                  <c:v>12</c:v>
                </c:pt>
                <c:pt idx="15562">
                  <c:v>12</c:v>
                </c:pt>
                <c:pt idx="15563">
                  <c:v>12</c:v>
                </c:pt>
                <c:pt idx="15564">
                  <c:v>12</c:v>
                </c:pt>
                <c:pt idx="15565">
                  <c:v>12</c:v>
                </c:pt>
                <c:pt idx="15566">
                  <c:v>12</c:v>
                </c:pt>
                <c:pt idx="15567">
                  <c:v>12</c:v>
                </c:pt>
                <c:pt idx="15568">
                  <c:v>12</c:v>
                </c:pt>
                <c:pt idx="15569">
                  <c:v>12</c:v>
                </c:pt>
                <c:pt idx="15570">
                  <c:v>12</c:v>
                </c:pt>
                <c:pt idx="15571">
                  <c:v>12</c:v>
                </c:pt>
                <c:pt idx="15572">
                  <c:v>12</c:v>
                </c:pt>
                <c:pt idx="15573">
                  <c:v>12</c:v>
                </c:pt>
                <c:pt idx="15574">
                  <c:v>12</c:v>
                </c:pt>
                <c:pt idx="15575">
                  <c:v>12</c:v>
                </c:pt>
                <c:pt idx="15576">
                  <c:v>12</c:v>
                </c:pt>
                <c:pt idx="15577">
                  <c:v>12</c:v>
                </c:pt>
                <c:pt idx="15578">
                  <c:v>12</c:v>
                </c:pt>
                <c:pt idx="15579">
                  <c:v>12</c:v>
                </c:pt>
                <c:pt idx="15580">
                  <c:v>12</c:v>
                </c:pt>
                <c:pt idx="15581">
                  <c:v>12</c:v>
                </c:pt>
                <c:pt idx="15582">
                  <c:v>12</c:v>
                </c:pt>
                <c:pt idx="15583">
                  <c:v>12</c:v>
                </c:pt>
                <c:pt idx="15584">
                  <c:v>12</c:v>
                </c:pt>
                <c:pt idx="15585">
                  <c:v>12</c:v>
                </c:pt>
                <c:pt idx="15586">
                  <c:v>12</c:v>
                </c:pt>
                <c:pt idx="15587">
                  <c:v>12</c:v>
                </c:pt>
                <c:pt idx="15588">
                  <c:v>12</c:v>
                </c:pt>
                <c:pt idx="15589">
                  <c:v>12</c:v>
                </c:pt>
                <c:pt idx="15590">
                  <c:v>12</c:v>
                </c:pt>
                <c:pt idx="15591">
                  <c:v>12</c:v>
                </c:pt>
                <c:pt idx="15592">
                  <c:v>12</c:v>
                </c:pt>
                <c:pt idx="15593">
                  <c:v>12</c:v>
                </c:pt>
                <c:pt idx="15594">
                  <c:v>12</c:v>
                </c:pt>
                <c:pt idx="15595">
                  <c:v>12</c:v>
                </c:pt>
                <c:pt idx="15596">
                  <c:v>12</c:v>
                </c:pt>
                <c:pt idx="15597">
                  <c:v>12</c:v>
                </c:pt>
                <c:pt idx="15598">
                  <c:v>12</c:v>
                </c:pt>
                <c:pt idx="15599">
                  <c:v>12</c:v>
                </c:pt>
                <c:pt idx="15600">
                  <c:v>12</c:v>
                </c:pt>
                <c:pt idx="15601">
                  <c:v>12</c:v>
                </c:pt>
                <c:pt idx="15602">
                  <c:v>12</c:v>
                </c:pt>
                <c:pt idx="15603">
                  <c:v>12</c:v>
                </c:pt>
                <c:pt idx="15604">
                  <c:v>12</c:v>
                </c:pt>
                <c:pt idx="15605">
                  <c:v>12</c:v>
                </c:pt>
                <c:pt idx="15606">
                  <c:v>12</c:v>
                </c:pt>
                <c:pt idx="15607">
                  <c:v>12</c:v>
                </c:pt>
                <c:pt idx="15608">
                  <c:v>12</c:v>
                </c:pt>
                <c:pt idx="15609">
                  <c:v>12</c:v>
                </c:pt>
                <c:pt idx="15610">
                  <c:v>12</c:v>
                </c:pt>
                <c:pt idx="15611">
                  <c:v>12</c:v>
                </c:pt>
                <c:pt idx="15612">
                  <c:v>12</c:v>
                </c:pt>
                <c:pt idx="15613">
                  <c:v>12</c:v>
                </c:pt>
                <c:pt idx="15614">
                  <c:v>12</c:v>
                </c:pt>
                <c:pt idx="15615">
                  <c:v>12</c:v>
                </c:pt>
                <c:pt idx="15616">
                  <c:v>12</c:v>
                </c:pt>
                <c:pt idx="15617">
                  <c:v>12</c:v>
                </c:pt>
                <c:pt idx="15618">
                  <c:v>12</c:v>
                </c:pt>
                <c:pt idx="15619">
                  <c:v>12</c:v>
                </c:pt>
                <c:pt idx="15620">
                  <c:v>12</c:v>
                </c:pt>
                <c:pt idx="15621">
                  <c:v>12</c:v>
                </c:pt>
                <c:pt idx="15622">
                  <c:v>12</c:v>
                </c:pt>
                <c:pt idx="15623">
                  <c:v>12</c:v>
                </c:pt>
                <c:pt idx="15624">
                  <c:v>12</c:v>
                </c:pt>
                <c:pt idx="15625">
                  <c:v>12</c:v>
                </c:pt>
                <c:pt idx="15626">
                  <c:v>12</c:v>
                </c:pt>
                <c:pt idx="15627">
                  <c:v>12</c:v>
                </c:pt>
                <c:pt idx="15628">
                  <c:v>12</c:v>
                </c:pt>
                <c:pt idx="15629">
                  <c:v>12</c:v>
                </c:pt>
                <c:pt idx="15630">
                  <c:v>12</c:v>
                </c:pt>
                <c:pt idx="15631">
                  <c:v>12</c:v>
                </c:pt>
                <c:pt idx="15632">
                  <c:v>12</c:v>
                </c:pt>
                <c:pt idx="15633">
                  <c:v>12</c:v>
                </c:pt>
                <c:pt idx="15634">
                  <c:v>12</c:v>
                </c:pt>
                <c:pt idx="15635">
                  <c:v>12</c:v>
                </c:pt>
                <c:pt idx="15636">
                  <c:v>12</c:v>
                </c:pt>
                <c:pt idx="15637">
                  <c:v>12</c:v>
                </c:pt>
                <c:pt idx="15638">
                  <c:v>12</c:v>
                </c:pt>
                <c:pt idx="15639">
                  <c:v>12</c:v>
                </c:pt>
                <c:pt idx="15640">
                  <c:v>12</c:v>
                </c:pt>
                <c:pt idx="15641">
                  <c:v>12</c:v>
                </c:pt>
                <c:pt idx="15642">
                  <c:v>12</c:v>
                </c:pt>
                <c:pt idx="15643">
                  <c:v>12</c:v>
                </c:pt>
                <c:pt idx="15644">
                  <c:v>12</c:v>
                </c:pt>
                <c:pt idx="15645">
                  <c:v>12</c:v>
                </c:pt>
                <c:pt idx="15646">
                  <c:v>12</c:v>
                </c:pt>
                <c:pt idx="15647">
                  <c:v>12</c:v>
                </c:pt>
                <c:pt idx="15648">
                  <c:v>12</c:v>
                </c:pt>
                <c:pt idx="15649">
                  <c:v>12</c:v>
                </c:pt>
                <c:pt idx="15650">
                  <c:v>12</c:v>
                </c:pt>
                <c:pt idx="15651">
                  <c:v>12</c:v>
                </c:pt>
                <c:pt idx="15652">
                  <c:v>12</c:v>
                </c:pt>
                <c:pt idx="15653">
                  <c:v>12</c:v>
                </c:pt>
                <c:pt idx="15654">
                  <c:v>12</c:v>
                </c:pt>
                <c:pt idx="15655">
                  <c:v>12</c:v>
                </c:pt>
                <c:pt idx="15656">
                  <c:v>12</c:v>
                </c:pt>
                <c:pt idx="15657">
                  <c:v>12</c:v>
                </c:pt>
                <c:pt idx="15658">
                  <c:v>12</c:v>
                </c:pt>
                <c:pt idx="15659">
                  <c:v>12</c:v>
                </c:pt>
                <c:pt idx="15660">
                  <c:v>12</c:v>
                </c:pt>
                <c:pt idx="15661">
                  <c:v>12</c:v>
                </c:pt>
                <c:pt idx="15662">
                  <c:v>12</c:v>
                </c:pt>
                <c:pt idx="15663">
                  <c:v>12</c:v>
                </c:pt>
                <c:pt idx="15664">
                  <c:v>12</c:v>
                </c:pt>
                <c:pt idx="15665">
                  <c:v>12</c:v>
                </c:pt>
                <c:pt idx="15666">
                  <c:v>12</c:v>
                </c:pt>
                <c:pt idx="15667">
                  <c:v>12</c:v>
                </c:pt>
                <c:pt idx="15668">
                  <c:v>12</c:v>
                </c:pt>
                <c:pt idx="15669">
                  <c:v>12</c:v>
                </c:pt>
                <c:pt idx="15670">
                  <c:v>12</c:v>
                </c:pt>
                <c:pt idx="15671">
                  <c:v>12</c:v>
                </c:pt>
                <c:pt idx="15672">
                  <c:v>12</c:v>
                </c:pt>
                <c:pt idx="15673">
                  <c:v>12</c:v>
                </c:pt>
                <c:pt idx="15674">
                  <c:v>12</c:v>
                </c:pt>
                <c:pt idx="15675">
                  <c:v>12</c:v>
                </c:pt>
                <c:pt idx="15676">
                  <c:v>12</c:v>
                </c:pt>
                <c:pt idx="15677">
                  <c:v>12</c:v>
                </c:pt>
                <c:pt idx="15678">
                  <c:v>12</c:v>
                </c:pt>
                <c:pt idx="15679">
                  <c:v>12</c:v>
                </c:pt>
                <c:pt idx="15680">
                  <c:v>12</c:v>
                </c:pt>
                <c:pt idx="15681">
                  <c:v>12</c:v>
                </c:pt>
                <c:pt idx="15682">
                  <c:v>12</c:v>
                </c:pt>
                <c:pt idx="15683">
                  <c:v>12</c:v>
                </c:pt>
                <c:pt idx="15684">
                  <c:v>12</c:v>
                </c:pt>
                <c:pt idx="15685">
                  <c:v>12</c:v>
                </c:pt>
                <c:pt idx="15686">
                  <c:v>12</c:v>
                </c:pt>
                <c:pt idx="15687">
                  <c:v>12</c:v>
                </c:pt>
                <c:pt idx="15688">
                  <c:v>12</c:v>
                </c:pt>
                <c:pt idx="15689">
                  <c:v>12</c:v>
                </c:pt>
                <c:pt idx="15690">
                  <c:v>12</c:v>
                </c:pt>
                <c:pt idx="15691">
                  <c:v>12</c:v>
                </c:pt>
                <c:pt idx="15692">
                  <c:v>12</c:v>
                </c:pt>
                <c:pt idx="15693">
                  <c:v>12</c:v>
                </c:pt>
                <c:pt idx="15694">
                  <c:v>12</c:v>
                </c:pt>
                <c:pt idx="15695">
                  <c:v>12</c:v>
                </c:pt>
                <c:pt idx="15696">
                  <c:v>12</c:v>
                </c:pt>
                <c:pt idx="15697">
                  <c:v>12</c:v>
                </c:pt>
                <c:pt idx="15698">
                  <c:v>12</c:v>
                </c:pt>
                <c:pt idx="15699">
                  <c:v>12</c:v>
                </c:pt>
                <c:pt idx="15700">
                  <c:v>12</c:v>
                </c:pt>
                <c:pt idx="15701">
                  <c:v>12</c:v>
                </c:pt>
                <c:pt idx="15702">
                  <c:v>12</c:v>
                </c:pt>
                <c:pt idx="15703">
                  <c:v>12</c:v>
                </c:pt>
                <c:pt idx="15704">
                  <c:v>12</c:v>
                </c:pt>
                <c:pt idx="15705">
                  <c:v>12</c:v>
                </c:pt>
                <c:pt idx="15706">
                  <c:v>12</c:v>
                </c:pt>
                <c:pt idx="15707">
                  <c:v>12</c:v>
                </c:pt>
                <c:pt idx="15708">
                  <c:v>12</c:v>
                </c:pt>
                <c:pt idx="15709">
                  <c:v>12</c:v>
                </c:pt>
                <c:pt idx="15710">
                  <c:v>12</c:v>
                </c:pt>
                <c:pt idx="15711">
                  <c:v>12</c:v>
                </c:pt>
                <c:pt idx="15712">
                  <c:v>12</c:v>
                </c:pt>
                <c:pt idx="15713">
                  <c:v>12</c:v>
                </c:pt>
                <c:pt idx="15714">
                  <c:v>12</c:v>
                </c:pt>
                <c:pt idx="15715">
                  <c:v>12</c:v>
                </c:pt>
                <c:pt idx="15716">
                  <c:v>12</c:v>
                </c:pt>
                <c:pt idx="15717">
                  <c:v>12</c:v>
                </c:pt>
                <c:pt idx="15718">
                  <c:v>12</c:v>
                </c:pt>
                <c:pt idx="15719">
                  <c:v>12</c:v>
                </c:pt>
                <c:pt idx="15720">
                  <c:v>12</c:v>
                </c:pt>
                <c:pt idx="15721">
                  <c:v>12</c:v>
                </c:pt>
                <c:pt idx="15722">
                  <c:v>12</c:v>
                </c:pt>
                <c:pt idx="15723">
                  <c:v>12</c:v>
                </c:pt>
                <c:pt idx="15724">
                  <c:v>12</c:v>
                </c:pt>
                <c:pt idx="15725">
                  <c:v>12</c:v>
                </c:pt>
                <c:pt idx="15726">
                  <c:v>12</c:v>
                </c:pt>
                <c:pt idx="15727">
                  <c:v>12</c:v>
                </c:pt>
                <c:pt idx="15728">
                  <c:v>12</c:v>
                </c:pt>
                <c:pt idx="15729">
                  <c:v>12</c:v>
                </c:pt>
                <c:pt idx="15730">
                  <c:v>12</c:v>
                </c:pt>
                <c:pt idx="15731">
                  <c:v>12</c:v>
                </c:pt>
                <c:pt idx="15732">
                  <c:v>12</c:v>
                </c:pt>
                <c:pt idx="15733">
                  <c:v>12</c:v>
                </c:pt>
                <c:pt idx="15734">
                  <c:v>12</c:v>
                </c:pt>
                <c:pt idx="15735">
                  <c:v>12</c:v>
                </c:pt>
                <c:pt idx="15736">
                  <c:v>12</c:v>
                </c:pt>
                <c:pt idx="15737">
                  <c:v>12</c:v>
                </c:pt>
                <c:pt idx="15738">
                  <c:v>12</c:v>
                </c:pt>
                <c:pt idx="15739">
                  <c:v>12</c:v>
                </c:pt>
                <c:pt idx="15740">
                  <c:v>12</c:v>
                </c:pt>
                <c:pt idx="15741">
                  <c:v>12</c:v>
                </c:pt>
                <c:pt idx="15742">
                  <c:v>12</c:v>
                </c:pt>
                <c:pt idx="15743">
                  <c:v>12</c:v>
                </c:pt>
                <c:pt idx="15744">
                  <c:v>12</c:v>
                </c:pt>
                <c:pt idx="15745">
                  <c:v>12</c:v>
                </c:pt>
                <c:pt idx="15746">
                  <c:v>12</c:v>
                </c:pt>
                <c:pt idx="15747">
                  <c:v>12</c:v>
                </c:pt>
                <c:pt idx="15748">
                  <c:v>12</c:v>
                </c:pt>
                <c:pt idx="15749">
                  <c:v>12</c:v>
                </c:pt>
                <c:pt idx="15750">
                  <c:v>12</c:v>
                </c:pt>
                <c:pt idx="15751">
                  <c:v>12</c:v>
                </c:pt>
                <c:pt idx="15752">
                  <c:v>12</c:v>
                </c:pt>
                <c:pt idx="15753">
                  <c:v>12</c:v>
                </c:pt>
                <c:pt idx="15754">
                  <c:v>12</c:v>
                </c:pt>
                <c:pt idx="15755">
                  <c:v>12</c:v>
                </c:pt>
                <c:pt idx="15756">
                  <c:v>12</c:v>
                </c:pt>
                <c:pt idx="15757">
                  <c:v>12</c:v>
                </c:pt>
                <c:pt idx="15758">
                  <c:v>12</c:v>
                </c:pt>
                <c:pt idx="15759">
                  <c:v>12</c:v>
                </c:pt>
                <c:pt idx="15760">
                  <c:v>12</c:v>
                </c:pt>
                <c:pt idx="15761">
                  <c:v>12</c:v>
                </c:pt>
                <c:pt idx="15762">
                  <c:v>12</c:v>
                </c:pt>
                <c:pt idx="15763">
                  <c:v>12</c:v>
                </c:pt>
                <c:pt idx="15764">
                  <c:v>12</c:v>
                </c:pt>
                <c:pt idx="15765">
                  <c:v>12</c:v>
                </c:pt>
                <c:pt idx="15766">
                  <c:v>12</c:v>
                </c:pt>
                <c:pt idx="15767">
                  <c:v>12</c:v>
                </c:pt>
                <c:pt idx="15768">
                  <c:v>12</c:v>
                </c:pt>
                <c:pt idx="15769">
                  <c:v>12</c:v>
                </c:pt>
                <c:pt idx="15770">
                  <c:v>12</c:v>
                </c:pt>
                <c:pt idx="15771">
                  <c:v>12</c:v>
                </c:pt>
                <c:pt idx="15772">
                  <c:v>12</c:v>
                </c:pt>
                <c:pt idx="15773">
                  <c:v>12</c:v>
                </c:pt>
                <c:pt idx="15774">
                  <c:v>12</c:v>
                </c:pt>
                <c:pt idx="15775">
                  <c:v>12</c:v>
                </c:pt>
                <c:pt idx="15776">
                  <c:v>12</c:v>
                </c:pt>
                <c:pt idx="15777">
                  <c:v>12</c:v>
                </c:pt>
                <c:pt idx="15778">
                  <c:v>12</c:v>
                </c:pt>
                <c:pt idx="15779">
                  <c:v>12</c:v>
                </c:pt>
                <c:pt idx="15780">
                  <c:v>12</c:v>
                </c:pt>
                <c:pt idx="15781">
                  <c:v>12</c:v>
                </c:pt>
                <c:pt idx="15782">
                  <c:v>12</c:v>
                </c:pt>
                <c:pt idx="15783">
                  <c:v>12</c:v>
                </c:pt>
                <c:pt idx="15784">
                  <c:v>12</c:v>
                </c:pt>
                <c:pt idx="15785">
                  <c:v>12</c:v>
                </c:pt>
                <c:pt idx="15786">
                  <c:v>12</c:v>
                </c:pt>
                <c:pt idx="15787">
                  <c:v>12</c:v>
                </c:pt>
                <c:pt idx="15788">
                  <c:v>12</c:v>
                </c:pt>
                <c:pt idx="15789">
                  <c:v>12</c:v>
                </c:pt>
                <c:pt idx="15790">
                  <c:v>12</c:v>
                </c:pt>
                <c:pt idx="15791">
                  <c:v>12</c:v>
                </c:pt>
                <c:pt idx="15792">
                  <c:v>12</c:v>
                </c:pt>
                <c:pt idx="15793">
                  <c:v>12</c:v>
                </c:pt>
                <c:pt idx="15794">
                  <c:v>12</c:v>
                </c:pt>
                <c:pt idx="15795">
                  <c:v>12</c:v>
                </c:pt>
                <c:pt idx="15796">
                  <c:v>12</c:v>
                </c:pt>
                <c:pt idx="15797">
                  <c:v>12</c:v>
                </c:pt>
                <c:pt idx="15798">
                  <c:v>12</c:v>
                </c:pt>
                <c:pt idx="15799">
                  <c:v>12</c:v>
                </c:pt>
                <c:pt idx="15800">
                  <c:v>12</c:v>
                </c:pt>
                <c:pt idx="15801">
                  <c:v>12</c:v>
                </c:pt>
                <c:pt idx="15802">
                  <c:v>12</c:v>
                </c:pt>
                <c:pt idx="15803">
                  <c:v>12</c:v>
                </c:pt>
                <c:pt idx="15804">
                  <c:v>12</c:v>
                </c:pt>
                <c:pt idx="15805">
                  <c:v>12</c:v>
                </c:pt>
                <c:pt idx="15806">
                  <c:v>12</c:v>
                </c:pt>
                <c:pt idx="15807">
                  <c:v>12</c:v>
                </c:pt>
                <c:pt idx="15808">
                  <c:v>12</c:v>
                </c:pt>
                <c:pt idx="15809">
                  <c:v>12</c:v>
                </c:pt>
                <c:pt idx="15810">
                  <c:v>12</c:v>
                </c:pt>
                <c:pt idx="15811">
                  <c:v>12</c:v>
                </c:pt>
                <c:pt idx="15812">
                  <c:v>12</c:v>
                </c:pt>
                <c:pt idx="15813">
                  <c:v>12</c:v>
                </c:pt>
                <c:pt idx="15814">
                  <c:v>12</c:v>
                </c:pt>
                <c:pt idx="15815">
                  <c:v>12</c:v>
                </c:pt>
                <c:pt idx="15816">
                  <c:v>12</c:v>
                </c:pt>
                <c:pt idx="15817">
                  <c:v>12</c:v>
                </c:pt>
                <c:pt idx="15818">
                  <c:v>12</c:v>
                </c:pt>
                <c:pt idx="15819">
                  <c:v>12</c:v>
                </c:pt>
                <c:pt idx="15820">
                  <c:v>12</c:v>
                </c:pt>
                <c:pt idx="15821">
                  <c:v>12</c:v>
                </c:pt>
                <c:pt idx="15822">
                  <c:v>12</c:v>
                </c:pt>
                <c:pt idx="15823">
                  <c:v>12</c:v>
                </c:pt>
                <c:pt idx="15824">
                  <c:v>12</c:v>
                </c:pt>
                <c:pt idx="15825">
                  <c:v>12</c:v>
                </c:pt>
                <c:pt idx="15826">
                  <c:v>12</c:v>
                </c:pt>
                <c:pt idx="15827">
                  <c:v>12</c:v>
                </c:pt>
                <c:pt idx="15828">
                  <c:v>12</c:v>
                </c:pt>
                <c:pt idx="15829">
                  <c:v>12</c:v>
                </c:pt>
                <c:pt idx="15830">
                  <c:v>12</c:v>
                </c:pt>
                <c:pt idx="15831">
                  <c:v>12</c:v>
                </c:pt>
                <c:pt idx="15832">
                  <c:v>12</c:v>
                </c:pt>
                <c:pt idx="15833">
                  <c:v>12</c:v>
                </c:pt>
                <c:pt idx="15834">
                  <c:v>12</c:v>
                </c:pt>
                <c:pt idx="15835">
                  <c:v>12</c:v>
                </c:pt>
                <c:pt idx="15836">
                  <c:v>12</c:v>
                </c:pt>
                <c:pt idx="15837">
                  <c:v>12</c:v>
                </c:pt>
                <c:pt idx="15838">
                  <c:v>12</c:v>
                </c:pt>
                <c:pt idx="15839">
                  <c:v>12</c:v>
                </c:pt>
                <c:pt idx="15840">
                  <c:v>12</c:v>
                </c:pt>
                <c:pt idx="15841">
                  <c:v>12</c:v>
                </c:pt>
                <c:pt idx="15842">
                  <c:v>12</c:v>
                </c:pt>
                <c:pt idx="15843">
                  <c:v>12</c:v>
                </c:pt>
                <c:pt idx="15844">
                  <c:v>12</c:v>
                </c:pt>
                <c:pt idx="15845">
                  <c:v>12</c:v>
                </c:pt>
                <c:pt idx="15846">
                  <c:v>12</c:v>
                </c:pt>
                <c:pt idx="15847">
                  <c:v>12</c:v>
                </c:pt>
                <c:pt idx="15848">
                  <c:v>12</c:v>
                </c:pt>
                <c:pt idx="15849">
                  <c:v>12</c:v>
                </c:pt>
                <c:pt idx="15850">
                  <c:v>12</c:v>
                </c:pt>
                <c:pt idx="15851">
                  <c:v>12</c:v>
                </c:pt>
                <c:pt idx="15852">
                  <c:v>12</c:v>
                </c:pt>
                <c:pt idx="15853">
                  <c:v>12</c:v>
                </c:pt>
                <c:pt idx="15854">
                  <c:v>12</c:v>
                </c:pt>
                <c:pt idx="15855">
                  <c:v>12</c:v>
                </c:pt>
                <c:pt idx="15856">
                  <c:v>12</c:v>
                </c:pt>
                <c:pt idx="15857">
                  <c:v>12</c:v>
                </c:pt>
                <c:pt idx="15858">
                  <c:v>12</c:v>
                </c:pt>
                <c:pt idx="15859">
                  <c:v>12</c:v>
                </c:pt>
                <c:pt idx="15860">
                  <c:v>12</c:v>
                </c:pt>
                <c:pt idx="15861">
                  <c:v>12</c:v>
                </c:pt>
                <c:pt idx="15862">
                  <c:v>12</c:v>
                </c:pt>
                <c:pt idx="15863">
                  <c:v>12</c:v>
                </c:pt>
                <c:pt idx="15864">
                  <c:v>12</c:v>
                </c:pt>
                <c:pt idx="15865">
                  <c:v>12</c:v>
                </c:pt>
                <c:pt idx="15866">
                  <c:v>12</c:v>
                </c:pt>
                <c:pt idx="15867">
                  <c:v>12</c:v>
                </c:pt>
                <c:pt idx="15868">
                  <c:v>12</c:v>
                </c:pt>
                <c:pt idx="15869">
                  <c:v>12</c:v>
                </c:pt>
                <c:pt idx="15870">
                  <c:v>12</c:v>
                </c:pt>
                <c:pt idx="15871">
                  <c:v>12</c:v>
                </c:pt>
                <c:pt idx="15872">
                  <c:v>12</c:v>
                </c:pt>
                <c:pt idx="15873">
                  <c:v>12</c:v>
                </c:pt>
                <c:pt idx="15874">
                  <c:v>12</c:v>
                </c:pt>
                <c:pt idx="15875">
                  <c:v>12</c:v>
                </c:pt>
                <c:pt idx="15876">
                  <c:v>12</c:v>
                </c:pt>
                <c:pt idx="15877">
                  <c:v>12</c:v>
                </c:pt>
                <c:pt idx="15878">
                  <c:v>12</c:v>
                </c:pt>
                <c:pt idx="15879">
                  <c:v>12</c:v>
                </c:pt>
                <c:pt idx="15880">
                  <c:v>12</c:v>
                </c:pt>
                <c:pt idx="15881">
                  <c:v>12</c:v>
                </c:pt>
                <c:pt idx="15882">
                  <c:v>12</c:v>
                </c:pt>
                <c:pt idx="15883">
                  <c:v>12</c:v>
                </c:pt>
                <c:pt idx="15884">
                  <c:v>12</c:v>
                </c:pt>
                <c:pt idx="15885">
                  <c:v>12</c:v>
                </c:pt>
                <c:pt idx="15886">
                  <c:v>12</c:v>
                </c:pt>
                <c:pt idx="15887">
                  <c:v>12</c:v>
                </c:pt>
                <c:pt idx="15888">
                  <c:v>12</c:v>
                </c:pt>
                <c:pt idx="15889">
                  <c:v>12</c:v>
                </c:pt>
                <c:pt idx="15890">
                  <c:v>12</c:v>
                </c:pt>
                <c:pt idx="15891">
                  <c:v>12</c:v>
                </c:pt>
                <c:pt idx="15892">
                  <c:v>12</c:v>
                </c:pt>
                <c:pt idx="15893">
                  <c:v>12</c:v>
                </c:pt>
                <c:pt idx="15894">
                  <c:v>12</c:v>
                </c:pt>
                <c:pt idx="15895">
                  <c:v>12</c:v>
                </c:pt>
                <c:pt idx="15896">
                  <c:v>12</c:v>
                </c:pt>
                <c:pt idx="15897">
                  <c:v>12</c:v>
                </c:pt>
                <c:pt idx="15898">
                  <c:v>12</c:v>
                </c:pt>
                <c:pt idx="15899">
                  <c:v>12</c:v>
                </c:pt>
                <c:pt idx="15900">
                  <c:v>12</c:v>
                </c:pt>
                <c:pt idx="15901">
                  <c:v>12</c:v>
                </c:pt>
                <c:pt idx="15902">
                  <c:v>12</c:v>
                </c:pt>
                <c:pt idx="15903">
                  <c:v>12</c:v>
                </c:pt>
                <c:pt idx="15904">
                  <c:v>12</c:v>
                </c:pt>
                <c:pt idx="15905">
                  <c:v>12</c:v>
                </c:pt>
                <c:pt idx="15906">
                  <c:v>12</c:v>
                </c:pt>
                <c:pt idx="15907">
                  <c:v>12</c:v>
                </c:pt>
                <c:pt idx="15908">
                  <c:v>12</c:v>
                </c:pt>
                <c:pt idx="15909">
                  <c:v>12</c:v>
                </c:pt>
                <c:pt idx="15910">
                  <c:v>12</c:v>
                </c:pt>
                <c:pt idx="15911">
                  <c:v>12</c:v>
                </c:pt>
                <c:pt idx="15912">
                  <c:v>12</c:v>
                </c:pt>
                <c:pt idx="15913">
                  <c:v>12</c:v>
                </c:pt>
                <c:pt idx="15914">
                  <c:v>12</c:v>
                </c:pt>
                <c:pt idx="15915">
                  <c:v>12</c:v>
                </c:pt>
                <c:pt idx="15916">
                  <c:v>12</c:v>
                </c:pt>
                <c:pt idx="15917">
                  <c:v>12</c:v>
                </c:pt>
                <c:pt idx="15918">
                  <c:v>12</c:v>
                </c:pt>
                <c:pt idx="15919">
                  <c:v>12</c:v>
                </c:pt>
                <c:pt idx="15920">
                  <c:v>12</c:v>
                </c:pt>
                <c:pt idx="15921">
                  <c:v>12</c:v>
                </c:pt>
                <c:pt idx="15922">
                  <c:v>12</c:v>
                </c:pt>
                <c:pt idx="15923">
                  <c:v>12</c:v>
                </c:pt>
                <c:pt idx="15924">
                  <c:v>12</c:v>
                </c:pt>
                <c:pt idx="15925">
                  <c:v>12</c:v>
                </c:pt>
                <c:pt idx="15926">
                  <c:v>12</c:v>
                </c:pt>
                <c:pt idx="15927">
                  <c:v>12</c:v>
                </c:pt>
                <c:pt idx="15928">
                  <c:v>12</c:v>
                </c:pt>
                <c:pt idx="15929">
                  <c:v>12</c:v>
                </c:pt>
                <c:pt idx="15930">
                  <c:v>12</c:v>
                </c:pt>
                <c:pt idx="15931">
                  <c:v>12</c:v>
                </c:pt>
                <c:pt idx="15932">
                  <c:v>12</c:v>
                </c:pt>
                <c:pt idx="15933">
                  <c:v>12</c:v>
                </c:pt>
                <c:pt idx="15934">
                  <c:v>12</c:v>
                </c:pt>
                <c:pt idx="15935">
                  <c:v>12</c:v>
                </c:pt>
                <c:pt idx="15936">
                  <c:v>12</c:v>
                </c:pt>
                <c:pt idx="15937">
                  <c:v>12</c:v>
                </c:pt>
                <c:pt idx="15938">
                  <c:v>12</c:v>
                </c:pt>
                <c:pt idx="15939">
                  <c:v>12</c:v>
                </c:pt>
                <c:pt idx="15940">
                  <c:v>12</c:v>
                </c:pt>
                <c:pt idx="15941">
                  <c:v>12</c:v>
                </c:pt>
                <c:pt idx="15942">
                  <c:v>12</c:v>
                </c:pt>
                <c:pt idx="15943">
                  <c:v>12</c:v>
                </c:pt>
                <c:pt idx="15944">
                  <c:v>12</c:v>
                </c:pt>
                <c:pt idx="15945">
                  <c:v>12</c:v>
                </c:pt>
                <c:pt idx="15946">
                  <c:v>12</c:v>
                </c:pt>
                <c:pt idx="15947">
                  <c:v>12</c:v>
                </c:pt>
                <c:pt idx="15948">
                  <c:v>12</c:v>
                </c:pt>
                <c:pt idx="15949">
                  <c:v>12</c:v>
                </c:pt>
                <c:pt idx="15950">
                  <c:v>12</c:v>
                </c:pt>
                <c:pt idx="15951">
                  <c:v>12</c:v>
                </c:pt>
                <c:pt idx="15952">
                  <c:v>12</c:v>
                </c:pt>
                <c:pt idx="15953">
                  <c:v>12</c:v>
                </c:pt>
                <c:pt idx="15954">
                  <c:v>12</c:v>
                </c:pt>
                <c:pt idx="15955">
                  <c:v>12</c:v>
                </c:pt>
                <c:pt idx="15956">
                  <c:v>12</c:v>
                </c:pt>
                <c:pt idx="15957">
                  <c:v>12</c:v>
                </c:pt>
                <c:pt idx="15958">
                  <c:v>12</c:v>
                </c:pt>
                <c:pt idx="15959">
                  <c:v>12</c:v>
                </c:pt>
                <c:pt idx="15960">
                  <c:v>12</c:v>
                </c:pt>
                <c:pt idx="15961">
                  <c:v>12</c:v>
                </c:pt>
                <c:pt idx="15962">
                  <c:v>12</c:v>
                </c:pt>
                <c:pt idx="15963">
                  <c:v>12</c:v>
                </c:pt>
                <c:pt idx="15964">
                  <c:v>12</c:v>
                </c:pt>
                <c:pt idx="15965">
                  <c:v>12</c:v>
                </c:pt>
                <c:pt idx="15966">
                  <c:v>12</c:v>
                </c:pt>
                <c:pt idx="15967">
                  <c:v>12</c:v>
                </c:pt>
                <c:pt idx="15968">
                  <c:v>12</c:v>
                </c:pt>
                <c:pt idx="15969">
                  <c:v>12</c:v>
                </c:pt>
                <c:pt idx="15970">
                  <c:v>12</c:v>
                </c:pt>
                <c:pt idx="15971">
                  <c:v>12</c:v>
                </c:pt>
                <c:pt idx="15972">
                  <c:v>12</c:v>
                </c:pt>
                <c:pt idx="15973">
                  <c:v>12</c:v>
                </c:pt>
                <c:pt idx="15974">
                  <c:v>12</c:v>
                </c:pt>
                <c:pt idx="15975">
                  <c:v>12</c:v>
                </c:pt>
                <c:pt idx="15976">
                  <c:v>12</c:v>
                </c:pt>
                <c:pt idx="15977">
                  <c:v>12</c:v>
                </c:pt>
                <c:pt idx="15978">
                  <c:v>12</c:v>
                </c:pt>
                <c:pt idx="15979">
                  <c:v>12</c:v>
                </c:pt>
                <c:pt idx="15980">
                  <c:v>12</c:v>
                </c:pt>
                <c:pt idx="15981">
                  <c:v>12</c:v>
                </c:pt>
                <c:pt idx="15982">
                  <c:v>12</c:v>
                </c:pt>
                <c:pt idx="15983">
                  <c:v>12</c:v>
                </c:pt>
                <c:pt idx="15984">
                  <c:v>12</c:v>
                </c:pt>
                <c:pt idx="15985">
                  <c:v>12</c:v>
                </c:pt>
                <c:pt idx="15986">
                  <c:v>12</c:v>
                </c:pt>
                <c:pt idx="15987">
                  <c:v>12</c:v>
                </c:pt>
                <c:pt idx="15988">
                  <c:v>12</c:v>
                </c:pt>
                <c:pt idx="15989">
                  <c:v>12</c:v>
                </c:pt>
                <c:pt idx="15990">
                  <c:v>12</c:v>
                </c:pt>
                <c:pt idx="15991">
                  <c:v>12</c:v>
                </c:pt>
                <c:pt idx="15992">
                  <c:v>12</c:v>
                </c:pt>
                <c:pt idx="15993">
                  <c:v>12</c:v>
                </c:pt>
                <c:pt idx="15994">
                  <c:v>12</c:v>
                </c:pt>
                <c:pt idx="15995">
                  <c:v>12</c:v>
                </c:pt>
                <c:pt idx="15996">
                  <c:v>12</c:v>
                </c:pt>
                <c:pt idx="15997">
                  <c:v>12</c:v>
                </c:pt>
                <c:pt idx="15998">
                  <c:v>12</c:v>
                </c:pt>
                <c:pt idx="15999">
                  <c:v>12</c:v>
                </c:pt>
                <c:pt idx="16000">
                  <c:v>12</c:v>
                </c:pt>
                <c:pt idx="16001">
                  <c:v>12</c:v>
                </c:pt>
                <c:pt idx="16002">
                  <c:v>12</c:v>
                </c:pt>
                <c:pt idx="16003">
                  <c:v>12</c:v>
                </c:pt>
                <c:pt idx="16004">
                  <c:v>12</c:v>
                </c:pt>
                <c:pt idx="16005">
                  <c:v>12</c:v>
                </c:pt>
                <c:pt idx="16006">
                  <c:v>12</c:v>
                </c:pt>
                <c:pt idx="16007">
                  <c:v>12</c:v>
                </c:pt>
                <c:pt idx="16008">
                  <c:v>12</c:v>
                </c:pt>
                <c:pt idx="16009">
                  <c:v>12</c:v>
                </c:pt>
                <c:pt idx="16010">
                  <c:v>12</c:v>
                </c:pt>
                <c:pt idx="16011">
                  <c:v>12</c:v>
                </c:pt>
                <c:pt idx="16012">
                  <c:v>12</c:v>
                </c:pt>
                <c:pt idx="16013">
                  <c:v>12</c:v>
                </c:pt>
                <c:pt idx="16014">
                  <c:v>12</c:v>
                </c:pt>
                <c:pt idx="16015">
                  <c:v>12</c:v>
                </c:pt>
                <c:pt idx="16016">
                  <c:v>12</c:v>
                </c:pt>
                <c:pt idx="16017">
                  <c:v>12</c:v>
                </c:pt>
                <c:pt idx="16018">
                  <c:v>12</c:v>
                </c:pt>
                <c:pt idx="16019">
                  <c:v>12</c:v>
                </c:pt>
                <c:pt idx="16020">
                  <c:v>12</c:v>
                </c:pt>
                <c:pt idx="16021">
                  <c:v>12</c:v>
                </c:pt>
                <c:pt idx="16022">
                  <c:v>12</c:v>
                </c:pt>
                <c:pt idx="16023">
                  <c:v>12</c:v>
                </c:pt>
                <c:pt idx="16024">
                  <c:v>12</c:v>
                </c:pt>
                <c:pt idx="16025">
                  <c:v>12</c:v>
                </c:pt>
                <c:pt idx="16026">
                  <c:v>12</c:v>
                </c:pt>
                <c:pt idx="16027">
                  <c:v>12</c:v>
                </c:pt>
                <c:pt idx="16028">
                  <c:v>12</c:v>
                </c:pt>
                <c:pt idx="16029">
                  <c:v>12</c:v>
                </c:pt>
                <c:pt idx="16030">
                  <c:v>12</c:v>
                </c:pt>
                <c:pt idx="16031">
                  <c:v>12</c:v>
                </c:pt>
                <c:pt idx="16032">
                  <c:v>12</c:v>
                </c:pt>
                <c:pt idx="16033">
                  <c:v>12</c:v>
                </c:pt>
                <c:pt idx="16034">
                  <c:v>12</c:v>
                </c:pt>
                <c:pt idx="16035">
                  <c:v>12</c:v>
                </c:pt>
                <c:pt idx="16036">
                  <c:v>12</c:v>
                </c:pt>
                <c:pt idx="16037">
                  <c:v>12</c:v>
                </c:pt>
                <c:pt idx="16038">
                  <c:v>12</c:v>
                </c:pt>
                <c:pt idx="16039">
                  <c:v>12</c:v>
                </c:pt>
                <c:pt idx="16040">
                  <c:v>12</c:v>
                </c:pt>
                <c:pt idx="16041">
                  <c:v>12</c:v>
                </c:pt>
                <c:pt idx="16042">
                  <c:v>12</c:v>
                </c:pt>
                <c:pt idx="16043">
                  <c:v>12</c:v>
                </c:pt>
                <c:pt idx="16044">
                  <c:v>12</c:v>
                </c:pt>
                <c:pt idx="16045">
                  <c:v>12</c:v>
                </c:pt>
                <c:pt idx="16046">
                  <c:v>12</c:v>
                </c:pt>
                <c:pt idx="16047">
                  <c:v>12</c:v>
                </c:pt>
                <c:pt idx="16048">
                  <c:v>12</c:v>
                </c:pt>
                <c:pt idx="16049">
                  <c:v>12</c:v>
                </c:pt>
                <c:pt idx="16050">
                  <c:v>12</c:v>
                </c:pt>
                <c:pt idx="16051">
                  <c:v>12</c:v>
                </c:pt>
                <c:pt idx="16052">
                  <c:v>12</c:v>
                </c:pt>
                <c:pt idx="16053">
                  <c:v>12</c:v>
                </c:pt>
                <c:pt idx="16054">
                  <c:v>12</c:v>
                </c:pt>
                <c:pt idx="16055">
                  <c:v>12</c:v>
                </c:pt>
                <c:pt idx="16056">
                  <c:v>12</c:v>
                </c:pt>
                <c:pt idx="16057">
                  <c:v>12</c:v>
                </c:pt>
                <c:pt idx="16058">
                  <c:v>12</c:v>
                </c:pt>
                <c:pt idx="16059">
                  <c:v>12</c:v>
                </c:pt>
                <c:pt idx="16060">
                  <c:v>12</c:v>
                </c:pt>
                <c:pt idx="16061">
                  <c:v>12</c:v>
                </c:pt>
                <c:pt idx="16062">
                  <c:v>12</c:v>
                </c:pt>
                <c:pt idx="16063">
                  <c:v>12</c:v>
                </c:pt>
                <c:pt idx="16064">
                  <c:v>12</c:v>
                </c:pt>
                <c:pt idx="16065">
                  <c:v>12</c:v>
                </c:pt>
                <c:pt idx="16066">
                  <c:v>12</c:v>
                </c:pt>
                <c:pt idx="16067">
                  <c:v>12</c:v>
                </c:pt>
                <c:pt idx="16068">
                  <c:v>12</c:v>
                </c:pt>
                <c:pt idx="16069">
                  <c:v>12</c:v>
                </c:pt>
                <c:pt idx="16070">
                  <c:v>12</c:v>
                </c:pt>
                <c:pt idx="16071">
                  <c:v>12</c:v>
                </c:pt>
                <c:pt idx="16072">
                  <c:v>12</c:v>
                </c:pt>
                <c:pt idx="16073">
                  <c:v>12</c:v>
                </c:pt>
                <c:pt idx="16074">
                  <c:v>12</c:v>
                </c:pt>
                <c:pt idx="16075">
                  <c:v>12</c:v>
                </c:pt>
                <c:pt idx="16076">
                  <c:v>12</c:v>
                </c:pt>
                <c:pt idx="16077">
                  <c:v>12</c:v>
                </c:pt>
                <c:pt idx="16078">
                  <c:v>12</c:v>
                </c:pt>
                <c:pt idx="16079">
                  <c:v>12</c:v>
                </c:pt>
                <c:pt idx="16080">
                  <c:v>12</c:v>
                </c:pt>
                <c:pt idx="16081">
                  <c:v>12</c:v>
                </c:pt>
                <c:pt idx="16082">
                  <c:v>12</c:v>
                </c:pt>
                <c:pt idx="16083">
                  <c:v>12</c:v>
                </c:pt>
                <c:pt idx="16084">
                  <c:v>12</c:v>
                </c:pt>
                <c:pt idx="16085">
                  <c:v>12</c:v>
                </c:pt>
                <c:pt idx="16086">
                  <c:v>12</c:v>
                </c:pt>
                <c:pt idx="16087">
                  <c:v>12</c:v>
                </c:pt>
                <c:pt idx="16088">
                  <c:v>12</c:v>
                </c:pt>
                <c:pt idx="16089">
                  <c:v>12</c:v>
                </c:pt>
                <c:pt idx="16090">
                  <c:v>12</c:v>
                </c:pt>
                <c:pt idx="16091">
                  <c:v>12</c:v>
                </c:pt>
                <c:pt idx="16092">
                  <c:v>12</c:v>
                </c:pt>
                <c:pt idx="16093">
                  <c:v>12</c:v>
                </c:pt>
                <c:pt idx="16094">
                  <c:v>12</c:v>
                </c:pt>
                <c:pt idx="16095">
                  <c:v>12</c:v>
                </c:pt>
                <c:pt idx="16096">
                  <c:v>12</c:v>
                </c:pt>
                <c:pt idx="16097">
                  <c:v>12</c:v>
                </c:pt>
                <c:pt idx="16098">
                  <c:v>12</c:v>
                </c:pt>
                <c:pt idx="16099">
                  <c:v>12</c:v>
                </c:pt>
                <c:pt idx="16100">
                  <c:v>12</c:v>
                </c:pt>
                <c:pt idx="16101">
                  <c:v>12</c:v>
                </c:pt>
                <c:pt idx="16102">
                  <c:v>12</c:v>
                </c:pt>
                <c:pt idx="16103">
                  <c:v>12</c:v>
                </c:pt>
                <c:pt idx="16104">
                  <c:v>12</c:v>
                </c:pt>
                <c:pt idx="16105">
                  <c:v>12</c:v>
                </c:pt>
                <c:pt idx="16106">
                  <c:v>12</c:v>
                </c:pt>
                <c:pt idx="16107">
                  <c:v>12</c:v>
                </c:pt>
                <c:pt idx="16108">
                  <c:v>12</c:v>
                </c:pt>
                <c:pt idx="16109">
                  <c:v>12</c:v>
                </c:pt>
                <c:pt idx="16110">
                  <c:v>12</c:v>
                </c:pt>
                <c:pt idx="16111">
                  <c:v>12</c:v>
                </c:pt>
                <c:pt idx="16112">
                  <c:v>12</c:v>
                </c:pt>
                <c:pt idx="16113">
                  <c:v>12</c:v>
                </c:pt>
                <c:pt idx="16114">
                  <c:v>12</c:v>
                </c:pt>
                <c:pt idx="16115">
                  <c:v>12</c:v>
                </c:pt>
                <c:pt idx="16116">
                  <c:v>12</c:v>
                </c:pt>
                <c:pt idx="16117">
                  <c:v>12</c:v>
                </c:pt>
                <c:pt idx="16118">
                  <c:v>12</c:v>
                </c:pt>
                <c:pt idx="16119">
                  <c:v>12</c:v>
                </c:pt>
                <c:pt idx="16120">
                  <c:v>12</c:v>
                </c:pt>
                <c:pt idx="16121">
                  <c:v>12</c:v>
                </c:pt>
                <c:pt idx="16122">
                  <c:v>12</c:v>
                </c:pt>
                <c:pt idx="16123">
                  <c:v>12</c:v>
                </c:pt>
                <c:pt idx="16124">
                  <c:v>12</c:v>
                </c:pt>
                <c:pt idx="16125">
                  <c:v>12</c:v>
                </c:pt>
                <c:pt idx="16126">
                  <c:v>12</c:v>
                </c:pt>
                <c:pt idx="16127">
                  <c:v>12</c:v>
                </c:pt>
                <c:pt idx="16128">
                  <c:v>12</c:v>
                </c:pt>
                <c:pt idx="16129">
                  <c:v>12</c:v>
                </c:pt>
                <c:pt idx="16130">
                  <c:v>12</c:v>
                </c:pt>
                <c:pt idx="16131">
                  <c:v>12</c:v>
                </c:pt>
                <c:pt idx="16132">
                  <c:v>12</c:v>
                </c:pt>
                <c:pt idx="16133">
                  <c:v>12</c:v>
                </c:pt>
                <c:pt idx="16134">
                  <c:v>12</c:v>
                </c:pt>
                <c:pt idx="16135">
                  <c:v>12</c:v>
                </c:pt>
                <c:pt idx="16136">
                  <c:v>12</c:v>
                </c:pt>
                <c:pt idx="16137">
                  <c:v>12</c:v>
                </c:pt>
                <c:pt idx="16138">
                  <c:v>12</c:v>
                </c:pt>
                <c:pt idx="16139">
                  <c:v>12</c:v>
                </c:pt>
                <c:pt idx="16140">
                  <c:v>12</c:v>
                </c:pt>
                <c:pt idx="16141">
                  <c:v>12</c:v>
                </c:pt>
                <c:pt idx="16142">
                  <c:v>12</c:v>
                </c:pt>
                <c:pt idx="16143">
                  <c:v>12</c:v>
                </c:pt>
                <c:pt idx="16144">
                  <c:v>12</c:v>
                </c:pt>
                <c:pt idx="16145">
                  <c:v>12</c:v>
                </c:pt>
                <c:pt idx="16146">
                  <c:v>12</c:v>
                </c:pt>
                <c:pt idx="16147">
                  <c:v>12</c:v>
                </c:pt>
                <c:pt idx="16148">
                  <c:v>12</c:v>
                </c:pt>
                <c:pt idx="16149">
                  <c:v>12</c:v>
                </c:pt>
                <c:pt idx="16150">
                  <c:v>12</c:v>
                </c:pt>
                <c:pt idx="16151">
                  <c:v>12</c:v>
                </c:pt>
                <c:pt idx="16152">
                  <c:v>12</c:v>
                </c:pt>
                <c:pt idx="16153">
                  <c:v>12</c:v>
                </c:pt>
                <c:pt idx="16154">
                  <c:v>12</c:v>
                </c:pt>
                <c:pt idx="16155">
                  <c:v>12</c:v>
                </c:pt>
                <c:pt idx="16156">
                  <c:v>12</c:v>
                </c:pt>
                <c:pt idx="16157">
                  <c:v>12</c:v>
                </c:pt>
                <c:pt idx="16158">
                  <c:v>12</c:v>
                </c:pt>
                <c:pt idx="16159">
                  <c:v>12</c:v>
                </c:pt>
                <c:pt idx="16160">
                  <c:v>12</c:v>
                </c:pt>
                <c:pt idx="16161">
                  <c:v>12</c:v>
                </c:pt>
                <c:pt idx="16162">
                  <c:v>12</c:v>
                </c:pt>
                <c:pt idx="16163">
                  <c:v>12</c:v>
                </c:pt>
                <c:pt idx="16164">
                  <c:v>12</c:v>
                </c:pt>
                <c:pt idx="16165">
                  <c:v>12</c:v>
                </c:pt>
                <c:pt idx="16166">
                  <c:v>12</c:v>
                </c:pt>
                <c:pt idx="16167">
                  <c:v>12</c:v>
                </c:pt>
                <c:pt idx="16168">
                  <c:v>12</c:v>
                </c:pt>
                <c:pt idx="16169">
                  <c:v>12</c:v>
                </c:pt>
                <c:pt idx="16170">
                  <c:v>12</c:v>
                </c:pt>
                <c:pt idx="16171">
                  <c:v>12</c:v>
                </c:pt>
                <c:pt idx="16172">
                  <c:v>12</c:v>
                </c:pt>
                <c:pt idx="16173">
                  <c:v>12</c:v>
                </c:pt>
                <c:pt idx="16174">
                  <c:v>12</c:v>
                </c:pt>
                <c:pt idx="16175">
                  <c:v>12</c:v>
                </c:pt>
                <c:pt idx="16176">
                  <c:v>12</c:v>
                </c:pt>
                <c:pt idx="16177">
                  <c:v>12</c:v>
                </c:pt>
                <c:pt idx="16178">
                  <c:v>12</c:v>
                </c:pt>
                <c:pt idx="16179">
                  <c:v>12</c:v>
                </c:pt>
                <c:pt idx="16180">
                  <c:v>12</c:v>
                </c:pt>
                <c:pt idx="16181">
                  <c:v>12</c:v>
                </c:pt>
                <c:pt idx="16182">
                  <c:v>12</c:v>
                </c:pt>
                <c:pt idx="16183">
                  <c:v>12</c:v>
                </c:pt>
                <c:pt idx="16184">
                  <c:v>12</c:v>
                </c:pt>
                <c:pt idx="16185">
                  <c:v>12</c:v>
                </c:pt>
                <c:pt idx="16186">
                  <c:v>12</c:v>
                </c:pt>
                <c:pt idx="16187">
                  <c:v>12</c:v>
                </c:pt>
                <c:pt idx="16188">
                  <c:v>12</c:v>
                </c:pt>
                <c:pt idx="16189">
                  <c:v>12</c:v>
                </c:pt>
                <c:pt idx="16190">
                  <c:v>12</c:v>
                </c:pt>
                <c:pt idx="16191">
                  <c:v>12</c:v>
                </c:pt>
                <c:pt idx="16192">
                  <c:v>12</c:v>
                </c:pt>
                <c:pt idx="16193">
                  <c:v>12</c:v>
                </c:pt>
                <c:pt idx="16194">
                  <c:v>12</c:v>
                </c:pt>
                <c:pt idx="16195">
                  <c:v>12</c:v>
                </c:pt>
                <c:pt idx="16196">
                  <c:v>12</c:v>
                </c:pt>
                <c:pt idx="16197">
                  <c:v>12</c:v>
                </c:pt>
                <c:pt idx="16198">
                  <c:v>12</c:v>
                </c:pt>
                <c:pt idx="16199">
                  <c:v>12</c:v>
                </c:pt>
                <c:pt idx="16200">
                  <c:v>12</c:v>
                </c:pt>
                <c:pt idx="16201">
                  <c:v>12</c:v>
                </c:pt>
                <c:pt idx="16202">
                  <c:v>12</c:v>
                </c:pt>
                <c:pt idx="16203">
                  <c:v>12</c:v>
                </c:pt>
                <c:pt idx="16204">
                  <c:v>12</c:v>
                </c:pt>
                <c:pt idx="16205">
                  <c:v>12</c:v>
                </c:pt>
                <c:pt idx="16206">
                  <c:v>12</c:v>
                </c:pt>
                <c:pt idx="16207">
                  <c:v>12</c:v>
                </c:pt>
                <c:pt idx="16208">
                  <c:v>12</c:v>
                </c:pt>
                <c:pt idx="16209">
                  <c:v>12</c:v>
                </c:pt>
                <c:pt idx="16210">
                  <c:v>12</c:v>
                </c:pt>
                <c:pt idx="16211">
                  <c:v>12</c:v>
                </c:pt>
                <c:pt idx="16212">
                  <c:v>12</c:v>
                </c:pt>
                <c:pt idx="16213">
                  <c:v>12</c:v>
                </c:pt>
                <c:pt idx="16214">
                  <c:v>12</c:v>
                </c:pt>
                <c:pt idx="16215">
                  <c:v>12</c:v>
                </c:pt>
                <c:pt idx="16216">
                  <c:v>12</c:v>
                </c:pt>
                <c:pt idx="16217">
                  <c:v>12</c:v>
                </c:pt>
                <c:pt idx="16218">
                  <c:v>12</c:v>
                </c:pt>
                <c:pt idx="16219">
                  <c:v>12</c:v>
                </c:pt>
                <c:pt idx="16220">
                  <c:v>12</c:v>
                </c:pt>
                <c:pt idx="16221">
                  <c:v>12</c:v>
                </c:pt>
                <c:pt idx="16222">
                  <c:v>12</c:v>
                </c:pt>
                <c:pt idx="16223">
                  <c:v>12</c:v>
                </c:pt>
                <c:pt idx="16224">
                  <c:v>12</c:v>
                </c:pt>
                <c:pt idx="16225">
                  <c:v>12</c:v>
                </c:pt>
                <c:pt idx="16226">
                  <c:v>12</c:v>
                </c:pt>
                <c:pt idx="16227">
                  <c:v>12</c:v>
                </c:pt>
                <c:pt idx="16228">
                  <c:v>12</c:v>
                </c:pt>
                <c:pt idx="16229">
                  <c:v>12</c:v>
                </c:pt>
                <c:pt idx="16230">
                  <c:v>12</c:v>
                </c:pt>
                <c:pt idx="16231">
                  <c:v>12</c:v>
                </c:pt>
                <c:pt idx="16232">
                  <c:v>12</c:v>
                </c:pt>
                <c:pt idx="16233">
                  <c:v>12</c:v>
                </c:pt>
                <c:pt idx="16234">
                  <c:v>12</c:v>
                </c:pt>
                <c:pt idx="16235">
                  <c:v>12</c:v>
                </c:pt>
                <c:pt idx="16236">
                  <c:v>12</c:v>
                </c:pt>
                <c:pt idx="16237">
                  <c:v>12</c:v>
                </c:pt>
                <c:pt idx="16238">
                  <c:v>12</c:v>
                </c:pt>
                <c:pt idx="16239">
                  <c:v>12</c:v>
                </c:pt>
                <c:pt idx="16240">
                  <c:v>12</c:v>
                </c:pt>
                <c:pt idx="16241">
                  <c:v>12</c:v>
                </c:pt>
                <c:pt idx="16242">
                  <c:v>12</c:v>
                </c:pt>
                <c:pt idx="16243">
                  <c:v>12</c:v>
                </c:pt>
                <c:pt idx="16244">
                  <c:v>12</c:v>
                </c:pt>
                <c:pt idx="16245">
                  <c:v>12</c:v>
                </c:pt>
                <c:pt idx="16246">
                  <c:v>12</c:v>
                </c:pt>
                <c:pt idx="16247">
                  <c:v>12</c:v>
                </c:pt>
                <c:pt idx="16248">
                  <c:v>12</c:v>
                </c:pt>
                <c:pt idx="16249">
                  <c:v>12</c:v>
                </c:pt>
                <c:pt idx="16250">
                  <c:v>12</c:v>
                </c:pt>
                <c:pt idx="16251">
                  <c:v>12</c:v>
                </c:pt>
                <c:pt idx="16252">
                  <c:v>12</c:v>
                </c:pt>
                <c:pt idx="16253">
                  <c:v>12</c:v>
                </c:pt>
                <c:pt idx="16254">
                  <c:v>12</c:v>
                </c:pt>
                <c:pt idx="16255">
                  <c:v>12</c:v>
                </c:pt>
                <c:pt idx="16256">
                  <c:v>12</c:v>
                </c:pt>
                <c:pt idx="16257">
                  <c:v>12</c:v>
                </c:pt>
                <c:pt idx="16258">
                  <c:v>12</c:v>
                </c:pt>
                <c:pt idx="16259">
                  <c:v>12</c:v>
                </c:pt>
                <c:pt idx="16260">
                  <c:v>12</c:v>
                </c:pt>
                <c:pt idx="16261">
                  <c:v>12</c:v>
                </c:pt>
                <c:pt idx="16262">
                  <c:v>12</c:v>
                </c:pt>
                <c:pt idx="16263">
                  <c:v>12</c:v>
                </c:pt>
                <c:pt idx="16264">
                  <c:v>12</c:v>
                </c:pt>
                <c:pt idx="16265">
                  <c:v>12</c:v>
                </c:pt>
                <c:pt idx="16266">
                  <c:v>12</c:v>
                </c:pt>
                <c:pt idx="16267">
                  <c:v>12</c:v>
                </c:pt>
                <c:pt idx="16268">
                  <c:v>12</c:v>
                </c:pt>
                <c:pt idx="16269">
                  <c:v>12</c:v>
                </c:pt>
                <c:pt idx="16270">
                  <c:v>12</c:v>
                </c:pt>
                <c:pt idx="16271">
                  <c:v>12</c:v>
                </c:pt>
                <c:pt idx="16272">
                  <c:v>12</c:v>
                </c:pt>
                <c:pt idx="16273">
                  <c:v>12</c:v>
                </c:pt>
                <c:pt idx="16274">
                  <c:v>12</c:v>
                </c:pt>
                <c:pt idx="16275">
                  <c:v>12</c:v>
                </c:pt>
                <c:pt idx="16276">
                  <c:v>12</c:v>
                </c:pt>
                <c:pt idx="16277">
                  <c:v>12</c:v>
                </c:pt>
                <c:pt idx="16278">
                  <c:v>12</c:v>
                </c:pt>
                <c:pt idx="16279">
                  <c:v>12</c:v>
                </c:pt>
                <c:pt idx="16280">
                  <c:v>12</c:v>
                </c:pt>
                <c:pt idx="16281">
                  <c:v>12</c:v>
                </c:pt>
                <c:pt idx="16282">
                  <c:v>12</c:v>
                </c:pt>
                <c:pt idx="16283">
                  <c:v>12</c:v>
                </c:pt>
                <c:pt idx="16284">
                  <c:v>12</c:v>
                </c:pt>
                <c:pt idx="16285">
                  <c:v>12</c:v>
                </c:pt>
                <c:pt idx="16286">
                  <c:v>12</c:v>
                </c:pt>
                <c:pt idx="16287">
                  <c:v>12</c:v>
                </c:pt>
                <c:pt idx="16288">
                  <c:v>12</c:v>
                </c:pt>
                <c:pt idx="16289">
                  <c:v>12</c:v>
                </c:pt>
                <c:pt idx="16290">
                  <c:v>12</c:v>
                </c:pt>
                <c:pt idx="16291">
                  <c:v>12</c:v>
                </c:pt>
                <c:pt idx="16292">
                  <c:v>12</c:v>
                </c:pt>
                <c:pt idx="16293">
                  <c:v>12</c:v>
                </c:pt>
                <c:pt idx="16294">
                  <c:v>12</c:v>
                </c:pt>
                <c:pt idx="16295">
                  <c:v>12</c:v>
                </c:pt>
                <c:pt idx="16296">
                  <c:v>12</c:v>
                </c:pt>
                <c:pt idx="16297">
                  <c:v>12</c:v>
                </c:pt>
                <c:pt idx="16298">
                  <c:v>12</c:v>
                </c:pt>
                <c:pt idx="16299">
                  <c:v>12</c:v>
                </c:pt>
                <c:pt idx="16300">
                  <c:v>12</c:v>
                </c:pt>
                <c:pt idx="16301">
                  <c:v>12</c:v>
                </c:pt>
                <c:pt idx="16302">
                  <c:v>12</c:v>
                </c:pt>
                <c:pt idx="16303">
                  <c:v>12</c:v>
                </c:pt>
                <c:pt idx="16304">
                  <c:v>12</c:v>
                </c:pt>
                <c:pt idx="16305">
                  <c:v>12</c:v>
                </c:pt>
                <c:pt idx="16306">
                  <c:v>12</c:v>
                </c:pt>
                <c:pt idx="16307">
                  <c:v>12</c:v>
                </c:pt>
                <c:pt idx="16308">
                  <c:v>12</c:v>
                </c:pt>
                <c:pt idx="16309">
                  <c:v>12</c:v>
                </c:pt>
                <c:pt idx="16310">
                  <c:v>12</c:v>
                </c:pt>
                <c:pt idx="16311">
                  <c:v>12</c:v>
                </c:pt>
                <c:pt idx="16312">
                  <c:v>12</c:v>
                </c:pt>
                <c:pt idx="16313">
                  <c:v>12</c:v>
                </c:pt>
                <c:pt idx="16314">
                  <c:v>12</c:v>
                </c:pt>
                <c:pt idx="16315">
                  <c:v>12</c:v>
                </c:pt>
                <c:pt idx="16316">
                  <c:v>12</c:v>
                </c:pt>
                <c:pt idx="16317">
                  <c:v>12</c:v>
                </c:pt>
                <c:pt idx="16318">
                  <c:v>12</c:v>
                </c:pt>
                <c:pt idx="16319">
                  <c:v>12</c:v>
                </c:pt>
                <c:pt idx="16320">
                  <c:v>12</c:v>
                </c:pt>
                <c:pt idx="16321">
                  <c:v>12</c:v>
                </c:pt>
                <c:pt idx="16322">
                  <c:v>12</c:v>
                </c:pt>
                <c:pt idx="16323">
                  <c:v>12</c:v>
                </c:pt>
                <c:pt idx="16324">
                  <c:v>12</c:v>
                </c:pt>
                <c:pt idx="16325">
                  <c:v>12</c:v>
                </c:pt>
                <c:pt idx="16326">
                  <c:v>12</c:v>
                </c:pt>
                <c:pt idx="16327">
                  <c:v>12</c:v>
                </c:pt>
                <c:pt idx="16328">
                  <c:v>12</c:v>
                </c:pt>
                <c:pt idx="16329">
                  <c:v>12</c:v>
                </c:pt>
                <c:pt idx="16330">
                  <c:v>12</c:v>
                </c:pt>
                <c:pt idx="16331">
                  <c:v>12</c:v>
                </c:pt>
                <c:pt idx="16332">
                  <c:v>12</c:v>
                </c:pt>
                <c:pt idx="16333">
                  <c:v>12</c:v>
                </c:pt>
                <c:pt idx="16334">
                  <c:v>12</c:v>
                </c:pt>
                <c:pt idx="16335">
                  <c:v>12</c:v>
                </c:pt>
                <c:pt idx="16336">
                  <c:v>12</c:v>
                </c:pt>
                <c:pt idx="16337">
                  <c:v>12</c:v>
                </c:pt>
                <c:pt idx="16338">
                  <c:v>12</c:v>
                </c:pt>
                <c:pt idx="16339">
                  <c:v>12</c:v>
                </c:pt>
                <c:pt idx="16340">
                  <c:v>12</c:v>
                </c:pt>
                <c:pt idx="16341">
                  <c:v>12</c:v>
                </c:pt>
                <c:pt idx="16342">
                  <c:v>12</c:v>
                </c:pt>
                <c:pt idx="16343">
                  <c:v>12</c:v>
                </c:pt>
                <c:pt idx="16344">
                  <c:v>12</c:v>
                </c:pt>
                <c:pt idx="16345">
                  <c:v>12</c:v>
                </c:pt>
                <c:pt idx="16346">
                  <c:v>12</c:v>
                </c:pt>
                <c:pt idx="16347">
                  <c:v>12</c:v>
                </c:pt>
                <c:pt idx="16348">
                  <c:v>12</c:v>
                </c:pt>
                <c:pt idx="16349">
                  <c:v>12</c:v>
                </c:pt>
                <c:pt idx="16350">
                  <c:v>12</c:v>
                </c:pt>
                <c:pt idx="16351">
                  <c:v>12</c:v>
                </c:pt>
                <c:pt idx="16352">
                  <c:v>12</c:v>
                </c:pt>
                <c:pt idx="16353">
                  <c:v>12</c:v>
                </c:pt>
                <c:pt idx="16354">
                  <c:v>12</c:v>
                </c:pt>
                <c:pt idx="16355">
                  <c:v>12</c:v>
                </c:pt>
                <c:pt idx="16356">
                  <c:v>12</c:v>
                </c:pt>
                <c:pt idx="16357">
                  <c:v>12</c:v>
                </c:pt>
                <c:pt idx="16358">
                  <c:v>12</c:v>
                </c:pt>
                <c:pt idx="16359">
                  <c:v>12</c:v>
                </c:pt>
                <c:pt idx="16360">
                  <c:v>12</c:v>
                </c:pt>
                <c:pt idx="16361">
                  <c:v>12</c:v>
                </c:pt>
                <c:pt idx="16362">
                  <c:v>12</c:v>
                </c:pt>
                <c:pt idx="16363">
                  <c:v>12</c:v>
                </c:pt>
                <c:pt idx="16364">
                  <c:v>12</c:v>
                </c:pt>
                <c:pt idx="16365">
                  <c:v>12</c:v>
                </c:pt>
                <c:pt idx="16366">
                  <c:v>12</c:v>
                </c:pt>
                <c:pt idx="16367">
                  <c:v>12</c:v>
                </c:pt>
                <c:pt idx="16368">
                  <c:v>12</c:v>
                </c:pt>
                <c:pt idx="16369">
                  <c:v>12</c:v>
                </c:pt>
                <c:pt idx="16370">
                  <c:v>12</c:v>
                </c:pt>
                <c:pt idx="16371">
                  <c:v>12</c:v>
                </c:pt>
                <c:pt idx="16372">
                  <c:v>12</c:v>
                </c:pt>
                <c:pt idx="16373">
                  <c:v>12</c:v>
                </c:pt>
                <c:pt idx="16374">
                  <c:v>12</c:v>
                </c:pt>
                <c:pt idx="16375">
                  <c:v>12</c:v>
                </c:pt>
                <c:pt idx="16376">
                  <c:v>12</c:v>
                </c:pt>
                <c:pt idx="16377">
                  <c:v>12</c:v>
                </c:pt>
                <c:pt idx="16378">
                  <c:v>12</c:v>
                </c:pt>
                <c:pt idx="16379">
                  <c:v>12</c:v>
                </c:pt>
                <c:pt idx="16380">
                  <c:v>12</c:v>
                </c:pt>
                <c:pt idx="16381">
                  <c:v>12</c:v>
                </c:pt>
                <c:pt idx="16382">
                  <c:v>12</c:v>
                </c:pt>
                <c:pt idx="16383">
                  <c:v>12</c:v>
                </c:pt>
                <c:pt idx="16384">
                  <c:v>12</c:v>
                </c:pt>
                <c:pt idx="16385">
                  <c:v>12</c:v>
                </c:pt>
                <c:pt idx="16386">
                  <c:v>12</c:v>
                </c:pt>
                <c:pt idx="16387">
                  <c:v>12</c:v>
                </c:pt>
                <c:pt idx="16388">
                  <c:v>12</c:v>
                </c:pt>
                <c:pt idx="16389">
                  <c:v>12</c:v>
                </c:pt>
                <c:pt idx="16390">
                  <c:v>12</c:v>
                </c:pt>
                <c:pt idx="16391">
                  <c:v>12</c:v>
                </c:pt>
                <c:pt idx="16392">
                  <c:v>12</c:v>
                </c:pt>
                <c:pt idx="16393">
                  <c:v>12</c:v>
                </c:pt>
                <c:pt idx="16394">
                  <c:v>12</c:v>
                </c:pt>
                <c:pt idx="16395">
                  <c:v>12</c:v>
                </c:pt>
                <c:pt idx="16396">
                  <c:v>12</c:v>
                </c:pt>
                <c:pt idx="16397">
                  <c:v>12</c:v>
                </c:pt>
                <c:pt idx="16398">
                  <c:v>12</c:v>
                </c:pt>
                <c:pt idx="16399">
                  <c:v>12</c:v>
                </c:pt>
                <c:pt idx="16400">
                  <c:v>12</c:v>
                </c:pt>
                <c:pt idx="16401">
                  <c:v>12</c:v>
                </c:pt>
                <c:pt idx="16402">
                  <c:v>12</c:v>
                </c:pt>
                <c:pt idx="16403">
                  <c:v>12</c:v>
                </c:pt>
                <c:pt idx="16404">
                  <c:v>12</c:v>
                </c:pt>
                <c:pt idx="16405">
                  <c:v>12</c:v>
                </c:pt>
                <c:pt idx="16406">
                  <c:v>12</c:v>
                </c:pt>
                <c:pt idx="16407">
                  <c:v>12</c:v>
                </c:pt>
                <c:pt idx="16408">
                  <c:v>12</c:v>
                </c:pt>
                <c:pt idx="16409">
                  <c:v>12</c:v>
                </c:pt>
                <c:pt idx="16410">
                  <c:v>12</c:v>
                </c:pt>
                <c:pt idx="16411">
                  <c:v>12</c:v>
                </c:pt>
                <c:pt idx="16412">
                  <c:v>12</c:v>
                </c:pt>
                <c:pt idx="16413">
                  <c:v>12</c:v>
                </c:pt>
                <c:pt idx="16414">
                  <c:v>12</c:v>
                </c:pt>
                <c:pt idx="16415">
                  <c:v>12</c:v>
                </c:pt>
                <c:pt idx="16416">
                  <c:v>12</c:v>
                </c:pt>
                <c:pt idx="16417">
                  <c:v>12</c:v>
                </c:pt>
                <c:pt idx="16418">
                  <c:v>12</c:v>
                </c:pt>
                <c:pt idx="16419">
                  <c:v>12</c:v>
                </c:pt>
                <c:pt idx="16420">
                  <c:v>12</c:v>
                </c:pt>
                <c:pt idx="16421">
                  <c:v>12</c:v>
                </c:pt>
                <c:pt idx="16422">
                  <c:v>12</c:v>
                </c:pt>
                <c:pt idx="16423">
                  <c:v>12</c:v>
                </c:pt>
                <c:pt idx="16424">
                  <c:v>12</c:v>
                </c:pt>
                <c:pt idx="16425">
                  <c:v>12</c:v>
                </c:pt>
                <c:pt idx="16426">
                  <c:v>12</c:v>
                </c:pt>
                <c:pt idx="16427">
                  <c:v>12</c:v>
                </c:pt>
                <c:pt idx="16428">
                  <c:v>12</c:v>
                </c:pt>
                <c:pt idx="16429">
                  <c:v>12</c:v>
                </c:pt>
                <c:pt idx="16430">
                  <c:v>12</c:v>
                </c:pt>
                <c:pt idx="16431">
                  <c:v>12</c:v>
                </c:pt>
                <c:pt idx="16432">
                  <c:v>12</c:v>
                </c:pt>
                <c:pt idx="16433">
                  <c:v>12</c:v>
                </c:pt>
                <c:pt idx="16434">
                  <c:v>12</c:v>
                </c:pt>
                <c:pt idx="16435">
                  <c:v>12</c:v>
                </c:pt>
                <c:pt idx="16436">
                  <c:v>12</c:v>
                </c:pt>
                <c:pt idx="16437">
                  <c:v>12</c:v>
                </c:pt>
                <c:pt idx="16438">
                  <c:v>12</c:v>
                </c:pt>
                <c:pt idx="16439">
                  <c:v>12</c:v>
                </c:pt>
                <c:pt idx="16440">
                  <c:v>12</c:v>
                </c:pt>
                <c:pt idx="16441">
                  <c:v>12</c:v>
                </c:pt>
                <c:pt idx="16442">
                  <c:v>12</c:v>
                </c:pt>
                <c:pt idx="16443">
                  <c:v>12</c:v>
                </c:pt>
                <c:pt idx="16444">
                  <c:v>12</c:v>
                </c:pt>
                <c:pt idx="16445">
                  <c:v>12</c:v>
                </c:pt>
                <c:pt idx="16446">
                  <c:v>12</c:v>
                </c:pt>
                <c:pt idx="16447">
                  <c:v>12</c:v>
                </c:pt>
                <c:pt idx="16448">
                  <c:v>12</c:v>
                </c:pt>
                <c:pt idx="16449">
                  <c:v>12</c:v>
                </c:pt>
                <c:pt idx="16450">
                  <c:v>12</c:v>
                </c:pt>
                <c:pt idx="16451">
                  <c:v>12</c:v>
                </c:pt>
                <c:pt idx="16452">
                  <c:v>12</c:v>
                </c:pt>
                <c:pt idx="16453">
                  <c:v>12</c:v>
                </c:pt>
                <c:pt idx="16454">
                  <c:v>12</c:v>
                </c:pt>
                <c:pt idx="16455">
                  <c:v>12</c:v>
                </c:pt>
                <c:pt idx="16456">
                  <c:v>12</c:v>
                </c:pt>
                <c:pt idx="16457">
                  <c:v>12</c:v>
                </c:pt>
                <c:pt idx="16458">
                  <c:v>12</c:v>
                </c:pt>
                <c:pt idx="16459">
                  <c:v>12</c:v>
                </c:pt>
                <c:pt idx="16460">
                  <c:v>12</c:v>
                </c:pt>
                <c:pt idx="16461">
                  <c:v>12</c:v>
                </c:pt>
                <c:pt idx="16462">
                  <c:v>12</c:v>
                </c:pt>
                <c:pt idx="16463">
                  <c:v>12</c:v>
                </c:pt>
                <c:pt idx="16464">
                  <c:v>12</c:v>
                </c:pt>
                <c:pt idx="16465">
                  <c:v>12</c:v>
                </c:pt>
                <c:pt idx="16466">
                  <c:v>12</c:v>
                </c:pt>
                <c:pt idx="16467">
                  <c:v>12</c:v>
                </c:pt>
                <c:pt idx="16468">
                  <c:v>12</c:v>
                </c:pt>
                <c:pt idx="16469">
                  <c:v>12</c:v>
                </c:pt>
                <c:pt idx="16470">
                  <c:v>12</c:v>
                </c:pt>
                <c:pt idx="16471">
                  <c:v>12</c:v>
                </c:pt>
                <c:pt idx="16472">
                  <c:v>12</c:v>
                </c:pt>
                <c:pt idx="16473">
                  <c:v>12</c:v>
                </c:pt>
                <c:pt idx="16474">
                  <c:v>12</c:v>
                </c:pt>
                <c:pt idx="16475">
                  <c:v>12</c:v>
                </c:pt>
                <c:pt idx="16476">
                  <c:v>12</c:v>
                </c:pt>
                <c:pt idx="16477">
                  <c:v>12</c:v>
                </c:pt>
                <c:pt idx="16478">
                  <c:v>12</c:v>
                </c:pt>
                <c:pt idx="16479">
                  <c:v>12</c:v>
                </c:pt>
                <c:pt idx="16480">
                  <c:v>12</c:v>
                </c:pt>
                <c:pt idx="16481">
                  <c:v>12</c:v>
                </c:pt>
                <c:pt idx="16482">
                  <c:v>12</c:v>
                </c:pt>
                <c:pt idx="16483">
                  <c:v>12</c:v>
                </c:pt>
                <c:pt idx="16484">
                  <c:v>12</c:v>
                </c:pt>
                <c:pt idx="16485">
                  <c:v>12</c:v>
                </c:pt>
                <c:pt idx="16486">
                  <c:v>12</c:v>
                </c:pt>
                <c:pt idx="16487">
                  <c:v>12</c:v>
                </c:pt>
                <c:pt idx="16488">
                  <c:v>12</c:v>
                </c:pt>
                <c:pt idx="16489">
                  <c:v>12</c:v>
                </c:pt>
                <c:pt idx="16490">
                  <c:v>12</c:v>
                </c:pt>
                <c:pt idx="16491">
                  <c:v>12</c:v>
                </c:pt>
                <c:pt idx="16492">
                  <c:v>12</c:v>
                </c:pt>
                <c:pt idx="16493">
                  <c:v>12</c:v>
                </c:pt>
                <c:pt idx="16494">
                  <c:v>12</c:v>
                </c:pt>
                <c:pt idx="16495">
                  <c:v>12</c:v>
                </c:pt>
                <c:pt idx="16496">
                  <c:v>12</c:v>
                </c:pt>
                <c:pt idx="16497">
                  <c:v>12</c:v>
                </c:pt>
                <c:pt idx="16498">
                  <c:v>12</c:v>
                </c:pt>
                <c:pt idx="16499">
                  <c:v>12</c:v>
                </c:pt>
                <c:pt idx="16500">
                  <c:v>12</c:v>
                </c:pt>
                <c:pt idx="16501">
                  <c:v>12</c:v>
                </c:pt>
                <c:pt idx="16502">
                  <c:v>12</c:v>
                </c:pt>
                <c:pt idx="16503">
                  <c:v>12</c:v>
                </c:pt>
                <c:pt idx="16504">
                  <c:v>12</c:v>
                </c:pt>
                <c:pt idx="16505">
                  <c:v>12</c:v>
                </c:pt>
                <c:pt idx="16506">
                  <c:v>12</c:v>
                </c:pt>
                <c:pt idx="16507">
                  <c:v>12</c:v>
                </c:pt>
                <c:pt idx="16508">
                  <c:v>12</c:v>
                </c:pt>
                <c:pt idx="16509">
                  <c:v>12</c:v>
                </c:pt>
                <c:pt idx="16510">
                  <c:v>12</c:v>
                </c:pt>
                <c:pt idx="16511">
                  <c:v>12</c:v>
                </c:pt>
                <c:pt idx="16512">
                  <c:v>12</c:v>
                </c:pt>
                <c:pt idx="16513">
                  <c:v>12</c:v>
                </c:pt>
                <c:pt idx="16514">
                  <c:v>12</c:v>
                </c:pt>
                <c:pt idx="16515">
                  <c:v>12</c:v>
                </c:pt>
                <c:pt idx="16516">
                  <c:v>12</c:v>
                </c:pt>
                <c:pt idx="16517">
                  <c:v>12</c:v>
                </c:pt>
                <c:pt idx="16518">
                  <c:v>12</c:v>
                </c:pt>
                <c:pt idx="16519">
                  <c:v>12</c:v>
                </c:pt>
                <c:pt idx="16520">
                  <c:v>12</c:v>
                </c:pt>
                <c:pt idx="16521">
                  <c:v>12</c:v>
                </c:pt>
                <c:pt idx="16522">
                  <c:v>12</c:v>
                </c:pt>
                <c:pt idx="16523">
                  <c:v>12</c:v>
                </c:pt>
                <c:pt idx="16524">
                  <c:v>12</c:v>
                </c:pt>
                <c:pt idx="16525">
                  <c:v>12</c:v>
                </c:pt>
                <c:pt idx="16526">
                  <c:v>12</c:v>
                </c:pt>
                <c:pt idx="16527">
                  <c:v>12</c:v>
                </c:pt>
                <c:pt idx="16528">
                  <c:v>12</c:v>
                </c:pt>
                <c:pt idx="16529">
                  <c:v>12</c:v>
                </c:pt>
                <c:pt idx="16530">
                  <c:v>12</c:v>
                </c:pt>
                <c:pt idx="16531">
                  <c:v>12</c:v>
                </c:pt>
                <c:pt idx="16532">
                  <c:v>12</c:v>
                </c:pt>
                <c:pt idx="16533">
                  <c:v>12</c:v>
                </c:pt>
                <c:pt idx="16534">
                  <c:v>12</c:v>
                </c:pt>
                <c:pt idx="16535">
                  <c:v>12</c:v>
                </c:pt>
                <c:pt idx="16536">
                  <c:v>12</c:v>
                </c:pt>
                <c:pt idx="16537">
                  <c:v>12</c:v>
                </c:pt>
                <c:pt idx="16538">
                  <c:v>12</c:v>
                </c:pt>
                <c:pt idx="16539">
                  <c:v>12</c:v>
                </c:pt>
                <c:pt idx="16540">
                  <c:v>12</c:v>
                </c:pt>
                <c:pt idx="16541">
                  <c:v>12</c:v>
                </c:pt>
                <c:pt idx="16542">
                  <c:v>12</c:v>
                </c:pt>
                <c:pt idx="16543">
                  <c:v>12</c:v>
                </c:pt>
                <c:pt idx="16544">
                  <c:v>12</c:v>
                </c:pt>
                <c:pt idx="16545">
                  <c:v>12</c:v>
                </c:pt>
                <c:pt idx="16546">
                  <c:v>12</c:v>
                </c:pt>
                <c:pt idx="16547">
                  <c:v>12</c:v>
                </c:pt>
                <c:pt idx="16548">
                  <c:v>12</c:v>
                </c:pt>
                <c:pt idx="16549">
                  <c:v>12</c:v>
                </c:pt>
                <c:pt idx="16550">
                  <c:v>12</c:v>
                </c:pt>
                <c:pt idx="16551">
                  <c:v>12</c:v>
                </c:pt>
                <c:pt idx="16552">
                  <c:v>12</c:v>
                </c:pt>
                <c:pt idx="16553">
                  <c:v>12</c:v>
                </c:pt>
                <c:pt idx="16554">
                  <c:v>12</c:v>
                </c:pt>
                <c:pt idx="16555">
                  <c:v>12</c:v>
                </c:pt>
                <c:pt idx="16556">
                  <c:v>12</c:v>
                </c:pt>
                <c:pt idx="16557">
                  <c:v>12</c:v>
                </c:pt>
                <c:pt idx="16558">
                  <c:v>12</c:v>
                </c:pt>
                <c:pt idx="16559">
                  <c:v>12</c:v>
                </c:pt>
                <c:pt idx="16560">
                  <c:v>12</c:v>
                </c:pt>
                <c:pt idx="16561">
                  <c:v>12</c:v>
                </c:pt>
                <c:pt idx="16562">
                  <c:v>12</c:v>
                </c:pt>
                <c:pt idx="16563">
                  <c:v>12</c:v>
                </c:pt>
                <c:pt idx="16564">
                  <c:v>12</c:v>
                </c:pt>
                <c:pt idx="16565">
                  <c:v>12</c:v>
                </c:pt>
                <c:pt idx="16566">
                  <c:v>12</c:v>
                </c:pt>
                <c:pt idx="16567">
                  <c:v>12</c:v>
                </c:pt>
                <c:pt idx="16568">
                  <c:v>12</c:v>
                </c:pt>
                <c:pt idx="16569">
                  <c:v>12</c:v>
                </c:pt>
                <c:pt idx="16570">
                  <c:v>12</c:v>
                </c:pt>
                <c:pt idx="16571">
                  <c:v>12</c:v>
                </c:pt>
                <c:pt idx="16572">
                  <c:v>12</c:v>
                </c:pt>
                <c:pt idx="16573">
                  <c:v>12</c:v>
                </c:pt>
                <c:pt idx="16574">
                  <c:v>12</c:v>
                </c:pt>
                <c:pt idx="16575">
                  <c:v>12</c:v>
                </c:pt>
                <c:pt idx="16576">
                  <c:v>12</c:v>
                </c:pt>
                <c:pt idx="16577">
                  <c:v>12</c:v>
                </c:pt>
                <c:pt idx="16578">
                  <c:v>12</c:v>
                </c:pt>
                <c:pt idx="16579">
                  <c:v>12</c:v>
                </c:pt>
                <c:pt idx="16580">
                  <c:v>12</c:v>
                </c:pt>
                <c:pt idx="16581">
                  <c:v>12</c:v>
                </c:pt>
                <c:pt idx="16582">
                  <c:v>12</c:v>
                </c:pt>
                <c:pt idx="16583">
                  <c:v>12</c:v>
                </c:pt>
                <c:pt idx="16584">
                  <c:v>12</c:v>
                </c:pt>
                <c:pt idx="16585">
                  <c:v>12</c:v>
                </c:pt>
                <c:pt idx="16586">
                  <c:v>12</c:v>
                </c:pt>
                <c:pt idx="16587">
                  <c:v>12</c:v>
                </c:pt>
                <c:pt idx="16588">
                  <c:v>12</c:v>
                </c:pt>
                <c:pt idx="16589">
                  <c:v>12</c:v>
                </c:pt>
                <c:pt idx="16590">
                  <c:v>12</c:v>
                </c:pt>
                <c:pt idx="16591">
                  <c:v>12</c:v>
                </c:pt>
                <c:pt idx="16592">
                  <c:v>12</c:v>
                </c:pt>
                <c:pt idx="16593">
                  <c:v>12</c:v>
                </c:pt>
                <c:pt idx="16594">
                  <c:v>12</c:v>
                </c:pt>
                <c:pt idx="16595">
                  <c:v>12</c:v>
                </c:pt>
                <c:pt idx="16596">
                  <c:v>12</c:v>
                </c:pt>
                <c:pt idx="16597">
                  <c:v>12</c:v>
                </c:pt>
                <c:pt idx="16598">
                  <c:v>12</c:v>
                </c:pt>
                <c:pt idx="16599">
                  <c:v>12</c:v>
                </c:pt>
                <c:pt idx="16600">
                  <c:v>12</c:v>
                </c:pt>
                <c:pt idx="16601">
                  <c:v>12</c:v>
                </c:pt>
                <c:pt idx="16602">
                  <c:v>12</c:v>
                </c:pt>
                <c:pt idx="16603">
                  <c:v>12</c:v>
                </c:pt>
                <c:pt idx="16604">
                  <c:v>12</c:v>
                </c:pt>
                <c:pt idx="16605">
                  <c:v>12</c:v>
                </c:pt>
                <c:pt idx="16606">
                  <c:v>12</c:v>
                </c:pt>
                <c:pt idx="16607">
                  <c:v>12</c:v>
                </c:pt>
                <c:pt idx="16608">
                  <c:v>12</c:v>
                </c:pt>
                <c:pt idx="16609">
                  <c:v>12</c:v>
                </c:pt>
                <c:pt idx="16610">
                  <c:v>12</c:v>
                </c:pt>
                <c:pt idx="16611">
                  <c:v>12</c:v>
                </c:pt>
                <c:pt idx="16612">
                  <c:v>12</c:v>
                </c:pt>
                <c:pt idx="16613">
                  <c:v>12</c:v>
                </c:pt>
                <c:pt idx="16614">
                  <c:v>12</c:v>
                </c:pt>
                <c:pt idx="16615">
                  <c:v>12</c:v>
                </c:pt>
                <c:pt idx="16616">
                  <c:v>12</c:v>
                </c:pt>
                <c:pt idx="16617">
                  <c:v>12</c:v>
                </c:pt>
                <c:pt idx="16618">
                  <c:v>12</c:v>
                </c:pt>
                <c:pt idx="16619">
                  <c:v>12</c:v>
                </c:pt>
                <c:pt idx="16620">
                  <c:v>12</c:v>
                </c:pt>
                <c:pt idx="16621">
                  <c:v>12</c:v>
                </c:pt>
                <c:pt idx="16622">
                  <c:v>12</c:v>
                </c:pt>
                <c:pt idx="16623">
                  <c:v>12</c:v>
                </c:pt>
                <c:pt idx="16624">
                  <c:v>12</c:v>
                </c:pt>
                <c:pt idx="16625">
                  <c:v>12</c:v>
                </c:pt>
                <c:pt idx="16626">
                  <c:v>12</c:v>
                </c:pt>
                <c:pt idx="16627">
                  <c:v>12</c:v>
                </c:pt>
                <c:pt idx="16628">
                  <c:v>12</c:v>
                </c:pt>
                <c:pt idx="16629">
                  <c:v>12</c:v>
                </c:pt>
                <c:pt idx="16630">
                  <c:v>12</c:v>
                </c:pt>
                <c:pt idx="16631">
                  <c:v>12</c:v>
                </c:pt>
                <c:pt idx="16632">
                  <c:v>12</c:v>
                </c:pt>
                <c:pt idx="16633">
                  <c:v>12</c:v>
                </c:pt>
                <c:pt idx="16634">
                  <c:v>12</c:v>
                </c:pt>
                <c:pt idx="16635">
                  <c:v>12</c:v>
                </c:pt>
                <c:pt idx="16636">
                  <c:v>12</c:v>
                </c:pt>
                <c:pt idx="16637">
                  <c:v>12</c:v>
                </c:pt>
                <c:pt idx="16638">
                  <c:v>12</c:v>
                </c:pt>
                <c:pt idx="16639">
                  <c:v>12</c:v>
                </c:pt>
                <c:pt idx="16640">
                  <c:v>12</c:v>
                </c:pt>
                <c:pt idx="16641">
                  <c:v>12</c:v>
                </c:pt>
                <c:pt idx="16642">
                  <c:v>12</c:v>
                </c:pt>
                <c:pt idx="16643">
                  <c:v>12</c:v>
                </c:pt>
                <c:pt idx="16644">
                  <c:v>12</c:v>
                </c:pt>
                <c:pt idx="16645">
                  <c:v>12</c:v>
                </c:pt>
                <c:pt idx="16646">
                  <c:v>12</c:v>
                </c:pt>
                <c:pt idx="16647">
                  <c:v>12</c:v>
                </c:pt>
                <c:pt idx="16648">
                  <c:v>12</c:v>
                </c:pt>
                <c:pt idx="16649">
                  <c:v>12</c:v>
                </c:pt>
                <c:pt idx="16650">
                  <c:v>12</c:v>
                </c:pt>
                <c:pt idx="16651">
                  <c:v>12</c:v>
                </c:pt>
                <c:pt idx="16652">
                  <c:v>12</c:v>
                </c:pt>
                <c:pt idx="16653">
                  <c:v>12</c:v>
                </c:pt>
                <c:pt idx="16654">
                  <c:v>12</c:v>
                </c:pt>
                <c:pt idx="16655">
                  <c:v>12</c:v>
                </c:pt>
                <c:pt idx="16656">
                  <c:v>12</c:v>
                </c:pt>
                <c:pt idx="16657">
                  <c:v>12</c:v>
                </c:pt>
                <c:pt idx="16658">
                  <c:v>12</c:v>
                </c:pt>
                <c:pt idx="16659">
                  <c:v>12</c:v>
                </c:pt>
                <c:pt idx="16660">
                  <c:v>12</c:v>
                </c:pt>
                <c:pt idx="16661">
                  <c:v>12</c:v>
                </c:pt>
                <c:pt idx="16662">
                  <c:v>12</c:v>
                </c:pt>
                <c:pt idx="16663">
                  <c:v>12</c:v>
                </c:pt>
                <c:pt idx="16664">
                  <c:v>12</c:v>
                </c:pt>
                <c:pt idx="16665">
                  <c:v>12</c:v>
                </c:pt>
                <c:pt idx="16666">
                  <c:v>12</c:v>
                </c:pt>
                <c:pt idx="16667">
                  <c:v>12</c:v>
                </c:pt>
                <c:pt idx="16668">
                  <c:v>12</c:v>
                </c:pt>
                <c:pt idx="16669">
                  <c:v>12</c:v>
                </c:pt>
                <c:pt idx="16670">
                  <c:v>12</c:v>
                </c:pt>
                <c:pt idx="16671">
                  <c:v>12</c:v>
                </c:pt>
                <c:pt idx="16672">
                  <c:v>12</c:v>
                </c:pt>
                <c:pt idx="16673">
                  <c:v>12</c:v>
                </c:pt>
                <c:pt idx="16674">
                  <c:v>12</c:v>
                </c:pt>
                <c:pt idx="16675">
                  <c:v>12</c:v>
                </c:pt>
                <c:pt idx="16676">
                  <c:v>12</c:v>
                </c:pt>
                <c:pt idx="16677">
                  <c:v>12</c:v>
                </c:pt>
                <c:pt idx="16678">
                  <c:v>12</c:v>
                </c:pt>
                <c:pt idx="16679">
                  <c:v>12</c:v>
                </c:pt>
                <c:pt idx="16680">
                  <c:v>12</c:v>
                </c:pt>
                <c:pt idx="16681">
                  <c:v>12</c:v>
                </c:pt>
                <c:pt idx="16682">
                  <c:v>12</c:v>
                </c:pt>
                <c:pt idx="16683">
                  <c:v>12</c:v>
                </c:pt>
                <c:pt idx="16684">
                  <c:v>12</c:v>
                </c:pt>
                <c:pt idx="16685">
                  <c:v>12</c:v>
                </c:pt>
                <c:pt idx="16686">
                  <c:v>12</c:v>
                </c:pt>
                <c:pt idx="16687">
                  <c:v>12</c:v>
                </c:pt>
                <c:pt idx="16688">
                  <c:v>12</c:v>
                </c:pt>
                <c:pt idx="16689">
                  <c:v>12</c:v>
                </c:pt>
                <c:pt idx="16690">
                  <c:v>12</c:v>
                </c:pt>
                <c:pt idx="16691">
                  <c:v>12</c:v>
                </c:pt>
                <c:pt idx="16692">
                  <c:v>12</c:v>
                </c:pt>
                <c:pt idx="16693">
                  <c:v>12</c:v>
                </c:pt>
                <c:pt idx="16694">
                  <c:v>12</c:v>
                </c:pt>
                <c:pt idx="16695">
                  <c:v>12</c:v>
                </c:pt>
                <c:pt idx="16696">
                  <c:v>12</c:v>
                </c:pt>
                <c:pt idx="16697">
                  <c:v>12</c:v>
                </c:pt>
                <c:pt idx="16698">
                  <c:v>12</c:v>
                </c:pt>
                <c:pt idx="16699">
                  <c:v>12</c:v>
                </c:pt>
                <c:pt idx="16700">
                  <c:v>12</c:v>
                </c:pt>
                <c:pt idx="16701">
                  <c:v>12</c:v>
                </c:pt>
                <c:pt idx="16702">
                  <c:v>12</c:v>
                </c:pt>
                <c:pt idx="16703">
                  <c:v>12</c:v>
                </c:pt>
                <c:pt idx="16704">
                  <c:v>12</c:v>
                </c:pt>
                <c:pt idx="16705">
                  <c:v>12</c:v>
                </c:pt>
                <c:pt idx="16706">
                  <c:v>12</c:v>
                </c:pt>
                <c:pt idx="16707">
                  <c:v>12</c:v>
                </c:pt>
                <c:pt idx="16708">
                  <c:v>12</c:v>
                </c:pt>
                <c:pt idx="16709">
                  <c:v>12</c:v>
                </c:pt>
                <c:pt idx="16710">
                  <c:v>12</c:v>
                </c:pt>
                <c:pt idx="16711">
                  <c:v>12</c:v>
                </c:pt>
                <c:pt idx="16712">
                  <c:v>12</c:v>
                </c:pt>
                <c:pt idx="16713">
                  <c:v>12</c:v>
                </c:pt>
                <c:pt idx="16714">
                  <c:v>12</c:v>
                </c:pt>
                <c:pt idx="16715">
                  <c:v>12</c:v>
                </c:pt>
                <c:pt idx="16716">
                  <c:v>12</c:v>
                </c:pt>
                <c:pt idx="16717">
                  <c:v>12</c:v>
                </c:pt>
                <c:pt idx="16718">
                  <c:v>12</c:v>
                </c:pt>
                <c:pt idx="16719">
                  <c:v>12</c:v>
                </c:pt>
                <c:pt idx="16720">
                  <c:v>12</c:v>
                </c:pt>
                <c:pt idx="16721">
                  <c:v>12</c:v>
                </c:pt>
                <c:pt idx="16722">
                  <c:v>12</c:v>
                </c:pt>
                <c:pt idx="16723">
                  <c:v>12</c:v>
                </c:pt>
                <c:pt idx="16724">
                  <c:v>12</c:v>
                </c:pt>
                <c:pt idx="16725">
                  <c:v>12</c:v>
                </c:pt>
                <c:pt idx="16726">
                  <c:v>12</c:v>
                </c:pt>
                <c:pt idx="16727">
                  <c:v>12</c:v>
                </c:pt>
                <c:pt idx="16728">
                  <c:v>12</c:v>
                </c:pt>
                <c:pt idx="16729">
                  <c:v>12</c:v>
                </c:pt>
                <c:pt idx="16730">
                  <c:v>12</c:v>
                </c:pt>
                <c:pt idx="16731">
                  <c:v>12</c:v>
                </c:pt>
                <c:pt idx="16732">
                  <c:v>12</c:v>
                </c:pt>
                <c:pt idx="16733">
                  <c:v>12</c:v>
                </c:pt>
                <c:pt idx="16734">
                  <c:v>12</c:v>
                </c:pt>
                <c:pt idx="16735">
                  <c:v>12</c:v>
                </c:pt>
                <c:pt idx="16736">
                  <c:v>12</c:v>
                </c:pt>
                <c:pt idx="16737">
                  <c:v>12</c:v>
                </c:pt>
                <c:pt idx="16738">
                  <c:v>12</c:v>
                </c:pt>
                <c:pt idx="16739">
                  <c:v>12</c:v>
                </c:pt>
                <c:pt idx="16740">
                  <c:v>12</c:v>
                </c:pt>
                <c:pt idx="16741">
                  <c:v>12</c:v>
                </c:pt>
                <c:pt idx="16742">
                  <c:v>12</c:v>
                </c:pt>
                <c:pt idx="16743">
                  <c:v>12</c:v>
                </c:pt>
                <c:pt idx="16744">
                  <c:v>12</c:v>
                </c:pt>
                <c:pt idx="16745">
                  <c:v>12</c:v>
                </c:pt>
                <c:pt idx="16746">
                  <c:v>12</c:v>
                </c:pt>
                <c:pt idx="16747">
                  <c:v>12</c:v>
                </c:pt>
                <c:pt idx="16748">
                  <c:v>12</c:v>
                </c:pt>
                <c:pt idx="16749">
                  <c:v>12</c:v>
                </c:pt>
                <c:pt idx="16750">
                  <c:v>12</c:v>
                </c:pt>
                <c:pt idx="16751">
                  <c:v>12</c:v>
                </c:pt>
                <c:pt idx="16752">
                  <c:v>12</c:v>
                </c:pt>
                <c:pt idx="16753">
                  <c:v>12</c:v>
                </c:pt>
                <c:pt idx="16754">
                  <c:v>12</c:v>
                </c:pt>
                <c:pt idx="16755">
                  <c:v>12</c:v>
                </c:pt>
                <c:pt idx="16756">
                  <c:v>12</c:v>
                </c:pt>
                <c:pt idx="16757">
                  <c:v>12</c:v>
                </c:pt>
                <c:pt idx="16758">
                  <c:v>12</c:v>
                </c:pt>
                <c:pt idx="16759">
                  <c:v>12</c:v>
                </c:pt>
                <c:pt idx="16760">
                  <c:v>12</c:v>
                </c:pt>
                <c:pt idx="16761">
                  <c:v>12</c:v>
                </c:pt>
                <c:pt idx="16762">
                  <c:v>12</c:v>
                </c:pt>
                <c:pt idx="16763">
                  <c:v>12</c:v>
                </c:pt>
                <c:pt idx="16764">
                  <c:v>12</c:v>
                </c:pt>
                <c:pt idx="16765">
                  <c:v>12</c:v>
                </c:pt>
                <c:pt idx="16766">
                  <c:v>12</c:v>
                </c:pt>
                <c:pt idx="16767">
                  <c:v>12</c:v>
                </c:pt>
                <c:pt idx="16768">
                  <c:v>12</c:v>
                </c:pt>
                <c:pt idx="16769">
                  <c:v>12</c:v>
                </c:pt>
                <c:pt idx="16770">
                  <c:v>12</c:v>
                </c:pt>
                <c:pt idx="16771">
                  <c:v>12</c:v>
                </c:pt>
                <c:pt idx="16772">
                  <c:v>12</c:v>
                </c:pt>
                <c:pt idx="16773">
                  <c:v>12</c:v>
                </c:pt>
                <c:pt idx="16774">
                  <c:v>12</c:v>
                </c:pt>
                <c:pt idx="16775">
                  <c:v>12</c:v>
                </c:pt>
                <c:pt idx="16776">
                  <c:v>12</c:v>
                </c:pt>
                <c:pt idx="16777">
                  <c:v>12</c:v>
                </c:pt>
                <c:pt idx="16778">
                  <c:v>12</c:v>
                </c:pt>
                <c:pt idx="16779">
                  <c:v>12</c:v>
                </c:pt>
                <c:pt idx="16780">
                  <c:v>12</c:v>
                </c:pt>
                <c:pt idx="16781">
                  <c:v>12</c:v>
                </c:pt>
                <c:pt idx="16782">
                  <c:v>12</c:v>
                </c:pt>
                <c:pt idx="16783">
                  <c:v>12</c:v>
                </c:pt>
                <c:pt idx="16784">
                  <c:v>12</c:v>
                </c:pt>
                <c:pt idx="16785">
                  <c:v>12</c:v>
                </c:pt>
                <c:pt idx="16786">
                  <c:v>12</c:v>
                </c:pt>
                <c:pt idx="16787">
                  <c:v>12</c:v>
                </c:pt>
                <c:pt idx="16788">
                  <c:v>12</c:v>
                </c:pt>
                <c:pt idx="16789">
                  <c:v>12</c:v>
                </c:pt>
                <c:pt idx="16790">
                  <c:v>12</c:v>
                </c:pt>
                <c:pt idx="16791">
                  <c:v>12</c:v>
                </c:pt>
                <c:pt idx="16792">
                  <c:v>12</c:v>
                </c:pt>
                <c:pt idx="16793">
                  <c:v>12</c:v>
                </c:pt>
                <c:pt idx="16794">
                  <c:v>12</c:v>
                </c:pt>
                <c:pt idx="16795">
                  <c:v>12</c:v>
                </c:pt>
                <c:pt idx="16796">
                  <c:v>12</c:v>
                </c:pt>
                <c:pt idx="16797">
                  <c:v>12</c:v>
                </c:pt>
                <c:pt idx="16798">
                  <c:v>12</c:v>
                </c:pt>
                <c:pt idx="16799">
                  <c:v>12</c:v>
                </c:pt>
                <c:pt idx="16800">
                  <c:v>12</c:v>
                </c:pt>
                <c:pt idx="16801">
                  <c:v>12</c:v>
                </c:pt>
                <c:pt idx="16802">
                  <c:v>12</c:v>
                </c:pt>
                <c:pt idx="16803">
                  <c:v>12</c:v>
                </c:pt>
                <c:pt idx="16804">
                  <c:v>12</c:v>
                </c:pt>
                <c:pt idx="16805">
                  <c:v>12</c:v>
                </c:pt>
                <c:pt idx="16806">
                  <c:v>12</c:v>
                </c:pt>
                <c:pt idx="16807">
                  <c:v>12</c:v>
                </c:pt>
                <c:pt idx="16808">
                  <c:v>12</c:v>
                </c:pt>
                <c:pt idx="16809">
                  <c:v>12</c:v>
                </c:pt>
                <c:pt idx="16810">
                  <c:v>12</c:v>
                </c:pt>
                <c:pt idx="16811">
                  <c:v>12</c:v>
                </c:pt>
                <c:pt idx="16812">
                  <c:v>12</c:v>
                </c:pt>
                <c:pt idx="16813">
                  <c:v>12</c:v>
                </c:pt>
                <c:pt idx="16814">
                  <c:v>12</c:v>
                </c:pt>
                <c:pt idx="16815">
                  <c:v>12</c:v>
                </c:pt>
                <c:pt idx="16816">
                  <c:v>12</c:v>
                </c:pt>
                <c:pt idx="16817">
                  <c:v>12</c:v>
                </c:pt>
                <c:pt idx="16818">
                  <c:v>12</c:v>
                </c:pt>
                <c:pt idx="16819">
                  <c:v>12</c:v>
                </c:pt>
                <c:pt idx="16820">
                  <c:v>12</c:v>
                </c:pt>
                <c:pt idx="16821">
                  <c:v>12</c:v>
                </c:pt>
                <c:pt idx="16822">
                  <c:v>12</c:v>
                </c:pt>
                <c:pt idx="16823">
                  <c:v>12</c:v>
                </c:pt>
                <c:pt idx="16824">
                  <c:v>12</c:v>
                </c:pt>
                <c:pt idx="16825">
                  <c:v>12</c:v>
                </c:pt>
                <c:pt idx="16826">
                  <c:v>12</c:v>
                </c:pt>
                <c:pt idx="16827">
                  <c:v>12</c:v>
                </c:pt>
                <c:pt idx="16828">
                  <c:v>12</c:v>
                </c:pt>
                <c:pt idx="16829">
                  <c:v>12</c:v>
                </c:pt>
                <c:pt idx="16830">
                  <c:v>12</c:v>
                </c:pt>
                <c:pt idx="16831">
                  <c:v>12</c:v>
                </c:pt>
                <c:pt idx="16832">
                  <c:v>12</c:v>
                </c:pt>
                <c:pt idx="16833">
                  <c:v>12</c:v>
                </c:pt>
                <c:pt idx="16834">
                  <c:v>12</c:v>
                </c:pt>
                <c:pt idx="16835">
                  <c:v>12</c:v>
                </c:pt>
                <c:pt idx="16836">
                  <c:v>12</c:v>
                </c:pt>
                <c:pt idx="16837">
                  <c:v>12</c:v>
                </c:pt>
                <c:pt idx="16838">
                  <c:v>12</c:v>
                </c:pt>
                <c:pt idx="16839">
                  <c:v>12</c:v>
                </c:pt>
                <c:pt idx="16840">
                  <c:v>12</c:v>
                </c:pt>
                <c:pt idx="16841">
                  <c:v>12</c:v>
                </c:pt>
                <c:pt idx="16842">
                  <c:v>12</c:v>
                </c:pt>
                <c:pt idx="16843">
                  <c:v>12</c:v>
                </c:pt>
                <c:pt idx="16844">
                  <c:v>12</c:v>
                </c:pt>
                <c:pt idx="16845">
                  <c:v>12</c:v>
                </c:pt>
                <c:pt idx="16846">
                  <c:v>12</c:v>
                </c:pt>
                <c:pt idx="16847">
                  <c:v>12</c:v>
                </c:pt>
                <c:pt idx="16848">
                  <c:v>12</c:v>
                </c:pt>
                <c:pt idx="16849">
                  <c:v>12</c:v>
                </c:pt>
                <c:pt idx="16850">
                  <c:v>12</c:v>
                </c:pt>
                <c:pt idx="16851">
                  <c:v>12</c:v>
                </c:pt>
                <c:pt idx="16852">
                  <c:v>12</c:v>
                </c:pt>
                <c:pt idx="16853">
                  <c:v>12</c:v>
                </c:pt>
                <c:pt idx="16854">
                  <c:v>12</c:v>
                </c:pt>
                <c:pt idx="16855">
                  <c:v>12</c:v>
                </c:pt>
                <c:pt idx="16856">
                  <c:v>12</c:v>
                </c:pt>
                <c:pt idx="16857">
                  <c:v>12</c:v>
                </c:pt>
                <c:pt idx="16858">
                  <c:v>12</c:v>
                </c:pt>
                <c:pt idx="16859">
                  <c:v>12</c:v>
                </c:pt>
                <c:pt idx="16860">
                  <c:v>12</c:v>
                </c:pt>
                <c:pt idx="16861">
                  <c:v>12</c:v>
                </c:pt>
                <c:pt idx="16862">
                  <c:v>12</c:v>
                </c:pt>
                <c:pt idx="16863">
                  <c:v>12</c:v>
                </c:pt>
                <c:pt idx="16864">
                  <c:v>12</c:v>
                </c:pt>
                <c:pt idx="16865">
                  <c:v>12</c:v>
                </c:pt>
                <c:pt idx="16866">
                  <c:v>12</c:v>
                </c:pt>
                <c:pt idx="16867">
                  <c:v>12</c:v>
                </c:pt>
                <c:pt idx="16868">
                  <c:v>12</c:v>
                </c:pt>
                <c:pt idx="16869">
                  <c:v>12</c:v>
                </c:pt>
                <c:pt idx="16870">
                  <c:v>12</c:v>
                </c:pt>
                <c:pt idx="16871">
                  <c:v>12</c:v>
                </c:pt>
                <c:pt idx="16872">
                  <c:v>12</c:v>
                </c:pt>
                <c:pt idx="16873">
                  <c:v>12</c:v>
                </c:pt>
                <c:pt idx="16874">
                  <c:v>12</c:v>
                </c:pt>
                <c:pt idx="16875">
                  <c:v>12</c:v>
                </c:pt>
                <c:pt idx="16876">
                  <c:v>12</c:v>
                </c:pt>
                <c:pt idx="16877">
                  <c:v>12</c:v>
                </c:pt>
                <c:pt idx="16878">
                  <c:v>12</c:v>
                </c:pt>
                <c:pt idx="16879">
                  <c:v>12</c:v>
                </c:pt>
                <c:pt idx="16880">
                  <c:v>12</c:v>
                </c:pt>
                <c:pt idx="16881">
                  <c:v>12</c:v>
                </c:pt>
                <c:pt idx="16882">
                  <c:v>12</c:v>
                </c:pt>
                <c:pt idx="16883">
                  <c:v>12</c:v>
                </c:pt>
                <c:pt idx="16884">
                  <c:v>12</c:v>
                </c:pt>
                <c:pt idx="16885">
                  <c:v>12</c:v>
                </c:pt>
                <c:pt idx="16886">
                  <c:v>12</c:v>
                </c:pt>
                <c:pt idx="16887">
                  <c:v>12</c:v>
                </c:pt>
                <c:pt idx="16888">
                  <c:v>12</c:v>
                </c:pt>
                <c:pt idx="16889">
                  <c:v>12</c:v>
                </c:pt>
                <c:pt idx="16890">
                  <c:v>12</c:v>
                </c:pt>
                <c:pt idx="16891">
                  <c:v>12</c:v>
                </c:pt>
                <c:pt idx="16892">
                  <c:v>12</c:v>
                </c:pt>
                <c:pt idx="16893">
                  <c:v>12</c:v>
                </c:pt>
                <c:pt idx="16894">
                  <c:v>12</c:v>
                </c:pt>
                <c:pt idx="16895">
                  <c:v>12</c:v>
                </c:pt>
                <c:pt idx="16896">
                  <c:v>12</c:v>
                </c:pt>
                <c:pt idx="16897">
                  <c:v>12</c:v>
                </c:pt>
                <c:pt idx="16898">
                  <c:v>12</c:v>
                </c:pt>
                <c:pt idx="16899">
                  <c:v>12</c:v>
                </c:pt>
                <c:pt idx="16900">
                  <c:v>12</c:v>
                </c:pt>
                <c:pt idx="16901">
                  <c:v>12</c:v>
                </c:pt>
                <c:pt idx="16902">
                  <c:v>12</c:v>
                </c:pt>
                <c:pt idx="16903">
                  <c:v>12</c:v>
                </c:pt>
                <c:pt idx="16904">
                  <c:v>12</c:v>
                </c:pt>
                <c:pt idx="16905">
                  <c:v>12</c:v>
                </c:pt>
                <c:pt idx="16906">
                  <c:v>12</c:v>
                </c:pt>
                <c:pt idx="16907">
                  <c:v>12</c:v>
                </c:pt>
                <c:pt idx="16908">
                  <c:v>12</c:v>
                </c:pt>
                <c:pt idx="16909">
                  <c:v>12</c:v>
                </c:pt>
                <c:pt idx="16910">
                  <c:v>12</c:v>
                </c:pt>
                <c:pt idx="16911">
                  <c:v>12</c:v>
                </c:pt>
                <c:pt idx="16912">
                  <c:v>12</c:v>
                </c:pt>
                <c:pt idx="16913">
                  <c:v>12</c:v>
                </c:pt>
                <c:pt idx="16914">
                  <c:v>12</c:v>
                </c:pt>
                <c:pt idx="16915">
                  <c:v>12</c:v>
                </c:pt>
                <c:pt idx="16916">
                  <c:v>12</c:v>
                </c:pt>
                <c:pt idx="16917">
                  <c:v>12</c:v>
                </c:pt>
                <c:pt idx="16918">
                  <c:v>12</c:v>
                </c:pt>
                <c:pt idx="16919">
                  <c:v>12</c:v>
                </c:pt>
                <c:pt idx="16920">
                  <c:v>12</c:v>
                </c:pt>
                <c:pt idx="16921">
                  <c:v>12</c:v>
                </c:pt>
                <c:pt idx="16922">
                  <c:v>12</c:v>
                </c:pt>
                <c:pt idx="16923">
                  <c:v>12</c:v>
                </c:pt>
                <c:pt idx="16924">
                  <c:v>12</c:v>
                </c:pt>
                <c:pt idx="16925">
                  <c:v>12</c:v>
                </c:pt>
                <c:pt idx="16926">
                  <c:v>12</c:v>
                </c:pt>
                <c:pt idx="16927">
                  <c:v>12</c:v>
                </c:pt>
                <c:pt idx="16928">
                  <c:v>12</c:v>
                </c:pt>
                <c:pt idx="16929">
                  <c:v>12</c:v>
                </c:pt>
                <c:pt idx="16930">
                  <c:v>12</c:v>
                </c:pt>
                <c:pt idx="16931">
                  <c:v>12</c:v>
                </c:pt>
                <c:pt idx="16932">
                  <c:v>12</c:v>
                </c:pt>
                <c:pt idx="16933">
                  <c:v>12</c:v>
                </c:pt>
                <c:pt idx="16934">
                  <c:v>12</c:v>
                </c:pt>
                <c:pt idx="16935">
                  <c:v>12</c:v>
                </c:pt>
                <c:pt idx="16936">
                  <c:v>12</c:v>
                </c:pt>
                <c:pt idx="16937">
                  <c:v>12</c:v>
                </c:pt>
                <c:pt idx="16938">
                  <c:v>12</c:v>
                </c:pt>
                <c:pt idx="16939">
                  <c:v>12</c:v>
                </c:pt>
                <c:pt idx="16940">
                  <c:v>12</c:v>
                </c:pt>
                <c:pt idx="16941">
                  <c:v>12</c:v>
                </c:pt>
                <c:pt idx="16942">
                  <c:v>12</c:v>
                </c:pt>
                <c:pt idx="16943">
                  <c:v>12</c:v>
                </c:pt>
                <c:pt idx="16944">
                  <c:v>12</c:v>
                </c:pt>
                <c:pt idx="16945">
                  <c:v>12</c:v>
                </c:pt>
                <c:pt idx="16946">
                  <c:v>12</c:v>
                </c:pt>
                <c:pt idx="16947">
                  <c:v>12</c:v>
                </c:pt>
                <c:pt idx="16948">
                  <c:v>12</c:v>
                </c:pt>
                <c:pt idx="16949">
                  <c:v>12</c:v>
                </c:pt>
                <c:pt idx="16950">
                  <c:v>12</c:v>
                </c:pt>
                <c:pt idx="16951">
                  <c:v>12</c:v>
                </c:pt>
                <c:pt idx="16952">
                  <c:v>12</c:v>
                </c:pt>
                <c:pt idx="16953">
                  <c:v>12</c:v>
                </c:pt>
                <c:pt idx="16954">
                  <c:v>12</c:v>
                </c:pt>
                <c:pt idx="16955">
                  <c:v>12</c:v>
                </c:pt>
                <c:pt idx="16956">
                  <c:v>12</c:v>
                </c:pt>
                <c:pt idx="16957">
                  <c:v>12</c:v>
                </c:pt>
                <c:pt idx="16958">
                  <c:v>12</c:v>
                </c:pt>
                <c:pt idx="16959">
                  <c:v>12</c:v>
                </c:pt>
                <c:pt idx="16960">
                  <c:v>12</c:v>
                </c:pt>
                <c:pt idx="16961">
                  <c:v>12</c:v>
                </c:pt>
                <c:pt idx="16962">
                  <c:v>12</c:v>
                </c:pt>
                <c:pt idx="16963">
                  <c:v>12</c:v>
                </c:pt>
                <c:pt idx="16964">
                  <c:v>12</c:v>
                </c:pt>
                <c:pt idx="16965">
                  <c:v>12</c:v>
                </c:pt>
                <c:pt idx="16966">
                  <c:v>12</c:v>
                </c:pt>
                <c:pt idx="16967">
                  <c:v>12</c:v>
                </c:pt>
                <c:pt idx="16968">
                  <c:v>12</c:v>
                </c:pt>
                <c:pt idx="16969">
                  <c:v>12</c:v>
                </c:pt>
                <c:pt idx="16970">
                  <c:v>12</c:v>
                </c:pt>
                <c:pt idx="16971">
                  <c:v>12</c:v>
                </c:pt>
                <c:pt idx="16972">
                  <c:v>12</c:v>
                </c:pt>
                <c:pt idx="16973">
                  <c:v>12</c:v>
                </c:pt>
                <c:pt idx="16974">
                  <c:v>12</c:v>
                </c:pt>
                <c:pt idx="16975">
                  <c:v>12</c:v>
                </c:pt>
                <c:pt idx="16976">
                  <c:v>12</c:v>
                </c:pt>
                <c:pt idx="16977">
                  <c:v>12</c:v>
                </c:pt>
                <c:pt idx="16978">
                  <c:v>12</c:v>
                </c:pt>
                <c:pt idx="16979">
                  <c:v>12</c:v>
                </c:pt>
                <c:pt idx="16980">
                  <c:v>12</c:v>
                </c:pt>
                <c:pt idx="16981">
                  <c:v>12</c:v>
                </c:pt>
                <c:pt idx="16982">
                  <c:v>12</c:v>
                </c:pt>
                <c:pt idx="16983">
                  <c:v>12</c:v>
                </c:pt>
                <c:pt idx="16984">
                  <c:v>12</c:v>
                </c:pt>
                <c:pt idx="16985">
                  <c:v>12</c:v>
                </c:pt>
                <c:pt idx="16986">
                  <c:v>12</c:v>
                </c:pt>
                <c:pt idx="16987">
                  <c:v>12</c:v>
                </c:pt>
                <c:pt idx="16988">
                  <c:v>12</c:v>
                </c:pt>
                <c:pt idx="16989">
                  <c:v>12</c:v>
                </c:pt>
                <c:pt idx="16990">
                  <c:v>12</c:v>
                </c:pt>
                <c:pt idx="16991">
                  <c:v>12</c:v>
                </c:pt>
                <c:pt idx="16992">
                  <c:v>12</c:v>
                </c:pt>
                <c:pt idx="16993">
                  <c:v>12</c:v>
                </c:pt>
                <c:pt idx="16994">
                  <c:v>12</c:v>
                </c:pt>
                <c:pt idx="16995">
                  <c:v>12</c:v>
                </c:pt>
                <c:pt idx="16996">
                  <c:v>12</c:v>
                </c:pt>
                <c:pt idx="16997">
                  <c:v>12</c:v>
                </c:pt>
                <c:pt idx="16998">
                  <c:v>12</c:v>
                </c:pt>
                <c:pt idx="16999">
                  <c:v>12</c:v>
                </c:pt>
                <c:pt idx="17000">
                  <c:v>12</c:v>
                </c:pt>
                <c:pt idx="17001">
                  <c:v>12</c:v>
                </c:pt>
                <c:pt idx="17002">
                  <c:v>12</c:v>
                </c:pt>
                <c:pt idx="17003">
                  <c:v>12</c:v>
                </c:pt>
                <c:pt idx="17004">
                  <c:v>12</c:v>
                </c:pt>
                <c:pt idx="17005">
                  <c:v>12</c:v>
                </c:pt>
                <c:pt idx="17006">
                  <c:v>12</c:v>
                </c:pt>
                <c:pt idx="17007">
                  <c:v>12</c:v>
                </c:pt>
                <c:pt idx="17008">
                  <c:v>12</c:v>
                </c:pt>
                <c:pt idx="17009">
                  <c:v>12</c:v>
                </c:pt>
                <c:pt idx="17010">
                  <c:v>12</c:v>
                </c:pt>
                <c:pt idx="17011">
                  <c:v>12</c:v>
                </c:pt>
                <c:pt idx="17012">
                  <c:v>12</c:v>
                </c:pt>
                <c:pt idx="17013">
                  <c:v>12</c:v>
                </c:pt>
                <c:pt idx="17014">
                  <c:v>12</c:v>
                </c:pt>
                <c:pt idx="17015">
                  <c:v>12</c:v>
                </c:pt>
                <c:pt idx="17016">
                  <c:v>12</c:v>
                </c:pt>
                <c:pt idx="17017">
                  <c:v>12</c:v>
                </c:pt>
                <c:pt idx="17018">
                  <c:v>12</c:v>
                </c:pt>
                <c:pt idx="17019">
                  <c:v>12</c:v>
                </c:pt>
                <c:pt idx="17020">
                  <c:v>12</c:v>
                </c:pt>
                <c:pt idx="17021">
                  <c:v>12</c:v>
                </c:pt>
                <c:pt idx="17022">
                  <c:v>12</c:v>
                </c:pt>
                <c:pt idx="17023">
                  <c:v>12</c:v>
                </c:pt>
                <c:pt idx="17024">
                  <c:v>12</c:v>
                </c:pt>
                <c:pt idx="17025">
                  <c:v>12</c:v>
                </c:pt>
                <c:pt idx="17026">
                  <c:v>12</c:v>
                </c:pt>
                <c:pt idx="17027">
                  <c:v>12</c:v>
                </c:pt>
                <c:pt idx="17028">
                  <c:v>12</c:v>
                </c:pt>
                <c:pt idx="17029">
                  <c:v>12</c:v>
                </c:pt>
                <c:pt idx="17030">
                  <c:v>12</c:v>
                </c:pt>
                <c:pt idx="17031">
                  <c:v>12</c:v>
                </c:pt>
                <c:pt idx="17032">
                  <c:v>12</c:v>
                </c:pt>
                <c:pt idx="17033">
                  <c:v>12</c:v>
                </c:pt>
                <c:pt idx="17034">
                  <c:v>12</c:v>
                </c:pt>
                <c:pt idx="17035">
                  <c:v>12</c:v>
                </c:pt>
                <c:pt idx="17036">
                  <c:v>12</c:v>
                </c:pt>
                <c:pt idx="17037">
                  <c:v>12</c:v>
                </c:pt>
                <c:pt idx="17038">
                  <c:v>12</c:v>
                </c:pt>
                <c:pt idx="17039">
                  <c:v>12</c:v>
                </c:pt>
                <c:pt idx="17040">
                  <c:v>12</c:v>
                </c:pt>
                <c:pt idx="17041">
                  <c:v>12</c:v>
                </c:pt>
                <c:pt idx="17042">
                  <c:v>12</c:v>
                </c:pt>
                <c:pt idx="17043">
                  <c:v>12</c:v>
                </c:pt>
                <c:pt idx="17044">
                  <c:v>12</c:v>
                </c:pt>
                <c:pt idx="17045">
                  <c:v>12</c:v>
                </c:pt>
                <c:pt idx="17046">
                  <c:v>12</c:v>
                </c:pt>
                <c:pt idx="17047">
                  <c:v>12</c:v>
                </c:pt>
                <c:pt idx="17048">
                  <c:v>12</c:v>
                </c:pt>
                <c:pt idx="17049">
                  <c:v>12</c:v>
                </c:pt>
                <c:pt idx="17050">
                  <c:v>12</c:v>
                </c:pt>
                <c:pt idx="17051">
                  <c:v>12</c:v>
                </c:pt>
                <c:pt idx="17052">
                  <c:v>12</c:v>
                </c:pt>
                <c:pt idx="17053">
                  <c:v>12</c:v>
                </c:pt>
                <c:pt idx="17054">
                  <c:v>12</c:v>
                </c:pt>
                <c:pt idx="17055">
                  <c:v>12</c:v>
                </c:pt>
                <c:pt idx="17056">
                  <c:v>12</c:v>
                </c:pt>
                <c:pt idx="17057">
                  <c:v>12</c:v>
                </c:pt>
                <c:pt idx="17058">
                  <c:v>12</c:v>
                </c:pt>
                <c:pt idx="17059">
                  <c:v>12</c:v>
                </c:pt>
                <c:pt idx="17060">
                  <c:v>12</c:v>
                </c:pt>
                <c:pt idx="17061">
                  <c:v>12</c:v>
                </c:pt>
                <c:pt idx="17062">
                  <c:v>12</c:v>
                </c:pt>
                <c:pt idx="17063">
                  <c:v>12</c:v>
                </c:pt>
                <c:pt idx="17064">
                  <c:v>12</c:v>
                </c:pt>
                <c:pt idx="17065">
                  <c:v>12</c:v>
                </c:pt>
                <c:pt idx="17066">
                  <c:v>12</c:v>
                </c:pt>
                <c:pt idx="17067">
                  <c:v>12</c:v>
                </c:pt>
                <c:pt idx="17068">
                  <c:v>12</c:v>
                </c:pt>
                <c:pt idx="17069">
                  <c:v>12</c:v>
                </c:pt>
                <c:pt idx="17070">
                  <c:v>12</c:v>
                </c:pt>
                <c:pt idx="17071">
                  <c:v>12</c:v>
                </c:pt>
                <c:pt idx="17072">
                  <c:v>12</c:v>
                </c:pt>
                <c:pt idx="17073">
                  <c:v>12</c:v>
                </c:pt>
                <c:pt idx="17074">
                  <c:v>12</c:v>
                </c:pt>
                <c:pt idx="17075">
                  <c:v>12</c:v>
                </c:pt>
                <c:pt idx="17076">
                  <c:v>12</c:v>
                </c:pt>
                <c:pt idx="17077">
                  <c:v>12</c:v>
                </c:pt>
                <c:pt idx="17078">
                  <c:v>12</c:v>
                </c:pt>
                <c:pt idx="17079">
                  <c:v>12</c:v>
                </c:pt>
                <c:pt idx="17080">
                  <c:v>12</c:v>
                </c:pt>
                <c:pt idx="17081">
                  <c:v>12</c:v>
                </c:pt>
                <c:pt idx="17082">
                  <c:v>12</c:v>
                </c:pt>
                <c:pt idx="17083">
                  <c:v>12</c:v>
                </c:pt>
                <c:pt idx="17084">
                  <c:v>12</c:v>
                </c:pt>
                <c:pt idx="17085">
                  <c:v>12</c:v>
                </c:pt>
                <c:pt idx="17086">
                  <c:v>12</c:v>
                </c:pt>
                <c:pt idx="17087">
                  <c:v>12</c:v>
                </c:pt>
                <c:pt idx="17088">
                  <c:v>12</c:v>
                </c:pt>
                <c:pt idx="17089">
                  <c:v>12</c:v>
                </c:pt>
                <c:pt idx="17090">
                  <c:v>12</c:v>
                </c:pt>
                <c:pt idx="17091">
                  <c:v>12</c:v>
                </c:pt>
                <c:pt idx="17092">
                  <c:v>12</c:v>
                </c:pt>
                <c:pt idx="17093">
                  <c:v>12</c:v>
                </c:pt>
                <c:pt idx="17094">
                  <c:v>12</c:v>
                </c:pt>
                <c:pt idx="17095">
                  <c:v>12</c:v>
                </c:pt>
                <c:pt idx="17096">
                  <c:v>12</c:v>
                </c:pt>
                <c:pt idx="17097">
                  <c:v>12</c:v>
                </c:pt>
                <c:pt idx="17098">
                  <c:v>12</c:v>
                </c:pt>
                <c:pt idx="17099">
                  <c:v>12</c:v>
                </c:pt>
                <c:pt idx="17100">
                  <c:v>12</c:v>
                </c:pt>
                <c:pt idx="17101">
                  <c:v>12</c:v>
                </c:pt>
                <c:pt idx="17102">
                  <c:v>12</c:v>
                </c:pt>
                <c:pt idx="17103">
                  <c:v>12</c:v>
                </c:pt>
                <c:pt idx="17104">
                  <c:v>12</c:v>
                </c:pt>
                <c:pt idx="17105">
                  <c:v>12</c:v>
                </c:pt>
                <c:pt idx="17106">
                  <c:v>12</c:v>
                </c:pt>
                <c:pt idx="17107">
                  <c:v>12</c:v>
                </c:pt>
                <c:pt idx="17108">
                  <c:v>12</c:v>
                </c:pt>
                <c:pt idx="17109">
                  <c:v>12</c:v>
                </c:pt>
                <c:pt idx="17110">
                  <c:v>12</c:v>
                </c:pt>
                <c:pt idx="17111">
                  <c:v>12</c:v>
                </c:pt>
                <c:pt idx="17112">
                  <c:v>12</c:v>
                </c:pt>
                <c:pt idx="17113">
                  <c:v>12</c:v>
                </c:pt>
                <c:pt idx="17114">
                  <c:v>12</c:v>
                </c:pt>
                <c:pt idx="17115">
                  <c:v>12</c:v>
                </c:pt>
                <c:pt idx="17116">
                  <c:v>12</c:v>
                </c:pt>
                <c:pt idx="17117">
                  <c:v>12</c:v>
                </c:pt>
                <c:pt idx="17118">
                  <c:v>12</c:v>
                </c:pt>
                <c:pt idx="17119">
                  <c:v>12</c:v>
                </c:pt>
                <c:pt idx="17120">
                  <c:v>12</c:v>
                </c:pt>
                <c:pt idx="17121">
                  <c:v>12</c:v>
                </c:pt>
                <c:pt idx="17122">
                  <c:v>12</c:v>
                </c:pt>
                <c:pt idx="17123">
                  <c:v>12</c:v>
                </c:pt>
                <c:pt idx="17124">
                  <c:v>12</c:v>
                </c:pt>
                <c:pt idx="17125">
                  <c:v>12</c:v>
                </c:pt>
                <c:pt idx="17126">
                  <c:v>12</c:v>
                </c:pt>
                <c:pt idx="17127">
                  <c:v>12</c:v>
                </c:pt>
                <c:pt idx="17128">
                  <c:v>12</c:v>
                </c:pt>
                <c:pt idx="17129">
                  <c:v>12</c:v>
                </c:pt>
                <c:pt idx="17130">
                  <c:v>12</c:v>
                </c:pt>
                <c:pt idx="17131">
                  <c:v>12</c:v>
                </c:pt>
                <c:pt idx="17132">
                  <c:v>12</c:v>
                </c:pt>
                <c:pt idx="17133">
                  <c:v>12</c:v>
                </c:pt>
                <c:pt idx="17134">
                  <c:v>12</c:v>
                </c:pt>
                <c:pt idx="17135">
                  <c:v>12</c:v>
                </c:pt>
                <c:pt idx="17136">
                  <c:v>12</c:v>
                </c:pt>
                <c:pt idx="17137">
                  <c:v>12</c:v>
                </c:pt>
                <c:pt idx="17138">
                  <c:v>12</c:v>
                </c:pt>
                <c:pt idx="17139">
                  <c:v>12</c:v>
                </c:pt>
                <c:pt idx="17140">
                  <c:v>12</c:v>
                </c:pt>
                <c:pt idx="17141">
                  <c:v>12</c:v>
                </c:pt>
                <c:pt idx="17142">
                  <c:v>12</c:v>
                </c:pt>
                <c:pt idx="17143">
                  <c:v>12</c:v>
                </c:pt>
                <c:pt idx="17144">
                  <c:v>12</c:v>
                </c:pt>
                <c:pt idx="17145">
                  <c:v>12</c:v>
                </c:pt>
                <c:pt idx="17146">
                  <c:v>12</c:v>
                </c:pt>
                <c:pt idx="17147">
                  <c:v>12</c:v>
                </c:pt>
                <c:pt idx="17148">
                  <c:v>12</c:v>
                </c:pt>
                <c:pt idx="17149">
                  <c:v>12</c:v>
                </c:pt>
                <c:pt idx="17150">
                  <c:v>12</c:v>
                </c:pt>
                <c:pt idx="17151">
                  <c:v>12</c:v>
                </c:pt>
                <c:pt idx="17152">
                  <c:v>12</c:v>
                </c:pt>
                <c:pt idx="17153">
                  <c:v>12</c:v>
                </c:pt>
                <c:pt idx="17154">
                  <c:v>12</c:v>
                </c:pt>
                <c:pt idx="17155">
                  <c:v>12</c:v>
                </c:pt>
                <c:pt idx="17156">
                  <c:v>12</c:v>
                </c:pt>
                <c:pt idx="17157">
                  <c:v>12</c:v>
                </c:pt>
                <c:pt idx="17158">
                  <c:v>12</c:v>
                </c:pt>
                <c:pt idx="17159">
                  <c:v>12</c:v>
                </c:pt>
                <c:pt idx="17160">
                  <c:v>12</c:v>
                </c:pt>
                <c:pt idx="17161">
                  <c:v>12</c:v>
                </c:pt>
                <c:pt idx="17162">
                  <c:v>12</c:v>
                </c:pt>
                <c:pt idx="17163">
                  <c:v>12</c:v>
                </c:pt>
                <c:pt idx="17164">
                  <c:v>12</c:v>
                </c:pt>
                <c:pt idx="17165">
                  <c:v>12</c:v>
                </c:pt>
                <c:pt idx="17166">
                  <c:v>12</c:v>
                </c:pt>
                <c:pt idx="17167">
                  <c:v>12</c:v>
                </c:pt>
                <c:pt idx="17168">
                  <c:v>12</c:v>
                </c:pt>
                <c:pt idx="17169">
                  <c:v>12</c:v>
                </c:pt>
                <c:pt idx="17170">
                  <c:v>12</c:v>
                </c:pt>
                <c:pt idx="17171">
                  <c:v>12</c:v>
                </c:pt>
                <c:pt idx="17172">
                  <c:v>12</c:v>
                </c:pt>
                <c:pt idx="17173">
                  <c:v>12</c:v>
                </c:pt>
                <c:pt idx="17174">
                  <c:v>12</c:v>
                </c:pt>
                <c:pt idx="17175">
                  <c:v>12</c:v>
                </c:pt>
                <c:pt idx="17176">
                  <c:v>12</c:v>
                </c:pt>
                <c:pt idx="17177">
                  <c:v>12</c:v>
                </c:pt>
                <c:pt idx="17178">
                  <c:v>12</c:v>
                </c:pt>
                <c:pt idx="17179">
                  <c:v>12</c:v>
                </c:pt>
                <c:pt idx="17180">
                  <c:v>12</c:v>
                </c:pt>
                <c:pt idx="17181">
                  <c:v>12</c:v>
                </c:pt>
                <c:pt idx="17182">
                  <c:v>12</c:v>
                </c:pt>
                <c:pt idx="17183">
                  <c:v>12</c:v>
                </c:pt>
                <c:pt idx="17184">
                  <c:v>12</c:v>
                </c:pt>
                <c:pt idx="17185">
                  <c:v>12</c:v>
                </c:pt>
                <c:pt idx="17186">
                  <c:v>12</c:v>
                </c:pt>
                <c:pt idx="17187">
                  <c:v>12</c:v>
                </c:pt>
                <c:pt idx="17188">
                  <c:v>12</c:v>
                </c:pt>
                <c:pt idx="17189">
                  <c:v>12</c:v>
                </c:pt>
                <c:pt idx="17190">
                  <c:v>12</c:v>
                </c:pt>
                <c:pt idx="17191">
                  <c:v>12</c:v>
                </c:pt>
                <c:pt idx="17192">
                  <c:v>12</c:v>
                </c:pt>
                <c:pt idx="17193">
                  <c:v>12</c:v>
                </c:pt>
                <c:pt idx="17194">
                  <c:v>12</c:v>
                </c:pt>
                <c:pt idx="17195">
                  <c:v>12</c:v>
                </c:pt>
                <c:pt idx="17196">
                  <c:v>12</c:v>
                </c:pt>
                <c:pt idx="17197">
                  <c:v>12</c:v>
                </c:pt>
                <c:pt idx="17198">
                  <c:v>12</c:v>
                </c:pt>
                <c:pt idx="17199">
                  <c:v>12</c:v>
                </c:pt>
                <c:pt idx="17200">
                  <c:v>12</c:v>
                </c:pt>
                <c:pt idx="17201">
                  <c:v>12</c:v>
                </c:pt>
                <c:pt idx="17202">
                  <c:v>12</c:v>
                </c:pt>
                <c:pt idx="17203">
                  <c:v>12</c:v>
                </c:pt>
                <c:pt idx="17204">
                  <c:v>12</c:v>
                </c:pt>
                <c:pt idx="17205">
                  <c:v>12</c:v>
                </c:pt>
                <c:pt idx="17206">
                  <c:v>12</c:v>
                </c:pt>
                <c:pt idx="17207">
                  <c:v>12</c:v>
                </c:pt>
                <c:pt idx="17208">
                  <c:v>12</c:v>
                </c:pt>
                <c:pt idx="17209">
                  <c:v>12</c:v>
                </c:pt>
                <c:pt idx="17210">
                  <c:v>12</c:v>
                </c:pt>
                <c:pt idx="17211">
                  <c:v>12</c:v>
                </c:pt>
                <c:pt idx="17212">
                  <c:v>12</c:v>
                </c:pt>
                <c:pt idx="17213">
                  <c:v>12</c:v>
                </c:pt>
                <c:pt idx="17214">
                  <c:v>12</c:v>
                </c:pt>
                <c:pt idx="17215">
                  <c:v>12</c:v>
                </c:pt>
                <c:pt idx="17216">
                  <c:v>12</c:v>
                </c:pt>
                <c:pt idx="17217">
                  <c:v>12</c:v>
                </c:pt>
                <c:pt idx="17218">
                  <c:v>12</c:v>
                </c:pt>
                <c:pt idx="17219">
                  <c:v>12</c:v>
                </c:pt>
                <c:pt idx="17220">
                  <c:v>12</c:v>
                </c:pt>
                <c:pt idx="17221">
                  <c:v>12</c:v>
                </c:pt>
                <c:pt idx="17222">
                  <c:v>12</c:v>
                </c:pt>
                <c:pt idx="17223">
                  <c:v>12</c:v>
                </c:pt>
                <c:pt idx="17224">
                  <c:v>12</c:v>
                </c:pt>
                <c:pt idx="17225">
                  <c:v>12</c:v>
                </c:pt>
                <c:pt idx="17226">
                  <c:v>12</c:v>
                </c:pt>
                <c:pt idx="17227">
                  <c:v>12</c:v>
                </c:pt>
                <c:pt idx="17228">
                  <c:v>12</c:v>
                </c:pt>
                <c:pt idx="17229">
                  <c:v>12</c:v>
                </c:pt>
                <c:pt idx="17230">
                  <c:v>12</c:v>
                </c:pt>
                <c:pt idx="17231">
                  <c:v>12</c:v>
                </c:pt>
                <c:pt idx="17232">
                  <c:v>12</c:v>
                </c:pt>
                <c:pt idx="17233">
                  <c:v>12</c:v>
                </c:pt>
                <c:pt idx="17234">
                  <c:v>12</c:v>
                </c:pt>
                <c:pt idx="17235">
                  <c:v>12</c:v>
                </c:pt>
                <c:pt idx="17236">
                  <c:v>12</c:v>
                </c:pt>
                <c:pt idx="17237">
                  <c:v>12</c:v>
                </c:pt>
                <c:pt idx="17238">
                  <c:v>12</c:v>
                </c:pt>
                <c:pt idx="17239">
                  <c:v>12</c:v>
                </c:pt>
                <c:pt idx="17240">
                  <c:v>12</c:v>
                </c:pt>
                <c:pt idx="17241">
                  <c:v>12</c:v>
                </c:pt>
                <c:pt idx="17242">
                  <c:v>12</c:v>
                </c:pt>
                <c:pt idx="17243">
                  <c:v>12</c:v>
                </c:pt>
                <c:pt idx="17244">
                  <c:v>12</c:v>
                </c:pt>
                <c:pt idx="17245">
                  <c:v>12</c:v>
                </c:pt>
                <c:pt idx="17246">
                  <c:v>12</c:v>
                </c:pt>
                <c:pt idx="17247">
                  <c:v>12</c:v>
                </c:pt>
                <c:pt idx="17248">
                  <c:v>12</c:v>
                </c:pt>
                <c:pt idx="17249">
                  <c:v>12</c:v>
                </c:pt>
                <c:pt idx="17250">
                  <c:v>12</c:v>
                </c:pt>
                <c:pt idx="17251">
                  <c:v>12</c:v>
                </c:pt>
                <c:pt idx="17252">
                  <c:v>12</c:v>
                </c:pt>
                <c:pt idx="17253">
                  <c:v>12</c:v>
                </c:pt>
                <c:pt idx="17254">
                  <c:v>12</c:v>
                </c:pt>
                <c:pt idx="17255">
                  <c:v>12</c:v>
                </c:pt>
                <c:pt idx="17256">
                  <c:v>12</c:v>
                </c:pt>
                <c:pt idx="17257">
                  <c:v>12</c:v>
                </c:pt>
                <c:pt idx="17258">
                  <c:v>12</c:v>
                </c:pt>
                <c:pt idx="17259">
                  <c:v>12</c:v>
                </c:pt>
                <c:pt idx="17260">
                  <c:v>12</c:v>
                </c:pt>
                <c:pt idx="17261">
                  <c:v>12</c:v>
                </c:pt>
                <c:pt idx="17262">
                  <c:v>12</c:v>
                </c:pt>
                <c:pt idx="17263">
                  <c:v>12</c:v>
                </c:pt>
                <c:pt idx="17264">
                  <c:v>12</c:v>
                </c:pt>
                <c:pt idx="17265">
                  <c:v>12</c:v>
                </c:pt>
                <c:pt idx="17266">
                  <c:v>12</c:v>
                </c:pt>
                <c:pt idx="17267">
                  <c:v>12</c:v>
                </c:pt>
                <c:pt idx="17268">
                  <c:v>12</c:v>
                </c:pt>
                <c:pt idx="17269">
                  <c:v>12</c:v>
                </c:pt>
                <c:pt idx="17270">
                  <c:v>12</c:v>
                </c:pt>
                <c:pt idx="17271">
                  <c:v>12</c:v>
                </c:pt>
                <c:pt idx="17272">
                  <c:v>12</c:v>
                </c:pt>
                <c:pt idx="17273">
                  <c:v>12</c:v>
                </c:pt>
                <c:pt idx="17274">
                  <c:v>12</c:v>
                </c:pt>
                <c:pt idx="17275">
                  <c:v>12</c:v>
                </c:pt>
                <c:pt idx="17276">
                  <c:v>12</c:v>
                </c:pt>
                <c:pt idx="17277">
                  <c:v>12</c:v>
                </c:pt>
                <c:pt idx="17278">
                  <c:v>12</c:v>
                </c:pt>
                <c:pt idx="17279">
                  <c:v>12</c:v>
                </c:pt>
                <c:pt idx="17280">
                  <c:v>12</c:v>
                </c:pt>
                <c:pt idx="17281">
                  <c:v>12</c:v>
                </c:pt>
                <c:pt idx="17282">
                  <c:v>12</c:v>
                </c:pt>
                <c:pt idx="17283">
                  <c:v>12</c:v>
                </c:pt>
                <c:pt idx="17284">
                  <c:v>12</c:v>
                </c:pt>
                <c:pt idx="17285">
                  <c:v>12</c:v>
                </c:pt>
                <c:pt idx="17286">
                  <c:v>12</c:v>
                </c:pt>
                <c:pt idx="17287">
                  <c:v>12</c:v>
                </c:pt>
                <c:pt idx="17288">
                  <c:v>12</c:v>
                </c:pt>
                <c:pt idx="17289">
                  <c:v>12</c:v>
                </c:pt>
                <c:pt idx="17290">
                  <c:v>12</c:v>
                </c:pt>
                <c:pt idx="17291">
                  <c:v>12</c:v>
                </c:pt>
                <c:pt idx="17292">
                  <c:v>12</c:v>
                </c:pt>
                <c:pt idx="17293">
                  <c:v>12</c:v>
                </c:pt>
                <c:pt idx="17294">
                  <c:v>12</c:v>
                </c:pt>
                <c:pt idx="17295">
                  <c:v>12</c:v>
                </c:pt>
                <c:pt idx="17296">
                  <c:v>12</c:v>
                </c:pt>
                <c:pt idx="17297">
                  <c:v>12</c:v>
                </c:pt>
                <c:pt idx="17298">
                  <c:v>12</c:v>
                </c:pt>
                <c:pt idx="17299">
                  <c:v>12</c:v>
                </c:pt>
                <c:pt idx="17300">
                  <c:v>12</c:v>
                </c:pt>
                <c:pt idx="17301">
                  <c:v>12</c:v>
                </c:pt>
                <c:pt idx="17302">
                  <c:v>12</c:v>
                </c:pt>
                <c:pt idx="17303">
                  <c:v>12</c:v>
                </c:pt>
                <c:pt idx="17304">
                  <c:v>12</c:v>
                </c:pt>
                <c:pt idx="17305">
                  <c:v>12</c:v>
                </c:pt>
                <c:pt idx="17306">
                  <c:v>12</c:v>
                </c:pt>
                <c:pt idx="17307">
                  <c:v>12</c:v>
                </c:pt>
                <c:pt idx="17308">
                  <c:v>12</c:v>
                </c:pt>
                <c:pt idx="17309">
                  <c:v>12</c:v>
                </c:pt>
                <c:pt idx="17310">
                  <c:v>12</c:v>
                </c:pt>
                <c:pt idx="17311">
                  <c:v>12</c:v>
                </c:pt>
                <c:pt idx="17312">
                  <c:v>12</c:v>
                </c:pt>
                <c:pt idx="17313">
                  <c:v>12</c:v>
                </c:pt>
                <c:pt idx="17314">
                  <c:v>12</c:v>
                </c:pt>
                <c:pt idx="17315">
                  <c:v>12</c:v>
                </c:pt>
                <c:pt idx="17316">
                  <c:v>12</c:v>
                </c:pt>
                <c:pt idx="17317">
                  <c:v>12</c:v>
                </c:pt>
                <c:pt idx="17318">
                  <c:v>12</c:v>
                </c:pt>
                <c:pt idx="17319">
                  <c:v>12</c:v>
                </c:pt>
                <c:pt idx="17320">
                  <c:v>12</c:v>
                </c:pt>
                <c:pt idx="17321">
                  <c:v>12</c:v>
                </c:pt>
                <c:pt idx="17322">
                  <c:v>12</c:v>
                </c:pt>
                <c:pt idx="17323">
                  <c:v>12</c:v>
                </c:pt>
                <c:pt idx="17324">
                  <c:v>12</c:v>
                </c:pt>
                <c:pt idx="17325">
                  <c:v>12</c:v>
                </c:pt>
                <c:pt idx="17326">
                  <c:v>12</c:v>
                </c:pt>
                <c:pt idx="17327">
                  <c:v>12</c:v>
                </c:pt>
                <c:pt idx="17328">
                  <c:v>12</c:v>
                </c:pt>
                <c:pt idx="17329">
                  <c:v>12</c:v>
                </c:pt>
                <c:pt idx="17330">
                  <c:v>12</c:v>
                </c:pt>
                <c:pt idx="17331">
                  <c:v>12</c:v>
                </c:pt>
                <c:pt idx="17332">
                  <c:v>12</c:v>
                </c:pt>
                <c:pt idx="17333">
                  <c:v>12</c:v>
                </c:pt>
                <c:pt idx="17334">
                  <c:v>12</c:v>
                </c:pt>
                <c:pt idx="17335">
                  <c:v>12</c:v>
                </c:pt>
                <c:pt idx="17336">
                  <c:v>12</c:v>
                </c:pt>
                <c:pt idx="17337">
                  <c:v>12</c:v>
                </c:pt>
                <c:pt idx="17338">
                  <c:v>12</c:v>
                </c:pt>
                <c:pt idx="17339">
                  <c:v>12</c:v>
                </c:pt>
                <c:pt idx="17340">
                  <c:v>12</c:v>
                </c:pt>
                <c:pt idx="17341">
                  <c:v>12</c:v>
                </c:pt>
                <c:pt idx="17342">
                  <c:v>12</c:v>
                </c:pt>
                <c:pt idx="17343">
                  <c:v>12</c:v>
                </c:pt>
                <c:pt idx="17344">
                  <c:v>12</c:v>
                </c:pt>
                <c:pt idx="17345">
                  <c:v>12</c:v>
                </c:pt>
                <c:pt idx="17346">
                  <c:v>12</c:v>
                </c:pt>
                <c:pt idx="17347">
                  <c:v>12</c:v>
                </c:pt>
                <c:pt idx="17348">
                  <c:v>12</c:v>
                </c:pt>
                <c:pt idx="17349">
                  <c:v>12</c:v>
                </c:pt>
                <c:pt idx="17350">
                  <c:v>12</c:v>
                </c:pt>
                <c:pt idx="17351">
                  <c:v>12</c:v>
                </c:pt>
                <c:pt idx="17352">
                  <c:v>12</c:v>
                </c:pt>
                <c:pt idx="17353">
                  <c:v>12</c:v>
                </c:pt>
                <c:pt idx="17354">
                  <c:v>12</c:v>
                </c:pt>
                <c:pt idx="17355">
                  <c:v>12</c:v>
                </c:pt>
                <c:pt idx="17356">
                  <c:v>12</c:v>
                </c:pt>
                <c:pt idx="17357">
                  <c:v>12</c:v>
                </c:pt>
                <c:pt idx="17358">
                  <c:v>12</c:v>
                </c:pt>
                <c:pt idx="17359">
                  <c:v>12</c:v>
                </c:pt>
                <c:pt idx="17360">
                  <c:v>12</c:v>
                </c:pt>
                <c:pt idx="17361">
                  <c:v>12</c:v>
                </c:pt>
                <c:pt idx="17362">
                  <c:v>12</c:v>
                </c:pt>
                <c:pt idx="17363">
                  <c:v>12</c:v>
                </c:pt>
                <c:pt idx="17364">
                  <c:v>12</c:v>
                </c:pt>
                <c:pt idx="17365">
                  <c:v>12</c:v>
                </c:pt>
                <c:pt idx="17366">
                  <c:v>12</c:v>
                </c:pt>
                <c:pt idx="17367">
                  <c:v>12</c:v>
                </c:pt>
                <c:pt idx="17368">
                  <c:v>12</c:v>
                </c:pt>
                <c:pt idx="17369">
                  <c:v>12</c:v>
                </c:pt>
                <c:pt idx="17370">
                  <c:v>12</c:v>
                </c:pt>
                <c:pt idx="17371">
                  <c:v>12</c:v>
                </c:pt>
                <c:pt idx="17372">
                  <c:v>12</c:v>
                </c:pt>
                <c:pt idx="17373">
                  <c:v>12</c:v>
                </c:pt>
                <c:pt idx="17374">
                  <c:v>12</c:v>
                </c:pt>
                <c:pt idx="17375">
                  <c:v>12</c:v>
                </c:pt>
                <c:pt idx="17376">
                  <c:v>12</c:v>
                </c:pt>
                <c:pt idx="17377">
                  <c:v>12</c:v>
                </c:pt>
                <c:pt idx="17378">
                  <c:v>12</c:v>
                </c:pt>
                <c:pt idx="17379">
                  <c:v>12</c:v>
                </c:pt>
                <c:pt idx="17380">
                  <c:v>12</c:v>
                </c:pt>
                <c:pt idx="17381">
                  <c:v>12</c:v>
                </c:pt>
                <c:pt idx="17382">
                  <c:v>12</c:v>
                </c:pt>
                <c:pt idx="17383">
                  <c:v>12</c:v>
                </c:pt>
                <c:pt idx="17384">
                  <c:v>12</c:v>
                </c:pt>
                <c:pt idx="17385">
                  <c:v>12</c:v>
                </c:pt>
                <c:pt idx="17386">
                  <c:v>12</c:v>
                </c:pt>
                <c:pt idx="17387">
                  <c:v>12</c:v>
                </c:pt>
                <c:pt idx="17388">
                  <c:v>12</c:v>
                </c:pt>
                <c:pt idx="17389">
                  <c:v>12</c:v>
                </c:pt>
                <c:pt idx="17390">
                  <c:v>12</c:v>
                </c:pt>
                <c:pt idx="17391">
                  <c:v>12</c:v>
                </c:pt>
                <c:pt idx="17392">
                  <c:v>12</c:v>
                </c:pt>
                <c:pt idx="17393">
                  <c:v>12</c:v>
                </c:pt>
                <c:pt idx="17394">
                  <c:v>12</c:v>
                </c:pt>
                <c:pt idx="17395">
                  <c:v>12</c:v>
                </c:pt>
                <c:pt idx="17396">
                  <c:v>12</c:v>
                </c:pt>
                <c:pt idx="17397">
                  <c:v>12</c:v>
                </c:pt>
                <c:pt idx="17398">
                  <c:v>12</c:v>
                </c:pt>
                <c:pt idx="17399">
                  <c:v>12</c:v>
                </c:pt>
                <c:pt idx="17400">
                  <c:v>12</c:v>
                </c:pt>
                <c:pt idx="17401">
                  <c:v>12</c:v>
                </c:pt>
                <c:pt idx="17402">
                  <c:v>12</c:v>
                </c:pt>
                <c:pt idx="17403">
                  <c:v>12</c:v>
                </c:pt>
                <c:pt idx="17404">
                  <c:v>12</c:v>
                </c:pt>
                <c:pt idx="17405">
                  <c:v>12</c:v>
                </c:pt>
                <c:pt idx="17406">
                  <c:v>12</c:v>
                </c:pt>
                <c:pt idx="17407">
                  <c:v>12</c:v>
                </c:pt>
                <c:pt idx="17408">
                  <c:v>12</c:v>
                </c:pt>
                <c:pt idx="17409">
                  <c:v>12</c:v>
                </c:pt>
                <c:pt idx="17410">
                  <c:v>12</c:v>
                </c:pt>
                <c:pt idx="17411">
                  <c:v>12</c:v>
                </c:pt>
                <c:pt idx="17412">
                  <c:v>12</c:v>
                </c:pt>
                <c:pt idx="17413">
                  <c:v>12</c:v>
                </c:pt>
                <c:pt idx="17414">
                  <c:v>12</c:v>
                </c:pt>
                <c:pt idx="17415">
                  <c:v>12</c:v>
                </c:pt>
                <c:pt idx="17416">
                  <c:v>12</c:v>
                </c:pt>
                <c:pt idx="17417">
                  <c:v>12</c:v>
                </c:pt>
                <c:pt idx="17418">
                  <c:v>12</c:v>
                </c:pt>
                <c:pt idx="17419">
                  <c:v>12</c:v>
                </c:pt>
                <c:pt idx="17420">
                  <c:v>12</c:v>
                </c:pt>
                <c:pt idx="17421">
                  <c:v>12</c:v>
                </c:pt>
                <c:pt idx="17422">
                  <c:v>12</c:v>
                </c:pt>
                <c:pt idx="17423">
                  <c:v>12</c:v>
                </c:pt>
                <c:pt idx="17424">
                  <c:v>12</c:v>
                </c:pt>
                <c:pt idx="17425">
                  <c:v>12</c:v>
                </c:pt>
                <c:pt idx="17426">
                  <c:v>12</c:v>
                </c:pt>
                <c:pt idx="17427">
                  <c:v>12</c:v>
                </c:pt>
                <c:pt idx="17428">
                  <c:v>12</c:v>
                </c:pt>
                <c:pt idx="17429">
                  <c:v>12</c:v>
                </c:pt>
                <c:pt idx="17430">
                  <c:v>12</c:v>
                </c:pt>
                <c:pt idx="17431">
                  <c:v>12</c:v>
                </c:pt>
                <c:pt idx="17432">
                  <c:v>12</c:v>
                </c:pt>
                <c:pt idx="17433">
                  <c:v>12</c:v>
                </c:pt>
                <c:pt idx="17434">
                  <c:v>12</c:v>
                </c:pt>
                <c:pt idx="17435">
                  <c:v>12</c:v>
                </c:pt>
                <c:pt idx="17436">
                  <c:v>12</c:v>
                </c:pt>
                <c:pt idx="17437">
                  <c:v>12</c:v>
                </c:pt>
                <c:pt idx="17438">
                  <c:v>12</c:v>
                </c:pt>
                <c:pt idx="17439">
                  <c:v>12</c:v>
                </c:pt>
                <c:pt idx="17440">
                  <c:v>12</c:v>
                </c:pt>
                <c:pt idx="17441">
                  <c:v>12</c:v>
                </c:pt>
                <c:pt idx="17442">
                  <c:v>12</c:v>
                </c:pt>
                <c:pt idx="17443">
                  <c:v>12</c:v>
                </c:pt>
                <c:pt idx="17444">
                  <c:v>12</c:v>
                </c:pt>
                <c:pt idx="17445">
                  <c:v>12</c:v>
                </c:pt>
                <c:pt idx="17446">
                  <c:v>12</c:v>
                </c:pt>
                <c:pt idx="17447">
                  <c:v>12</c:v>
                </c:pt>
                <c:pt idx="17448">
                  <c:v>12</c:v>
                </c:pt>
                <c:pt idx="17449">
                  <c:v>12</c:v>
                </c:pt>
                <c:pt idx="17450">
                  <c:v>12</c:v>
                </c:pt>
                <c:pt idx="17451">
                  <c:v>12</c:v>
                </c:pt>
                <c:pt idx="17452">
                  <c:v>12</c:v>
                </c:pt>
                <c:pt idx="17453">
                  <c:v>12</c:v>
                </c:pt>
                <c:pt idx="17454">
                  <c:v>12</c:v>
                </c:pt>
                <c:pt idx="17455">
                  <c:v>12</c:v>
                </c:pt>
                <c:pt idx="17456">
                  <c:v>12</c:v>
                </c:pt>
                <c:pt idx="17457">
                  <c:v>12</c:v>
                </c:pt>
                <c:pt idx="17458">
                  <c:v>12</c:v>
                </c:pt>
                <c:pt idx="17459">
                  <c:v>12</c:v>
                </c:pt>
                <c:pt idx="17460">
                  <c:v>12</c:v>
                </c:pt>
                <c:pt idx="17461">
                  <c:v>12</c:v>
                </c:pt>
                <c:pt idx="17462">
                  <c:v>12</c:v>
                </c:pt>
                <c:pt idx="17463">
                  <c:v>12</c:v>
                </c:pt>
                <c:pt idx="17464">
                  <c:v>12</c:v>
                </c:pt>
                <c:pt idx="17465">
                  <c:v>12</c:v>
                </c:pt>
                <c:pt idx="17466">
                  <c:v>12</c:v>
                </c:pt>
                <c:pt idx="17467">
                  <c:v>12</c:v>
                </c:pt>
                <c:pt idx="17468">
                  <c:v>12</c:v>
                </c:pt>
                <c:pt idx="17469">
                  <c:v>12</c:v>
                </c:pt>
                <c:pt idx="17470">
                  <c:v>12</c:v>
                </c:pt>
                <c:pt idx="17471">
                  <c:v>12</c:v>
                </c:pt>
                <c:pt idx="17472">
                  <c:v>12</c:v>
                </c:pt>
                <c:pt idx="17473">
                  <c:v>12</c:v>
                </c:pt>
                <c:pt idx="17474">
                  <c:v>12</c:v>
                </c:pt>
                <c:pt idx="17475">
                  <c:v>12</c:v>
                </c:pt>
                <c:pt idx="17476">
                  <c:v>12</c:v>
                </c:pt>
                <c:pt idx="17477">
                  <c:v>12</c:v>
                </c:pt>
                <c:pt idx="17478">
                  <c:v>12</c:v>
                </c:pt>
                <c:pt idx="17479">
                  <c:v>12</c:v>
                </c:pt>
                <c:pt idx="17480">
                  <c:v>12</c:v>
                </c:pt>
                <c:pt idx="17481">
                  <c:v>12</c:v>
                </c:pt>
                <c:pt idx="17482">
                  <c:v>12</c:v>
                </c:pt>
                <c:pt idx="17483">
                  <c:v>12</c:v>
                </c:pt>
                <c:pt idx="17484">
                  <c:v>12</c:v>
                </c:pt>
                <c:pt idx="17485">
                  <c:v>12</c:v>
                </c:pt>
                <c:pt idx="17486">
                  <c:v>12</c:v>
                </c:pt>
                <c:pt idx="17487">
                  <c:v>12</c:v>
                </c:pt>
                <c:pt idx="17488">
                  <c:v>12</c:v>
                </c:pt>
                <c:pt idx="17489">
                  <c:v>12</c:v>
                </c:pt>
                <c:pt idx="17490">
                  <c:v>12</c:v>
                </c:pt>
                <c:pt idx="17491">
                  <c:v>12</c:v>
                </c:pt>
                <c:pt idx="17492">
                  <c:v>12</c:v>
                </c:pt>
                <c:pt idx="17493">
                  <c:v>12</c:v>
                </c:pt>
                <c:pt idx="17494">
                  <c:v>12</c:v>
                </c:pt>
                <c:pt idx="17495">
                  <c:v>12</c:v>
                </c:pt>
                <c:pt idx="17496">
                  <c:v>12</c:v>
                </c:pt>
                <c:pt idx="17497">
                  <c:v>12</c:v>
                </c:pt>
                <c:pt idx="17498">
                  <c:v>12</c:v>
                </c:pt>
                <c:pt idx="17499">
                  <c:v>12</c:v>
                </c:pt>
                <c:pt idx="17500">
                  <c:v>12</c:v>
                </c:pt>
                <c:pt idx="17501">
                  <c:v>12</c:v>
                </c:pt>
                <c:pt idx="17502">
                  <c:v>12</c:v>
                </c:pt>
                <c:pt idx="17503">
                  <c:v>12</c:v>
                </c:pt>
                <c:pt idx="17504">
                  <c:v>12</c:v>
                </c:pt>
                <c:pt idx="17505">
                  <c:v>12</c:v>
                </c:pt>
                <c:pt idx="17506">
                  <c:v>12</c:v>
                </c:pt>
                <c:pt idx="17507">
                  <c:v>12</c:v>
                </c:pt>
                <c:pt idx="17508">
                  <c:v>12</c:v>
                </c:pt>
                <c:pt idx="17509">
                  <c:v>12</c:v>
                </c:pt>
                <c:pt idx="17510">
                  <c:v>12</c:v>
                </c:pt>
                <c:pt idx="17511">
                  <c:v>12</c:v>
                </c:pt>
                <c:pt idx="17512">
                  <c:v>12</c:v>
                </c:pt>
                <c:pt idx="17513">
                  <c:v>12</c:v>
                </c:pt>
                <c:pt idx="17514">
                  <c:v>12</c:v>
                </c:pt>
                <c:pt idx="17515">
                  <c:v>12</c:v>
                </c:pt>
                <c:pt idx="17516">
                  <c:v>12</c:v>
                </c:pt>
                <c:pt idx="17517">
                  <c:v>12</c:v>
                </c:pt>
                <c:pt idx="17518">
                  <c:v>12</c:v>
                </c:pt>
                <c:pt idx="17519">
                  <c:v>12</c:v>
                </c:pt>
                <c:pt idx="17520">
                  <c:v>12</c:v>
                </c:pt>
                <c:pt idx="17521">
                  <c:v>12</c:v>
                </c:pt>
                <c:pt idx="17522">
                  <c:v>12</c:v>
                </c:pt>
                <c:pt idx="17523">
                  <c:v>12</c:v>
                </c:pt>
                <c:pt idx="17524">
                  <c:v>12</c:v>
                </c:pt>
                <c:pt idx="17525">
                  <c:v>12</c:v>
                </c:pt>
                <c:pt idx="17526">
                  <c:v>12</c:v>
                </c:pt>
                <c:pt idx="17527">
                  <c:v>12</c:v>
                </c:pt>
                <c:pt idx="17528">
                  <c:v>12</c:v>
                </c:pt>
                <c:pt idx="17529">
                  <c:v>12</c:v>
                </c:pt>
                <c:pt idx="17530">
                  <c:v>12</c:v>
                </c:pt>
                <c:pt idx="17531">
                  <c:v>12</c:v>
                </c:pt>
                <c:pt idx="17532">
                  <c:v>12</c:v>
                </c:pt>
                <c:pt idx="17533">
                  <c:v>12</c:v>
                </c:pt>
                <c:pt idx="17534">
                  <c:v>12</c:v>
                </c:pt>
                <c:pt idx="17535">
                  <c:v>12</c:v>
                </c:pt>
                <c:pt idx="17536">
                  <c:v>12</c:v>
                </c:pt>
                <c:pt idx="17537">
                  <c:v>12</c:v>
                </c:pt>
                <c:pt idx="17538">
                  <c:v>12</c:v>
                </c:pt>
                <c:pt idx="17539">
                  <c:v>12</c:v>
                </c:pt>
                <c:pt idx="17540">
                  <c:v>12</c:v>
                </c:pt>
                <c:pt idx="17541">
                  <c:v>12</c:v>
                </c:pt>
                <c:pt idx="17542">
                  <c:v>12</c:v>
                </c:pt>
                <c:pt idx="17543">
                  <c:v>12</c:v>
                </c:pt>
                <c:pt idx="17544">
                  <c:v>12</c:v>
                </c:pt>
                <c:pt idx="17545">
                  <c:v>12</c:v>
                </c:pt>
                <c:pt idx="17546">
                  <c:v>12</c:v>
                </c:pt>
                <c:pt idx="17547">
                  <c:v>12</c:v>
                </c:pt>
                <c:pt idx="17548">
                  <c:v>12</c:v>
                </c:pt>
                <c:pt idx="17549">
                  <c:v>12</c:v>
                </c:pt>
                <c:pt idx="17550">
                  <c:v>12</c:v>
                </c:pt>
                <c:pt idx="17551">
                  <c:v>12</c:v>
                </c:pt>
                <c:pt idx="17552">
                  <c:v>12</c:v>
                </c:pt>
                <c:pt idx="17553">
                  <c:v>12</c:v>
                </c:pt>
                <c:pt idx="17554">
                  <c:v>12</c:v>
                </c:pt>
                <c:pt idx="17555">
                  <c:v>12</c:v>
                </c:pt>
                <c:pt idx="17556">
                  <c:v>12</c:v>
                </c:pt>
                <c:pt idx="17557">
                  <c:v>12</c:v>
                </c:pt>
                <c:pt idx="17558">
                  <c:v>12</c:v>
                </c:pt>
                <c:pt idx="17559">
                  <c:v>12</c:v>
                </c:pt>
                <c:pt idx="17560">
                  <c:v>12</c:v>
                </c:pt>
                <c:pt idx="17561">
                  <c:v>12</c:v>
                </c:pt>
                <c:pt idx="17562">
                  <c:v>12</c:v>
                </c:pt>
                <c:pt idx="17563">
                  <c:v>12</c:v>
                </c:pt>
                <c:pt idx="17564">
                  <c:v>12</c:v>
                </c:pt>
                <c:pt idx="17565">
                  <c:v>12</c:v>
                </c:pt>
                <c:pt idx="17566">
                  <c:v>12</c:v>
                </c:pt>
                <c:pt idx="17567">
                  <c:v>12</c:v>
                </c:pt>
                <c:pt idx="17568">
                  <c:v>12</c:v>
                </c:pt>
                <c:pt idx="17569">
                  <c:v>12</c:v>
                </c:pt>
                <c:pt idx="17570">
                  <c:v>12</c:v>
                </c:pt>
                <c:pt idx="17571">
                  <c:v>12</c:v>
                </c:pt>
                <c:pt idx="17572">
                  <c:v>12</c:v>
                </c:pt>
                <c:pt idx="17573">
                  <c:v>12</c:v>
                </c:pt>
                <c:pt idx="17574">
                  <c:v>12</c:v>
                </c:pt>
                <c:pt idx="17575">
                  <c:v>12</c:v>
                </c:pt>
                <c:pt idx="17576">
                  <c:v>12</c:v>
                </c:pt>
                <c:pt idx="17577">
                  <c:v>12</c:v>
                </c:pt>
                <c:pt idx="17578">
                  <c:v>12</c:v>
                </c:pt>
                <c:pt idx="17579">
                  <c:v>12</c:v>
                </c:pt>
                <c:pt idx="17580">
                  <c:v>12</c:v>
                </c:pt>
                <c:pt idx="17581">
                  <c:v>12</c:v>
                </c:pt>
                <c:pt idx="17582">
                  <c:v>12</c:v>
                </c:pt>
                <c:pt idx="17583">
                  <c:v>12</c:v>
                </c:pt>
                <c:pt idx="17584">
                  <c:v>12</c:v>
                </c:pt>
                <c:pt idx="17585">
                  <c:v>12</c:v>
                </c:pt>
                <c:pt idx="17586">
                  <c:v>12</c:v>
                </c:pt>
                <c:pt idx="17587">
                  <c:v>12</c:v>
                </c:pt>
                <c:pt idx="17588">
                  <c:v>12</c:v>
                </c:pt>
                <c:pt idx="17589">
                  <c:v>12</c:v>
                </c:pt>
                <c:pt idx="17590">
                  <c:v>12</c:v>
                </c:pt>
                <c:pt idx="17591">
                  <c:v>12</c:v>
                </c:pt>
                <c:pt idx="17592">
                  <c:v>12</c:v>
                </c:pt>
                <c:pt idx="17593">
                  <c:v>12</c:v>
                </c:pt>
                <c:pt idx="17594">
                  <c:v>12</c:v>
                </c:pt>
                <c:pt idx="17595">
                  <c:v>12</c:v>
                </c:pt>
                <c:pt idx="17596">
                  <c:v>12</c:v>
                </c:pt>
                <c:pt idx="17597">
                  <c:v>12</c:v>
                </c:pt>
                <c:pt idx="17598">
                  <c:v>12</c:v>
                </c:pt>
                <c:pt idx="17599">
                  <c:v>12</c:v>
                </c:pt>
                <c:pt idx="17600">
                  <c:v>12</c:v>
                </c:pt>
                <c:pt idx="17601">
                  <c:v>12</c:v>
                </c:pt>
                <c:pt idx="17602">
                  <c:v>12</c:v>
                </c:pt>
                <c:pt idx="17603">
                  <c:v>12</c:v>
                </c:pt>
                <c:pt idx="17604">
                  <c:v>12</c:v>
                </c:pt>
                <c:pt idx="17605">
                  <c:v>12</c:v>
                </c:pt>
                <c:pt idx="17606">
                  <c:v>12</c:v>
                </c:pt>
                <c:pt idx="17607">
                  <c:v>12</c:v>
                </c:pt>
                <c:pt idx="17608">
                  <c:v>12</c:v>
                </c:pt>
                <c:pt idx="17609">
                  <c:v>12</c:v>
                </c:pt>
                <c:pt idx="17610">
                  <c:v>12</c:v>
                </c:pt>
                <c:pt idx="17611">
                  <c:v>12</c:v>
                </c:pt>
                <c:pt idx="17612">
                  <c:v>12</c:v>
                </c:pt>
                <c:pt idx="17613">
                  <c:v>12</c:v>
                </c:pt>
                <c:pt idx="17614">
                  <c:v>12</c:v>
                </c:pt>
                <c:pt idx="17615">
                  <c:v>12</c:v>
                </c:pt>
                <c:pt idx="17616">
                  <c:v>12</c:v>
                </c:pt>
                <c:pt idx="17617">
                  <c:v>12</c:v>
                </c:pt>
                <c:pt idx="17618">
                  <c:v>12</c:v>
                </c:pt>
                <c:pt idx="17619">
                  <c:v>12</c:v>
                </c:pt>
                <c:pt idx="17620">
                  <c:v>12</c:v>
                </c:pt>
                <c:pt idx="17621">
                  <c:v>12</c:v>
                </c:pt>
                <c:pt idx="17622">
                  <c:v>12</c:v>
                </c:pt>
                <c:pt idx="17623">
                  <c:v>12</c:v>
                </c:pt>
                <c:pt idx="17624">
                  <c:v>12</c:v>
                </c:pt>
                <c:pt idx="17625">
                  <c:v>12</c:v>
                </c:pt>
                <c:pt idx="17626">
                  <c:v>12</c:v>
                </c:pt>
                <c:pt idx="17627">
                  <c:v>12</c:v>
                </c:pt>
                <c:pt idx="17628">
                  <c:v>12</c:v>
                </c:pt>
                <c:pt idx="17629">
                  <c:v>12</c:v>
                </c:pt>
                <c:pt idx="17630">
                  <c:v>12</c:v>
                </c:pt>
                <c:pt idx="17631">
                  <c:v>12</c:v>
                </c:pt>
                <c:pt idx="17632">
                  <c:v>12</c:v>
                </c:pt>
                <c:pt idx="17633">
                  <c:v>12</c:v>
                </c:pt>
                <c:pt idx="17634">
                  <c:v>12</c:v>
                </c:pt>
                <c:pt idx="17635">
                  <c:v>12</c:v>
                </c:pt>
                <c:pt idx="17636">
                  <c:v>12</c:v>
                </c:pt>
                <c:pt idx="17637">
                  <c:v>12</c:v>
                </c:pt>
                <c:pt idx="17638">
                  <c:v>12</c:v>
                </c:pt>
                <c:pt idx="17639">
                  <c:v>12</c:v>
                </c:pt>
                <c:pt idx="17640">
                  <c:v>12</c:v>
                </c:pt>
                <c:pt idx="17641">
                  <c:v>12</c:v>
                </c:pt>
                <c:pt idx="17642">
                  <c:v>12</c:v>
                </c:pt>
                <c:pt idx="17643">
                  <c:v>12</c:v>
                </c:pt>
                <c:pt idx="17644">
                  <c:v>12</c:v>
                </c:pt>
                <c:pt idx="17645">
                  <c:v>12</c:v>
                </c:pt>
                <c:pt idx="17646">
                  <c:v>12</c:v>
                </c:pt>
                <c:pt idx="17647">
                  <c:v>12</c:v>
                </c:pt>
                <c:pt idx="17648">
                  <c:v>12</c:v>
                </c:pt>
                <c:pt idx="17649">
                  <c:v>12</c:v>
                </c:pt>
                <c:pt idx="17650">
                  <c:v>12</c:v>
                </c:pt>
                <c:pt idx="17651">
                  <c:v>12</c:v>
                </c:pt>
                <c:pt idx="17652">
                  <c:v>12</c:v>
                </c:pt>
                <c:pt idx="17653">
                  <c:v>12</c:v>
                </c:pt>
                <c:pt idx="17654">
                  <c:v>12</c:v>
                </c:pt>
                <c:pt idx="17655">
                  <c:v>12</c:v>
                </c:pt>
                <c:pt idx="17656">
                  <c:v>12</c:v>
                </c:pt>
                <c:pt idx="17657">
                  <c:v>12</c:v>
                </c:pt>
                <c:pt idx="17658">
                  <c:v>12</c:v>
                </c:pt>
                <c:pt idx="17659">
                  <c:v>12</c:v>
                </c:pt>
                <c:pt idx="17660">
                  <c:v>12</c:v>
                </c:pt>
                <c:pt idx="17661">
                  <c:v>12</c:v>
                </c:pt>
                <c:pt idx="17662">
                  <c:v>12</c:v>
                </c:pt>
                <c:pt idx="17663">
                  <c:v>12</c:v>
                </c:pt>
                <c:pt idx="17664">
                  <c:v>12</c:v>
                </c:pt>
                <c:pt idx="17665">
                  <c:v>12</c:v>
                </c:pt>
                <c:pt idx="17666">
                  <c:v>12</c:v>
                </c:pt>
                <c:pt idx="17667">
                  <c:v>12</c:v>
                </c:pt>
                <c:pt idx="17668">
                  <c:v>12</c:v>
                </c:pt>
                <c:pt idx="17669">
                  <c:v>12</c:v>
                </c:pt>
                <c:pt idx="17670">
                  <c:v>12</c:v>
                </c:pt>
                <c:pt idx="17671">
                  <c:v>12</c:v>
                </c:pt>
                <c:pt idx="17672">
                  <c:v>12</c:v>
                </c:pt>
                <c:pt idx="17673">
                  <c:v>12</c:v>
                </c:pt>
                <c:pt idx="17674">
                  <c:v>12</c:v>
                </c:pt>
                <c:pt idx="17675">
                  <c:v>12</c:v>
                </c:pt>
                <c:pt idx="17676">
                  <c:v>12</c:v>
                </c:pt>
                <c:pt idx="17677">
                  <c:v>12</c:v>
                </c:pt>
                <c:pt idx="17678">
                  <c:v>12</c:v>
                </c:pt>
                <c:pt idx="17679">
                  <c:v>12</c:v>
                </c:pt>
                <c:pt idx="17680">
                  <c:v>12</c:v>
                </c:pt>
                <c:pt idx="17681">
                  <c:v>12</c:v>
                </c:pt>
                <c:pt idx="17682">
                  <c:v>12</c:v>
                </c:pt>
                <c:pt idx="17683">
                  <c:v>12</c:v>
                </c:pt>
                <c:pt idx="17684">
                  <c:v>12</c:v>
                </c:pt>
                <c:pt idx="17685">
                  <c:v>12</c:v>
                </c:pt>
                <c:pt idx="17686">
                  <c:v>12</c:v>
                </c:pt>
                <c:pt idx="17687">
                  <c:v>12</c:v>
                </c:pt>
                <c:pt idx="17688">
                  <c:v>12</c:v>
                </c:pt>
                <c:pt idx="17689">
                  <c:v>12</c:v>
                </c:pt>
                <c:pt idx="17690">
                  <c:v>12</c:v>
                </c:pt>
                <c:pt idx="17691">
                  <c:v>12</c:v>
                </c:pt>
                <c:pt idx="17692">
                  <c:v>12</c:v>
                </c:pt>
                <c:pt idx="17693">
                  <c:v>12</c:v>
                </c:pt>
                <c:pt idx="17694">
                  <c:v>12</c:v>
                </c:pt>
                <c:pt idx="17695">
                  <c:v>12</c:v>
                </c:pt>
                <c:pt idx="17696">
                  <c:v>12</c:v>
                </c:pt>
                <c:pt idx="17697">
                  <c:v>12</c:v>
                </c:pt>
                <c:pt idx="17698">
                  <c:v>12</c:v>
                </c:pt>
                <c:pt idx="17699">
                  <c:v>12</c:v>
                </c:pt>
                <c:pt idx="17700">
                  <c:v>12</c:v>
                </c:pt>
                <c:pt idx="17701">
                  <c:v>12</c:v>
                </c:pt>
                <c:pt idx="17702">
                  <c:v>12</c:v>
                </c:pt>
                <c:pt idx="17703">
                  <c:v>12</c:v>
                </c:pt>
                <c:pt idx="17704">
                  <c:v>12</c:v>
                </c:pt>
                <c:pt idx="17705">
                  <c:v>12</c:v>
                </c:pt>
                <c:pt idx="17706">
                  <c:v>12</c:v>
                </c:pt>
                <c:pt idx="17707">
                  <c:v>12</c:v>
                </c:pt>
                <c:pt idx="17708">
                  <c:v>12</c:v>
                </c:pt>
                <c:pt idx="17709">
                  <c:v>12</c:v>
                </c:pt>
                <c:pt idx="17710">
                  <c:v>12</c:v>
                </c:pt>
                <c:pt idx="17711">
                  <c:v>12</c:v>
                </c:pt>
                <c:pt idx="17712">
                  <c:v>12</c:v>
                </c:pt>
                <c:pt idx="17713">
                  <c:v>12</c:v>
                </c:pt>
                <c:pt idx="17714">
                  <c:v>12</c:v>
                </c:pt>
                <c:pt idx="17715">
                  <c:v>12</c:v>
                </c:pt>
                <c:pt idx="17716">
                  <c:v>12</c:v>
                </c:pt>
                <c:pt idx="17717">
                  <c:v>12</c:v>
                </c:pt>
                <c:pt idx="17718">
                  <c:v>12</c:v>
                </c:pt>
                <c:pt idx="17719">
                  <c:v>12</c:v>
                </c:pt>
                <c:pt idx="17720">
                  <c:v>12</c:v>
                </c:pt>
                <c:pt idx="17721">
                  <c:v>12</c:v>
                </c:pt>
                <c:pt idx="17722">
                  <c:v>12</c:v>
                </c:pt>
                <c:pt idx="17723">
                  <c:v>12</c:v>
                </c:pt>
                <c:pt idx="17724">
                  <c:v>12</c:v>
                </c:pt>
                <c:pt idx="17725">
                  <c:v>12</c:v>
                </c:pt>
                <c:pt idx="17726">
                  <c:v>12</c:v>
                </c:pt>
                <c:pt idx="17727">
                  <c:v>12</c:v>
                </c:pt>
                <c:pt idx="17728">
                  <c:v>12</c:v>
                </c:pt>
                <c:pt idx="17729">
                  <c:v>12</c:v>
                </c:pt>
                <c:pt idx="17730">
                  <c:v>12</c:v>
                </c:pt>
                <c:pt idx="17731">
                  <c:v>12</c:v>
                </c:pt>
                <c:pt idx="17732">
                  <c:v>12</c:v>
                </c:pt>
                <c:pt idx="17733">
                  <c:v>12</c:v>
                </c:pt>
                <c:pt idx="17734">
                  <c:v>12</c:v>
                </c:pt>
                <c:pt idx="17735">
                  <c:v>12</c:v>
                </c:pt>
                <c:pt idx="17736">
                  <c:v>12</c:v>
                </c:pt>
                <c:pt idx="17737">
                  <c:v>12</c:v>
                </c:pt>
                <c:pt idx="17738">
                  <c:v>12</c:v>
                </c:pt>
                <c:pt idx="17739">
                  <c:v>12</c:v>
                </c:pt>
                <c:pt idx="17740">
                  <c:v>12</c:v>
                </c:pt>
                <c:pt idx="17741">
                  <c:v>12</c:v>
                </c:pt>
                <c:pt idx="17742">
                  <c:v>12</c:v>
                </c:pt>
                <c:pt idx="17743">
                  <c:v>12</c:v>
                </c:pt>
                <c:pt idx="17744">
                  <c:v>12</c:v>
                </c:pt>
                <c:pt idx="17745">
                  <c:v>12</c:v>
                </c:pt>
                <c:pt idx="17746">
                  <c:v>12</c:v>
                </c:pt>
                <c:pt idx="17747">
                  <c:v>12</c:v>
                </c:pt>
                <c:pt idx="17748">
                  <c:v>12</c:v>
                </c:pt>
                <c:pt idx="17749">
                  <c:v>12</c:v>
                </c:pt>
                <c:pt idx="17750">
                  <c:v>12</c:v>
                </c:pt>
                <c:pt idx="17751">
                  <c:v>12</c:v>
                </c:pt>
                <c:pt idx="17752">
                  <c:v>12</c:v>
                </c:pt>
                <c:pt idx="17753">
                  <c:v>12</c:v>
                </c:pt>
                <c:pt idx="17754">
                  <c:v>12</c:v>
                </c:pt>
                <c:pt idx="17755">
                  <c:v>12</c:v>
                </c:pt>
                <c:pt idx="17756">
                  <c:v>12</c:v>
                </c:pt>
                <c:pt idx="17757">
                  <c:v>12</c:v>
                </c:pt>
                <c:pt idx="17758">
                  <c:v>12</c:v>
                </c:pt>
                <c:pt idx="17759">
                  <c:v>12</c:v>
                </c:pt>
                <c:pt idx="17760">
                  <c:v>12</c:v>
                </c:pt>
                <c:pt idx="17761">
                  <c:v>12</c:v>
                </c:pt>
                <c:pt idx="17762">
                  <c:v>12</c:v>
                </c:pt>
                <c:pt idx="17763">
                  <c:v>12</c:v>
                </c:pt>
                <c:pt idx="17764">
                  <c:v>12</c:v>
                </c:pt>
                <c:pt idx="17765">
                  <c:v>12</c:v>
                </c:pt>
                <c:pt idx="17766">
                  <c:v>12</c:v>
                </c:pt>
                <c:pt idx="17767">
                  <c:v>12</c:v>
                </c:pt>
                <c:pt idx="17768">
                  <c:v>12</c:v>
                </c:pt>
                <c:pt idx="17769">
                  <c:v>12</c:v>
                </c:pt>
                <c:pt idx="17770">
                  <c:v>12</c:v>
                </c:pt>
                <c:pt idx="17771">
                  <c:v>12</c:v>
                </c:pt>
                <c:pt idx="17772">
                  <c:v>12</c:v>
                </c:pt>
                <c:pt idx="17773">
                  <c:v>12</c:v>
                </c:pt>
                <c:pt idx="17774">
                  <c:v>12</c:v>
                </c:pt>
                <c:pt idx="17775">
                  <c:v>12</c:v>
                </c:pt>
                <c:pt idx="17776">
                  <c:v>12</c:v>
                </c:pt>
                <c:pt idx="17777">
                  <c:v>12</c:v>
                </c:pt>
                <c:pt idx="17778">
                  <c:v>12</c:v>
                </c:pt>
                <c:pt idx="17779">
                  <c:v>12</c:v>
                </c:pt>
                <c:pt idx="17780">
                  <c:v>12</c:v>
                </c:pt>
                <c:pt idx="17781">
                  <c:v>12</c:v>
                </c:pt>
                <c:pt idx="17782">
                  <c:v>12</c:v>
                </c:pt>
                <c:pt idx="17783">
                  <c:v>12</c:v>
                </c:pt>
                <c:pt idx="17784">
                  <c:v>12</c:v>
                </c:pt>
                <c:pt idx="17785">
                  <c:v>12</c:v>
                </c:pt>
                <c:pt idx="17786">
                  <c:v>12</c:v>
                </c:pt>
                <c:pt idx="17787">
                  <c:v>12</c:v>
                </c:pt>
                <c:pt idx="17788">
                  <c:v>12</c:v>
                </c:pt>
                <c:pt idx="17789">
                  <c:v>12</c:v>
                </c:pt>
                <c:pt idx="17790">
                  <c:v>12</c:v>
                </c:pt>
                <c:pt idx="17791">
                  <c:v>12</c:v>
                </c:pt>
                <c:pt idx="17792">
                  <c:v>12</c:v>
                </c:pt>
                <c:pt idx="17793">
                  <c:v>12</c:v>
                </c:pt>
                <c:pt idx="17794">
                  <c:v>12</c:v>
                </c:pt>
                <c:pt idx="17795">
                  <c:v>12</c:v>
                </c:pt>
                <c:pt idx="17796">
                  <c:v>12</c:v>
                </c:pt>
                <c:pt idx="17797">
                  <c:v>12</c:v>
                </c:pt>
                <c:pt idx="17798">
                  <c:v>12</c:v>
                </c:pt>
                <c:pt idx="17799">
                  <c:v>12</c:v>
                </c:pt>
                <c:pt idx="17800">
                  <c:v>12</c:v>
                </c:pt>
                <c:pt idx="17801">
                  <c:v>12</c:v>
                </c:pt>
                <c:pt idx="17802">
                  <c:v>12</c:v>
                </c:pt>
                <c:pt idx="17803">
                  <c:v>12</c:v>
                </c:pt>
                <c:pt idx="17804">
                  <c:v>12</c:v>
                </c:pt>
                <c:pt idx="17805">
                  <c:v>12</c:v>
                </c:pt>
                <c:pt idx="17806">
                  <c:v>12</c:v>
                </c:pt>
                <c:pt idx="17807">
                  <c:v>12</c:v>
                </c:pt>
                <c:pt idx="17808">
                  <c:v>12</c:v>
                </c:pt>
                <c:pt idx="17809">
                  <c:v>12</c:v>
                </c:pt>
                <c:pt idx="17810">
                  <c:v>12</c:v>
                </c:pt>
                <c:pt idx="17811">
                  <c:v>12</c:v>
                </c:pt>
                <c:pt idx="17812">
                  <c:v>12</c:v>
                </c:pt>
                <c:pt idx="17813">
                  <c:v>12</c:v>
                </c:pt>
                <c:pt idx="17814">
                  <c:v>12</c:v>
                </c:pt>
                <c:pt idx="17815">
                  <c:v>12</c:v>
                </c:pt>
                <c:pt idx="17816">
                  <c:v>12</c:v>
                </c:pt>
                <c:pt idx="17817">
                  <c:v>12</c:v>
                </c:pt>
                <c:pt idx="17818">
                  <c:v>12</c:v>
                </c:pt>
                <c:pt idx="17819">
                  <c:v>12</c:v>
                </c:pt>
                <c:pt idx="17820">
                  <c:v>12</c:v>
                </c:pt>
                <c:pt idx="17821">
                  <c:v>12</c:v>
                </c:pt>
                <c:pt idx="17822">
                  <c:v>12</c:v>
                </c:pt>
                <c:pt idx="17823">
                  <c:v>12</c:v>
                </c:pt>
                <c:pt idx="17824">
                  <c:v>12</c:v>
                </c:pt>
                <c:pt idx="17825">
                  <c:v>12</c:v>
                </c:pt>
                <c:pt idx="17826">
                  <c:v>12</c:v>
                </c:pt>
                <c:pt idx="17827">
                  <c:v>12</c:v>
                </c:pt>
                <c:pt idx="17828">
                  <c:v>12</c:v>
                </c:pt>
                <c:pt idx="17829">
                  <c:v>12</c:v>
                </c:pt>
                <c:pt idx="17830">
                  <c:v>12</c:v>
                </c:pt>
                <c:pt idx="17831">
                  <c:v>12</c:v>
                </c:pt>
                <c:pt idx="17832">
                  <c:v>12</c:v>
                </c:pt>
                <c:pt idx="17833">
                  <c:v>12</c:v>
                </c:pt>
                <c:pt idx="17834">
                  <c:v>12</c:v>
                </c:pt>
                <c:pt idx="17835">
                  <c:v>12</c:v>
                </c:pt>
                <c:pt idx="17836">
                  <c:v>12</c:v>
                </c:pt>
                <c:pt idx="17837">
                  <c:v>12</c:v>
                </c:pt>
                <c:pt idx="17838">
                  <c:v>12</c:v>
                </c:pt>
                <c:pt idx="17839">
                  <c:v>12</c:v>
                </c:pt>
                <c:pt idx="17840">
                  <c:v>12</c:v>
                </c:pt>
                <c:pt idx="17841">
                  <c:v>12</c:v>
                </c:pt>
                <c:pt idx="17842">
                  <c:v>12</c:v>
                </c:pt>
                <c:pt idx="17843">
                  <c:v>12</c:v>
                </c:pt>
                <c:pt idx="17844">
                  <c:v>12</c:v>
                </c:pt>
                <c:pt idx="17845">
                  <c:v>12</c:v>
                </c:pt>
                <c:pt idx="17846">
                  <c:v>12</c:v>
                </c:pt>
                <c:pt idx="17847">
                  <c:v>12</c:v>
                </c:pt>
                <c:pt idx="17848">
                  <c:v>12</c:v>
                </c:pt>
                <c:pt idx="17849">
                  <c:v>12</c:v>
                </c:pt>
                <c:pt idx="17850">
                  <c:v>12</c:v>
                </c:pt>
                <c:pt idx="17851">
                  <c:v>12</c:v>
                </c:pt>
                <c:pt idx="17852">
                  <c:v>12</c:v>
                </c:pt>
                <c:pt idx="17853">
                  <c:v>12</c:v>
                </c:pt>
                <c:pt idx="17854">
                  <c:v>12</c:v>
                </c:pt>
                <c:pt idx="17855">
                  <c:v>12</c:v>
                </c:pt>
                <c:pt idx="17856">
                  <c:v>12</c:v>
                </c:pt>
                <c:pt idx="17857">
                  <c:v>12</c:v>
                </c:pt>
                <c:pt idx="17858">
                  <c:v>12</c:v>
                </c:pt>
                <c:pt idx="17859">
                  <c:v>12</c:v>
                </c:pt>
                <c:pt idx="17860">
                  <c:v>12</c:v>
                </c:pt>
                <c:pt idx="17861">
                  <c:v>12</c:v>
                </c:pt>
                <c:pt idx="17862">
                  <c:v>12</c:v>
                </c:pt>
                <c:pt idx="17863">
                  <c:v>12</c:v>
                </c:pt>
                <c:pt idx="17864">
                  <c:v>12</c:v>
                </c:pt>
                <c:pt idx="17865">
                  <c:v>12</c:v>
                </c:pt>
                <c:pt idx="17866">
                  <c:v>12</c:v>
                </c:pt>
                <c:pt idx="17867">
                  <c:v>12</c:v>
                </c:pt>
                <c:pt idx="17868">
                  <c:v>12</c:v>
                </c:pt>
                <c:pt idx="17869">
                  <c:v>12</c:v>
                </c:pt>
                <c:pt idx="17870">
                  <c:v>12</c:v>
                </c:pt>
                <c:pt idx="17871">
                  <c:v>12</c:v>
                </c:pt>
                <c:pt idx="17872">
                  <c:v>12</c:v>
                </c:pt>
                <c:pt idx="17873">
                  <c:v>12</c:v>
                </c:pt>
                <c:pt idx="17874">
                  <c:v>12</c:v>
                </c:pt>
                <c:pt idx="17875">
                  <c:v>12</c:v>
                </c:pt>
                <c:pt idx="17876">
                  <c:v>12</c:v>
                </c:pt>
                <c:pt idx="17877">
                  <c:v>12</c:v>
                </c:pt>
                <c:pt idx="17878">
                  <c:v>12</c:v>
                </c:pt>
                <c:pt idx="17879">
                  <c:v>12</c:v>
                </c:pt>
                <c:pt idx="17880">
                  <c:v>12</c:v>
                </c:pt>
                <c:pt idx="17881">
                  <c:v>12</c:v>
                </c:pt>
                <c:pt idx="17882">
                  <c:v>12</c:v>
                </c:pt>
                <c:pt idx="17883">
                  <c:v>12</c:v>
                </c:pt>
                <c:pt idx="17884">
                  <c:v>12</c:v>
                </c:pt>
                <c:pt idx="17885">
                  <c:v>12</c:v>
                </c:pt>
                <c:pt idx="17886">
                  <c:v>12</c:v>
                </c:pt>
                <c:pt idx="17887">
                  <c:v>12</c:v>
                </c:pt>
                <c:pt idx="17888">
                  <c:v>12</c:v>
                </c:pt>
                <c:pt idx="17889">
                  <c:v>12</c:v>
                </c:pt>
                <c:pt idx="17890">
                  <c:v>12</c:v>
                </c:pt>
                <c:pt idx="17891">
                  <c:v>12</c:v>
                </c:pt>
                <c:pt idx="17892">
                  <c:v>12</c:v>
                </c:pt>
                <c:pt idx="17893">
                  <c:v>12</c:v>
                </c:pt>
                <c:pt idx="17894">
                  <c:v>12</c:v>
                </c:pt>
                <c:pt idx="17895">
                  <c:v>12</c:v>
                </c:pt>
                <c:pt idx="17896">
                  <c:v>12</c:v>
                </c:pt>
                <c:pt idx="17897">
                  <c:v>12</c:v>
                </c:pt>
                <c:pt idx="17898">
                  <c:v>12</c:v>
                </c:pt>
                <c:pt idx="17899">
                  <c:v>12</c:v>
                </c:pt>
                <c:pt idx="17900">
                  <c:v>12</c:v>
                </c:pt>
                <c:pt idx="17901">
                  <c:v>12</c:v>
                </c:pt>
                <c:pt idx="17902">
                  <c:v>12</c:v>
                </c:pt>
                <c:pt idx="17903">
                  <c:v>12</c:v>
                </c:pt>
                <c:pt idx="17904">
                  <c:v>12</c:v>
                </c:pt>
                <c:pt idx="17905">
                  <c:v>12</c:v>
                </c:pt>
                <c:pt idx="17906">
                  <c:v>12</c:v>
                </c:pt>
                <c:pt idx="17907">
                  <c:v>12</c:v>
                </c:pt>
                <c:pt idx="17908">
                  <c:v>12</c:v>
                </c:pt>
                <c:pt idx="17909">
                  <c:v>12</c:v>
                </c:pt>
                <c:pt idx="17910">
                  <c:v>12</c:v>
                </c:pt>
                <c:pt idx="17911">
                  <c:v>12</c:v>
                </c:pt>
                <c:pt idx="17912">
                  <c:v>12</c:v>
                </c:pt>
                <c:pt idx="17913">
                  <c:v>12</c:v>
                </c:pt>
                <c:pt idx="17914">
                  <c:v>12</c:v>
                </c:pt>
                <c:pt idx="17915">
                  <c:v>12</c:v>
                </c:pt>
                <c:pt idx="17916">
                  <c:v>12</c:v>
                </c:pt>
                <c:pt idx="17917">
                  <c:v>12</c:v>
                </c:pt>
                <c:pt idx="17918">
                  <c:v>12</c:v>
                </c:pt>
                <c:pt idx="17919">
                  <c:v>12</c:v>
                </c:pt>
                <c:pt idx="17920">
                  <c:v>12</c:v>
                </c:pt>
                <c:pt idx="17921">
                  <c:v>12</c:v>
                </c:pt>
                <c:pt idx="17922">
                  <c:v>12</c:v>
                </c:pt>
                <c:pt idx="17923">
                  <c:v>12</c:v>
                </c:pt>
                <c:pt idx="17924">
                  <c:v>12</c:v>
                </c:pt>
                <c:pt idx="17925">
                  <c:v>12</c:v>
                </c:pt>
                <c:pt idx="17926">
                  <c:v>12</c:v>
                </c:pt>
                <c:pt idx="17927">
                  <c:v>12</c:v>
                </c:pt>
                <c:pt idx="17928">
                  <c:v>12</c:v>
                </c:pt>
                <c:pt idx="17929">
                  <c:v>12</c:v>
                </c:pt>
                <c:pt idx="17930">
                  <c:v>12</c:v>
                </c:pt>
                <c:pt idx="17931">
                  <c:v>12</c:v>
                </c:pt>
                <c:pt idx="17932">
                  <c:v>12</c:v>
                </c:pt>
                <c:pt idx="17933">
                  <c:v>12</c:v>
                </c:pt>
                <c:pt idx="17934">
                  <c:v>12</c:v>
                </c:pt>
                <c:pt idx="17935">
                  <c:v>12</c:v>
                </c:pt>
                <c:pt idx="17936">
                  <c:v>12</c:v>
                </c:pt>
                <c:pt idx="17937">
                  <c:v>12</c:v>
                </c:pt>
                <c:pt idx="17938">
                  <c:v>12</c:v>
                </c:pt>
                <c:pt idx="17939">
                  <c:v>12</c:v>
                </c:pt>
                <c:pt idx="17940">
                  <c:v>12</c:v>
                </c:pt>
                <c:pt idx="17941">
                  <c:v>12</c:v>
                </c:pt>
                <c:pt idx="17942">
                  <c:v>12</c:v>
                </c:pt>
                <c:pt idx="17943">
                  <c:v>12</c:v>
                </c:pt>
                <c:pt idx="17944">
                  <c:v>12</c:v>
                </c:pt>
                <c:pt idx="17945">
                  <c:v>12</c:v>
                </c:pt>
                <c:pt idx="17946">
                  <c:v>12</c:v>
                </c:pt>
                <c:pt idx="17947">
                  <c:v>12</c:v>
                </c:pt>
                <c:pt idx="17948">
                  <c:v>12</c:v>
                </c:pt>
                <c:pt idx="17949">
                  <c:v>12</c:v>
                </c:pt>
                <c:pt idx="17950">
                  <c:v>12</c:v>
                </c:pt>
                <c:pt idx="17951">
                  <c:v>12</c:v>
                </c:pt>
                <c:pt idx="17952">
                  <c:v>12</c:v>
                </c:pt>
                <c:pt idx="17953">
                  <c:v>12</c:v>
                </c:pt>
                <c:pt idx="17954">
                  <c:v>12</c:v>
                </c:pt>
                <c:pt idx="17955">
                  <c:v>12</c:v>
                </c:pt>
                <c:pt idx="17956">
                  <c:v>12</c:v>
                </c:pt>
                <c:pt idx="17957">
                  <c:v>12</c:v>
                </c:pt>
                <c:pt idx="17958">
                  <c:v>12</c:v>
                </c:pt>
                <c:pt idx="17959">
                  <c:v>12</c:v>
                </c:pt>
                <c:pt idx="17960">
                  <c:v>12</c:v>
                </c:pt>
                <c:pt idx="17961">
                  <c:v>12</c:v>
                </c:pt>
                <c:pt idx="17962">
                  <c:v>12</c:v>
                </c:pt>
                <c:pt idx="17963">
                  <c:v>12</c:v>
                </c:pt>
                <c:pt idx="17964">
                  <c:v>12</c:v>
                </c:pt>
                <c:pt idx="17965">
                  <c:v>12</c:v>
                </c:pt>
                <c:pt idx="17966">
                  <c:v>12</c:v>
                </c:pt>
                <c:pt idx="17967">
                  <c:v>12</c:v>
                </c:pt>
                <c:pt idx="17968">
                  <c:v>12</c:v>
                </c:pt>
                <c:pt idx="17969">
                  <c:v>12</c:v>
                </c:pt>
                <c:pt idx="17970">
                  <c:v>12</c:v>
                </c:pt>
                <c:pt idx="17971">
                  <c:v>12</c:v>
                </c:pt>
                <c:pt idx="17972">
                  <c:v>12</c:v>
                </c:pt>
                <c:pt idx="17973">
                  <c:v>12</c:v>
                </c:pt>
                <c:pt idx="17974">
                  <c:v>12</c:v>
                </c:pt>
                <c:pt idx="17975">
                  <c:v>12</c:v>
                </c:pt>
                <c:pt idx="17976">
                  <c:v>12</c:v>
                </c:pt>
                <c:pt idx="17977">
                  <c:v>12</c:v>
                </c:pt>
                <c:pt idx="17978">
                  <c:v>12</c:v>
                </c:pt>
                <c:pt idx="17979">
                  <c:v>12</c:v>
                </c:pt>
                <c:pt idx="17980">
                  <c:v>12</c:v>
                </c:pt>
                <c:pt idx="17981">
                  <c:v>12</c:v>
                </c:pt>
                <c:pt idx="17982">
                  <c:v>12</c:v>
                </c:pt>
                <c:pt idx="17983">
                  <c:v>12</c:v>
                </c:pt>
                <c:pt idx="17984">
                  <c:v>12</c:v>
                </c:pt>
                <c:pt idx="17985">
                  <c:v>12</c:v>
                </c:pt>
                <c:pt idx="17986">
                  <c:v>12</c:v>
                </c:pt>
                <c:pt idx="17987">
                  <c:v>12</c:v>
                </c:pt>
                <c:pt idx="17988">
                  <c:v>12</c:v>
                </c:pt>
                <c:pt idx="17989">
                  <c:v>12</c:v>
                </c:pt>
                <c:pt idx="17990">
                  <c:v>12</c:v>
                </c:pt>
                <c:pt idx="17991">
                  <c:v>12</c:v>
                </c:pt>
                <c:pt idx="17992">
                  <c:v>12</c:v>
                </c:pt>
                <c:pt idx="17993">
                  <c:v>12</c:v>
                </c:pt>
                <c:pt idx="17994">
                  <c:v>12</c:v>
                </c:pt>
                <c:pt idx="17995">
                  <c:v>12</c:v>
                </c:pt>
                <c:pt idx="17996">
                  <c:v>12</c:v>
                </c:pt>
                <c:pt idx="17997">
                  <c:v>12</c:v>
                </c:pt>
                <c:pt idx="17998">
                  <c:v>12</c:v>
                </c:pt>
                <c:pt idx="17999">
                  <c:v>12</c:v>
                </c:pt>
                <c:pt idx="18000">
                  <c:v>12</c:v>
                </c:pt>
                <c:pt idx="18001">
                  <c:v>12</c:v>
                </c:pt>
                <c:pt idx="18002">
                  <c:v>12</c:v>
                </c:pt>
                <c:pt idx="18003">
                  <c:v>12</c:v>
                </c:pt>
                <c:pt idx="18004">
                  <c:v>12</c:v>
                </c:pt>
                <c:pt idx="18005">
                  <c:v>12</c:v>
                </c:pt>
                <c:pt idx="18006">
                  <c:v>12</c:v>
                </c:pt>
                <c:pt idx="18007">
                  <c:v>12</c:v>
                </c:pt>
                <c:pt idx="18008">
                  <c:v>12</c:v>
                </c:pt>
                <c:pt idx="18009">
                  <c:v>12</c:v>
                </c:pt>
                <c:pt idx="18010">
                  <c:v>12</c:v>
                </c:pt>
                <c:pt idx="18011">
                  <c:v>12</c:v>
                </c:pt>
                <c:pt idx="18012">
                  <c:v>12</c:v>
                </c:pt>
                <c:pt idx="18013">
                  <c:v>12</c:v>
                </c:pt>
                <c:pt idx="18014">
                  <c:v>12</c:v>
                </c:pt>
                <c:pt idx="18015">
                  <c:v>12</c:v>
                </c:pt>
                <c:pt idx="18016">
                  <c:v>12</c:v>
                </c:pt>
                <c:pt idx="18017">
                  <c:v>12</c:v>
                </c:pt>
                <c:pt idx="18018">
                  <c:v>12</c:v>
                </c:pt>
                <c:pt idx="18019">
                  <c:v>12</c:v>
                </c:pt>
                <c:pt idx="18020">
                  <c:v>12</c:v>
                </c:pt>
                <c:pt idx="18021">
                  <c:v>12</c:v>
                </c:pt>
                <c:pt idx="18022">
                  <c:v>12</c:v>
                </c:pt>
                <c:pt idx="18023">
                  <c:v>12</c:v>
                </c:pt>
                <c:pt idx="18024">
                  <c:v>12</c:v>
                </c:pt>
                <c:pt idx="18025">
                  <c:v>12</c:v>
                </c:pt>
                <c:pt idx="18026">
                  <c:v>12</c:v>
                </c:pt>
                <c:pt idx="18027">
                  <c:v>12</c:v>
                </c:pt>
                <c:pt idx="18028">
                  <c:v>12</c:v>
                </c:pt>
                <c:pt idx="18029">
                  <c:v>12</c:v>
                </c:pt>
                <c:pt idx="18030">
                  <c:v>12</c:v>
                </c:pt>
                <c:pt idx="18031">
                  <c:v>12</c:v>
                </c:pt>
                <c:pt idx="18032">
                  <c:v>12</c:v>
                </c:pt>
                <c:pt idx="18033">
                  <c:v>12</c:v>
                </c:pt>
                <c:pt idx="18034">
                  <c:v>12</c:v>
                </c:pt>
                <c:pt idx="18035">
                  <c:v>12</c:v>
                </c:pt>
                <c:pt idx="18036">
                  <c:v>12</c:v>
                </c:pt>
                <c:pt idx="18037">
                  <c:v>12</c:v>
                </c:pt>
                <c:pt idx="18038">
                  <c:v>12</c:v>
                </c:pt>
                <c:pt idx="18039">
                  <c:v>12</c:v>
                </c:pt>
                <c:pt idx="18040">
                  <c:v>12</c:v>
                </c:pt>
                <c:pt idx="18041">
                  <c:v>12</c:v>
                </c:pt>
                <c:pt idx="18042">
                  <c:v>12</c:v>
                </c:pt>
                <c:pt idx="18043">
                  <c:v>12</c:v>
                </c:pt>
                <c:pt idx="18044">
                  <c:v>12</c:v>
                </c:pt>
                <c:pt idx="18045">
                  <c:v>12</c:v>
                </c:pt>
                <c:pt idx="18046">
                  <c:v>12</c:v>
                </c:pt>
                <c:pt idx="18047">
                  <c:v>12</c:v>
                </c:pt>
                <c:pt idx="18048">
                  <c:v>12</c:v>
                </c:pt>
                <c:pt idx="18049">
                  <c:v>12</c:v>
                </c:pt>
                <c:pt idx="18050">
                  <c:v>12</c:v>
                </c:pt>
                <c:pt idx="18051">
                  <c:v>12</c:v>
                </c:pt>
                <c:pt idx="18052">
                  <c:v>12</c:v>
                </c:pt>
                <c:pt idx="18053">
                  <c:v>12</c:v>
                </c:pt>
                <c:pt idx="18054">
                  <c:v>12</c:v>
                </c:pt>
                <c:pt idx="18055">
                  <c:v>12</c:v>
                </c:pt>
                <c:pt idx="18056">
                  <c:v>12</c:v>
                </c:pt>
                <c:pt idx="18057">
                  <c:v>12</c:v>
                </c:pt>
                <c:pt idx="18058">
                  <c:v>12</c:v>
                </c:pt>
                <c:pt idx="18059">
                  <c:v>12</c:v>
                </c:pt>
                <c:pt idx="18060">
                  <c:v>12</c:v>
                </c:pt>
                <c:pt idx="18061">
                  <c:v>12</c:v>
                </c:pt>
                <c:pt idx="18062">
                  <c:v>12</c:v>
                </c:pt>
                <c:pt idx="18063">
                  <c:v>12</c:v>
                </c:pt>
                <c:pt idx="18064">
                  <c:v>12</c:v>
                </c:pt>
                <c:pt idx="18065">
                  <c:v>12</c:v>
                </c:pt>
                <c:pt idx="18066">
                  <c:v>12</c:v>
                </c:pt>
                <c:pt idx="18067">
                  <c:v>12</c:v>
                </c:pt>
                <c:pt idx="18068">
                  <c:v>12</c:v>
                </c:pt>
                <c:pt idx="18069">
                  <c:v>12</c:v>
                </c:pt>
                <c:pt idx="18070">
                  <c:v>12</c:v>
                </c:pt>
                <c:pt idx="18071">
                  <c:v>12</c:v>
                </c:pt>
                <c:pt idx="18072">
                  <c:v>12</c:v>
                </c:pt>
                <c:pt idx="18073">
                  <c:v>12</c:v>
                </c:pt>
                <c:pt idx="18074">
                  <c:v>12</c:v>
                </c:pt>
                <c:pt idx="18075">
                  <c:v>12</c:v>
                </c:pt>
                <c:pt idx="18076">
                  <c:v>12</c:v>
                </c:pt>
                <c:pt idx="18077">
                  <c:v>12</c:v>
                </c:pt>
                <c:pt idx="18078">
                  <c:v>12</c:v>
                </c:pt>
                <c:pt idx="18079">
                  <c:v>12</c:v>
                </c:pt>
                <c:pt idx="18080">
                  <c:v>12</c:v>
                </c:pt>
                <c:pt idx="18081">
                  <c:v>12</c:v>
                </c:pt>
                <c:pt idx="18082">
                  <c:v>12</c:v>
                </c:pt>
                <c:pt idx="18083">
                  <c:v>12</c:v>
                </c:pt>
                <c:pt idx="18084">
                  <c:v>12</c:v>
                </c:pt>
                <c:pt idx="18085">
                  <c:v>12</c:v>
                </c:pt>
                <c:pt idx="18086">
                  <c:v>12</c:v>
                </c:pt>
                <c:pt idx="18087">
                  <c:v>12</c:v>
                </c:pt>
                <c:pt idx="18088">
                  <c:v>12</c:v>
                </c:pt>
                <c:pt idx="18089">
                  <c:v>12</c:v>
                </c:pt>
                <c:pt idx="18090">
                  <c:v>12</c:v>
                </c:pt>
                <c:pt idx="18091">
                  <c:v>12</c:v>
                </c:pt>
                <c:pt idx="18092">
                  <c:v>12</c:v>
                </c:pt>
                <c:pt idx="18093">
                  <c:v>12</c:v>
                </c:pt>
                <c:pt idx="18094">
                  <c:v>12</c:v>
                </c:pt>
                <c:pt idx="18095">
                  <c:v>12</c:v>
                </c:pt>
                <c:pt idx="18096">
                  <c:v>12</c:v>
                </c:pt>
                <c:pt idx="18097">
                  <c:v>12</c:v>
                </c:pt>
                <c:pt idx="18098">
                  <c:v>12</c:v>
                </c:pt>
                <c:pt idx="18099">
                  <c:v>12</c:v>
                </c:pt>
                <c:pt idx="18100">
                  <c:v>12</c:v>
                </c:pt>
                <c:pt idx="18101">
                  <c:v>12</c:v>
                </c:pt>
                <c:pt idx="18102">
                  <c:v>12</c:v>
                </c:pt>
                <c:pt idx="18103">
                  <c:v>12</c:v>
                </c:pt>
                <c:pt idx="18104">
                  <c:v>12</c:v>
                </c:pt>
                <c:pt idx="18105">
                  <c:v>12</c:v>
                </c:pt>
                <c:pt idx="18106">
                  <c:v>12</c:v>
                </c:pt>
                <c:pt idx="18107">
                  <c:v>12</c:v>
                </c:pt>
                <c:pt idx="18108">
                  <c:v>12</c:v>
                </c:pt>
                <c:pt idx="18109">
                  <c:v>12</c:v>
                </c:pt>
                <c:pt idx="18110">
                  <c:v>12</c:v>
                </c:pt>
                <c:pt idx="18111">
                  <c:v>12</c:v>
                </c:pt>
                <c:pt idx="18112">
                  <c:v>12</c:v>
                </c:pt>
                <c:pt idx="18113">
                  <c:v>12</c:v>
                </c:pt>
                <c:pt idx="18114">
                  <c:v>12</c:v>
                </c:pt>
                <c:pt idx="18115">
                  <c:v>12</c:v>
                </c:pt>
                <c:pt idx="18116">
                  <c:v>12</c:v>
                </c:pt>
                <c:pt idx="18117">
                  <c:v>12</c:v>
                </c:pt>
                <c:pt idx="18118">
                  <c:v>12</c:v>
                </c:pt>
                <c:pt idx="18119">
                  <c:v>12</c:v>
                </c:pt>
                <c:pt idx="18120">
                  <c:v>12</c:v>
                </c:pt>
                <c:pt idx="18121">
                  <c:v>12</c:v>
                </c:pt>
                <c:pt idx="18122">
                  <c:v>12</c:v>
                </c:pt>
                <c:pt idx="18123">
                  <c:v>12</c:v>
                </c:pt>
                <c:pt idx="18124">
                  <c:v>12</c:v>
                </c:pt>
                <c:pt idx="18125">
                  <c:v>12</c:v>
                </c:pt>
                <c:pt idx="18126">
                  <c:v>12</c:v>
                </c:pt>
                <c:pt idx="18127">
                  <c:v>12</c:v>
                </c:pt>
                <c:pt idx="18128">
                  <c:v>12</c:v>
                </c:pt>
                <c:pt idx="18129">
                  <c:v>12</c:v>
                </c:pt>
                <c:pt idx="18130">
                  <c:v>12</c:v>
                </c:pt>
                <c:pt idx="18131">
                  <c:v>12</c:v>
                </c:pt>
                <c:pt idx="18132">
                  <c:v>12</c:v>
                </c:pt>
                <c:pt idx="18133">
                  <c:v>12</c:v>
                </c:pt>
                <c:pt idx="18134">
                  <c:v>12</c:v>
                </c:pt>
                <c:pt idx="18135">
                  <c:v>12</c:v>
                </c:pt>
                <c:pt idx="18136">
                  <c:v>12</c:v>
                </c:pt>
                <c:pt idx="18137">
                  <c:v>12</c:v>
                </c:pt>
                <c:pt idx="18138">
                  <c:v>12</c:v>
                </c:pt>
                <c:pt idx="18139">
                  <c:v>12</c:v>
                </c:pt>
                <c:pt idx="18140">
                  <c:v>12</c:v>
                </c:pt>
                <c:pt idx="18141">
                  <c:v>12</c:v>
                </c:pt>
                <c:pt idx="18142">
                  <c:v>12</c:v>
                </c:pt>
                <c:pt idx="18143">
                  <c:v>12</c:v>
                </c:pt>
                <c:pt idx="18144">
                  <c:v>12</c:v>
                </c:pt>
                <c:pt idx="18145">
                  <c:v>12</c:v>
                </c:pt>
                <c:pt idx="18146">
                  <c:v>12</c:v>
                </c:pt>
                <c:pt idx="18147">
                  <c:v>12</c:v>
                </c:pt>
                <c:pt idx="18148">
                  <c:v>12</c:v>
                </c:pt>
                <c:pt idx="18149">
                  <c:v>12</c:v>
                </c:pt>
                <c:pt idx="18150">
                  <c:v>12</c:v>
                </c:pt>
                <c:pt idx="18151">
                  <c:v>12</c:v>
                </c:pt>
                <c:pt idx="18152">
                  <c:v>12</c:v>
                </c:pt>
                <c:pt idx="18153">
                  <c:v>12</c:v>
                </c:pt>
                <c:pt idx="18154">
                  <c:v>12</c:v>
                </c:pt>
                <c:pt idx="18155">
                  <c:v>12</c:v>
                </c:pt>
                <c:pt idx="18156">
                  <c:v>12</c:v>
                </c:pt>
                <c:pt idx="18157">
                  <c:v>12</c:v>
                </c:pt>
                <c:pt idx="18158">
                  <c:v>12</c:v>
                </c:pt>
                <c:pt idx="18159">
                  <c:v>12</c:v>
                </c:pt>
                <c:pt idx="18160">
                  <c:v>12</c:v>
                </c:pt>
                <c:pt idx="18161">
                  <c:v>12</c:v>
                </c:pt>
                <c:pt idx="18162">
                  <c:v>12</c:v>
                </c:pt>
                <c:pt idx="18163">
                  <c:v>12</c:v>
                </c:pt>
                <c:pt idx="18164">
                  <c:v>12</c:v>
                </c:pt>
                <c:pt idx="18165">
                  <c:v>12</c:v>
                </c:pt>
                <c:pt idx="18166">
                  <c:v>12</c:v>
                </c:pt>
                <c:pt idx="18167">
                  <c:v>12</c:v>
                </c:pt>
                <c:pt idx="18168">
                  <c:v>12</c:v>
                </c:pt>
                <c:pt idx="18169">
                  <c:v>12</c:v>
                </c:pt>
                <c:pt idx="18170">
                  <c:v>12</c:v>
                </c:pt>
                <c:pt idx="18171">
                  <c:v>12</c:v>
                </c:pt>
                <c:pt idx="18172">
                  <c:v>12</c:v>
                </c:pt>
                <c:pt idx="18173">
                  <c:v>12</c:v>
                </c:pt>
                <c:pt idx="18174">
                  <c:v>12</c:v>
                </c:pt>
                <c:pt idx="18175">
                  <c:v>12</c:v>
                </c:pt>
                <c:pt idx="18176">
                  <c:v>12</c:v>
                </c:pt>
                <c:pt idx="18177">
                  <c:v>12</c:v>
                </c:pt>
                <c:pt idx="18178">
                  <c:v>12</c:v>
                </c:pt>
                <c:pt idx="18179">
                  <c:v>12</c:v>
                </c:pt>
                <c:pt idx="18180">
                  <c:v>12</c:v>
                </c:pt>
                <c:pt idx="18181">
                  <c:v>12</c:v>
                </c:pt>
                <c:pt idx="18182">
                  <c:v>12</c:v>
                </c:pt>
                <c:pt idx="18183">
                  <c:v>12</c:v>
                </c:pt>
                <c:pt idx="18184">
                  <c:v>12</c:v>
                </c:pt>
                <c:pt idx="18185">
                  <c:v>12</c:v>
                </c:pt>
                <c:pt idx="18186">
                  <c:v>12</c:v>
                </c:pt>
                <c:pt idx="18187">
                  <c:v>12</c:v>
                </c:pt>
                <c:pt idx="18188">
                  <c:v>12</c:v>
                </c:pt>
                <c:pt idx="18189">
                  <c:v>12</c:v>
                </c:pt>
                <c:pt idx="18190">
                  <c:v>12</c:v>
                </c:pt>
                <c:pt idx="18191">
                  <c:v>12</c:v>
                </c:pt>
                <c:pt idx="18192">
                  <c:v>12</c:v>
                </c:pt>
                <c:pt idx="18193">
                  <c:v>12</c:v>
                </c:pt>
                <c:pt idx="18194">
                  <c:v>12</c:v>
                </c:pt>
                <c:pt idx="18195">
                  <c:v>12</c:v>
                </c:pt>
                <c:pt idx="18196">
                  <c:v>12</c:v>
                </c:pt>
                <c:pt idx="18197">
                  <c:v>12</c:v>
                </c:pt>
                <c:pt idx="18198">
                  <c:v>12</c:v>
                </c:pt>
                <c:pt idx="18199">
                  <c:v>12</c:v>
                </c:pt>
                <c:pt idx="18200">
                  <c:v>12</c:v>
                </c:pt>
                <c:pt idx="18201">
                  <c:v>12</c:v>
                </c:pt>
                <c:pt idx="18202">
                  <c:v>12</c:v>
                </c:pt>
                <c:pt idx="18203">
                  <c:v>12</c:v>
                </c:pt>
                <c:pt idx="18204">
                  <c:v>12</c:v>
                </c:pt>
                <c:pt idx="18205">
                  <c:v>12</c:v>
                </c:pt>
                <c:pt idx="18206">
                  <c:v>12</c:v>
                </c:pt>
                <c:pt idx="18207">
                  <c:v>12</c:v>
                </c:pt>
                <c:pt idx="18208">
                  <c:v>12</c:v>
                </c:pt>
                <c:pt idx="18209">
                  <c:v>12</c:v>
                </c:pt>
                <c:pt idx="18210">
                  <c:v>12</c:v>
                </c:pt>
                <c:pt idx="18211">
                  <c:v>12</c:v>
                </c:pt>
                <c:pt idx="18212">
                  <c:v>12</c:v>
                </c:pt>
                <c:pt idx="18213">
                  <c:v>12</c:v>
                </c:pt>
                <c:pt idx="18214">
                  <c:v>12</c:v>
                </c:pt>
                <c:pt idx="18215">
                  <c:v>12</c:v>
                </c:pt>
                <c:pt idx="18216">
                  <c:v>12</c:v>
                </c:pt>
                <c:pt idx="18217">
                  <c:v>12</c:v>
                </c:pt>
                <c:pt idx="18218">
                  <c:v>12</c:v>
                </c:pt>
                <c:pt idx="18219">
                  <c:v>12</c:v>
                </c:pt>
                <c:pt idx="18220">
                  <c:v>12</c:v>
                </c:pt>
                <c:pt idx="18221">
                  <c:v>12</c:v>
                </c:pt>
                <c:pt idx="18222">
                  <c:v>12</c:v>
                </c:pt>
                <c:pt idx="18223">
                  <c:v>12</c:v>
                </c:pt>
                <c:pt idx="18224">
                  <c:v>12</c:v>
                </c:pt>
                <c:pt idx="18225">
                  <c:v>12</c:v>
                </c:pt>
                <c:pt idx="18226">
                  <c:v>12</c:v>
                </c:pt>
                <c:pt idx="18227">
                  <c:v>12</c:v>
                </c:pt>
                <c:pt idx="18228">
                  <c:v>12</c:v>
                </c:pt>
                <c:pt idx="18229">
                  <c:v>12</c:v>
                </c:pt>
                <c:pt idx="18230">
                  <c:v>12</c:v>
                </c:pt>
                <c:pt idx="18231">
                  <c:v>12</c:v>
                </c:pt>
                <c:pt idx="18232">
                  <c:v>12</c:v>
                </c:pt>
                <c:pt idx="18233">
                  <c:v>12</c:v>
                </c:pt>
                <c:pt idx="18234">
                  <c:v>12</c:v>
                </c:pt>
                <c:pt idx="18235">
                  <c:v>12</c:v>
                </c:pt>
                <c:pt idx="18236">
                  <c:v>12</c:v>
                </c:pt>
                <c:pt idx="18237">
                  <c:v>12</c:v>
                </c:pt>
                <c:pt idx="18238">
                  <c:v>12</c:v>
                </c:pt>
                <c:pt idx="18239">
                  <c:v>12</c:v>
                </c:pt>
                <c:pt idx="18240">
                  <c:v>12</c:v>
                </c:pt>
                <c:pt idx="18241">
                  <c:v>12</c:v>
                </c:pt>
                <c:pt idx="18242">
                  <c:v>12</c:v>
                </c:pt>
                <c:pt idx="18243">
                  <c:v>12</c:v>
                </c:pt>
                <c:pt idx="18244">
                  <c:v>12</c:v>
                </c:pt>
                <c:pt idx="18245">
                  <c:v>12</c:v>
                </c:pt>
                <c:pt idx="18246">
                  <c:v>12</c:v>
                </c:pt>
                <c:pt idx="18247">
                  <c:v>12</c:v>
                </c:pt>
                <c:pt idx="18248">
                  <c:v>12</c:v>
                </c:pt>
                <c:pt idx="18249">
                  <c:v>12</c:v>
                </c:pt>
                <c:pt idx="18250">
                  <c:v>12</c:v>
                </c:pt>
                <c:pt idx="18251">
                  <c:v>12</c:v>
                </c:pt>
                <c:pt idx="18252">
                  <c:v>12</c:v>
                </c:pt>
                <c:pt idx="18253">
                  <c:v>12</c:v>
                </c:pt>
                <c:pt idx="18254">
                  <c:v>12</c:v>
                </c:pt>
                <c:pt idx="18255">
                  <c:v>12</c:v>
                </c:pt>
                <c:pt idx="18256">
                  <c:v>12</c:v>
                </c:pt>
                <c:pt idx="18257">
                  <c:v>12</c:v>
                </c:pt>
                <c:pt idx="18258">
                  <c:v>12</c:v>
                </c:pt>
                <c:pt idx="18259">
                  <c:v>12</c:v>
                </c:pt>
                <c:pt idx="18260">
                  <c:v>12</c:v>
                </c:pt>
                <c:pt idx="18261">
                  <c:v>12</c:v>
                </c:pt>
                <c:pt idx="18262">
                  <c:v>12</c:v>
                </c:pt>
                <c:pt idx="18263">
                  <c:v>12</c:v>
                </c:pt>
                <c:pt idx="18264">
                  <c:v>12</c:v>
                </c:pt>
                <c:pt idx="18265">
                  <c:v>12</c:v>
                </c:pt>
                <c:pt idx="18266">
                  <c:v>12</c:v>
                </c:pt>
                <c:pt idx="18267">
                  <c:v>12</c:v>
                </c:pt>
                <c:pt idx="18268">
                  <c:v>12</c:v>
                </c:pt>
                <c:pt idx="18269">
                  <c:v>12</c:v>
                </c:pt>
                <c:pt idx="18270">
                  <c:v>12</c:v>
                </c:pt>
                <c:pt idx="18271">
                  <c:v>12</c:v>
                </c:pt>
                <c:pt idx="18272">
                  <c:v>12</c:v>
                </c:pt>
                <c:pt idx="18273">
                  <c:v>12</c:v>
                </c:pt>
                <c:pt idx="18274">
                  <c:v>12</c:v>
                </c:pt>
                <c:pt idx="18275">
                  <c:v>12</c:v>
                </c:pt>
                <c:pt idx="18276">
                  <c:v>12</c:v>
                </c:pt>
                <c:pt idx="18277">
                  <c:v>12</c:v>
                </c:pt>
                <c:pt idx="18278">
                  <c:v>12</c:v>
                </c:pt>
                <c:pt idx="18279">
                  <c:v>12</c:v>
                </c:pt>
                <c:pt idx="18280">
                  <c:v>12</c:v>
                </c:pt>
                <c:pt idx="18281">
                  <c:v>12</c:v>
                </c:pt>
                <c:pt idx="18282">
                  <c:v>12</c:v>
                </c:pt>
                <c:pt idx="18283">
                  <c:v>12</c:v>
                </c:pt>
                <c:pt idx="18284">
                  <c:v>12</c:v>
                </c:pt>
                <c:pt idx="18285">
                  <c:v>12</c:v>
                </c:pt>
                <c:pt idx="18286">
                  <c:v>12</c:v>
                </c:pt>
                <c:pt idx="18287">
                  <c:v>12</c:v>
                </c:pt>
                <c:pt idx="18288">
                  <c:v>12</c:v>
                </c:pt>
                <c:pt idx="18289">
                  <c:v>12</c:v>
                </c:pt>
                <c:pt idx="18290">
                  <c:v>12</c:v>
                </c:pt>
                <c:pt idx="18291">
                  <c:v>12</c:v>
                </c:pt>
                <c:pt idx="18292">
                  <c:v>12</c:v>
                </c:pt>
                <c:pt idx="18293">
                  <c:v>12</c:v>
                </c:pt>
                <c:pt idx="18294">
                  <c:v>12</c:v>
                </c:pt>
                <c:pt idx="18295">
                  <c:v>12</c:v>
                </c:pt>
                <c:pt idx="18296">
                  <c:v>12</c:v>
                </c:pt>
                <c:pt idx="18297">
                  <c:v>12</c:v>
                </c:pt>
                <c:pt idx="18298">
                  <c:v>12</c:v>
                </c:pt>
                <c:pt idx="18299">
                  <c:v>12</c:v>
                </c:pt>
                <c:pt idx="18300">
                  <c:v>12</c:v>
                </c:pt>
                <c:pt idx="18301">
                  <c:v>12</c:v>
                </c:pt>
                <c:pt idx="18302">
                  <c:v>12</c:v>
                </c:pt>
                <c:pt idx="18303">
                  <c:v>12</c:v>
                </c:pt>
                <c:pt idx="18304">
                  <c:v>12</c:v>
                </c:pt>
                <c:pt idx="18305">
                  <c:v>12</c:v>
                </c:pt>
                <c:pt idx="18306">
                  <c:v>12</c:v>
                </c:pt>
                <c:pt idx="18307">
                  <c:v>12</c:v>
                </c:pt>
                <c:pt idx="18308">
                  <c:v>12</c:v>
                </c:pt>
                <c:pt idx="18309">
                  <c:v>12</c:v>
                </c:pt>
                <c:pt idx="18310">
                  <c:v>12</c:v>
                </c:pt>
                <c:pt idx="18311">
                  <c:v>12</c:v>
                </c:pt>
                <c:pt idx="18312">
                  <c:v>12</c:v>
                </c:pt>
                <c:pt idx="18313">
                  <c:v>12</c:v>
                </c:pt>
                <c:pt idx="18314">
                  <c:v>12</c:v>
                </c:pt>
                <c:pt idx="18315">
                  <c:v>12</c:v>
                </c:pt>
                <c:pt idx="18316">
                  <c:v>12</c:v>
                </c:pt>
                <c:pt idx="18317">
                  <c:v>12</c:v>
                </c:pt>
                <c:pt idx="18318">
                  <c:v>12</c:v>
                </c:pt>
                <c:pt idx="18319">
                  <c:v>12</c:v>
                </c:pt>
                <c:pt idx="18320">
                  <c:v>12</c:v>
                </c:pt>
                <c:pt idx="18321">
                  <c:v>12</c:v>
                </c:pt>
                <c:pt idx="18322">
                  <c:v>12</c:v>
                </c:pt>
                <c:pt idx="18323">
                  <c:v>12</c:v>
                </c:pt>
                <c:pt idx="18324">
                  <c:v>12</c:v>
                </c:pt>
                <c:pt idx="18325">
                  <c:v>12</c:v>
                </c:pt>
                <c:pt idx="18326">
                  <c:v>12</c:v>
                </c:pt>
                <c:pt idx="18327">
                  <c:v>12</c:v>
                </c:pt>
                <c:pt idx="18328">
                  <c:v>12</c:v>
                </c:pt>
                <c:pt idx="18329">
                  <c:v>12</c:v>
                </c:pt>
                <c:pt idx="18330">
                  <c:v>12</c:v>
                </c:pt>
                <c:pt idx="18331">
                  <c:v>12</c:v>
                </c:pt>
                <c:pt idx="18332">
                  <c:v>12</c:v>
                </c:pt>
                <c:pt idx="18333">
                  <c:v>12</c:v>
                </c:pt>
                <c:pt idx="18334">
                  <c:v>12</c:v>
                </c:pt>
                <c:pt idx="18335">
                  <c:v>12</c:v>
                </c:pt>
                <c:pt idx="18336">
                  <c:v>12</c:v>
                </c:pt>
                <c:pt idx="18337">
                  <c:v>12</c:v>
                </c:pt>
                <c:pt idx="18338">
                  <c:v>12</c:v>
                </c:pt>
                <c:pt idx="18339">
                  <c:v>12</c:v>
                </c:pt>
                <c:pt idx="18340">
                  <c:v>12</c:v>
                </c:pt>
                <c:pt idx="18341">
                  <c:v>12</c:v>
                </c:pt>
                <c:pt idx="18342">
                  <c:v>12</c:v>
                </c:pt>
                <c:pt idx="18343">
                  <c:v>12</c:v>
                </c:pt>
                <c:pt idx="18344">
                  <c:v>12</c:v>
                </c:pt>
                <c:pt idx="18345">
                  <c:v>12</c:v>
                </c:pt>
                <c:pt idx="18346">
                  <c:v>12</c:v>
                </c:pt>
                <c:pt idx="18347">
                  <c:v>12</c:v>
                </c:pt>
                <c:pt idx="18348">
                  <c:v>12</c:v>
                </c:pt>
                <c:pt idx="18349">
                  <c:v>12</c:v>
                </c:pt>
                <c:pt idx="18350">
                  <c:v>12</c:v>
                </c:pt>
                <c:pt idx="18351">
                  <c:v>12</c:v>
                </c:pt>
                <c:pt idx="18352">
                  <c:v>12</c:v>
                </c:pt>
                <c:pt idx="18353">
                  <c:v>12</c:v>
                </c:pt>
                <c:pt idx="18354">
                  <c:v>12</c:v>
                </c:pt>
                <c:pt idx="18355">
                  <c:v>12</c:v>
                </c:pt>
                <c:pt idx="18356">
                  <c:v>12</c:v>
                </c:pt>
                <c:pt idx="18357">
                  <c:v>12</c:v>
                </c:pt>
                <c:pt idx="18358">
                  <c:v>12</c:v>
                </c:pt>
                <c:pt idx="18359">
                  <c:v>12</c:v>
                </c:pt>
                <c:pt idx="18360">
                  <c:v>12</c:v>
                </c:pt>
                <c:pt idx="18361">
                  <c:v>12</c:v>
                </c:pt>
                <c:pt idx="18362">
                  <c:v>12</c:v>
                </c:pt>
                <c:pt idx="18363">
                  <c:v>12</c:v>
                </c:pt>
                <c:pt idx="18364">
                  <c:v>12</c:v>
                </c:pt>
                <c:pt idx="18365">
                  <c:v>12</c:v>
                </c:pt>
                <c:pt idx="18366">
                  <c:v>12</c:v>
                </c:pt>
                <c:pt idx="18367">
                  <c:v>12</c:v>
                </c:pt>
                <c:pt idx="18368">
                  <c:v>12</c:v>
                </c:pt>
                <c:pt idx="18369">
                  <c:v>12</c:v>
                </c:pt>
                <c:pt idx="18370">
                  <c:v>12</c:v>
                </c:pt>
                <c:pt idx="18371">
                  <c:v>12</c:v>
                </c:pt>
                <c:pt idx="18372">
                  <c:v>12</c:v>
                </c:pt>
                <c:pt idx="18373">
                  <c:v>12</c:v>
                </c:pt>
                <c:pt idx="18374">
                  <c:v>12</c:v>
                </c:pt>
                <c:pt idx="18375">
                  <c:v>12</c:v>
                </c:pt>
                <c:pt idx="18376">
                  <c:v>12</c:v>
                </c:pt>
                <c:pt idx="18377">
                  <c:v>12</c:v>
                </c:pt>
                <c:pt idx="18378">
                  <c:v>12</c:v>
                </c:pt>
                <c:pt idx="18379">
                  <c:v>12</c:v>
                </c:pt>
                <c:pt idx="18380">
                  <c:v>12</c:v>
                </c:pt>
                <c:pt idx="18381">
                  <c:v>12</c:v>
                </c:pt>
                <c:pt idx="18382">
                  <c:v>12</c:v>
                </c:pt>
                <c:pt idx="18383">
                  <c:v>12</c:v>
                </c:pt>
                <c:pt idx="18384">
                  <c:v>12</c:v>
                </c:pt>
                <c:pt idx="18385">
                  <c:v>12</c:v>
                </c:pt>
                <c:pt idx="18386">
                  <c:v>12</c:v>
                </c:pt>
                <c:pt idx="18387">
                  <c:v>12</c:v>
                </c:pt>
                <c:pt idx="18388">
                  <c:v>12</c:v>
                </c:pt>
                <c:pt idx="18389">
                  <c:v>12</c:v>
                </c:pt>
                <c:pt idx="18390">
                  <c:v>12</c:v>
                </c:pt>
                <c:pt idx="18391">
                  <c:v>12</c:v>
                </c:pt>
                <c:pt idx="18392">
                  <c:v>12</c:v>
                </c:pt>
                <c:pt idx="18393">
                  <c:v>12</c:v>
                </c:pt>
                <c:pt idx="18394">
                  <c:v>12</c:v>
                </c:pt>
                <c:pt idx="18395">
                  <c:v>12</c:v>
                </c:pt>
                <c:pt idx="18396">
                  <c:v>12</c:v>
                </c:pt>
                <c:pt idx="18397">
                  <c:v>12</c:v>
                </c:pt>
                <c:pt idx="18398">
                  <c:v>12</c:v>
                </c:pt>
                <c:pt idx="18399">
                  <c:v>12</c:v>
                </c:pt>
                <c:pt idx="18400">
                  <c:v>12</c:v>
                </c:pt>
                <c:pt idx="18401">
                  <c:v>12</c:v>
                </c:pt>
                <c:pt idx="18402">
                  <c:v>12</c:v>
                </c:pt>
                <c:pt idx="18403">
                  <c:v>12</c:v>
                </c:pt>
                <c:pt idx="18404">
                  <c:v>12</c:v>
                </c:pt>
                <c:pt idx="18405">
                  <c:v>12</c:v>
                </c:pt>
                <c:pt idx="18406">
                  <c:v>12</c:v>
                </c:pt>
                <c:pt idx="18407">
                  <c:v>12</c:v>
                </c:pt>
                <c:pt idx="18408">
                  <c:v>12</c:v>
                </c:pt>
                <c:pt idx="18409">
                  <c:v>12</c:v>
                </c:pt>
                <c:pt idx="18410">
                  <c:v>12</c:v>
                </c:pt>
                <c:pt idx="18411">
                  <c:v>12</c:v>
                </c:pt>
                <c:pt idx="18412">
                  <c:v>12</c:v>
                </c:pt>
                <c:pt idx="18413">
                  <c:v>12</c:v>
                </c:pt>
                <c:pt idx="18414">
                  <c:v>12</c:v>
                </c:pt>
                <c:pt idx="18415">
                  <c:v>12</c:v>
                </c:pt>
                <c:pt idx="18416">
                  <c:v>12</c:v>
                </c:pt>
                <c:pt idx="18417">
                  <c:v>12</c:v>
                </c:pt>
                <c:pt idx="18418">
                  <c:v>12</c:v>
                </c:pt>
                <c:pt idx="18419">
                  <c:v>12</c:v>
                </c:pt>
                <c:pt idx="18420">
                  <c:v>12</c:v>
                </c:pt>
                <c:pt idx="18421">
                  <c:v>12</c:v>
                </c:pt>
                <c:pt idx="18422">
                  <c:v>12</c:v>
                </c:pt>
                <c:pt idx="18423">
                  <c:v>12</c:v>
                </c:pt>
                <c:pt idx="18424">
                  <c:v>12</c:v>
                </c:pt>
                <c:pt idx="18425">
                  <c:v>12</c:v>
                </c:pt>
                <c:pt idx="18426">
                  <c:v>12</c:v>
                </c:pt>
                <c:pt idx="18427">
                  <c:v>12</c:v>
                </c:pt>
                <c:pt idx="18428">
                  <c:v>12</c:v>
                </c:pt>
                <c:pt idx="18429">
                  <c:v>12</c:v>
                </c:pt>
                <c:pt idx="18430">
                  <c:v>12</c:v>
                </c:pt>
                <c:pt idx="18431">
                  <c:v>12</c:v>
                </c:pt>
                <c:pt idx="18432">
                  <c:v>12</c:v>
                </c:pt>
                <c:pt idx="18433">
                  <c:v>12</c:v>
                </c:pt>
                <c:pt idx="18434">
                  <c:v>12</c:v>
                </c:pt>
                <c:pt idx="18435">
                  <c:v>12</c:v>
                </c:pt>
                <c:pt idx="18436">
                  <c:v>12</c:v>
                </c:pt>
                <c:pt idx="18437">
                  <c:v>12</c:v>
                </c:pt>
                <c:pt idx="18438">
                  <c:v>12</c:v>
                </c:pt>
                <c:pt idx="18439">
                  <c:v>12</c:v>
                </c:pt>
                <c:pt idx="18440">
                  <c:v>12</c:v>
                </c:pt>
                <c:pt idx="18441">
                  <c:v>12</c:v>
                </c:pt>
                <c:pt idx="18442">
                  <c:v>12</c:v>
                </c:pt>
                <c:pt idx="18443">
                  <c:v>12</c:v>
                </c:pt>
                <c:pt idx="18444">
                  <c:v>12</c:v>
                </c:pt>
                <c:pt idx="18445">
                  <c:v>12</c:v>
                </c:pt>
                <c:pt idx="18446">
                  <c:v>12</c:v>
                </c:pt>
                <c:pt idx="18447">
                  <c:v>12</c:v>
                </c:pt>
                <c:pt idx="18448">
                  <c:v>12</c:v>
                </c:pt>
                <c:pt idx="18449">
                  <c:v>12</c:v>
                </c:pt>
                <c:pt idx="18450">
                  <c:v>12</c:v>
                </c:pt>
                <c:pt idx="18451">
                  <c:v>12</c:v>
                </c:pt>
                <c:pt idx="18452">
                  <c:v>12</c:v>
                </c:pt>
                <c:pt idx="18453">
                  <c:v>12</c:v>
                </c:pt>
                <c:pt idx="18454">
                  <c:v>12</c:v>
                </c:pt>
                <c:pt idx="18455">
                  <c:v>12</c:v>
                </c:pt>
                <c:pt idx="18456">
                  <c:v>12</c:v>
                </c:pt>
                <c:pt idx="18457">
                  <c:v>12</c:v>
                </c:pt>
                <c:pt idx="18458">
                  <c:v>12</c:v>
                </c:pt>
                <c:pt idx="18459">
                  <c:v>12</c:v>
                </c:pt>
                <c:pt idx="18460">
                  <c:v>12</c:v>
                </c:pt>
                <c:pt idx="18461">
                  <c:v>12</c:v>
                </c:pt>
                <c:pt idx="18462">
                  <c:v>12</c:v>
                </c:pt>
                <c:pt idx="18463">
                  <c:v>12</c:v>
                </c:pt>
                <c:pt idx="18464">
                  <c:v>12</c:v>
                </c:pt>
                <c:pt idx="18465">
                  <c:v>12</c:v>
                </c:pt>
                <c:pt idx="18466">
                  <c:v>12</c:v>
                </c:pt>
                <c:pt idx="18467">
                  <c:v>12</c:v>
                </c:pt>
                <c:pt idx="18468">
                  <c:v>12</c:v>
                </c:pt>
                <c:pt idx="18469">
                  <c:v>12</c:v>
                </c:pt>
                <c:pt idx="18470">
                  <c:v>12</c:v>
                </c:pt>
                <c:pt idx="18471">
                  <c:v>12</c:v>
                </c:pt>
                <c:pt idx="18472">
                  <c:v>12</c:v>
                </c:pt>
                <c:pt idx="18473">
                  <c:v>12</c:v>
                </c:pt>
                <c:pt idx="18474">
                  <c:v>12</c:v>
                </c:pt>
                <c:pt idx="18475">
                  <c:v>12</c:v>
                </c:pt>
                <c:pt idx="18476">
                  <c:v>12</c:v>
                </c:pt>
                <c:pt idx="18477">
                  <c:v>12</c:v>
                </c:pt>
                <c:pt idx="18478">
                  <c:v>12</c:v>
                </c:pt>
                <c:pt idx="18479">
                  <c:v>12</c:v>
                </c:pt>
                <c:pt idx="18480">
                  <c:v>12</c:v>
                </c:pt>
                <c:pt idx="18481">
                  <c:v>12</c:v>
                </c:pt>
                <c:pt idx="18482">
                  <c:v>12</c:v>
                </c:pt>
                <c:pt idx="18483">
                  <c:v>12</c:v>
                </c:pt>
                <c:pt idx="18484">
                  <c:v>12</c:v>
                </c:pt>
                <c:pt idx="18485">
                  <c:v>12</c:v>
                </c:pt>
                <c:pt idx="18486">
                  <c:v>12</c:v>
                </c:pt>
                <c:pt idx="18487">
                  <c:v>12</c:v>
                </c:pt>
                <c:pt idx="18488">
                  <c:v>12</c:v>
                </c:pt>
                <c:pt idx="18489">
                  <c:v>12</c:v>
                </c:pt>
                <c:pt idx="18490">
                  <c:v>12</c:v>
                </c:pt>
                <c:pt idx="18491">
                  <c:v>12</c:v>
                </c:pt>
                <c:pt idx="18492">
                  <c:v>12</c:v>
                </c:pt>
                <c:pt idx="18493">
                  <c:v>12</c:v>
                </c:pt>
                <c:pt idx="18494">
                  <c:v>12</c:v>
                </c:pt>
                <c:pt idx="18495">
                  <c:v>12</c:v>
                </c:pt>
                <c:pt idx="18496">
                  <c:v>12</c:v>
                </c:pt>
                <c:pt idx="18497">
                  <c:v>12</c:v>
                </c:pt>
                <c:pt idx="18498">
                  <c:v>12</c:v>
                </c:pt>
                <c:pt idx="18499">
                  <c:v>12</c:v>
                </c:pt>
                <c:pt idx="18500">
                  <c:v>12</c:v>
                </c:pt>
                <c:pt idx="18501">
                  <c:v>12</c:v>
                </c:pt>
                <c:pt idx="18502">
                  <c:v>12</c:v>
                </c:pt>
                <c:pt idx="18503">
                  <c:v>12</c:v>
                </c:pt>
                <c:pt idx="18504">
                  <c:v>12</c:v>
                </c:pt>
                <c:pt idx="18505">
                  <c:v>12</c:v>
                </c:pt>
                <c:pt idx="18506">
                  <c:v>12</c:v>
                </c:pt>
                <c:pt idx="18507">
                  <c:v>12</c:v>
                </c:pt>
                <c:pt idx="18508">
                  <c:v>12</c:v>
                </c:pt>
                <c:pt idx="18509">
                  <c:v>12</c:v>
                </c:pt>
                <c:pt idx="18510">
                  <c:v>12</c:v>
                </c:pt>
                <c:pt idx="18511">
                  <c:v>12</c:v>
                </c:pt>
                <c:pt idx="18512">
                  <c:v>12</c:v>
                </c:pt>
                <c:pt idx="18513">
                  <c:v>12</c:v>
                </c:pt>
                <c:pt idx="18514">
                  <c:v>12</c:v>
                </c:pt>
                <c:pt idx="18515">
                  <c:v>12</c:v>
                </c:pt>
                <c:pt idx="18516">
                  <c:v>12</c:v>
                </c:pt>
                <c:pt idx="18517">
                  <c:v>12</c:v>
                </c:pt>
                <c:pt idx="18518">
                  <c:v>12</c:v>
                </c:pt>
                <c:pt idx="18519">
                  <c:v>12</c:v>
                </c:pt>
                <c:pt idx="18520">
                  <c:v>12</c:v>
                </c:pt>
                <c:pt idx="18521">
                  <c:v>12</c:v>
                </c:pt>
                <c:pt idx="18522">
                  <c:v>12</c:v>
                </c:pt>
                <c:pt idx="18523">
                  <c:v>12</c:v>
                </c:pt>
                <c:pt idx="18524">
                  <c:v>12</c:v>
                </c:pt>
                <c:pt idx="18525">
                  <c:v>12</c:v>
                </c:pt>
                <c:pt idx="18526">
                  <c:v>12</c:v>
                </c:pt>
                <c:pt idx="18527">
                  <c:v>12</c:v>
                </c:pt>
                <c:pt idx="18528">
                  <c:v>12</c:v>
                </c:pt>
                <c:pt idx="18529">
                  <c:v>12</c:v>
                </c:pt>
                <c:pt idx="18530">
                  <c:v>12</c:v>
                </c:pt>
                <c:pt idx="18531">
                  <c:v>12</c:v>
                </c:pt>
                <c:pt idx="18532">
                  <c:v>12</c:v>
                </c:pt>
                <c:pt idx="18533">
                  <c:v>12</c:v>
                </c:pt>
                <c:pt idx="18534">
                  <c:v>12</c:v>
                </c:pt>
                <c:pt idx="18535">
                  <c:v>12</c:v>
                </c:pt>
                <c:pt idx="18536">
                  <c:v>12</c:v>
                </c:pt>
                <c:pt idx="18537">
                  <c:v>12</c:v>
                </c:pt>
                <c:pt idx="18538">
                  <c:v>12</c:v>
                </c:pt>
                <c:pt idx="18539">
                  <c:v>12</c:v>
                </c:pt>
                <c:pt idx="18540">
                  <c:v>12</c:v>
                </c:pt>
                <c:pt idx="18541">
                  <c:v>12</c:v>
                </c:pt>
                <c:pt idx="18542">
                  <c:v>12</c:v>
                </c:pt>
                <c:pt idx="18543">
                  <c:v>12</c:v>
                </c:pt>
                <c:pt idx="18544">
                  <c:v>12</c:v>
                </c:pt>
                <c:pt idx="18545">
                  <c:v>12</c:v>
                </c:pt>
                <c:pt idx="18546">
                  <c:v>12</c:v>
                </c:pt>
                <c:pt idx="18547">
                  <c:v>12</c:v>
                </c:pt>
                <c:pt idx="18548">
                  <c:v>12</c:v>
                </c:pt>
                <c:pt idx="18549">
                  <c:v>12</c:v>
                </c:pt>
                <c:pt idx="18550">
                  <c:v>12</c:v>
                </c:pt>
                <c:pt idx="18551">
                  <c:v>12</c:v>
                </c:pt>
                <c:pt idx="18552">
                  <c:v>12</c:v>
                </c:pt>
                <c:pt idx="18553">
                  <c:v>12</c:v>
                </c:pt>
                <c:pt idx="18554">
                  <c:v>12</c:v>
                </c:pt>
                <c:pt idx="18555">
                  <c:v>12</c:v>
                </c:pt>
                <c:pt idx="18556">
                  <c:v>12</c:v>
                </c:pt>
                <c:pt idx="18557">
                  <c:v>12</c:v>
                </c:pt>
                <c:pt idx="18558">
                  <c:v>12</c:v>
                </c:pt>
                <c:pt idx="18559">
                  <c:v>12</c:v>
                </c:pt>
                <c:pt idx="18560">
                  <c:v>12</c:v>
                </c:pt>
                <c:pt idx="18561">
                  <c:v>12</c:v>
                </c:pt>
                <c:pt idx="18562">
                  <c:v>12</c:v>
                </c:pt>
                <c:pt idx="18563">
                  <c:v>12</c:v>
                </c:pt>
                <c:pt idx="18564">
                  <c:v>12</c:v>
                </c:pt>
                <c:pt idx="18565">
                  <c:v>12</c:v>
                </c:pt>
                <c:pt idx="18566">
                  <c:v>12</c:v>
                </c:pt>
                <c:pt idx="18567">
                  <c:v>12</c:v>
                </c:pt>
                <c:pt idx="18568">
                  <c:v>12</c:v>
                </c:pt>
                <c:pt idx="18569">
                  <c:v>12</c:v>
                </c:pt>
                <c:pt idx="18570">
                  <c:v>12</c:v>
                </c:pt>
                <c:pt idx="18571">
                  <c:v>12</c:v>
                </c:pt>
                <c:pt idx="18572">
                  <c:v>12</c:v>
                </c:pt>
                <c:pt idx="18573">
                  <c:v>12</c:v>
                </c:pt>
                <c:pt idx="18574">
                  <c:v>12</c:v>
                </c:pt>
                <c:pt idx="18575">
                  <c:v>12</c:v>
                </c:pt>
                <c:pt idx="18576">
                  <c:v>12</c:v>
                </c:pt>
                <c:pt idx="18577">
                  <c:v>12</c:v>
                </c:pt>
                <c:pt idx="18578">
                  <c:v>12</c:v>
                </c:pt>
                <c:pt idx="18579">
                  <c:v>12</c:v>
                </c:pt>
                <c:pt idx="18580">
                  <c:v>12</c:v>
                </c:pt>
                <c:pt idx="18581">
                  <c:v>12</c:v>
                </c:pt>
                <c:pt idx="18582">
                  <c:v>12</c:v>
                </c:pt>
                <c:pt idx="18583">
                  <c:v>12</c:v>
                </c:pt>
                <c:pt idx="18584">
                  <c:v>12</c:v>
                </c:pt>
                <c:pt idx="18585">
                  <c:v>12</c:v>
                </c:pt>
                <c:pt idx="18586">
                  <c:v>12</c:v>
                </c:pt>
                <c:pt idx="18587">
                  <c:v>12</c:v>
                </c:pt>
                <c:pt idx="18588">
                  <c:v>12</c:v>
                </c:pt>
                <c:pt idx="18589">
                  <c:v>12</c:v>
                </c:pt>
                <c:pt idx="18590">
                  <c:v>12</c:v>
                </c:pt>
                <c:pt idx="18591">
                  <c:v>12</c:v>
                </c:pt>
                <c:pt idx="18592">
                  <c:v>12</c:v>
                </c:pt>
                <c:pt idx="18593">
                  <c:v>12</c:v>
                </c:pt>
                <c:pt idx="18594">
                  <c:v>12</c:v>
                </c:pt>
                <c:pt idx="18595">
                  <c:v>12</c:v>
                </c:pt>
                <c:pt idx="18596">
                  <c:v>12</c:v>
                </c:pt>
                <c:pt idx="18597">
                  <c:v>12</c:v>
                </c:pt>
                <c:pt idx="18598">
                  <c:v>12</c:v>
                </c:pt>
                <c:pt idx="18599">
                  <c:v>12</c:v>
                </c:pt>
                <c:pt idx="18600">
                  <c:v>12</c:v>
                </c:pt>
                <c:pt idx="18601">
                  <c:v>12</c:v>
                </c:pt>
                <c:pt idx="18602">
                  <c:v>12</c:v>
                </c:pt>
                <c:pt idx="18603">
                  <c:v>12</c:v>
                </c:pt>
                <c:pt idx="18604">
                  <c:v>12</c:v>
                </c:pt>
                <c:pt idx="18605">
                  <c:v>12</c:v>
                </c:pt>
                <c:pt idx="18606">
                  <c:v>12</c:v>
                </c:pt>
                <c:pt idx="18607">
                  <c:v>12</c:v>
                </c:pt>
                <c:pt idx="18608">
                  <c:v>12</c:v>
                </c:pt>
                <c:pt idx="18609">
                  <c:v>12</c:v>
                </c:pt>
                <c:pt idx="18610">
                  <c:v>12</c:v>
                </c:pt>
                <c:pt idx="18611">
                  <c:v>12</c:v>
                </c:pt>
                <c:pt idx="18612">
                  <c:v>12</c:v>
                </c:pt>
                <c:pt idx="18613">
                  <c:v>12</c:v>
                </c:pt>
                <c:pt idx="18614">
                  <c:v>12</c:v>
                </c:pt>
                <c:pt idx="18615">
                  <c:v>12</c:v>
                </c:pt>
                <c:pt idx="18616">
                  <c:v>12</c:v>
                </c:pt>
                <c:pt idx="18617">
                  <c:v>12</c:v>
                </c:pt>
                <c:pt idx="18618">
                  <c:v>12</c:v>
                </c:pt>
                <c:pt idx="18619">
                  <c:v>12</c:v>
                </c:pt>
                <c:pt idx="18620">
                  <c:v>12</c:v>
                </c:pt>
                <c:pt idx="18621">
                  <c:v>12</c:v>
                </c:pt>
                <c:pt idx="18622">
                  <c:v>12</c:v>
                </c:pt>
                <c:pt idx="18623">
                  <c:v>12</c:v>
                </c:pt>
                <c:pt idx="18624">
                  <c:v>12</c:v>
                </c:pt>
                <c:pt idx="18625">
                  <c:v>12</c:v>
                </c:pt>
                <c:pt idx="18626">
                  <c:v>12</c:v>
                </c:pt>
                <c:pt idx="18627">
                  <c:v>12</c:v>
                </c:pt>
                <c:pt idx="18628">
                  <c:v>12</c:v>
                </c:pt>
                <c:pt idx="18629">
                  <c:v>12</c:v>
                </c:pt>
                <c:pt idx="18630">
                  <c:v>12</c:v>
                </c:pt>
                <c:pt idx="18631">
                  <c:v>12</c:v>
                </c:pt>
                <c:pt idx="18632">
                  <c:v>12</c:v>
                </c:pt>
                <c:pt idx="18633">
                  <c:v>12</c:v>
                </c:pt>
                <c:pt idx="18634">
                  <c:v>12</c:v>
                </c:pt>
                <c:pt idx="18635">
                  <c:v>12</c:v>
                </c:pt>
                <c:pt idx="18636">
                  <c:v>12</c:v>
                </c:pt>
                <c:pt idx="18637">
                  <c:v>12</c:v>
                </c:pt>
                <c:pt idx="18638">
                  <c:v>12</c:v>
                </c:pt>
                <c:pt idx="18639">
                  <c:v>12</c:v>
                </c:pt>
                <c:pt idx="18640">
                  <c:v>12</c:v>
                </c:pt>
                <c:pt idx="18641">
                  <c:v>12</c:v>
                </c:pt>
                <c:pt idx="18642">
                  <c:v>12</c:v>
                </c:pt>
                <c:pt idx="18643">
                  <c:v>12</c:v>
                </c:pt>
                <c:pt idx="18644">
                  <c:v>12</c:v>
                </c:pt>
                <c:pt idx="18645">
                  <c:v>12</c:v>
                </c:pt>
                <c:pt idx="18646">
                  <c:v>12</c:v>
                </c:pt>
                <c:pt idx="18647">
                  <c:v>12</c:v>
                </c:pt>
                <c:pt idx="18648">
                  <c:v>12</c:v>
                </c:pt>
                <c:pt idx="18649">
                  <c:v>12</c:v>
                </c:pt>
                <c:pt idx="18650">
                  <c:v>12</c:v>
                </c:pt>
                <c:pt idx="18651">
                  <c:v>12</c:v>
                </c:pt>
                <c:pt idx="18652">
                  <c:v>12</c:v>
                </c:pt>
                <c:pt idx="18653">
                  <c:v>12</c:v>
                </c:pt>
                <c:pt idx="18654">
                  <c:v>12</c:v>
                </c:pt>
                <c:pt idx="18655">
                  <c:v>12</c:v>
                </c:pt>
                <c:pt idx="18656">
                  <c:v>12</c:v>
                </c:pt>
                <c:pt idx="18657">
                  <c:v>12</c:v>
                </c:pt>
                <c:pt idx="18658">
                  <c:v>12</c:v>
                </c:pt>
                <c:pt idx="18659">
                  <c:v>12</c:v>
                </c:pt>
                <c:pt idx="18660">
                  <c:v>12</c:v>
                </c:pt>
                <c:pt idx="18661">
                  <c:v>12</c:v>
                </c:pt>
                <c:pt idx="18662">
                  <c:v>12</c:v>
                </c:pt>
                <c:pt idx="18663">
                  <c:v>12</c:v>
                </c:pt>
                <c:pt idx="18664">
                  <c:v>12</c:v>
                </c:pt>
                <c:pt idx="18665">
                  <c:v>12</c:v>
                </c:pt>
                <c:pt idx="18666">
                  <c:v>12</c:v>
                </c:pt>
                <c:pt idx="18667">
                  <c:v>12</c:v>
                </c:pt>
                <c:pt idx="18668">
                  <c:v>12</c:v>
                </c:pt>
                <c:pt idx="18669">
                  <c:v>12</c:v>
                </c:pt>
                <c:pt idx="18670">
                  <c:v>12</c:v>
                </c:pt>
                <c:pt idx="18671">
                  <c:v>12</c:v>
                </c:pt>
                <c:pt idx="18672">
                  <c:v>12</c:v>
                </c:pt>
                <c:pt idx="18673">
                  <c:v>12</c:v>
                </c:pt>
                <c:pt idx="18674">
                  <c:v>12</c:v>
                </c:pt>
                <c:pt idx="18675">
                  <c:v>12</c:v>
                </c:pt>
                <c:pt idx="18676">
                  <c:v>12</c:v>
                </c:pt>
                <c:pt idx="18677">
                  <c:v>12</c:v>
                </c:pt>
                <c:pt idx="18678">
                  <c:v>12</c:v>
                </c:pt>
                <c:pt idx="18679">
                  <c:v>12</c:v>
                </c:pt>
                <c:pt idx="18680">
                  <c:v>12</c:v>
                </c:pt>
                <c:pt idx="18681">
                  <c:v>12</c:v>
                </c:pt>
                <c:pt idx="18682">
                  <c:v>12</c:v>
                </c:pt>
                <c:pt idx="18683">
                  <c:v>12</c:v>
                </c:pt>
                <c:pt idx="18684">
                  <c:v>12</c:v>
                </c:pt>
                <c:pt idx="18685">
                  <c:v>12</c:v>
                </c:pt>
                <c:pt idx="18686">
                  <c:v>12</c:v>
                </c:pt>
                <c:pt idx="18687">
                  <c:v>12</c:v>
                </c:pt>
                <c:pt idx="18688">
                  <c:v>12</c:v>
                </c:pt>
                <c:pt idx="18689">
                  <c:v>12</c:v>
                </c:pt>
                <c:pt idx="18690">
                  <c:v>12</c:v>
                </c:pt>
                <c:pt idx="18691">
                  <c:v>12</c:v>
                </c:pt>
                <c:pt idx="18692">
                  <c:v>12</c:v>
                </c:pt>
                <c:pt idx="18693">
                  <c:v>12</c:v>
                </c:pt>
                <c:pt idx="18694">
                  <c:v>12</c:v>
                </c:pt>
                <c:pt idx="18695">
                  <c:v>12</c:v>
                </c:pt>
                <c:pt idx="18696">
                  <c:v>12</c:v>
                </c:pt>
                <c:pt idx="18697">
                  <c:v>12</c:v>
                </c:pt>
                <c:pt idx="18698">
                  <c:v>12</c:v>
                </c:pt>
                <c:pt idx="18699">
                  <c:v>12</c:v>
                </c:pt>
                <c:pt idx="18700">
                  <c:v>12</c:v>
                </c:pt>
                <c:pt idx="18701">
                  <c:v>12</c:v>
                </c:pt>
                <c:pt idx="18702">
                  <c:v>12</c:v>
                </c:pt>
                <c:pt idx="18703">
                  <c:v>12</c:v>
                </c:pt>
                <c:pt idx="18704">
                  <c:v>12</c:v>
                </c:pt>
                <c:pt idx="18705">
                  <c:v>12</c:v>
                </c:pt>
                <c:pt idx="18706">
                  <c:v>12</c:v>
                </c:pt>
                <c:pt idx="18707">
                  <c:v>12</c:v>
                </c:pt>
                <c:pt idx="18708">
                  <c:v>12</c:v>
                </c:pt>
                <c:pt idx="18709">
                  <c:v>12</c:v>
                </c:pt>
                <c:pt idx="18710">
                  <c:v>12</c:v>
                </c:pt>
                <c:pt idx="18711">
                  <c:v>12</c:v>
                </c:pt>
                <c:pt idx="18712">
                  <c:v>12</c:v>
                </c:pt>
                <c:pt idx="18713">
                  <c:v>12</c:v>
                </c:pt>
                <c:pt idx="18714">
                  <c:v>12</c:v>
                </c:pt>
                <c:pt idx="18715">
                  <c:v>12</c:v>
                </c:pt>
                <c:pt idx="18716">
                  <c:v>12</c:v>
                </c:pt>
                <c:pt idx="18717">
                  <c:v>12</c:v>
                </c:pt>
                <c:pt idx="18718">
                  <c:v>12</c:v>
                </c:pt>
                <c:pt idx="18719">
                  <c:v>12</c:v>
                </c:pt>
                <c:pt idx="18720">
                  <c:v>12</c:v>
                </c:pt>
                <c:pt idx="18721">
                  <c:v>12</c:v>
                </c:pt>
                <c:pt idx="18722">
                  <c:v>12</c:v>
                </c:pt>
                <c:pt idx="18723">
                  <c:v>12</c:v>
                </c:pt>
                <c:pt idx="18724">
                  <c:v>12</c:v>
                </c:pt>
                <c:pt idx="18725">
                  <c:v>12</c:v>
                </c:pt>
                <c:pt idx="18726">
                  <c:v>12</c:v>
                </c:pt>
                <c:pt idx="18727">
                  <c:v>12</c:v>
                </c:pt>
                <c:pt idx="18728">
                  <c:v>12</c:v>
                </c:pt>
                <c:pt idx="18729">
                  <c:v>12</c:v>
                </c:pt>
                <c:pt idx="18730">
                  <c:v>12</c:v>
                </c:pt>
                <c:pt idx="18731">
                  <c:v>12</c:v>
                </c:pt>
                <c:pt idx="18732">
                  <c:v>12</c:v>
                </c:pt>
                <c:pt idx="18733">
                  <c:v>12</c:v>
                </c:pt>
                <c:pt idx="18734">
                  <c:v>12</c:v>
                </c:pt>
                <c:pt idx="18735">
                  <c:v>12</c:v>
                </c:pt>
                <c:pt idx="18736">
                  <c:v>12</c:v>
                </c:pt>
                <c:pt idx="18737">
                  <c:v>12</c:v>
                </c:pt>
                <c:pt idx="18738">
                  <c:v>12</c:v>
                </c:pt>
                <c:pt idx="18739">
                  <c:v>12</c:v>
                </c:pt>
                <c:pt idx="18740">
                  <c:v>12</c:v>
                </c:pt>
                <c:pt idx="18741">
                  <c:v>12</c:v>
                </c:pt>
                <c:pt idx="18742">
                  <c:v>12</c:v>
                </c:pt>
                <c:pt idx="18743">
                  <c:v>12</c:v>
                </c:pt>
                <c:pt idx="18744">
                  <c:v>12</c:v>
                </c:pt>
                <c:pt idx="18745">
                  <c:v>12</c:v>
                </c:pt>
                <c:pt idx="18746">
                  <c:v>12</c:v>
                </c:pt>
                <c:pt idx="18747">
                  <c:v>12</c:v>
                </c:pt>
                <c:pt idx="18748">
                  <c:v>12</c:v>
                </c:pt>
                <c:pt idx="18749">
                  <c:v>12</c:v>
                </c:pt>
                <c:pt idx="18750">
                  <c:v>12</c:v>
                </c:pt>
                <c:pt idx="18751">
                  <c:v>12</c:v>
                </c:pt>
                <c:pt idx="18752">
                  <c:v>12</c:v>
                </c:pt>
                <c:pt idx="18753">
                  <c:v>12</c:v>
                </c:pt>
                <c:pt idx="18754">
                  <c:v>12</c:v>
                </c:pt>
                <c:pt idx="18755">
                  <c:v>12</c:v>
                </c:pt>
                <c:pt idx="18756">
                  <c:v>12</c:v>
                </c:pt>
                <c:pt idx="18757">
                  <c:v>12</c:v>
                </c:pt>
                <c:pt idx="18758">
                  <c:v>12</c:v>
                </c:pt>
                <c:pt idx="18759">
                  <c:v>12</c:v>
                </c:pt>
                <c:pt idx="18760">
                  <c:v>12</c:v>
                </c:pt>
                <c:pt idx="18761">
                  <c:v>12</c:v>
                </c:pt>
                <c:pt idx="18762">
                  <c:v>12</c:v>
                </c:pt>
                <c:pt idx="18763">
                  <c:v>12</c:v>
                </c:pt>
                <c:pt idx="18764">
                  <c:v>12</c:v>
                </c:pt>
                <c:pt idx="18765">
                  <c:v>12</c:v>
                </c:pt>
                <c:pt idx="18766">
                  <c:v>12</c:v>
                </c:pt>
                <c:pt idx="18767">
                  <c:v>12</c:v>
                </c:pt>
                <c:pt idx="18768">
                  <c:v>12</c:v>
                </c:pt>
                <c:pt idx="18769">
                  <c:v>12</c:v>
                </c:pt>
                <c:pt idx="18770">
                  <c:v>12</c:v>
                </c:pt>
                <c:pt idx="18771">
                  <c:v>12</c:v>
                </c:pt>
                <c:pt idx="18772">
                  <c:v>12</c:v>
                </c:pt>
                <c:pt idx="18773">
                  <c:v>12</c:v>
                </c:pt>
                <c:pt idx="18774">
                  <c:v>12</c:v>
                </c:pt>
                <c:pt idx="18775">
                  <c:v>12</c:v>
                </c:pt>
                <c:pt idx="18776">
                  <c:v>12</c:v>
                </c:pt>
                <c:pt idx="18777">
                  <c:v>12</c:v>
                </c:pt>
                <c:pt idx="18778">
                  <c:v>12</c:v>
                </c:pt>
                <c:pt idx="18779">
                  <c:v>12</c:v>
                </c:pt>
                <c:pt idx="18780">
                  <c:v>12</c:v>
                </c:pt>
                <c:pt idx="18781">
                  <c:v>12</c:v>
                </c:pt>
                <c:pt idx="18782">
                  <c:v>12</c:v>
                </c:pt>
                <c:pt idx="18783">
                  <c:v>12</c:v>
                </c:pt>
                <c:pt idx="18784">
                  <c:v>12</c:v>
                </c:pt>
                <c:pt idx="18785">
                  <c:v>12</c:v>
                </c:pt>
                <c:pt idx="18786">
                  <c:v>12</c:v>
                </c:pt>
                <c:pt idx="18787">
                  <c:v>12</c:v>
                </c:pt>
                <c:pt idx="18788">
                  <c:v>12</c:v>
                </c:pt>
                <c:pt idx="18789">
                  <c:v>12</c:v>
                </c:pt>
                <c:pt idx="18790">
                  <c:v>12</c:v>
                </c:pt>
                <c:pt idx="18791">
                  <c:v>12</c:v>
                </c:pt>
                <c:pt idx="18792">
                  <c:v>12</c:v>
                </c:pt>
                <c:pt idx="18793">
                  <c:v>12</c:v>
                </c:pt>
                <c:pt idx="18794">
                  <c:v>12</c:v>
                </c:pt>
                <c:pt idx="18795">
                  <c:v>12</c:v>
                </c:pt>
                <c:pt idx="18796">
                  <c:v>12</c:v>
                </c:pt>
                <c:pt idx="18797">
                  <c:v>12</c:v>
                </c:pt>
                <c:pt idx="18798">
                  <c:v>12</c:v>
                </c:pt>
                <c:pt idx="18799">
                  <c:v>12</c:v>
                </c:pt>
                <c:pt idx="18800">
                  <c:v>12</c:v>
                </c:pt>
                <c:pt idx="18801">
                  <c:v>12</c:v>
                </c:pt>
                <c:pt idx="18802">
                  <c:v>12</c:v>
                </c:pt>
                <c:pt idx="18803">
                  <c:v>12</c:v>
                </c:pt>
                <c:pt idx="18804">
                  <c:v>12</c:v>
                </c:pt>
                <c:pt idx="18805">
                  <c:v>12</c:v>
                </c:pt>
                <c:pt idx="18806">
                  <c:v>12</c:v>
                </c:pt>
                <c:pt idx="18807">
                  <c:v>12</c:v>
                </c:pt>
                <c:pt idx="18808">
                  <c:v>12</c:v>
                </c:pt>
                <c:pt idx="18809">
                  <c:v>12</c:v>
                </c:pt>
                <c:pt idx="18810">
                  <c:v>12</c:v>
                </c:pt>
                <c:pt idx="18811">
                  <c:v>12</c:v>
                </c:pt>
                <c:pt idx="18812">
                  <c:v>12</c:v>
                </c:pt>
                <c:pt idx="18813">
                  <c:v>12</c:v>
                </c:pt>
                <c:pt idx="18814">
                  <c:v>12</c:v>
                </c:pt>
                <c:pt idx="18815">
                  <c:v>12</c:v>
                </c:pt>
                <c:pt idx="18816">
                  <c:v>12</c:v>
                </c:pt>
                <c:pt idx="18817">
                  <c:v>12</c:v>
                </c:pt>
                <c:pt idx="18818">
                  <c:v>12</c:v>
                </c:pt>
                <c:pt idx="18819">
                  <c:v>12</c:v>
                </c:pt>
                <c:pt idx="18820">
                  <c:v>12</c:v>
                </c:pt>
                <c:pt idx="18821">
                  <c:v>12</c:v>
                </c:pt>
                <c:pt idx="18822">
                  <c:v>12</c:v>
                </c:pt>
                <c:pt idx="18823">
                  <c:v>12</c:v>
                </c:pt>
                <c:pt idx="18824">
                  <c:v>12</c:v>
                </c:pt>
                <c:pt idx="18825">
                  <c:v>12</c:v>
                </c:pt>
                <c:pt idx="18826">
                  <c:v>12</c:v>
                </c:pt>
                <c:pt idx="18827">
                  <c:v>12</c:v>
                </c:pt>
                <c:pt idx="18828">
                  <c:v>12</c:v>
                </c:pt>
                <c:pt idx="18829">
                  <c:v>12</c:v>
                </c:pt>
                <c:pt idx="18830">
                  <c:v>12</c:v>
                </c:pt>
                <c:pt idx="18831">
                  <c:v>12</c:v>
                </c:pt>
                <c:pt idx="18832">
                  <c:v>12</c:v>
                </c:pt>
                <c:pt idx="18833">
                  <c:v>12</c:v>
                </c:pt>
                <c:pt idx="18834">
                  <c:v>12</c:v>
                </c:pt>
                <c:pt idx="18835">
                  <c:v>12</c:v>
                </c:pt>
                <c:pt idx="18836">
                  <c:v>12</c:v>
                </c:pt>
                <c:pt idx="18837">
                  <c:v>12</c:v>
                </c:pt>
                <c:pt idx="18838">
                  <c:v>12</c:v>
                </c:pt>
                <c:pt idx="18839">
                  <c:v>12</c:v>
                </c:pt>
                <c:pt idx="18840">
                  <c:v>12</c:v>
                </c:pt>
                <c:pt idx="18841">
                  <c:v>12</c:v>
                </c:pt>
                <c:pt idx="18842">
                  <c:v>12</c:v>
                </c:pt>
                <c:pt idx="18843">
                  <c:v>12</c:v>
                </c:pt>
                <c:pt idx="18844">
                  <c:v>12</c:v>
                </c:pt>
                <c:pt idx="18845">
                  <c:v>12</c:v>
                </c:pt>
                <c:pt idx="18846">
                  <c:v>12</c:v>
                </c:pt>
                <c:pt idx="18847">
                  <c:v>12</c:v>
                </c:pt>
                <c:pt idx="18848">
                  <c:v>12</c:v>
                </c:pt>
                <c:pt idx="18849">
                  <c:v>12</c:v>
                </c:pt>
                <c:pt idx="18850">
                  <c:v>12</c:v>
                </c:pt>
                <c:pt idx="18851">
                  <c:v>12</c:v>
                </c:pt>
                <c:pt idx="18852">
                  <c:v>12</c:v>
                </c:pt>
                <c:pt idx="18853">
                  <c:v>12</c:v>
                </c:pt>
                <c:pt idx="18854">
                  <c:v>12</c:v>
                </c:pt>
                <c:pt idx="18855">
                  <c:v>12</c:v>
                </c:pt>
                <c:pt idx="18856">
                  <c:v>12</c:v>
                </c:pt>
                <c:pt idx="18857">
                  <c:v>12</c:v>
                </c:pt>
                <c:pt idx="18858">
                  <c:v>12</c:v>
                </c:pt>
                <c:pt idx="18859">
                  <c:v>12</c:v>
                </c:pt>
                <c:pt idx="18860">
                  <c:v>12</c:v>
                </c:pt>
                <c:pt idx="18861">
                  <c:v>12</c:v>
                </c:pt>
                <c:pt idx="18862">
                  <c:v>12</c:v>
                </c:pt>
                <c:pt idx="18863">
                  <c:v>12</c:v>
                </c:pt>
                <c:pt idx="18864">
                  <c:v>12</c:v>
                </c:pt>
                <c:pt idx="18865">
                  <c:v>12</c:v>
                </c:pt>
                <c:pt idx="18866">
                  <c:v>12</c:v>
                </c:pt>
                <c:pt idx="18867">
                  <c:v>12</c:v>
                </c:pt>
                <c:pt idx="18868">
                  <c:v>12</c:v>
                </c:pt>
                <c:pt idx="18869">
                  <c:v>12</c:v>
                </c:pt>
                <c:pt idx="18870">
                  <c:v>12</c:v>
                </c:pt>
                <c:pt idx="18871">
                  <c:v>12</c:v>
                </c:pt>
                <c:pt idx="18872">
                  <c:v>12</c:v>
                </c:pt>
                <c:pt idx="18873">
                  <c:v>12</c:v>
                </c:pt>
                <c:pt idx="18874">
                  <c:v>12</c:v>
                </c:pt>
                <c:pt idx="18875">
                  <c:v>12</c:v>
                </c:pt>
                <c:pt idx="18876">
                  <c:v>12</c:v>
                </c:pt>
                <c:pt idx="18877">
                  <c:v>12</c:v>
                </c:pt>
                <c:pt idx="18878">
                  <c:v>12</c:v>
                </c:pt>
                <c:pt idx="18879">
                  <c:v>12</c:v>
                </c:pt>
                <c:pt idx="18880">
                  <c:v>12</c:v>
                </c:pt>
                <c:pt idx="18881">
                  <c:v>12</c:v>
                </c:pt>
                <c:pt idx="18882">
                  <c:v>12</c:v>
                </c:pt>
                <c:pt idx="18883">
                  <c:v>12</c:v>
                </c:pt>
                <c:pt idx="18884">
                  <c:v>12</c:v>
                </c:pt>
                <c:pt idx="18885">
                  <c:v>12</c:v>
                </c:pt>
                <c:pt idx="18886">
                  <c:v>12</c:v>
                </c:pt>
                <c:pt idx="18887">
                  <c:v>12</c:v>
                </c:pt>
                <c:pt idx="18888">
                  <c:v>12</c:v>
                </c:pt>
                <c:pt idx="18889">
                  <c:v>12</c:v>
                </c:pt>
                <c:pt idx="18890">
                  <c:v>12</c:v>
                </c:pt>
                <c:pt idx="18891">
                  <c:v>12</c:v>
                </c:pt>
                <c:pt idx="18892">
                  <c:v>12</c:v>
                </c:pt>
                <c:pt idx="18893">
                  <c:v>12</c:v>
                </c:pt>
                <c:pt idx="18894">
                  <c:v>12</c:v>
                </c:pt>
                <c:pt idx="18895">
                  <c:v>12</c:v>
                </c:pt>
                <c:pt idx="18896">
                  <c:v>12</c:v>
                </c:pt>
                <c:pt idx="18897">
                  <c:v>12</c:v>
                </c:pt>
                <c:pt idx="18898">
                  <c:v>12</c:v>
                </c:pt>
                <c:pt idx="18899">
                  <c:v>12</c:v>
                </c:pt>
                <c:pt idx="18900">
                  <c:v>12</c:v>
                </c:pt>
                <c:pt idx="18901">
                  <c:v>12</c:v>
                </c:pt>
                <c:pt idx="18902">
                  <c:v>12</c:v>
                </c:pt>
                <c:pt idx="18903">
                  <c:v>12</c:v>
                </c:pt>
                <c:pt idx="18904">
                  <c:v>12</c:v>
                </c:pt>
                <c:pt idx="18905">
                  <c:v>12</c:v>
                </c:pt>
                <c:pt idx="18906">
                  <c:v>12</c:v>
                </c:pt>
                <c:pt idx="18907">
                  <c:v>12</c:v>
                </c:pt>
                <c:pt idx="18908">
                  <c:v>12</c:v>
                </c:pt>
                <c:pt idx="18909">
                  <c:v>12</c:v>
                </c:pt>
                <c:pt idx="18910">
                  <c:v>12</c:v>
                </c:pt>
                <c:pt idx="18911">
                  <c:v>12</c:v>
                </c:pt>
                <c:pt idx="18912">
                  <c:v>12</c:v>
                </c:pt>
                <c:pt idx="18913">
                  <c:v>12</c:v>
                </c:pt>
                <c:pt idx="18914">
                  <c:v>12</c:v>
                </c:pt>
                <c:pt idx="18915">
                  <c:v>12</c:v>
                </c:pt>
                <c:pt idx="18916">
                  <c:v>12</c:v>
                </c:pt>
                <c:pt idx="18917">
                  <c:v>12</c:v>
                </c:pt>
                <c:pt idx="18918">
                  <c:v>12</c:v>
                </c:pt>
                <c:pt idx="18919">
                  <c:v>12</c:v>
                </c:pt>
                <c:pt idx="18920">
                  <c:v>12</c:v>
                </c:pt>
                <c:pt idx="18921">
                  <c:v>12</c:v>
                </c:pt>
                <c:pt idx="18922">
                  <c:v>12</c:v>
                </c:pt>
                <c:pt idx="18923">
                  <c:v>12</c:v>
                </c:pt>
                <c:pt idx="18924">
                  <c:v>12</c:v>
                </c:pt>
                <c:pt idx="18925">
                  <c:v>12</c:v>
                </c:pt>
                <c:pt idx="18926">
                  <c:v>12</c:v>
                </c:pt>
                <c:pt idx="18927">
                  <c:v>12</c:v>
                </c:pt>
                <c:pt idx="18928">
                  <c:v>12</c:v>
                </c:pt>
                <c:pt idx="18929">
                  <c:v>12</c:v>
                </c:pt>
                <c:pt idx="18930">
                  <c:v>12</c:v>
                </c:pt>
                <c:pt idx="18931">
                  <c:v>12</c:v>
                </c:pt>
                <c:pt idx="18932">
                  <c:v>12</c:v>
                </c:pt>
                <c:pt idx="18933">
                  <c:v>12</c:v>
                </c:pt>
                <c:pt idx="18934">
                  <c:v>12</c:v>
                </c:pt>
                <c:pt idx="18935">
                  <c:v>12</c:v>
                </c:pt>
                <c:pt idx="18936">
                  <c:v>12</c:v>
                </c:pt>
                <c:pt idx="18937">
                  <c:v>12</c:v>
                </c:pt>
                <c:pt idx="18938">
                  <c:v>12</c:v>
                </c:pt>
                <c:pt idx="18939">
                  <c:v>12</c:v>
                </c:pt>
                <c:pt idx="18940">
                  <c:v>12</c:v>
                </c:pt>
                <c:pt idx="18941">
                  <c:v>12</c:v>
                </c:pt>
                <c:pt idx="18942">
                  <c:v>12</c:v>
                </c:pt>
                <c:pt idx="18943">
                  <c:v>12</c:v>
                </c:pt>
                <c:pt idx="18944">
                  <c:v>12</c:v>
                </c:pt>
                <c:pt idx="18945">
                  <c:v>12</c:v>
                </c:pt>
                <c:pt idx="18946">
                  <c:v>12</c:v>
                </c:pt>
                <c:pt idx="18947">
                  <c:v>12</c:v>
                </c:pt>
                <c:pt idx="18948">
                  <c:v>12</c:v>
                </c:pt>
                <c:pt idx="18949">
                  <c:v>12</c:v>
                </c:pt>
                <c:pt idx="18950">
                  <c:v>12</c:v>
                </c:pt>
                <c:pt idx="18951">
                  <c:v>12</c:v>
                </c:pt>
                <c:pt idx="18952">
                  <c:v>12</c:v>
                </c:pt>
                <c:pt idx="18953">
                  <c:v>12</c:v>
                </c:pt>
                <c:pt idx="18954">
                  <c:v>12</c:v>
                </c:pt>
                <c:pt idx="18955">
                  <c:v>12</c:v>
                </c:pt>
                <c:pt idx="18956">
                  <c:v>12</c:v>
                </c:pt>
                <c:pt idx="18957">
                  <c:v>12</c:v>
                </c:pt>
                <c:pt idx="18958">
                  <c:v>12</c:v>
                </c:pt>
                <c:pt idx="18959">
                  <c:v>12</c:v>
                </c:pt>
                <c:pt idx="18960">
                  <c:v>12</c:v>
                </c:pt>
                <c:pt idx="18961">
                  <c:v>12</c:v>
                </c:pt>
                <c:pt idx="18962">
                  <c:v>12</c:v>
                </c:pt>
                <c:pt idx="18963">
                  <c:v>12</c:v>
                </c:pt>
                <c:pt idx="18964">
                  <c:v>12</c:v>
                </c:pt>
                <c:pt idx="18965">
                  <c:v>12</c:v>
                </c:pt>
                <c:pt idx="18966">
                  <c:v>12</c:v>
                </c:pt>
                <c:pt idx="18967">
                  <c:v>12</c:v>
                </c:pt>
                <c:pt idx="18968">
                  <c:v>12</c:v>
                </c:pt>
                <c:pt idx="18969">
                  <c:v>12</c:v>
                </c:pt>
                <c:pt idx="18970">
                  <c:v>12</c:v>
                </c:pt>
                <c:pt idx="18971">
                  <c:v>12</c:v>
                </c:pt>
                <c:pt idx="18972">
                  <c:v>12</c:v>
                </c:pt>
                <c:pt idx="18973">
                  <c:v>12</c:v>
                </c:pt>
                <c:pt idx="18974">
                  <c:v>12</c:v>
                </c:pt>
                <c:pt idx="18975">
                  <c:v>12</c:v>
                </c:pt>
                <c:pt idx="18976">
                  <c:v>12</c:v>
                </c:pt>
                <c:pt idx="18977">
                  <c:v>12</c:v>
                </c:pt>
                <c:pt idx="18978">
                  <c:v>12</c:v>
                </c:pt>
                <c:pt idx="18979">
                  <c:v>12</c:v>
                </c:pt>
                <c:pt idx="18980">
                  <c:v>12</c:v>
                </c:pt>
                <c:pt idx="18981">
                  <c:v>12</c:v>
                </c:pt>
                <c:pt idx="18982">
                  <c:v>12</c:v>
                </c:pt>
                <c:pt idx="18983">
                  <c:v>12</c:v>
                </c:pt>
                <c:pt idx="18984">
                  <c:v>12</c:v>
                </c:pt>
                <c:pt idx="18985">
                  <c:v>12</c:v>
                </c:pt>
                <c:pt idx="18986">
                  <c:v>12</c:v>
                </c:pt>
                <c:pt idx="18987">
                  <c:v>12</c:v>
                </c:pt>
                <c:pt idx="18988">
                  <c:v>12</c:v>
                </c:pt>
                <c:pt idx="18989">
                  <c:v>12</c:v>
                </c:pt>
                <c:pt idx="18990">
                  <c:v>12</c:v>
                </c:pt>
                <c:pt idx="18991">
                  <c:v>12</c:v>
                </c:pt>
                <c:pt idx="18992">
                  <c:v>12</c:v>
                </c:pt>
                <c:pt idx="18993">
                  <c:v>12</c:v>
                </c:pt>
                <c:pt idx="18994">
                  <c:v>12</c:v>
                </c:pt>
                <c:pt idx="18995">
                  <c:v>12</c:v>
                </c:pt>
                <c:pt idx="18996">
                  <c:v>12</c:v>
                </c:pt>
                <c:pt idx="18997">
                  <c:v>12</c:v>
                </c:pt>
                <c:pt idx="18998">
                  <c:v>12</c:v>
                </c:pt>
                <c:pt idx="18999">
                  <c:v>12</c:v>
                </c:pt>
                <c:pt idx="19000">
                  <c:v>12</c:v>
                </c:pt>
                <c:pt idx="19001">
                  <c:v>12</c:v>
                </c:pt>
                <c:pt idx="19002">
                  <c:v>12</c:v>
                </c:pt>
                <c:pt idx="19003">
                  <c:v>12</c:v>
                </c:pt>
                <c:pt idx="19004">
                  <c:v>12</c:v>
                </c:pt>
                <c:pt idx="19005">
                  <c:v>12</c:v>
                </c:pt>
                <c:pt idx="19006">
                  <c:v>12</c:v>
                </c:pt>
                <c:pt idx="19007">
                  <c:v>12</c:v>
                </c:pt>
                <c:pt idx="19008">
                  <c:v>12</c:v>
                </c:pt>
                <c:pt idx="19009">
                  <c:v>12</c:v>
                </c:pt>
                <c:pt idx="19010">
                  <c:v>12</c:v>
                </c:pt>
                <c:pt idx="19011">
                  <c:v>12</c:v>
                </c:pt>
                <c:pt idx="19012">
                  <c:v>12</c:v>
                </c:pt>
                <c:pt idx="19013">
                  <c:v>12</c:v>
                </c:pt>
                <c:pt idx="19014">
                  <c:v>12</c:v>
                </c:pt>
                <c:pt idx="19015">
                  <c:v>12</c:v>
                </c:pt>
                <c:pt idx="19016">
                  <c:v>12</c:v>
                </c:pt>
                <c:pt idx="19017">
                  <c:v>12</c:v>
                </c:pt>
                <c:pt idx="19018">
                  <c:v>12</c:v>
                </c:pt>
                <c:pt idx="19019">
                  <c:v>12</c:v>
                </c:pt>
                <c:pt idx="19020">
                  <c:v>12</c:v>
                </c:pt>
                <c:pt idx="19021">
                  <c:v>12</c:v>
                </c:pt>
                <c:pt idx="19022">
                  <c:v>12</c:v>
                </c:pt>
                <c:pt idx="19023">
                  <c:v>12</c:v>
                </c:pt>
                <c:pt idx="19024">
                  <c:v>12</c:v>
                </c:pt>
                <c:pt idx="19025">
                  <c:v>12</c:v>
                </c:pt>
                <c:pt idx="19026">
                  <c:v>12</c:v>
                </c:pt>
                <c:pt idx="19027">
                  <c:v>12</c:v>
                </c:pt>
                <c:pt idx="19028">
                  <c:v>12</c:v>
                </c:pt>
                <c:pt idx="19029">
                  <c:v>12</c:v>
                </c:pt>
                <c:pt idx="19030">
                  <c:v>12</c:v>
                </c:pt>
                <c:pt idx="19031">
                  <c:v>12</c:v>
                </c:pt>
                <c:pt idx="19032">
                  <c:v>12</c:v>
                </c:pt>
                <c:pt idx="19033">
                  <c:v>12</c:v>
                </c:pt>
                <c:pt idx="19034">
                  <c:v>12</c:v>
                </c:pt>
                <c:pt idx="19035">
                  <c:v>12</c:v>
                </c:pt>
                <c:pt idx="19036">
                  <c:v>12</c:v>
                </c:pt>
                <c:pt idx="19037">
                  <c:v>12</c:v>
                </c:pt>
                <c:pt idx="19038">
                  <c:v>12</c:v>
                </c:pt>
                <c:pt idx="19039">
                  <c:v>12</c:v>
                </c:pt>
                <c:pt idx="19040">
                  <c:v>12</c:v>
                </c:pt>
                <c:pt idx="19041">
                  <c:v>12</c:v>
                </c:pt>
                <c:pt idx="19042">
                  <c:v>12</c:v>
                </c:pt>
                <c:pt idx="19043">
                  <c:v>12</c:v>
                </c:pt>
                <c:pt idx="19044">
                  <c:v>12</c:v>
                </c:pt>
                <c:pt idx="19045">
                  <c:v>12</c:v>
                </c:pt>
                <c:pt idx="19046">
                  <c:v>12</c:v>
                </c:pt>
                <c:pt idx="19047">
                  <c:v>12</c:v>
                </c:pt>
                <c:pt idx="19048">
                  <c:v>12</c:v>
                </c:pt>
                <c:pt idx="19049">
                  <c:v>12</c:v>
                </c:pt>
                <c:pt idx="19050">
                  <c:v>12</c:v>
                </c:pt>
                <c:pt idx="19051">
                  <c:v>12</c:v>
                </c:pt>
                <c:pt idx="19052">
                  <c:v>12</c:v>
                </c:pt>
                <c:pt idx="19053">
                  <c:v>12</c:v>
                </c:pt>
                <c:pt idx="19054">
                  <c:v>12</c:v>
                </c:pt>
                <c:pt idx="19055">
                  <c:v>12</c:v>
                </c:pt>
                <c:pt idx="19056">
                  <c:v>12</c:v>
                </c:pt>
                <c:pt idx="19057">
                  <c:v>12</c:v>
                </c:pt>
                <c:pt idx="19058">
                  <c:v>12</c:v>
                </c:pt>
                <c:pt idx="19059">
                  <c:v>12</c:v>
                </c:pt>
                <c:pt idx="19060">
                  <c:v>12</c:v>
                </c:pt>
                <c:pt idx="19061">
                  <c:v>12</c:v>
                </c:pt>
                <c:pt idx="19062">
                  <c:v>12</c:v>
                </c:pt>
                <c:pt idx="19063">
                  <c:v>12</c:v>
                </c:pt>
                <c:pt idx="19064">
                  <c:v>12</c:v>
                </c:pt>
                <c:pt idx="19065">
                  <c:v>12</c:v>
                </c:pt>
                <c:pt idx="19066">
                  <c:v>12</c:v>
                </c:pt>
                <c:pt idx="19067">
                  <c:v>12</c:v>
                </c:pt>
                <c:pt idx="19068">
                  <c:v>12</c:v>
                </c:pt>
                <c:pt idx="19069">
                  <c:v>12</c:v>
                </c:pt>
                <c:pt idx="19070">
                  <c:v>12</c:v>
                </c:pt>
                <c:pt idx="19071">
                  <c:v>12</c:v>
                </c:pt>
                <c:pt idx="19072">
                  <c:v>12</c:v>
                </c:pt>
                <c:pt idx="19073">
                  <c:v>12</c:v>
                </c:pt>
                <c:pt idx="19074">
                  <c:v>12</c:v>
                </c:pt>
                <c:pt idx="19075">
                  <c:v>12</c:v>
                </c:pt>
                <c:pt idx="19076">
                  <c:v>12</c:v>
                </c:pt>
                <c:pt idx="19077">
                  <c:v>12</c:v>
                </c:pt>
                <c:pt idx="19078">
                  <c:v>12</c:v>
                </c:pt>
                <c:pt idx="19079">
                  <c:v>12</c:v>
                </c:pt>
                <c:pt idx="19080">
                  <c:v>12</c:v>
                </c:pt>
                <c:pt idx="19081">
                  <c:v>12</c:v>
                </c:pt>
                <c:pt idx="19082">
                  <c:v>12</c:v>
                </c:pt>
                <c:pt idx="19083">
                  <c:v>12</c:v>
                </c:pt>
                <c:pt idx="19084">
                  <c:v>12</c:v>
                </c:pt>
                <c:pt idx="19085">
                  <c:v>12</c:v>
                </c:pt>
                <c:pt idx="19086">
                  <c:v>12</c:v>
                </c:pt>
                <c:pt idx="19087">
                  <c:v>12</c:v>
                </c:pt>
                <c:pt idx="19088">
                  <c:v>12</c:v>
                </c:pt>
                <c:pt idx="19089">
                  <c:v>12</c:v>
                </c:pt>
                <c:pt idx="19090">
                  <c:v>12</c:v>
                </c:pt>
                <c:pt idx="19091">
                  <c:v>12</c:v>
                </c:pt>
                <c:pt idx="19092">
                  <c:v>12</c:v>
                </c:pt>
                <c:pt idx="19093">
                  <c:v>12</c:v>
                </c:pt>
                <c:pt idx="19094">
                  <c:v>12</c:v>
                </c:pt>
                <c:pt idx="19095">
                  <c:v>12</c:v>
                </c:pt>
                <c:pt idx="19096">
                  <c:v>12</c:v>
                </c:pt>
                <c:pt idx="19097">
                  <c:v>12</c:v>
                </c:pt>
                <c:pt idx="19098">
                  <c:v>12</c:v>
                </c:pt>
                <c:pt idx="19099">
                  <c:v>12</c:v>
                </c:pt>
                <c:pt idx="19100">
                  <c:v>12</c:v>
                </c:pt>
                <c:pt idx="19101">
                  <c:v>12</c:v>
                </c:pt>
                <c:pt idx="19102">
                  <c:v>12</c:v>
                </c:pt>
                <c:pt idx="19103">
                  <c:v>12</c:v>
                </c:pt>
                <c:pt idx="19104">
                  <c:v>12</c:v>
                </c:pt>
                <c:pt idx="19105">
                  <c:v>12</c:v>
                </c:pt>
                <c:pt idx="19106">
                  <c:v>12</c:v>
                </c:pt>
                <c:pt idx="19107">
                  <c:v>12</c:v>
                </c:pt>
                <c:pt idx="19108">
                  <c:v>12</c:v>
                </c:pt>
                <c:pt idx="19109">
                  <c:v>12</c:v>
                </c:pt>
                <c:pt idx="19110">
                  <c:v>12</c:v>
                </c:pt>
                <c:pt idx="19111">
                  <c:v>12</c:v>
                </c:pt>
                <c:pt idx="19112">
                  <c:v>12</c:v>
                </c:pt>
                <c:pt idx="19113">
                  <c:v>12</c:v>
                </c:pt>
                <c:pt idx="19114">
                  <c:v>12</c:v>
                </c:pt>
                <c:pt idx="19115">
                  <c:v>12</c:v>
                </c:pt>
                <c:pt idx="19116">
                  <c:v>12</c:v>
                </c:pt>
                <c:pt idx="19117">
                  <c:v>12</c:v>
                </c:pt>
                <c:pt idx="19118">
                  <c:v>12</c:v>
                </c:pt>
                <c:pt idx="19119">
                  <c:v>12</c:v>
                </c:pt>
                <c:pt idx="19120">
                  <c:v>12</c:v>
                </c:pt>
                <c:pt idx="19121">
                  <c:v>12</c:v>
                </c:pt>
                <c:pt idx="19122">
                  <c:v>12</c:v>
                </c:pt>
                <c:pt idx="19123">
                  <c:v>12</c:v>
                </c:pt>
                <c:pt idx="19124">
                  <c:v>12</c:v>
                </c:pt>
                <c:pt idx="19125">
                  <c:v>12</c:v>
                </c:pt>
                <c:pt idx="19126">
                  <c:v>12</c:v>
                </c:pt>
                <c:pt idx="19127">
                  <c:v>12</c:v>
                </c:pt>
                <c:pt idx="19128">
                  <c:v>12</c:v>
                </c:pt>
                <c:pt idx="19129">
                  <c:v>12</c:v>
                </c:pt>
                <c:pt idx="19130">
                  <c:v>12</c:v>
                </c:pt>
                <c:pt idx="19131">
                  <c:v>12</c:v>
                </c:pt>
                <c:pt idx="19132">
                  <c:v>12</c:v>
                </c:pt>
                <c:pt idx="19133">
                  <c:v>12</c:v>
                </c:pt>
                <c:pt idx="19134">
                  <c:v>12</c:v>
                </c:pt>
                <c:pt idx="19135">
                  <c:v>12</c:v>
                </c:pt>
                <c:pt idx="19136">
                  <c:v>12</c:v>
                </c:pt>
                <c:pt idx="19137">
                  <c:v>12</c:v>
                </c:pt>
                <c:pt idx="19138">
                  <c:v>12</c:v>
                </c:pt>
                <c:pt idx="19139">
                  <c:v>12</c:v>
                </c:pt>
                <c:pt idx="19140">
                  <c:v>12</c:v>
                </c:pt>
                <c:pt idx="19141">
                  <c:v>12</c:v>
                </c:pt>
                <c:pt idx="19142">
                  <c:v>12</c:v>
                </c:pt>
                <c:pt idx="19143">
                  <c:v>12</c:v>
                </c:pt>
                <c:pt idx="19144">
                  <c:v>12</c:v>
                </c:pt>
                <c:pt idx="19145">
                  <c:v>12</c:v>
                </c:pt>
                <c:pt idx="19146">
                  <c:v>12</c:v>
                </c:pt>
                <c:pt idx="19147">
                  <c:v>12</c:v>
                </c:pt>
                <c:pt idx="19148">
                  <c:v>12</c:v>
                </c:pt>
                <c:pt idx="19149">
                  <c:v>12</c:v>
                </c:pt>
                <c:pt idx="19150">
                  <c:v>12</c:v>
                </c:pt>
                <c:pt idx="19151">
                  <c:v>12</c:v>
                </c:pt>
                <c:pt idx="19152">
                  <c:v>12</c:v>
                </c:pt>
                <c:pt idx="19153">
                  <c:v>12</c:v>
                </c:pt>
                <c:pt idx="19154">
                  <c:v>12</c:v>
                </c:pt>
                <c:pt idx="19155">
                  <c:v>12</c:v>
                </c:pt>
                <c:pt idx="19156">
                  <c:v>12</c:v>
                </c:pt>
                <c:pt idx="19157">
                  <c:v>12</c:v>
                </c:pt>
                <c:pt idx="19158">
                  <c:v>12</c:v>
                </c:pt>
                <c:pt idx="19159">
                  <c:v>12</c:v>
                </c:pt>
                <c:pt idx="19160">
                  <c:v>12</c:v>
                </c:pt>
                <c:pt idx="19161">
                  <c:v>12</c:v>
                </c:pt>
                <c:pt idx="19162">
                  <c:v>12</c:v>
                </c:pt>
                <c:pt idx="19163">
                  <c:v>12</c:v>
                </c:pt>
                <c:pt idx="19164">
                  <c:v>12</c:v>
                </c:pt>
                <c:pt idx="19165">
                  <c:v>12</c:v>
                </c:pt>
                <c:pt idx="19166">
                  <c:v>12</c:v>
                </c:pt>
                <c:pt idx="19167">
                  <c:v>12</c:v>
                </c:pt>
                <c:pt idx="19168">
                  <c:v>12</c:v>
                </c:pt>
                <c:pt idx="19169">
                  <c:v>12</c:v>
                </c:pt>
                <c:pt idx="19170">
                  <c:v>12</c:v>
                </c:pt>
                <c:pt idx="19171">
                  <c:v>12</c:v>
                </c:pt>
                <c:pt idx="19172">
                  <c:v>12</c:v>
                </c:pt>
                <c:pt idx="19173">
                  <c:v>12</c:v>
                </c:pt>
                <c:pt idx="19174">
                  <c:v>12</c:v>
                </c:pt>
                <c:pt idx="19175">
                  <c:v>12</c:v>
                </c:pt>
                <c:pt idx="19176">
                  <c:v>12</c:v>
                </c:pt>
                <c:pt idx="19177">
                  <c:v>12</c:v>
                </c:pt>
                <c:pt idx="19178">
                  <c:v>12</c:v>
                </c:pt>
                <c:pt idx="19179">
                  <c:v>12</c:v>
                </c:pt>
                <c:pt idx="19180">
                  <c:v>12</c:v>
                </c:pt>
                <c:pt idx="19181">
                  <c:v>12</c:v>
                </c:pt>
                <c:pt idx="19182">
                  <c:v>12</c:v>
                </c:pt>
                <c:pt idx="19183">
                  <c:v>12</c:v>
                </c:pt>
                <c:pt idx="19184">
                  <c:v>12</c:v>
                </c:pt>
                <c:pt idx="19185">
                  <c:v>12</c:v>
                </c:pt>
                <c:pt idx="19186">
                  <c:v>12</c:v>
                </c:pt>
                <c:pt idx="19187">
                  <c:v>12</c:v>
                </c:pt>
                <c:pt idx="19188">
                  <c:v>12</c:v>
                </c:pt>
                <c:pt idx="19189">
                  <c:v>12</c:v>
                </c:pt>
                <c:pt idx="19190">
                  <c:v>12</c:v>
                </c:pt>
                <c:pt idx="19191">
                  <c:v>12</c:v>
                </c:pt>
                <c:pt idx="19192">
                  <c:v>12</c:v>
                </c:pt>
                <c:pt idx="19193">
                  <c:v>12</c:v>
                </c:pt>
                <c:pt idx="19194">
                  <c:v>12</c:v>
                </c:pt>
                <c:pt idx="19195">
                  <c:v>12</c:v>
                </c:pt>
                <c:pt idx="19196">
                  <c:v>12</c:v>
                </c:pt>
                <c:pt idx="19197">
                  <c:v>12</c:v>
                </c:pt>
                <c:pt idx="19198">
                  <c:v>12</c:v>
                </c:pt>
                <c:pt idx="19199">
                  <c:v>12</c:v>
                </c:pt>
                <c:pt idx="19200">
                  <c:v>12</c:v>
                </c:pt>
                <c:pt idx="19201">
                  <c:v>12</c:v>
                </c:pt>
                <c:pt idx="19202">
                  <c:v>12</c:v>
                </c:pt>
                <c:pt idx="19203">
                  <c:v>12</c:v>
                </c:pt>
                <c:pt idx="19204">
                  <c:v>12</c:v>
                </c:pt>
                <c:pt idx="19205">
                  <c:v>12</c:v>
                </c:pt>
                <c:pt idx="19206">
                  <c:v>12</c:v>
                </c:pt>
                <c:pt idx="19207">
                  <c:v>12</c:v>
                </c:pt>
                <c:pt idx="19208">
                  <c:v>12</c:v>
                </c:pt>
                <c:pt idx="19209">
                  <c:v>12</c:v>
                </c:pt>
                <c:pt idx="19210">
                  <c:v>12</c:v>
                </c:pt>
                <c:pt idx="19211">
                  <c:v>12</c:v>
                </c:pt>
                <c:pt idx="19212">
                  <c:v>12</c:v>
                </c:pt>
                <c:pt idx="19213">
                  <c:v>12</c:v>
                </c:pt>
                <c:pt idx="19214">
                  <c:v>12</c:v>
                </c:pt>
                <c:pt idx="19215">
                  <c:v>12</c:v>
                </c:pt>
                <c:pt idx="19216">
                  <c:v>12</c:v>
                </c:pt>
                <c:pt idx="19217">
                  <c:v>12</c:v>
                </c:pt>
                <c:pt idx="19218">
                  <c:v>12</c:v>
                </c:pt>
                <c:pt idx="19219">
                  <c:v>12</c:v>
                </c:pt>
                <c:pt idx="19220">
                  <c:v>12</c:v>
                </c:pt>
                <c:pt idx="19221">
                  <c:v>12</c:v>
                </c:pt>
                <c:pt idx="19222">
                  <c:v>12</c:v>
                </c:pt>
                <c:pt idx="19223">
                  <c:v>12</c:v>
                </c:pt>
                <c:pt idx="19224">
                  <c:v>12</c:v>
                </c:pt>
                <c:pt idx="19225">
                  <c:v>12</c:v>
                </c:pt>
                <c:pt idx="19226">
                  <c:v>12</c:v>
                </c:pt>
                <c:pt idx="19227">
                  <c:v>12</c:v>
                </c:pt>
                <c:pt idx="19228">
                  <c:v>12</c:v>
                </c:pt>
                <c:pt idx="19229">
                  <c:v>12</c:v>
                </c:pt>
                <c:pt idx="19230">
                  <c:v>12</c:v>
                </c:pt>
                <c:pt idx="19231">
                  <c:v>12</c:v>
                </c:pt>
                <c:pt idx="19232">
                  <c:v>12</c:v>
                </c:pt>
                <c:pt idx="19233">
                  <c:v>12</c:v>
                </c:pt>
                <c:pt idx="19234">
                  <c:v>12</c:v>
                </c:pt>
                <c:pt idx="19235">
                  <c:v>12</c:v>
                </c:pt>
                <c:pt idx="19236">
                  <c:v>12</c:v>
                </c:pt>
                <c:pt idx="19237">
                  <c:v>12</c:v>
                </c:pt>
                <c:pt idx="19238">
                  <c:v>12</c:v>
                </c:pt>
                <c:pt idx="19239">
                  <c:v>12</c:v>
                </c:pt>
                <c:pt idx="19240">
                  <c:v>12</c:v>
                </c:pt>
                <c:pt idx="19241">
                  <c:v>12</c:v>
                </c:pt>
                <c:pt idx="19242">
                  <c:v>12</c:v>
                </c:pt>
                <c:pt idx="19243">
                  <c:v>12</c:v>
                </c:pt>
                <c:pt idx="19244">
                  <c:v>12</c:v>
                </c:pt>
                <c:pt idx="19245">
                  <c:v>12</c:v>
                </c:pt>
                <c:pt idx="19246">
                  <c:v>12</c:v>
                </c:pt>
                <c:pt idx="19247">
                  <c:v>12</c:v>
                </c:pt>
                <c:pt idx="19248">
                  <c:v>12</c:v>
                </c:pt>
                <c:pt idx="19249">
                  <c:v>12</c:v>
                </c:pt>
                <c:pt idx="19250">
                  <c:v>12</c:v>
                </c:pt>
                <c:pt idx="19251">
                  <c:v>12</c:v>
                </c:pt>
                <c:pt idx="19252">
                  <c:v>12</c:v>
                </c:pt>
                <c:pt idx="19253">
                  <c:v>12</c:v>
                </c:pt>
                <c:pt idx="19254">
                  <c:v>12</c:v>
                </c:pt>
                <c:pt idx="19255">
                  <c:v>12</c:v>
                </c:pt>
                <c:pt idx="19256">
                  <c:v>12</c:v>
                </c:pt>
                <c:pt idx="19257">
                  <c:v>12</c:v>
                </c:pt>
                <c:pt idx="19258">
                  <c:v>12</c:v>
                </c:pt>
                <c:pt idx="19259">
                  <c:v>12</c:v>
                </c:pt>
                <c:pt idx="19260">
                  <c:v>12</c:v>
                </c:pt>
                <c:pt idx="19261">
                  <c:v>12</c:v>
                </c:pt>
                <c:pt idx="19262">
                  <c:v>12</c:v>
                </c:pt>
                <c:pt idx="19263">
                  <c:v>12</c:v>
                </c:pt>
                <c:pt idx="19264">
                  <c:v>12</c:v>
                </c:pt>
                <c:pt idx="19265">
                  <c:v>12</c:v>
                </c:pt>
                <c:pt idx="19266">
                  <c:v>12</c:v>
                </c:pt>
                <c:pt idx="19267">
                  <c:v>12</c:v>
                </c:pt>
                <c:pt idx="19268">
                  <c:v>12</c:v>
                </c:pt>
                <c:pt idx="19269">
                  <c:v>12</c:v>
                </c:pt>
                <c:pt idx="19270">
                  <c:v>12</c:v>
                </c:pt>
                <c:pt idx="19271">
                  <c:v>12</c:v>
                </c:pt>
                <c:pt idx="19272">
                  <c:v>12</c:v>
                </c:pt>
                <c:pt idx="19273">
                  <c:v>12</c:v>
                </c:pt>
                <c:pt idx="19274">
                  <c:v>12</c:v>
                </c:pt>
                <c:pt idx="19275">
                  <c:v>12</c:v>
                </c:pt>
                <c:pt idx="19276">
                  <c:v>12</c:v>
                </c:pt>
                <c:pt idx="19277">
                  <c:v>12</c:v>
                </c:pt>
                <c:pt idx="19278">
                  <c:v>12</c:v>
                </c:pt>
                <c:pt idx="19279">
                  <c:v>12</c:v>
                </c:pt>
                <c:pt idx="19280">
                  <c:v>12</c:v>
                </c:pt>
                <c:pt idx="19281">
                  <c:v>12</c:v>
                </c:pt>
                <c:pt idx="19282">
                  <c:v>12</c:v>
                </c:pt>
                <c:pt idx="19283">
                  <c:v>12</c:v>
                </c:pt>
                <c:pt idx="19284">
                  <c:v>12</c:v>
                </c:pt>
                <c:pt idx="19285">
                  <c:v>12</c:v>
                </c:pt>
                <c:pt idx="19286">
                  <c:v>12</c:v>
                </c:pt>
                <c:pt idx="19287">
                  <c:v>12</c:v>
                </c:pt>
                <c:pt idx="19288">
                  <c:v>12</c:v>
                </c:pt>
                <c:pt idx="19289">
                  <c:v>12</c:v>
                </c:pt>
                <c:pt idx="19290">
                  <c:v>12</c:v>
                </c:pt>
                <c:pt idx="19291">
                  <c:v>12</c:v>
                </c:pt>
                <c:pt idx="19292">
                  <c:v>12</c:v>
                </c:pt>
                <c:pt idx="19293">
                  <c:v>12</c:v>
                </c:pt>
                <c:pt idx="19294">
                  <c:v>12</c:v>
                </c:pt>
                <c:pt idx="19295">
                  <c:v>12</c:v>
                </c:pt>
                <c:pt idx="19296">
                  <c:v>12</c:v>
                </c:pt>
                <c:pt idx="19297">
                  <c:v>12</c:v>
                </c:pt>
                <c:pt idx="19298">
                  <c:v>12</c:v>
                </c:pt>
                <c:pt idx="19299">
                  <c:v>12</c:v>
                </c:pt>
                <c:pt idx="19300">
                  <c:v>12</c:v>
                </c:pt>
                <c:pt idx="19301">
                  <c:v>12</c:v>
                </c:pt>
                <c:pt idx="19302">
                  <c:v>12</c:v>
                </c:pt>
                <c:pt idx="19303">
                  <c:v>12</c:v>
                </c:pt>
                <c:pt idx="19304">
                  <c:v>12</c:v>
                </c:pt>
                <c:pt idx="19305">
                  <c:v>12</c:v>
                </c:pt>
                <c:pt idx="19306">
                  <c:v>12</c:v>
                </c:pt>
                <c:pt idx="19307">
                  <c:v>12</c:v>
                </c:pt>
                <c:pt idx="19308">
                  <c:v>12</c:v>
                </c:pt>
                <c:pt idx="19309">
                  <c:v>12</c:v>
                </c:pt>
                <c:pt idx="19310">
                  <c:v>12</c:v>
                </c:pt>
                <c:pt idx="19311">
                  <c:v>12</c:v>
                </c:pt>
                <c:pt idx="19312">
                  <c:v>12</c:v>
                </c:pt>
                <c:pt idx="19313">
                  <c:v>12</c:v>
                </c:pt>
                <c:pt idx="19314">
                  <c:v>12</c:v>
                </c:pt>
                <c:pt idx="19315">
                  <c:v>12</c:v>
                </c:pt>
                <c:pt idx="19316">
                  <c:v>12</c:v>
                </c:pt>
                <c:pt idx="19317">
                  <c:v>12</c:v>
                </c:pt>
                <c:pt idx="19318">
                  <c:v>12</c:v>
                </c:pt>
                <c:pt idx="19319">
                  <c:v>12</c:v>
                </c:pt>
                <c:pt idx="19320">
                  <c:v>12</c:v>
                </c:pt>
                <c:pt idx="19321">
                  <c:v>12</c:v>
                </c:pt>
                <c:pt idx="19322">
                  <c:v>12</c:v>
                </c:pt>
                <c:pt idx="19323">
                  <c:v>12</c:v>
                </c:pt>
                <c:pt idx="19324">
                  <c:v>12</c:v>
                </c:pt>
                <c:pt idx="19325">
                  <c:v>12</c:v>
                </c:pt>
                <c:pt idx="19326">
                  <c:v>12</c:v>
                </c:pt>
                <c:pt idx="19327">
                  <c:v>12</c:v>
                </c:pt>
                <c:pt idx="19328">
                  <c:v>12</c:v>
                </c:pt>
                <c:pt idx="19329">
                  <c:v>12</c:v>
                </c:pt>
                <c:pt idx="19330">
                  <c:v>12</c:v>
                </c:pt>
                <c:pt idx="19331">
                  <c:v>12</c:v>
                </c:pt>
                <c:pt idx="19332">
                  <c:v>12</c:v>
                </c:pt>
                <c:pt idx="19333">
                  <c:v>12</c:v>
                </c:pt>
                <c:pt idx="19334">
                  <c:v>12</c:v>
                </c:pt>
                <c:pt idx="19335">
                  <c:v>12</c:v>
                </c:pt>
                <c:pt idx="19336">
                  <c:v>12</c:v>
                </c:pt>
                <c:pt idx="19337">
                  <c:v>12</c:v>
                </c:pt>
                <c:pt idx="19338">
                  <c:v>12</c:v>
                </c:pt>
                <c:pt idx="19339">
                  <c:v>12</c:v>
                </c:pt>
                <c:pt idx="19340">
                  <c:v>12</c:v>
                </c:pt>
                <c:pt idx="19341">
                  <c:v>12</c:v>
                </c:pt>
                <c:pt idx="19342">
                  <c:v>12</c:v>
                </c:pt>
                <c:pt idx="19343">
                  <c:v>12</c:v>
                </c:pt>
                <c:pt idx="19344">
                  <c:v>12</c:v>
                </c:pt>
                <c:pt idx="19345">
                  <c:v>12</c:v>
                </c:pt>
                <c:pt idx="19346">
                  <c:v>12</c:v>
                </c:pt>
                <c:pt idx="19347">
                  <c:v>12</c:v>
                </c:pt>
                <c:pt idx="19348">
                  <c:v>12</c:v>
                </c:pt>
                <c:pt idx="19349">
                  <c:v>12</c:v>
                </c:pt>
                <c:pt idx="19350">
                  <c:v>12</c:v>
                </c:pt>
                <c:pt idx="19351">
                  <c:v>12</c:v>
                </c:pt>
                <c:pt idx="19352">
                  <c:v>12</c:v>
                </c:pt>
                <c:pt idx="19353">
                  <c:v>12</c:v>
                </c:pt>
                <c:pt idx="19354">
                  <c:v>12</c:v>
                </c:pt>
                <c:pt idx="19355">
                  <c:v>12</c:v>
                </c:pt>
                <c:pt idx="19356">
                  <c:v>12</c:v>
                </c:pt>
                <c:pt idx="19357">
                  <c:v>12</c:v>
                </c:pt>
                <c:pt idx="19358">
                  <c:v>12</c:v>
                </c:pt>
                <c:pt idx="19359">
                  <c:v>12</c:v>
                </c:pt>
                <c:pt idx="19360">
                  <c:v>12</c:v>
                </c:pt>
                <c:pt idx="19361">
                  <c:v>12</c:v>
                </c:pt>
                <c:pt idx="19362">
                  <c:v>12</c:v>
                </c:pt>
                <c:pt idx="19363">
                  <c:v>12</c:v>
                </c:pt>
                <c:pt idx="19364">
                  <c:v>12</c:v>
                </c:pt>
                <c:pt idx="19365">
                  <c:v>12</c:v>
                </c:pt>
                <c:pt idx="19366">
                  <c:v>12</c:v>
                </c:pt>
                <c:pt idx="19367">
                  <c:v>12</c:v>
                </c:pt>
                <c:pt idx="19368">
                  <c:v>12</c:v>
                </c:pt>
                <c:pt idx="19369">
                  <c:v>12</c:v>
                </c:pt>
                <c:pt idx="19370">
                  <c:v>12</c:v>
                </c:pt>
                <c:pt idx="19371">
                  <c:v>12</c:v>
                </c:pt>
                <c:pt idx="19372">
                  <c:v>12</c:v>
                </c:pt>
                <c:pt idx="19373">
                  <c:v>12</c:v>
                </c:pt>
                <c:pt idx="19374">
                  <c:v>12</c:v>
                </c:pt>
                <c:pt idx="19375">
                  <c:v>12</c:v>
                </c:pt>
                <c:pt idx="19376">
                  <c:v>12</c:v>
                </c:pt>
                <c:pt idx="19377">
                  <c:v>12</c:v>
                </c:pt>
                <c:pt idx="19378">
                  <c:v>12</c:v>
                </c:pt>
                <c:pt idx="19379">
                  <c:v>12</c:v>
                </c:pt>
                <c:pt idx="19380">
                  <c:v>12</c:v>
                </c:pt>
                <c:pt idx="19381">
                  <c:v>12</c:v>
                </c:pt>
                <c:pt idx="19382">
                  <c:v>12</c:v>
                </c:pt>
                <c:pt idx="19383">
                  <c:v>12</c:v>
                </c:pt>
                <c:pt idx="19384">
                  <c:v>12</c:v>
                </c:pt>
                <c:pt idx="19385">
                  <c:v>12</c:v>
                </c:pt>
                <c:pt idx="19386">
                  <c:v>12</c:v>
                </c:pt>
                <c:pt idx="19387">
                  <c:v>12</c:v>
                </c:pt>
                <c:pt idx="19388">
                  <c:v>12</c:v>
                </c:pt>
                <c:pt idx="19389">
                  <c:v>12</c:v>
                </c:pt>
                <c:pt idx="19390">
                  <c:v>12</c:v>
                </c:pt>
                <c:pt idx="19391">
                  <c:v>12</c:v>
                </c:pt>
                <c:pt idx="19392">
                  <c:v>12</c:v>
                </c:pt>
                <c:pt idx="19393">
                  <c:v>12</c:v>
                </c:pt>
                <c:pt idx="19394">
                  <c:v>12</c:v>
                </c:pt>
                <c:pt idx="19395">
                  <c:v>12</c:v>
                </c:pt>
                <c:pt idx="19396">
                  <c:v>12</c:v>
                </c:pt>
                <c:pt idx="19397">
                  <c:v>12</c:v>
                </c:pt>
                <c:pt idx="19398">
                  <c:v>12</c:v>
                </c:pt>
                <c:pt idx="19399">
                  <c:v>12</c:v>
                </c:pt>
                <c:pt idx="19400">
                  <c:v>12</c:v>
                </c:pt>
                <c:pt idx="19401">
                  <c:v>12</c:v>
                </c:pt>
                <c:pt idx="19402">
                  <c:v>12</c:v>
                </c:pt>
                <c:pt idx="19403">
                  <c:v>12</c:v>
                </c:pt>
                <c:pt idx="19404">
                  <c:v>12</c:v>
                </c:pt>
                <c:pt idx="19405">
                  <c:v>12</c:v>
                </c:pt>
                <c:pt idx="19406">
                  <c:v>12</c:v>
                </c:pt>
                <c:pt idx="19407">
                  <c:v>12</c:v>
                </c:pt>
                <c:pt idx="19408">
                  <c:v>12</c:v>
                </c:pt>
                <c:pt idx="19409">
                  <c:v>12</c:v>
                </c:pt>
                <c:pt idx="19410">
                  <c:v>12</c:v>
                </c:pt>
                <c:pt idx="19411">
                  <c:v>12</c:v>
                </c:pt>
                <c:pt idx="19412">
                  <c:v>12</c:v>
                </c:pt>
                <c:pt idx="19413">
                  <c:v>12</c:v>
                </c:pt>
                <c:pt idx="19414">
                  <c:v>12</c:v>
                </c:pt>
                <c:pt idx="19415">
                  <c:v>12</c:v>
                </c:pt>
                <c:pt idx="19416">
                  <c:v>12</c:v>
                </c:pt>
                <c:pt idx="19417">
                  <c:v>12</c:v>
                </c:pt>
                <c:pt idx="19418">
                  <c:v>12</c:v>
                </c:pt>
                <c:pt idx="19419">
                  <c:v>12</c:v>
                </c:pt>
                <c:pt idx="19420">
                  <c:v>12</c:v>
                </c:pt>
                <c:pt idx="19421">
                  <c:v>12</c:v>
                </c:pt>
                <c:pt idx="19422">
                  <c:v>12</c:v>
                </c:pt>
                <c:pt idx="19423">
                  <c:v>12</c:v>
                </c:pt>
                <c:pt idx="19424">
                  <c:v>12</c:v>
                </c:pt>
                <c:pt idx="19425">
                  <c:v>12</c:v>
                </c:pt>
                <c:pt idx="19426">
                  <c:v>12</c:v>
                </c:pt>
                <c:pt idx="19427">
                  <c:v>12</c:v>
                </c:pt>
                <c:pt idx="19428">
                  <c:v>12</c:v>
                </c:pt>
                <c:pt idx="19429">
                  <c:v>12</c:v>
                </c:pt>
                <c:pt idx="19430">
                  <c:v>12</c:v>
                </c:pt>
                <c:pt idx="19431">
                  <c:v>12</c:v>
                </c:pt>
                <c:pt idx="19432">
                  <c:v>12</c:v>
                </c:pt>
                <c:pt idx="19433">
                  <c:v>12</c:v>
                </c:pt>
                <c:pt idx="19434">
                  <c:v>12</c:v>
                </c:pt>
                <c:pt idx="19435">
                  <c:v>12</c:v>
                </c:pt>
                <c:pt idx="19436">
                  <c:v>12</c:v>
                </c:pt>
                <c:pt idx="19437">
                  <c:v>12</c:v>
                </c:pt>
                <c:pt idx="19438">
                  <c:v>12</c:v>
                </c:pt>
                <c:pt idx="19439">
                  <c:v>12</c:v>
                </c:pt>
                <c:pt idx="19440">
                  <c:v>12</c:v>
                </c:pt>
                <c:pt idx="19441">
                  <c:v>12</c:v>
                </c:pt>
                <c:pt idx="19442">
                  <c:v>12</c:v>
                </c:pt>
                <c:pt idx="19443">
                  <c:v>12</c:v>
                </c:pt>
                <c:pt idx="19444">
                  <c:v>12</c:v>
                </c:pt>
                <c:pt idx="19445">
                  <c:v>12</c:v>
                </c:pt>
                <c:pt idx="19446">
                  <c:v>12</c:v>
                </c:pt>
                <c:pt idx="19447">
                  <c:v>12</c:v>
                </c:pt>
                <c:pt idx="19448">
                  <c:v>12</c:v>
                </c:pt>
                <c:pt idx="19449">
                  <c:v>12</c:v>
                </c:pt>
                <c:pt idx="19450">
                  <c:v>12</c:v>
                </c:pt>
                <c:pt idx="19451">
                  <c:v>12</c:v>
                </c:pt>
                <c:pt idx="19452">
                  <c:v>12</c:v>
                </c:pt>
                <c:pt idx="19453">
                  <c:v>12</c:v>
                </c:pt>
                <c:pt idx="19454">
                  <c:v>12</c:v>
                </c:pt>
                <c:pt idx="19455">
                  <c:v>12</c:v>
                </c:pt>
                <c:pt idx="19456">
                  <c:v>12</c:v>
                </c:pt>
                <c:pt idx="19457">
                  <c:v>12</c:v>
                </c:pt>
                <c:pt idx="19458">
                  <c:v>12</c:v>
                </c:pt>
                <c:pt idx="19459">
                  <c:v>12</c:v>
                </c:pt>
                <c:pt idx="19460">
                  <c:v>12</c:v>
                </c:pt>
                <c:pt idx="19461">
                  <c:v>12</c:v>
                </c:pt>
                <c:pt idx="19462">
                  <c:v>12</c:v>
                </c:pt>
                <c:pt idx="19463">
                  <c:v>12</c:v>
                </c:pt>
                <c:pt idx="19464">
                  <c:v>12</c:v>
                </c:pt>
                <c:pt idx="19465">
                  <c:v>12</c:v>
                </c:pt>
                <c:pt idx="19466">
                  <c:v>12</c:v>
                </c:pt>
                <c:pt idx="19467">
                  <c:v>12</c:v>
                </c:pt>
                <c:pt idx="19468">
                  <c:v>12</c:v>
                </c:pt>
                <c:pt idx="19469">
                  <c:v>12</c:v>
                </c:pt>
                <c:pt idx="19470">
                  <c:v>12</c:v>
                </c:pt>
                <c:pt idx="19471">
                  <c:v>12</c:v>
                </c:pt>
                <c:pt idx="19472">
                  <c:v>12</c:v>
                </c:pt>
                <c:pt idx="19473">
                  <c:v>12</c:v>
                </c:pt>
                <c:pt idx="19474">
                  <c:v>12</c:v>
                </c:pt>
                <c:pt idx="19475">
                  <c:v>12</c:v>
                </c:pt>
                <c:pt idx="19476">
                  <c:v>12</c:v>
                </c:pt>
                <c:pt idx="19477">
                  <c:v>12</c:v>
                </c:pt>
                <c:pt idx="19478">
                  <c:v>12</c:v>
                </c:pt>
                <c:pt idx="19479">
                  <c:v>12</c:v>
                </c:pt>
                <c:pt idx="19480">
                  <c:v>12</c:v>
                </c:pt>
                <c:pt idx="19481">
                  <c:v>12</c:v>
                </c:pt>
                <c:pt idx="19482">
                  <c:v>12</c:v>
                </c:pt>
                <c:pt idx="19483">
                  <c:v>12</c:v>
                </c:pt>
                <c:pt idx="19484">
                  <c:v>12</c:v>
                </c:pt>
                <c:pt idx="19485">
                  <c:v>12</c:v>
                </c:pt>
                <c:pt idx="19486">
                  <c:v>12</c:v>
                </c:pt>
                <c:pt idx="19487">
                  <c:v>12</c:v>
                </c:pt>
                <c:pt idx="19488">
                  <c:v>12</c:v>
                </c:pt>
                <c:pt idx="19489">
                  <c:v>12</c:v>
                </c:pt>
                <c:pt idx="19490">
                  <c:v>12</c:v>
                </c:pt>
                <c:pt idx="19491">
                  <c:v>12</c:v>
                </c:pt>
                <c:pt idx="19492">
                  <c:v>12</c:v>
                </c:pt>
                <c:pt idx="19493">
                  <c:v>12</c:v>
                </c:pt>
                <c:pt idx="19494">
                  <c:v>12</c:v>
                </c:pt>
                <c:pt idx="19495">
                  <c:v>12</c:v>
                </c:pt>
                <c:pt idx="19496">
                  <c:v>12</c:v>
                </c:pt>
                <c:pt idx="19497">
                  <c:v>12</c:v>
                </c:pt>
                <c:pt idx="19498">
                  <c:v>12</c:v>
                </c:pt>
                <c:pt idx="19499">
                  <c:v>12</c:v>
                </c:pt>
                <c:pt idx="19500">
                  <c:v>12</c:v>
                </c:pt>
                <c:pt idx="19501">
                  <c:v>12</c:v>
                </c:pt>
                <c:pt idx="19502">
                  <c:v>12</c:v>
                </c:pt>
                <c:pt idx="19503">
                  <c:v>12</c:v>
                </c:pt>
                <c:pt idx="19504">
                  <c:v>12</c:v>
                </c:pt>
                <c:pt idx="19505">
                  <c:v>12</c:v>
                </c:pt>
                <c:pt idx="19506">
                  <c:v>12</c:v>
                </c:pt>
                <c:pt idx="19507">
                  <c:v>12</c:v>
                </c:pt>
                <c:pt idx="19508">
                  <c:v>12</c:v>
                </c:pt>
                <c:pt idx="19509">
                  <c:v>12</c:v>
                </c:pt>
                <c:pt idx="19510">
                  <c:v>12</c:v>
                </c:pt>
                <c:pt idx="19511">
                  <c:v>12</c:v>
                </c:pt>
                <c:pt idx="19512">
                  <c:v>12</c:v>
                </c:pt>
                <c:pt idx="19513">
                  <c:v>12</c:v>
                </c:pt>
                <c:pt idx="19514">
                  <c:v>12</c:v>
                </c:pt>
                <c:pt idx="19515">
                  <c:v>12</c:v>
                </c:pt>
                <c:pt idx="19516">
                  <c:v>12</c:v>
                </c:pt>
                <c:pt idx="19517">
                  <c:v>12</c:v>
                </c:pt>
                <c:pt idx="19518">
                  <c:v>12</c:v>
                </c:pt>
                <c:pt idx="19519">
                  <c:v>12</c:v>
                </c:pt>
                <c:pt idx="19520">
                  <c:v>12</c:v>
                </c:pt>
                <c:pt idx="19521">
                  <c:v>12</c:v>
                </c:pt>
                <c:pt idx="19522">
                  <c:v>12</c:v>
                </c:pt>
                <c:pt idx="19523">
                  <c:v>12</c:v>
                </c:pt>
                <c:pt idx="19524">
                  <c:v>12</c:v>
                </c:pt>
                <c:pt idx="19525">
                  <c:v>12</c:v>
                </c:pt>
                <c:pt idx="19526">
                  <c:v>12</c:v>
                </c:pt>
                <c:pt idx="19527">
                  <c:v>12</c:v>
                </c:pt>
                <c:pt idx="19528">
                  <c:v>12</c:v>
                </c:pt>
                <c:pt idx="19529">
                  <c:v>12</c:v>
                </c:pt>
                <c:pt idx="19530">
                  <c:v>12</c:v>
                </c:pt>
                <c:pt idx="19531">
                  <c:v>12</c:v>
                </c:pt>
                <c:pt idx="19532">
                  <c:v>12</c:v>
                </c:pt>
                <c:pt idx="19533">
                  <c:v>12</c:v>
                </c:pt>
                <c:pt idx="19534">
                  <c:v>12</c:v>
                </c:pt>
                <c:pt idx="19535">
                  <c:v>12</c:v>
                </c:pt>
                <c:pt idx="19536">
                  <c:v>12</c:v>
                </c:pt>
                <c:pt idx="19537">
                  <c:v>12</c:v>
                </c:pt>
                <c:pt idx="19538">
                  <c:v>12</c:v>
                </c:pt>
                <c:pt idx="19539">
                  <c:v>12</c:v>
                </c:pt>
                <c:pt idx="19540">
                  <c:v>12</c:v>
                </c:pt>
                <c:pt idx="19541">
                  <c:v>12</c:v>
                </c:pt>
                <c:pt idx="19542">
                  <c:v>12</c:v>
                </c:pt>
                <c:pt idx="19543">
                  <c:v>12</c:v>
                </c:pt>
                <c:pt idx="19544">
                  <c:v>12</c:v>
                </c:pt>
                <c:pt idx="19545">
                  <c:v>12</c:v>
                </c:pt>
                <c:pt idx="19546">
                  <c:v>12</c:v>
                </c:pt>
                <c:pt idx="19547">
                  <c:v>12</c:v>
                </c:pt>
                <c:pt idx="19548">
                  <c:v>12</c:v>
                </c:pt>
                <c:pt idx="19549">
                  <c:v>12</c:v>
                </c:pt>
                <c:pt idx="19550">
                  <c:v>12</c:v>
                </c:pt>
                <c:pt idx="19551">
                  <c:v>12</c:v>
                </c:pt>
                <c:pt idx="19552">
                  <c:v>12</c:v>
                </c:pt>
                <c:pt idx="19553">
                  <c:v>12</c:v>
                </c:pt>
                <c:pt idx="19554">
                  <c:v>12</c:v>
                </c:pt>
                <c:pt idx="19555">
                  <c:v>12</c:v>
                </c:pt>
                <c:pt idx="19556">
                  <c:v>12</c:v>
                </c:pt>
                <c:pt idx="19557">
                  <c:v>12</c:v>
                </c:pt>
                <c:pt idx="19558">
                  <c:v>12</c:v>
                </c:pt>
                <c:pt idx="19559">
                  <c:v>12</c:v>
                </c:pt>
                <c:pt idx="19560">
                  <c:v>12</c:v>
                </c:pt>
                <c:pt idx="19561">
                  <c:v>12</c:v>
                </c:pt>
                <c:pt idx="19562">
                  <c:v>12</c:v>
                </c:pt>
                <c:pt idx="19563">
                  <c:v>12</c:v>
                </c:pt>
                <c:pt idx="19564">
                  <c:v>12</c:v>
                </c:pt>
                <c:pt idx="19565">
                  <c:v>12</c:v>
                </c:pt>
                <c:pt idx="19566">
                  <c:v>12</c:v>
                </c:pt>
                <c:pt idx="19567">
                  <c:v>12</c:v>
                </c:pt>
                <c:pt idx="19568">
                  <c:v>12</c:v>
                </c:pt>
                <c:pt idx="19569">
                  <c:v>12</c:v>
                </c:pt>
                <c:pt idx="19570">
                  <c:v>12</c:v>
                </c:pt>
                <c:pt idx="19571">
                  <c:v>12</c:v>
                </c:pt>
                <c:pt idx="19572">
                  <c:v>12</c:v>
                </c:pt>
                <c:pt idx="19573">
                  <c:v>12</c:v>
                </c:pt>
                <c:pt idx="19574">
                  <c:v>12</c:v>
                </c:pt>
                <c:pt idx="19575">
                  <c:v>12</c:v>
                </c:pt>
                <c:pt idx="19576">
                  <c:v>12</c:v>
                </c:pt>
                <c:pt idx="19577">
                  <c:v>12</c:v>
                </c:pt>
                <c:pt idx="19578">
                  <c:v>12</c:v>
                </c:pt>
                <c:pt idx="19579">
                  <c:v>12</c:v>
                </c:pt>
                <c:pt idx="19580">
                  <c:v>12</c:v>
                </c:pt>
                <c:pt idx="19581">
                  <c:v>12</c:v>
                </c:pt>
                <c:pt idx="19582">
                  <c:v>12</c:v>
                </c:pt>
                <c:pt idx="19583">
                  <c:v>12</c:v>
                </c:pt>
                <c:pt idx="19584">
                  <c:v>12</c:v>
                </c:pt>
                <c:pt idx="19585">
                  <c:v>12</c:v>
                </c:pt>
                <c:pt idx="19586">
                  <c:v>12</c:v>
                </c:pt>
                <c:pt idx="19587">
                  <c:v>12</c:v>
                </c:pt>
                <c:pt idx="19588">
                  <c:v>12</c:v>
                </c:pt>
                <c:pt idx="19589">
                  <c:v>12</c:v>
                </c:pt>
                <c:pt idx="19590">
                  <c:v>12</c:v>
                </c:pt>
                <c:pt idx="19591">
                  <c:v>12</c:v>
                </c:pt>
                <c:pt idx="19592">
                  <c:v>12</c:v>
                </c:pt>
                <c:pt idx="19593">
                  <c:v>12</c:v>
                </c:pt>
                <c:pt idx="19594">
                  <c:v>12</c:v>
                </c:pt>
                <c:pt idx="19595">
                  <c:v>12</c:v>
                </c:pt>
                <c:pt idx="19596">
                  <c:v>12</c:v>
                </c:pt>
                <c:pt idx="19597">
                  <c:v>12</c:v>
                </c:pt>
                <c:pt idx="19598">
                  <c:v>12</c:v>
                </c:pt>
                <c:pt idx="19599">
                  <c:v>12</c:v>
                </c:pt>
                <c:pt idx="19600">
                  <c:v>12</c:v>
                </c:pt>
                <c:pt idx="19601">
                  <c:v>12</c:v>
                </c:pt>
                <c:pt idx="19602">
                  <c:v>12</c:v>
                </c:pt>
                <c:pt idx="19603">
                  <c:v>12</c:v>
                </c:pt>
                <c:pt idx="19604">
                  <c:v>12</c:v>
                </c:pt>
                <c:pt idx="19605">
                  <c:v>12</c:v>
                </c:pt>
                <c:pt idx="19606">
                  <c:v>12</c:v>
                </c:pt>
                <c:pt idx="19607">
                  <c:v>12</c:v>
                </c:pt>
                <c:pt idx="19608">
                  <c:v>12</c:v>
                </c:pt>
                <c:pt idx="19609">
                  <c:v>12</c:v>
                </c:pt>
                <c:pt idx="19610">
                  <c:v>12</c:v>
                </c:pt>
                <c:pt idx="19611">
                  <c:v>12</c:v>
                </c:pt>
                <c:pt idx="19612">
                  <c:v>12</c:v>
                </c:pt>
                <c:pt idx="19613">
                  <c:v>12</c:v>
                </c:pt>
                <c:pt idx="19614">
                  <c:v>12</c:v>
                </c:pt>
                <c:pt idx="19615">
                  <c:v>12</c:v>
                </c:pt>
                <c:pt idx="19616">
                  <c:v>12</c:v>
                </c:pt>
                <c:pt idx="19617">
                  <c:v>12</c:v>
                </c:pt>
                <c:pt idx="19618">
                  <c:v>12</c:v>
                </c:pt>
                <c:pt idx="19619">
                  <c:v>12</c:v>
                </c:pt>
                <c:pt idx="19620">
                  <c:v>12</c:v>
                </c:pt>
                <c:pt idx="19621">
                  <c:v>12</c:v>
                </c:pt>
                <c:pt idx="19622">
                  <c:v>12</c:v>
                </c:pt>
                <c:pt idx="19623">
                  <c:v>12</c:v>
                </c:pt>
                <c:pt idx="19624">
                  <c:v>12</c:v>
                </c:pt>
                <c:pt idx="19625">
                  <c:v>12</c:v>
                </c:pt>
                <c:pt idx="19626">
                  <c:v>12</c:v>
                </c:pt>
                <c:pt idx="19627">
                  <c:v>12</c:v>
                </c:pt>
                <c:pt idx="19628">
                  <c:v>12</c:v>
                </c:pt>
                <c:pt idx="19629">
                  <c:v>12</c:v>
                </c:pt>
                <c:pt idx="19630">
                  <c:v>12</c:v>
                </c:pt>
                <c:pt idx="19631">
                  <c:v>12</c:v>
                </c:pt>
                <c:pt idx="19632">
                  <c:v>12</c:v>
                </c:pt>
                <c:pt idx="19633">
                  <c:v>12</c:v>
                </c:pt>
                <c:pt idx="19634">
                  <c:v>12</c:v>
                </c:pt>
                <c:pt idx="19635">
                  <c:v>12</c:v>
                </c:pt>
                <c:pt idx="19636">
                  <c:v>12</c:v>
                </c:pt>
                <c:pt idx="19637">
                  <c:v>12</c:v>
                </c:pt>
                <c:pt idx="19638">
                  <c:v>12</c:v>
                </c:pt>
                <c:pt idx="19639">
                  <c:v>12</c:v>
                </c:pt>
                <c:pt idx="19640">
                  <c:v>12</c:v>
                </c:pt>
                <c:pt idx="19641">
                  <c:v>12</c:v>
                </c:pt>
                <c:pt idx="19642">
                  <c:v>12</c:v>
                </c:pt>
                <c:pt idx="19643">
                  <c:v>12</c:v>
                </c:pt>
                <c:pt idx="19644">
                  <c:v>12</c:v>
                </c:pt>
                <c:pt idx="19645">
                  <c:v>12</c:v>
                </c:pt>
                <c:pt idx="19646">
                  <c:v>12</c:v>
                </c:pt>
                <c:pt idx="19647">
                  <c:v>12</c:v>
                </c:pt>
                <c:pt idx="19648">
                  <c:v>12</c:v>
                </c:pt>
                <c:pt idx="19649">
                  <c:v>12</c:v>
                </c:pt>
                <c:pt idx="19650">
                  <c:v>12</c:v>
                </c:pt>
                <c:pt idx="19651">
                  <c:v>12</c:v>
                </c:pt>
                <c:pt idx="19652">
                  <c:v>12</c:v>
                </c:pt>
                <c:pt idx="19653">
                  <c:v>12</c:v>
                </c:pt>
                <c:pt idx="19654">
                  <c:v>12</c:v>
                </c:pt>
                <c:pt idx="19655">
                  <c:v>12</c:v>
                </c:pt>
                <c:pt idx="19656">
                  <c:v>12</c:v>
                </c:pt>
                <c:pt idx="19657">
                  <c:v>12</c:v>
                </c:pt>
                <c:pt idx="19658">
                  <c:v>12</c:v>
                </c:pt>
                <c:pt idx="19659">
                  <c:v>12</c:v>
                </c:pt>
                <c:pt idx="19660">
                  <c:v>12</c:v>
                </c:pt>
                <c:pt idx="19661">
                  <c:v>12</c:v>
                </c:pt>
                <c:pt idx="19662">
                  <c:v>12</c:v>
                </c:pt>
                <c:pt idx="19663">
                  <c:v>12</c:v>
                </c:pt>
                <c:pt idx="19664">
                  <c:v>12</c:v>
                </c:pt>
                <c:pt idx="19665">
                  <c:v>12</c:v>
                </c:pt>
                <c:pt idx="19666">
                  <c:v>12</c:v>
                </c:pt>
                <c:pt idx="19667">
                  <c:v>12</c:v>
                </c:pt>
                <c:pt idx="19668">
                  <c:v>12</c:v>
                </c:pt>
                <c:pt idx="19669">
                  <c:v>12</c:v>
                </c:pt>
                <c:pt idx="19670">
                  <c:v>12</c:v>
                </c:pt>
                <c:pt idx="19671">
                  <c:v>12</c:v>
                </c:pt>
                <c:pt idx="19672">
                  <c:v>12</c:v>
                </c:pt>
                <c:pt idx="19673">
                  <c:v>12</c:v>
                </c:pt>
                <c:pt idx="19674">
                  <c:v>12</c:v>
                </c:pt>
                <c:pt idx="19675">
                  <c:v>12</c:v>
                </c:pt>
                <c:pt idx="19676">
                  <c:v>12</c:v>
                </c:pt>
                <c:pt idx="19677">
                  <c:v>12</c:v>
                </c:pt>
                <c:pt idx="19678">
                  <c:v>12</c:v>
                </c:pt>
                <c:pt idx="19679">
                  <c:v>12</c:v>
                </c:pt>
                <c:pt idx="19680">
                  <c:v>12</c:v>
                </c:pt>
                <c:pt idx="19681">
                  <c:v>12</c:v>
                </c:pt>
                <c:pt idx="19682">
                  <c:v>12</c:v>
                </c:pt>
                <c:pt idx="19683">
                  <c:v>12</c:v>
                </c:pt>
                <c:pt idx="19684">
                  <c:v>12</c:v>
                </c:pt>
                <c:pt idx="19685">
                  <c:v>12</c:v>
                </c:pt>
                <c:pt idx="19686">
                  <c:v>12</c:v>
                </c:pt>
                <c:pt idx="19687">
                  <c:v>12</c:v>
                </c:pt>
                <c:pt idx="19688">
                  <c:v>12</c:v>
                </c:pt>
                <c:pt idx="19689">
                  <c:v>12</c:v>
                </c:pt>
                <c:pt idx="19690">
                  <c:v>12</c:v>
                </c:pt>
                <c:pt idx="19691">
                  <c:v>12</c:v>
                </c:pt>
                <c:pt idx="19692">
                  <c:v>12</c:v>
                </c:pt>
                <c:pt idx="19693">
                  <c:v>12</c:v>
                </c:pt>
                <c:pt idx="19694">
                  <c:v>12</c:v>
                </c:pt>
                <c:pt idx="19695">
                  <c:v>12</c:v>
                </c:pt>
                <c:pt idx="19696">
                  <c:v>12</c:v>
                </c:pt>
                <c:pt idx="19697">
                  <c:v>12</c:v>
                </c:pt>
                <c:pt idx="19698">
                  <c:v>12</c:v>
                </c:pt>
                <c:pt idx="19699">
                  <c:v>12</c:v>
                </c:pt>
                <c:pt idx="19700">
                  <c:v>12</c:v>
                </c:pt>
                <c:pt idx="19701">
                  <c:v>12</c:v>
                </c:pt>
                <c:pt idx="19702">
                  <c:v>12</c:v>
                </c:pt>
                <c:pt idx="19703">
                  <c:v>12</c:v>
                </c:pt>
                <c:pt idx="19704">
                  <c:v>12</c:v>
                </c:pt>
                <c:pt idx="19705">
                  <c:v>12</c:v>
                </c:pt>
                <c:pt idx="19706">
                  <c:v>12</c:v>
                </c:pt>
                <c:pt idx="19707">
                  <c:v>12</c:v>
                </c:pt>
                <c:pt idx="19708">
                  <c:v>12</c:v>
                </c:pt>
                <c:pt idx="19709">
                  <c:v>12</c:v>
                </c:pt>
                <c:pt idx="19710">
                  <c:v>12</c:v>
                </c:pt>
                <c:pt idx="19711">
                  <c:v>12</c:v>
                </c:pt>
                <c:pt idx="19712">
                  <c:v>12</c:v>
                </c:pt>
                <c:pt idx="19713">
                  <c:v>12</c:v>
                </c:pt>
                <c:pt idx="19714">
                  <c:v>12</c:v>
                </c:pt>
                <c:pt idx="19715">
                  <c:v>12</c:v>
                </c:pt>
                <c:pt idx="19716">
                  <c:v>12</c:v>
                </c:pt>
                <c:pt idx="19717">
                  <c:v>12</c:v>
                </c:pt>
                <c:pt idx="19718">
                  <c:v>12</c:v>
                </c:pt>
                <c:pt idx="19719">
                  <c:v>12</c:v>
                </c:pt>
                <c:pt idx="19720">
                  <c:v>12</c:v>
                </c:pt>
                <c:pt idx="19721">
                  <c:v>12</c:v>
                </c:pt>
                <c:pt idx="19722">
                  <c:v>12</c:v>
                </c:pt>
                <c:pt idx="19723">
                  <c:v>12</c:v>
                </c:pt>
                <c:pt idx="19724">
                  <c:v>12</c:v>
                </c:pt>
                <c:pt idx="19725">
                  <c:v>12</c:v>
                </c:pt>
                <c:pt idx="19726">
                  <c:v>12</c:v>
                </c:pt>
                <c:pt idx="19727">
                  <c:v>12</c:v>
                </c:pt>
                <c:pt idx="19728">
                  <c:v>12</c:v>
                </c:pt>
                <c:pt idx="19729">
                  <c:v>12</c:v>
                </c:pt>
                <c:pt idx="19730">
                  <c:v>12</c:v>
                </c:pt>
                <c:pt idx="19731">
                  <c:v>12</c:v>
                </c:pt>
                <c:pt idx="19732">
                  <c:v>12</c:v>
                </c:pt>
                <c:pt idx="19733">
                  <c:v>12</c:v>
                </c:pt>
                <c:pt idx="19734">
                  <c:v>12</c:v>
                </c:pt>
                <c:pt idx="19735">
                  <c:v>12</c:v>
                </c:pt>
                <c:pt idx="19736">
                  <c:v>12</c:v>
                </c:pt>
                <c:pt idx="19737">
                  <c:v>12</c:v>
                </c:pt>
                <c:pt idx="19738">
                  <c:v>12</c:v>
                </c:pt>
                <c:pt idx="19739">
                  <c:v>12</c:v>
                </c:pt>
                <c:pt idx="19740">
                  <c:v>12</c:v>
                </c:pt>
                <c:pt idx="19741">
                  <c:v>12</c:v>
                </c:pt>
                <c:pt idx="19742">
                  <c:v>12</c:v>
                </c:pt>
                <c:pt idx="19743">
                  <c:v>12</c:v>
                </c:pt>
                <c:pt idx="19744">
                  <c:v>12</c:v>
                </c:pt>
                <c:pt idx="19745">
                  <c:v>12</c:v>
                </c:pt>
                <c:pt idx="19746">
                  <c:v>12</c:v>
                </c:pt>
                <c:pt idx="19747">
                  <c:v>12</c:v>
                </c:pt>
                <c:pt idx="19748">
                  <c:v>12</c:v>
                </c:pt>
                <c:pt idx="19749">
                  <c:v>12</c:v>
                </c:pt>
                <c:pt idx="19750">
                  <c:v>12</c:v>
                </c:pt>
                <c:pt idx="19751">
                  <c:v>12</c:v>
                </c:pt>
                <c:pt idx="19752">
                  <c:v>12</c:v>
                </c:pt>
                <c:pt idx="19753">
                  <c:v>12</c:v>
                </c:pt>
                <c:pt idx="19754">
                  <c:v>12</c:v>
                </c:pt>
                <c:pt idx="19755">
                  <c:v>12</c:v>
                </c:pt>
                <c:pt idx="19756">
                  <c:v>12</c:v>
                </c:pt>
                <c:pt idx="19757">
                  <c:v>12</c:v>
                </c:pt>
                <c:pt idx="19758">
                  <c:v>12</c:v>
                </c:pt>
                <c:pt idx="19759">
                  <c:v>12</c:v>
                </c:pt>
                <c:pt idx="19760">
                  <c:v>12</c:v>
                </c:pt>
                <c:pt idx="19761">
                  <c:v>12</c:v>
                </c:pt>
                <c:pt idx="19762">
                  <c:v>12</c:v>
                </c:pt>
                <c:pt idx="19763">
                  <c:v>12</c:v>
                </c:pt>
                <c:pt idx="19764">
                  <c:v>12</c:v>
                </c:pt>
                <c:pt idx="19765">
                  <c:v>12</c:v>
                </c:pt>
                <c:pt idx="19766">
                  <c:v>12</c:v>
                </c:pt>
                <c:pt idx="19767">
                  <c:v>12</c:v>
                </c:pt>
                <c:pt idx="19768">
                  <c:v>12</c:v>
                </c:pt>
                <c:pt idx="19769">
                  <c:v>12</c:v>
                </c:pt>
                <c:pt idx="19770">
                  <c:v>12</c:v>
                </c:pt>
                <c:pt idx="19771">
                  <c:v>12</c:v>
                </c:pt>
                <c:pt idx="19772">
                  <c:v>12</c:v>
                </c:pt>
                <c:pt idx="19773">
                  <c:v>12</c:v>
                </c:pt>
                <c:pt idx="19774">
                  <c:v>12</c:v>
                </c:pt>
                <c:pt idx="19775">
                  <c:v>12</c:v>
                </c:pt>
                <c:pt idx="19776">
                  <c:v>12</c:v>
                </c:pt>
                <c:pt idx="19777">
                  <c:v>12</c:v>
                </c:pt>
                <c:pt idx="19778">
                  <c:v>12</c:v>
                </c:pt>
                <c:pt idx="19779">
                  <c:v>12</c:v>
                </c:pt>
                <c:pt idx="19780">
                  <c:v>12</c:v>
                </c:pt>
                <c:pt idx="19781">
                  <c:v>12</c:v>
                </c:pt>
                <c:pt idx="19782">
                  <c:v>12</c:v>
                </c:pt>
                <c:pt idx="19783">
                  <c:v>12</c:v>
                </c:pt>
                <c:pt idx="19784">
                  <c:v>12</c:v>
                </c:pt>
                <c:pt idx="19785">
                  <c:v>12</c:v>
                </c:pt>
                <c:pt idx="19786">
                  <c:v>12</c:v>
                </c:pt>
                <c:pt idx="19787">
                  <c:v>12</c:v>
                </c:pt>
                <c:pt idx="19788">
                  <c:v>12</c:v>
                </c:pt>
                <c:pt idx="19789">
                  <c:v>12</c:v>
                </c:pt>
                <c:pt idx="19790">
                  <c:v>12</c:v>
                </c:pt>
                <c:pt idx="19791">
                  <c:v>12</c:v>
                </c:pt>
                <c:pt idx="19792">
                  <c:v>12</c:v>
                </c:pt>
                <c:pt idx="19793">
                  <c:v>12</c:v>
                </c:pt>
                <c:pt idx="19794">
                  <c:v>12</c:v>
                </c:pt>
                <c:pt idx="19795">
                  <c:v>12</c:v>
                </c:pt>
                <c:pt idx="19796">
                  <c:v>12</c:v>
                </c:pt>
                <c:pt idx="19797">
                  <c:v>12</c:v>
                </c:pt>
                <c:pt idx="19798">
                  <c:v>12</c:v>
                </c:pt>
                <c:pt idx="19799">
                  <c:v>12</c:v>
                </c:pt>
                <c:pt idx="19800">
                  <c:v>12</c:v>
                </c:pt>
                <c:pt idx="19801">
                  <c:v>12</c:v>
                </c:pt>
                <c:pt idx="19802">
                  <c:v>12</c:v>
                </c:pt>
                <c:pt idx="19803">
                  <c:v>12</c:v>
                </c:pt>
                <c:pt idx="19804">
                  <c:v>12</c:v>
                </c:pt>
                <c:pt idx="19805">
                  <c:v>12</c:v>
                </c:pt>
                <c:pt idx="19806">
                  <c:v>12</c:v>
                </c:pt>
                <c:pt idx="19807">
                  <c:v>12</c:v>
                </c:pt>
                <c:pt idx="19808">
                  <c:v>12</c:v>
                </c:pt>
                <c:pt idx="19809">
                  <c:v>12</c:v>
                </c:pt>
                <c:pt idx="19810">
                  <c:v>12</c:v>
                </c:pt>
                <c:pt idx="19811">
                  <c:v>12</c:v>
                </c:pt>
                <c:pt idx="19812">
                  <c:v>12</c:v>
                </c:pt>
                <c:pt idx="19813">
                  <c:v>12</c:v>
                </c:pt>
                <c:pt idx="19814">
                  <c:v>12</c:v>
                </c:pt>
                <c:pt idx="19815">
                  <c:v>12</c:v>
                </c:pt>
                <c:pt idx="19816">
                  <c:v>12</c:v>
                </c:pt>
                <c:pt idx="19817">
                  <c:v>12</c:v>
                </c:pt>
                <c:pt idx="19818">
                  <c:v>12</c:v>
                </c:pt>
                <c:pt idx="19819">
                  <c:v>12</c:v>
                </c:pt>
                <c:pt idx="19820">
                  <c:v>12</c:v>
                </c:pt>
                <c:pt idx="19821">
                  <c:v>12</c:v>
                </c:pt>
                <c:pt idx="19822">
                  <c:v>12</c:v>
                </c:pt>
                <c:pt idx="19823">
                  <c:v>12</c:v>
                </c:pt>
                <c:pt idx="19824">
                  <c:v>12</c:v>
                </c:pt>
                <c:pt idx="19825">
                  <c:v>12</c:v>
                </c:pt>
                <c:pt idx="19826">
                  <c:v>12</c:v>
                </c:pt>
                <c:pt idx="19827">
                  <c:v>12</c:v>
                </c:pt>
                <c:pt idx="19828">
                  <c:v>12</c:v>
                </c:pt>
                <c:pt idx="19829">
                  <c:v>12</c:v>
                </c:pt>
                <c:pt idx="19830">
                  <c:v>12</c:v>
                </c:pt>
                <c:pt idx="19831">
                  <c:v>12</c:v>
                </c:pt>
                <c:pt idx="19832">
                  <c:v>12</c:v>
                </c:pt>
                <c:pt idx="19833">
                  <c:v>12</c:v>
                </c:pt>
                <c:pt idx="19834">
                  <c:v>12</c:v>
                </c:pt>
                <c:pt idx="19835">
                  <c:v>12</c:v>
                </c:pt>
                <c:pt idx="19836">
                  <c:v>12</c:v>
                </c:pt>
                <c:pt idx="19837">
                  <c:v>12</c:v>
                </c:pt>
                <c:pt idx="19838">
                  <c:v>12</c:v>
                </c:pt>
                <c:pt idx="19839">
                  <c:v>12</c:v>
                </c:pt>
                <c:pt idx="19840">
                  <c:v>12</c:v>
                </c:pt>
                <c:pt idx="19841">
                  <c:v>12</c:v>
                </c:pt>
                <c:pt idx="19842">
                  <c:v>12</c:v>
                </c:pt>
                <c:pt idx="19843">
                  <c:v>12</c:v>
                </c:pt>
                <c:pt idx="19844">
                  <c:v>12</c:v>
                </c:pt>
                <c:pt idx="19845">
                  <c:v>12</c:v>
                </c:pt>
                <c:pt idx="19846">
                  <c:v>12</c:v>
                </c:pt>
                <c:pt idx="19847">
                  <c:v>12</c:v>
                </c:pt>
                <c:pt idx="19848">
                  <c:v>12</c:v>
                </c:pt>
                <c:pt idx="19849">
                  <c:v>12</c:v>
                </c:pt>
                <c:pt idx="19850">
                  <c:v>12</c:v>
                </c:pt>
                <c:pt idx="19851">
                  <c:v>12</c:v>
                </c:pt>
                <c:pt idx="19852">
                  <c:v>12</c:v>
                </c:pt>
                <c:pt idx="19853">
                  <c:v>12</c:v>
                </c:pt>
                <c:pt idx="19854">
                  <c:v>12</c:v>
                </c:pt>
                <c:pt idx="19855">
                  <c:v>12</c:v>
                </c:pt>
                <c:pt idx="19856">
                  <c:v>12</c:v>
                </c:pt>
                <c:pt idx="19857">
                  <c:v>12</c:v>
                </c:pt>
                <c:pt idx="19858">
                  <c:v>12</c:v>
                </c:pt>
                <c:pt idx="19859">
                  <c:v>12</c:v>
                </c:pt>
                <c:pt idx="19860">
                  <c:v>12</c:v>
                </c:pt>
                <c:pt idx="19861">
                  <c:v>12</c:v>
                </c:pt>
                <c:pt idx="19862">
                  <c:v>12</c:v>
                </c:pt>
                <c:pt idx="19863">
                  <c:v>12</c:v>
                </c:pt>
                <c:pt idx="19864">
                  <c:v>12</c:v>
                </c:pt>
                <c:pt idx="19865">
                  <c:v>12</c:v>
                </c:pt>
                <c:pt idx="19866">
                  <c:v>12</c:v>
                </c:pt>
                <c:pt idx="19867">
                  <c:v>12</c:v>
                </c:pt>
                <c:pt idx="19868">
                  <c:v>12</c:v>
                </c:pt>
                <c:pt idx="19869">
                  <c:v>12</c:v>
                </c:pt>
                <c:pt idx="19870">
                  <c:v>12</c:v>
                </c:pt>
                <c:pt idx="19871">
                  <c:v>12</c:v>
                </c:pt>
                <c:pt idx="19872">
                  <c:v>12</c:v>
                </c:pt>
                <c:pt idx="19873">
                  <c:v>12</c:v>
                </c:pt>
                <c:pt idx="19874">
                  <c:v>12</c:v>
                </c:pt>
                <c:pt idx="19875">
                  <c:v>12</c:v>
                </c:pt>
                <c:pt idx="19876">
                  <c:v>12</c:v>
                </c:pt>
                <c:pt idx="19877">
                  <c:v>12</c:v>
                </c:pt>
                <c:pt idx="19878">
                  <c:v>12</c:v>
                </c:pt>
                <c:pt idx="19879">
                  <c:v>12</c:v>
                </c:pt>
                <c:pt idx="19880">
                  <c:v>12</c:v>
                </c:pt>
                <c:pt idx="19881">
                  <c:v>12</c:v>
                </c:pt>
                <c:pt idx="19882">
                  <c:v>12</c:v>
                </c:pt>
                <c:pt idx="19883">
                  <c:v>12</c:v>
                </c:pt>
                <c:pt idx="19884">
                  <c:v>12</c:v>
                </c:pt>
                <c:pt idx="19885">
                  <c:v>12</c:v>
                </c:pt>
                <c:pt idx="19886">
                  <c:v>12</c:v>
                </c:pt>
                <c:pt idx="19887">
                  <c:v>12</c:v>
                </c:pt>
                <c:pt idx="19888">
                  <c:v>12</c:v>
                </c:pt>
                <c:pt idx="19889">
                  <c:v>12</c:v>
                </c:pt>
                <c:pt idx="19890">
                  <c:v>12</c:v>
                </c:pt>
                <c:pt idx="19891">
                  <c:v>12</c:v>
                </c:pt>
                <c:pt idx="19892">
                  <c:v>12</c:v>
                </c:pt>
                <c:pt idx="19893">
                  <c:v>12</c:v>
                </c:pt>
                <c:pt idx="19894">
                  <c:v>12</c:v>
                </c:pt>
                <c:pt idx="19895">
                  <c:v>12</c:v>
                </c:pt>
                <c:pt idx="19896">
                  <c:v>12</c:v>
                </c:pt>
                <c:pt idx="19897">
                  <c:v>12</c:v>
                </c:pt>
                <c:pt idx="19898">
                  <c:v>12</c:v>
                </c:pt>
                <c:pt idx="19899">
                  <c:v>12</c:v>
                </c:pt>
                <c:pt idx="19900">
                  <c:v>12</c:v>
                </c:pt>
                <c:pt idx="19901">
                  <c:v>12</c:v>
                </c:pt>
                <c:pt idx="19902">
                  <c:v>12</c:v>
                </c:pt>
                <c:pt idx="19903">
                  <c:v>12</c:v>
                </c:pt>
                <c:pt idx="19904">
                  <c:v>12</c:v>
                </c:pt>
                <c:pt idx="19905">
                  <c:v>12</c:v>
                </c:pt>
                <c:pt idx="19906">
                  <c:v>12</c:v>
                </c:pt>
                <c:pt idx="19907">
                  <c:v>12</c:v>
                </c:pt>
                <c:pt idx="19908">
                  <c:v>12</c:v>
                </c:pt>
                <c:pt idx="19909">
                  <c:v>12</c:v>
                </c:pt>
                <c:pt idx="19910">
                  <c:v>12</c:v>
                </c:pt>
                <c:pt idx="19911">
                  <c:v>12</c:v>
                </c:pt>
                <c:pt idx="19912">
                  <c:v>12</c:v>
                </c:pt>
                <c:pt idx="19913">
                  <c:v>12</c:v>
                </c:pt>
                <c:pt idx="19914">
                  <c:v>12</c:v>
                </c:pt>
                <c:pt idx="19915">
                  <c:v>12</c:v>
                </c:pt>
                <c:pt idx="19916">
                  <c:v>12</c:v>
                </c:pt>
                <c:pt idx="19917">
                  <c:v>12</c:v>
                </c:pt>
                <c:pt idx="19918">
                  <c:v>12</c:v>
                </c:pt>
                <c:pt idx="19919">
                  <c:v>12</c:v>
                </c:pt>
                <c:pt idx="19920">
                  <c:v>12</c:v>
                </c:pt>
                <c:pt idx="19921">
                  <c:v>12</c:v>
                </c:pt>
                <c:pt idx="19922">
                  <c:v>12</c:v>
                </c:pt>
                <c:pt idx="19923">
                  <c:v>12</c:v>
                </c:pt>
                <c:pt idx="19924">
                  <c:v>12</c:v>
                </c:pt>
                <c:pt idx="19925">
                  <c:v>12</c:v>
                </c:pt>
                <c:pt idx="19926">
                  <c:v>12</c:v>
                </c:pt>
                <c:pt idx="19927">
                  <c:v>12</c:v>
                </c:pt>
                <c:pt idx="19928">
                  <c:v>12</c:v>
                </c:pt>
                <c:pt idx="19929">
                  <c:v>12</c:v>
                </c:pt>
                <c:pt idx="19930">
                  <c:v>12</c:v>
                </c:pt>
                <c:pt idx="19931">
                  <c:v>12</c:v>
                </c:pt>
                <c:pt idx="19932">
                  <c:v>12</c:v>
                </c:pt>
                <c:pt idx="19933">
                  <c:v>12</c:v>
                </c:pt>
                <c:pt idx="19934">
                  <c:v>12</c:v>
                </c:pt>
                <c:pt idx="19935">
                  <c:v>12</c:v>
                </c:pt>
                <c:pt idx="19936">
                  <c:v>12</c:v>
                </c:pt>
                <c:pt idx="19937">
                  <c:v>12</c:v>
                </c:pt>
                <c:pt idx="19938">
                  <c:v>12</c:v>
                </c:pt>
                <c:pt idx="19939">
                  <c:v>12</c:v>
                </c:pt>
                <c:pt idx="19940">
                  <c:v>12</c:v>
                </c:pt>
                <c:pt idx="19941">
                  <c:v>12</c:v>
                </c:pt>
                <c:pt idx="19942">
                  <c:v>12</c:v>
                </c:pt>
                <c:pt idx="19943">
                  <c:v>12</c:v>
                </c:pt>
                <c:pt idx="19944">
                  <c:v>12</c:v>
                </c:pt>
                <c:pt idx="19945">
                  <c:v>12</c:v>
                </c:pt>
                <c:pt idx="19946">
                  <c:v>12</c:v>
                </c:pt>
                <c:pt idx="19947">
                  <c:v>12</c:v>
                </c:pt>
                <c:pt idx="19948">
                  <c:v>12</c:v>
                </c:pt>
                <c:pt idx="19949">
                  <c:v>12</c:v>
                </c:pt>
                <c:pt idx="19950">
                  <c:v>12</c:v>
                </c:pt>
                <c:pt idx="19951">
                  <c:v>12</c:v>
                </c:pt>
                <c:pt idx="19952">
                  <c:v>12</c:v>
                </c:pt>
                <c:pt idx="19953">
                  <c:v>12</c:v>
                </c:pt>
                <c:pt idx="19954">
                  <c:v>12</c:v>
                </c:pt>
                <c:pt idx="19955">
                  <c:v>12</c:v>
                </c:pt>
                <c:pt idx="19956">
                  <c:v>12</c:v>
                </c:pt>
                <c:pt idx="19957">
                  <c:v>12</c:v>
                </c:pt>
                <c:pt idx="19958">
                  <c:v>12</c:v>
                </c:pt>
                <c:pt idx="19959">
                  <c:v>12</c:v>
                </c:pt>
                <c:pt idx="19960">
                  <c:v>12</c:v>
                </c:pt>
                <c:pt idx="19961">
                  <c:v>12</c:v>
                </c:pt>
                <c:pt idx="19962">
                  <c:v>12</c:v>
                </c:pt>
                <c:pt idx="19963">
                  <c:v>12</c:v>
                </c:pt>
                <c:pt idx="19964">
                  <c:v>12</c:v>
                </c:pt>
                <c:pt idx="19965">
                  <c:v>12</c:v>
                </c:pt>
                <c:pt idx="19966">
                  <c:v>12</c:v>
                </c:pt>
                <c:pt idx="19967">
                  <c:v>12</c:v>
                </c:pt>
                <c:pt idx="19968">
                  <c:v>12</c:v>
                </c:pt>
                <c:pt idx="19969">
                  <c:v>12</c:v>
                </c:pt>
                <c:pt idx="19970">
                  <c:v>12</c:v>
                </c:pt>
                <c:pt idx="19971">
                  <c:v>12</c:v>
                </c:pt>
                <c:pt idx="19972">
                  <c:v>12</c:v>
                </c:pt>
                <c:pt idx="19973">
                  <c:v>12</c:v>
                </c:pt>
                <c:pt idx="19974">
                  <c:v>12</c:v>
                </c:pt>
                <c:pt idx="19975">
                  <c:v>12</c:v>
                </c:pt>
                <c:pt idx="19976">
                  <c:v>12</c:v>
                </c:pt>
                <c:pt idx="19977">
                  <c:v>12</c:v>
                </c:pt>
                <c:pt idx="19978">
                  <c:v>12</c:v>
                </c:pt>
                <c:pt idx="19979">
                  <c:v>12</c:v>
                </c:pt>
                <c:pt idx="19980">
                  <c:v>12</c:v>
                </c:pt>
                <c:pt idx="19981">
                  <c:v>12</c:v>
                </c:pt>
                <c:pt idx="19982">
                  <c:v>12</c:v>
                </c:pt>
                <c:pt idx="19983">
                  <c:v>12</c:v>
                </c:pt>
                <c:pt idx="19984">
                  <c:v>12</c:v>
                </c:pt>
                <c:pt idx="19985">
                  <c:v>12</c:v>
                </c:pt>
                <c:pt idx="19986">
                  <c:v>12</c:v>
                </c:pt>
                <c:pt idx="19987">
                  <c:v>12</c:v>
                </c:pt>
                <c:pt idx="19988">
                  <c:v>12</c:v>
                </c:pt>
                <c:pt idx="19989">
                  <c:v>12</c:v>
                </c:pt>
                <c:pt idx="19990">
                  <c:v>12</c:v>
                </c:pt>
                <c:pt idx="19991">
                  <c:v>12</c:v>
                </c:pt>
                <c:pt idx="19992">
                  <c:v>12</c:v>
                </c:pt>
                <c:pt idx="19993">
                  <c:v>12</c:v>
                </c:pt>
                <c:pt idx="19994">
                  <c:v>12</c:v>
                </c:pt>
                <c:pt idx="19995">
                  <c:v>12</c:v>
                </c:pt>
                <c:pt idx="19996">
                  <c:v>12</c:v>
                </c:pt>
                <c:pt idx="19997">
                  <c:v>12</c:v>
                </c:pt>
                <c:pt idx="19998">
                  <c:v>12</c:v>
                </c:pt>
              </c:numCache>
            </c:numRef>
          </c:val>
          <c:smooth val="0"/>
          <c:extLst>
            <c:ext xmlns:c16="http://schemas.microsoft.com/office/drawing/2014/chart" uri="{C3380CC4-5D6E-409C-BE32-E72D297353CC}">
              <c16:uniqueId val="{00000002-8BEF-4D0F-A697-95B3E8B72E1E}"/>
            </c:ext>
          </c:extLst>
        </c:ser>
        <c:ser>
          <c:idx val="4"/>
          <c:order val="3"/>
          <c:spPr>
            <a:ln w="9525">
              <a:solidFill>
                <a:schemeClr val="tx1"/>
              </a:solidFill>
              <a:prstDash val="sysDash"/>
            </a:ln>
          </c:spPr>
          <c:marker>
            <c:symbol val="none"/>
          </c:marker>
          <c:val>
            <c:numRef>
              <c:f>Sheet4!$I$2:$I$20000</c:f>
              <c:numCache>
                <c:formatCode>General</c:formatCode>
                <c:ptCount val="19999"/>
                <c:pt idx="0">
                  <c:v>13.08</c:v>
                </c:pt>
                <c:pt idx="1">
                  <c:v>13.08</c:v>
                </c:pt>
                <c:pt idx="2">
                  <c:v>13.08</c:v>
                </c:pt>
                <c:pt idx="3">
                  <c:v>13.08</c:v>
                </c:pt>
                <c:pt idx="4">
                  <c:v>13.08</c:v>
                </c:pt>
                <c:pt idx="5">
                  <c:v>13.08</c:v>
                </c:pt>
                <c:pt idx="6">
                  <c:v>13.08</c:v>
                </c:pt>
                <c:pt idx="7">
                  <c:v>13.08</c:v>
                </c:pt>
                <c:pt idx="8">
                  <c:v>13.08</c:v>
                </c:pt>
                <c:pt idx="9">
                  <c:v>13.08</c:v>
                </c:pt>
                <c:pt idx="10">
                  <c:v>13.08</c:v>
                </c:pt>
                <c:pt idx="11">
                  <c:v>13.08</c:v>
                </c:pt>
                <c:pt idx="12">
                  <c:v>13.08</c:v>
                </c:pt>
                <c:pt idx="13">
                  <c:v>13.08</c:v>
                </c:pt>
                <c:pt idx="14">
                  <c:v>13.08</c:v>
                </c:pt>
                <c:pt idx="15">
                  <c:v>13.08</c:v>
                </c:pt>
                <c:pt idx="16">
                  <c:v>13.08</c:v>
                </c:pt>
                <c:pt idx="17">
                  <c:v>13.08</c:v>
                </c:pt>
                <c:pt idx="18">
                  <c:v>13.08</c:v>
                </c:pt>
                <c:pt idx="19">
                  <c:v>13.08</c:v>
                </c:pt>
                <c:pt idx="20">
                  <c:v>13.08</c:v>
                </c:pt>
                <c:pt idx="21">
                  <c:v>13.08</c:v>
                </c:pt>
                <c:pt idx="22">
                  <c:v>13.08</c:v>
                </c:pt>
                <c:pt idx="23">
                  <c:v>13.08</c:v>
                </c:pt>
                <c:pt idx="24">
                  <c:v>13.08</c:v>
                </c:pt>
                <c:pt idx="25">
                  <c:v>13.08</c:v>
                </c:pt>
                <c:pt idx="26">
                  <c:v>13.08</c:v>
                </c:pt>
                <c:pt idx="27">
                  <c:v>13.08</c:v>
                </c:pt>
                <c:pt idx="28">
                  <c:v>13.08</c:v>
                </c:pt>
                <c:pt idx="29">
                  <c:v>13.08</c:v>
                </c:pt>
                <c:pt idx="30">
                  <c:v>13.08</c:v>
                </c:pt>
                <c:pt idx="31">
                  <c:v>13.08</c:v>
                </c:pt>
                <c:pt idx="32">
                  <c:v>13.08</c:v>
                </c:pt>
                <c:pt idx="33">
                  <c:v>13.08</c:v>
                </c:pt>
                <c:pt idx="34">
                  <c:v>13.08</c:v>
                </c:pt>
                <c:pt idx="35">
                  <c:v>13.08</c:v>
                </c:pt>
                <c:pt idx="36">
                  <c:v>13.08</c:v>
                </c:pt>
                <c:pt idx="37">
                  <c:v>13.08</c:v>
                </c:pt>
                <c:pt idx="38">
                  <c:v>13.08</c:v>
                </c:pt>
                <c:pt idx="39">
                  <c:v>13.08</c:v>
                </c:pt>
                <c:pt idx="40">
                  <c:v>13.08</c:v>
                </c:pt>
                <c:pt idx="41">
                  <c:v>13.08</c:v>
                </c:pt>
                <c:pt idx="42">
                  <c:v>13.08</c:v>
                </c:pt>
                <c:pt idx="43">
                  <c:v>13.08</c:v>
                </c:pt>
                <c:pt idx="44">
                  <c:v>13.08</c:v>
                </c:pt>
                <c:pt idx="45">
                  <c:v>13.08</c:v>
                </c:pt>
                <c:pt idx="46">
                  <c:v>13.08</c:v>
                </c:pt>
                <c:pt idx="47">
                  <c:v>13.08</c:v>
                </c:pt>
                <c:pt idx="48">
                  <c:v>13.08</c:v>
                </c:pt>
                <c:pt idx="49">
                  <c:v>13.08</c:v>
                </c:pt>
                <c:pt idx="50">
                  <c:v>13.08</c:v>
                </c:pt>
                <c:pt idx="51">
                  <c:v>13.08</c:v>
                </c:pt>
                <c:pt idx="52">
                  <c:v>13.08</c:v>
                </c:pt>
                <c:pt idx="53">
                  <c:v>13.08</c:v>
                </c:pt>
                <c:pt idx="54">
                  <c:v>13.08</c:v>
                </c:pt>
                <c:pt idx="55">
                  <c:v>13.08</c:v>
                </c:pt>
                <c:pt idx="56">
                  <c:v>13.08</c:v>
                </c:pt>
                <c:pt idx="57">
                  <c:v>13.08</c:v>
                </c:pt>
                <c:pt idx="58">
                  <c:v>13.08</c:v>
                </c:pt>
                <c:pt idx="59">
                  <c:v>13.08</c:v>
                </c:pt>
                <c:pt idx="60">
                  <c:v>13.08</c:v>
                </c:pt>
                <c:pt idx="61">
                  <c:v>13.08</c:v>
                </c:pt>
                <c:pt idx="62">
                  <c:v>13.08</c:v>
                </c:pt>
                <c:pt idx="63">
                  <c:v>13.08</c:v>
                </c:pt>
                <c:pt idx="64">
                  <c:v>13.08</c:v>
                </c:pt>
                <c:pt idx="65">
                  <c:v>13.08</c:v>
                </c:pt>
                <c:pt idx="66">
                  <c:v>13.08</c:v>
                </c:pt>
                <c:pt idx="67">
                  <c:v>13.08</c:v>
                </c:pt>
                <c:pt idx="68">
                  <c:v>13.08</c:v>
                </c:pt>
                <c:pt idx="69">
                  <c:v>13.08</c:v>
                </c:pt>
                <c:pt idx="70">
                  <c:v>13.08</c:v>
                </c:pt>
                <c:pt idx="71">
                  <c:v>13.08</c:v>
                </c:pt>
                <c:pt idx="72">
                  <c:v>13.08</c:v>
                </c:pt>
                <c:pt idx="73">
                  <c:v>13.08</c:v>
                </c:pt>
                <c:pt idx="74">
                  <c:v>13.08</c:v>
                </c:pt>
                <c:pt idx="75">
                  <c:v>13.08</c:v>
                </c:pt>
                <c:pt idx="76">
                  <c:v>13.08</c:v>
                </c:pt>
                <c:pt idx="77">
                  <c:v>13.08</c:v>
                </c:pt>
                <c:pt idx="78">
                  <c:v>13.08</c:v>
                </c:pt>
                <c:pt idx="79">
                  <c:v>13.08</c:v>
                </c:pt>
                <c:pt idx="80">
                  <c:v>13.08</c:v>
                </c:pt>
                <c:pt idx="81">
                  <c:v>13.08</c:v>
                </c:pt>
                <c:pt idx="82">
                  <c:v>13.08</c:v>
                </c:pt>
                <c:pt idx="83">
                  <c:v>13.08</c:v>
                </c:pt>
                <c:pt idx="84">
                  <c:v>13.08</c:v>
                </c:pt>
                <c:pt idx="85">
                  <c:v>13.08</c:v>
                </c:pt>
                <c:pt idx="86">
                  <c:v>13.08</c:v>
                </c:pt>
                <c:pt idx="87">
                  <c:v>13.08</c:v>
                </c:pt>
                <c:pt idx="88">
                  <c:v>13.08</c:v>
                </c:pt>
                <c:pt idx="89">
                  <c:v>13.08</c:v>
                </c:pt>
                <c:pt idx="90">
                  <c:v>13.08</c:v>
                </c:pt>
                <c:pt idx="91">
                  <c:v>13.08</c:v>
                </c:pt>
                <c:pt idx="92">
                  <c:v>13.08</c:v>
                </c:pt>
                <c:pt idx="93">
                  <c:v>13.08</c:v>
                </c:pt>
                <c:pt idx="94">
                  <c:v>13.08</c:v>
                </c:pt>
                <c:pt idx="95">
                  <c:v>13.08</c:v>
                </c:pt>
                <c:pt idx="96">
                  <c:v>13.08</c:v>
                </c:pt>
                <c:pt idx="97">
                  <c:v>13.08</c:v>
                </c:pt>
                <c:pt idx="98">
                  <c:v>13.08</c:v>
                </c:pt>
                <c:pt idx="99">
                  <c:v>13.08</c:v>
                </c:pt>
                <c:pt idx="100">
                  <c:v>13.08</c:v>
                </c:pt>
                <c:pt idx="101">
                  <c:v>13.08</c:v>
                </c:pt>
                <c:pt idx="102">
                  <c:v>13.08</c:v>
                </c:pt>
                <c:pt idx="103">
                  <c:v>13.08</c:v>
                </c:pt>
                <c:pt idx="104">
                  <c:v>13.08</c:v>
                </c:pt>
                <c:pt idx="105">
                  <c:v>13.08</c:v>
                </c:pt>
                <c:pt idx="106">
                  <c:v>13.08</c:v>
                </c:pt>
                <c:pt idx="107">
                  <c:v>13.08</c:v>
                </c:pt>
                <c:pt idx="108">
                  <c:v>13.08</c:v>
                </c:pt>
                <c:pt idx="109">
                  <c:v>13.08</c:v>
                </c:pt>
                <c:pt idx="110">
                  <c:v>13.08</c:v>
                </c:pt>
                <c:pt idx="111">
                  <c:v>13.08</c:v>
                </c:pt>
                <c:pt idx="112">
                  <c:v>13.08</c:v>
                </c:pt>
                <c:pt idx="113">
                  <c:v>13.08</c:v>
                </c:pt>
                <c:pt idx="114">
                  <c:v>13.08</c:v>
                </c:pt>
                <c:pt idx="115">
                  <c:v>13.08</c:v>
                </c:pt>
                <c:pt idx="116">
                  <c:v>13.08</c:v>
                </c:pt>
                <c:pt idx="117">
                  <c:v>13.08</c:v>
                </c:pt>
                <c:pt idx="118">
                  <c:v>13.08</c:v>
                </c:pt>
                <c:pt idx="119">
                  <c:v>13.08</c:v>
                </c:pt>
                <c:pt idx="120">
                  <c:v>13.08</c:v>
                </c:pt>
                <c:pt idx="121">
                  <c:v>13.08</c:v>
                </c:pt>
                <c:pt idx="122">
                  <c:v>13.08</c:v>
                </c:pt>
                <c:pt idx="123">
                  <c:v>13.08</c:v>
                </c:pt>
                <c:pt idx="124">
                  <c:v>13.08</c:v>
                </c:pt>
                <c:pt idx="125">
                  <c:v>13.08</c:v>
                </c:pt>
                <c:pt idx="126">
                  <c:v>13.08</c:v>
                </c:pt>
                <c:pt idx="127">
                  <c:v>13.08</c:v>
                </c:pt>
                <c:pt idx="128">
                  <c:v>13.08</c:v>
                </c:pt>
                <c:pt idx="129">
                  <c:v>13.08</c:v>
                </c:pt>
                <c:pt idx="130">
                  <c:v>13.08</c:v>
                </c:pt>
                <c:pt idx="131">
                  <c:v>13.08</c:v>
                </c:pt>
                <c:pt idx="132">
                  <c:v>13.08</c:v>
                </c:pt>
                <c:pt idx="133">
                  <c:v>13.08</c:v>
                </c:pt>
                <c:pt idx="134">
                  <c:v>13.08</c:v>
                </c:pt>
                <c:pt idx="135">
                  <c:v>13.08</c:v>
                </c:pt>
                <c:pt idx="136">
                  <c:v>13.08</c:v>
                </c:pt>
                <c:pt idx="137">
                  <c:v>13.08</c:v>
                </c:pt>
                <c:pt idx="138">
                  <c:v>13.08</c:v>
                </c:pt>
                <c:pt idx="139">
                  <c:v>13.08</c:v>
                </c:pt>
                <c:pt idx="140">
                  <c:v>13.08</c:v>
                </c:pt>
                <c:pt idx="141">
                  <c:v>13.08</c:v>
                </c:pt>
                <c:pt idx="142">
                  <c:v>13.08</c:v>
                </c:pt>
                <c:pt idx="143">
                  <c:v>13.08</c:v>
                </c:pt>
                <c:pt idx="144">
                  <c:v>13.08</c:v>
                </c:pt>
                <c:pt idx="145">
                  <c:v>13.08</c:v>
                </c:pt>
                <c:pt idx="146">
                  <c:v>13.08</c:v>
                </c:pt>
                <c:pt idx="147">
                  <c:v>13.08</c:v>
                </c:pt>
                <c:pt idx="148">
                  <c:v>13.08</c:v>
                </c:pt>
                <c:pt idx="149">
                  <c:v>13.08</c:v>
                </c:pt>
                <c:pt idx="150">
                  <c:v>13.08</c:v>
                </c:pt>
                <c:pt idx="151">
                  <c:v>13.08</c:v>
                </c:pt>
                <c:pt idx="152">
                  <c:v>13.08</c:v>
                </c:pt>
                <c:pt idx="153">
                  <c:v>13.08</c:v>
                </c:pt>
                <c:pt idx="154">
                  <c:v>13.08</c:v>
                </c:pt>
                <c:pt idx="155">
                  <c:v>13.08</c:v>
                </c:pt>
                <c:pt idx="156">
                  <c:v>13.08</c:v>
                </c:pt>
                <c:pt idx="157">
                  <c:v>13.08</c:v>
                </c:pt>
                <c:pt idx="158">
                  <c:v>13.08</c:v>
                </c:pt>
                <c:pt idx="159">
                  <c:v>13.08</c:v>
                </c:pt>
                <c:pt idx="160">
                  <c:v>13.08</c:v>
                </c:pt>
                <c:pt idx="161">
                  <c:v>13.08</c:v>
                </c:pt>
                <c:pt idx="162">
                  <c:v>13.08</c:v>
                </c:pt>
                <c:pt idx="163">
                  <c:v>13.08</c:v>
                </c:pt>
                <c:pt idx="164">
                  <c:v>13.08</c:v>
                </c:pt>
                <c:pt idx="165">
                  <c:v>13.08</c:v>
                </c:pt>
                <c:pt idx="166">
                  <c:v>13.08</c:v>
                </c:pt>
                <c:pt idx="167">
                  <c:v>13.08</c:v>
                </c:pt>
                <c:pt idx="168">
                  <c:v>13.08</c:v>
                </c:pt>
                <c:pt idx="169">
                  <c:v>13.08</c:v>
                </c:pt>
                <c:pt idx="170">
                  <c:v>13.08</c:v>
                </c:pt>
                <c:pt idx="171">
                  <c:v>13.08</c:v>
                </c:pt>
                <c:pt idx="172">
                  <c:v>13.08</c:v>
                </c:pt>
                <c:pt idx="173">
                  <c:v>13.08</c:v>
                </c:pt>
                <c:pt idx="174">
                  <c:v>13.08</c:v>
                </c:pt>
                <c:pt idx="175">
                  <c:v>13.08</c:v>
                </c:pt>
                <c:pt idx="176">
                  <c:v>13.08</c:v>
                </c:pt>
                <c:pt idx="177">
                  <c:v>13.08</c:v>
                </c:pt>
                <c:pt idx="178">
                  <c:v>13.08</c:v>
                </c:pt>
                <c:pt idx="179">
                  <c:v>13.08</c:v>
                </c:pt>
                <c:pt idx="180">
                  <c:v>13.08</c:v>
                </c:pt>
                <c:pt idx="181">
                  <c:v>13.08</c:v>
                </c:pt>
                <c:pt idx="182">
                  <c:v>13.08</c:v>
                </c:pt>
                <c:pt idx="183">
                  <c:v>13.08</c:v>
                </c:pt>
                <c:pt idx="184">
                  <c:v>13.08</c:v>
                </c:pt>
                <c:pt idx="185">
                  <c:v>13.08</c:v>
                </c:pt>
                <c:pt idx="186">
                  <c:v>13.08</c:v>
                </c:pt>
                <c:pt idx="187">
                  <c:v>13.08</c:v>
                </c:pt>
                <c:pt idx="188">
                  <c:v>13.08</c:v>
                </c:pt>
                <c:pt idx="189">
                  <c:v>13.08</c:v>
                </c:pt>
                <c:pt idx="190">
                  <c:v>13.08</c:v>
                </c:pt>
                <c:pt idx="191">
                  <c:v>13.08</c:v>
                </c:pt>
                <c:pt idx="192">
                  <c:v>13.08</c:v>
                </c:pt>
                <c:pt idx="193">
                  <c:v>13.08</c:v>
                </c:pt>
                <c:pt idx="194">
                  <c:v>13.08</c:v>
                </c:pt>
                <c:pt idx="195">
                  <c:v>13.08</c:v>
                </c:pt>
                <c:pt idx="196">
                  <c:v>13.08</c:v>
                </c:pt>
                <c:pt idx="197">
                  <c:v>13.08</c:v>
                </c:pt>
                <c:pt idx="198">
                  <c:v>13.08</c:v>
                </c:pt>
                <c:pt idx="199">
                  <c:v>13.08</c:v>
                </c:pt>
                <c:pt idx="200">
                  <c:v>13.08</c:v>
                </c:pt>
                <c:pt idx="201">
                  <c:v>13.08</c:v>
                </c:pt>
                <c:pt idx="202">
                  <c:v>13.08</c:v>
                </c:pt>
                <c:pt idx="203">
                  <c:v>13.08</c:v>
                </c:pt>
                <c:pt idx="204">
                  <c:v>13.08</c:v>
                </c:pt>
                <c:pt idx="205">
                  <c:v>13.08</c:v>
                </c:pt>
                <c:pt idx="206">
                  <c:v>13.08</c:v>
                </c:pt>
                <c:pt idx="207">
                  <c:v>13.08</c:v>
                </c:pt>
                <c:pt idx="208">
                  <c:v>13.08</c:v>
                </c:pt>
                <c:pt idx="209">
                  <c:v>13.08</c:v>
                </c:pt>
                <c:pt idx="210">
                  <c:v>13.08</c:v>
                </c:pt>
                <c:pt idx="211">
                  <c:v>13.08</c:v>
                </c:pt>
                <c:pt idx="212">
                  <c:v>13.08</c:v>
                </c:pt>
                <c:pt idx="213">
                  <c:v>13.08</c:v>
                </c:pt>
                <c:pt idx="214">
                  <c:v>13.08</c:v>
                </c:pt>
                <c:pt idx="215">
                  <c:v>13.08</c:v>
                </c:pt>
                <c:pt idx="216">
                  <c:v>13.08</c:v>
                </c:pt>
                <c:pt idx="217">
                  <c:v>13.08</c:v>
                </c:pt>
                <c:pt idx="218">
                  <c:v>13.08</c:v>
                </c:pt>
                <c:pt idx="219">
                  <c:v>13.08</c:v>
                </c:pt>
                <c:pt idx="220">
                  <c:v>13.08</c:v>
                </c:pt>
                <c:pt idx="221">
                  <c:v>13.08</c:v>
                </c:pt>
                <c:pt idx="222">
                  <c:v>13.08</c:v>
                </c:pt>
                <c:pt idx="223">
                  <c:v>13.08</c:v>
                </c:pt>
                <c:pt idx="224">
                  <c:v>13.08</c:v>
                </c:pt>
                <c:pt idx="225">
                  <c:v>13.08</c:v>
                </c:pt>
                <c:pt idx="226">
                  <c:v>13.08</c:v>
                </c:pt>
                <c:pt idx="227">
                  <c:v>13.08</c:v>
                </c:pt>
                <c:pt idx="228">
                  <c:v>13.08</c:v>
                </c:pt>
                <c:pt idx="229">
                  <c:v>13.08</c:v>
                </c:pt>
                <c:pt idx="230">
                  <c:v>13.08</c:v>
                </c:pt>
                <c:pt idx="231">
                  <c:v>13.08</c:v>
                </c:pt>
                <c:pt idx="232">
                  <c:v>13.08</c:v>
                </c:pt>
                <c:pt idx="233">
                  <c:v>13.08</c:v>
                </c:pt>
                <c:pt idx="234">
                  <c:v>13.08</c:v>
                </c:pt>
                <c:pt idx="235">
                  <c:v>13.08</c:v>
                </c:pt>
                <c:pt idx="236">
                  <c:v>13.08</c:v>
                </c:pt>
                <c:pt idx="237">
                  <c:v>13.08</c:v>
                </c:pt>
                <c:pt idx="238">
                  <c:v>13.08</c:v>
                </c:pt>
                <c:pt idx="239">
                  <c:v>13.08</c:v>
                </c:pt>
                <c:pt idx="240">
                  <c:v>13.08</c:v>
                </c:pt>
                <c:pt idx="241">
                  <c:v>13.08</c:v>
                </c:pt>
                <c:pt idx="242">
                  <c:v>13.08</c:v>
                </c:pt>
                <c:pt idx="243">
                  <c:v>13.08</c:v>
                </c:pt>
                <c:pt idx="244">
                  <c:v>13.08</c:v>
                </c:pt>
                <c:pt idx="245">
                  <c:v>13.08</c:v>
                </c:pt>
                <c:pt idx="246">
                  <c:v>13.08</c:v>
                </c:pt>
                <c:pt idx="247">
                  <c:v>13.08</c:v>
                </c:pt>
                <c:pt idx="248">
                  <c:v>13.08</c:v>
                </c:pt>
                <c:pt idx="249">
                  <c:v>13.08</c:v>
                </c:pt>
                <c:pt idx="250">
                  <c:v>13.08</c:v>
                </c:pt>
                <c:pt idx="251">
                  <c:v>13.08</c:v>
                </c:pt>
                <c:pt idx="252">
                  <c:v>13.08</c:v>
                </c:pt>
                <c:pt idx="253">
                  <c:v>13.08</c:v>
                </c:pt>
                <c:pt idx="254">
                  <c:v>13.08</c:v>
                </c:pt>
                <c:pt idx="255">
                  <c:v>13.08</c:v>
                </c:pt>
                <c:pt idx="256">
                  <c:v>13.08</c:v>
                </c:pt>
                <c:pt idx="257">
                  <c:v>13.08</c:v>
                </c:pt>
                <c:pt idx="258">
                  <c:v>13.08</c:v>
                </c:pt>
                <c:pt idx="259">
                  <c:v>13.08</c:v>
                </c:pt>
                <c:pt idx="260">
                  <c:v>13.08</c:v>
                </c:pt>
                <c:pt idx="261">
                  <c:v>13.08</c:v>
                </c:pt>
                <c:pt idx="262">
                  <c:v>13.08</c:v>
                </c:pt>
                <c:pt idx="263">
                  <c:v>13.08</c:v>
                </c:pt>
                <c:pt idx="264">
                  <c:v>13.08</c:v>
                </c:pt>
                <c:pt idx="265">
                  <c:v>13.08</c:v>
                </c:pt>
                <c:pt idx="266">
                  <c:v>13.08</c:v>
                </c:pt>
                <c:pt idx="267">
                  <c:v>13.08</c:v>
                </c:pt>
                <c:pt idx="268">
                  <c:v>13.08</c:v>
                </c:pt>
                <c:pt idx="269">
                  <c:v>13.08</c:v>
                </c:pt>
                <c:pt idx="270">
                  <c:v>13.08</c:v>
                </c:pt>
                <c:pt idx="271">
                  <c:v>13.08</c:v>
                </c:pt>
                <c:pt idx="272">
                  <c:v>13.08</c:v>
                </c:pt>
                <c:pt idx="273">
                  <c:v>13.08</c:v>
                </c:pt>
                <c:pt idx="274">
                  <c:v>13.08</c:v>
                </c:pt>
                <c:pt idx="275">
                  <c:v>13.08</c:v>
                </c:pt>
                <c:pt idx="276">
                  <c:v>13.08</c:v>
                </c:pt>
                <c:pt idx="277">
                  <c:v>13.08</c:v>
                </c:pt>
                <c:pt idx="278">
                  <c:v>13.08</c:v>
                </c:pt>
                <c:pt idx="279">
                  <c:v>13.08</c:v>
                </c:pt>
                <c:pt idx="280">
                  <c:v>13.08</c:v>
                </c:pt>
                <c:pt idx="281">
                  <c:v>13.08</c:v>
                </c:pt>
                <c:pt idx="282">
                  <c:v>13.08</c:v>
                </c:pt>
                <c:pt idx="283">
                  <c:v>13.08</c:v>
                </c:pt>
                <c:pt idx="284">
                  <c:v>13.08</c:v>
                </c:pt>
                <c:pt idx="285">
                  <c:v>13.08</c:v>
                </c:pt>
                <c:pt idx="286">
                  <c:v>13.08</c:v>
                </c:pt>
                <c:pt idx="287">
                  <c:v>13.08</c:v>
                </c:pt>
                <c:pt idx="288">
                  <c:v>13.08</c:v>
                </c:pt>
                <c:pt idx="289">
                  <c:v>13.08</c:v>
                </c:pt>
                <c:pt idx="290">
                  <c:v>13.08</c:v>
                </c:pt>
                <c:pt idx="291">
                  <c:v>13.08</c:v>
                </c:pt>
                <c:pt idx="292">
                  <c:v>13.08</c:v>
                </c:pt>
                <c:pt idx="293">
                  <c:v>13.08</c:v>
                </c:pt>
                <c:pt idx="294">
                  <c:v>13.08</c:v>
                </c:pt>
                <c:pt idx="295">
                  <c:v>13.08</c:v>
                </c:pt>
                <c:pt idx="296">
                  <c:v>13.08</c:v>
                </c:pt>
                <c:pt idx="297">
                  <c:v>13.08</c:v>
                </c:pt>
                <c:pt idx="298">
                  <c:v>13.08</c:v>
                </c:pt>
                <c:pt idx="299">
                  <c:v>13.08</c:v>
                </c:pt>
                <c:pt idx="300">
                  <c:v>13.08</c:v>
                </c:pt>
                <c:pt idx="301">
                  <c:v>13.08</c:v>
                </c:pt>
                <c:pt idx="302">
                  <c:v>13.08</c:v>
                </c:pt>
                <c:pt idx="303">
                  <c:v>13.08</c:v>
                </c:pt>
                <c:pt idx="304">
                  <c:v>13.08</c:v>
                </c:pt>
                <c:pt idx="305">
                  <c:v>13.08</c:v>
                </c:pt>
                <c:pt idx="306">
                  <c:v>13.08</c:v>
                </c:pt>
                <c:pt idx="307">
                  <c:v>13.08</c:v>
                </c:pt>
                <c:pt idx="308">
                  <c:v>13.08</c:v>
                </c:pt>
                <c:pt idx="309">
                  <c:v>13.08</c:v>
                </c:pt>
                <c:pt idx="310">
                  <c:v>13.08</c:v>
                </c:pt>
                <c:pt idx="311">
                  <c:v>13.08</c:v>
                </c:pt>
                <c:pt idx="312">
                  <c:v>13.08</c:v>
                </c:pt>
                <c:pt idx="313">
                  <c:v>13.08</c:v>
                </c:pt>
                <c:pt idx="314">
                  <c:v>13.08</c:v>
                </c:pt>
                <c:pt idx="315">
                  <c:v>13.08</c:v>
                </c:pt>
                <c:pt idx="316">
                  <c:v>13.08</c:v>
                </c:pt>
                <c:pt idx="317">
                  <c:v>13.08</c:v>
                </c:pt>
                <c:pt idx="318">
                  <c:v>13.08</c:v>
                </c:pt>
                <c:pt idx="319">
                  <c:v>13.08</c:v>
                </c:pt>
                <c:pt idx="320">
                  <c:v>13.08</c:v>
                </c:pt>
                <c:pt idx="321">
                  <c:v>13.08</c:v>
                </c:pt>
                <c:pt idx="322">
                  <c:v>13.08</c:v>
                </c:pt>
                <c:pt idx="323">
                  <c:v>13.08</c:v>
                </c:pt>
                <c:pt idx="324">
                  <c:v>13.08</c:v>
                </c:pt>
                <c:pt idx="325">
                  <c:v>13.08</c:v>
                </c:pt>
                <c:pt idx="326">
                  <c:v>13.08</c:v>
                </c:pt>
                <c:pt idx="327">
                  <c:v>13.08</c:v>
                </c:pt>
                <c:pt idx="328">
                  <c:v>13.08</c:v>
                </c:pt>
                <c:pt idx="329">
                  <c:v>13.08</c:v>
                </c:pt>
                <c:pt idx="330">
                  <c:v>13.08</c:v>
                </c:pt>
                <c:pt idx="331">
                  <c:v>13.08</c:v>
                </c:pt>
                <c:pt idx="332">
                  <c:v>13.08</c:v>
                </c:pt>
                <c:pt idx="333">
                  <c:v>13.08</c:v>
                </c:pt>
                <c:pt idx="334">
                  <c:v>13.08</c:v>
                </c:pt>
                <c:pt idx="335">
                  <c:v>13.08</c:v>
                </c:pt>
                <c:pt idx="336">
                  <c:v>13.08</c:v>
                </c:pt>
                <c:pt idx="337">
                  <c:v>13.08</c:v>
                </c:pt>
                <c:pt idx="338">
                  <c:v>13.08</c:v>
                </c:pt>
                <c:pt idx="339">
                  <c:v>13.08</c:v>
                </c:pt>
                <c:pt idx="340">
                  <c:v>13.08</c:v>
                </c:pt>
                <c:pt idx="341">
                  <c:v>13.08</c:v>
                </c:pt>
                <c:pt idx="342">
                  <c:v>13.08</c:v>
                </c:pt>
                <c:pt idx="343">
                  <c:v>13.08</c:v>
                </c:pt>
                <c:pt idx="344">
                  <c:v>13.08</c:v>
                </c:pt>
                <c:pt idx="345">
                  <c:v>13.08</c:v>
                </c:pt>
                <c:pt idx="346">
                  <c:v>13.08</c:v>
                </c:pt>
                <c:pt idx="347">
                  <c:v>13.08</c:v>
                </c:pt>
                <c:pt idx="348">
                  <c:v>13.08</c:v>
                </c:pt>
                <c:pt idx="349">
                  <c:v>13.08</c:v>
                </c:pt>
                <c:pt idx="350">
                  <c:v>13.08</c:v>
                </c:pt>
                <c:pt idx="351">
                  <c:v>13.08</c:v>
                </c:pt>
                <c:pt idx="352">
                  <c:v>13.08</c:v>
                </c:pt>
                <c:pt idx="353">
                  <c:v>13.08</c:v>
                </c:pt>
                <c:pt idx="354">
                  <c:v>13.08</c:v>
                </c:pt>
                <c:pt idx="355">
                  <c:v>13.08</c:v>
                </c:pt>
                <c:pt idx="356">
                  <c:v>13.08</c:v>
                </c:pt>
                <c:pt idx="357">
                  <c:v>13.08</c:v>
                </c:pt>
                <c:pt idx="358">
                  <c:v>13.08</c:v>
                </c:pt>
                <c:pt idx="359">
                  <c:v>13.08</c:v>
                </c:pt>
                <c:pt idx="360">
                  <c:v>13.08</c:v>
                </c:pt>
                <c:pt idx="361">
                  <c:v>13.08</c:v>
                </c:pt>
                <c:pt idx="362">
                  <c:v>13.08</c:v>
                </c:pt>
                <c:pt idx="363">
                  <c:v>13.08</c:v>
                </c:pt>
                <c:pt idx="364">
                  <c:v>13.08</c:v>
                </c:pt>
                <c:pt idx="365">
                  <c:v>13.08</c:v>
                </c:pt>
                <c:pt idx="366">
                  <c:v>13.08</c:v>
                </c:pt>
                <c:pt idx="367">
                  <c:v>13.08</c:v>
                </c:pt>
                <c:pt idx="368">
                  <c:v>13.08</c:v>
                </c:pt>
                <c:pt idx="369">
                  <c:v>13.08</c:v>
                </c:pt>
                <c:pt idx="370">
                  <c:v>13.08</c:v>
                </c:pt>
                <c:pt idx="371">
                  <c:v>13.08</c:v>
                </c:pt>
                <c:pt idx="372">
                  <c:v>13.08</c:v>
                </c:pt>
                <c:pt idx="373">
                  <c:v>13.08</c:v>
                </c:pt>
                <c:pt idx="374">
                  <c:v>13.08</c:v>
                </c:pt>
                <c:pt idx="375">
                  <c:v>13.08</c:v>
                </c:pt>
                <c:pt idx="376">
                  <c:v>13.08</c:v>
                </c:pt>
                <c:pt idx="377">
                  <c:v>13.08</c:v>
                </c:pt>
                <c:pt idx="378">
                  <c:v>13.08</c:v>
                </c:pt>
                <c:pt idx="379">
                  <c:v>13.08</c:v>
                </c:pt>
                <c:pt idx="380">
                  <c:v>13.08</c:v>
                </c:pt>
                <c:pt idx="381">
                  <c:v>13.08</c:v>
                </c:pt>
                <c:pt idx="382">
                  <c:v>13.08</c:v>
                </c:pt>
                <c:pt idx="383">
                  <c:v>13.08</c:v>
                </c:pt>
                <c:pt idx="384">
                  <c:v>13.08</c:v>
                </c:pt>
                <c:pt idx="385">
                  <c:v>13.08</c:v>
                </c:pt>
                <c:pt idx="386">
                  <c:v>13.08</c:v>
                </c:pt>
                <c:pt idx="387">
                  <c:v>13.08</c:v>
                </c:pt>
                <c:pt idx="388">
                  <c:v>13.08</c:v>
                </c:pt>
                <c:pt idx="389">
                  <c:v>13.08</c:v>
                </c:pt>
                <c:pt idx="390">
                  <c:v>13.08</c:v>
                </c:pt>
                <c:pt idx="391">
                  <c:v>13.08</c:v>
                </c:pt>
                <c:pt idx="392">
                  <c:v>13.08</c:v>
                </c:pt>
                <c:pt idx="393">
                  <c:v>13.08</c:v>
                </c:pt>
                <c:pt idx="394">
                  <c:v>13.08</c:v>
                </c:pt>
                <c:pt idx="395">
                  <c:v>13.08</c:v>
                </c:pt>
                <c:pt idx="396">
                  <c:v>13.08</c:v>
                </c:pt>
                <c:pt idx="397">
                  <c:v>13.08</c:v>
                </c:pt>
                <c:pt idx="398">
                  <c:v>13.08</c:v>
                </c:pt>
                <c:pt idx="399">
                  <c:v>13.08</c:v>
                </c:pt>
                <c:pt idx="400">
                  <c:v>13.08</c:v>
                </c:pt>
                <c:pt idx="401">
                  <c:v>13.08</c:v>
                </c:pt>
                <c:pt idx="402">
                  <c:v>13.08</c:v>
                </c:pt>
                <c:pt idx="403">
                  <c:v>13.08</c:v>
                </c:pt>
                <c:pt idx="404">
                  <c:v>13.08</c:v>
                </c:pt>
                <c:pt idx="405">
                  <c:v>13.08</c:v>
                </c:pt>
                <c:pt idx="406">
                  <c:v>13.08</c:v>
                </c:pt>
                <c:pt idx="407">
                  <c:v>13.08</c:v>
                </c:pt>
                <c:pt idx="408">
                  <c:v>13.08</c:v>
                </c:pt>
                <c:pt idx="409">
                  <c:v>13.08</c:v>
                </c:pt>
                <c:pt idx="410">
                  <c:v>13.08</c:v>
                </c:pt>
                <c:pt idx="411">
                  <c:v>13.08</c:v>
                </c:pt>
                <c:pt idx="412">
                  <c:v>13.08</c:v>
                </c:pt>
                <c:pt idx="413">
                  <c:v>13.08</c:v>
                </c:pt>
                <c:pt idx="414">
                  <c:v>13.08</c:v>
                </c:pt>
                <c:pt idx="415">
                  <c:v>13.08</c:v>
                </c:pt>
                <c:pt idx="416">
                  <c:v>13.08</c:v>
                </c:pt>
                <c:pt idx="417">
                  <c:v>13.08</c:v>
                </c:pt>
                <c:pt idx="418">
                  <c:v>13.08</c:v>
                </c:pt>
                <c:pt idx="419">
                  <c:v>13.08</c:v>
                </c:pt>
                <c:pt idx="420">
                  <c:v>13.08</c:v>
                </c:pt>
                <c:pt idx="421">
                  <c:v>13.08</c:v>
                </c:pt>
                <c:pt idx="422">
                  <c:v>13.08</c:v>
                </c:pt>
                <c:pt idx="423">
                  <c:v>13.08</c:v>
                </c:pt>
                <c:pt idx="424">
                  <c:v>13.08</c:v>
                </c:pt>
                <c:pt idx="425">
                  <c:v>13.08</c:v>
                </c:pt>
                <c:pt idx="426">
                  <c:v>13.08</c:v>
                </c:pt>
                <c:pt idx="427">
                  <c:v>13.08</c:v>
                </c:pt>
                <c:pt idx="428">
                  <c:v>13.08</c:v>
                </c:pt>
                <c:pt idx="429">
                  <c:v>13.08</c:v>
                </c:pt>
                <c:pt idx="430">
                  <c:v>13.08</c:v>
                </c:pt>
                <c:pt idx="431">
                  <c:v>13.08</c:v>
                </c:pt>
                <c:pt idx="432">
                  <c:v>13.08</c:v>
                </c:pt>
                <c:pt idx="433">
                  <c:v>13.08</c:v>
                </c:pt>
                <c:pt idx="434">
                  <c:v>13.08</c:v>
                </c:pt>
                <c:pt idx="435">
                  <c:v>13.08</c:v>
                </c:pt>
                <c:pt idx="436">
                  <c:v>13.08</c:v>
                </c:pt>
                <c:pt idx="437">
                  <c:v>13.08</c:v>
                </c:pt>
                <c:pt idx="438">
                  <c:v>13.08</c:v>
                </c:pt>
                <c:pt idx="439">
                  <c:v>13.08</c:v>
                </c:pt>
                <c:pt idx="440">
                  <c:v>13.08</c:v>
                </c:pt>
                <c:pt idx="441">
                  <c:v>13.08</c:v>
                </c:pt>
                <c:pt idx="442">
                  <c:v>13.08</c:v>
                </c:pt>
                <c:pt idx="443">
                  <c:v>13.08</c:v>
                </c:pt>
                <c:pt idx="444">
                  <c:v>13.08</c:v>
                </c:pt>
                <c:pt idx="445">
                  <c:v>13.08</c:v>
                </c:pt>
                <c:pt idx="446">
                  <c:v>13.08</c:v>
                </c:pt>
                <c:pt idx="447">
                  <c:v>13.08</c:v>
                </c:pt>
                <c:pt idx="448">
                  <c:v>13.08</c:v>
                </c:pt>
                <c:pt idx="449">
                  <c:v>13.08</c:v>
                </c:pt>
                <c:pt idx="450">
                  <c:v>13.08</c:v>
                </c:pt>
                <c:pt idx="451">
                  <c:v>13.08</c:v>
                </c:pt>
                <c:pt idx="452">
                  <c:v>13.08</c:v>
                </c:pt>
                <c:pt idx="453">
                  <c:v>13.08</c:v>
                </c:pt>
                <c:pt idx="454">
                  <c:v>13.08</c:v>
                </c:pt>
                <c:pt idx="455">
                  <c:v>13.08</c:v>
                </c:pt>
                <c:pt idx="456">
                  <c:v>13.08</c:v>
                </c:pt>
                <c:pt idx="457">
                  <c:v>13.08</c:v>
                </c:pt>
                <c:pt idx="458">
                  <c:v>13.08</c:v>
                </c:pt>
                <c:pt idx="459">
                  <c:v>13.08</c:v>
                </c:pt>
                <c:pt idx="460">
                  <c:v>13.08</c:v>
                </c:pt>
                <c:pt idx="461">
                  <c:v>13.08</c:v>
                </c:pt>
                <c:pt idx="462">
                  <c:v>13.08</c:v>
                </c:pt>
                <c:pt idx="463">
                  <c:v>13.08</c:v>
                </c:pt>
                <c:pt idx="464">
                  <c:v>13.08</c:v>
                </c:pt>
                <c:pt idx="465">
                  <c:v>13.08</c:v>
                </c:pt>
                <c:pt idx="466">
                  <c:v>13.08</c:v>
                </c:pt>
                <c:pt idx="467">
                  <c:v>13.08</c:v>
                </c:pt>
                <c:pt idx="468">
                  <c:v>13.08</c:v>
                </c:pt>
                <c:pt idx="469">
                  <c:v>13.08</c:v>
                </c:pt>
                <c:pt idx="470">
                  <c:v>13.08</c:v>
                </c:pt>
                <c:pt idx="471">
                  <c:v>13.08</c:v>
                </c:pt>
                <c:pt idx="472">
                  <c:v>13.08</c:v>
                </c:pt>
                <c:pt idx="473">
                  <c:v>13.08</c:v>
                </c:pt>
                <c:pt idx="474">
                  <c:v>13.08</c:v>
                </c:pt>
                <c:pt idx="475">
                  <c:v>13.08</c:v>
                </c:pt>
                <c:pt idx="476">
                  <c:v>13.08</c:v>
                </c:pt>
                <c:pt idx="477">
                  <c:v>13.08</c:v>
                </c:pt>
                <c:pt idx="478">
                  <c:v>13.08</c:v>
                </c:pt>
                <c:pt idx="479">
                  <c:v>13.08</c:v>
                </c:pt>
                <c:pt idx="480">
                  <c:v>13.08</c:v>
                </c:pt>
                <c:pt idx="481">
                  <c:v>13.08</c:v>
                </c:pt>
                <c:pt idx="482">
                  <c:v>13.08</c:v>
                </c:pt>
                <c:pt idx="483">
                  <c:v>13.08</c:v>
                </c:pt>
                <c:pt idx="484">
                  <c:v>13.08</c:v>
                </c:pt>
                <c:pt idx="485">
                  <c:v>13.08</c:v>
                </c:pt>
                <c:pt idx="486">
                  <c:v>13.08</c:v>
                </c:pt>
                <c:pt idx="487">
                  <c:v>13.08</c:v>
                </c:pt>
                <c:pt idx="488">
                  <c:v>13.08</c:v>
                </c:pt>
                <c:pt idx="489">
                  <c:v>13.08</c:v>
                </c:pt>
                <c:pt idx="490">
                  <c:v>13.08</c:v>
                </c:pt>
                <c:pt idx="491">
                  <c:v>13.08</c:v>
                </c:pt>
                <c:pt idx="492">
                  <c:v>13.08</c:v>
                </c:pt>
                <c:pt idx="493">
                  <c:v>13.08</c:v>
                </c:pt>
                <c:pt idx="494">
                  <c:v>13.08</c:v>
                </c:pt>
                <c:pt idx="495">
                  <c:v>13.08</c:v>
                </c:pt>
                <c:pt idx="496">
                  <c:v>13.08</c:v>
                </c:pt>
                <c:pt idx="497">
                  <c:v>13.08</c:v>
                </c:pt>
                <c:pt idx="498">
                  <c:v>13.08</c:v>
                </c:pt>
                <c:pt idx="499">
                  <c:v>13.08</c:v>
                </c:pt>
                <c:pt idx="500">
                  <c:v>13.08</c:v>
                </c:pt>
                <c:pt idx="501">
                  <c:v>13.08</c:v>
                </c:pt>
                <c:pt idx="502">
                  <c:v>13.08</c:v>
                </c:pt>
                <c:pt idx="503">
                  <c:v>13.08</c:v>
                </c:pt>
                <c:pt idx="504">
                  <c:v>13.08</c:v>
                </c:pt>
                <c:pt idx="505">
                  <c:v>13.08</c:v>
                </c:pt>
                <c:pt idx="506">
                  <c:v>13.08</c:v>
                </c:pt>
                <c:pt idx="507">
                  <c:v>13.08</c:v>
                </c:pt>
                <c:pt idx="508">
                  <c:v>13.08</c:v>
                </c:pt>
                <c:pt idx="509">
                  <c:v>13.08</c:v>
                </c:pt>
                <c:pt idx="510">
                  <c:v>13.08</c:v>
                </c:pt>
                <c:pt idx="511">
                  <c:v>13.08</c:v>
                </c:pt>
                <c:pt idx="512">
                  <c:v>13.08</c:v>
                </c:pt>
                <c:pt idx="513">
                  <c:v>13.08</c:v>
                </c:pt>
                <c:pt idx="514">
                  <c:v>13.08</c:v>
                </c:pt>
                <c:pt idx="515">
                  <c:v>13.08</c:v>
                </c:pt>
                <c:pt idx="516">
                  <c:v>13.08</c:v>
                </c:pt>
                <c:pt idx="517">
                  <c:v>13.08</c:v>
                </c:pt>
                <c:pt idx="518">
                  <c:v>13.08</c:v>
                </c:pt>
                <c:pt idx="519">
                  <c:v>13.08</c:v>
                </c:pt>
                <c:pt idx="520">
                  <c:v>13.08</c:v>
                </c:pt>
                <c:pt idx="521">
                  <c:v>13.08</c:v>
                </c:pt>
                <c:pt idx="522">
                  <c:v>13.08</c:v>
                </c:pt>
                <c:pt idx="523">
                  <c:v>13.08</c:v>
                </c:pt>
                <c:pt idx="524">
                  <c:v>13.08</c:v>
                </c:pt>
                <c:pt idx="525">
                  <c:v>13.08</c:v>
                </c:pt>
                <c:pt idx="526">
                  <c:v>13.08</c:v>
                </c:pt>
                <c:pt idx="527">
                  <c:v>13.08</c:v>
                </c:pt>
                <c:pt idx="528">
                  <c:v>13.08</c:v>
                </c:pt>
                <c:pt idx="529">
                  <c:v>13.08</c:v>
                </c:pt>
                <c:pt idx="530">
                  <c:v>13.08</c:v>
                </c:pt>
                <c:pt idx="531">
                  <c:v>13.08</c:v>
                </c:pt>
                <c:pt idx="532">
                  <c:v>13.08</c:v>
                </c:pt>
                <c:pt idx="533">
                  <c:v>13.08</c:v>
                </c:pt>
                <c:pt idx="534">
                  <c:v>13.08</c:v>
                </c:pt>
                <c:pt idx="535">
                  <c:v>13.08</c:v>
                </c:pt>
                <c:pt idx="536">
                  <c:v>13.08</c:v>
                </c:pt>
                <c:pt idx="537">
                  <c:v>13.08</c:v>
                </c:pt>
                <c:pt idx="538">
                  <c:v>13.08</c:v>
                </c:pt>
                <c:pt idx="539">
                  <c:v>13.08</c:v>
                </c:pt>
                <c:pt idx="540">
                  <c:v>13.08</c:v>
                </c:pt>
                <c:pt idx="541">
                  <c:v>13.08</c:v>
                </c:pt>
                <c:pt idx="542">
                  <c:v>13.08</c:v>
                </c:pt>
                <c:pt idx="543">
                  <c:v>13.08</c:v>
                </c:pt>
                <c:pt idx="544">
                  <c:v>13.08</c:v>
                </c:pt>
                <c:pt idx="545">
                  <c:v>13.08</c:v>
                </c:pt>
                <c:pt idx="546">
                  <c:v>13.08</c:v>
                </c:pt>
                <c:pt idx="547">
                  <c:v>13.08</c:v>
                </c:pt>
                <c:pt idx="548">
                  <c:v>13.08</c:v>
                </c:pt>
                <c:pt idx="549">
                  <c:v>13.08</c:v>
                </c:pt>
                <c:pt idx="550">
                  <c:v>13.08</c:v>
                </c:pt>
                <c:pt idx="551">
                  <c:v>13.08</c:v>
                </c:pt>
                <c:pt idx="552">
                  <c:v>13.08</c:v>
                </c:pt>
                <c:pt idx="553">
                  <c:v>13.08</c:v>
                </c:pt>
                <c:pt idx="554">
                  <c:v>13.08</c:v>
                </c:pt>
                <c:pt idx="555">
                  <c:v>13.08</c:v>
                </c:pt>
                <c:pt idx="556">
                  <c:v>13.08</c:v>
                </c:pt>
                <c:pt idx="557">
                  <c:v>13.08</c:v>
                </c:pt>
                <c:pt idx="558">
                  <c:v>13.08</c:v>
                </c:pt>
                <c:pt idx="559">
                  <c:v>13.08</c:v>
                </c:pt>
                <c:pt idx="560">
                  <c:v>13.08</c:v>
                </c:pt>
                <c:pt idx="561">
                  <c:v>13.08</c:v>
                </c:pt>
                <c:pt idx="562">
                  <c:v>13.08</c:v>
                </c:pt>
                <c:pt idx="563">
                  <c:v>13.08</c:v>
                </c:pt>
                <c:pt idx="564">
                  <c:v>13.08</c:v>
                </c:pt>
                <c:pt idx="565">
                  <c:v>13.08</c:v>
                </c:pt>
                <c:pt idx="566">
                  <c:v>13.08</c:v>
                </c:pt>
                <c:pt idx="567">
                  <c:v>13.08</c:v>
                </c:pt>
                <c:pt idx="568">
                  <c:v>13.08</c:v>
                </c:pt>
                <c:pt idx="569">
                  <c:v>13.08</c:v>
                </c:pt>
                <c:pt idx="570">
                  <c:v>13.08</c:v>
                </c:pt>
                <c:pt idx="571">
                  <c:v>13.08</c:v>
                </c:pt>
                <c:pt idx="572">
                  <c:v>13.08</c:v>
                </c:pt>
                <c:pt idx="573">
                  <c:v>13.08</c:v>
                </c:pt>
                <c:pt idx="574">
                  <c:v>13.08</c:v>
                </c:pt>
                <c:pt idx="575">
                  <c:v>13.08</c:v>
                </c:pt>
                <c:pt idx="576">
                  <c:v>13.08</c:v>
                </c:pt>
                <c:pt idx="577">
                  <c:v>13.08</c:v>
                </c:pt>
                <c:pt idx="578">
                  <c:v>13.08</c:v>
                </c:pt>
                <c:pt idx="579">
                  <c:v>13.08</c:v>
                </c:pt>
                <c:pt idx="580">
                  <c:v>13.08</c:v>
                </c:pt>
                <c:pt idx="581">
                  <c:v>13.08</c:v>
                </c:pt>
                <c:pt idx="582">
                  <c:v>13.08</c:v>
                </c:pt>
                <c:pt idx="583">
                  <c:v>13.08</c:v>
                </c:pt>
                <c:pt idx="584">
                  <c:v>13.08</c:v>
                </c:pt>
                <c:pt idx="585">
                  <c:v>13.08</c:v>
                </c:pt>
                <c:pt idx="586">
                  <c:v>13.08</c:v>
                </c:pt>
                <c:pt idx="587">
                  <c:v>13.08</c:v>
                </c:pt>
                <c:pt idx="588">
                  <c:v>13.08</c:v>
                </c:pt>
                <c:pt idx="589">
                  <c:v>13.08</c:v>
                </c:pt>
                <c:pt idx="590">
                  <c:v>13.08</c:v>
                </c:pt>
                <c:pt idx="591">
                  <c:v>13.08</c:v>
                </c:pt>
                <c:pt idx="592">
                  <c:v>13.08</c:v>
                </c:pt>
                <c:pt idx="593">
                  <c:v>13.08</c:v>
                </c:pt>
                <c:pt idx="594">
                  <c:v>13.08</c:v>
                </c:pt>
                <c:pt idx="595">
                  <c:v>13.08</c:v>
                </c:pt>
                <c:pt idx="596">
                  <c:v>13.08</c:v>
                </c:pt>
                <c:pt idx="597">
                  <c:v>13.08</c:v>
                </c:pt>
                <c:pt idx="598">
                  <c:v>13.08</c:v>
                </c:pt>
                <c:pt idx="599">
                  <c:v>13.08</c:v>
                </c:pt>
                <c:pt idx="600">
                  <c:v>13.08</c:v>
                </c:pt>
                <c:pt idx="601">
                  <c:v>13.08</c:v>
                </c:pt>
                <c:pt idx="602">
                  <c:v>13.08</c:v>
                </c:pt>
                <c:pt idx="603">
                  <c:v>13.08</c:v>
                </c:pt>
                <c:pt idx="604">
                  <c:v>13.08</c:v>
                </c:pt>
                <c:pt idx="605">
                  <c:v>13.08</c:v>
                </c:pt>
                <c:pt idx="606">
                  <c:v>13.08</c:v>
                </c:pt>
                <c:pt idx="607">
                  <c:v>13.08</c:v>
                </c:pt>
                <c:pt idx="608">
                  <c:v>13.08</c:v>
                </c:pt>
                <c:pt idx="609">
                  <c:v>13.08</c:v>
                </c:pt>
                <c:pt idx="610">
                  <c:v>13.08</c:v>
                </c:pt>
                <c:pt idx="611">
                  <c:v>13.08</c:v>
                </c:pt>
                <c:pt idx="612">
                  <c:v>13.08</c:v>
                </c:pt>
                <c:pt idx="613">
                  <c:v>13.08</c:v>
                </c:pt>
                <c:pt idx="614">
                  <c:v>13.08</c:v>
                </c:pt>
                <c:pt idx="615">
                  <c:v>13.08</c:v>
                </c:pt>
                <c:pt idx="616">
                  <c:v>13.08</c:v>
                </c:pt>
                <c:pt idx="617">
                  <c:v>13.08</c:v>
                </c:pt>
                <c:pt idx="618">
                  <c:v>13.08</c:v>
                </c:pt>
                <c:pt idx="619">
                  <c:v>13.08</c:v>
                </c:pt>
                <c:pt idx="620">
                  <c:v>13.08</c:v>
                </c:pt>
                <c:pt idx="621">
                  <c:v>13.08</c:v>
                </c:pt>
                <c:pt idx="622">
                  <c:v>13.08</c:v>
                </c:pt>
                <c:pt idx="623">
                  <c:v>13.08</c:v>
                </c:pt>
                <c:pt idx="624">
                  <c:v>13.08</c:v>
                </c:pt>
                <c:pt idx="625">
                  <c:v>13.08</c:v>
                </c:pt>
                <c:pt idx="626">
                  <c:v>13.08</c:v>
                </c:pt>
                <c:pt idx="627">
                  <c:v>13.08</c:v>
                </c:pt>
                <c:pt idx="628">
                  <c:v>13.08</c:v>
                </c:pt>
                <c:pt idx="629">
                  <c:v>13.08</c:v>
                </c:pt>
                <c:pt idx="630">
                  <c:v>13.08</c:v>
                </c:pt>
                <c:pt idx="631">
                  <c:v>13.08</c:v>
                </c:pt>
                <c:pt idx="632">
                  <c:v>13.08</c:v>
                </c:pt>
                <c:pt idx="633">
                  <c:v>13.08</c:v>
                </c:pt>
                <c:pt idx="634">
                  <c:v>13.08</c:v>
                </c:pt>
                <c:pt idx="635">
                  <c:v>13.08</c:v>
                </c:pt>
                <c:pt idx="636">
                  <c:v>13.08</c:v>
                </c:pt>
                <c:pt idx="637">
                  <c:v>13.08</c:v>
                </c:pt>
                <c:pt idx="638">
                  <c:v>13.08</c:v>
                </c:pt>
                <c:pt idx="639">
                  <c:v>13.08</c:v>
                </c:pt>
                <c:pt idx="640">
                  <c:v>13.08</c:v>
                </c:pt>
                <c:pt idx="641">
                  <c:v>13.08</c:v>
                </c:pt>
                <c:pt idx="642">
                  <c:v>13.08</c:v>
                </c:pt>
                <c:pt idx="643">
                  <c:v>13.08</c:v>
                </c:pt>
                <c:pt idx="644">
                  <c:v>13.08</c:v>
                </c:pt>
                <c:pt idx="645">
                  <c:v>13.08</c:v>
                </c:pt>
                <c:pt idx="646">
                  <c:v>13.08</c:v>
                </c:pt>
                <c:pt idx="647">
                  <c:v>13.08</c:v>
                </c:pt>
                <c:pt idx="648">
                  <c:v>13.08</c:v>
                </c:pt>
                <c:pt idx="649">
                  <c:v>13.08</c:v>
                </c:pt>
                <c:pt idx="650">
                  <c:v>13.08</c:v>
                </c:pt>
                <c:pt idx="651">
                  <c:v>13.08</c:v>
                </c:pt>
                <c:pt idx="652">
                  <c:v>13.08</c:v>
                </c:pt>
                <c:pt idx="653">
                  <c:v>13.08</c:v>
                </c:pt>
                <c:pt idx="654">
                  <c:v>13.08</c:v>
                </c:pt>
                <c:pt idx="655">
                  <c:v>13.08</c:v>
                </c:pt>
                <c:pt idx="656">
                  <c:v>13.08</c:v>
                </c:pt>
                <c:pt idx="657">
                  <c:v>13.08</c:v>
                </c:pt>
                <c:pt idx="658">
                  <c:v>13.08</c:v>
                </c:pt>
                <c:pt idx="659">
                  <c:v>13.08</c:v>
                </c:pt>
                <c:pt idx="660">
                  <c:v>13.08</c:v>
                </c:pt>
                <c:pt idx="661">
                  <c:v>13.08</c:v>
                </c:pt>
                <c:pt idx="662">
                  <c:v>13.08</c:v>
                </c:pt>
                <c:pt idx="663">
                  <c:v>13.08</c:v>
                </c:pt>
                <c:pt idx="664">
                  <c:v>13.08</c:v>
                </c:pt>
                <c:pt idx="665">
                  <c:v>13.08</c:v>
                </c:pt>
                <c:pt idx="666">
                  <c:v>13.08</c:v>
                </c:pt>
                <c:pt idx="667">
                  <c:v>13.08</c:v>
                </c:pt>
                <c:pt idx="668">
                  <c:v>13.08</c:v>
                </c:pt>
                <c:pt idx="669">
                  <c:v>13.08</c:v>
                </c:pt>
                <c:pt idx="670">
                  <c:v>13.08</c:v>
                </c:pt>
                <c:pt idx="671">
                  <c:v>13.08</c:v>
                </c:pt>
                <c:pt idx="672">
                  <c:v>13.08</c:v>
                </c:pt>
                <c:pt idx="673">
                  <c:v>13.08</c:v>
                </c:pt>
                <c:pt idx="674">
                  <c:v>13.08</c:v>
                </c:pt>
                <c:pt idx="675">
                  <c:v>13.08</c:v>
                </c:pt>
                <c:pt idx="676">
                  <c:v>13.08</c:v>
                </c:pt>
                <c:pt idx="677">
                  <c:v>13.08</c:v>
                </c:pt>
                <c:pt idx="678">
                  <c:v>13.08</c:v>
                </c:pt>
                <c:pt idx="679">
                  <c:v>13.08</c:v>
                </c:pt>
                <c:pt idx="680">
                  <c:v>13.08</c:v>
                </c:pt>
                <c:pt idx="681">
                  <c:v>13.08</c:v>
                </c:pt>
                <c:pt idx="682">
                  <c:v>13.08</c:v>
                </c:pt>
                <c:pt idx="683">
                  <c:v>13.08</c:v>
                </c:pt>
                <c:pt idx="684">
                  <c:v>13.08</c:v>
                </c:pt>
                <c:pt idx="685">
                  <c:v>13.08</c:v>
                </c:pt>
                <c:pt idx="686">
                  <c:v>13.08</c:v>
                </c:pt>
                <c:pt idx="687">
                  <c:v>13.08</c:v>
                </c:pt>
                <c:pt idx="688">
                  <c:v>13.08</c:v>
                </c:pt>
                <c:pt idx="689">
                  <c:v>13.08</c:v>
                </c:pt>
                <c:pt idx="690">
                  <c:v>13.08</c:v>
                </c:pt>
                <c:pt idx="691">
                  <c:v>13.08</c:v>
                </c:pt>
                <c:pt idx="692">
                  <c:v>13.08</c:v>
                </c:pt>
                <c:pt idx="693">
                  <c:v>13.08</c:v>
                </c:pt>
                <c:pt idx="694">
                  <c:v>13.08</c:v>
                </c:pt>
                <c:pt idx="695">
                  <c:v>13.08</c:v>
                </c:pt>
                <c:pt idx="696">
                  <c:v>13.08</c:v>
                </c:pt>
                <c:pt idx="697">
                  <c:v>13.08</c:v>
                </c:pt>
                <c:pt idx="698">
                  <c:v>13.08</c:v>
                </c:pt>
                <c:pt idx="699">
                  <c:v>13.08</c:v>
                </c:pt>
                <c:pt idx="700">
                  <c:v>13.08</c:v>
                </c:pt>
                <c:pt idx="701">
                  <c:v>13.08</c:v>
                </c:pt>
                <c:pt idx="702">
                  <c:v>13.08</c:v>
                </c:pt>
                <c:pt idx="703">
                  <c:v>13.08</c:v>
                </c:pt>
                <c:pt idx="704">
                  <c:v>13.08</c:v>
                </c:pt>
                <c:pt idx="705">
                  <c:v>13.08</c:v>
                </c:pt>
                <c:pt idx="706">
                  <c:v>13.08</c:v>
                </c:pt>
                <c:pt idx="707">
                  <c:v>13.08</c:v>
                </c:pt>
                <c:pt idx="708">
                  <c:v>13.08</c:v>
                </c:pt>
                <c:pt idx="709">
                  <c:v>13.08</c:v>
                </c:pt>
                <c:pt idx="710">
                  <c:v>13.08</c:v>
                </c:pt>
                <c:pt idx="711">
                  <c:v>13.08</c:v>
                </c:pt>
                <c:pt idx="712">
                  <c:v>13.08</c:v>
                </c:pt>
                <c:pt idx="713">
                  <c:v>13.08</c:v>
                </c:pt>
                <c:pt idx="714">
                  <c:v>13.08</c:v>
                </c:pt>
                <c:pt idx="715">
                  <c:v>13.08</c:v>
                </c:pt>
                <c:pt idx="716">
                  <c:v>13.08</c:v>
                </c:pt>
                <c:pt idx="717">
                  <c:v>13.08</c:v>
                </c:pt>
                <c:pt idx="718">
                  <c:v>13.08</c:v>
                </c:pt>
                <c:pt idx="719">
                  <c:v>13.08</c:v>
                </c:pt>
                <c:pt idx="720">
                  <c:v>13.08</c:v>
                </c:pt>
                <c:pt idx="721">
                  <c:v>13.08</c:v>
                </c:pt>
                <c:pt idx="722">
                  <c:v>13.08</c:v>
                </c:pt>
                <c:pt idx="723">
                  <c:v>13.08</c:v>
                </c:pt>
                <c:pt idx="724">
                  <c:v>13.08</c:v>
                </c:pt>
                <c:pt idx="725">
                  <c:v>13.08</c:v>
                </c:pt>
                <c:pt idx="726">
                  <c:v>13.08</c:v>
                </c:pt>
                <c:pt idx="727">
                  <c:v>13.08</c:v>
                </c:pt>
                <c:pt idx="728">
                  <c:v>13.08</c:v>
                </c:pt>
                <c:pt idx="729">
                  <c:v>13.08</c:v>
                </c:pt>
                <c:pt idx="730">
                  <c:v>13.08</c:v>
                </c:pt>
                <c:pt idx="731">
                  <c:v>13.08</c:v>
                </c:pt>
                <c:pt idx="732">
                  <c:v>13.08</c:v>
                </c:pt>
                <c:pt idx="733">
                  <c:v>13.08</c:v>
                </c:pt>
                <c:pt idx="734">
                  <c:v>13.08</c:v>
                </c:pt>
                <c:pt idx="735">
                  <c:v>13.08</c:v>
                </c:pt>
                <c:pt idx="736">
                  <c:v>13.08</c:v>
                </c:pt>
                <c:pt idx="737">
                  <c:v>13.08</c:v>
                </c:pt>
                <c:pt idx="738">
                  <c:v>13.08</c:v>
                </c:pt>
                <c:pt idx="739">
                  <c:v>13.08</c:v>
                </c:pt>
                <c:pt idx="740">
                  <c:v>13.08</c:v>
                </c:pt>
                <c:pt idx="741">
                  <c:v>13.08</c:v>
                </c:pt>
                <c:pt idx="742">
                  <c:v>13.08</c:v>
                </c:pt>
                <c:pt idx="743">
                  <c:v>13.08</c:v>
                </c:pt>
                <c:pt idx="744">
                  <c:v>13.08</c:v>
                </c:pt>
                <c:pt idx="745">
                  <c:v>13.08</c:v>
                </c:pt>
                <c:pt idx="746">
                  <c:v>13.08</c:v>
                </c:pt>
                <c:pt idx="747">
                  <c:v>13.08</c:v>
                </c:pt>
                <c:pt idx="748">
                  <c:v>13.08</c:v>
                </c:pt>
                <c:pt idx="749">
                  <c:v>13.08</c:v>
                </c:pt>
                <c:pt idx="750">
                  <c:v>13.08</c:v>
                </c:pt>
                <c:pt idx="751">
                  <c:v>13.08</c:v>
                </c:pt>
                <c:pt idx="752">
                  <c:v>13.08</c:v>
                </c:pt>
                <c:pt idx="753">
                  <c:v>13.08</c:v>
                </c:pt>
                <c:pt idx="754">
                  <c:v>13.08</c:v>
                </c:pt>
                <c:pt idx="755">
                  <c:v>13.08</c:v>
                </c:pt>
                <c:pt idx="756">
                  <c:v>13.08</c:v>
                </c:pt>
                <c:pt idx="757">
                  <c:v>13.08</c:v>
                </c:pt>
                <c:pt idx="758">
                  <c:v>13.08</c:v>
                </c:pt>
                <c:pt idx="759">
                  <c:v>13.08</c:v>
                </c:pt>
                <c:pt idx="760">
                  <c:v>13.08</c:v>
                </c:pt>
                <c:pt idx="761">
                  <c:v>13.08</c:v>
                </c:pt>
                <c:pt idx="762">
                  <c:v>13.08</c:v>
                </c:pt>
                <c:pt idx="763">
                  <c:v>13.08</c:v>
                </c:pt>
                <c:pt idx="764">
                  <c:v>13.08</c:v>
                </c:pt>
                <c:pt idx="765">
                  <c:v>13.08</c:v>
                </c:pt>
                <c:pt idx="766">
                  <c:v>13.08</c:v>
                </c:pt>
                <c:pt idx="767">
                  <c:v>13.08</c:v>
                </c:pt>
                <c:pt idx="768">
                  <c:v>13.08</c:v>
                </c:pt>
                <c:pt idx="769">
                  <c:v>13.08</c:v>
                </c:pt>
                <c:pt idx="770">
                  <c:v>13.08</c:v>
                </c:pt>
                <c:pt idx="771">
                  <c:v>13.08</c:v>
                </c:pt>
                <c:pt idx="772">
                  <c:v>13.08</c:v>
                </c:pt>
                <c:pt idx="773">
                  <c:v>13.08</c:v>
                </c:pt>
                <c:pt idx="774">
                  <c:v>13.08</c:v>
                </c:pt>
                <c:pt idx="775">
                  <c:v>13.08</c:v>
                </c:pt>
                <c:pt idx="776">
                  <c:v>13.08</c:v>
                </c:pt>
                <c:pt idx="777">
                  <c:v>13.08</c:v>
                </c:pt>
                <c:pt idx="778">
                  <c:v>13.08</c:v>
                </c:pt>
                <c:pt idx="779">
                  <c:v>13.08</c:v>
                </c:pt>
                <c:pt idx="780">
                  <c:v>13.08</c:v>
                </c:pt>
                <c:pt idx="781">
                  <c:v>13.08</c:v>
                </c:pt>
                <c:pt idx="782">
                  <c:v>13.08</c:v>
                </c:pt>
                <c:pt idx="783">
                  <c:v>13.08</c:v>
                </c:pt>
                <c:pt idx="784">
                  <c:v>13.08</c:v>
                </c:pt>
                <c:pt idx="785">
                  <c:v>13.08</c:v>
                </c:pt>
                <c:pt idx="786">
                  <c:v>13.08</c:v>
                </c:pt>
                <c:pt idx="787">
                  <c:v>13.08</c:v>
                </c:pt>
                <c:pt idx="788">
                  <c:v>13.08</c:v>
                </c:pt>
                <c:pt idx="789">
                  <c:v>13.08</c:v>
                </c:pt>
                <c:pt idx="790">
                  <c:v>13.08</c:v>
                </c:pt>
                <c:pt idx="791">
                  <c:v>13.08</c:v>
                </c:pt>
                <c:pt idx="792">
                  <c:v>13.08</c:v>
                </c:pt>
                <c:pt idx="793">
                  <c:v>13.08</c:v>
                </c:pt>
                <c:pt idx="794">
                  <c:v>13.08</c:v>
                </c:pt>
                <c:pt idx="795">
                  <c:v>13.08</c:v>
                </c:pt>
                <c:pt idx="796">
                  <c:v>13.08</c:v>
                </c:pt>
                <c:pt idx="797">
                  <c:v>13.08</c:v>
                </c:pt>
                <c:pt idx="798">
                  <c:v>13.08</c:v>
                </c:pt>
                <c:pt idx="799">
                  <c:v>13.08</c:v>
                </c:pt>
                <c:pt idx="800">
                  <c:v>13.08</c:v>
                </c:pt>
                <c:pt idx="801">
                  <c:v>13.08</c:v>
                </c:pt>
                <c:pt idx="802">
                  <c:v>13.08</c:v>
                </c:pt>
                <c:pt idx="803">
                  <c:v>13.08</c:v>
                </c:pt>
                <c:pt idx="804">
                  <c:v>13.08</c:v>
                </c:pt>
                <c:pt idx="805">
                  <c:v>13.08</c:v>
                </c:pt>
                <c:pt idx="806">
                  <c:v>13.08</c:v>
                </c:pt>
                <c:pt idx="807">
                  <c:v>13.08</c:v>
                </c:pt>
                <c:pt idx="808">
                  <c:v>13.08</c:v>
                </c:pt>
                <c:pt idx="809">
                  <c:v>13.08</c:v>
                </c:pt>
                <c:pt idx="810">
                  <c:v>13.08</c:v>
                </c:pt>
                <c:pt idx="811">
                  <c:v>13.08</c:v>
                </c:pt>
                <c:pt idx="812">
                  <c:v>13.08</c:v>
                </c:pt>
                <c:pt idx="813">
                  <c:v>13.08</c:v>
                </c:pt>
                <c:pt idx="814">
                  <c:v>13.08</c:v>
                </c:pt>
                <c:pt idx="815">
                  <c:v>13.08</c:v>
                </c:pt>
                <c:pt idx="816">
                  <c:v>13.08</c:v>
                </c:pt>
                <c:pt idx="817">
                  <c:v>13.08</c:v>
                </c:pt>
                <c:pt idx="818">
                  <c:v>13.08</c:v>
                </c:pt>
                <c:pt idx="819">
                  <c:v>13.08</c:v>
                </c:pt>
                <c:pt idx="820">
                  <c:v>13.08</c:v>
                </c:pt>
                <c:pt idx="821">
                  <c:v>13.08</c:v>
                </c:pt>
                <c:pt idx="822">
                  <c:v>13.08</c:v>
                </c:pt>
                <c:pt idx="823">
                  <c:v>13.08</c:v>
                </c:pt>
                <c:pt idx="824">
                  <c:v>13.08</c:v>
                </c:pt>
                <c:pt idx="825">
                  <c:v>13.08</c:v>
                </c:pt>
                <c:pt idx="826">
                  <c:v>13.08</c:v>
                </c:pt>
                <c:pt idx="827">
                  <c:v>13.08</c:v>
                </c:pt>
                <c:pt idx="828">
                  <c:v>13.08</c:v>
                </c:pt>
                <c:pt idx="829">
                  <c:v>13.08</c:v>
                </c:pt>
                <c:pt idx="830">
                  <c:v>13.08</c:v>
                </c:pt>
                <c:pt idx="831">
                  <c:v>13.08</c:v>
                </c:pt>
                <c:pt idx="832">
                  <c:v>13.08</c:v>
                </c:pt>
                <c:pt idx="833">
                  <c:v>13.08</c:v>
                </c:pt>
                <c:pt idx="834">
                  <c:v>13.08</c:v>
                </c:pt>
                <c:pt idx="835">
                  <c:v>13.08</c:v>
                </c:pt>
                <c:pt idx="836">
                  <c:v>13.08</c:v>
                </c:pt>
                <c:pt idx="837">
                  <c:v>13.08</c:v>
                </c:pt>
                <c:pt idx="838">
                  <c:v>13.08</c:v>
                </c:pt>
                <c:pt idx="839">
                  <c:v>13.08</c:v>
                </c:pt>
                <c:pt idx="840">
                  <c:v>13.08</c:v>
                </c:pt>
                <c:pt idx="841">
                  <c:v>13.08</c:v>
                </c:pt>
                <c:pt idx="842">
                  <c:v>13.08</c:v>
                </c:pt>
                <c:pt idx="843">
                  <c:v>13.08</c:v>
                </c:pt>
                <c:pt idx="844">
                  <c:v>13.08</c:v>
                </c:pt>
                <c:pt idx="845">
                  <c:v>13.08</c:v>
                </c:pt>
                <c:pt idx="846">
                  <c:v>13.08</c:v>
                </c:pt>
                <c:pt idx="847">
                  <c:v>13.08</c:v>
                </c:pt>
                <c:pt idx="848">
                  <c:v>13.08</c:v>
                </c:pt>
                <c:pt idx="849">
                  <c:v>13.08</c:v>
                </c:pt>
                <c:pt idx="850">
                  <c:v>13.08</c:v>
                </c:pt>
                <c:pt idx="851">
                  <c:v>13.08</c:v>
                </c:pt>
                <c:pt idx="852">
                  <c:v>13.08</c:v>
                </c:pt>
                <c:pt idx="853">
                  <c:v>13.08</c:v>
                </c:pt>
                <c:pt idx="854">
                  <c:v>13.08</c:v>
                </c:pt>
                <c:pt idx="855">
                  <c:v>13.08</c:v>
                </c:pt>
                <c:pt idx="856">
                  <c:v>13.08</c:v>
                </c:pt>
                <c:pt idx="857">
                  <c:v>13.08</c:v>
                </c:pt>
                <c:pt idx="858">
                  <c:v>13.08</c:v>
                </c:pt>
                <c:pt idx="859">
                  <c:v>13.08</c:v>
                </c:pt>
                <c:pt idx="860">
                  <c:v>13.08</c:v>
                </c:pt>
                <c:pt idx="861">
                  <c:v>13.08</c:v>
                </c:pt>
                <c:pt idx="862">
                  <c:v>13.08</c:v>
                </c:pt>
                <c:pt idx="863">
                  <c:v>13.08</c:v>
                </c:pt>
                <c:pt idx="864">
                  <c:v>13.08</c:v>
                </c:pt>
                <c:pt idx="865">
                  <c:v>13.08</c:v>
                </c:pt>
                <c:pt idx="866">
                  <c:v>13.08</c:v>
                </c:pt>
                <c:pt idx="867">
                  <c:v>13.08</c:v>
                </c:pt>
                <c:pt idx="868">
                  <c:v>13.08</c:v>
                </c:pt>
                <c:pt idx="869">
                  <c:v>13.08</c:v>
                </c:pt>
                <c:pt idx="870">
                  <c:v>13.08</c:v>
                </c:pt>
                <c:pt idx="871">
                  <c:v>13.08</c:v>
                </c:pt>
                <c:pt idx="872">
                  <c:v>13.08</c:v>
                </c:pt>
                <c:pt idx="873">
                  <c:v>13.08</c:v>
                </c:pt>
                <c:pt idx="874">
                  <c:v>13.08</c:v>
                </c:pt>
                <c:pt idx="875">
                  <c:v>13.08</c:v>
                </c:pt>
                <c:pt idx="876">
                  <c:v>13.08</c:v>
                </c:pt>
                <c:pt idx="877">
                  <c:v>13.08</c:v>
                </c:pt>
                <c:pt idx="878">
                  <c:v>13.08</c:v>
                </c:pt>
                <c:pt idx="879">
                  <c:v>13.08</c:v>
                </c:pt>
                <c:pt idx="880">
                  <c:v>13.08</c:v>
                </c:pt>
                <c:pt idx="881">
                  <c:v>13.08</c:v>
                </c:pt>
                <c:pt idx="882">
                  <c:v>13.08</c:v>
                </c:pt>
                <c:pt idx="883">
                  <c:v>13.08</c:v>
                </c:pt>
                <c:pt idx="884">
                  <c:v>13.08</c:v>
                </c:pt>
                <c:pt idx="885">
                  <c:v>13.08</c:v>
                </c:pt>
                <c:pt idx="886">
                  <c:v>13.08</c:v>
                </c:pt>
                <c:pt idx="887">
                  <c:v>13.08</c:v>
                </c:pt>
                <c:pt idx="888">
                  <c:v>13.08</c:v>
                </c:pt>
                <c:pt idx="889">
                  <c:v>13.08</c:v>
                </c:pt>
                <c:pt idx="890">
                  <c:v>13.08</c:v>
                </c:pt>
                <c:pt idx="891">
                  <c:v>13.08</c:v>
                </c:pt>
                <c:pt idx="892">
                  <c:v>13.08</c:v>
                </c:pt>
                <c:pt idx="893">
                  <c:v>13.08</c:v>
                </c:pt>
                <c:pt idx="894">
                  <c:v>13.08</c:v>
                </c:pt>
                <c:pt idx="895">
                  <c:v>13.08</c:v>
                </c:pt>
                <c:pt idx="896">
                  <c:v>13.08</c:v>
                </c:pt>
                <c:pt idx="897">
                  <c:v>13.08</c:v>
                </c:pt>
                <c:pt idx="898">
                  <c:v>13.08</c:v>
                </c:pt>
                <c:pt idx="899">
                  <c:v>13.08</c:v>
                </c:pt>
                <c:pt idx="900">
                  <c:v>13.08</c:v>
                </c:pt>
                <c:pt idx="901">
                  <c:v>13.08</c:v>
                </c:pt>
                <c:pt idx="902">
                  <c:v>13.08</c:v>
                </c:pt>
                <c:pt idx="903">
                  <c:v>13.08</c:v>
                </c:pt>
                <c:pt idx="904">
                  <c:v>13.08</c:v>
                </c:pt>
                <c:pt idx="905">
                  <c:v>13.08</c:v>
                </c:pt>
                <c:pt idx="906">
                  <c:v>13.08</c:v>
                </c:pt>
                <c:pt idx="907">
                  <c:v>13.08</c:v>
                </c:pt>
                <c:pt idx="908">
                  <c:v>13.08</c:v>
                </c:pt>
                <c:pt idx="909">
                  <c:v>13.08</c:v>
                </c:pt>
                <c:pt idx="910">
                  <c:v>13.08</c:v>
                </c:pt>
                <c:pt idx="911">
                  <c:v>13.08</c:v>
                </c:pt>
                <c:pt idx="912">
                  <c:v>13.08</c:v>
                </c:pt>
                <c:pt idx="913">
                  <c:v>13.08</c:v>
                </c:pt>
                <c:pt idx="914">
                  <c:v>13.08</c:v>
                </c:pt>
                <c:pt idx="915">
                  <c:v>13.08</c:v>
                </c:pt>
                <c:pt idx="916">
                  <c:v>13.08</c:v>
                </c:pt>
                <c:pt idx="917">
                  <c:v>13.08</c:v>
                </c:pt>
                <c:pt idx="918">
                  <c:v>13.08</c:v>
                </c:pt>
                <c:pt idx="919">
                  <c:v>13.08</c:v>
                </c:pt>
                <c:pt idx="920">
                  <c:v>13.08</c:v>
                </c:pt>
                <c:pt idx="921">
                  <c:v>13.08</c:v>
                </c:pt>
                <c:pt idx="922">
                  <c:v>13.08</c:v>
                </c:pt>
                <c:pt idx="923">
                  <c:v>13.08</c:v>
                </c:pt>
                <c:pt idx="924">
                  <c:v>13.08</c:v>
                </c:pt>
                <c:pt idx="925">
                  <c:v>13.08</c:v>
                </c:pt>
                <c:pt idx="926">
                  <c:v>13.08</c:v>
                </c:pt>
                <c:pt idx="927">
                  <c:v>13.08</c:v>
                </c:pt>
                <c:pt idx="928">
                  <c:v>13.08</c:v>
                </c:pt>
                <c:pt idx="929">
                  <c:v>13.08</c:v>
                </c:pt>
                <c:pt idx="930">
                  <c:v>13.08</c:v>
                </c:pt>
                <c:pt idx="931">
                  <c:v>13.08</c:v>
                </c:pt>
                <c:pt idx="932">
                  <c:v>13.08</c:v>
                </c:pt>
                <c:pt idx="933">
                  <c:v>13.08</c:v>
                </c:pt>
                <c:pt idx="934">
                  <c:v>13.08</c:v>
                </c:pt>
                <c:pt idx="935">
                  <c:v>13.08</c:v>
                </c:pt>
                <c:pt idx="936">
                  <c:v>13.08</c:v>
                </c:pt>
                <c:pt idx="937">
                  <c:v>13.08</c:v>
                </c:pt>
                <c:pt idx="938">
                  <c:v>13.08</c:v>
                </c:pt>
                <c:pt idx="939">
                  <c:v>13.08</c:v>
                </c:pt>
                <c:pt idx="940">
                  <c:v>13.08</c:v>
                </c:pt>
                <c:pt idx="941">
                  <c:v>13.08</c:v>
                </c:pt>
                <c:pt idx="942">
                  <c:v>13.08</c:v>
                </c:pt>
                <c:pt idx="943">
                  <c:v>13.08</c:v>
                </c:pt>
                <c:pt idx="944">
                  <c:v>13.08</c:v>
                </c:pt>
                <c:pt idx="945">
                  <c:v>13.08</c:v>
                </c:pt>
                <c:pt idx="946">
                  <c:v>13.08</c:v>
                </c:pt>
                <c:pt idx="947">
                  <c:v>13.08</c:v>
                </c:pt>
                <c:pt idx="948">
                  <c:v>13.08</c:v>
                </c:pt>
                <c:pt idx="949">
                  <c:v>13.08</c:v>
                </c:pt>
                <c:pt idx="950">
                  <c:v>13.08</c:v>
                </c:pt>
                <c:pt idx="951">
                  <c:v>13.08</c:v>
                </c:pt>
                <c:pt idx="952">
                  <c:v>13.08</c:v>
                </c:pt>
                <c:pt idx="953">
                  <c:v>13.08</c:v>
                </c:pt>
                <c:pt idx="954">
                  <c:v>13.08</c:v>
                </c:pt>
                <c:pt idx="955">
                  <c:v>13.08</c:v>
                </c:pt>
                <c:pt idx="956">
                  <c:v>13.08</c:v>
                </c:pt>
                <c:pt idx="957">
                  <c:v>13.08</c:v>
                </c:pt>
                <c:pt idx="958">
                  <c:v>13.08</c:v>
                </c:pt>
                <c:pt idx="959">
                  <c:v>13.08</c:v>
                </c:pt>
                <c:pt idx="960">
                  <c:v>13.08</c:v>
                </c:pt>
                <c:pt idx="961">
                  <c:v>13.08</c:v>
                </c:pt>
                <c:pt idx="962">
                  <c:v>13.08</c:v>
                </c:pt>
                <c:pt idx="963">
                  <c:v>13.08</c:v>
                </c:pt>
                <c:pt idx="964">
                  <c:v>13.08</c:v>
                </c:pt>
                <c:pt idx="965">
                  <c:v>13.08</c:v>
                </c:pt>
                <c:pt idx="966">
                  <c:v>13.08</c:v>
                </c:pt>
                <c:pt idx="967">
                  <c:v>13.08</c:v>
                </c:pt>
                <c:pt idx="968">
                  <c:v>13.08</c:v>
                </c:pt>
                <c:pt idx="969">
                  <c:v>13.08</c:v>
                </c:pt>
                <c:pt idx="970">
                  <c:v>13.08</c:v>
                </c:pt>
                <c:pt idx="971">
                  <c:v>13.08</c:v>
                </c:pt>
                <c:pt idx="972">
                  <c:v>13.08</c:v>
                </c:pt>
                <c:pt idx="973">
                  <c:v>13.08</c:v>
                </c:pt>
                <c:pt idx="974">
                  <c:v>13.08</c:v>
                </c:pt>
                <c:pt idx="975">
                  <c:v>13.08</c:v>
                </c:pt>
                <c:pt idx="976">
                  <c:v>13.08</c:v>
                </c:pt>
                <c:pt idx="977">
                  <c:v>13.08</c:v>
                </c:pt>
                <c:pt idx="978">
                  <c:v>13.08</c:v>
                </c:pt>
                <c:pt idx="979">
                  <c:v>13.08</c:v>
                </c:pt>
                <c:pt idx="980">
                  <c:v>13.08</c:v>
                </c:pt>
                <c:pt idx="981">
                  <c:v>13.08</c:v>
                </c:pt>
                <c:pt idx="982">
                  <c:v>13.08</c:v>
                </c:pt>
                <c:pt idx="983">
                  <c:v>13.08</c:v>
                </c:pt>
                <c:pt idx="984">
                  <c:v>13.08</c:v>
                </c:pt>
                <c:pt idx="985">
                  <c:v>13.08</c:v>
                </c:pt>
                <c:pt idx="986">
                  <c:v>13.08</c:v>
                </c:pt>
                <c:pt idx="987">
                  <c:v>13.08</c:v>
                </c:pt>
                <c:pt idx="988">
                  <c:v>13.08</c:v>
                </c:pt>
                <c:pt idx="989">
                  <c:v>13.08</c:v>
                </c:pt>
                <c:pt idx="990">
                  <c:v>13.08</c:v>
                </c:pt>
                <c:pt idx="991">
                  <c:v>13.08</c:v>
                </c:pt>
                <c:pt idx="992">
                  <c:v>13.08</c:v>
                </c:pt>
                <c:pt idx="993">
                  <c:v>13.08</c:v>
                </c:pt>
                <c:pt idx="994">
                  <c:v>13.08</c:v>
                </c:pt>
                <c:pt idx="995">
                  <c:v>13.08</c:v>
                </c:pt>
                <c:pt idx="996">
                  <c:v>13.08</c:v>
                </c:pt>
                <c:pt idx="997">
                  <c:v>13.08</c:v>
                </c:pt>
                <c:pt idx="998">
                  <c:v>13.08</c:v>
                </c:pt>
                <c:pt idx="999">
                  <c:v>13.08</c:v>
                </c:pt>
                <c:pt idx="1000">
                  <c:v>13.08</c:v>
                </c:pt>
                <c:pt idx="1001">
                  <c:v>13.08</c:v>
                </c:pt>
                <c:pt idx="1002">
                  <c:v>13.08</c:v>
                </c:pt>
                <c:pt idx="1003">
                  <c:v>13.08</c:v>
                </c:pt>
                <c:pt idx="1004">
                  <c:v>13.08</c:v>
                </c:pt>
                <c:pt idx="1005">
                  <c:v>13.08</c:v>
                </c:pt>
                <c:pt idx="1006">
                  <c:v>13.08</c:v>
                </c:pt>
                <c:pt idx="1007">
                  <c:v>13.08</c:v>
                </c:pt>
                <c:pt idx="1008">
                  <c:v>13.08</c:v>
                </c:pt>
                <c:pt idx="1009">
                  <c:v>13.08</c:v>
                </c:pt>
                <c:pt idx="1010">
                  <c:v>13.08</c:v>
                </c:pt>
                <c:pt idx="1011">
                  <c:v>13.08</c:v>
                </c:pt>
                <c:pt idx="1012">
                  <c:v>13.08</c:v>
                </c:pt>
                <c:pt idx="1013">
                  <c:v>13.08</c:v>
                </c:pt>
                <c:pt idx="1014">
                  <c:v>13.08</c:v>
                </c:pt>
                <c:pt idx="1015">
                  <c:v>13.08</c:v>
                </c:pt>
                <c:pt idx="1016">
                  <c:v>13.08</c:v>
                </c:pt>
                <c:pt idx="1017">
                  <c:v>13.08</c:v>
                </c:pt>
                <c:pt idx="1018">
                  <c:v>13.08</c:v>
                </c:pt>
                <c:pt idx="1019">
                  <c:v>13.08</c:v>
                </c:pt>
                <c:pt idx="1020">
                  <c:v>13.08</c:v>
                </c:pt>
                <c:pt idx="1021">
                  <c:v>13.08</c:v>
                </c:pt>
                <c:pt idx="1022">
                  <c:v>13.08</c:v>
                </c:pt>
                <c:pt idx="1023">
                  <c:v>13.08</c:v>
                </c:pt>
                <c:pt idx="1024">
                  <c:v>13.08</c:v>
                </c:pt>
                <c:pt idx="1025">
                  <c:v>13.08</c:v>
                </c:pt>
                <c:pt idx="1026">
                  <c:v>13.08</c:v>
                </c:pt>
                <c:pt idx="1027">
                  <c:v>13.08</c:v>
                </c:pt>
                <c:pt idx="1028">
                  <c:v>13.08</c:v>
                </c:pt>
                <c:pt idx="1029">
                  <c:v>13.08</c:v>
                </c:pt>
                <c:pt idx="1030">
                  <c:v>13.08</c:v>
                </c:pt>
                <c:pt idx="1031">
                  <c:v>13.08</c:v>
                </c:pt>
                <c:pt idx="1032">
                  <c:v>13.08</c:v>
                </c:pt>
                <c:pt idx="1033">
                  <c:v>13.08</c:v>
                </c:pt>
                <c:pt idx="1034">
                  <c:v>13.08</c:v>
                </c:pt>
                <c:pt idx="1035">
                  <c:v>13.08</c:v>
                </c:pt>
                <c:pt idx="1036">
                  <c:v>13.08</c:v>
                </c:pt>
                <c:pt idx="1037">
                  <c:v>13.08</c:v>
                </c:pt>
                <c:pt idx="1038">
                  <c:v>13.08</c:v>
                </c:pt>
                <c:pt idx="1039">
                  <c:v>13.08</c:v>
                </c:pt>
                <c:pt idx="1040">
                  <c:v>13.08</c:v>
                </c:pt>
                <c:pt idx="1041">
                  <c:v>13.08</c:v>
                </c:pt>
                <c:pt idx="1042">
                  <c:v>13.08</c:v>
                </c:pt>
                <c:pt idx="1043">
                  <c:v>13.08</c:v>
                </c:pt>
                <c:pt idx="1044">
                  <c:v>13.08</c:v>
                </c:pt>
                <c:pt idx="1045">
                  <c:v>13.08</c:v>
                </c:pt>
                <c:pt idx="1046">
                  <c:v>13.08</c:v>
                </c:pt>
                <c:pt idx="1047">
                  <c:v>13.08</c:v>
                </c:pt>
                <c:pt idx="1048">
                  <c:v>13.08</c:v>
                </c:pt>
                <c:pt idx="1049">
                  <c:v>13.08</c:v>
                </c:pt>
                <c:pt idx="1050">
                  <c:v>13.08</c:v>
                </c:pt>
                <c:pt idx="1051">
                  <c:v>13.08</c:v>
                </c:pt>
                <c:pt idx="1052">
                  <c:v>13.08</c:v>
                </c:pt>
                <c:pt idx="1053">
                  <c:v>13.08</c:v>
                </c:pt>
                <c:pt idx="1054">
                  <c:v>13.08</c:v>
                </c:pt>
                <c:pt idx="1055">
                  <c:v>13.08</c:v>
                </c:pt>
                <c:pt idx="1056">
                  <c:v>13.08</c:v>
                </c:pt>
                <c:pt idx="1057">
                  <c:v>13.08</c:v>
                </c:pt>
                <c:pt idx="1058">
                  <c:v>13.08</c:v>
                </c:pt>
                <c:pt idx="1059">
                  <c:v>13.08</c:v>
                </c:pt>
                <c:pt idx="1060">
                  <c:v>13.08</c:v>
                </c:pt>
                <c:pt idx="1061">
                  <c:v>13.08</c:v>
                </c:pt>
                <c:pt idx="1062">
                  <c:v>13.08</c:v>
                </c:pt>
                <c:pt idx="1063">
                  <c:v>13.08</c:v>
                </c:pt>
                <c:pt idx="1064">
                  <c:v>13.08</c:v>
                </c:pt>
                <c:pt idx="1065">
                  <c:v>13.08</c:v>
                </c:pt>
                <c:pt idx="1066">
                  <c:v>13.08</c:v>
                </c:pt>
                <c:pt idx="1067">
                  <c:v>13.08</c:v>
                </c:pt>
                <c:pt idx="1068">
                  <c:v>13.08</c:v>
                </c:pt>
                <c:pt idx="1069">
                  <c:v>13.08</c:v>
                </c:pt>
                <c:pt idx="1070">
                  <c:v>13.08</c:v>
                </c:pt>
                <c:pt idx="1071">
                  <c:v>13.08</c:v>
                </c:pt>
                <c:pt idx="1072">
                  <c:v>13.08</c:v>
                </c:pt>
                <c:pt idx="1073">
                  <c:v>13.08</c:v>
                </c:pt>
                <c:pt idx="1074">
                  <c:v>13.08</c:v>
                </c:pt>
                <c:pt idx="1075">
                  <c:v>13.08</c:v>
                </c:pt>
                <c:pt idx="1076">
                  <c:v>13.08</c:v>
                </c:pt>
                <c:pt idx="1077">
                  <c:v>13.08</c:v>
                </c:pt>
                <c:pt idx="1078">
                  <c:v>13.08</c:v>
                </c:pt>
                <c:pt idx="1079">
                  <c:v>13.08</c:v>
                </c:pt>
                <c:pt idx="1080">
                  <c:v>13.08</c:v>
                </c:pt>
                <c:pt idx="1081">
                  <c:v>13.08</c:v>
                </c:pt>
                <c:pt idx="1082">
                  <c:v>13.08</c:v>
                </c:pt>
                <c:pt idx="1083">
                  <c:v>13.08</c:v>
                </c:pt>
                <c:pt idx="1084">
                  <c:v>13.08</c:v>
                </c:pt>
                <c:pt idx="1085">
                  <c:v>13.08</c:v>
                </c:pt>
                <c:pt idx="1086">
                  <c:v>13.08</c:v>
                </c:pt>
                <c:pt idx="1087">
                  <c:v>13.08</c:v>
                </c:pt>
                <c:pt idx="1088">
                  <c:v>13.08</c:v>
                </c:pt>
                <c:pt idx="1089">
                  <c:v>13.08</c:v>
                </c:pt>
                <c:pt idx="1090">
                  <c:v>13.08</c:v>
                </c:pt>
                <c:pt idx="1091">
                  <c:v>13.08</c:v>
                </c:pt>
                <c:pt idx="1092">
                  <c:v>13.08</c:v>
                </c:pt>
                <c:pt idx="1093">
                  <c:v>13.08</c:v>
                </c:pt>
                <c:pt idx="1094">
                  <c:v>13.08</c:v>
                </c:pt>
                <c:pt idx="1095">
                  <c:v>13.08</c:v>
                </c:pt>
                <c:pt idx="1096">
                  <c:v>13.08</c:v>
                </c:pt>
                <c:pt idx="1097">
                  <c:v>13.08</c:v>
                </c:pt>
                <c:pt idx="1098">
                  <c:v>13.08</c:v>
                </c:pt>
                <c:pt idx="1099">
                  <c:v>13.08</c:v>
                </c:pt>
                <c:pt idx="1100">
                  <c:v>13.08</c:v>
                </c:pt>
                <c:pt idx="1101">
                  <c:v>13.08</c:v>
                </c:pt>
                <c:pt idx="1102">
                  <c:v>13.08</c:v>
                </c:pt>
                <c:pt idx="1103">
                  <c:v>13.08</c:v>
                </c:pt>
                <c:pt idx="1104">
                  <c:v>13.08</c:v>
                </c:pt>
                <c:pt idx="1105">
                  <c:v>13.08</c:v>
                </c:pt>
                <c:pt idx="1106">
                  <c:v>13.08</c:v>
                </c:pt>
                <c:pt idx="1107">
                  <c:v>13.08</c:v>
                </c:pt>
                <c:pt idx="1108">
                  <c:v>13.08</c:v>
                </c:pt>
                <c:pt idx="1109">
                  <c:v>13.08</c:v>
                </c:pt>
                <c:pt idx="1110">
                  <c:v>13.08</c:v>
                </c:pt>
                <c:pt idx="1111">
                  <c:v>13.08</c:v>
                </c:pt>
                <c:pt idx="1112">
                  <c:v>13.08</c:v>
                </c:pt>
                <c:pt idx="1113">
                  <c:v>13.08</c:v>
                </c:pt>
                <c:pt idx="1114">
                  <c:v>13.08</c:v>
                </c:pt>
                <c:pt idx="1115">
                  <c:v>13.08</c:v>
                </c:pt>
                <c:pt idx="1116">
                  <c:v>13.08</c:v>
                </c:pt>
                <c:pt idx="1117">
                  <c:v>13.08</c:v>
                </c:pt>
                <c:pt idx="1118">
                  <c:v>13.08</c:v>
                </c:pt>
                <c:pt idx="1119">
                  <c:v>13.08</c:v>
                </c:pt>
                <c:pt idx="1120">
                  <c:v>13.08</c:v>
                </c:pt>
                <c:pt idx="1121">
                  <c:v>13.08</c:v>
                </c:pt>
                <c:pt idx="1122">
                  <c:v>13.08</c:v>
                </c:pt>
                <c:pt idx="1123">
                  <c:v>13.08</c:v>
                </c:pt>
                <c:pt idx="1124">
                  <c:v>13.08</c:v>
                </c:pt>
                <c:pt idx="1125">
                  <c:v>13.08</c:v>
                </c:pt>
                <c:pt idx="1126">
                  <c:v>13.08</c:v>
                </c:pt>
                <c:pt idx="1127">
                  <c:v>13.08</c:v>
                </c:pt>
                <c:pt idx="1128">
                  <c:v>13.08</c:v>
                </c:pt>
                <c:pt idx="1129">
                  <c:v>13.08</c:v>
                </c:pt>
                <c:pt idx="1130">
                  <c:v>13.08</c:v>
                </c:pt>
                <c:pt idx="1131">
                  <c:v>13.08</c:v>
                </c:pt>
                <c:pt idx="1132">
                  <c:v>13.08</c:v>
                </c:pt>
                <c:pt idx="1133">
                  <c:v>13.08</c:v>
                </c:pt>
                <c:pt idx="1134">
                  <c:v>13.08</c:v>
                </c:pt>
                <c:pt idx="1135">
                  <c:v>13.08</c:v>
                </c:pt>
                <c:pt idx="1136">
                  <c:v>13.08</c:v>
                </c:pt>
                <c:pt idx="1137">
                  <c:v>13.08</c:v>
                </c:pt>
                <c:pt idx="1138">
                  <c:v>13.08</c:v>
                </c:pt>
                <c:pt idx="1139">
                  <c:v>13.08</c:v>
                </c:pt>
                <c:pt idx="1140">
                  <c:v>13.08</c:v>
                </c:pt>
                <c:pt idx="1141">
                  <c:v>13.08</c:v>
                </c:pt>
                <c:pt idx="1142">
                  <c:v>13.08</c:v>
                </c:pt>
                <c:pt idx="1143">
                  <c:v>13.08</c:v>
                </c:pt>
                <c:pt idx="1144">
                  <c:v>13.08</c:v>
                </c:pt>
                <c:pt idx="1145">
                  <c:v>13.08</c:v>
                </c:pt>
                <c:pt idx="1146">
                  <c:v>13.08</c:v>
                </c:pt>
                <c:pt idx="1147">
                  <c:v>13.08</c:v>
                </c:pt>
                <c:pt idx="1148">
                  <c:v>13.08</c:v>
                </c:pt>
                <c:pt idx="1149">
                  <c:v>13.08</c:v>
                </c:pt>
                <c:pt idx="1150">
                  <c:v>13.08</c:v>
                </c:pt>
                <c:pt idx="1151">
                  <c:v>13.08</c:v>
                </c:pt>
                <c:pt idx="1152">
                  <c:v>13.08</c:v>
                </c:pt>
                <c:pt idx="1153">
                  <c:v>13.08</c:v>
                </c:pt>
                <c:pt idx="1154">
                  <c:v>13.08</c:v>
                </c:pt>
                <c:pt idx="1155">
                  <c:v>13.08</c:v>
                </c:pt>
                <c:pt idx="1156">
                  <c:v>13.08</c:v>
                </c:pt>
                <c:pt idx="1157">
                  <c:v>13.08</c:v>
                </c:pt>
                <c:pt idx="1158">
                  <c:v>13.08</c:v>
                </c:pt>
                <c:pt idx="1159">
                  <c:v>13.08</c:v>
                </c:pt>
                <c:pt idx="1160">
                  <c:v>13.08</c:v>
                </c:pt>
                <c:pt idx="1161">
                  <c:v>13.08</c:v>
                </c:pt>
                <c:pt idx="1162">
                  <c:v>13.08</c:v>
                </c:pt>
                <c:pt idx="1163">
                  <c:v>13.08</c:v>
                </c:pt>
                <c:pt idx="1164">
                  <c:v>13.08</c:v>
                </c:pt>
                <c:pt idx="1165">
                  <c:v>13.08</c:v>
                </c:pt>
                <c:pt idx="1166">
                  <c:v>13.08</c:v>
                </c:pt>
                <c:pt idx="1167">
                  <c:v>13.08</c:v>
                </c:pt>
                <c:pt idx="1168">
                  <c:v>13.08</c:v>
                </c:pt>
                <c:pt idx="1169">
                  <c:v>13.08</c:v>
                </c:pt>
                <c:pt idx="1170">
                  <c:v>13.08</c:v>
                </c:pt>
                <c:pt idx="1171">
                  <c:v>13.08</c:v>
                </c:pt>
                <c:pt idx="1172">
                  <c:v>13.08</c:v>
                </c:pt>
                <c:pt idx="1173">
                  <c:v>13.08</c:v>
                </c:pt>
                <c:pt idx="1174">
                  <c:v>13.08</c:v>
                </c:pt>
                <c:pt idx="1175">
                  <c:v>13.08</c:v>
                </c:pt>
                <c:pt idx="1176">
                  <c:v>13.08</c:v>
                </c:pt>
                <c:pt idx="1177">
                  <c:v>13.08</c:v>
                </c:pt>
                <c:pt idx="1178">
                  <c:v>13.08</c:v>
                </c:pt>
                <c:pt idx="1179">
                  <c:v>13.08</c:v>
                </c:pt>
                <c:pt idx="1180">
                  <c:v>13.08</c:v>
                </c:pt>
                <c:pt idx="1181">
                  <c:v>13.08</c:v>
                </c:pt>
                <c:pt idx="1182">
                  <c:v>13.08</c:v>
                </c:pt>
                <c:pt idx="1183">
                  <c:v>13.08</c:v>
                </c:pt>
                <c:pt idx="1184">
                  <c:v>13.08</c:v>
                </c:pt>
                <c:pt idx="1185">
                  <c:v>13.08</c:v>
                </c:pt>
                <c:pt idx="1186">
                  <c:v>13.08</c:v>
                </c:pt>
                <c:pt idx="1187">
                  <c:v>13.08</c:v>
                </c:pt>
                <c:pt idx="1188">
                  <c:v>13.08</c:v>
                </c:pt>
                <c:pt idx="1189">
                  <c:v>13.08</c:v>
                </c:pt>
                <c:pt idx="1190">
                  <c:v>13.08</c:v>
                </c:pt>
                <c:pt idx="1191">
                  <c:v>13.08</c:v>
                </c:pt>
                <c:pt idx="1192">
                  <c:v>13.08</c:v>
                </c:pt>
                <c:pt idx="1193">
                  <c:v>13.08</c:v>
                </c:pt>
                <c:pt idx="1194">
                  <c:v>13.08</c:v>
                </c:pt>
                <c:pt idx="1195">
                  <c:v>13.08</c:v>
                </c:pt>
                <c:pt idx="1196">
                  <c:v>13.08</c:v>
                </c:pt>
                <c:pt idx="1197">
                  <c:v>13.08</c:v>
                </c:pt>
                <c:pt idx="1198">
                  <c:v>13.08</c:v>
                </c:pt>
                <c:pt idx="1199">
                  <c:v>13.08</c:v>
                </c:pt>
                <c:pt idx="1200">
                  <c:v>13.08</c:v>
                </c:pt>
                <c:pt idx="1201">
                  <c:v>13.08</c:v>
                </c:pt>
                <c:pt idx="1202">
                  <c:v>13.08</c:v>
                </c:pt>
                <c:pt idx="1203">
                  <c:v>13.08</c:v>
                </c:pt>
                <c:pt idx="1204">
                  <c:v>13.08</c:v>
                </c:pt>
                <c:pt idx="1205">
                  <c:v>13.08</c:v>
                </c:pt>
                <c:pt idx="1206">
                  <c:v>13.08</c:v>
                </c:pt>
                <c:pt idx="1207">
                  <c:v>13.08</c:v>
                </c:pt>
                <c:pt idx="1208">
                  <c:v>13.08</c:v>
                </c:pt>
                <c:pt idx="1209">
                  <c:v>13.08</c:v>
                </c:pt>
                <c:pt idx="1210">
                  <c:v>13.08</c:v>
                </c:pt>
                <c:pt idx="1211">
                  <c:v>13.08</c:v>
                </c:pt>
                <c:pt idx="1212">
                  <c:v>13.08</c:v>
                </c:pt>
                <c:pt idx="1213">
                  <c:v>13.08</c:v>
                </c:pt>
                <c:pt idx="1214">
                  <c:v>13.08</c:v>
                </c:pt>
                <c:pt idx="1215">
                  <c:v>13.08</c:v>
                </c:pt>
                <c:pt idx="1216">
                  <c:v>13.08</c:v>
                </c:pt>
                <c:pt idx="1217">
                  <c:v>13.08</c:v>
                </c:pt>
                <c:pt idx="1218">
                  <c:v>13.08</c:v>
                </c:pt>
                <c:pt idx="1219">
                  <c:v>13.08</c:v>
                </c:pt>
                <c:pt idx="1220">
                  <c:v>13.08</c:v>
                </c:pt>
                <c:pt idx="1221">
                  <c:v>13.08</c:v>
                </c:pt>
                <c:pt idx="1222">
                  <c:v>13.08</c:v>
                </c:pt>
                <c:pt idx="1223">
                  <c:v>13.08</c:v>
                </c:pt>
                <c:pt idx="1224">
                  <c:v>13.08</c:v>
                </c:pt>
                <c:pt idx="1225">
                  <c:v>13.08</c:v>
                </c:pt>
                <c:pt idx="1226">
                  <c:v>13.08</c:v>
                </c:pt>
                <c:pt idx="1227">
                  <c:v>13.08</c:v>
                </c:pt>
                <c:pt idx="1228">
                  <c:v>13.08</c:v>
                </c:pt>
                <c:pt idx="1229">
                  <c:v>13.08</c:v>
                </c:pt>
                <c:pt idx="1230">
                  <c:v>13.08</c:v>
                </c:pt>
                <c:pt idx="1231">
                  <c:v>13.08</c:v>
                </c:pt>
                <c:pt idx="1232">
                  <c:v>13.08</c:v>
                </c:pt>
                <c:pt idx="1233">
                  <c:v>13.08</c:v>
                </c:pt>
                <c:pt idx="1234">
                  <c:v>13.08</c:v>
                </c:pt>
                <c:pt idx="1235">
                  <c:v>13.08</c:v>
                </c:pt>
                <c:pt idx="1236">
                  <c:v>13.08</c:v>
                </c:pt>
                <c:pt idx="1237">
                  <c:v>13.08</c:v>
                </c:pt>
                <c:pt idx="1238">
                  <c:v>13.08</c:v>
                </c:pt>
                <c:pt idx="1239">
                  <c:v>13.08</c:v>
                </c:pt>
                <c:pt idx="1240">
                  <c:v>13.08</c:v>
                </c:pt>
                <c:pt idx="1241">
                  <c:v>13.08</c:v>
                </c:pt>
                <c:pt idx="1242">
                  <c:v>13.08</c:v>
                </c:pt>
                <c:pt idx="1243">
                  <c:v>13.08</c:v>
                </c:pt>
                <c:pt idx="1244">
                  <c:v>13.08</c:v>
                </c:pt>
                <c:pt idx="1245">
                  <c:v>13.08</c:v>
                </c:pt>
                <c:pt idx="1246">
                  <c:v>13.08</c:v>
                </c:pt>
                <c:pt idx="1247">
                  <c:v>13.08</c:v>
                </c:pt>
                <c:pt idx="1248">
                  <c:v>13.08</c:v>
                </c:pt>
                <c:pt idx="1249">
                  <c:v>13.08</c:v>
                </c:pt>
                <c:pt idx="1250">
                  <c:v>13.08</c:v>
                </c:pt>
                <c:pt idx="1251">
                  <c:v>13.08</c:v>
                </c:pt>
                <c:pt idx="1252">
                  <c:v>13.08</c:v>
                </c:pt>
                <c:pt idx="1253">
                  <c:v>13.08</c:v>
                </c:pt>
                <c:pt idx="1254">
                  <c:v>13.08</c:v>
                </c:pt>
                <c:pt idx="1255">
                  <c:v>13.08</c:v>
                </c:pt>
                <c:pt idx="1256">
                  <c:v>13.08</c:v>
                </c:pt>
                <c:pt idx="1257">
                  <c:v>13.08</c:v>
                </c:pt>
                <c:pt idx="1258">
                  <c:v>13.08</c:v>
                </c:pt>
                <c:pt idx="1259">
                  <c:v>13.08</c:v>
                </c:pt>
                <c:pt idx="1260">
                  <c:v>13.08</c:v>
                </c:pt>
                <c:pt idx="1261">
                  <c:v>13.08</c:v>
                </c:pt>
                <c:pt idx="1262">
                  <c:v>13.08</c:v>
                </c:pt>
                <c:pt idx="1263">
                  <c:v>13.08</c:v>
                </c:pt>
                <c:pt idx="1264">
                  <c:v>13.08</c:v>
                </c:pt>
                <c:pt idx="1265">
                  <c:v>13.08</c:v>
                </c:pt>
                <c:pt idx="1266">
                  <c:v>13.08</c:v>
                </c:pt>
                <c:pt idx="1267">
                  <c:v>13.08</c:v>
                </c:pt>
                <c:pt idx="1268">
                  <c:v>13.08</c:v>
                </c:pt>
                <c:pt idx="1269">
                  <c:v>13.08</c:v>
                </c:pt>
                <c:pt idx="1270">
                  <c:v>13.08</c:v>
                </c:pt>
                <c:pt idx="1271">
                  <c:v>13.08</c:v>
                </c:pt>
                <c:pt idx="1272">
                  <c:v>13.08</c:v>
                </c:pt>
                <c:pt idx="1273">
                  <c:v>13.08</c:v>
                </c:pt>
                <c:pt idx="1274">
                  <c:v>13.08</c:v>
                </c:pt>
                <c:pt idx="1275">
                  <c:v>13.08</c:v>
                </c:pt>
                <c:pt idx="1276">
                  <c:v>13.08</c:v>
                </c:pt>
                <c:pt idx="1277">
                  <c:v>13.08</c:v>
                </c:pt>
                <c:pt idx="1278">
                  <c:v>13.08</c:v>
                </c:pt>
                <c:pt idx="1279">
                  <c:v>13.08</c:v>
                </c:pt>
                <c:pt idx="1280">
                  <c:v>13.08</c:v>
                </c:pt>
                <c:pt idx="1281">
                  <c:v>13.08</c:v>
                </c:pt>
                <c:pt idx="1282">
                  <c:v>13.08</c:v>
                </c:pt>
                <c:pt idx="1283">
                  <c:v>13.08</c:v>
                </c:pt>
                <c:pt idx="1284">
                  <c:v>13.08</c:v>
                </c:pt>
                <c:pt idx="1285">
                  <c:v>13.08</c:v>
                </c:pt>
                <c:pt idx="1286">
                  <c:v>13.08</c:v>
                </c:pt>
                <c:pt idx="1287">
                  <c:v>13.08</c:v>
                </c:pt>
                <c:pt idx="1288">
                  <c:v>13.08</c:v>
                </c:pt>
                <c:pt idx="1289">
                  <c:v>13.08</c:v>
                </c:pt>
                <c:pt idx="1290">
                  <c:v>13.08</c:v>
                </c:pt>
                <c:pt idx="1291">
                  <c:v>13.08</c:v>
                </c:pt>
                <c:pt idx="1292">
                  <c:v>13.08</c:v>
                </c:pt>
                <c:pt idx="1293">
                  <c:v>13.08</c:v>
                </c:pt>
                <c:pt idx="1294">
                  <c:v>13.08</c:v>
                </c:pt>
                <c:pt idx="1295">
                  <c:v>13.08</c:v>
                </c:pt>
                <c:pt idx="1296">
                  <c:v>13.08</c:v>
                </c:pt>
                <c:pt idx="1297">
                  <c:v>13.08</c:v>
                </c:pt>
                <c:pt idx="1298">
                  <c:v>13.08</c:v>
                </c:pt>
                <c:pt idx="1299">
                  <c:v>13.08</c:v>
                </c:pt>
                <c:pt idx="1300">
                  <c:v>13.08</c:v>
                </c:pt>
                <c:pt idx="1301">
                  <c:v>13.08</c:v>
                </c:pt>
                <c:pt idx="1302">
                  <c:v>13.08</c:v>
                </c:pt>
                <c:pt idx="1303">
                  <c:v>13.08</c:v>
                </c:pt>
                <c:pt idx="1304">
                  <c:v>13.08</c:v>
                </c:pt>
                <c:pt idx="1305">
                  <c:v>13.08</c:v>
                </c:pt>
                <c:pt idx="1306">
                  <c:v>13.08</c:v>
                </c:pt>
                <c:pt idx="1307">
                  <c:v>13.08</c:v>
                </c:pt>
                <c:pt idx="1308">
                  <c:v>13.08</c:v>
                </c:pt>
                <c:pt idx="1309">
                  <c:v>13.08</c:v>
                </c:pt>
                <c:pt idx="1310">
                  <c:v>13.08</c:v>
                </c:pt>
                <c:pt idx="1311">
                  <c:v>13.08</c:v>
                </c:pt>
                <c:pt idx="1312">
                  <c:v>13.08</c:v>
                </c:pt>
                <c:pt idx="1313">
                  <c:v>13.08</c:v>
                </c:pt>
                <c:pt idx="1314">
                  <c:v>13.08</c:v>
                </c:pt>
                <c:pt idx="1315">
                  <c:v>13.08</c:v>
                </c:pt>
                <c:pt idx="1316">
                  <c:v>13.08</c:v>
                </c:pt>
                <c:pt idx="1317">
                  <c:v>13.08</c:v>
                </c:pt>
                <c:pt idx="1318">
                  <c:v>13.08</c:v>
                </c:pt>
                <c:pt idx="1319">
                  <c:v>13.08</c:v>
                </c:pt>
                <c:pt idx="1320">
                  <c:v>13.08</c:v>
                </c:pt>
                <c:pt idx="1321">
                  <c:v>13.08</c:v>
                </c:pt>
                <c:pt idx="1322">
                  <c:v>13.08</c:v>
                </c:pt>
                <c:pt idx="1323">
                  <c:v>13.08</c:v>
                </c:pt>
                <c:pt idx="1324">
                  <c:v>13.08</c:v>
                </c:pt>
                <c:pt idx="1325">
                  <c:v>13.08</c:v>
                </c:pt>
                <c:pt idx="1326">
                  <c:v>13.08</c:v>
                </c:pt>
                <c:pt idx="1327">
                  <c:v>13.08</c:v>
                </c:pt>
                <c:pt idx="1328">
                  <c:v>13.08</c:v>
                </c:pt>
                <c:pt idx="1329">
                  <c:v>13.08</c:v>
                </c:pt>
                <c:pt idx="1330">
                  <c:v>13.08</c:v>
                </c:pt>
                <c:pt idx="1331">
                  <c:v>13.08</c:v>
                </c:pt>
                <c:pt idx="1332">
                  <c:v>13.08</c:v>
                </c:pt>
                <c:pt idx="1333">
                  <c:v>13.08</c:v>
                </c:pt>
                <c:pt idx="1334">
                  <c:v>13.08</c:v>
                </c:pt>
                <c:pt idx="1335">
                  <c:v>13.08</c:v>
                </c:pt>
                <c:pt idx="1336">
                  <c:v>13.08</c:v>
                </c:pt>
                <c:pt idx="1337">
                  <c:v>13.08</c:v>
                </c:pt>
                <c:pt idx="1338">
                  <c:v>13.08</c:v>
                </c:pt>
                <c:pt idx="1339">
                  <c:v>13.08</c:v>
                </c:pt>
                <c:pt idx="1340">
                  <c:v>13.08</c:v>
                </c:pt>
                <c:pt idx="1341">
                  <c:v>13.08</c:v>
                </c:pt>
                <c:pt idx="1342">
                  <c:v>13.08</c:v>
                </c:pt>
                <c:pt idx="1343">
                  <c:v>13.08</c:v>
                </c:pt>
                <c:pt idx="1344">
                  <c:v>13.08</c:v>
                </c:pt>
                <c:pt idx="1345">
                  <c:v>13.08</c:v>
                </c:pt>
                <c:pt idx="1346">
                  <c:v>13.08</c:v>
                </c:pt>
                <c:pt idx="1347">
                  <c:v>13.08</c:v>
                </c:pt>
                <c:pt idx="1348">
                  <c:v>13.08</c:v>
                </c:pt>
                <c:pt idx="1349">
                  <c:v>13.08</c:v>
                </c:pt>
                <c:pt idx="1350">
                  <c:v>13.08</c:v>
                </c:pt>
                <c:pt idx="1351">
                  <c:v>13.08</c:v>
                </c:pt>
                <c:pt idx="1352">
                  <c:v>13.08</c:v>
                </c:pt>
                <c:pt idx="1353">
                  <c:v>13.08</c:v>
                </c:pt>
                <c:pt idx="1354">
                  <c:v>13.08</c:v>
                </c:pt>
                <c:pt idx="1355">
                  <c:v>13.08</c:v>
                </c:pt>
                <c:pt idx="1356">
                  <c:v>13.08</c:v>
                </c:pt>
                <c:pt idx="1357">
                  <c:v>13.08</c:v>
                </c:pt>
                <c:pt idx="1358">
                  <c:v>13.08</c:v>
                </c:pt>
                <c:pt idx="1359">
                  <c:v>13.08</c:v>
                </c:pt>
                <c:pt idx="1360">
                  <c:v>13.08</c:v>
                </c:pt>
                <c:pt idx="1361">
                  <c:v>13.08</c:v>
                </c:pt>
                <c:pt idx="1362">
                  <c:v>13.08</c:v>
                </c:pt>
                <c:pt idx="1363">
                  <c:v>13.08</c:v>
                </c:pt>
                <c:pt idx="1364">
                  <c:v>13.08</c:v>
                </c:pt>
                <c:pt idx="1365">
                  <c:v>13.08</c:v>
                </c:pt>
                <c:pt idx="1366">
                  <c:v>13.08</c:v>
                </c:pt>
                <c:pt idx="1367">
                  <c:v>13.08</c:v>
                </c:pt>
                <c:pt idx="1368">
                  <c:v>13.08</c:v>
                </c:pt>
                <c:pt idx="1369">
                  <c:v>13.08</c:v>
                </c:pt>
                <c:pt idx="1370">
                  <c:v>13.08</c:v>
                </c:pt>
                <c:pt idx="1371">
                  <c:v>13.08</c:v>
                </c:pt>
                <c:pt idx="1372">
                  <c:v>13.08</c:v>
                </c:pt>
                <c:pt idx="1373">
                  <c:v>13.08</c:v>
                </c:pt>
                <c:pt idx="1374">
                  <c:v>13.08</c:v>
                </c:pt>
                <c:pt idx="1375">
                  <c:v>13.08</c:v>
                </c:pt>
                <c:pt idx="1376">
                  <c:v>13.08</c:v>
                </c:pt>
                <c:pt idx="1377">
                  <c:v>13.08</c:v>
                </c:pt>
                <c:pt idx="1378">
                  <c:v>13.08</c:v>
                </c:pt>
                <c:pt idx="1379">
                  <c:v>13.08</c:v>
                </c:pt>
                <c:pt idx="1380">
                  <c:v>13.08</c:v>
                </c:pt>
                <c:pt idx="1381">
                  <c:v>13.08</c:v>
                </c:pt>
                <c:pt idx="1382">
                  <c:v>13.08</c:v>
                </c:pt>
                <c:pt idx="1383">
                  <c:v>13.08</c:v>
                </c:pt>
                <c:pt idx="1384">
                  <c:v>13.08</c:v>
                </c:pt>
                <c:pt idx="1385">
                  <c:v>13.08</c:v>
                </c:pt>
                <c:pt idx="1386">
                  <c:v>13.08</c:v>
                </c:pt>
                <c:pt idx="1387">
                  <c:v>13.08</c:v>
                </c:pt>
                <c:pt idx="1388">
                  <c:v>13.08</c:v>
                </c:pt>
                <c:pt idx="1389">
                  <c:v>13.08</c:v>
                </c:pt>
                <c:pt idx="1390">
                  <c:v>13.08</c:v>
                </c:pt>
                <c:pt idx="1391">
                  <c:v>13.08</c:v>
                </c:pt>
                <c:pt idx="1392">
                  <c:v>13.08</c:v>
                </c:pt>
                <c:pt idx="1393">
                  <c:v>13.08</c:v>
                </c:pt>
                <c:pt idx="1394">
                  <c:v>13.08</c:v>
                </c:pt>
                <c:pt idx="1395">
                  <c:v>13.08</c:v>
                </c:pt>
                <c:pt idx="1396">
                  <c:v>13.08</c:v>
                </c:pt>
                <c:pt idx="1397">
                  <c:v>13.08</c:v>
                </c:pt>
                <c:pt idx="1398">
                  <c:v>13.08</c:v>
                </c:pt>
                <c:pt idx="1399">
                  <c:v>13.08</c:v>
                </c:pt>
                <c:pt idx="1400">
                  <c:v>13.08</c:v>
                </c:pt>
                <c:pt idx="1401">
                  <c:v>13.08</c:v>
                </c:pt>
                <c:pt idx="1402">
                  <c:v>13.08</c:v>
                </c:pt>
                <c:pt idx="1403">
                  <c:v>13.08</c:v>
                </c:pt>
                <c:pt idx="1404">
                  <c:v>13.08</c:v>
                </c:pt>
                <c:pt idx="1405">
                  <c:v>13.08</c:v>
                </c:pt>
                <c:pt idx="1406">
                  <c:v>13.08</c:v>
                </c:pt>
                <c:pt idx="1407">
                  <c:v>13.08</c:v>
                </c:pt>
                <c:pt idx="1408">
                  <c:v>13.08</c:v>
                </c:pt>
                <c:pt idx="1409">
                  <c:v>13.08</c:v>
                </c:pt>
                <c:pt idx="1410">
                  <c:v>13.08</c:v>
                </c:pt>
                <c:pt idx="1411">
                  <c:v>13.08</c:v>
                </c:pt>
                <c:pt idx="1412">
                  <c:v>13.08</c:v>
                </c:pt>
                <c:pt idx="1413">
                  <c:v>13.08</c:v>
                </c:pt>
                <c:pt idx="1414">
                  <c:v>13.08</c:v>
                </c:pt>
                <c:pt idx="1415">
                  <c:v>13.08</c:v>
                </c:pt>
                <c:pt idx="1416">
                  <c:v>13.08</c:v>
                </c:pt>
                <c:pt idx="1417">
                  <c:v>13.08</c:v>
                </c:pt>
                <c:pt idx="1418">
                  <c:v>13.08</c:v>
                </c:pt>
                <c:pt idx="1419">
                  <c:v>13.08</c:v>
                </c:pt>
                <c:pt idx="1420">
                  <c:v>13.08</c:v>
                </c:pt>
                <c:pt idx="1421">
                  <c:v>13.08</c:v>
                </c:pt>
                <c:pt idx="1422">
                  <c:v>13.08</c:v>
                </c:pt>
                <c:pt idx="1423">
                  <c:v>13.08</c:v>
                </c:pt>
                <c:pt idx="1424">
                  <c:v>13.08</c:v>
                </c:pt>
                <c:pt idx="1425">
                  <c:v>13.08</c:v>
                </c:pt>
                <c:pt idx="1426">
                  <c:v>13.08</c:v>
                </c:pt>
                <c:pt idx="1427">
                  <c:v>13.08</c:v>
                </c:pt>
                <c:pt idx="1428">
                  <c:v>13.08</c:v>
                </c:pt>
                <c:pt idx="1429">
                  <c:v>13.08</c:v>
                </c:pt>
                <c:pt idx="1430">
                  <c:v>13.08</c:v>
                </c:pt>
                <c:pt idx="1431">
                  <c:v>13.08</c:v>
                </c:pt>
                <c:pt idx="1432">
                  <c:v>13.08</c:v>
                </c:pt>
                <c:pt idx="1433">
                  <c:v>13.08</c:v>
                </c:pt>
                <c:pt idx="1434">
                  <c:v>13.08</c:v>
                </c:pt>
                <c:pt idx="1435">
                  <c:v>13.08</c:v>
                </c:pt>
                <c:pt idx="1436">
                  <c:v>13.08</c:v>
                </c:pt>
                <c:pt idx="1437">
                  <c:v>13.08</c:v>
                </c:pt>
                <c:pt idx="1438">
                  <c:v>13.08</c:v>
                </c:pt>
                <c:pt idx="1439">
                  <c:v>13.08</c:v>
                </c:pt>
                <c:pt idx="1440">
                  <c:v>13.08</c:v>
                </c:pt>
                <c:pt idx="1441">
                  <c:v>13.08</c:v>
                </c:pt>
                <c:pt idx="1442">
                  <c:v>13.08</c:v>
                </c:pt>
                <c:pt idx="1443">
                  <c:v>13.08</c:v>
                </c:pt>
                <c:pt idx="1444">
                  <c:v>13.08</c:v>
                </c:pt>
                <c:pt idx="1445">
                  <c:v>13.08</c:v>
                </c:pt>
                <c:pt idx="1446">
                  <c:v>13.08</c:v>
                </c:pt>
                <c:pt idx="1447">
                  <c:v>13.08</c:v>
                </c:pt>
                <c:pt idx="1448">
                  <c:v>13.08</c:v>
                </c:pt>
                <c:pt idx="1449">
                  <c:v>13.08</c:v>
                </c:pt>
                <c:pt idx="1450">
                  <c:v>13.08</c:v>
                </c:pt>
                <c:pt idx="1451">
                  <c:v>13.08</c:v>
                </c:pt>
                <c:pt idx="1452">
                  <c:v>13.08</c:v>
                </c:pt>
                <c:pt idx="1453">
                  <c:v>13.08</c:v>
                </c:pt>
                <c:pt idx="1454">
                  <c:v>13.08</c:v>
                </c:pt>
                <c:pt idx="1455">
                  <c:v>13.08</c:v>
                </c:pt>
                <c:pt idx="1456">
                  <c:v>13.08</c:v>
                </c:pt>
                <c:pt idx="1457">
                  <c:v>13.08</c:v>
                </c:pt>
                <c:pt idx="1458">
                  <c:v>13.08</c:v>
                </c:pt>
                <c:pt idx="1459">
                  <c:v>13.08</c:v>
                </c:pt>
                <c:pt idx="1460">
                  <c:v>13.08</c:v>
                </c:pt>
                <c:pt idx="1461">
                  <c:v>13.08</c:v>
                </c:pt>
                <c:pt idx="1462">
                  <c:v>13.08</c:v>
                </c:pt>
                <c:pt idx="1463">
                  <c:v>13.08</c:v>
                </c:pt>
                <c:pt idx="1464">
                  <c:v>13.08</c:v>
                </c:pt>
                <c:pt idx="1465">
                  <c:v>13.08</c:v>
                </c:pt>
                <c:pt idx="1466">
                  <c:v>13.08</c:v>
                </c:pt>
                <c:pt idx="1467">
                  <c:v>13.08</c:v>
                </c:pt>
                <c:pt idx="1468">
                  <c:v>13.08</c:v>
                </c:pt>
                <c:pt idx="1469">
                  <c:v>13.08</c:v>
                </c:pt>
                <c:pt idx="1470">
                  <c:v>13.08</c:v>
                </c:pt>
                <c:pt idx="1471">
                  <c:v>13.08</c:v>
                </c:pt>
                <c:pt idx="1472">
                  <c:v>13.08</c:v>
                </c:pt>
                <c:pt idx="1473">
                  <c:v>13.08</c:v>
                </c:pt>
                <c:pt idx="1474">
                  <c:v>13.08</c:v>
                </c:pt>
                <c:pt idx="1475">
                  <c:v>13.08</c:v>
                </c:pt>
                <c:pt idx="1476">
                  <c:v>13.08</c:v>
                </c:pt>
                <c:pt idx="1477">
                  <c:v>13.08</c:v>
                </c:pt>
                <c:pt idx="1478">
                  <c:v>13.08</c:v>
                </c:pt>
                <c:pt idx="1479">
                  <c:v>13.08</c:v>
                </c:pt>
                <c:pt idx="1480">
                  <c:v>13.08</c:v>
                </c:pt>
                <c:pt idx="1481">
                  <c:v>13.08</c:v>
                </c:pt>
                <c:pt idx="1482">
                  <c:v>13.08</c:v>
                </c:pt>
                <c:pt idx="1483">
                  <c:v>13.08</c:v>
                </c:pt>
                <c:pt idx="1484">
                  <c:v>13.08</c:v>
                </c:pt>
                <c:pt idx="1485">
                  <c:v>13.08</c:v>
                </c:pt>
                <c:pt idx="1486">
                  <c:v>13.08</c:v>
                </c:pt>
                <c:pt idx="1487">
                  <c:v>13.08</c:v>
                </c:pt>
                <c:pt idx="1488">
                  <c:v>13.08</c:v>
                </c:pt>
                <c:pt idx="1489">
                  <c:v>13.08</c:v>
                </c:pt>
                <c:pt idx="1490">
                  <c:v>13.08</c:v>
                </c:pt>
                <c:pt idx="1491">
                  <c:v>13.08</c:v>
                </c:pt>
                <c:pt idx="1492">
                  <c:v>13.08</c:v>
                </c:pt>
                <c:pt idx="1493">
                  <c:v>13.08</c:v>
                </c:pt>
                <c:pt idx="1494">
                  <c:v>13.08</c:v>
                </c:pt>
                <c:pt idx="1495">
                  <c:v>13.08</c:v>
                </c:pt>
                <c:pt idx="1496">
                  <c:v>13.08</c:v>
                </c:pt>
                <c:pt idx="1497">
                  <c:v>13.08</c:v>
                </c:pt>
                <c:pt idx="1498">
                  <c:v>13.08</c:v>
                </c:pt>
                <c:pt idx="1499">
                  <c:v>13.08</c:v>
                </c:pt>
                <c:pt idx="1500">
                  <c:v>13.08</c:v>
                </c:pt>
                <c:pt idx="1501">
                  <c:v>13.08</c:v>
                </c:pt>
                <c:pt idx="1502">
                  <c:v>13.08</c:v>
                </c:pt>
                <c:pt idx="1503">
                  <c:v>13.08</c:v>
                </c:pt>
                <c:pt idx="1504">
                  <c:v>13.08</c:v>
                </c:pt>
                <c:pt idx="1505">
                  <c:v>13.08</c:v>
                </c:pt>
                <c:pt idx="1506">
                  <c:v>13.08</c:v>
                </c:pt>
                <c:pt idx="1507">
                  <c:v>13.08</c:v>
                </c:pt>
                <c:pt idx="1508">
                  <c:v>13.08</c:v>
                </c:pt>
                <c:pt idx="1509">
                  <c:v>13.08</c:v>
                </c:pt>
                <c:pt idx="1510">
                  <c:v>13.08</c:v>
                </c:pt>
                <c:pt idx="1511">
                  <c:v>13.08</c:v>
                </c:pt>
                <c:pt idx="1512">
                  <c:v>13.08</c:v>
                </c:pt>
                <c:pt idx="1513">
                  <c:v>13.08</c:v>
                </c:pt>
                <c:pt idx="1514">
                  <c:v>13.08</c:v>
                </c:pt>
                <c:pt idx="1515">
                  <c:v>13.08</c:v>
                </c:pt>
                <c:pt idx="1516">
                  <c:v>13.08</c:v>
                </c:pt>
                <c:pt idx="1517">
                  <c:v>13.08</c:v>
                </c:pt>
                <c:pt idx="1518">
                  <c:v>13.08</c:v>
                </c:pt>
                <c:pt idx="1519">
                  <c:v>13.08</c:v>
                </c:pt>
                <c:pt idx="1520">
                  <c:v>13.08</c:v>
                </c:pt>
                <c:pt idx="1521">
                  <c:v>13.08</c:v>
                </c:pt>
                <c:pt idx="1522">
                  <c:v>13.08</c:v>
                </c:pt>
                <c:pt idx="1523">
                  <c:v>13.08</c:v>
                </c:pt>
                <c:pt idx="1524">
                  <c:v>13.08</c:v>
                </c:pt>
                <c:pt idx="1525">
                  <c:v>13.08</c:v>
                </c:pt>
                <c:pt idx="1526">
                  <c:v>13.08</c:v>
                </c:pt>
                <c:pt idx="1527">
                  <c:v>13.08</c:v>
                </c:pt>
                <c:pt idx="1528">
                  <c:v>13.08</c:v>
                </c:pt>
                <c:pt idx="1529">
                  <c:v>13.08</c:v>
                </c:pt>
                <c:pt idx="1530">
                  <c:v>13.08</c:v>
                </c:pt>
                <c:pt idx="1531">
                  <c:v>13.08</c:v>
                </c:pt>
                <c:pt idx="1532">
                  <c:v>13.08</c:v>
                </c:pt>
                <c:pt idx="1533">
                  <c:v>13.08</c:v>
                </c:pt>
                <c:pt idx="1534">
                  <c:v>13.08</c:v>
                </c:pt>
                <c:pt idx="1535">
                  <c:v>13.08</c:v>
                </c:pt>
                <c:pt idx="1536">
                  <c:v>13.08</c:v>
                </c:pt>
                <c:pt idx="1537">
                  <c:v>13.08</c:v>
                </c:pt>
                <c:pt idx="1538">
                  <c:v>13.08</c:v>
                </c:pt>
                <c:pt idx="1539">
                  <c:v>13.08</c:v>
                </c:pt>
                <c:pt idx="1540">
                  <c:v>13.08</c:v>
                </c:pt>
                <c:pt idx="1541">
                  <c:v>13.08</c:v>
                </c:pt>
                <c:pt idx="1542">
                  <c:v>13.08</c:v>
                </c:pt>
                <c:pt idx="1543">
                  <c:v>13.08</c:v>
                </c:pt>
                <c:pt idx="1544">
                  <c:v>13.08</c:v>
                </c:pt>
                <c:pt idx="1545">
                  <c:v>13.08</c:v>
                </c:pt>
                <c:pt idx="1546">
                  <c:v>13.08</c:v>
                </c:pt>
                <c:pt idx="1547">
                  <c:v>13.08</c:v>
                </c:pt>
                <c:pt idx="1548">
                  <c:v>13.08</c:v>
                </c:pt>
                <c:pt idx="1549">
                  <c:v>13.08</c:v>
                </c:pt>
                <c:pt idx="1550">
                  <c:v>13.08</c:v>
                </c:pt>
                <c:pt idx="1551">
                  <c:v>13.08</c:v>
                </c:pt>
                <c:pt idx="1552">
                  <c:v>13.08</c:v>
                </c:pt>
                <c:pt idx="1553">
                  <c:v>13.08</c:v>
                </c:pt>
                <c:pt idx="1554">
                  <c:v>13.08</c:v>
                </c:pt>
                <c:pt idx="1555">
                  <c:v>13.08</c:v>
                </c:pt>
                <c:pt idx="1556">
                  <c:v>13.08</c:v>
                </c:pt>
                <c:pt idx="1557">
                  <c:v>13.08</c:v>
                </c:pt>
                <c:pt idx="1558">
                  <c:v>13.08</c:v>
                </c:pt>
                <c:pt idx="1559">
                  <c:v>13.08</c:v>
                </c:pt>
                <c:pt idx="1560">
                  <c:v>13.08</c:v>
                </c:pt>
                <c:pt idx="1561">
                  <c:v>13.08</c:v>
                </c:pt>
                <c:pt idx="1562">
                  <c:v>13.08</c:v>
                </c:pt>
                <c:pt idx="1563">
                  <c:v>13.08</c:v>
                </c:pt>
                <c:pt idx="1564">
                  <c:v>13.08</c:v>
                </c:pt>
                <c:pt idx="1565">
                  <c:v>13.08</c:v>
                </c:pt>
                <c:pt idx="1566">
                  <c:v>13.08</c:v>
                </c:pt>
                <c:pt idx="1567">
                  <c:v>13.08</c:v>
                </c:pt>
                <c:pt idx="1568">
                  <c:v>13.08</c:v>
                </c:pt>
                <c:pt idx="1569">
                  <c:v>13.08</c:v>
                </c:pt>
                <c:pt idx="1570">
                  <c:v>13.08</c:v>
                </c:pt>
                <c:pt idx="1571">
                  <c:v>13.08</c:v>
                </c:pt>
                <c:pt idx="1572">
                  <c:v>13.08</c:v>
                </c:pt>
                <c:pt idx="1573">
                  <c:v>13.08</c:v>
                </c:pt>
                <c:pt idx="1574">
                  <c:v>13.08</c:v>
                </c:pt>
                <c:pt idx="1575">
                  <c:v>13.08</c:v>
                </c:pt>
                <c:pt idx="1576">
                  <c:v>13.08</c:v>
                </c:pt>
                <c:pt idx="1577">
                  <c:v>13.08</c:v>
                </c:pt>
                <c:pt idx="1578">
                  <c:v>13.08</c:v>
                </c:pt>
                <c:pt idx="1579">
                  <c:v>13.08</c:v>
                </c:pt>
                <c:pt idx="1580">
                  <c:v>13.08</c:v>
                </c:pt>
                <c:pt idx="1581">
                  <c:v>13.08</c:v>
                </c:pt>
                <c:pt idx="1582">
                  <c:v>13.08</c:v>
                </c:pt>
                <c:pt idx="1583">
                  <c:v>13.08</c:v>
                </c:pt>
                <c:pt idx="1584">
                  <c:v>13.08</c:v>
                </c:pt>
                <c:pt idx="1585">
                  <c:v>13.08</c:v>
                </c:pt>
                <c:pt idx="1586">
                  <c:v>13.08</c:v>
                </c:pt>
                <c:pt idx="1587">
                  <c:v>13.08</c:v>
                </c:pt>
                <c:pt idx="1588">
                  <c:v>13.08</c:v>
                </c:pt>
                <c:pt idx="1589">
                  <c:v>13.08</c:v>
                </c:pt>
                <c:pt idx="1590">
                  <c:v>13.08</c:v>
                </c:pt>
                <c:pt idx="1591">
                  <c:v>13.08</c:v>
                </c:pt>
                <c:pt idx="1592">
                  <c:v>13.08</c:v>
                </c:pt>
                <c:pt idx="1593">
                  <c:v>13.08</c:v>
                </c:pt>
                <c:pt idx="1594">
                  <c:v>13.08</c:v>
                </c:pt>
                <c:pt idx="1595">
                  <c:v>13.08</c:v>
                </c:pt>
                <c:pt idx="1596">
                  <c:v>13.08</c:v>
                </c:pt>
                <c:pt idx="1597">
                  <c:v>13.08</c:v>
                </c:pt>
                <c:pt idx="1598">
                  <c:v>13.08</c:v>
                </c:pt>
                <c:pt idx="1599">
                  <c:v>13.08</c:v>
                </c:pt>
                <c:pt idx="1600">
                  <c:v>13.08</c:v>
                </c:pt>
                <c:pt idx="1601">
                  <c:v>13.08</c:v>
                </c:pt>
                <c:pt idx="1602">
                  <c:v>13.08</c:v>
                </c:pt>
                <c:pt idx="1603">
                  <c:v>13.08</c:v>
                </c:pt>
                <c:pt idx="1604">
                  <c:v>13.08</c:v>
                </c:pt>
                <c:pt idx="1605">
                  <c:v>13.08</c:v>
                </c:pt>
                <c:pt idx="1606">
                  <c:v>13.08</c:v>
                </c:pt>
                <c:pt idx="1607">
                  <c:v>13.08</c:v>
                </c:pt>
                <c:pt idx="1608">
                  <c:v>13.08</c:v>
                </c:pt>
                <c:pt idx="1609">
                  <c:v>13.08</c:v>
                </c:pt>
                <c:pt idx="1610">
                  <c:v>13.08</c:v>
                </c:pt>
                <c:pt idx="1611">
                  <c:v>13.08</c:v>
                </c:pt>
                <c:pt idx="1612">
                  <c:v>13.08</c:v>
                </c:pt>
                <c:pt idx="1613">
                  <c:v>13.08</c:v>
                </c:pt>
                <c:pt idx="1614">
                  <c:v>13.08</c:v>
                </c:pt>
                <c:pt idx="1615">
                  <c:v>13.08</c:v>
                </c:pt>
                <c:pt idx="1616">
                  <c:v>13.08</c:v>
                </c:pt>
                <c:pt idx="1617">
                  <c:v>13.08</c:v>
                </c:pt>
                <c:pt idx="1618">
                  <c:v>13.08</c:v>
                </c:pt>
                <c:pt idx="1619">
                  <c:v>13.08</c:v>
                </c:pt>
                <c:pt idx="1620">
                  <c:v>13.08</c:v>
                </c:pt>
                <c:pt idx="1621">
                  <c:v>13.08</c:v>
                </c:pt>
                <c:pt idx="1622">
                  <c:v>13.08</c:v>
                </c:pt>
                <c:pt idx="1623">
                  <c:v>13.08</c:v>
                </c:pt>
                <c:pt idx="1624">
                  <c:v>13.08</c:v>
                </c:pt>
                <c:pt idx="1625">
                  <c:v>13.08</c:v>
                </c:pt>
                <c:pt idx="1626">
                  <c:v>13.08</c:v>
                </c:pt>
                <c:pt idx="1627">
                  <c:v>13.08</c:v>
                </c:pt>
                <c:pt idx="1628">
                  <c:v>13.08</c:v>
                </c:pt>
                <c:pt idx="1629">
                  <c:v>13.08</c:v>
                </c:pt>
                <c:pt idx="1630">
                  <c:v>13.08</c:v>
                </c:pt>
                <c:pt idx="1631">
                  <c:v>13.08</c:v>
                </c:pt>
                <c:pt idx="1632">
                  <c:v>13.08</c:v>
                </c:pt>
                <c:pt idx="1633">
                  <c:v>13.08</c:v>
                </c:pt>
                <c:pt idx="1634">
                  <c:v>13.08</c:v>
                </c:pt>
                <c:pt idx="1635">
                  <c:v>13.08</c:v>
                </c:pt>
                <c:pt idx="1636">
                  <c:v>13.08</c:v>
                </c:pt>
                <c:pt idx="1637">
                  <c:v>13.08</c:v>
                </c:pt>
                <c:pt idx="1638">
                  <c:v>13.08</c:v>
                </c:pt>
                <c:pt idx="1639">
                  <c:v>13.08</c:v>
                </c:pt>
                <c:pt idx="1640">
                  <c:v>13.08</c:v>
                </c:pt>
                <c:pt idx="1641">
                  <c:v>13.08</c:v>
                </c:pt>
                <c:pt idx="1642">
                  <c:v>13.08</c:v>
                </c:pt>
                <c:pt idx="1643">
                  <c:v>13.08</c:v>
                </c:pt>
                <c:pt idx="1644">
                  <c:v>13.08</c:v>
                </c:pt>
                <c:pt idx="1645">
                  <c:v>13.08</c:v>
                </c:pt>
                <c:pt idx="1646">
                  <c:v>13.08</c:v>
                </c:pt>
                <c:pt idx="1647">
                  <c:v>13.08</c:v>
                </c:pt>
                <c:pt idx="1648">
                  <c:v>13.08</c:v>
                </c:pt>
                <c:pt idx="1649">
                  <c:v>13.08</c:v>
                </c:pt>
                <c:pt idx="1650">
                  <c:v>13.08</c:v>
                </c:pt>
                <c:pt idx="1651">
                  <c:v>13.08</c:v>
                </c:pt>
                <c:pt idx="1652">
                  <c:v>13.08</c:v>
                </c:pt>
                <c:pt idx="1653">
                  <c:v>13.08</c:v>
                </c:pt>
                <c:pt idx="1654">
                  <c:v>13.08</c:v>
                </c:pt>
                <c:pt idx="1655">
                  <c:v>13.08</c:v>
                </c:pt>
                <c:pt idx="1656">
                  <c:v>13.08</c:v>
                </c:pt>
                <c:pt idx="1657">
                  <c:v>13.08</c:v>
                </c:pt>
                <c:pt idx="1658">
                  <c:v>13.08</c:v>
                </c:pt>
                <c:pt idx="1659">
                  <c:v>13.08</c:v>
                </c:pt>
                <c:pt idx="1660">
                  <c:v>13.08</c:v>
                </c:pt>
                <c:pt idx="1661">
                  <c:v>13.08</c:v>
                </c:pt>
                <c:pt idx="1662">
                  <c:v>13.08</c:v>
                </c:pt>
                <c:pt idx="1663">
                  <c:v>13.08</c:v>
                </c:pt>
                <c:pt idx="1664">
                  <c:v>13.08</c:v>
                </c:pt>
                <c:pt idx="1665">
                  <c:v>13.08</c:v>
                </c:pt>
                <c:pt idx="1666">
                  <c:v>13.08</c:v>
                </c:pt>
                <c:pt idx="1667">
                  <c:v>13.08</c:v>
                </c:pt>
                <c:pt idx="1668">
                  <c:v>13.08</c:v>
                </c:pt>
                <c:pt idx="1669">
                  <c:v>13.08</c:v>
                </c:pt>
                <c:pt idx="1670">
                  <c:v>13.08</c:v>
                </c:pt>
                <c:pt idx="1671">
                  <c:v>13.08</c:v>
                </c:pt>
                <c:pt idx="1672">
                  <c:v>13.08</c:v>
                </c:pt>
                <c:pt idx="1673">
                  <c:v>13.08</c:v>
                </c:pt>
                <c:pt idx="1674">
                  <c:v>13.08</c:v>
                </c:pt>
                <c:pt idx="1675">
                  <c:v>13.08</c:v>
                </c:pt>
                <c:pt idx="1676">
                  <c:v>13.08</c:v>
                </c:pt>
                <c:pt idx="1677">
                  <c:v>13.08</c:v>
                </c:pt>
                <c:pt idx="1678">
                  <c:v>13.08</c:v>
                </c:pt>
                <c:pt idx="1679">
                  <c:v>13.08</c:v>
                </c:pt>
                <c:pt idx="1680">
                  <c:v>13.08</c:v>
                </c:pt>
                <c:pt idx="1681">
                  <c:v>13.08</c:v>
                </c:pt>
                <c:pt idx="1682">
                  <c:v>13.08</c:v>
                </c:pt>
                <c:pt idx="1683">
                  <c:v>13.08</c:v>
                </c:pt>
                <c:pt idx="1684">
                  <c:v>13.08</c:v>
                </c:pt>
                <c:pt idx="1685">
                  <c:v>13.08</c:v>
                </c:pt>
                <c:pt idx="1686">
                  <c:v>13.08</c:v>
                </c:pt>
                <c:pt idx="1687">
                  <c:v>13.08</c:v>
                </c:pt>
                <c:pt idx="1688">
                  <c:v>13.08</c:v>
                </c:pt>
                <c:pt idx="1689">
                  <c:v>13.08</c:v>
                </c:pt>
                <c:pt idx="1690">
                  <c:v>13.08</c:v>
                </c:pt>
                <c:pt idx="1691">
                  <c:v>13.08</c:v>
                </c:pt>
                <c:pt idx="1692">
                  <c:v>13.08</c:v>
                </c:pt>
                <c:pt idx="1693">
                  <c:v>13.08</c:v>
                </c:pt>
                <c:pt idx="1694">
                  <c:v>13.08</c:v>
                </c:pt>
                <c:pt idx="1695">
                  <c:v>13.08</c:v>
                </c:pt>
                <c:pt idx="1696">
                  <c:v>13.08</c:v>
                </c:pt>
                <c:pt idx="1697">
                  <c:v>13.08</c:v>
                </c:pt>
                <c:pt idx="1698">
                  <c:v>13.08</c:v>
                </c:pt>
                <c:pt idx="1699">
                  <c:v>13.08</c:v>
                </c:pt>
                <c:pt idx="1700">
                  <c:v>13.08</c:v>
                </c:pt>
                <c:pt idx="1701">
                  <c:v>13.08</c:v>
                </c:pt>
                <c:pt idx="1702">
                  <c:v>13.08</c:v>
                </c:pt>
                <c:pt idx="1703">
                  <c:v>13.08</c:v>
                </c:pt>
                <c:pt idx="1704">
                  <c:v>13.08</c:v>
                </c:pt>
                <c:pt idx="1705">
                  <c:v>13.08</c:v>
                </c:pt>
                <c:pt idx="1706">
                  <c:v>13.08</c:v>
                </c:pt>
                <c:pt idx="1707">
                  <c:v>13.08</c:v>
                </c:pt>
                <c:pt idx="1708">
                  <c:v>13.08</c:v>
                </c:pt>
                <c:pt idx="1709">
                  <c:v>13.08</c:v>
                </c:pt>
                <c:pt idx="1710">
                  <c:v>13.08</c:v>
                </c:pt>
                <c:pt idx="1711">
                  <c:v>13.08</c:v>
                </c:pt>
                <c:pt idx="1712">
                  <c:v>13.08</c:v>
                </c:pt>
                <c:pt idx="1713">
                  <c:v>13.08</c:v>
                </c:pt>
                <c:pt idx="1714">
                  <c:v>13.08</c:v>
                </c:pt>
                <c:pt idx="1715">
                  <c:v>13.08</c:v>
                </c:pt>
                <c:pt idx="1716">
                  <c:v>13.08</c:v>
                </c:pt>
                <c:pt idx="1717">
                  <c:v>13.08</c:v>
                </c:pt>
                <c:pt idx="1718">
                  <c:v>13.08</c:v>
                </c:pt>
                <c:pt idx="1719">
                  <c:v>13.08</c:v>
                </c:pt>
                <c:pt idx="1720">
                  <c:v>13.08</c:v>
                </c:pt>
                <c:pt idx="1721">
                  <c:v>13.08</c:v>
                </c:pt>
                <c:pt idx="1722">
                  <c:v>13.08</c:v>
                </c:pt>
                <c:pt idx="1723">
                  <c:v>13.08</c:v>
                </c:pt>
                <c:pt idx="1724">
                  <c:v>13.08</c:v>
                </c:pt>
                <c:pt idx="1725">
                  <c:v>13.08</c:v>
                </c:pt>
                <c:pt idx="1726">
                  <c:v>13.08</c:v>
                </c:pt>
                <c:pt idx="1727">
                  <c:v>13.08</c:v>
                </c:pt>
                <c:pt idx="1728">
                  <c:v>13.08</c:v>
                </c:pt>
                <c:pt idx="1729">
                  <c:v>13.08</c:v>
                </c:pt>
                <c:pt idx="1730">
                  <c:v>13.08</c:v>
                </c:pt>
                <c:pt idx="1731">
                  <c:v>13.08</c:v>
                </c:pt>
                <c:pt idx="1732">
                  <c:v>13.08</c:v>
                </c:pt>
                <c:pt idx="1733">
                  <c:v>13.08</c:v>
                </c:pt>
                <c:pt idx="1734">
                  <c:v>13.08</c:v>
                </c:pt>
                <c:pt idx="1735">
                  <c:v>13.08</c:v>
                </c:pt>
                <c:pt idx="1736">
                  <c:v>13.08</c:v>
                </c:pt>
                <c:pt idx="1737">
                  <c:v>13.08</c:v>
                </c:pt>
                <c:pt idx="1738">
                  <c:v>13.08</c:v>
                </c:pt>
                <c:pt idx="1739">
                  <c:v>13.08</c:v>
                </c:pt>
                <c:pt idx="1740">
                  <c:v>13.08</c:v>
                </c:pt>
                <c:pt idx="1741">
                  <c:v>13.08</c:v>
                </c:pt>
                <c:pt idx="1742">
                  <c:v>13.08</c:v>
                </c:pt>
                <c:pt idx="1743">
                  <c:v>13.08</c:v>
                </c:pt>
                <c:pt idx="1744">
                  <c:v>13.08</c:v>
                </c:pt>
                <c:pt idx="1745">
                  <c:v>13.08</c:v>
                </c:pt>
                <c:pt idx="1746">
                  <c:v>13.08</c:v>
                </c:pt>
                <c:pt idx="1747">
                  <c:v>13.08</c:v>
                </c:pt>
                <c:pt idx="1748">
                  <c:v>13.08</c:v>
                </c:pt>
                <c:pt idx="1749">
                  <c:v>13.08</c:v>
                </c:pt>
                <c:pt idx="1750">
                  <c:v>13.08</c:v>
                </c:pt>
                <c:pt idx="1751">
                  <c:v>13.08</c:v>
                </c:pt>
                <c:pt idx="1752">
                  <c:v>13.08</c:v>
                </c:pt>
                <c:pt idx="1753">
                  <c:v>13.08</c:v>
                </c:pt>
                <c:pt idx="1754">
                  <c:v>13.08</c:v>
                </c:pt>
                <c:pt idx="1755">
                  <c:v>13.08</c:v>
                </c:pt>
                <c:pt idx="1756">
                  <c:v>13.08</c:v>
                </c:pt>
                <c:pt idx="1757">
                  <c:v>13.08</c:v>
                </c:pt>
                <c:pt idx="1758">
                  <c:v>13.08</c:v>
                </c:pt>
                <c:pt idx="1759">
                  <c:v>13.08</c:v>
                </c:pt>
                <c:pt idx="1760">
                  <c:v>13.08</c:v>
                </c:pt>
                <c:pt idx="1761">
                  <c:v>13.08</c:v>
                </c:pt>
                <c:pt idx="1762">
                  <c:v>13.08</c:v>
                </c:pt>
                <c:pt idx="1763">
                  <c:v>13.08</c:v>
                </c:pt>
                <c:pt idx="1764">
                  <c:v>13.08</c:v>
                </c:pt>
                <c:pt idx="1765">
                  <c:v>13.08</c:v>
                </c:pt>
                <c:pt idx="1766">
                  <c:v>13.08</c:v>
                </c:pt>
                <c:pt idx="1767">
                  <c:v>13.08</c:v>
                </c:pt>
                <c:pt idx="1768">
                  <c:v>13.08</c:v>
                </c:pt>
                <c:pt idx="1769">
                  <c:v>13.08</c:v>
                </c:pt>
                <c:pt idx="1770">
                  <c:v>13.08</c:v>
                </c:pt>
                <c:pt idx="1771">
                  <c:v>13.08</c:v>
                </c:pt>
                <c:pt idx="1772">
                  <c:v>13.08</c:v>
                </c:pt>
                <c:pt idx="1773">
                  <c:v>13.08</c:v>
                </c:pt>
                <c:pt idx="1774">
                  <c:v>13.08</c:v>
                </c:pt>
                <c:pt idx="1775">
                  <c:v>13.08</c:v>
                </c:pt>
                <c:pt idx="1776">
                  <c:v>13.08</c:v>
                </c:pt>
                <c:pt idx="1777">
                  <c:v>13.08</c:v>
                </c:pt>
                <c:pt idx="1778">
                  <c:v>13.08</c:v>
                </c:pt>
                <c:pt idx="1779">
                  <c:v>13.08</c:v>
                </c:pt>
                <c:pt idx="1780">
                  <c:v>13.08</c:v>
                </c:pt>
                <c:pt idx="1781">
                  <c:v>13.08</c:v>
                </c:pt>
                <c:pt idx="1782">
                  <c:v>13.08</c:v>
                </c:pt>
                <c:pt idx="1783">
                  <c:v>13.08</c:v>
                </c:pt>
                <c:pt idx="1784">
                  <c:v>13.08</c:v>
                </c:pt>
                <c:pt idx="1785">
                  <c:v>13.08</c:v>
                </c:pt>
                <c:pt idx="1786">
                  <c:v>13.08</c:v>
                </c:pt>
                <c:pt idx="1787">
                  <c:v>13.08</c:v>
                </c:pt>
                <c:pt idx="1788">
                  <c:v>13.08</c:v>
                </c:pt>
                <c:pt idx="1789">
                  <c:v>13.08</c:v>
                </c:pt>
                <c:pt idx="1790">
                  <c:v>13.08</c:v>
                </c:pt>
                <c:pt idx="1791">
                  <c:v>13.08</c:v>
                </c:pt>
                <c:pt idx="1792">
                  <c:v>13.08</c:v>
                </c:pt>
                <c:pt idx="1793">
                  <c:v>13.08</c:v>
                </c:pt>
                <c:pt idx="1794">
                  <c:v>13.08</c:v>
                </c:pt>
                <c:pt idx="1795">
                  <c:v>13.08</c:v>
                </c:pt>
                <c:pt idx="1796">
                  <c:v>13.08</c:v>
                </c:pt>
                <c:pt idx="1797">
                  <c:v>13.08</c:v>
                </c:pt>
                <c:pt idx="1798">
                  <c:v>13.08</c:v>
                </c:pt>
                <c:pt idx="1799">
                  <c:v>13.08</c:v>
                </c:pt>
                <c:pt idx="1800">
                  <c:v>13.08</c:v>
                </c:pt>
                <c:pt idx="1801">
                  <c:v>13.08</c:v>
                </c:pt>
                <c:pt idx="1802">
                  <c:v>13.08</c:v>
                </c:pt>
                <c:pt idx="1803">
                  <c:v>13.08</c:v>
                </c:pt>
                <c:pt idx="1804">
                  <c:v>13.08</c:v>
                </c:pt>
                <c:pt idx="1805">
                  <c:v>13.08</c:v>
                </c:pt>
                <c:pt idx="1806">
                  <c:v>13.08</c:v>
                </c:pt>
                <c:pt idx="1807">
                  <c:v>13.08</c:v>
                </c:pt>
                <c:pt idx="1808">
                  <c:v>13.08</c:v>
                </c:pt>
                <c:pt idx="1809">
                  <c:v>13.08</c:v>
                </c:pt>
                <c:pt idx="1810">
                  <c:v>13.08</c:v>
                </c:pt>
                <c:pt idx="1811">
                  <c:v>13.08</c:v>
                </c:pt>
                <c:pt idx="1812">
                  <c:v>13.08</c:v>
                </c:pt>
                <c:pt idx="1813">
                  <c:v>13.08</c:v>
                </c:pt>
                <c:pt idx="1814">
                  <c:v>13.08</c:v>
                </c:pt>
                <c:pt idx="1815">
                  <c:v>13.08</c:v>
                </c:pt>
                <c:pt idx="1816">
                  <c:v>13.08</c:v>
                </c:pt>
                <c:pt idx="1817">
                  <c:v>13.08</c:v>
                </c:pt>
                <c:pt idx="1818">
                  <c:v>13.08</c:v>
                </c:pt>
                <c:pt idx="1819">
                  <c:v>13.08</c:v>
                </c:pt>
                <c:pt idx="1820">
                  <c:v>13.08</c:v>
                </c:pt>
                <c:pt idx="1821">
                  <c:v>13.08</c:v>
                </c:pt>
                <c:pt idx="1822">
                  <c:v>13.08</c:v>
                </c:pt>
                <c:pt idx="1823">
                  <c:v>13.08</c:v>
                </c:pt>
                <c:pt idx="1824">
                  <c:v>13.08</c:v>
                </c:pt>
                <c:pt idx="1825">
                  <c:v>13.08</c:v>
                </c:pt>
                <c:pt idx="1826">
                  <c:v>13.08</c:v>
                </c:pt>
                <c:pt idx="1827">
                  <c:v>13.08</c:v>
                </c:pt>
                <c:pt idx="1828">
                  <c:v>13.08</c:v>
                </c:pt>
                <c:pt idx="1829">
                  <c:v>13.08</c:v>
                </c:pt>
                <c:pt idx="1830">
                  <c:v>13.08</c:v>
                </c:pt>
                <c:pt idx="1831">
                  <c:v>13.08</c:v>
                </c:pt>
                <c:pt idx="1832">
                  <c:v>13.08</c:v>
                </c:pt>
                <c:pt idx="1833">
                  <c:v>13.08</c:v>
                </c:pt>
                <c:pt idx="1834">
                  <c:v>13.08</c:v>
                </c:pt>
                <c:pt idx="1835">
                  <c:v>13.08</c:v>
                </c:pt>
                <c:pt idx="1836">
                  <c:v>13.08</c:v>
                </c:pt>
                <c:pt idx="1837">
                  <c:v>13.08</c:v>
                </c:pt>
                <c:pt idx="1838">
                  <c:v>13.08</c:v>
                </c:pt>
                <c:pt idx="1839">
                  <c:v>13.08</c:v>
                </c:pt>
                <c:pt idx="1840">
                  <c:v>13.08</c:v>
                </c:pt>
                <c:pt idx="1841">
                  <c:v>13.08</c:v>
                </c:pt>
                <c:pt idx="1842">
                  <c:v>13.08</c:v>
                </c:pt>
                <c:pt idx="1843">
                  <c:v>13.08</c:v>
                </c:pt>
                <c:pt idx="1844">
                  <c:v>13.08</c:v>
                </c:pt>
                <c:pt idx="1845">
                  <c:v>13.08</c:v>
                </c:pt>
                <c:pt idx="1846">
                  <c:v>13.08</c:v>
                </c:pt>
                <c:pt idx="1847">
                  <c:v>13.08</c:v>
                </c:pt>
                <c:pt idx="1848">
                  <c:v>13.08</c:v>
                </c:pt>
                <c:pt idx="1849">
                  <c:v>13.08</c:v>
                </c:pt>
                <c:pt idx="1850">
                  <c:v>13.08</c:v>
                </c:pt>
                <c:pt idx="1851">
                  <c:v>13.08</c:v>
                </c:pt>
                <c:pt idx="1852">
                  <c:v>13.08</c:v>
                </c:pt>
                <c:pt idx="1853">
                  <c:v>13.08</c:v>
                </c:pt>
                <c:pt idx="1854">
                  <c:v>13.08</c:v>
                </c:pt>
                <c:pt idx="1855">
                  <c:v>13.08</c:v>
                </c:pt>
                <c:pt idx="1856">
                  <c:v>13.08</c:v>
                </c:pt>
                <c:pt idx="1857">
                  <c:v>13.08</c:v>
                </c:pt>
                <c:pt idx="1858">
                  <c:v>13.08</c:v>
                </c:pt>
                <c:pt idx="1859">
                  <c:v>13.08</c:v>
                </c:pt>
                <c:pt idx="1860">
                  <c:v>13.08</c:v>
                </c:pt>
                <c:pt idx="1861">
                  <c:v>13.08</c:v>
                </c:pt>
                <c:pt idx="1862">
                  <c:v>13.08</c:v>
                </c:pt>
                <c:pt idx="1863">
                  <c:v>13.08</c:v>
                </c:pt>
                <c:pt idx="1864">
                  <c:v>13.08</c:v>
                </c:pt>
                <c:pt idx="1865">
                  <c:v>13.08</c:v>
                </c:pt>
                <c:pt idx="1866">
                  <c:v>13.08</c:v>
                </c:pt>
                <c:pt idx="1867">
                  <c:v>13.08</c:v>
                </c:pt>
                <c:pt idx="1868">
                  <c:v>13.08</c:v>
                </c:pt>
                <c:pt idx="1869">
                  <c:v>13.08</c:v>
                </c:pt>
                <c:pt idx="1870">
                  <c:v>13.08</c:v>
                </c:pt>
                <c:pt idx="1871">
                  <c:v>13.08</c:v>
                </c:pt>
                <c:pt idx="1872">
                  <c:v>13.08</c:v>
                </c:pt>
                <c:pt idx="1873">
                  <c:v>13.08</c:v>
                </c:pt>
                <c:pt idx="1874">
                  <c:v>13.08</c:v>
                </c:pt>
                <c:pt idx="1875">
                  <c:v>13.08</c:v>
                </c:pt>
                <c:pt idx="1876">
                  <c:v>13.08</c:v>
                </c:pt>
                <c:pt idx="1877">
                  <c:v>13.08</c:v>
                </c:pt>
                <c:pt idx="1878">
                  <c:v>13.08</c:v>
                </c:pt>
                <c:pt idx="1879">
                  <c:v>13.08</c:v>
                </c:pt>
                <c:pt idx="1880">
                  <c:v>13.08</c:v>
                </c:pt>
                <c:pt idx="1881">
                  <c:v>13.08</c:v>
                </c:pt>
                <c:pt idx="1882">
                  <c:v>13.08</c:v>
                </c:pt>
                <c:pt idx="1883">
                  <c:v>13.08</c:v>
                </c:pt>
                <c:pt idx="1884">
                  <c:v>13.08</c:v>
                </c:pt>
                <c:pt idx="1885">
                  <c:v>13.08</c:v>
                </c:pt>
                <c:pt idx="1886">
                  <c:v>13.08</c:v>
                </c:pt>
                <c:pt idx="1887">
                  <c:v>13.08</c:v>
                </c:pt>
                <c:pt idx="1888">
                  <c:v>13.08</c:v>
                </c:pt>
                <c:pt idx="1889">
                  <c:v>13.08</c:v>
                </c:pt>
                <c:pt idx="1890">
                  <c:v>13.08</c:v>
                </c:pt>
                <c:pt idx="1891">
                  <c:v>13.08</c:v>
                </c:pt>
                <c:pt idx="1892">
                  <c:v>13.08</c:v>
                </c:pt>
                <c:pt idx="1893">
                  <c:v>13.08</c:v>
                </c:pt>
                <c:pt idx="1894">
                  <c:v>13.08</c:v>
                </c:pt>
                <c:pt idx="1895">
                  <c:v>13.08</c:v>
                </c:pt>
                <c:pt idx="1896">
                  <c:v>13.08</c:v>
                </c:pt>
                <c:pt idx="1897">
                  <c:v>13.08</c:v>
                </c:pt>
                <c:pt idx="1898">
                  <c:v>13.08</c:v>
                </c:pt>
                <c:pt idx="1899">
                  <c:v>13.08</c:v>
                </c:pt>
                <c:pt idx="1900">
                  <c:v>13.08</c:v>
                </c:pt>
                <c:pt idx="1901">
                  <c:v>13.08</c:v>
                </c:pt>
                <c:pt idx="1902">
                  <c:v>13.08</c:v>
                </c:pt>
                <c:pt idx="1903">
                  <c:v>13.08</c:v>
                </c:pt>
                <c:pt idx="1904">
                  <c:v>13.08</c:v>
                </c:pt>
                <c:pt idx="1905">
                  <c:v>13.08</c:v>
                </c:pt>
                <c:pt idx="1906">
                  <c:v>13.08</c:v>
                </c:pt>
                <c:pt idx="1907">
                  <c:v>13.08</c:v>
                </c:pt>
                <c:pt idx="1908">
                  <c:v>13.08</c:v>
                </c:pt>
                <c:pt idx="1909">
                  <c:v>13.08</c:v>
                </c:pt>
                <c:pt idx="1910">
                  <c:v>13.08</c:v>
                </c:pt>
                <c:pt idx="1911">
                  <c:v>13.08</c:v>
                </c:pt>
                <c:pt idx="1912">
                  <c:v>13.08</c:v>
                </c:pt>
                <c:pt idx="1913">
                  <c:v>13.08</c:v>
                </c:pt>
                <c:pt idx="1914">
                  <c:v>13.08</c:v>
                </c:pt>
                <c:pt idx="1915">
                  <c:v>13.08</c:v>
                </c:pt>
                <c:pt idx="1916">
                  <c:v>13.08</c:v>
                </c:pt>
                <c:pt idx="1917">
                  <c:v>13.08</c:v>
                </c:pt>
                <c:pt idx="1918">
                  <c:v>13.08</c:v>
                </c:pt>
                <c:pt idx="1919">
                  <c:v>13.08</c:v>
                </c:pt>
                <c:pt idx="1920">
                  <c:v>13.08</c:v>
                </c:pt>
                <c:pt idx="1921">
                  <c:v>13.08</c:v>
                </c:pt>
                <c:pt idx="1922">
                  <c:v>13.08</c:v>
                </c:pt>
                <c:pt idx="1923">
                  <c:v>13.08</c:v>
                </c:pt>
                <c:pt idx="1924">
                  <c:v>13.08</c:v>
                </c:pt>
                <c:pt idx="1925">
                  <c:v>13.08</c:v>
                </c:pt>
                <c:pt idx="1926">
                  <c:v>13.08</c:v>
                </c:pt>
                <c:pt idx="1927">
                  <c:v>13.08</c:v>
                </c:pt>
                <c:pt idx="1928">
                  <c:v>13.08</c:v>
                </c:pt>
                <c:pt idx="1929">
                  <c:v>13.08</c:v>
                </c:pt>
                <c:pt idx="1930">
                  <c:v>13.08</c:v>
                </c:pt>
                <c:pt idx="1931">
                  <c:v>13.08</c:v>
                </c:pt>
                <c:pt idx="1932">
                  <c:v>13.08</c:v>
                </c:pt>
                <c:pt idx="1933">
                  <c:v>13.08</c:v>
                </c:pt>
                <c:pt idx="1934">
                  <c:v>13.08</c:v>
                </c:pt>
                <c:pt idx="1935">
                  <c:v>13.08</c:v>
                </c:pt>
                <c:pt idx="1936">
                  <c:v>13.08</c:v>
                </c:pt>
                <c:pt idx="1937">
                  <c:v>13.08</c:v>
                </c:pt>
                <c:pt idx="1938">
                  <c:v>13.08</c:v>
                </c:pt>
                <c:pt idx="1939">
                  <c:v>13.08</c:v>
                </c:pt>
                <c:pt idx="1940">
                  <c:v>13.08</c:v>
                </c:pt>
                <c:pt idx="1941">
                  <c:v>13.08</c:v>
                </c:pt>
                <c:pt idx="1942">
                  <c:v>13.08</c:v>
                </c:pt>
                <c:pt idx="1943">
                  <c:v>13.08</c:v>
                </c:pt>
                <c:pt idx="1944">
                  <c:v>13.08</c:v>
                </c:pt>
                <c:pt idx="1945">
                  <c:v>13.08</c:v>
                </c:pt>
                <c:pt idx="1946">
                  <c:v>13.08</c:v>
                </c:pt>
                <c:pt idx="1947">
                  <c:v>13.08</c:v>
                </c:pt>
                <c:pt idx="1948">
                  <c:v>13.08</c:v>
                </c:pt>
                <c:pt idx="1949">
                  <c:v>13.08</c:v>
                </c:pt>
                <c:pt idx="1950">
                  <c:v>13.08</c:v>
                </c:pt>
                <c:pt idx="1951">
                  <c:v>13.08</c:v>
                </c:pt>
                <c:pt idx="1952">
                  <c:v>13.08</c:v>
                </c:pt>
                <c:pt idx="1953">
                  <c:v>13.08</c:v>
                </c:pt>
                <c:pt idx="1954">
                  <c:v>13.08</c:v>
                </c:pt>
                <c:pt idx="1955">
                  <c:v>13.08</c:v>
                </c:pt>
                <c:pt idx="1956">
                  <c:v>13.08</c:v>
                </c:pt>
                <c:pt idx="1957">
                  <c:v>13.08</c:v>
                </c:pt>
                <c:pt idx="1958">
                  <c:v>13.08</c:v>
                </c:pt>
                <c:pt idx="1959">
                  <c:v>13.08</c:v>
                </c:pt>
                <c:pt idx="1960">
                  <c:v>13.08</c:v>
                </c:pt>
                <c:pt idx="1961">
                  <c:v>13.08</c:v>
                </c:pt>
                <c:pt idx="1962">
                  <c:v>13.08</c:v>
                </c:pt>
                <c:pt idx="1963">
                  <c:v>13.08</c:v>
                </c:pt>
                <c:pt idx="1964">
                  <c:v>13.08</c:v>
                </c:pt>
                <c:pt idx="1965">
                  <c:v>13.08</c:v>
                </c:pt>
                <c:pt idx="1966">
                  <c:v>13.08</c:v>
                </c:pt>
                <c:pt idx="1967">
                  <c:v>13.08</c:v>
                </c:pt>
                <c:pt idx="1968">
                  <c:v>13.08</c:v>
                </c:pt>
                <c:pt idx="1969">
                  <c:v>13.08</c:v>
                </c:pt>
                <c:pt idx="1970">
                  <c:v>13.08</c:v>
                </c:pt>
                <c:pt idx="1971">
                  <c:v>13.08</c:v>
                </c:pt>
                <c:pt idx="1972">
                  <c:v>13.08</c:v>
                </c:pt>
                <c:pt idx="1973">
                  <c:v>13.08</c:v>
                </c:pt>
                <c:pt idx="1974">
                  <c:v>13.08</c:v>
                </c:pt>
                <c:pt idx="1975">
                  <c:v>13.08</c:v>
                </c:pt>
                <c:pt idx="1976">
                  <c:v>13.08</c:v>
                </c:pt>
                <c:pt idx="1977">
                  <c:v>13.08</c:v>
                </c:pt>
                <c:pt idx="1978">
                  <c:v>13.08</c:v>
                </c:pt>
                <c:pt idx="1979">
                  <c:v>13.08</c:v>
                </c:pt>
                <c:pt idx="1980">
                  <c:v>13.08</c:v>
                </c:pt>
                <c:pt idx="1981">
                  <c:v>13.08</c:v>
                </c:pt>
                <c:pt idx="1982">
                  <c:v>13.08</c:v>
                </c:pt>
                <c:pt idx="1983">
                  <c:v>13.08</c:v>
                </c:pt>
                <c:pt idx="1984">
                  <c:v>13.08</c:v>
                </c:pt>
                <c:pt idx="1985">
                  <c:v>13.08</c:v>
                </c:pt>
                <c:pt idx="1986">
                  <c:v>13.08</c:v>
                </c:pt>
                <c:pt idx="1987">
                  <c:v>13.08</c:v>
                </c:pt>
                <c:pt idx="1988">
                  <c:v>13.08</c:v>
                </c:pt>
                <c:pt idx="1989">
                  <c:v>13.08</c:v>
                </c:pt>
                <c:pt idx="1990">
                  <c:v>13.08</c:v>
                </c:pt>
                <c:pt idx="1991">
                  <c:v>13.08</c:v>
                </c:pt>
                <c:pt idx="1992">
                  <c:v>13.08</c:v>
                </c:pt>
                <c:pt idx="1993">
                  <c:v>13.08</c:v>
                </c:pt>
                <c:pt idx="1994">
                  <c:v>13.08</c:v>
                </c:pt>
                <c:pt idx="1995">
                  <c:v>13.08</c:v>
                </c:pt>
                <c:pt idx="1996">
                  <c:v>13.08</c:v>
                </c:pt>
                <c:pt idx="1997">
                  <c:v>13.08</c:v>
                </c:pt>
                <c:pt idx="1998">
                  <c:v>13.08</c:v>
                </c:pt>
                <c:pt idx="1999">
                  <c:v>13.08</c:v>
                </c:pt>
                <c:pt idx="2000">
                  <c:v>13.08</c:v>
                </c:pt>
                <c:pt idx="2001">
                  <c:v>13.08</c:v>
                </c:pt>
                <c:pt idx="2002">
                  <c:v>13.08</c:v>
                </c:pt>
                <c:pt idx="2003">
                  <c:v>13.08</c:v>
                </c:pt>
                <c:pt idx="2004">
                  <c:v>13.08</c:v>
                </c:pt>
                <c:pt idx="2005">
                  <c:v>13.08</c:v>
                </c:pt>
                <c:pt idx="2006">
                  <c:v>13.08</c:v>
                </c:pt>
                <c:pt idx="2007">
                  <c:v>13.08</c:v>
                </c:pt>
                <c:pt idx="2008">
                  <c:v>13.08</c:v>
                </c:pt>
                <c:pt idx="2009">
                  <c:v>13.08</c:v>
                </c:pt>
                <c:pt idx="2010">
                  <c:v>13.08</c:v>
                </c:pt>
                <c:pt idx="2011">
                  <c:v>13.08</c:v>
                </c:pt>
                <c:pt idx="2012">
                  <c:v>13.08</c:v>
                </c:pt>
                <c:pt idx="2013">
                  <c:v>13.08</c:v>
                </c:pt>
                <c:pt idx="2014">
                  <c:v>13.08</c:v>
                </c:pt>
                <c:pt idx="2015">
                  <c:v>13.08</c:v>
                </c:pt>
                <c:pt idx="2016">
                  <c:v>13.08</c:v>
                </c:pt>
                <c:pt idx="2017">
                  <c:v>13.08</c:v>
                </c:pt>
                <c:pt idx="2018">
                  <c:v>13.08</c:v>
                </c:pt>
                <c:pt idx="2019">
                  <c:v>13.08</c:v>
                </c:pt>
                <c:pt idx="2020">
                  <c:v>13.08</c:v>
                </c:pt>
                <c:pt idx="2021">
                  <c:v>13.08</c:v>
                </c:pt>
                <c:pt idx="2022">
                  <c:v>13.08</c:v>
                </c:pt>
                <c:pt idx="2023">
                  <c:v>13.08</c:v>
                </c:pt>
                <c:pt idx="2024">
                  <c:v>13.08</c:v>
                </c:pt>
                <c:pt idx="2025">
                  <c:v>13.08</c:v>
                </c:pt>
                <c:pt idx="2026">
                  <c:v>13.08</c:v>
                </c:pt>
                <c:pt idx="2027">
                  <c:v>13.08</c:v>
                </c:pt>
                <c:pt idx="2028">
                  <c:v>13.08</c:v>
                </c:pt>
                <c:pt idx="2029">
                  <c:v>13.08</c:v>
                </c:pt>
                <c:pt idx="2030">
                  <c:v>13.08</c:v>
                </c:pt>
                <c:pt idx="2031">
                  <c:v>13.08</c:v>
                </c:pt>
                <c:pt idx="2032">
                  <c:v>13.08</c:v>
                </c:pt>
                <c:pt idx="2033">
                  <c:v>13.08</c:v>
                </c:pt>
                <c:pt idx="2034">
                  <c:v>13.08</c:v>
                </c:pt>
                <c:pt idx="2035">
                  <c:v>13.08</c:v>
                </c:pt>
                <c:pt idx="2036">
                  <c:v>13.08</c:v>
                </c:pt>
                <c:pt idx="2037">
                  <c:v>13.08</c:v>
                </c:pt>
                <c:pt idx="2038">
                  <c:v>13.08</c:v>
                </c:pt>
                <c:pt idx="2039">
                  <c:v>13.08</c:v>
                </c:pt>
                <c:pt idx="2040">
                  <c:v>13.08</c:v>
                </c:pt>
                <c:pt idx="2041">
                  <c:v>13.08</c:v>
                </c:pt>
                <c:pt idx="2042">
                  <c:v>13.08</c:v>
                </c:pt>
                <c:pt idx="2043">
                  <c:v>13.08</c:v>
                </c:pt>
                <c:pt idx="2044">
                  <c:v>13.08</c:v>
                </c:pt>
                <c:pt idx="2045">
                  <c:v>13.08</c:v>
                </c:pt>
                <c:pt idx="2046">
                  <c:v>13.08</c:v>
                </c:pt>
                <c:pt idx="2047">
                  <c:v>13.08</c:v>
                </c:pt>
                <c:pt idx="2048">
                  <c:v>13.08</c:v>
                </c:pt>
                <c:pt idx="2049">
                  <c:v>13.08</c:v>
                </c:pt>
                <c:pt idx="2050">
                  <c:v>13.08</c:v>
                </c:pt>
                <c:pt idx="2051">
                  <c:v>13.08</c:v>
                </c:pt>
                <c:pt idx="2052">
                  <c:v>13.08</c:v>
                </c:pt>
                <c:pt idx="2053">
                  <c:v>13.08</c:v>
                </c:pt>
                <c:pt idx="2054">
                  <c:v>13.08</c:v>
                </c:pt>
                <c:pt idx="2055">
                  <c:v>13.08</c:v>
                </c:pt>
                <c:pt idx="2056">
                  <c:v>13.08</c:v>
                </c:pt>
                <c:pt idx="2057">
                  <c:v>13.08</c:v>
                </c:pt>
                <c:pt idx="2058">
                  <c:v>13.08</c:v>
                </c:pt>
                <c:pt idx="2059">
                  <c:v>13.08</c:v>
                </c:pt>
                <c:pt idx="2060">
                  <c:v>13.08</c:v>
                </c:pt>
                <c:pt idx="2061">
                  <c:v>13.08</c:v>
                </c:pt>
                <c:pt idx="2062">
                  <c:v>13.08</c:v>
                </c:pt>
                <c:pt idx="2063">
                  <c:v>13.08</c:v>
                </c:pt>
                <c:pt idx="2064">
                  <c:v>13.08</c:v>
                </c:pt>
                <c:pt idx="2065">
                  <c:v>13.08</c:v>
                </c:pt>
                <c:pt idx="2066">
                  <c:v>13.08</c:v>
                </c:pt>
                <c:pt idx="2067">
                  <c:v>13.08</c:v>
                </c:pt>
                <c:pt idx="2068">
                  <c:v>13.08</c:v>
                </c:pt>
                <c:pt idx="2069">
                  <c:v>13.08</c:v>
                </c:pt>
                <c:pt idx="2070">
                  <c:v>13.08</c:v>
                </c:pt>
                <c:pt idx="2071">
                  <c:v>13.08</c:v>
                </c:pt>
                <c:pt idx="2072">
                  <c:v>13.08</c:v>
                </c:pt>
                <c:pt idx="2073">
                  <c:v>13.08</c:v>
                </c:pt>
                <c:pt idx="2074">
                  <c:v>13.08</c:v>
                </c:pt>
                <c:pt idx="2075">
                  <c:v>13.08</c:v>
                </c:pt>
                <c:pt idx="2076">
                  <c:v>13.08</c:v>
                </c:pt>
                <c:pt idx="2077">
                  <c:v>13.08</c:v>
                </c:pt>
                <c:pt idx="2078">
                  <c:v>13.08</c:v>
                </c:pt>
                <c:pt idx="2079">
                  <c:v>13.08</c:v>
                </c:pt>
                <c:pt idx="2080">
                  <c:v>13.08</c:v>
                </c:pt>
                <c:pt idx="2081">
                  <c:v>13.08</c:v>
                </c:pt>
                <c:pt idx="2082">
                  <c:v>13.08</c:v>
                </c:pt>
                <c:pt idx="2083">
                  <c:v>13.08</c:v>
                </c:pt>
                <c:pt idx="2084">
                  <c:v>13.08</c:v>
                </c:pt>
                <c:pt idx="2085">
                  <c:v>13.08</c:v>
                </c:pt>
                <c:pt idx="2086">
                  <c:v>13.08</c:v>
                </c:pt>
                <c:pt idx="2087">
                  <c:v>13.08</c:v>
                </c:pt>
                <c:pt idx="2088">
                  <c:v>13.08</c:v>
                </c:pt>
                <c:pt idx="2089">
                  <c:v>13.08</c:v>
                </c:pt>
                <c:pt idx="2090">
                  <c:v>13.08</c:v>
                </c:pt>
                <c:pt idx="2091">
                  <c:v>13.08</c:v>
                </c:pt>
                <c:pt idx="2092">
                  <c:v>13.08</c:v>
                </c:pt>
                <c:pt idx="2093">
                  <c:v>13.08</c:v>
                </c:pt>
                <c:pt idx="2094">
                  <c:v>13.08</c:v>
                </c:pt>
                <c:pt idx="2095">
                  <c:v>13.08</c:v>
                </c:pt>
                <c:pt idx="2096">
                  <c:v>13.08</c:v>
                </c:pt>
                <c:pt idx="2097">
                  <c:v>13.08</c:v>
                </c:pt>
                <c:pt idx="2098">
                  <c:v>13.08</c:v>
                </c:pt>
                <c:pt idx="2099">
                  <c:v>13.08</c:v>
                </c:pt>
                <c:pt idx="2100">
                  <c:v>13.08</c:v>
                </c:pt>
                <c:pt idx="2101">
                  <c:v>13.08</c:v>
                </c:pt>
                <c:pt idx="2102">
                  <c:v>13.08</c:v>
                </c:pt>
                <c:pt idx="2103">
                  <c:v>13.08</c:v>
                </c:pt>
                <c:pt idx="2104">
                  <c:v>13.08</c:v>
                </c:pt>
                <c:pt idx="2105">
                  <c:v>13.08</c:v>
                </c:pt>
                <c:pt idx="2106">
                  <c:v>13.08</c:v>
                </c:pt>
                <c:pt idx="2107">
                  <c:v>13.08</c:v>
                </c:pt>
                <c:pt idx="2108">
                  <c:v>13.08</c:v>
                </c:pt>
                <c:pt idx="2109">
                  <c:v>13.08</c:v>
                </c:pt>
                <c:pt idx="2110">
                  <c:v>13.08</c:v>
                </c:pt>
                <c:pt idx="2111">
                  <c:v>13.08</c:v>
                </c:pt>
                <c:pt idx="2112">
                  <c:v>13.08</c:v>
                </c:pt>
                <c:pt idx="2113">
                  <c:v>13.08</c:v>
                </c:pt>
                <c:pt idx="2114">
                  <c:v>13.08</c:v>
                </c:pt>
                <c:pt idx="2115">
                  <c:v>13.08</c:v>
                </c:pt>
                <c:pt idx="2116">
                  <c:v>13.08</c:v>
                </c:pt>
                <c:pt idx="2117">
                  <c:v>13.08</c:v>
                </c:pt>
                <c:pt idx="2118">
                  <c:v>13.08</c:v>
                </c:pt>
                <c:pt idx="2119">
                  <c:v>13.08</c:v>
                </c:pt>
                <c:pt idx="2120">
                  <c:v>13.08</c:v>
                </c:pt>
                <c:pt idx="2121">
                  <c:v>13.08</c:v>
                </c:pt>
                <c:pt idx="2122">
                  <c:v>13.08</c:v>
                </c:pt>
                <c:pt idx="2123">
                  <c:v>13.08</c:v>
                </c:pt>
                <c:pt idx="2124">
                  <c:v>13.08</c:v>
                </c:pt>
                <c:pt idx="2125">
                  <c:v>13.08</c:v>
                </c:pt>
                <c:pt idx="2126">
                  <c:v>13.08</c:v>
                </c:pt>
                <c:pt idx="2127">
                  <c:v>13.08</c:v>
                </c:pt>
                <c:pt idx="2128">
                  <c:v>13.08</c:v>
                </c:pt>
                <c:pt idx="2129">
                  <c:v>13.08</c:v>
                </c:pt>
                <c:pt idx="2130">
                  <c:v>13.08</c:v>
                </c:pt>
                <c:pt idx="2131">
                  <c:v>13.08</c:v>
                </c:pt>
                <c:pt idx="2132">
                  <c:v>13.08</c:v>
                </c:pt>
                <c:pt idx="2133">
                  <c:v>13.08</c:v>
                </c:pt>
                <c:pt idx="2134">
                  <c:v>13.08</c:v>
                </c:pt>
                <c:pt idx="2135">
                  <c:v>13.08</c:v>
                </c:pt>
                <c:pt idx="2136">
                  <c:v>13.08</c:v>
                </c:pt>
                <c:pt idx="2137">
                  <c:v>13.08</c:v>
                </c:pt>
                <c:pt idx="2138">
                  <c:v>13.08</c:v>
                </c:pt>
                <c:pt idx="2139">
                  <c:v>13.08</c:v>
                </c:pt>
                <c:pt idx="2140">
                  <c:v>13.08</c:v>
                </c:pt>
                <c:pt idx="2141">
                  <c:v>13.08</c:v>
                </c:pt>
                <c:pt idx="2142">
                  <c:v>13.08</c:v>
                </c:pt>
                <c:pt idx="2143">
                  <c:v>13.08</c:v>
                </c:pt>
                <c:pt idx="2144">
                  <c:v>13.08</c:v>
                </c:pt>
                <c:pt idx="2145">
                  <c:v>13.08</c:v>
                </c:pt>
                <c:pt idx="2146">
                  <c:v>13.08</c:v>
                </c:pt>
                <c:pt idx="2147">
                  <c:v>13.08</c:v>
                </c:pt>
                <c:pt idx="2148">
                  <c:v>13.08</c:v>
                </c:pt>
                <c:pt idx="2149">
                  <c:v>13.08</c:v>
                </c:pt>
                <c:pt idx="2150">
                  <c:v>13.08</c:v>
                </c:pt>
                <c:pt idx="2151">
                  <c:v>13.08</c:v>
                </c:pt>
                <c:pt idx="2152">
                  <c:v>13.08</c:v>
                </c:pt>
                <c:pt idx="2153">
                  <c:v>13.08</c:v>
                </c:pt>
                <c:pt idx="2154">
                  <c:v>13.08</c:v>
                </c:pt>
                <c:pt idx="2155">
                  <c:v>13.08</c:v>
                </c:pt>
                <c:pt idx="2156">
                  <c:v>13.08</c:v>
                </c:pt>
                <c:pt idx="2157">
                  <c:v>13.08</c:v>
                </c:pt>
                <c:pt idx="2158">
                  <c:v>13.08</c:v>
                </c:pt>
                <c:pt idx="2159">
                  <c:v>13.08</c:v>
                </c:pt>
                <c:pt idx="2160">
                  <c:v>13.08</c:v>
                </c:pt>
                <c:pt idx="2161">
                  <c:v>13.08</c:v>
                </c:pt>
                <c:pt idx="2162">
                  <c:v>13.08</c:v>
                </c:pt>
                <c:pt idx="2163">
                  <c:v>13.08</c:v>
                </c:pt>
                <c:pt idx="2164">
                  <c:v>13.08</c:v>
                </c:pt>
                <c:pt idx="2165">
                  <c:v>13.08</c:v>
                </c:pt>
                <c:pt idx="2166">
                  <c:v>13.08</c:v>
                </c:pt>
                <c:pt idx="2167">
                  <c:v>13.08</c:v>
                </c:pt>
                <c:pt idx="2168">
                  <c:v>13.08</c:v>
                </c:pt>
                <c:pt idx="2169">
                  <c:v>13.08</c:v>
                </c:pt>
                <c:pt idx="2170">
                  <c:v>13.08</c:v>
                </c:pt>
                <c:pt idx="2171">
                  <c:v>13.08</c:v>
                </c:pt>
                <c:pt idx="2172">
                  <c:v>13.08</c:v>
                </c:pt>
                <c:pt idx="2173">
                  <c:v>13.08</c:v>
                </c:pt>
                <c:pt idx="2174">
                  <c:v>13.08</c:v>
                </c:pt>
                <c:pt idx="2175">
                  <c:v>13.08</c:v>
                </c:pt>
                <c:pt idx="2176">
                  <c:v>13.08</c:v>
                </c:pt>
                <c:pt idx="2177">
                  <c:v>13.08</c:v>
                </c:pt>
                <c:pt idx="2178">
                  <c:v>13.08</c:v>
                </c:pt>
                <c:pt idx="2179">
                  <c:v>13.08</c:v>
                </c:pt>
                <c:pt idx="2180">
                  <c:v>13.08</c:v>
                </c:pt>
                <c:pt idx="2181">
                  <c:v>13.08</c:v>
                </c:pt>
                <c:pt idx="2182">
                  <c:v>13.08</c:v>
                </c:pt>
                <c:pt idx="2183">
                  <c:v>13.08</c:v>
                </c:pt>
                <c:pt idx="2184">
                  <c:v>13.08</c:v>
                </c:pt>
                <c:pt idx="2185">
                  <c:v>13.08</c:v>
                </c:pt>
                <c:pt idx="2186">
                  <c:v>13.08</c:v>
                </c:pt>
                <c:pt idx="2187">
                  <c:v>13.08</c:v>
                </c:pt>
                <c:pt idx="2188">
                  <c:v>13.08</c:v>
                </c:pt>
                <c:pt idx="2189">
                  <c:v>13.08</c:v>
                </c:pt>
                <c:pt idx="2190">
                  <c:v>13.08</c:v>
                </c:pt>
                <c:pt idx="2191">
                  <c:v>13.08</c:v>
                </c:pt>
                <c:pt idx="2192">
                  <c:v>13.08</c:v>
                </c:pt>
                <c:pt idx="2193">
                  <c:v>13.08</c:v>
                </c:pt>
                <c:pt idx="2194">
                  <c:v>13.08</c:v>
                </c:pt>
                <c:pt idx="2195">
                  <c:v>13.08</c:v>
                </c:pt>
                <c:pt idx="2196">
                  <c:v>13.08</c:v>
                </c:pt>
                <c:pt idx="2197">
                  <c:v>13.08</c:v>
                </c:pt>
                <c:pt idx="2198">
                  <c:v>13.08</c:v>
                </c:pt>
                <c:pt idx="2199">
                  <c:v>13.08</c:v>
                </c:pt>
                <c:pt idx="2200">
                  <c:v>13.08</c:v>
                </c:pt>
                <c:pt idx="2201">
                  <c:v>13.08</c:v>
                </c:pt>
                <c:pt idx="2202">
                  <c:v>13.08</c:v>
                </c:pt>
                <c:pt idx="2203">
                  <c:v>13.08</c:v>
                </c:pt>
                <c:pt idx="2204">
                  <c:v>13.08</c:v>
                </c:pt>
                <c:pt idx="2205">
                  <c:v>13.08</c:v>
                </c:pt>
                <c:pt idx="2206">
                  <c:v>13.08</c:v>
                </c:pt>
                <c:pt idx="2207">
                  <c:v>13.08</c:v>
                </c:pt>
                <c:pt idx="2208">
                  <c:v>13.08</c:v>
                </c:pt>
                <c:pt idx="2209">
                  <c:v>13.08</c:v>
                </c:pt>
                <c:pt idx="2210">
                  <c:v>13.08</c:v>
                </c:pt>
                <c:pt idx="2211">
                  <c:v>13.08</c:v>
                </c:pt>
                <c:pt idx="2212">
                  <c:v>13.08</c:v>
                </c:pt>
                <c:pt idx="2213">
                  <c:v>13.08</c:v>
                </c:pt>
                <c:pt idx="2214">
                  <c:v>13.08</c:v>
                </c:pt>
                <c:pt idx="2215">
                  <c:v>13.08</c:v>
                </c:pt>
                <c:pt idx="2216">
                  <c:v>13.08</c:v>
                </c:pt>
                <c:pt idx="2217">
                  <c:v>13.08</c:v>
                </c:pt>
                <c:pt idx="2218">
                  <c:v>13.08</c:v>
                </c:pt>
                <c:pt idx="2219">
                  <c:v>13.08</c:v>
                </c:pt>
                <c:pt idx="2220">
                  <c:v>13.08</c:v>
                </c:pt>
                <c:pt idx="2221">
                  <c:v>13.08</c:v>
                </c:pt>
                <c:pt idx="2222">
                  <c:v>13.08</c:v>
                </c:pt>
                <c:pt idx="2223">
                  <c:v>13.08</c:v>
                </c:pt>
                <c:pt idx="2224">
                  <c:v>13.08</c:v>
                </c:pt>
                <c:pt idx="2225">
                  <c:v>13.08</c:v>
                </c:pt>
                <c:pt idx="2226">
                  <c:v>13.08</c:v>
                </c:pt>
                <c:pt idx="2227">
                  <c:v>13.08</c:v>
                </c:pt>
                <c:pt idx="2228">
                  <c:v>13.08</c:v>
                </c:pt>
                <c:pt idx="2229">
                  <c:v>13.08</c:v>
                </c:pt>
                <c:pt idx="2230">
                  <c:v>13.08</c:v>
                </c:pt>
                <c:pt idx="2231">
                  <c:v>13.08</c:v>
                </c:pt>
                <c:pt idx="2232">
                  <c:v>13.08</c:v>
                </c:pt>
                <c:pt idx="2233">
                  <c:v>13.08</c:v>
                </c:pt>
                <c:pt idx="2234">
                  <c:v>13.08</c:v>
                </c:pt>
                <c:pt idx="2235">
                  <c:v>13.08</c:v>
                </c:pt>
                <c:pt idx="2236">
                  <c:v>13.08</c:v>
                </c:pt>
                <c:pt idx="2237">
                  <c:v>13.08</c:v>
                </c:pt>
                <c:pt idx="2238">
                  <c:v>13.08</c:v>
                </c:pt>
                <c:pt idx="2239">
                  <c:v>13.08</c:v>
                </c:pt>
                <c:pt idx="2240">
                  <c:v>13.08</c:v>
                </c:pt>
                <c:pt idx="2241">
                  <c:v>13.08</c:v>
                </c:pt>
                <c:pt idx="2242">
                  <c:v>13.08</c:v>
                </c:pt>
                <c:pt idx="2243">
                  <c:v>13.08</c:v>
                </c:pt>
                <c:pt idx="2244">
                  <c:v>13.08</c:v>
                </c:pt>
                <c:pt idx="2245">
                  <c:v>13.08</c:v>
                </c:pt>
                <c:pt idx="2246">
                  <c:v>13.08</c:v>
                </c:pt>
                <c:pt idx="2247">
                  <c:v>13.08</c:v>
                </c:pt>
                <c:pt idx="2248">
                  <c:v>13.08</c:v>
                </c:pt>
                <c:pt idx="2249">
                  <c:v>13.08</c:v>
                </c:pt>
                <c:pt idx="2250">
                  <c:v>13.08</c:v>
                </c:pt>
                <c:pt idx="2251">
                  <c:v>13.08</c:v>
                </c:pt>
                <c:pt idx="2252">
                  <c:v>13.08</c:v>
                </c:pt>
                <c:pt idx="2253">
                  <c:v>13.08</c:v>
                </c:pt>
                <c:pt idx="2254">
                  <c:v>13.08</c:v>
                </c:pt>
                <c:pt idx="2255">
                  <c:v>13.08</c:v>
                </c:pt>
                <c:pt idx="2256">
                  <c:v>13.08</c:v>
                </c:pt>
                <c:pt idx="2257">
                  <c:v>13.08</c:v>
                </c:pt>
                <c:pt idx="2258">
                  <c:v>13.08</c:v>
                </c:pt>
                <c:pt idx="2259">
                  <c:v>13.08</c:v>
                </c:pt>
                <c:pt idx="2260">
                  <c:v>13.08</c:v>
                </c:pt>
                <c:pt idx="2261">
                  <c:v>13.08</c:v>
                </c:pt>
                <c:pt idx="2262">
                  <c:v>13.08</c:v>
                </c:pt>
                <c:pt idx="2263">
                  <c:v>13.08</c:v>
                </c:pt>
                <c:pt idx="2264">
                  <c:v>13.08</c:v>
                </c:pt>
                <c:pt idx="2265">
                  <c:v>13.08</c:v>
                </c:pt>
                <c:pt idx="2266">
                  <c:v>13.08</c:v>
                </c:pt>
                <c:pt idx="2267">
                  <c:v>13.08</c:v>
                </c:pt>
                <c:pt idx="2268">
                  <c:v>13.08</c:v>
                </c:pt>
                <c:pt idx="2269">
                  <c:v>13.08</c:v>
                </c:pt>
                <c:pt idx="2270">
                  <c:v>13.08</c:v>
                </c:pt>
                <c:pt idx="2271">
                  <c:v>13.08</c:v>
                </c:pt>
                <c:pt idx="2272">
                  <c:v>13.08</c:v>
                </c:pt>
                <c:pt idx="2273">
                  <c:v>13.08</c:v>
                </c:pt>
                <c:pt idx="2274">
                  <c:v>13.08</c:v>
                </c:pt>
                <c:pt idx="2275">
                  <c:v>13.08</c:v>
                </c:pt>
                <c:pt idx="2276">
                  <c:v>13.08</c:v>
                </c:pt>
                <c:pt idx="2277">
                  <c:v>13.08</c:v>
                </c:pt>
                <c:pt idx="2278">
                  <c:v>13.08</c:v>
                </c:pt>
                <c:pt idx="2279">
                  <c:v>13.08</c:v>
                </c:pt>
                <c:pt idx="2280">
                  <c:v>13.08</c:v>
                </c:pt>
                <c:pt idx="2281">
                  <c:v>13.08</c:v>
                </c:pt>
                <c:pt idx="2282">
                  <c:v>13.08</c:v>
                </c:pt>
                <c:pt idx="2283">
                  <c:v>13.08</c:v>
                </c:pt>
                <c:pt idx="2284">
                  <c:v>13.08</c:v>
                </c:pt>
                <c:pt idx="2285">
                  <c:v>13.08</c:v>
                </c:pt>
                <c:pt idx="2286">
                  <c:v>13.08</c:v>
                </c:pt>
                <c:pt idx="2287">
                  <c:v>13.08</c:v>
                </c:pt>
                <c:pt idx="2288">
                  <c:v>13.08</c:v>
                </c:pt>
                <c:pt idx="2289">
                  <c:v>13.08</c:v>
                </c:pt>
                <c:pt idx="2290">
                  <c:v>13.08</c:v>
                </c:pt>
                <c:pt idx="2291">
                  <c:v>13.08</c:v>
                </c:pt>
                <c:pt idx="2292">
                  <c:v>13.08</c:v>
                </c:pt>
                <c:pt idx="2293">
                  <c:v>13.08</c:v>
                </c:pt>
                <c:pt idx="2294">
                  <c:v>13.08</c:v>
                </c:pt>
                <c:pt idx="2295">
                  <c:v>13.08</c:v>
                </c:pt>
                <c:pt idx="2296">
                  <c:v>13.08</c:v>
                </c:pt>
                <c:pt idx="2297">
                  <c:v>13.08</c:v>
                </c:pt>
                <c:pt idx="2298">
                  <c:v>13.08</c:v>
                </c:pt>
                <c:pt idx="2299">
                  <c:v>13.08</c:v>
                </c:pt>
                <c:pt idx="2300">
                  <c:v>13.08</c:v>
                </c:pt>
                <c:pt idx="2301">
                  <c:v>13.08</c:v>
                </c:pt>
                <c:pt idx="2302">
                  <c:v>13.08</c:v>
                </c:pt>
                <c:pt idx="2303">
                  <c:v>13.08</c:v>
                </c:pt>
                <c:pt idx="2304">
                  <c:v>13.08</c:v>
                </c:pt>
                <c:pt idx="2305">
                  <c:v>13.08</c:v>
                </c:pt>
                <c:pt idx="2306">
                  <c:v>13.08</c:v>
                </c:pt>
                <c:pt idx="2307">
                  <c:v>13.08</c:v>
                </c:pt>
                <c:pt idx="2308">
                  <c:v>13.08</c:v>
                </c:pt>
                <c:pt idx="2309">
                  <c:v>13.08</c:v>
                </c:pt>
                <c:pt idx="2310">
                  <c:v>13.08</c:v>
                </c:pt>
                <c:pt idx="2311">
                  <c:v>13.08</c:v>
                </c:pt>
                <c:pt idx="2312">
                  <c:v>13.08</c:v>
                </c:pt>
                <c:pt idx="2313">
                  <c:v>13.08</c:v>
                </c:pt>
                <c:pt idx="2314">
                  <c:v>13.08</c:v>
                </c:pt>
                <c:pt idx="2315">
                  <c:v>13.08</c:v>
                </c:pt>
                <c:pt idx="2316">
                  <c:v>13.08</c:v>
                </c:pt>
                <c:pt idx="2317">
                  <c:v>13.08</c:v>
                </c:pt>
                <c:pt idx="2318">
                  <c:v>13.08</c:v>
                </c:pt>
                <c:pt idx="2319">
                  <c:v>13.08</c:v>
                </c:pt>
                <c:pt idx="2320">
                  <c:v>13.08</c:v>
                </c:pt>
                <c:pt idx="2321">
                  <c:v>13.08</c:v>
                </c:pt>
                <c:pt idx="2322">
                  <c:v>13.08</c:v>
                </c:pt>
                <c:pt idx="2323">
                  <c:v>13.08</c:v>
                </c:pt>
                <c:pt idx="2324">
                  <c:v>13.08</c:v>
                </c:pt>
                <c:pt idx="2325">
                  <c:v>13.08</c:v>
                </c:pt>
                <c:pt idx="2326">
                  <c:v>13.08</c:v>
                </c:pt>
                <c:pt idx="2327">
                  <c:v>13.08</c:v>
                </c:pt>
                <c:pt idx="2328">
                  <c:v>13.08</c:v>
                </c:pt>
                <c:pt idx="2329">
                  <c:v>13.08</c:v>
                </c:pt>
                <c:pt idx="2330">
                  <c:v>13.08</c:v>
                </c:pt>
                <c:pt idx="2331">
                  <c:v>13.08</c:v>
                </c:pt>
                <c:pt idx="2332">
                  <c:v>13.08</c:v>
                </c:pt>
                <c:pt idx="2333">
                  <c:v>13.08</c:v>
                </c:pt>
                <c:pt idx="2334">
                  <c:v>13.08</c:v>
                </c:pt>
                <c:pt idx="2335">
                  <c:v>13.08</c:v>
                </c:pt>
                <c:pt idx="2336">
                  <c:v>13.08</c:v>
                </c:pt>
                <c:pt idx="2337">
                  <c:v>13.08</c:v>
                </c:pt>
                <c:pt idx="2338">
                  <c:v>13.08</c:v>
                </c:pt>
                <c:pt idx="2339">
                  <c:v>13.08</c:v>
                </c:pt>
                <c:pt idx="2340">
                  <c:v>13.08</c:v>
                </c:pt>
                <c:pt idx="2341">
                  <c:v>13.08</c:v>
                </c:pt>
                <c:pt idx="2342">
                  <c:v>13.08</c:v>
                </c:pt>
                <c:pt idx="2343">
                  <c:v>13.08</c:v>
                </c:pt>
                <c:pt idx="2344">
                  <c:v>13.08</c:v>
                </c:pt>
                <c:pt idx="2345">
                  <c:v>13.08</c:v>
                </c:pt>
                <c:pt idx="2346">
                  <c:v>13.08</c:v>
                </c:pt>
                <c:pt idx="2347">
                  <c:v>13.08</c:v>
                </c:pt>
                <c:pt idx="2348">
                  <c:v>13.08</c:v>
                </c:pt>
                <c:pt idx="2349">
                  <c:v>13.08</c:v>
                </c:pt>
                <c:pt idx="2350">
                  <c:v>13.08</c:v>
                </c:pt>
                <c:pt idx="2351">
                  <c:v>13.08</c:v>
                </c:pt>
                <c:pt idx="2352">
                  <c:v>13.08</c:v>
                </c:pt>
                <c:pt idx="2353">
                  <c:v>13.08</c:v>
                </c:pt>
                <c:pt idx="2354">
                  <c:v>13.08</c:v>
                </c:pt>
                <c:pt idx="2355">
                  <c:v>13.08</c:v>
                </c:pt>
                <c:pt idx="2356">
                  <c:v>13.08</c:v>
                </c:pt>
                <c:pt idx="2357">
                  <c:v>13.08</c:v>
                </c:pt>
                <c:pt idx="2358">
                  <c:v>13.08</c:v>
                </c:pt>
                <c:pt idx="2359">
                  <c:v>13.08</c:v>
                </c:pt>
                <c:pt idx="2360">
                  <c:v>13.08</c:v>
                </c:pt>
                <c:pt idx="2361">
                  <c:v>13.08</c:v>
                </c:pt>
                <c:pt idx="2362">
                  <c:v>13.08</c:v>
                </c:pt>
                <c:pt idx="2363">
                  <c:v>13.08</c:v>
                </c:pt>
                <c:pt idx="2364">
                  <c:v>13.08</c:v>
                </c:pt>
                <c:pt idx="2365">
                  <c:v>13.08</c:v>
                </c:pt>
                <c:pt idx="2366">
                  <c:v>13.08</c:v>
                </c:pt>
                <c:pt idx="2367">
                  <c:v>13.08</c:v>
                </c:pt>
                <c:pt idx="2368">
                  <c:v>13.08</c:v>
                </c:pt>
                <c:pt idx="2369">
                  <c:v>13.08</c:v>
                </c:pt>
                <c:pt idx="2370">
                  <c:v>13.08</c:v>
                </c:pt>
                <c:pt idx="2371">
                  <c:v>13.08</c:v>
                </c:pt>
                <c:pt idx="2372">
                  <c:v>13.08</c:v>
                </c:pt>
                <c:pt idx="2373">
                  <c:v>13.08</c:v>
                </c:pt>
                <c:pt idx="2374">
                  <c:v>13.08</c:v>
                </c:pt>
                <c:pt idx="2375">
                  <c:v>13.08</c:v>
                </c:pt>
                <c:pt idx="2376">
                  <c:v>13.08</c:v>
                </c:pt>
                <c:pt idx="2377">
                  <c:v>13.08</c:v>
                </c:pt>
                <c:pt idx="2378">
                  <c:v>13.08</c:v>
                </c:pt>
                <c:pt idx="2379">
                  <c:v>13.08</c:v>
                </c:pt>
                <c:pt idx="2380">
                  <c:v>13.08</c:v>
                </c:pt>
                <c:pt idx="2381">
                  <c:v>13.08</c:v>
                </c:pt>
                <c:pt idx="2382">
                  <c:v>13.08</c:v>
                </c:pt>
                <c:pt idx="2383">
                  <c:v>13.08</c:v>
                </c:pt>
                <c:pt idx="2384">
                  <c:v>13.08</c:v>
                </c:pt>
                <c:pt idx="2385">
                  <c:v>13.08</c:v>
                </c:pt>
                <c:pt idx="2386">
                  <c:v>13.08</c:v>
                </c:pt>
                <c:pt idx="2387">
                  <c:v>13.08</c:v>
                </c:pt>
                <c:pt idx="2388">
                  <c:v>13.08</c:v>
                </c:pt>
                <c:pt idx="2389">
                  <c:v>13.08</c:v>
                </c:pt>
                <c:pt idx="2390">
                  <c:v>13.08</c:v>
                </c:pt>
                <c:pt idx="2391">
                  <c:v>13.08</c:v>
                </c:pt>
                <c:pt idx="2392">
                  <c:v>13.08</c:v>
                </c:pt>
                <c:pt idx="2393">
                  <c:v>13.08</c:v>
                </c:pt>
                <c:pt idx="2394">
                  <c:v>13.08</c:v>
                </c:pt>
                <c:pt idx="2395">
                  <c:v>13.08</c:v>
                </c:pt>
                <c:pt idx="2396">
                  <c:v>13.08</c:v>
                </c:pt>
                <c:pt idx="2397">
                  <c:v>13.08</c:v>
                </c:pt>
                <c:pt idx="2398">
                  <c:v>13.08</c:v>
                </c:pt>
                <c:pt idx="2399">
                  <c:v>13.08</c:v>
                </c:pt>
                <c:pt idx="2400">
                  <c:v>13.08</c:v>
                </c:pt>
                <c:pt idx="2401">
                  <c:v>13.08</c:v>
                </c:pt>
                <c:pt idx="2402">
                  <c:v>13.08</c:v>
                </c:pt>
                <c:pt idx="2403">
                  <c:v>13.08</c:v>
                </c:pt>
                <c:pt idx="2404">
                  <c:v>13.08</c:v>
                </c:pt>
                <c:pt idx="2405">
                  <c:v>13.08</c:v>
                </c:pt>
                <c:pt idx="2406">
                  <c:v>13.08</c:v>
                </c:pt>
                <c:pt idx="2407">
                  <c:v>13.08</c:v>
                </c:pt>
                <c:pt idx="2408">
                  <c:v>13.08</c:v>
                </c:pt>
                <c:pt idx="2409">
                  <c:v>13.08</c:v>
                </c:pt>
                <c:pt idx="2410">
                  <c:v>13.08</c:v>
                </c:pt>
                <c:pt idx="2411">
                  <c:v>13.08</c:v>
                </c:pt>
                <c:pt idx="2412">
                  <c:v>13.08</c:v>
                </c:pt>
                <c:pt idx="2413">
                  <c:v>13.08</c:v>
                </c:pt>
                <c:pt idx="2414">
                  <c:v>13.08</c:v>
                </c:pt>
                <c:pt idx="2415">
                  <c:v>13.08</c:v>
                </c:pt>
                <c:pt idx="2416">
                  <c:v>13.08</c:v>
                </c:pt>
                <c:pt idx="2417">
                  <c:v>13.08</c:v>
                </c:pt>
                <c:pt idx="2418">
                  <c:v>13.08</c:v>
                </c:pt>
                <c:pt idx="2419">
                  <c:v>13.08</c:v>
                </c:pt>
                <c:pt idx="2420">
                  <c:v>13.08</c:v>
                </c:pt>
                <c:pt idx="2421">
                  <c:v>13.08</c:v>
                </c:pt>
                <c:pt idx="2422">
                  <c:v>13.08</c:v>
                </c:pt>
                <c:pt idx="2423">
                  <c:v>13.08</c:v>
                </c:pt>
                <c:pt idx="2424">
                  <c:v>13.08</c:v>
                </c:pt>
                <c:pt idx="2425">
                  <c:v>13.08</c:v>
                </c:pt>
                <c:pt idx="2426">
                  <c:v>13.08</c:v>
                </c:pt>
                <c:pt idx="2427">
                  <c:v>13.08</c:v>
                </c:pt>
                <c:pt idx="2428">
                  <c:v>13.08</c:v>
                </c:pt>
                <c:pt idx="2429">
                  <c:v>13.08</c:v>
                </c:pt>
                <c:pt idx="2430">
                  <c:v>13.08</c:v>
                </c:pt>
                <c:pt idx="2431">
                  <c:v>13.08</c:v>
                </c:pt>
                <c:pt idx="2432">
                  <c:v>13.08</c:v>
                </c:pt>
                <c:pt idx="2433">
                  <c:v>13.08</c:v>
                </c:pt>
                <c:pt idx="2434">
                  <c:v>13.08</c:v>
                </c:pt>
                <c:pt idx="2435">
                  <c:v>13.08</c:v>
                </c:pt>
                <c:pt idx="2436">
                  <c:v>13.08</c:v>
                </c:pt>
                <c:pt idx="2437">
                  <c:v>13.08</c:v>
                </c:pt>
                <c:pt idx="2438">
                  <c:v>13.08</c:v>
                </c:pt>
                <c:pt idx="2439">
                  <c:v>13.08</c:v>
                </c:pt>
                <c:pt idx="2440">
                  <c:v>13.08</c:v>
                </c:pt>
                <c:pt idx="2441">
                  <c:v>13.08</c:v>
                </c:pt>
                <c:pt idx="2442">
                  <c:v>13.08</c:v>
                </c:pt>
                <c:pt idx="2443">
                  <c:v>13.08</c:v>
                </c:pt>
                <c:pt idx="2444">
                  <c:v>13.08</c:v>
                </c:pt>
                <c:pt idx="2445">
                  <c:v>13.08</c:v>
                </c:pt>
                <c:pt idx="2446">
                  <c:v>13.08</c:v>
                </c:pt>
                <c:pt idx="2447">
                  <c:v>13.08</c:v>
                </c:pt>
                <c:pt idx="2448">
                  <c:v>13.08</c:v>
                </c:pt>
                <c:pt idx="2449">
                  <c:v>13.08</c:v>
                </c:pt>
                <c:pt idx="2450">
                  <c:v>13.08</c:v>
                </c:pt>
                <c:pt idx="2451">
                  <c:v>13.08</c:v>
                </c:pt>
                <c:pt idx="2452">
                  <c:v>13.08</c:v>
                </c:pt>
                <c:pt idx="2453">
                  <c:v>13.08</c:v>
                </c:pt>
                <c:pt idx="2454">
                  <c:v>13.08</c:v>
                </c:pt>
                <c:pt idx="2455">
                  <c:v>13.08</c:v>
                </c:pt>
                <c:pt idx="2456">
                  <c:v>13.08</c:v>
                </c:pt>
                <c:pt idx="2457">
                  <c:v>13.08</c:v>
                </c:pt>
                <c:pt idx="2458">
                  <c:v>13.08</c:v>
                </c:pt>
                <c:pt idx="2459">
                  <c:v>13.08</c:v>
                </c:pt>
                <c:pt idx="2460">
                  <c:v>13.08</c:v>
                </c:pt>
                <c:pt idx="2461">
                  <c:v>13.08</c:v>
                </c:pt>
                <c:pt idx="2462">
                  <c:v>13.08</c:v>
                </c:pt>
                <c:pt idx="2463">
                  <c:v>13.08</c:v>
                </c:pt>
                <c:pt idx="2464">
                  <c:v>13.08</c:v>
                </c:pt>
                <c:pt idx="2465">
                  <c:v>13.08</c:v>
                </c:pt>
                <c:pt idx="2466">
                  <c:v>13.08</c:v>
                </c:pt>
                <c:pt idx="2467">
                  <c:v>13.08</c:v>
                </c:pt>
                <c:pt idx="2468">
                  <c:v>13.08</c:v>
                </c:pt>
                <c:pt idx="2469">
                  <c:v>13.08</c:v>
                </c:pt>
                <c:pt idx="2470">
                  <c:v>13.08</c:v>
                </c:pt>
                <c:pt idx="2471">
                  <c:v>13.08</c:v>
                </c:pt>
                <c:pt idx="2472">
                  <c:v>13.08</c:v>
                </c:pt>
                <c:pt idx="2473">
                  <c:v>13.08</c:v>
                </c:pt>
                <c:pt idx="2474">
                  <c:v>13.08</c:v>
                </c:pt>
                <c:pt idx="2475">
                  <c:v>13.08</c:v>
                </c:pt>
                <c:pt idx="2476">
                  <c:v>13.08</c:v>
                </c:pt>
                <c:pt idx="2477">
                  <c:v>13.08</c:v>
                </c:pt>
                <c:pt idx="2478">
                  <c:v>13.08</c:v>
                </c:pt>
                <c:pt idx="2479">
                  <c:v>13.08</c:v>
                </c:pt>
                <c:pt idx="2480">
                  <c:v>13.08</c:v>
                </c:pt>
                <c:pt idx="2481">
                  <c:v>13.08</c:v>
                </c:pt>
                <c:pt idx="2482">
                  <c:v>13.08</c:v>
                </c:pt>
                <c:pt idx="2483">
                  <c:v>13.08</c:v>
                </c:pt>
                <c:pt idx="2484">
                  <c:v>13.08</c:v>
                </c:pt>
                <c:pt idx="2485">
                  <c:v>13.08</c:v>
                </c:pt>
                <c:pt idx="2486">
                  <c:v>13.08</c:v>
                </c:pt>
                <c:pt idx="2487">
                  <c:v>13.08</c:v>
                </c:pt>
                <c:pt idx="2488">
                  <c:v>13.08</c:v>
                </c:pt>
                <c:pt idx="2489">
                  <c:v>13.08</c:v>
                </c:pt>
                <c:pt idx="2490">
                  <c:v>13.08</c:v>
                </c:pt>
                <c:pt idx="2491">
                  <c:v>13.08</c:v>
                </c:pt>
                <c:pt idx="2492">
                  <c:v>13.08</c:v>
                </c:pt>
                <c:pt idx="2493">
                  <c:v>13.08</c:v>
                </c:pt>
                <c:pt idx="2494">
                  <c:v>13.08</c:v>
                </c:pt>
                <c:pt idx="2495">
                  <c:v>13.08</c:v>
                </c:pt>
                <c:pt idx="2496">
                  <c:v>13.08</c:v>
                </c:pt>
                <c:pt idx="2497">
                  <c:v>13.08</c:v>
                </c:pt>
                <c:pt idx="2498">
                  <c:v>13.08</c:v>
                </c:pt>
                <c:pt idx="2499">
                  <c:v>13.08</c:v>
                </c:pt>
                <c:pt idx="2500">
                  <c:v>13.08</c:v>
                </c:pt>
                <c:pt idx="2501">
                  <c:v>13.08</c:v>
                </c:pt>
                <c:pt idx="2502">
                  <c:v>13.08</c:v>
                </c:pt>
                <c:pt idx="2503">
                  <c:v>13.08</c:v>
                </c:pt>
                <c:pt idx="2504">
                  <c:v>13.08</c:v>
                </c:pt>
                <c:pt idx="2505">
                  <c:v>13.08</c:v>
                </c:pt>
                <c:pt idx="2506">
                  <c:v>13.08</c:v>
                </c:pt>
                <c:pt idx="2507">
                  <c:v>13.08</c:v>
                </c:pt>
                <c:pt idx="2508">
                  <c:v>13.08</c:v>
                </c:pt>
                <c:pt idx="2509">
                  <c:v>13.08</c:v>
                </c:pt>
                <c:pt idx="2510">
                  <c:v>13.08</c:v>
                </c:pt>
                <c:pt idx="2511">
                  <c:v>13.08</c:v>
                </c:pt>
                <c:pt idx="2512">
                  <c:v>13.08</c:v>
                </c:pt>
                <c:pt idx="2513">
                  <c:v>13.08</c:v>
                </c:pt>
                <c:pt idx="2514">
                  <c:v>13.08</c:v>
                </c:pt>
                <c:pt idx="2515">
                  <c:v>13.08</c:v>
                </c:pt>
                <c:pt idx="2516">
                  <c:v>13.08</c:v>
                </c:pt>
                <c:pt idx="2517">
                  <c:v>13.08</c:v>
                </c:pt>
                <c:pt idx="2518">
                  <c:v>13.08</c:v>
                </c:pt>
                <c:pt idx="2519">
                  <c:v>13.08</c:v>
                </c:pt>
                <c:pt idx="2520">
                  <c:v>13.08</c:v>
                </c:pt>
                <c:pt idx="2521">
                  <c:v>13.08</c:v>
                </c:pt>
                <c:pt idx="2522">
                  <c:v>13.08</c:v>
                </c:pt>
                <c:pt idx="2523">
                  <c:v>13.08</c:v>
                </c:pt>
                <c:pt idx="2524">
                  <c:v>13.08</c:v>
                </c:pt>
                <c:pt idx="2525">
                  <c:v>13.08</c:v>
                </c:pt>
                <c:pt idx="2526">
                  <c:v>13.08</c:v>
                </c:pt>
                <c:pt idx="2527">
                  <c:v>13.08</c:v>
                </c:pt>
                <c:pt idx="2528">
                  <c:v>13.08</c:v>
                </c:pt>
                <c:pt idx="2529">
                  <c:v>13.08</c:v>
                </c:pt>
                <c:pt idx="2530">
                  <c:v>13.08</c:v>
                </c:pt>
                <c:pt idx="2531">
                  <c:v>13.08</c:v>
                </c:pt>
                <c:pt idx="2532">
                  <c:v>13.08</c:v>
                </c:pt>
                <c:pt idx="2533">
                  <c:v>13.08</c:v>
                </c:pt>
                <c:pt idx="2534">
                  <c:v>13.08</c:v>
                </c:pt>
                <c:pt idx="2535">
                  <c:v>13.08</c:v>
                </c:pt>
                <c:pt idx="2536">
                  <c:v>13.08</c:v>
                </c:pt>
                <c:pt idx="2537">
                  <c:v>13.08</c:v>
                </c:pt>
                <c:pt idx="2538">
                  <c:v>13.08</c:v>
                </c:pt>
                <c:pt idx="2539">
                  <c:v>13.08</c:v>
                </c:pt>
                <c:pt idx="2540">
                  <c:v>13.08</c:v>
                </c:pt>
                <c:pt idx="2541">
                  <c:v>13.08</c:v>
                </c:pt>
                <c:pt idx="2542">
                  <c:v>13.08</c:v>
                </c:pt>
                <c:pt idx="2543">
                  <c:v>13.08</c:v>
                </c:pt>
                <c:pt idx="2544">
                  <c:v>13.08</c:v>
                </c:pt>
                <c:pt idx="2545">
                  <c:v>13.08</c:v>
                </c:pt>
                <c:pt idx="2546">
                  <c:v>13.08</c:v>
                </c:pt>
                <c:pt idx="2547">
                  <c:v>13.08</c:v>
                </c:pt>
                <c:pt idx="2548">
                  <c:v>13.08</c:v>
                </c:pt>
                <c:pt idx="2549">
                  <c:v>13.08</c:v>
                </c:pt>
                <c:pt idx="2550">
                  <c:v>13.08</c:v>
                </c:pt>
                <c:pt idx="2551">
                  <c:v>13.08</c:v>
                </c:pt>
                <c:pt idx="2552">
                  <c:v>13.08</c:v>
                </c:pt>
                <c:pt idx="2553">
                  <c:v>13.08</c:v>
                </c:pt>
                <c:pt idx="2554">
                  <c:v>13.08</c:v>
                </c:pt>
                <c:pt idx="2555">
                  <c:v>13.08</c:v>
                </c:pt>
                <c:pt idx="2556">
                  <c:v>13.08</c:v>
                </c:pt>
                <c:pt idx="2557">
                  <c:v>13.08</c:v>
                </c:pt>
                <c:pt idx="2558">
                  <c:v>13.08</c:v>
                </c:pt>
                <c:pt idx="2559">
                  <c:v>13.08</c:v>
                </c:pt>
                <c:pt idx="2560">
                  <c:v>13.08</c:v>
                </c:pt>
                <c:pt idx="2561">
                  <c:v>13.08</c:v>
                </c:pt>
                <c:pt idx="2562">
                  <c:v>13.08</c:v>
                </c:pt>
                <c:pt idx="2563">
                  <c:v>13.08</c:v>
                </c:pt>
                <c:pt idx="2564">
                  <c:v>13.08</c:v>
                </c:pt>
                <c:pt idx="2565">
                  <c:v>13.08</c:v>
                </c:pt>
                <c:pt idx="2566">
                  <c:v>13.08</c:v>
                </c:pt>
                <c:pt idx="2567">
                  <c:v>13.08</c:v>
                </c:pt>
                <c:pt idx="2568">
                  <c:v>13.08</c:v>
                </c:pt>
                <c:pt idx="2569">
                  <c:v>13.08</c:v>
                </c:pt>
                <c:pt idx="2570">
                  <c:v>13.08</c:v>
                </c:pt>
                <c:pt idx="2571">
                  <c:v>13.08</c:v>
                </c:pt>
                <c:pt idx="2572">
                  <c:v>13.08</c:v>
                </c:pt>
                <c:pt idx="2573">
                  <c:v>13.08</c:v>
                </c:pt>
                <c:pt idx="2574">
                  <c:v>13.08</c:v>
                </c:pt>
                <c:pt idx="2575">
                  <c:v>13.08</c:v>
                </c:pt>
                <c:pt idx="2576">
                  <c:v>13.08</c:v>
                </c:pt>
                <c:pt idx="2577">
                  <c:v>13.08</c:v>
                </c:pt>
                <c:pt idx="2578">
                  <c:v>13.08</c:v>
                </c:pt>
                <c:pt idx="2579">
                  <c:v>13.08</c:v>
                </c:pt>
                <c:pt idx="2580">
                  <c:v>13.08</c:v>
                </c:pt>
                <c:pt idx="2581">
                  <c:v>13.08</c:v>
                </c:pt>
                <c:pt idx="2582">
                  <c:v>13.08</c:v>
                </c:pt>
                <c:pt idx="2583">
                  <c:v>13.08</c:v>
                </c:pt>
                <c:pt idx="2584">
                  <c:v>13.08</c:v>
                </c:pt>
                <c:pt idx="2585">
                  <c:v>13.08</c:v>
                </c:pt>
                <c:pt idx="2586">
                  <c:v>13.08</c:v>
                </c:pt>
                <c:pt idx="2587">
                  <c:v>13.08</c:v>
                </c:pt>
                <c:pt idx="2588">
                  <c:v>13.08</c:v>
                </c:pt>
                <c:pt idx="2589">
                  <c:v>13.08</c:v>
                </c:pt>
                <c:pt idx="2590">
                  <c:v>13.08</c:v>
                </c:pt>
                <c:pt idx="2591">
                  <c:v>13.08</c:v>
                </c:pt>
                <c:pt idx="2592">
                  <c:v>13.08</c:v>
                </c:pt>
                <c:pt idx="2593">
                  <c:v>13.08</c:v>
                </c:pt>
                <c:pt idx="2594">
                  <c:v>13.08</c:v>
                </c:pt>
                <c:pt idx="2595">
                  <c:v>13.08</c:v>
                </c:pt>
                <c:pt idx="2596">
                  <c:v>13.08</c:v>
                </c:pt>
                <c:pt idx="2597">
                  <c:v>13.08</c:v>
                </c:pt>
                <c:pt idx="2598">
                  <c:v>13.08</c:v>
                </c:pt>
                <c:pt idx="2599">
                  <c:v>13.08</c:v>
                </c:pt>
                <c:pt idx="2600">
                  <c:v>13.08</c:v>
                </c:pt>
                <c:pt idx="2601">
                  <c:v>13.08</c:v>
                </c:pt>
                <c:pt idx="2602">
                  <c:v>13.08</c:v>
                </c:pt>
                <c:pt idx="2603">
                  <c:v>13.08</c:v>
                </c:pt>
                <c:pt idx="2604">
                  <c:v>13.08</c:v>
                </c:pt>
                <c:pt idx="2605">
                  <c:v>13.08</c:v>
                </c:pt>
                <c:pt idx="2606">
                  <c:v>13.08</c:v>
                </c:pt>
                <c:pt idx="2607">
                  <c:v>13.08</c:v>
                </c:pt>
                <c:pt idx="2608">
                  <c:v>13.08</c:v>
                </c:pt>
                <c:pt idx="2609">
                  <c:v>13.08</c:v>
                </c:pt>
                <c:pt idx="2610">
                  <c:v>13.08</c:v>
                </c:pt>
                <c:pt idx="2611">
                  <c:v>13.08</c:v>
                </c:pt>
                <c:pt idx="2612">
                  <c:v>13.08</c:v>
                </c:pt>
                <c:pt idx="2613">
                  <c:v>13.08</c:v>
                </c:pt>
                <c:pt idx="2614">
                  <c:v>13.08</c:v>
                </c:pt>
                <c:pt idx="2615">
                  <c:v>13.08</c:v>
                </c:pt>
                <c:pt idx="2616">
                  <c:v>13.08</c:v>
                </c:pt>
                <c:pt idx="2617">
                  <c:v>13.08</c:v>
                </c:pt>
                <c:pt idx="2618">
                  <c:v>13.08</c:v>
                </c:pt>
                <c:pt idx="2619">
                  <c:v>13.08</c:v>
                </c:pt>
                <c:pt idx="2620">
                  <c:v>13.08</c:v>
                </c:pt>
                <c:pt idx="2621">
                  <c:v>13.08</c:v>
                </c:pt>
                <c:pt idx="2622">
                  <c:v>13.08</c:v>
                </c:pt>
                <c:pt idx="2623">
                  <c:v>13.08</c:v>
                </c:pt>
                <c:pt idx="2624">
                  <c:v>13.08</c:v>
                </c:pt>
                <c:pt idx="2625">
                  <c:v>13.08</c:v>
                </c:pt>
                <c:pt idx="2626">
                  <c:v>13.08</c:v>
                </c:pt>
                <c:pt idx="2627">
                  <c:v>13.08</c:v>
                </c:pt>
                <c:pt idx="2628">
                  <c:v>13.08</c:v>
                </c:pt>
                <c:pt idx="2629">
                  <c:v>13.08</c:v>
                </c:pt>
                <c:pt idx="2630">
                  <c:v>13.08</c:v>
                </c:pt>
                <c:pt idx="2631">
                  <c:v>13.08</c:v>
                </c:pt>
                <c:pt idx="2632">
                  <c:v>13.08</c:v>
                </c:pt>
                <c:pt idx="2633">
                  <c:v>13.08</c:v>
                </c:pt>
                <c:pt idx="2634">
                  <c:v>13.08</c:v>
                </c:pt>
                <c:pt idx="2635">
                  <c:v>13.08</c:v>
                </c:pt>
                <c:pt idx="2636">
                  <c:v>13.08</c:v>
                </c:pt>
                <c:pt idx="2637">
                  <c:v>13.08</c:v>
                </c:pt>
                <c:pt idx="2638">
                  <c:v>13.08</c:v>
                </c:pt>
                <c:pt idx="2639">
                  <c:v>13.08</c:v>
                </c:pt>
                <c:pt idx="2640">
                  <c:v>13.08</c:v>
                </c:pt>
                <c:pt idx="2641">
                  <c:v>13.08</c:v>
                </c:pt>
                <c:pt idx="2642">
                  <c:v>13.08</c:v>
                </c:pt>
                <c:pt idx="2643">
                  <c:v>13.08</c:v>
                </c:pt>
                <c:pt idx="2644">
                  <c:v>13.08</c:v>
                </c:pt>
                <c:pt idx="2645">
                  <c:v>13.08</c:v>
                </c:pt>
                <c:pt idx="2646">
                  <c:v>13.08</c:v>
                </c:pt>
                <c:pt idx="2647">
                  <c:v>13.08</c:v>
                </c:pt>
                <c:pt idx="2648">
                  <c:v>13.08</c:v>
                </c:pt>
                <c:pt idx="2649">
                  <c:v>13.08</c:v>
                </c:pt>
                <c:pt idx="2650">
                  <c:v>13.08</c:v>
                </c:pt>
                <c:pt idx="2651">
                  <c:v>13.08</c:v>
                </c:pt>
                <c:pt idx="2652">
                  <c:v>13.08</c:v>
                </c:pt>
                <c:pt idx="2653">
                  <c:v>13.08</c:v>
                </c:pt>
                <c:pt idx="2654">
                  <c:v>13.08</c:v>
                </c:pt>
                <c:pt idx="2655">
                  <c:v>13.08</c:v>
                </c:pt>
                <c:pt idx="2656">
                  <c:v>13.08</c:v>
                </c:pt>
                <c:pt idx="2657">
                  <c:v>13.08</c:v>
                </c:pt>
                <c:pt idx="2658">
                  <c:v>13.08</c:v>
                </c:pt>
                <c:pt idx="2659">
                  <c:v>13.08</c:v>
                </c:pt>
                <c:pt idx="2660">
                  <c:v>13.08</c:v>
                </c:pt>
                <c:pt idx="2661">
                  <c:v>13.08</c:v>
                </c:pt>
                <c:pt idx="2662">
                  <c:v>13.08</c:v>
                </c:pt>
                <c:pt idx="2663">
                  <c:v>13.08</c:v>
                </c:pt>
                <c:pt idx="2664">
                  <c:v>13.08</c:v>
                </c:pt>
                <c:pt idx="2665">
                  <c:v>13.08</c:v>
                </c:pt>
                <c:pt idx="2666">
                  <c:v>13.08</c:v>
                </c:pt>
                <c:pt idx="2667">
                  <c:v>13.08</c:v>
                </c:pt>
                <c:pt idx="2668">
                  <c:v>13.08</c:v>
                </c:pt>
                <c:pt idx="2669">
                  <c:v>13.08</c:v>
                </c:pt>
                <c:pt idx="2670">
                  <c:v>13.08</c:v>
                </c:pt>
                <c:pt idx="2671">
                  <c:v>13.08</c:v>
                </c:pt>
                <c:pt idx="2672">
                  <c:v>13.08</c:v>
                </c:pt>
                <c:pt idx="2673">
                  <c:v>13.08</c:v>
                </c:pt>
                <c:pt idx="2674">
                  <c:v>13.08</c:v>
                </c:pt>
                <c:pt idx="2675">
                  <c:v>13.08</c:v>
                </c:pt>
                <c:pt idx="2676">
                  <c:v>13.08</c:v>
                </c:pt>
                <c:pt idx="2677">
                  <c:v>13.08</c:v>
                </c:pt>
                <c:pt idx="2678">
                  <c:v>13.08</c:v>
                </c:pt>
                <c:pt idx="2679">
                  <c:v>13.08</c:v>
                </c:pt>
                <c:pt idx="2680">
                  <c:v>13.08</c:v>
                </c:pt>
                <c:pt idx="2681">
                  <c:v>13.08</c:v>
                </c:pt>
                <c:pt idx="2682">
                  <c:v>13.08</c:v>
                </c:pt>
                <c:pt idx="2683">
                  <c:v>13.08</c:v>
                </c:pt>
                <c:pt idx="2684">
                  <c:v>13.08</c:v>
                </c:pt>
                <c:pt idx="2685">
                  <c:v>13.08</c:v>
                </c:pt>
                <c:pt idx="2686">
                  <c:v>13.08</c:v>
                </c:pt>
                <c:pt idx="2687">
                  <c:v>13.08</c:v>
                </c:pt>
                <c:pt idx="2688">
                  <c:v>13.08</c:v>
                </c:pt>
                <c:pt idx="2689">
                  <c:v>13.08</c:v>
                </c:pt>
                <c:pt idx="2690">
                  <c:v>13.08</c:v>
                </c:pt>
                <c:pt idx="2691">
                  <c:v>13.08</c:v>
                </c:pt>
                <c:pt idx="2692">
                  <c:v>13.08</c:v>
                </c:pt>
                <c:pt idx="2693">
                  <c:v>13.08</c:v>
                </c:pt>
                <c:pt idx="2694">
                  <c:v>13.08</c:v>
                </c:pt>
                <c:pt idx="2695">
                  <c:v>13.08</c:v>
                </c:pt>
                <c:pt idx="2696">
                  <c:v>13.08</c:v>
                </c:pt>
                <c:pt idx="2697">
                  <c:v>13.08</c:v>
                </c:pt>
                <c:pt idx="2698">
                  <c:v>13.08</c:v>
                </c:pt>
                <c:pt idx="2699">
                  <c:v>13.08</c:v>
                </c:pt>
                <c:pt idx="2700">
                  <c:v>13.08</c:v>
                </c:pt>
                <c:pt idx="2701">
                  <c:v>13.08</c:v>
                </c:pt>
                <c:pt idx="2702">
                  <c:v>13.08</c:v>
                </c:pt>
                <c:pt idx="2703">
                  <c:v>13.08</c:v>
                </c:pt>
                <c:pt idx="2704">
                  <c:v>13.08</c:v>
                </c:pt>
                <c:pt idx="2705">
                  <c:v>13.08</c:v>
                </c:pt>
                <c:pt idx="2706">
                  <c:v>13.08</c:v>
                </c:pt>
                <c:pt idx="2707">
                  <c:v>13.08</c:v>
                </c:pt>
                <c:pt idx="2708">
                  <c:v>13.08</c:v>
                </c:pt>
                <c:pt idx="2709">
                  <c:v>13.08</c:v>
                </c:pt>
                <c:pt idx="2710">
                  <c:v>13.08</c:v>
                </c:pt>
                <c:pt idx="2711">
                  <c:v>13.08</c:v>
                </c:pt>
                <c:pt idx="2712">
                  <c:v>13.08</c:v>
                </c:pt>
                <c:pt idx="2713">
                  <c:v>13.08</c:v>
                </c:pt>
                <c:pt idx="2714">
                  <c:v>13.08</c:v>
                </c:pt>
                <c:pt idx="2715">
                  <c:v>13.08</c:v>
                </c:pt>
                <c:pt idx="2716">
                  <c:v>13.08</c:v>
                </c:pt>
                <c:pt idx="2717">
                  <c:v>13.08</c:v>
                </c:pt>
                <c:pt idx="2718">
                  <c:v>13.08</c:v>
                </c:pt>
                <c:pt idx="2719">
                  <c:v>13.08</c:v>
                </c:pt>
                <c:pt idx="2720">
                  <c:v>13.08</c:v>
                </c:pt>
                <c:pt idx="2721">
                  <c:v>13.08</c:v>
                </c:pt>
                <c:pt idx="2722">
                  <c:v>13.08</c:v>
                </c:pt>
                <c:pt idx="2723">
                  <c:v>13.08</c:v>
                </c:pt>
                <c:pt idx="2724">
                  <c:v>13.08</c:v>
                </c:pt>
                <c:pt idx="2725">
                  <c:v>13.08</c:v>
                </c:pt>
                <c:pt idx="2726">
                  <c:v>13.08</c:v>
                </c:pt>
                <c:pt idx="2727">
                  <c:v>13.08</c:v>
                </c:pt>
                <c:pt idx="2728">
                  <c:v>13.08</c:v>
                </c:pt>
                <c:pt idx="2729">
                  <c:v>13.08</c:v>
                </c:pt>
                <c:pt idx="2730">
                  <c:v>13.08</c:v>
                </c:pt>
                <c:pt idx="2731">
                  <c:v>13.08</c:v>
                </c:pt>
                <c:pt idx="2732">
                  <c:v>13.08</c:v>
                </c:pt>
                <c:pt idx="2733">
                  <c:v>13.08</c:v>
                </c:pt>
                <c:pt idx="2734">
                  <c:v>13.08</c:v>
                </c:pt>
                <c:pt idx="2735">
                  <c:v>13.08</c:v>
                </c:pt>
                <c:pt idx="2736">
                  <c:v>13.08</c:v>
                </c:pt>
                <c:pt idx="2737">
                  <c:v>13.08</c:v>
                </c:pt>
                <c:pt idx="2738">
                  <c:v>13.08</c:v>
                </c:pt>
                <c:pt idx="2739">
                  <c:v>13.08</c:v>
                </c:pt>
                <c:pt idx="2740">
                  <c:v>13.08</c:v>
                </c:pt>
                <c:pt idx="2741">
                  <c:v>13.08</c:v>
                </c:pt>
                <c:pt idx="2742">
                  <c:v>13.08</c:v>
                </c:pt>
                <c:pt idx="2743">
                  <c:v>13.08</c:v>
                </c:pt>
                <c:pt idx="2744">
                  <c:v>13.08</c:v>
                </c:pt>
                <c:pt idx="2745">
                  <c:v>13.08</c:v>
                </c:pt>
                <c:pt idx="2746">
                  <c:v>13.08</c:v>
                </c:pt>
                <c:pt idx="2747">
                  <c:v>13.08</c:v>
                </c:pt>
                <c:pt idx="2748">
                  <c:v>13.08</c:v>
                </c:pt>
                <c:pt idx="2749">
                  <c:v>13.08</c:v>
                </c:pt>
                <c:pt idx="2750">
                  <c:v>13.08</c:v>
                </c:pt>
                <c:pt idx="2751">
                  <c:v>13.08</c:v>
                </c:pt>
                <c:pt idx="2752">
                  <c:v>13.08</c:v>
                </c:pt>
                <c:pt idx="2753">
                  <c:v>13.08</c:v>
                </c:pt>
                <c:pt idx="2754">
                  <c:v>13.08</c:v>
                </c:pt>
                <c:pt idx="2755">
                  <c:v>13.08</c:v>
                </c:pt>
                <c:pt idx="2756">
                  <c:v>13.08</c:v>
                </c:pt>
                <c:pt idx="2757">
                  <c:v>13.08</c:v>
                </c:pt>
                <c:pt idx="2758">
                  <c:v>13.08</c:v>
                </c:pt>
                <c:pt idx="2759">
                  <c:v>13.08</c:v>
                </c:pt>
                <c:pt idx="2760">
                  <c:v>13.08</c:v>
                </c:pt>
                <c:pt idx="2761">
                  <c:v>13.08</c:v>
                </c:pt>
                <c:pt idx="2762">
                  <c:v>13.08</c:v>
                </c:pt>
                <c:pt idx="2763">
                  <c:v>13.08</c:v>
                </c:pt>
                <c:pt idx="2764">
                  <c:v>13.08</c:v>
                </c:pt>
                <c:pt idx="2765">
                  <c:v>13.08</c:v>
                </c:pt>
                <c:pt idx="2766">
                  <c:v>13.08</c:v>
                </c:pt>
                <c:pt idx="2767">
                  <c:v>13.08</c:v>
                </c:pt>
                <c:pt idx="2768">
                  <c:v>13.08</c:v>
                </c:pt>
                <c:pt idx="2769">
                  <c:v>13.08</c:v>
                </c:pt>
                <c:pt idx="2770">
                  <c:v>13.08</c:v>
                </c:pt>
                <c:pt idx="2771">
                  <c:v>13.08</c:v>
                </c:pt>
                <c:pt idx="2772">
                  <c:v>13.08</c:v>
                </c:pt>
                <c:pt idx="2773">
                  <c:v>13.08</c:v>
                </c:pt>
                <c:pt idx="2774">
                  <c:v>13.08</c:v>
                </c:pt>
                <c:pt idx="2775">
                  <c:v>13.08</c:v>
                </c:pt>
                <c:pt idx="2776">
                  <c:v>13.08</c:v>
                </c:pt>
                <c:pt idx="2777">
                  <c:v>13.08</c:v>
                </c:pt>
                <c:pt idx="2778">
                  <c:v>13.08</c:v>
                </c:pt>
                <c:pt idx="2779">
                  <c:v>13.08</c:v>
                </c:pt>
                <c:pt idx="2780">
                  <c:v>13.08</c:v>
                </c:pt>
                <c:pt idx="2781">
                  <c:v>13.08</c:v>
                </c:pt>
                <c:pt idx="2782">
                  <c:v>13.08</c:v>
                </c:pt>
                <c:pt idx="2783">
                  <c:v>13.08</c:v>
                </c:pt>
                <c:pt idx="2784">
                  <c:v>13.08</c:v>
                </c:pt>
                <c:pt idx="2785">
                  <c:v>13.08</c:v>
                </c:pt>
                <c:pt idx="2786">
                  <c:v>13.08</c:v>
                </c:pt>
                <c:pt idx="2787">
                  <c:v>13.08</c:v>
                </c:pt>
                <c:pt idx="2788">
                  <c:v>13.08</c:v>
                </c:pt>
                <c:pt idx="2789">
                  <c:v>13.08</c:v>
                </c:pt>
                <c:pt idx="2790">
                  <c:v>13.08</c:v>
                </c:pt>
                <c:pt idx="2791">
                  <c:v>13.08</c:v>
                </c:pt>
                <c:pt idx="2792">
                  <c:v>13.08</c:v>
                </c:pt>
                <c:pt idx="2793">
                  <c:v>13.08</c:v>
                </c:pt>
                <c:pt idx="2794">
                  <c:v>13.08</c:v>
                </c:pt>
                <c:pt idx="2795">
                  <c:v>13.08</c:v>
                </c:pt>
                <c:pt idx="2796">
                  <c:v>13.08</c:v>
                </c:pt>
                <c:pt idx="2797">
                  <c:v>13.08</c:v>
                </c:pt>
                <c:pt idx="2798">
                  <c:v>13.08</c:v>
                </c:pt>
                <c:pt idx="2799">
                  <c:v>13.08</c:v>
                </c:pt>
                <c:pt idx="2800">
                  <c:v>13.08</c:v>
                </c:pt>
                <c:pt idx="2801">
                  <c:v>13.08</c:v>
                </c:pt>
                <c:pt idx="2802">
                  <c:v>13.08</c:v>
                </c:pt>
                <c:pt idx="2803">
                  <c:v>13.08</c:v>
                </c:pt>
                <c:pt idx="2804">
                  <c:v>13.08</c:v>
                </c:pt>
                <c:pt idx="2805">
                  <c:v>13.08</c:v>
                </c:pt>
                <c:pt idx="2806">
                  <c:v>13.08</c:v>
                </c:pt>
                <c:pt idx="2807">
                  <c:v>13.08</c:v>
                </c:pt>
                <c:pt idx="2808">
                  <c:v>13.08</c:v>
                </c:pt>
                <c:pt idx="2809">
                  <c:v>13.08</c:v>
                </c:pt>
                <c:pt idx="2810">
                  <c:v>13.08</c:v>
                </c:pt>
                <c:pt idx="2811">
                  <c:v>13.08</c:v>
                </c:pt>
                <c:pt idx="2812">
                  <c:v>13.08</c:v>
                </c:pt>
                <c:pt idx="2813">
                  <c:v>13.08</c:v>
                </c:pt>
                <c:pt idx="2814">
                  <c:v>13.08</c:v>
                </c:pt>
                <c:pt idx="2815">
                  <c:v>13.08</c:v>
                </c:pt>
                <c:pt idx="2816">
                  <c:v>13.08</c:v>
                </c:pt>
                <c:pt idx="2817">
                  <c:v>13.08</c:v>
                </c:pt>
                <c:pt idx="2818">
                  <c:v>13.08</c:v>
                </c:pt>
                <c:pt idx="2819">
                  <c:v>13.08</c:v>
                </c:pt>
                <c:pt idx="2820">
                  <c:v>13.08</c:v>
                </c:pt>
                <c:pt idx="2821">
                  <c:v>13.08</c:v>
                </c:pt>
                <c:pt idx="2822">
                  <c:v>13.08</c:v>
                </c:pt>
                <c:pt idx="2823">
                  <c:v>13.08</c:v>
                </c:pt>
                <c:pt idx="2824">
                  <c:v>13.08</c:v>
                </c:pt>
                <c:pt idx="2825">
                  <c:v>13.08</c:v>
                </c:pt>
                <c:pt idx="2826">
                  <c:v>13.08</c:v>
                </c:pt>
                <c:pt idx="2827">
                  <c:v>13.08</c:v>
                </c:pt>
                <c:pt idx="2828">
                  <c:v>13.08</c:v>
                </c:pt>
                <c:pt idx="2829">
                  <c:v>13.08</c:v>
                </c:pt>
                <c:pt idx="2830">
                  <c:v>13.08</c:v>
                </c:pt>
                <c:pt idx="2831">
                  <c:v>13.08</c:v>
                </c:pt>
                <c:pt idx="2832">
                  <c:v>13.08</c:v>
                </c:pt>
                <c:pt idx="2833">
                  <c:v>13.08</c:v>
                </c:pt>
                <c:pt idx="2834">
                  <c:v>13.08</c:v>
                </c:pt>
                <c:pt idx="2835">
                  <c:v>13.08</c:v>
                </c:pt>
                <c:pt idx="2836">
                  <c:v>13.08</c:v>
                </c:pt>
                <c:pt idx="2837">
                  <c:v>13.08</c:v>
                </c:pt>
                <c:pt idx="2838">
                  <c:v>13.08</c:v>
                </c:pt>
                <c:pt idx="2839">
                  <c:v>13.08</c:v>
                </c:pt>
                <c:pt idx="2840">
                  <c:v>13.08</c:v>
                </c:pt>
                <c:pt idx="2841">
                  <c:v>13.08</c:v>
                </c:pt>
                <c:pt idx="2842">
                  <c:v>13.08</c:v>
                </c:pt>
                <c:pt idx="2843">
                  <c:v>13.08</c:v>
                </c:pt>
                <c:pt idx="2844">
                  <c:v>13.08</c:v>
                </c:pt>
                <c:pt idx="2845">
                  <c:v>13.08</c:v>
                </c:pt>
                <c:pt idx="2846">
                  <c:v>13.08</c:v>
                </c:pt>
                <c:pt idx="2847">
                  <c:v>13.08</c:v>
                </c:pt>
                <c:pt idx="2848">
                  <c:v>13.08</c:v>
                </c:pt>
                <c:pt idx="2849">
                  <c:v>13.08</c:v>
                </c:pt>
                <c:pt idx="2850">
                  <c:v>13.08</c:v>
                </c:pt>
                <c:pt idx="2851">
                  <c:v>13.08</c:v>
                </c:pt>
                <c:pt idx="2852">
                  <c:v>13.08</c:v>
                </c:pt>
                <c:pt idx="2853">
                  <c:v>13.08</c:v>
                </c:pt>
                <c:pt idx="2854">
                  <c:v>13.08</c:v>
                </c:pt>
                <c:pt idx="2855">
                  <c:v>13.08</c:v>
                </c:pt>
                <c:pt idx="2856">
                  <c:v>13.08</c:v>
                </c:pt>
                <c:pt idx="2857">
                  <c:v>13.08</c:v>
                </c:pt>
                <c:pt idx="2858">
                  <c:v>13.08</c:v>
                </c:pt>
                <c:pt idx="2859">
                  <c:v>13.08</c:v>
                </c:pt>
                <c:pt idx="2860">
                  <c:v>13.08</c:v>
                </c:pt>
                <c:pt idx="2861">
                  <c:v>13.08</c:v>
                </c:pt>
                <c:pt idx="2862">
                  <c:v>13.08</c:v>
                </c:pt>
                <c:pt idx="2863">
                  <c:v>13.08</c:v>
                </c:pt>
                <c:pt idx="2864">
                  <c:v>13.08</c:v>
                </c:pt>
                <c:pt idx="2865">
                  <c:v>13.08</c:v>
                </c:pt>
                <c:pt idx="2866">
                  <c:v>13.08</c:v>
                </c:pt>
                <c:pt idx="2867">
                  <c:v>13.08</c:v>
                </c:pt>
                <c:pt idx="2868">
                  <c:v>13.08</c:v>
                </c:pt>
                <c:pt idx="2869">
                  <c:v>13.08</c:v>
                </c:pt>
                <c:pt idx="2870">
                  <c:v>13.08</c:v>
                </c:pt>
                <c:pt idx="2871">
                  <c:v>13.08</c:v>
                </c:pt>
                <c:pt idx="2872">
                  <c:v>13.08</c:v>
                </c:pt>
                <c:pt idx="2873">
                  <c:v>13.08</c:v>
                </c:pt>
                <c:pt idx="2874">
                  <c:v>13.08</c:v>
                </c:pt>
                <c:pt idx="2875">
                  <c:v>13.08</c:v>
                </c:pt>
                <c:pt idx="2876">
                  <c:v>13.08</c:v>
                </c:pt>
                <c:pt idx="2877">
                  <c:v>13.08</c:v>
                </c:pt>
                <c:pt idx="2878">
                  <c:v>13.08</c:v>
                </c:pt>
                <c:pt idx="2879">
                  <c:v>13.08</c:v>
                </c:pt>
                <c:pt idx="2880">
                  <c:v>13.08</c:v>
                </c:pt>
                <c:pt idx="2881">
                  <c:v>13.08</c:v>
                </c:pt>
                <c:pt idx="2882">
                  <c:v>13.08</c:v>
                </c:pt>
                <c:pt idx="2883">
                  <c:v>13.08</c:v>
                </c:pt>
                <c:pt idx="2884">
                  <c:v>13.08</c:v>
                </c:pt>
                <c:pt idx="2885">
                  <c:v>13.08</c:v>
                </c:pt>
                <c:pt idx="2886">
                  <c:v>13.08</c:v>
                </c:pt>
                <c:pt idx="2887">
                  <c:v>13.08</c:v>
                </c:pt>
                <c:pt idx="2888">
                  <c:v>13.08</c:v>
                </c:pt>
                <c:pt idx="2889">
                  <c:v>13.08</c:v>
                </c:pt>
                <c:pt idx="2890">
                  <c:v>13.08</c:v>
                </c:pt>
                <c:pt idx="2891">
                  <c:v>13.08</c:v>
                </c:pt>
                <c:pt idx="2892">
                  <c:v>13.08</c:v>
                </c:pt>
                <c:pt idx="2893">
                  <c:v>13.08</c:v>
                </c:pt>
                <c:pt idx="2894">
                  <c:v>13.08</c:v>
                </c:pt>
                <c:pt idx="2895">
                  <c:v>13.08</c:v>
                </c:pt>
                <c:pt idx="2896">
                  <c:v>13.08</c:v>
                </c:pt>
                <c:pt idx="2897">
                  <c:v>13.08</c:v>
                </c:pt>
                <c:pt idx="2898">
                  <c:v>13.08</c:v>
                </c:pt>
                <c:pt idx="2899">
                  <c:v>13.08</c:v>
                </c:pt>
                <c:pt idx="2900">
                  <c:v>13.08</c:v>
                </c:pt>
                <c:pt idx="2901">
                  <c:v>13.08</c:v>
                </c:pt>
                <c:pt idx="2902">
                  <c:v>13.08</c:v>
                </c:pt>
                <c:pt idx="2903">
                  <c:v>13.08</c:v>
                </c:pt>
                <c:pt idx="2904">
                  <c:v>13.08</c:v>
                </c:pt>
                <c:pt idx="2905">
                  <c:v>13.08</c:v>
                </c:pt>
                <c:pt idx="2906">
                  <c:v>13.08</c:v>
                </c:pt>
                <c:pt idx="2907">
                  <c:v>13.08</c:v>
                </c:pt>
                <c:pt idx="2908">
                  <c:v>13.08</c:v>
                </c:pt>
                <c:pt idx="2909">
                  <c:v>13.08</c:v>
                </c:pt>
                <c:pt idx="2910">
                  <c:v>13.08</c:v>
                </c:pt>
                <c:pt idx="2911">
                  <c:v>13.08</c:v>
                </c:pt>
                <c:pt idx="2912">
                  <c:v>13.08</c:v>
                </c:pt>
                <c:pt idx="2913">
                  <c:v>13.08</c:v>
                </c:pt>
                <c:pt idx="2914">
                  <c:v>13.08</c:v>
                </c:pt>
                <c:pt idx="2915">
                  <c:v>13.08</c:v>
                </c:pt>
                <c:pt idx="2916">
                  <c:v>13.08</c:v>
                </c:pt>
                <c:pt idx="2917">
                  <c:v>13.08</c:v>
                </c:pt>
                <c:pt idx="2918">
                  <c:v>13.08</c:v>
                </c:pt>
                <c:pt idx="2919">
                  <c:v>13.08</c:v>
                </c:pt>
                <c:pt idx="2920">
                  <c:v>13.08</c:v>
                </c:pt>
                <c:pt idx="2921">
                  <c:v>13.08</c:v>
                </c:pt>
                <c:pt idx="2922">
                  <c:v>13.08</c:v>
                </c:pt>
                <c:pt idx="2923">
                  <c:v>13.08</c:v>
                </c:pt>
                <c:pt idx="2924">
                  <c:v>13.08</c:v>
                </c:pt>
                <c:pt idx="2925">
                  <c:v>13.08</c:v>
                </c:pt>
                <c:pt idx="2926">
                  <c:v>13.08</c:v>
                </c:pt>
                <c:pt idx="2927">
                  <c:v>13.08</c:v>
                </c:pt>
                <c:pt idx="2928">
                  <c:v>13.08</c:v>
                </c:pt>
                <c:pt idx="2929">
                  <c:v>13.08</c:v>
                </c:pt>
                <c:pt idx="2930">
                  <c:v>13.08</c:v>
                </c:pt>
                <c:pt idx="2931">
                  <c:v>13.08</c:v>
                </c:pt>
                <c:pt idx="2932">
                  <c:v>13.08</c:v>
                </c:pt>
                <c:pt idx="2933">
                  <c:v>13.08</c:v>
                </c:pt>
                <c:pt idx="2934">
                  <c:v>13.08</c:v>
                </c:pt>
                <c:pt idx="2935">
                  <c:v>13.08</c:v>
                </c:pt>
                <c:pt idx="2936">
                  <c:v>13.08</c:v>
                </c:pt>
                <c:pt idx="2937">
                  <c:v>13.08</c:v>
                </c:pt>
                <c:pt idx="2938">
                  <c:v>13.08</c:v>
                </c:pt>
                <c:pt idx="2939">
                  <c:v>13.08</c:v>
                </c:pt>
                <c:pt idx="2940">
                  <c:v>13.08</c:v>
                </c:pt>
                <c:pt idx="2941">
                  <c:v>13.08</c:v>
                </c:pt>
                <c:pt idx="2942">
                  <c:v>13.08</c:v>
                </c:pt>
                <c:pt idx="2943">
                  <c:v>13.08</c:v>
                </c:pt>
                <c:pt idx="2944">
                  <c:v>13.08</c:v>
                </c:pt>
                <c:pt idx="2945">
                  <c:v>13.08</c:v>
                </c:pt>
                <c:pt idx="2946">
                  <c:v>13.08</c:v>
                </c:pt>
                <c:pt idx="2947">
                  <c:v>13.08</c:v>
                </c:pt>
                <c:pt idx="2948">
                  <c:v>13.08</c:v>
                </c:pt>
                <c:pt idx="2949">
                  <c:v>13.08</c:v>
                </c:pt>
                <c:pt idx="2950">
                  <c:v>13.08</c:v>
                </c:pt>
                <c:pt idx="2951">
                  <c:v>13.08</c:v>
                </c:pt>
                <c:pt idx="2952">
                  <c:v>13.08</c:v>
                </c:pt>
                <c:pt idx="2953">
                  <c:v>13.08</c:v>
                </c:pt>
                <c:pt idx="2954">
                  <c:v>13.08</c:v>
                </c:pt>
                <c:pt idx="2955">
                  <c:v>13.08</c:v>
                </c:pt>
                <c:pt idx="2956">
                  <c:v>13.08</c:v>
                </c:pt>
                <c:pt idx="2957">
                  <c:v>13.08</c:v>
                </c:pt>
                <c:pt idx="2958">
                  <c:v>13.08</c:v>
                </c:pt>
                <c:pt idx="2959">
                  <c:v>13.08</c:v>
                </c:pt>
                <c:pt idx="2960">
                  <c:v>13.08</c:v>
                </c:pt>
                <c:pt idx="2961">
                  <c:v>13.08</c:v>
                </c:pt>
                <c:pt idx="2962">
                  <c:v>13.08</c:v>
                </c:pt>
                <c:pt idx="2963">
                  <c:v>13.08</c:v>
                </c:pt>
                <c:pt idx="2964">
                  <c:v>13.08</c:v>
                </c:pt>
                <c:pt idx="2965">
                  <c:v>13.08</c:v>
                </c:pt>
                <c:pt idx="2966">
                  <c:v>13.08</c:v>
                </c:pt>
                <c:pt idx="2967">
                  <c:v>13.08</c:v>
                </c:pt>
                <c:pt idx="2968">
                  <c:v>13.08</c:v>
                </c:pt>
                <c:pt idx="2969">
                  <c:v>13.08</c:v>
                </c:pt>
                <c:pt idx="2970">
                  <c:v>13.08</c:v>
                </c:pt>
                <c:pt idx="2971">
                  <c:v>13.08</c:v>
                </c:pt>
                <c:pt idx="2972">
                  <c:v>13.08</c:v>
                </c:pt>
                <c:pt idx="2973">
                  <c:v>13.08</c:v>
                </c:pt>
                <c:pt idx="2974">
                  <c:v>13.08</c:v>
                </c:pt>
                <c:pt idx="2975">
                  <c:v>13.08</c:v>
                </c:pt>
                <c:pt idx="2976">
                  <c:v>13.08</c:v>
                </c:pt>
                <c:pt idx="2977">
                  <c:v>13.08</c:v>
                </c:pt>
                <c:pt idx="2978">
                  <c:v>13.08</c:v>
                </c:pt>
                <c:pt idx="2979">
                  <c:v>13.08</c:v>
                </c:pt>
                <c:pt idx="2980">
                  <c:v>13.08</c:v>
                </c:pt>
                <c:pt idx="2981">
                  <c:v>13.08</c:v>
                </c:pt>
                <c:pt idx="2982">
                  <c:v>13.08</c:v>
                </c:pt>
                <c:pt idx="2983">
                  <c:v>13.08</c:v>
                </c:pt>
                <c:pt idx="2984">
                  <c:v>13.08</c:v>
                </c:pt>
                <c:pt idx="2985">
                  <c:v>13.08</c:v>
                </c:pt>
                <c:pt idx="2986">
                  <c:v>13.08</c:v>
                </c:pt>
                <c:pt idx="2987">
                  <c:v>13.08</c:v>
                </c:pt>
                <c:pt idx="2988">
                  <c:v>13.08</c:v>
                </c:pt>
                <c:pt idx="2989">
                  <c:v>13.08</c:v>
                </c:pt>
                <c:pt idx="2990">
                  <c:v>13.08</c:v>
                </c:pt>
                <c:pt idx="2991">
                  <c:v>13.08</c:v>
                </c:pt>
                <c:pt idx="2992">
                  <c:v>13.08</c:v>
                </c:pt>
                <c:pt idx="2993">
                  <c:v>13.08</c:v>
                </c:pt>
                <c:pt idx="2994">
                  <c:v>13.08</c:v>
                </c:pt>
                <c:pt idx="2995">
                  <c:v>13.08</c:v>
                </c:pt>
                <c:pt idx="2996">
                  <c:v>13.08</c:v>
                </c:pt>
                <c:pt idx="2997">
                  <c:v>13.08</c:v>
                </c:pt>
                <c:pt idx="2998">
                  <c:v>13.08</c:v>
                </c:pt>
                <c:pt idx="2999">
                  <c:v>13.08</c:v>
                </c:pt>
                <c:pt idx="3000">
                  <c:v>13.08</c:v>
                </c:pt>
                <c:pt idx="3001">
                  <c:v>13.08</c:v>
                </c:pt>
                <c:pt idx="3002">
                  <c:v>13.08</c:v>
                </c:pt>
                <c:pt idx="3003">
                  <c:v>13.08</c:v>
                </c:pt>
                <c:pt idx="3004">
                  <c:v>13.08</c:v>
                </c:pt>
                <c:pt idx="3005">
                  <c:v>13.08</c:v>
                </c:pt>
                <c:pt idx="3006">
                  <c:v>13.08</c:v>
                </c:pt>
                <c:pt idx="3007">
                  <c:v>13.08</c:v>
                </c:pt>
                <c:pt idx="3008">
                  <c:v>13.08</c:v>
                </c:pt>
                <c:pt idx="3009">
                  <c:v>13.08</c:v>
                </c:pt>
                <c:pt idx="3010">
                  <c:v>13.08</c:v>
                </c:pt>
                <c:pt idx="3011">
                  <c:v>13.08</c:v>
                </c:pt>
                <c:pt idx="3012">
                  <c:v>13.08</c:v>
                </c:pt>
                <c:pt idx="3013">
                  <c:v>13.08</c:v>
                </c:pt>
                <c:pt idx="3014">
                  <c:v>13.08</c:v>
                </c:pt>
                <c:pt idx="3015">
                  <c:v>13.08</c:v>
                </c:pt>
                <c:pt idx="3016">
                  <c:v>13.08</c:v>
                </c:pt>
                <c:pt idx="3017">
                  <c:v>13.08</c:v>
                </c:pt>
                <c:pt idx="3018">
                  <c:v>13.08</c:v>
                </c:pt>
                <c:pt idx="3019">
                  <c:v>13.08</c:v>
                </c:pt>
                <c:pt idx="3020">
                  <c:v>13.08</c:v>
                </c:pt>
                <c:pt idx="3021">
                  <c:v>13.08</c:v>
                </c:pt>
                <c:pt idx="3022">
                  <c:v>13.08</c:v>
                </c:pt>
                <c:pt idx="3023">
                  <c:v>13.08</c:v>
                </c:pt>
                <c:pt idx="3024">
                  <c:v>13.08</c:v>
                </c:pt>
                <c:pt idx="3025">
                  <c:v>13.08</c:v>
                </c:pt>
                <c:pt idx="3026">
                  <c:v>13.08</c:v>
                </c:pt>
                <c:pt idx="3027">
                  <c:v>13.08</c:v>
                </c:pt>
                <c:pt idx="3028">
                  <c:v>13.08</c:v>
                </c:pt>
                <c:pt idx="3029">
                  <c:v>13.08</c:v>
                </c:pt>
                <c:pt idx="3030">
                  <c:v>13.08</c:v>
                </c:pt>
                <c:pt idx="3031">
                  <c:v>13.08</c:v>
                </c:pt>
                <c:pt idx="3032">
                  <c:v>13.08</c:v>
                </c:pt>
                <c:pt idx="3033">
                  <c:v>13.08</c:v>
                </c:pt>
                <c:pt idx="3034">
                  <c:v>13.08</c:v>
                </c:pt>
                <c:pt idx="3035">
                  <c:v>13.08</c:v>
                </c:pt>
                <c:pt idx="3036">
                  <c:v>13.08</c:v>
                </c:pt>
                <c:pt idx="3037">
                  <c:v>13.08</c:v>
                </c:pt>
                <c:pt idx="3038">
                  <c:v>13.08</c:v>
                </c:pt>
                <c:pt idx="3039">
                  <c:v>13.08</c:v>
                </c:pt>
                <c:pt idx="3040">
                  <c:v>13.08</c:v>
                </c:pt>
                <c:pt idx="3041">
                  <c:v>13.08</c:v>
                </c:pt>
                <c:pt idx="3042">
                  <c:v>13.08</c:v>
                </c:pt>
                <c:pt idx="3043">
                  <c:v>13.08</c:v>
                </c:pt>
                <c:pt idx="3044">
                  <c:v>13.08</c:v>
                </c:pt>
                <c:pt idx="3045">
                  <c:v>13.08</c:v>
                </c:pt>
                <c:pt idx="3046">
                  <c:v>13.08</c:v>
                </c:pt>
                <c:pt idx="3047">
                  <c:v>13.08</c:v>
                </c:pt>
                <c:pt idx="3048">
                  <c:v>13.08</c:v>
                </c:pt>
                <c:pt idx="3049">
                  <c:v>13.08</c:v>
                </c:pt>
                <c:pt idx="3050">
                  <c:v>13.08</c:v>
                </c:pt>
                <c:pt idx="3051">
                  <c:v>13.08</c:v>
                </c:pt>
                <c:pt idx="3052">
                  <c:v>13.08</c:v>
                </c:pt>
                <c:pt idx="3053">
                  <c:v>13.08</c:v>
                </c:pt>
                <c:pt idx="3054">
                  <c:v>13.08</c:v>
                </c:pt>
                <c:pt idx="3055">
                  <c:v>13.08</c:v>
                </c:pt>
                <c:pt idx="3056">
                  <c:v>13.08</c:v>
                </c:pt>
                <c:pt idx="3057">
                  <c:v>13.08</c:v>
                </c:pt>
                <c:pt idx="3058">
                  <c:v>13.08</c:v>
                </c:pt>
                <c:pt idx="3059">
                  <c:v>13.08</c:v>
                </c:pt>
                <c:pt idx="3060">
                  <c:v>13.08</c:v>
                </c:pt>
                <c:pt idx="3061">
                  <c:v>13.08</c:v>
                </c:pt>
                <c:pt idx="3062">
                  <c:v>13.08</c:v>
                </c:pt>
                <c:pt idx="3063">
                  <c:v>13.08</c:v>
                </c:pt>
                <c:pt idx="3064">
                  <c:v>13.08</c:v>
                </c:pt>
                <c:pt idx="3065">
                  <c:v>13.08</c:v>
                </c:pt>
                <c:pt idx="3066">
                  <c:v>13.08</c:v>
                </c:pt>
                <c:pt idx="3067">
                  <c:v>13.08</c:v>
                </c:pt>
                <c:pt idx="3068">
                  <c:v>13.08</c:v>
                </c:pt>
                <c:pt idx="3069">
                  <c:v>13.08</c:v>
                </c:pt>
                <c:pt idx="3070">
                  <c:v>13.08</c:v>
                </c:pt>
                <c:pt idx="3071">
                  <c:v>13.08</c:v>
                </c:pt>
                <c:pt idx="3072">
                  <c:v>13.08</c:v>
                </c:pt>
                <c:pt idx="3073">
                  <c:v>13.08</c:v>
                </c:pt>
                <c:pt idx="3074">
                  <c:v>13.08</c:v>
                </c:pt>
                <c:pt idx="3075">
                  <c:v>13.08</c:v>
                </c:pt>
                <c:pt idx="3076">
                  <c:v>13.08</c:v>
                </c:pt>
                <c:pt idx="3077">
                  <c:v>13.08</c:v>
                </c:pt>
                <c:pt idx="3078">
                  <c:v>13.08</c:v>
                </c:pt>
                <c:pt idx="3079">
                  <c:v>13.08</c:v>
                </c:pt>
                <c:pt idx="3080">
                  <c:v>13.08</c:v>
                </c:pt>
                <c:pt idx="3081">
                  <c:v>13.08</c:v>
                </c:pt>
                <c:pt idx="3082">
                  <c:v>13.08</c:v>
                </c:pt>
                <c:pt idx="3083">
                  <c:v>13.08</c:v>
                </c:pt>
                <c:pt idx="3084">
                  <c:v>13.08</c:v>
                </c:pt>
                <c:pt idx="3085">
                  <c:v>13.08</c:v>
                </c:pt>
                <c:pt idx="3086">
                  <c:v>13.08</c:v>
                </c:pt>
                <c:pt idx="3087">
                  <c:v>13.08</c:v>
                </c:pt>
                <c:pt idx="3088">
                  <c:v>13.08</c:v>
                </c:pt>
                <c:pt idx="3089">
                  <c:v>13.08</c:v>
                </c:pt>
                <c:pt idx="3090">
                  <c:v>13.08</c:v>
                </c:pt>
                <c:pt idx="3091">
                  <c:v>13.08</c:v>
                </c:pt>
                <c:pt idx="3092">
                  <c:v>13.08</c:v>
                </c:pt>
                <c:pt idx="3093">
                  <c:v>13.08</c:v>
                </c:pt>
                <c:pt idx="3094">
                  <c:v>13.08</c:v>
                </c:pt>
                <c:pt idx="3095">
                  <c:v>13.08</c:v>
                </c:pt>
                <c:pt idx="3096">
                  <c:v>13.08</c:v>
                </c:pt>
                <c:pt idx="3097">
                  <c:v>13.08</c:v>
                </c:pt>
                <c:pt idx="3098">
                  <c:v>13.08</c:v>
                </c:pt>
                <c:pt idx="3099">
                  <c:v>13.08</c:v>
                </c:pt>
                <c:pt idx="3100">
                  <c:v>13.08</c:v>
                </c:pt>
                <c:pt idx="3101">
                  <c:v>13.08</c:v>
                </c:pt>
                <c:pt idx="3102">
                  <c:v>13.08</c:v>
                </c:pt>
                <c:pt idx="3103">
                  <c:v>13.08</c:v>
                </c:pt>
                <c:pt idx="3104">
                  <c:v>13.08</c:v>
                </c:pt>
                <c:pt idx="3105">
                  <c:v>13.08</c:v>
                </c:pt>
                <c:pt idx="3106">
                  <c:v>13.08</c:v>
                </c:pt>
                <c:pt idx="3107">
                  <c:v>13.08</c:v>
                </c:pt>
                <c:pt idx="3108">
                  <c:v>13.08</c:v>
                </c:pt>
                <c:pt idx="3109">
                  <c:v>13.08</c:v>
                </c:pt>
                <c:pt idx="3110">
                  <c:v>13.08</c:v>
                </c:pt>
                <c:pt idx="3111">
                  <c:v>13.08</c:v>
                </c:pt>
                <c:pt idx="3112">
                  <c:v>13.08</c:v>
                </c:pt>
                <c:pt idx="3113">
                  <c:v>13.08</c:v>
                </c:pt>
                <c:pt idx="3114">
                  <c:v>13.08</c:v>
                </c:pt>
                <c:pt idx="3115">
                  <c:v>13.08</c:v>
                </c:pt>
                <c:pt idx="3116">
                  <c:v>13.08</c:v>
                </c:pt>
                <c:pt idx="3117">
                  <c:v>13.08</c:v>
                </c:pt>
                <c:pt idx="3118">
                  <c:v>13.08</c:v>
                </c:pt>
                <c:pt idx="3119">
                  <c:v>13.08</c:v>
                </c:pt>
                <c:pt idx="3120">
                  <c:v>13.08</c:v>
                </c:pt>
                <c:pt idx="3121">
                  <c:v>13.08</c:v>
                </c:pt>
                <c:pt idx="3122">
                  <c:v>13.08</c:v>
                </c:pt>
                <c:pt idx="3123">
                  <c:v>13.08</c:v>
                </c:pt>
                <c:pt idx="3124">
                  <c:v>13.08</c:v>
                </c:pt>
                <c:pt idx="3125">
                  <c:v>13.08</c:v>
                </c:pt>
                <c:pt idx="3126">
                  <c:v>13.08</c:v>
                </c:pt>
                <c:pt idx="3127">
                  <c:v>13.08</c:v>
                </c:pt>
                <c:pt idx="3128">
                  <c:v>13.08</c:v>
                </c:pt>
                <c:pt idx="3129">
                  <c:v>13.08</c:v>
                </c:pt>
                <c:pt idx="3130">
                  <c:v>13.08</c:v>
                </c:pt>
                <c:pt idx="3131">
                  <c:v>13.08</c:v>
                </c:pt>
                <c:pt idx="3132">
                  <c:v>13.08</c:v>
                </c:pt>
                <c:pt idx="3133">
                  <c:v>13.08</c:v>
                </c:pt>
                <c:pt idx="3134">
                  <c:v>13.08</c:v>
                </c:pt>
                <c:pt idx="3135">
                  <c:v>13.08</c:v>
                </c:pt>
                <c:pt idx="3136">
                  <c:v>13.08</c:v>
                </c:pt>
                <c:pt idx="3137">
                  <c:v>13.08</c:v>
                </c:pt>
                <c:pt idx="3138">
                  <c:v>13.08</c:v>
                </c:pt>
                <c:pt idx="3139">
                  <c:v>13.08</c:v>
                </c:pt>
                <c:pt idx="3140">
                  <c:v>13.08</c:v>
                </c:pt>
                <c:pt idx="3141">
                  <c:v>13.08</c:v>
                </c:pt>
                <c:pt idx="3142">
                  <c:v>13.08</c:v>
                </c:pt>
                <c:pt idx="3143">
                  <c:v>13.08</c:v>
                </c:pt>
                <c:pt idx="3144">
                  <c:v>13.08</c:v>
                </c:pt>
                <c:pt idx="3145">
                  <c:v>13.08</c:v>
                </c:pt>
                <c:pt idx="3146">
                  <c:v>13.08</c:v>
                </c:pt>
                <c:pt idx="3147">
                  <c:v>13.08</c:v>
                </c:pt>
                <c:pt idx="3148">
                  <c:v>13.08</c:v>
                </c:pt>
                <c:pt idx="3149">
                  <c:v>13.08</c:v>
                </c:pt>
                <c:pt idx="3150">
                  <c:v>13.08</c:v>
                </c:pt>
                <c:pt idx="3151">
                  <c:v>13.08</c:v>
                </c:pt>
                <c:pt idx="3152">
                  <c:v>13.08</c:v>
                </c:pt>
                <c:pt idx="3153">
                  <c:v>13.08</c:v>
                </c:pt>
                <c:pt idx="3154">
                  <c:v>13.08</c:v>
                </c:pt>
                <c:pt idx="3155">
                  <c:v>13.08</c:v>
                </c:pt>
                <c:pt idx="3156">
                  <c:v>13.08</c:v>
                </c:pt>
                <c:pt idx="3157">
                  <c:v>13.08</c:v>
                </c:pt>
                <c:pt idx="3158">
                  <c:v>13.08</c:v>
                </c:pt>
                <c:pt idx="3159">
                  <c:v>13.08</c:v>
                </c:pt>
                <c:pt idx="3160">
                  <c:v>13.08</c:v>
                </c:pt>
                <c:pt idx="3161">
                  <c:v>13.08</c:v>
                </c:pt>
                <c:pt idx="3162">
                  <c:v>13.08</c:v>
                </c:pt>
                <c:pt idx="3163">
                  <c:v>13.08</c:v>
                </c:pt>
                <c:pt idx="3164">
                  <c:v>13.08</c:v>
                </c:pt>
                <c:pt idx="3165">
                  <c:v>13.08</c:v>
                </c:pt>
                <c:pt idx="3166">
                  <c:v>13.08</c:v>
                </c:pt>
                <c:pt idx="3167">
                  <c:v>13.08</c:v>
                </c:pt>
                <c:pt idx="3168">
                  <c:v>13.08</c:v>
                </c:pt>
                <c:pt idx="3169">
                  <c:v>13.08</c:v>
                </c:pt>
                <c:pt idx="3170">
                  <c:v>13.08</c:v>
                </c:pt>
                <c:pt idx="3171">
                  <c:v>13.08</c:v>
                </c:pt>
                <c:pt idx="3172">
                  <c:v>13.08</c:v>
                </c:pt>
                <c:pt idx="3173">
                  <c:v>13.08</c:v>
                </c:pt>
                <c:pt idx="3174">
                  <c:v>13.08</c:v>
                </c:pt>
                <c:pt idx="3175">
                  <c:v>13.08</c:v>
                </c:pt>
                <c:pt idx="3176">
                  <c:v>13.08</c:v>
                </c:pt>
                <c:pt idx="3177">
                  <c:v>13.08</c:v>
                </c:pt>
                <c:pt idx="3178">
                  <c:v>13.08</c:v>
                </c:pt>
                <c:pt idx="3179">
                  <c:v>13.08</c:v>
                </c:pt>
                <c:pt idx="3180">
                  <c:v>13.08</c:v>
                </c:pt>
                <c:pt idx="3181">
                  <c:v>13.08</c:v>
                </c:pt>
                <c:pt idx="3182">
                  <c:v>13.08</c:v>
                </c:pt>
                <c:pt idx="3183">
                  <c:v>13.08</c:v>
                </c:pt>
                <c:pt idx="3184">
                  <c:v>13.08</c:v>
                </c:pt>
                <c:pt idx="3185">
                  <c:v>13.08</c:v>
                </c:pt>
                <c:pt idx="3186">
                  <c:v>13.08</c:v>
                </c:pt>
                <c:pt idx="3187">
                  <c:v>13.08</c:v>
                </c:pt>
                <c:pt idx="3188">
                  <c:v>13.08</c:v>
                </c:pt>
                <c:pt idx="3189">
                  <c:v>13.08</c:v>
                </c:pt>
                <c:pt idx="3190">
                  <c:v>13.08</c:v>
                </c:pt>
                <c:pt idx="3191">
                  <c:v>13.08</c:v>
                </c:pt>
                <c:pt idx="3192">
                  <c:v>13.08</c:v>
                </c:pt>
                <c:pt idx="3193">
                  <c:v>13.08</c:v>
                </c:pt>
                <c:pt idx="3194">
                  <c:v>13.08</c:v>
                </c:pt>
                <c:pt idx="3195">
                  <c:v>13.08</c:v>
                </c:pt>
                <c:pt idx="3196">
                  <c:v>13.08</c:v>
                </c:pt>
                <c:pt idx="3197">
                  <c:v>13.08</c:v>
                </c:pt>
                <c:pt idx="3198">
                  <c:v>13.08</c:v>
                </c:pt>
                <c:pt idx="3199">
                  <c:v>13.08</c:v>
                </c:pt>
                <c:pt idx="3200">
                  <c:v>13.08</c:v>
                </c:pt>
                <c:pt idx="3201">
                  <c:v>13.08</c:v>
                </c:pt>
                <c:pt idx="3202">
                  <c:v>13.08</c:v>
                </c:pt>
                <c:pt idx="3203">
                  <c:v>13.08</c:v>
                </c:pt>
                <c:pt idx="3204">
                  <c:v>13.08</c:v>
                </c:pt>
                <c:pt idx="3205">
                  <c:v>13.08</c:v>
                </c:pt>
                <c:pt idx="3206">
                  <c:v>13.08</c:v>
                </c:pt>
                <c:pt idx="3207">
                  <c:v>13.08</c:v>
                </c:pt>
                <c:pt idx="3208">
                  <c:v>13.08</c:v>
                </c:pt>
                <c:pt idx="3209">
                  <c:v>13.08</c:v>
                </c:pt>
                <c:pt idx="3210">
                  <c:v>13.08</c:v>
                </c:pt>
                <c:pt idx="3211">
                  <c:v>13.08</c:v>
                </c:pt>
                <c:pt idx="3212">
                  <c:v>13.08</c:v>
                </c:pt>
                <c:pt idx="3213">
                  <c:v>13.08</c:v>
                </c:pt>
                <c:pt idx="3214">
                  <c:v>13.08</c:v>
                </c:pt>
                <c:pt idx="3215">
                  <c:v>13.08</c:v>
                </c:pt>
                <c:pt idx="3216">
                  <c:v>13.08</c:v>
                </c:pt>
                <c:pt idx="3217">
                  <c:v>13.08</c:v>
                </c:pt>
                <c:pt idx="3218">
                  <c:v>13.08</c:v>
                </c:pt>
                <c:pt idx="3219">
                  <c:v>13.08</c:v>
                </c:pt>
                <c:pt idx="3220">
                  <c:v>13.08</c:v>
                </c:pt>
                <c:pt idx="3221">
                  <c:v>13.08</c:v>
                </c:pt>
                <c:pt idx="3222">
                  <c:v>13.08</c:v>
                </c:pt>
                <c:pt idx="3223">
                  <c:v>13.08</c:v>
                </c:pt>
                <c:pt idx="3224">
                  <c:v>13.08</c:v>
                </c:pt>
                <c:pt idx="3225">
                  <c:v>13.08</c:v>
                </c:pt>
                <c:pt idx="3226">
                  <c:v>13.08</c:v>
                </c:pt>
                <c:pt idx="3227">
                  <c:v>13.08</c:v>
                </c:pt>
                <c:pt idx="3228">
                  <c:v>13.08</c:v>
                </c:pt>
                <c:pt idx="3229">
                  <c:v>13.08</c:v>
                </c:pt>
                <c:pt idx="3230">
                  <c:v>13.08</c:v>
                </c:pt>
                <c:pt idx="3231">
                  <c:v>13.08</c:v>
                </c:pt>
                <c:pt idx="3232">
                  <c:v>13.08</c:v>
                </c:pt>
                <c:pt idx="3233">
                  <c:v>13.08</c:v>
                </c:pt>
                <c:pt idx="3234">
                  <c:v>13.08</c:v>
                </c:pt>
                <c:pt idx="3235">
                  <c:v>13.08</c:v>
                </c:pt>
                <c:pt idx="3236">
                  <c:v>13.08</c:v>
                </c:pt>
                <c:pt idx="3237">
                  <c:v>13.08</c:v>
                </c:pt>
                <c:pt idx="3238">
                  <c:v>13.08</c:v>
                </c:pt>
                <c:pt idx="3239">
                  <c:v>13.08</c:v>
                </c:pt>
                <c:pt idx="3240">
                  <c:v>13.08</c:v>
                </c:pt>
                <c:pt idx="3241">
                  <c:v>13.08</c:v>
                </c:pt>
                <c:pt idx="3242">
                  <c:v>13.08</c:v>
                </c:pt>
                <c:pt idx="3243">
                  <c:v>13.08</c:v>
                </c:pt>
                <c:pt idx="3244">
                  <c:v>13.08</c:v>
                </c:pt>
                <c:pt idx="3245">
                  <c:v>13.08</c:v>
                </c:pt>
                <c:pt idx="3246">
                  <c:v>13.08</c:v>
                </c:pt>
                <c:pt idx="3247">
                  <c:v>13.08</c:v>
                </c:pt>
                <c:pt idx="3248">
                  <c:v>13.08</c:v>
                </c:pt>
                <c:pt idx="3249">
                  <c:v>13.08</c:v>
                </c:pt>
                <c:pt idx="3250">
                  <c:v>13.08</c:v>
                </c:pt>
                <c:pt idx="3251">
                  <c:v>13.08</c:v>
                </c:pt>
                <c:pt idx="3252">
                  <c:v>13.08</c:v>
                </c:pt>
                <c:pt idx="3253">
                  <c:v>13.08</c:v>
                </c:pt>
                <c:pt idx="3254">
                  <c:v>13.08</c:v>
                </c:pt>
                <c:pt idx="3255">
                  <c:v>13.08</c:v>
                </c:pt>
                <c:pt idx="3256">
                  <c:v>13.08</c:v>
                </c:pt>
                <c:pt idx="3257">
                  <c:v>13.08</c:v>
                </c:pt>
                <c:pt idx="3258">
                  <c:v>13.08</c:v>
                </c:pt>
                <c:pt idx="3259">
                  <c:v>13.08</c:v>
                </c:pt>
                <c:pt idx="3260">
                  <c:v>13.08</c:v>
                </c:pt>
                <c:pt idx="3261">
                  <c:v>13.08</c:v>
                </c:pt>
                <c:pt idx="3262">
                  <c:v>13.08</c:v>
                </c:pt>
                <c:pt idx="3263">
                  <c:v>13.08</c:v>
                </c:pt>
                <c:pt idx="3264">
                  <c:v>13.08</c:v>
                </c:pt>
                <c:pt idx="3265">
                  <c:v>13.08</c:v>
                </c:pt>
                <c:pt idx="3266">
                  <c:v>13.08</c:v>
                </c:pt>
                <c:pt idx="3267">
                  <c:v>13.08</c:v>
                </c:pt>
                <c:pt idx="3268">
                  <c:v>13.08</c:v>
                </c:pt>
                <c:pt idx="3269">
                  <c:v>13.08</c:v>
                </c:pt>
                <c:pt idx="3270">
                  <c:v>13.08</c:v>
                </c:pt>
                <c:pt idx="3271">
                  <c:v>13.08</c:v>
                </c:pt>
                <c:pt idx="3272">
                  <c:v>13.08</c:v>
                </c:pt>
                <c:pt idx="3273">
                  <c:v>13.08</c:v>
                </c:pt>
                <c:pt idx="3274">
                  <c:v>13.08</c:v>
                </c:pt>
                <c:pt idx="3275">
                  <c:v>13.08</c:v>
                </c:pt>
                <c:pt idx="3276">
                  <c:v>13.08</c:v>
                </c:pt>
                <c:pt idx="3277">
                  <c:v>13.08</c:v>
                </c:pt>
                <c:pt idx="3278">
                  <c:v>13.08</c:v>
                </c:pt>
                <c:pt idx="3279">
                  <c:v>13.08</c:v>
                </c:pt>
                <c:pt idx="3280">
                  <c:v>13.08</c:v>
                </c:pt>
                <c:pt idx="3281">
                  <c:v>13.08</c:v>
                </c:pt>
                <c:pt idx="3282">
                  <c:v>13.08</c:v>
                </c:pt>
                <c:pt idx="3283">
                  <c:v>13.08</c:v>
                </c:pt>
                <c:pt idx="3284">
                  <c:v>13.08</c:v>
                </c:pt>
                <c:pt idx="3285">
                  <c:v>13.08</c:v>
                </c:pt>
                <c:pt idx="3286">
                  <c:v>13.08</c:v>
                </c:pt>
                <c:pt idx="3287">
                  <c:v>13.08</c:v>
                </c:pt>
                <c:pt idx="3288">
                  <c:v>13.08</c:v>
                </c:pt>
                <c:pt idx="3289">
                  <c:v>13.08</c:v>
                </c:pt>
                <c:pt idx="3290">
                  <c:v>13.08</c:v>
                </c:pt>
                <c:pt idx="3291">
                  <c:v>13.08</c:v>
                </c:pt>
                <c:pt idx="3292">
                  <c:v>13.08</c:v>
                </c:pt>
                <c:pt idx="3293">
                  <c:v>13.08</c:v>
                </c:pt>
                <c:pt idx="3294">
                  <c:v>13.08</c:v>
                </c:pt>
                <c:pt idx="3295">
                  <c:v>13.08</c:v>
                </c:pt>
                <c:pt idx="3296">
                  <c:v>13.08</c:v>
                </c:pt>
                <c:pt idx="3297">
                  <c:v>13.08</c:v>
                </c:pt>
                <c:pt idx="3298">
                  <c:v>13.08</c:v>
                </c:pt>
                <c:pt idx="3299">
                  <c:v>13.08</c:v>
                </c:pt>
                <c:pt idx="3300">
                  <c:v>13.08</c:v>
                </c:pt>
                <c:pt idx="3301">
                  <c:v>13.08</c:v>
                </c:pt>
                <c:pt idx="3302">
                  <c:v>13.08</c:v>
                </c:pt>
                <c:pt idx="3303">
                  <c:v>13.08</c:v>
                </c:pt>
                <c:pt idx="3304">
                  <c:v>13.08</c:v>
                </c:pt>
                <c:pt idx="3305">
                  <c:v>13.08</c:v>
                </c:pt>
                <c:pt idx="3306">
                  <c:v>13.08</c:v>
                </c:pt>
                <c:pt idx="3307">
                  <c:v>13.08</c:v>
                </c:pt>
                <c:pt idx="3308">
                  <c:v>13.08</c:v>
                </c:pt>
                <c:pt idx="3309">
                  <c:v>13.08</c:v>
                </c:pt>
                <c:pt idx="3310">
                  <c:v>13.08</c:v>
                </c:pt>
                <c:pt idx="3311">
                  <c:v>13.08</c:v>
                </c:pt>
                <c:pt idx="3312">
                  <c:v>13.08</c:v>
                </c:pt>
                <c:pt idx="3313">
                  <c:v>13.08</c:v>
                </c:pt>
                <c:pt idx="3314">
                  <c:v>13.08</c:v>
                </c:pt>
                <c:pt idx="3315">
                  <c:v>13.08</c:v>
                </c:pt>
                <c:pt idx="3316">
                  <c:v>13.08</c:v>
                </c:pt>
                <c:pt idx="3317">
                  <c:v>13.08</c:v>
                </c:pt>
                <c:pt idx="3318">
                  <c:v>13.08</c:v>
                </c:pt>
                <c:pt idx="3319">
                  <c:v>13.08</c:v>
                </c:pt>
                <c:pt idx="3320">
                  <c:v>13.08</c:v>
                </c:pt>
                <c:pt idx="3321">
                  <c:v>13.08</c:v>
                </c:pt>
                <c:pt idx="3322">
                  <c:v>13.08</c:v>
                </c:pt>
                <c:pt idx="3323">
                  <c:v>13.08</c:v>
                </c:pt>
                <c:pt idx="3324">
                  <c:v>13.08</c:v>
                </c:pt>
                <c:pt idx="3325">
                  <c:v>13.08</c:v>
                </c:pt>
                <c:pt idx="3326">
                  <c:v>13.08</c:v>
                </c:pt>
                <c:pt idx="3327">
                  <c:v>13.08</c:v>
                </c:pt>
                <c:pt idx="3328">
                  <c:v>13.08</c:v>
                </c:pt>
                <c:pt idx="3329">
                  <c:v>13.08</c:v>
                </c:pt>
                <c:pt idx="3330">
                  <c:v>13.08</c:v>
                </c:pt>
                <c:pt idx="3331">
                  <c:v>13.08</c:v>
                </c:pt>
                <c:pt idx="3332">
                  <c:v>13.08</c:v>
                </c:pt>
                <c:pt idx="3333">
                  <c:v>13.08</c:v>
                </c:pt>
                <c:pt idx="3334">
                  <c:v>13.08</c:v>
                </c:pt>
                <c:pt idx="3335">
                  <c:v>13.08</c:v>
                </c:pt>
                <c:pt idx="3336">
                  <c:v>13.08</c:v>
                </c:pt>
                <c:pt idx="3337">
                  <c:v>13.08</c:v>
                </c:pt>
                <c:pt idx="3338">
                  <c:v>13.08</c:v>
                </c:pt>
                <c:pt idx="3339">
                  <c:v>13.08</c:v>
                </c:pt>
                <c:pt idx="3340">
                  <c:v>13.08</c:v>
                </c:pt>
                <c:pt idx="3341">
                  <c:v>13.08</c:v>
                </c:pt>
                <c:pt idx="3342">
                  <c:v>13.08</c:v>
                </c:pt>
                <c:pt idx="3343">
                  <c:v>13.08</c:v>
                </c:pt>
                <c:pt idx="3344">
                  <c:v>13.08</c:v>
                </c:pt>
                <c:pt idx="3345">
                  <c:v>13.08</c:v>
                </c:pt>
                <c:pt idx="3346">
                  <c:v>13.08</c:v>
                </c:pt>
                <c:pt idx="3347">
                  <c:v>13.08</c:v>
                </c:pt>
                <c:pt idx="3348">
                  <c:v>13.08</c:v>
                </c:pt>
                <c:pt idx="3349">
                  <c:v>13.08</c:v>
                </c:pt>
                <c:pt idx="3350">
                  <c:v>13.08</c:v>
                </c:pt>
                <c:pt idx="3351">
                  <c:v>13.08</c:v>
                </c:pt>
                <c:pt idx="3352">
                  <c:v>13.08</c:v>
                </c:pt>
                <c:pt idx="3353">
                  <c:v>13.08</c:v>
                </c:pt>
                <c:pt idx="3354">
                  <c:v>13.08</c:v>
                </c:pt>
                <c:pt idx="3355">
                  <c:v>13.08</c:v>
                </c:pt>
                <c:pt idx="3356">
                  <c:v>13.08</c:v>
                </c:pt>
                <c:pt idx="3357">
                  <c:v>13.08</c:v>
                </c:pt>
                <c:pt idx="3358">
                  <c:v>13.08</c:v>
                </c:pt>
                <c:pt idx="3359">
                  <c:v>13.08</c:v>
                </c:pt>
                <c:pt idx="3360">
                  <c:v>13.08</c:v>
                </c:pt>
                <c:pt idx="3361">
                  <c:v>13.08</c:v>
                </c:pt>
                <c:pt idx="3362">
                  <c:v>13.08</c:v>
                </c:pt>
                <c:pt idx="3363">
                  <c:v>13.08</c:v>
                </c:pt>
                <c:pt idx="3364">
                  <c:v>13.08</c:v>
                </c:pt>
                <c:pt idx="3365">
                  <c:v>13.08</c:v>
                </c:pt>
                <c:pt idx="3366">
                  <c:v>13.08</c:v>
                </c:pt>
                <c:pt idx="3367">
                  <c:v>13.08</c:v>
                </c:pt>
                <c:pt idx="3368">
                  <c:v>13.08</c:v>
                </c:pt>
                <c:pt idx="3369">
                  <c:v>13.08</c:v>
                </c:pt>
                <c:pt idx="3370">
                  <c:v>13.08</c:v>
                </c:pt>
                <c:pt idx="3371">
                  <c:v>13.08</c:v>
                </c:pt>
                <c:pt idx="3372">
                  <c:v>13.08</c:v>
                </c:pt>
                <c:pt idx="3373">
                  <c:v>13.08</c:v>
                </c:pt>
                <c:pt idx="3374">
                  <c:v>13.08</c:v>
                </c:pt>
                <c:pt idx="3375">
                  <c:v>13.08</c:v>
                </c:pt>
                <c:pt idx="3376">
                  <c:v>13.08</c:v>
                </c:pt>
                <c:pt idx="3377">
                  <c:v>13.08</c:v>
                </c:pt>
                <c:pt idx="3378">
                  <c:v>13.08</c:v>
                </c:pt>
                <c:pt idx="3379">
                  <c:v>13.08</c:v>
                </c:pt>
                <c:pt idx="3380">
                  <c:v>13.08</c:v>
                </c:pt>
                <c:pt idx="3381">
                  <c:v>13.08</c:v>
                </c:pt>
                <c:pt idx="3382">
                  <c:v>13.08</c:v>
                </c:pt>
                <c:pt idx="3383">
                  <c:v>13.08</c:v>
                </c:pt>
                <c:pt idx="3384">
                  <c:v>13.08</c:v>
                </c:pt>
                <c:pt idx="3385">
                  <c:v>13.08</c:v>
                </c:pt>
                <c:pt idx="3386">
                  <c:v>13.08</c:v>
                </c:pt>
                <c:pt idx="3387">
                  <c:v>13.08</c:v>
                </c:pt>
                <c:pt idx="3388">
                  <c:v>13.08</c:v>
                </c:pt>
                <c:pt idx="3389">
                  <c:v>13.08</c:v>
                </c:pt>
                <c:pt idx="3390">
                  <c:v>13.08</c:v>
                </c:pt>
                <c:pt idx="3391">
                  <c:v>13.08</c:v>
                </c:pt>
                <c:pt idx="3392">
                  <c:v>13.08</c:v>
                </c:pt>
                <c:pt idx="3393">
                  <c:v>13.08</c:v>
                </c:pt>
                <c:pt idx="3394">
                  <c:v>13.08</c:v>
                </c:pt>
                <c:pt idx="3395">
                  <c:v>13.08</c:v>
                </c:pt>
                <c:pt idx="3396">
                  <c:v>13.08</c:v>
                </c:pt>
                <c:pt idx="3397">
                  <c:v>13.08</c:v>
                </c:pt>
                <c:pt idx="3398">
                  <c:v>13.08</c:v>
                </c:pt>
                <c:pt idx="3399">
                  <c:v>13.08</c:v>
                </c:pt>
                <c:pt idx="3400">
                  <c:v>13.08</c:v>
                </c:pt>
                <c:pt idx="3401">
                  <c:v>13.08</c:v>
                </c:pt>
                <c:pt idx="3402">
                  <c:v>13.08</c:v>
                </c:pt>
                <c:pt idx="3403">
                  <c:v>13.08</c:v>
                </c:pt>
                <c:pt idx="3404">
                  <c:v>13.08</c:v>
                </c:pt>
                <c:pt idx="3405">
                  <c:v>13.08</c:v>
                </c:pt>
                <c:pt idx="3406">
                  <c:v>13.08</c:v>
                </c:pt>
                <c:pt idx="3407">
                  <c:v>13.08</c:v>
                </c:pt>
                <c:pt idx="3408">
                  <c:v>13.08</c:v>
                </c:pt>
                <c:pt idx="3409">
                  <c:v>13.08</c:v>
                </c:pt>
                <c:pt idx="3410">
                  <c:v>13.08</c:v>
                </c:pt>
                <c:pt idx="3411">
                  <c:v>13.08</c:v>
                </c:pt>
                <c:pt idx="3412">
                  <c:v>13.08</c:v>
                </c:pt>
                <c:pt idx="3413">
                  <c:v>13.08</c:v>
                </c:pt>
                <c:pt idx="3414">
                  <c:v>13.08</c:v>
                </c:pt>
                <c:pt idx="3415">
                  <c:v>13.08</c:v>
                </c:pt>
                <c:pt idx="3416">
                  <c:v>13.08</c:v>
                </c:pt>
                <c:pt idx="3417">
                  <c:v>13.08</c:v>
                </c:pt>
                <c:pt idx="3418">
                  <c:v>13.08</c:v>
                </c:pt>
                <c:pt idx="3419">
                  <c:v>13.08</c:v>
                </c:pt>
                <c:pt idx="3420">
                  <c:v>13.08</c:v>
                </c:pt>
                <c:pt idx="3421">
                  <c:v>13.08</c:v>
                </c:pt>
                <c:pt idx="3422">
                  <c:v>13.08</c:v>
                </c:pt>
                <c:pt idx="3423">
                  <c:v>13.08</c:v>
                </c:pt>
                <c:pt idx="3424">
                  <c:v>13.08</c:v>
                </c:pt>
                <c:pt idx="3425">
                  <c:v>13.08</c:v>
                </c:pt>
                <c:pt idx="3426">
                  <c:v>13.08</c:v>
                </c:pt>
                <c:pt idx="3427">
                  <c:v>13.08</c:v>
                </c:pt>
                <c:pt idx="3428">
                  <c:v>13.08</c:v>
                </c:pt>
                <c:pt idx="3429">
                  <c:v>13.08</c:v>
                </c:pt>
                <c:pt idx="3430">
                  <c:v>13.08</c:v>
                </c:pt>
                <c:pt idx="3431">
                  <c:v>13.08</c:v>
                </c:pt>
                <c:pt idx="3432">
                  <c:v>13.08</c:v>
                </c:pt>
                <c:pt idx="3433">
                  <c:v>13.08</c:v>
                </c:pt>
                <c:pt idx="3434">
                  <c:v>13.08</c:v>
                </c:pt>
                <c:pt idx="3435">
                  <c:v>13.08</c:v>
                </c:pt>
                <c:pt idx="3436">
                  <c:v>13.08</c:v>
                </c:pt>
                <c:pt idx="3437">
                  <c:v>13.08</c:v>
                </c:pt>
                <c:pt idx="3438">
                  <c:v>13.08</c:v>
                </c:pt>
                <c:pt idx="3439">
                  <c:v>13.08</c:v>
                </c:pt>
                <c:pt idx="3440">
                  <c:v>13.08</c:v>
                </c:pt>
                <c:pt idx="3441">
                  <c:v>13.08</c:v>
                </c:pt>
                <c:pt idx="3442">
                  <c:v>13.08</c:v>
                </c:pt>
                <c:pt idx="3443">
                  <c:v>13.08</c:v>
                </c:pt>
                <c:pt idx="3444">
                  <c:v>13.08</c:v>
                </c:pt>
                <c:pt idx="3445">
                  <c:v>13.08</c:v>
                </c:pt>
                <c:pt idx="3446">
                  <c:v>13.08</c:v>
                </c:pt>
                <c:pt idx="3447">
                  <c:v>13.08</c:v>
                </c:pt>
                <c:pt idx="3448">
                  <c:v>13.08</c:v>
                </c:pt>
                <c:pt idx="3449">
                  <c:v>13.08</c:v>
                </c:pt>
                <c:pt idx="3450">
                  <c:v>13.08</c:v>
                </c:pt>
                <c:pt idx="3451">
                  <c:v>13.08</c:v>
                </c:pt>
                <c:pt idx="3452">
                  <c:v>13.08</c:v>
                </c:pt>
                <c:pt idx="3453">
                  <c:v>13.08</c:v>
                </c:pt>
                <c:pt idx="3454">
                  <c:v>13.08</c:v>
                </c:pt>
                <c:pt idx="3455">
                  <c:v>13.08</c:v>
                </c:pt>
                <c:pt idx="3456">
                  <c:v>13.08</c:v>
                </c:pt>
                <c:pt idx="3457">
                  <c:v>13.08</c:v>
                </c:pt>
                <c:pt idx="3458">
                  <c:v>13.08</c:v>
                </c:pt>
                <c:pt idx="3459">
                  <c:v>13.08</c:v>
                </c:pt>
                <c:pt idx="3460">
                  <c:v>13.08</c:v>
                </c:pt>
                <c:pt idx="3461">
                  <c:v>13.08</c:v>
                </c:pt>
                <c:pt idx="3462">
                  <c:v>13.08</c:v>
                </c:pt>
                <c:pt idx="3463">
                  <c:v>13.08</c:v>
                </c:pt>
                <c:pt idx="3464">
                  <c:v>13.08</c:v>
                </c:pt>
                <c:pt idx="3465">
                  <c:v>13.08</c:v>
                </c:pt>
                <c:pt idx="3466">
                  <c:v>13.08</c:v>
                </c:pt>
                <c:pt idx="3467">
                  <c:v>13.08</c:v>
                </c:pt>
                <c:pt idx="3468">
                  <c:v>13.08</c:v>
                </c:pt>
                <c:pt idx="3469">
                  <c:v>13.08</c:v>
                </c:pt>
                <c:pt idx="3470">
                  <c:v>13.08</c:v>
                </c:pt>
                <c:pt idx="3471">
                  <c:v>13.08</c:v>
                </c:pt>
                <c:pt idx="3472">
                  <c:v>13.08</c:v>
                </c:pt>
                <c:pt idx="3473">
                  <c:v>13.08</c:v>
                </c:pt>
                <c:pt idx="3474">
                  <c:v>13.08</c:v>
                </c:pt>
                <c:pt idx="3475">
                  <c:v>13.08</c:v>
                </c:pt>
                <c:pt idx="3476">
                  <c:v>13.08</c:v>
                </c:pt>
                <c:pt idx="3477">
                  <c:v>13.08</c:v>
                </c:pt>
                <c:pt idx="3478">
                  <c:v>13.08</c:v>
                </c:pt>
                <c:pt idx="3479">
                  <c:v>13.08</c:v>
                </c:pt>
                <c:pt idx="3480">
                  <c:v>13.08</c:v>
                </c:pt>
                <c:pt idx="3481">
                  <c:v>13.08</c:v>
                </c:pt>
                <c:pt idx="3482">
                  <c:v>13.08</c:v>
                </c:pt>
                <c:pt idx="3483">
                  <c:v>13.08</c:v>
                </c:pt>
                <c:pt idx="3484">
                  <c:v>13.08</c:v>
                </c:pt>
                <c:pt idx="3485">
                  <c:v>13.08</c:v>
                </c:pt>
                <c:pt idx="3486">
                  <c:v>13.08</c:v>
                </c:pt>
                <c:pt idx="3487">
                  <c:v>13.08</c:v>
                </c:pt>
                <c:pt idx="3488">
                  <c:v>13.08</c:v>
                </c:pt>
                <c:pt idx="3489">
                  <c:v>13.08</c:v>
                </c:pt>
                <c:pt idx="3490">
                  <c:v>13.08</c:v>
                </c:pt>
                <c:pt idx="3491">
                  <c:v>13.08</c:v>
                </c:pt>
                <c:pt idx="3492">
                  <c:v>13.08</c:v>
                </c:pt>
                <c:pt idx="3493">
                  <c:v>13.08</c:v>
                </c:pt>
                <c:pt idx="3494">
                  <c:v>13.08</c:v>
                </c:pt>
                <c:pt idx="3495">
                  <c:v>13.08</c:v>
                </c:pt>
                <c:pt idx="3496">
                  <c:v>13.08</c:v>
                </c:pt>
                <c:pt idx="3497">
                  <c:v>13.08</c:v>
                </c:pt>
                <c:pt idx="3498">
                  <c:v>13.08</c:v>
                </c:pt>
                <c:pt idx="3499">
                  <c:v>13.08</c:v>
                </c:pt>
                <c:pt idx="3500">
                  <c:v>13.08</c:v>
                </c:pt>
                <c:pt idx="3501">
                  <c:v>13.08</c:v>
                </c:pt>
                <c:pt idx="3502">
                  <c:v>13.08</c:v>
                </c:pt>
                <c:pt idx="3503">
                  <c:v>13.08</c:v>
                </c:pt>
                <c:pt idx="3504">
                  <c:v>13.08</c:v>
                </c:pt>
                <c:pt idx="3505">
                  <c:v>13.08</c:v>
                </c:pt>
                <c:pt idx="3506">
                  <c:v>13.08</c:v>
                </c:pt>
                <c:pt idx="3507">
                  <c:v>13.08</c:v>
                </c:pt>
                <c:pt idx="3508">
                  <c:v>13.08</c:v>
                </c:pt>
                <c:pt idx="3509">
                  <c:v>13.08</c:v>
                </c:pt>
                <c:pt idx="3510">
                  <c:v>13.08</c:v>
                </c:pt>
                <c:pt idx="3511">
                  <c:v>13.08</c:v>
                </c:pt>
                <c:pt idx="3512">
                  <c:v>13.08</c:v>
                </c:pt>
                <c:pt idx="3513">
                  <c:v>13.08</c:v>
                </c:pt>
                <c:pt idx="3514">
                  <c:v>13.08</c:v>
                </c:pt>
                <c:pt idx="3515">
                  <c:v>13.08</c:v>
                </c:pt>
                <c:pt idx="3516">
                  <c:v>13.08</c:v>
                </c:pt>
                <c:pt idx="3517">
                  <c:v>13.08</c:v>
                </c:pt>
                <c:pt idx="3518">
                  <c:v>13.08</c:v>
                </c:pt>
                <c:pt idx="3519">
                  <c:v>13.08</c:v>
                </c:pt>
                <c:pt idx="3520">
                  <c:v>13.08</c:v>
                </c:pt>
                <c:pt idx="3521">
                  <c:v>13.08</c:v>
                </c:pt>
                <c:pt idx="3522">
                  <c:v>13.08</c:v>
                </c:pt>
                <c:pt idx="3523">
                  <c:v>13.08</c:v>
                </c:pt>
                <c:pt idx="3524">
                  <c:v>13.08</c:v>
                </c:pt>
                <c:pt idx="3525">
                  <c:v>13.08</c:v>
                </c:pt>
                <c:pt idx="3526">
                  <c:v>13.08</c:v>
                </c:pt>
                <c:pt idx="3527">
                  <c:v>13.08</c:v>
                </c:pt>
                <c:pt idx="3528">
                  <c:v>13.08</c:v>
                </c:pt>
                <c:pt idx="3529">
                  <c:v>13.08</c:v>
                </c:pt>
                <c:pt idx="3530">
                  <c:v>13.08</c:v>
                </c:pt>
                <c:pt idx="3531">
                  <c:v>13.08</c:v>
                </c:pt>
                <c:pt idx="3532">
                  <c:v>13.08</c:v>
                </c:pt>
                <c:pt idx="3533">
                  <c:v>13.08</c:v>
                </c:pt>
                <c:pt idx="3534">
                  <c:v>13.08</c:v>
                </c:pt>
                <c:pt idx="3535">
                  <c:v>13.08</c:v>
                </c:pt>
                <c:pt idx="3536">
                  <c:v>13.08</c:v>
                </c:pt>
                <c:pt idx="3537">
                  <c:v>13.08</c:v>
                </c:pt>
                <c:pt idx="3538">
                  <c:v>13.08</c:v>
                </c:pt>
                <c:pt idx="3539">
                  <c:v>13.08</c:v>
                </c:pt>
                <c:pt idx="3540">
                  <c:v>13.08</c:v>
                </c:pt>
                <c:pt idx="3541">
                  <c:v>13.08</c:v>
                </c:pt>
                <c:pt idx="3542">
                  <c:v>13.08</c:v>
                </c:pt>
                <c:pt idx="3543">
                  <c:v>13.08</c:v>
                </c:pt>
                <c:pt idx="3544">
                  <c:v>13.08</c:v>
                </c:pt>
                <c:pt idx="3545">
                  <c:v>13.08</c:v>
                </c:pt>
                <c:pt idx="3546">
                  <c:v>13.08</c:v>
                </c:pt>
                <c:pt idx="3547">
                  <c:v>13.08</c:v>
                </c:pt>
                <c:pt idx="3548">
                  <c:v>13.08</c:v>
                </c:pt>
                <c:pt idx="3549">
                  <c:v>13.08</c:v>
                </c:pt>
                <c:pt idx="3550">
                  <c:v>13.08</c:v>
                </c:pt>
                <c:pt idx="3551">
                  <c:v>13.08</c:v>
                </c:pt>
                <c:pt idx="3552">
                  <c:v>13.08</c:v>
                </c:pt>
                <c:pt idx="3553">
                  <c:v>13.08</c:v>
                </c:pt>
                <c:pt idx="3554">
                  <c:v>13.08</c:v>
                </c:pt>
                <c:pt idx="3555">
                  <c:v>13.08</c:v>
                </c:pt>
                <c:pt idx="3556">
                  <c:v>13.08</c:v>
                </c:pt>
                <c:pt idx="3557">
                  <c:v>13.08</c:v>
                </c:pt>
                <c:pt idx="3558">
                  <c:v>13.08</c:v>
                </c:pt>
                <c:pt idx="3559">
                  <c:v>13.08</c:v>
                </c:pt>
                <c:pt idx="3560">
                  <c:v>13.08</c:v>
                </c:pt>
                <c:pt idx="3561">
                  <c:v>13.08</c:v>
                </c:pt>
                <c:pt idx="3562">
                  <c:v>13.08</c:v>
                </c:pt>
                <c:pt idx="3563">
                  <c:v>13.08</c:v>
                </c:pt>
                <c:pt idx="3564">
                  <c:v>13.08</c:v>
                </c:pt>
                <c:pt idx="3565">
                  <c:v>13.08</c:v>
                </c:pt>
                <c:pt idx="3566">
                  <c:v>13.08</c:v>
                </c:pt>
                <c:pt idx="3567">
                  <c:v>13.08</c:v>
                </c:pt>
                <c:pt idx="3568">
                  <c:v>13.08</c:v>
                </c:pt>
                <c:pt idx="3569">
                  <c:v>13.08</c:v>
                </c:pt>
                <c:pt idx="3570">
                  <c:v>13.08</c:v>
                </c:pt>
                <c:pt idx="3571">
                  <c:v>13.08</c:v>
                </c:pt>
                <c:pt idx="3572">
                  <c:v>13.08</c:v>
                </c:pt>
                <c:pt idx="3573">
                  <c:v>13.08</c:v>
                </c:pt>
                <c:pt idx="3574">
                  <c:v>13.08</c:v>
                </c:pt>
                <c:pt idx="3575">
                  <c:v>13.08</c:v>
                </c:pt>
                <c:pt idx="3576">
                  <c:v>13.08</c:v>
                </c:pt>
                <c:pt idx="3577">
                  <c:v>13.08</c:v>
                </c:pt>
                <c:pt idx="3578">
                  <c:v>13.08</c:v>
                </c:pt>
                <c:pt idx="3579">
                  <c:v>13.08</c:v>
                </c:pt>
                <c:pt idx="3580">
                  <c:v>13.08</c:v>
                </c:pt>
                <c:pt idx="3581">
                  <c:v>13.08</c:v>
                </c:pt>
                <c:pt idx="3582">
                  <c:v>13.08</c:v>
                </c:pt>
                <c:pt idx="3583">
                  <c:v>13.08</c:v>
                </c:pt>
                <c:pt idx="3584">
                  <c:v>13.08</c:v>
                </c:pt>
                <c:pt idx="3585">
                  <c:v>13.08</c:v>
                </c:pt>
                <c:pt idx="3586">
                  <c:v>13.08</c:v>
                </c:pt>
                <c:pt idx="3587">
                  <c:v>13.08</c:v>
                </c:pt>
                <c:pt idx="3588">
                  <c:v>13.08</c:v>
                </c:pt>
                <c:pt idx="3589">
                  <c:v>13.08</c:v>
                </c:pt>
                <c:pt idx="3590">
                  <c:v>13.08</c:v>
                </c:pt>
                <c:pt idx="3591">
                  <c:v>13.08</c:v>
                </c:pt>
                <c:pt idx="3592">
                  <c:v>13.08</c:v>
                </c:pt>
                <c:pt idx="3593">
                  <c:v>13.08</c:v>
                </c:pt>
                <c:pt idx="3594">
                  <c:v>13.08</c:v>
                </c:pt>
                <c:pt idx="3595">
                  <c:v>13.08</c:v>
                </c:pt>
                <c:pt idx="3596">
                  <c:v>13.08</c:v>
                </c:pt>
                <c:pt idx="3597">
                  <c:v>13.08</c:v>
                </c:pt>
                <c:pt idx="3598">
                  <c:v>13.08</c:v>
                </c:pt>
                <c:pt idx="3599">
                  <c:v>13.08</c:v>
                </c:pt>
                <c:pt idx="3600">
                  <c:v>13.08</c:v>
                </c:pt>
                <c:pt idx="3601">
                  <c:v>13.08</c:v>
                </c:pt>
                <c:pt idx="3602">
                  <c:v>13.08</c:v>
                </c:pt>
                <c:pt idx="3603">
                  <c:v>13.08</c:v>
                </c:pt>
                <c:pt idx="3604">
                  <c:v>13.08</c:v>
                </c:pt>
                <c:pt idx="3605">
                  <c:v>13.08</c:v>
                </c:pt>
                <c:pt idx="3606">
                  <c:v>13.08</c:v>
                </c:pt>
                <c:pt idx="3607">
                  <c:v>13.08</c:v>
                </c:pt>
                <c:pt idx="3608">
                  <c:v>13.08</c:v>
                </c:pt>
                <c:pt idx="3609">
                  <c:v>13.08</c:v>
                </c:pt>
                <c:pt idx="3610">
                  <c:v>13.08</c:v>
                </c:pt>
                <c:pt idx="3611">
                  <c:v>13.08</c:v>
                </c:pt>
                <c:pt idx="3612">
                  <c:v>13.08</c:v>
                </c:pt>
                <c:pt idx="3613">
                  <c:v>13.08</c:v>
                </c:pt>
                <c:pt idx="3614">
                  <c:v>13.08</c:v>
                </c:pt>
                <c:pt idx="3615">
                  <c:v>13.08</c:v>
                </c:pt>
                <c:pt idx="3616">
                  <c:v>13.08</c:v>
                </c:pt>
                <c:pt idx="3617">
                  <c:v>13.08</c:v>
                </c:pt>
                <c:pt idx="3618">
                  <c:v>13.08</c:v>
                </c:pt>
                <c:pt idx="3619">
                  <c:v>13.08</c:v>
                </c:pt>
                <c:pt idx="3620">
                  <c:v>13.08</c:v>
                </c:pt>
                <c:pt idx="3621">
                  <c:v>13.08</c:v>
                </c:pt>
                <c:pt idx="3622">
                  <c:v>13.08</c:v>
                </c:pt>
                <c:pt idx="3623">
                  <c:v>13.08</c:v>
                </c:pt>
                <c:pt idx="3624">
                  <c:v>13.08</c:v>
                </c:pt>
                <c:pt idx="3625">
                  <c:v>13.08</c:v>
                </c:pt>
                <c:pt idx="3626">
                  <c:v>13.08</c:v>
                </c:pt>
                <c:pt idx="3627">
                  <c:v>13.08</c:v>
                </c:pt>
                <c:pt idx="3628">
                  <c:v>13.08</c:v>
                </c:pt>
                <c:pt idx="3629">
                  <c:v>13.08</c:v>
                </c:pt>
                <c:pt idx="3630">
                  <c:v>13.08</c:v>
                </c:pt>
                <c:pt idx="3631">
                  <c:v>13.08</c:v>
                </c:pt>
                <c:pt idx="3632">
                  <c:v>13.08</c:v>
                </c:pt>
                <c:pt idx="3633">
                  <c:v>13.08</c:v>
                </c:pt>
                <c:pt idx="3634">
                  <c:v>13.08</c:v>
                </c:pt>
                <c:pt idx="3635">
                  <c:v>13.08</c:v>
                </c:pt>
                <c:pt idx="3636">
                  <c:v>13.08</c:v>
                </c:pt>
                <c:pt idx="3637">
                  <c:v>13.08</c:v>
                </c:pt>
                <c:pt idx="3638">
                  <c:v>13.08</c:v>
                </c:pt>
                <c:pt idx="3639">
                  <c:v>13.08</c:v>
                </c:pt>
                <c:pt idx="3640">
                  <c:v>13.08</c:v>
                </c:pt>
                <c:pt idx="3641">
                  <c:v>13.08</c:v>
                </c:pt>
                <c:pt idx="3642">
                  <c:v>13.08</c:v>
                </c:pt>
                <c:pt idx="3643">
                  <c:v>13.08</c:v>
                </c:pt>
                <c:pt idx="3644">
                  <c:v>13.08</c:v>
                </c:pt>
                <c:pt idx="3645">
                  <c:v>13.08</c:v>
                </c:pt>
                <c:pt idx="3646">
                  <c:v>13.08</c:v>
                </c:pt>
                <c:pt idx="3647">
                  <c:v>13.08</c:v>
                </c:pt>
                <c:pt idx="3648">
                  <c:v>13.08</c:v>
                </c:pt>
                <c:pt idx="3649">
                  <c:v>13.08</c:v>
                </c:pt>
                <c:pt idx="3650">
                  <c:v>13.08</c:v>
                </c:pt>
                <c:pt idx="3651">
                  <c:v>13.08</c:v>
                </c:pt>
                <c:pt idx="3652">
                  <c:v>13.08</c:v>
                </c:pt>
                <c:pt idx="3653">
                  <c:v>13.08</c:v>
                </c:pt>
                <c:pt idx="3654">
                  <c:v>13.08</c:v>
                </c:pt>
                <c:pt idx="3655">
                  <c:v>13.08</c:v>
                </c:pt>
                <c:pt idx="3656">
                  <c:v>13.08</c:v>
                </c:pt>
                <c:pt idx="3657">
                  <c:v>13.08</c:v>
                </c:pt>
                <c:pt idx="3658">
                  <c:v>13.08</c:v>
                </c:pt>
                <c:pt idx="3659">
                  <c:v>13.08</c:v>
                </c:pt>
                <c:pt idx="3660">
                  <c:v>13.08</c:v>
                </c:pt>
                <c:pt idx="3661">
                  <c:v>13.08</c:v>
                </c:pt>
                <c:pt idx="3662">
                  <c:v>13.08</c:v>
                </c:pt>
                <c:pt idx="3663">
                  <c:v>13.08</c:v>
                </c:pt>
                <c:pt idx="3664">
                  <c:v>13.08</c:v>
                </c:pt>
                <c:pt idx="3665">
                  <c:v>13.08</c:v>
                </c:pt>
                <c:pt idx="3666">
                  <c:v>13.08</c:v>
                </c:pt>
                <c:pt idx="3667">
                  <c:v>13.08</c:v>
                </c:pt>
                <c:pt idx="3668">
                  <c:v>13.08</c:v>
                </c:pt>
                <c:pt idx="3669">
                  <c:v>13.08</c:v>
                </c:pt>
                <c:pt idx="3670">
                  <c:v>13.08</c:v>
                </c:pt>
                <c:pt idx="3671">
                  <c:v>13.08</c:v>
                </c:pt>
                <c:pt idx="3672">
                  <c:v>13.08</c:v>
                </c:pt>
                <c:pt idx="3673">
                  <c:v>13.08</c:v>
                </c:pt>
                <c:pt idx="3674">
                  <c:v>13.08</c:v>
                </c:pt>
                <c:pt idx="3675">
                  <c:v>13.08</c:v>
                </c:pt>
                <c:pt idx="3676">
                  <c:v>13.08</c:v>
                </c:pt>
                <c:pt idx="3677">
                  <c:v>13.08</c:v>
                </c:pt>
                <c:pt idx="3678">
                  <c:v>13.08</c:v>
                </c:pt>
                <c:pt idx="3679">
                  <c:v>13.08</c:v>
                </c:pt>
                <c:pt idx="3680">
                  <c:v>13.08</c:v>
                </c:pt>
                <c:pt idx="3681">
                  <c:v>13.08</c:v>
                </c:pt>
                <c:pt idx="3682">
                  <c:v>13.08</c:v>
                </c:pt>
                <c:pt idx="3683">
                  <c:v>13.08</c:v>
                </c:pt>
                <c:pt idx="3684">
                  <c:v>13.08</c:v>
                </c:pt>
                <c:pt idx="3685">
                  <c:v>13.08</c:v>
                </c:pt>
                <c:pt idx="3686">
                  <c:v>13.08</c:v>
                </c:pt>
                <c:pt idx="3687">
                  <c:v>13.08</c:v>
                </c:pt>
                <c:pt idx="3688">
                  <c:v>13.08</c:v>
                </c:pt>
                <c:pt idx="3689">
                  <c:v>13.08</c:v>
                </c:pt>
                <c:pt idx="3690">
                  <c:v>13.08</c:v>
                </c:pt>
                <c:pt idx="3691">
                  <c:v>13.08</c:v>
                </c:pt>
                <c:pt idx="3692">
                  <c:v>13.08</c:v>
                </c:pt>
                <c:pt idx="3693">
                  <c:v>13.08</c:v>
                </c:pt>
                <c:pt idx="3694">
                  <c:v>13.08</c:v>
                </c:pt>
                <c:pt idx="3695">
                  <c:v>13.08</c:v>
                </c:pt>
                <c:pt idx="3696">
                  <c:v>13.08</c:v>
                </c:pt>
                <c:pt idx="3697">
                  <c:v>13.08</c:v>
                </c:pt>
                <c:pt idx="3698">
                  <c:v>13.08</c:v>
                </c:pt>
                <c:pt idx="3699">
                  <c:v>13.08</c:v>
                </c:pt>
                <c:pt idx="3700">
                  <c:v>13.08</c:v>
                </c:pt>
                <c:pt idx="3701">
                  <c:v>13.08</c:v>
                </c:pt>
                <c:pt idx="3702">
                  <c:v>13.08</c:v>
                </c:pt>
                <c:pt idx="3703">
                  <c:v>13.08</c:v>
                </c:pt>
                <c:pt idx="3704">
                  <c:v>13.08</c:v>
                </c:pt>
                <c:pt idx="3705">
                  <c:v>13.08</c:v>
                </c:pt>
                <c:pt idx="3706">
                  <c:v>13.08</c:v>
                </c:pt>
                <c:pt idx="3707">
                  <c:v>13.08</c:v>
                </c:pt>
                <c:pt idx="3708">
                  <c:v>13.08</c:v>
                </c:pt>
                <c:pt idx="3709">
                  <c:v>13.08</c:v>
                </c:pt>
                <c:pt idx="3710">
                  <c:v>13.08</c:v>
                </c:pt>
                <c:pt idx="3711">
                  <c:v>13.08</c:v>
                </c:pt>
                <c:pt idx="3712">
                  <c:v>13.08</c:v>
                </c:pt>
                <c:pt idx="3713">
                  <c:v>13.08</c:v>
                </c:pt>
                <c:pt idx="3714">
                  <c:v>13.08</c:v>
                </c:pt>
                <c:pt idx="3715">
                  <c:v>13.08</c:v>
                </c:pt>
                <c:pt idx="3716">
                  <c:v>13.08</c:v>
                </c:pt>
                <c:pt idx="3717">
                  <c:v>13.08</c:v>
                </c:pt>
                <c:pt idx="3718">
                  <c:v>13.08</c:v>
                </c:pt>
                <c:pt idx="3719">
                  <c:v>13.08</c:v>
                </c:pt>
                <c:pt idx="3720">
                  <c:v>13.08</c:v>
                </c:pt>
                <c:pt idx="3721">
                  <c:v>13.08</c:v>
                </c:pt>
                <c:pt idx="3722">
                  <c:v>13.08</c:v>
                </c:pt>
                <c:pt idx="3723">
                  <c:v>13.08</c:v>
                </c:pt>
                <c:pt idx="3724">
                  <c:v>13.08</c:v>
                </c:pt>
                <c:pt idx="3725">
                  <c:v>13.08</c:v>
                </c:pt>
                <c:pt idx="3726">
                  <c:v>13.08</c:v>
                </c:pt>
                <c:pt idx="3727">
                  <c:v>13.08</c:v>
                </c:pt>
                <c:pt idx="3728">
                  <c:v>13.08</c:v>
                </c:pt>
                <c:pt idx="3729">
                  <c:v>13.08</c:v>
                </c:pt>
                <c:pt idx="3730">
                  <c:v>13.08</c:v>
                </c:pt>
                <c:pt idx="3731">
                  <c:v>13.08</c:v>
                </c:pt>
                <c:pt idx="3732">
                  <c:v>13.08</c:v>
                </c:pt>
                <c:pt idx="3733">
                  <c:v>13.08</c:v>
                </c:pt>
                <c:pt idx="3734">
                  <c:v>13.08</c:v>
                </c:pt>
                <c:pt idx="3735">
                  <c:v>13.08</c:v>
                </c:pt>
                <c:pt idx="3736">
                  <c:v>13.08</c:v>
                </c:pt>
                <c:pt idx="3737">
                  <c:v>13.08</c:v>
                </c:pt>
                <c:pt idx="3738">
                  <c:v>13.08</c:v>
                </c:pt>
                <c:pt idx="3739">
                  <c:v>13.08</c:v>
                </c:pt>
                <c:pt idx="3740">
                  <c:v>13.08</c:v>
                </c:pt>
                <c:pt idx="3741">
                  <c:v>13.08</c:v>
                </c:pt>
                <c:pt idx="3742">
                  <c:v>13.08</c:v>
                </c:pt>
                <c:pt idx="3743">
                  <c:v>13.08</c:v>
                </c:pt>
                <c:pt idx="3744">
                  <c:v>13.08</c:v>
                </c:pt>
                <c:pt idx="3745">
                  <c:v>13.08</c:v>
                </c:pt>
                <c:pt idx="3746">
                  <c:v>13.08</c:v>
                </c:pt>
                <c:pt idx="3747">
                  <c:v>13.08</c:v>
                </c:pt>
                <c:pt idx="3748">
                  <c:v>13.08</c:v>
                </c:pt>
                <c:pt idx="3749">
                  <c:v>13.08</c:v>
                </c:pt>
                <c:pt idx="3750">
                  <c:v>13.08</c:v>
                </c:pt>
                <c:pt idx="3751">
                  <c:v>13.08</c:v>
                </c:pt>
                <c:pt idx="3752">
                  <c:v>13.08</c:v>
                </c:pt>
                <c:pt idx="3753">
                  <c:v>13.08</c:v>
                </c:pt>
                <c:pt idx="3754">
                  <c:v>13.08</c:v>
                </c:pt>
                <c:pt idx="3755">
                  <c:v>13.08</c:v>
                </c:pt>
                <c:pt idx="3756">
                  <c:v>13.08</c:v>
                </c:pt>
                <c:pt idx="3757">
                  <c:v>13.08</c:v>
                </c:pt>
                <c:pt idx="3758">
                  <c:v>13.08</c:v>
                </c:pt>
                <c:pt idx="3759">
                  <c:v>13.08</c:v>
                </c:pt>
                <c:pt idx="3760">
                  <c:v>13.08</c:v>
                </c:pt>
                <c:pt idx="3761">
                  <c:v>13.08</c:v>
                </c:pt>
                <c:pt idx="3762">
                  <c:v>13.08</c:v>
                </c:pt>
                <c:pt idx="3763">
                  <c:v>13.08</c:v>
                </c:pt>
                <c:pt idx="3764">
                  <c:v>13.08</c:v>
                </c:pt>
                <c:pt idx="3765">
                  <c:v>13.08</c:v>
                </c:pt>
                <c:pt idx="3766">
                  <c:v>13.08</c:v>
                </c:pt>
                <c:pt idx="3767">
                  <c:v>13.08</c:v>
                </c:pt>
                <c:pt idx="3768">
                  <c:v>13.08</c:v>
                </c:pt>
                <c:pt idx="3769">
                  <c:v>13.08</c:v>
                </c:pt>
                <c:pt idx="3770">
                  <c:v>13.08</c:v>
                </c:pt>
                <c:pt idx="3771">
                  <c:v>13.08</c:v>
                </c:pt>
                <c:pt idx="3772">
                  <c:v>13.08</c:v>
                </c:pt>
                <c:pt idx="3773">
                  <c:v>13.08</c:v>
                </c:pt>
                <c:pt idx="3774">
                  <c:v>13.08</c:v>
                </c:pt>
                <c:pt idx="3775">
                  <c:v>13.08</c:v>
                </c:pt>
                <c:pt idx="3776">
                  <c:v>13.08</c:v>
                </c:pt>
                <c:pt idx="3777">
                  <c:v>13.08</c:v>
                </c:pt>
                <c:pt idx="3778">
                  <c:v>13.08</c:v>
                </c:pt>
                <c:pt idx="3779">
                  <c:v>13.08</c:v>
                </c:pt>
                <c:pt idx="3780">
                  <c:v>13.08</c:v>
                </c:pt>
                <c:pt idx="3781">
                  <c:v>13.08</c:v>
                </c:pt>
                <c:pt idx="3782">
                  <c:v>13.08</c:v>
                </c:pt>
                <c:pt idx="3783">
                  <c:v>13.08</c:v>
                </c:pt>
                <c:pt idx="3784">
                  <c:v>13.08</c:v>
                </c:pt>
                <c:pt idx="3785">
                  <c:v>13.08</c:v>
                </c:pt>
                <c:pt idx="3786">
                  <c:v>13.08</c:v>
                </c:pt>
                <c:pt idx="3787">
                  <c:v>13.08</c:v>
                </c:pt>
                <c:pt idx="3788">
                  <c:v>13.08</c:v>
                </c:pt>
                <c:pt idx="3789">
                  <c:v>13.08</c:v>
                </c:pt>
                <c:pt idx="3790">
                  <c:v>13.08</c:v>
                </c:pt>
                <c:pt idx="3791">
                  <c:v>13.08</c:v>
                </c:pt>
                <c:pt idx="3792">
                  <c:v>13.08</c:v>
                </c:pt>
                <c:pt idx="3793">
                  <c:v>13.08</c:v>
                </c:pt>
                <c:pt idx="3794">
                  <c:v>13.08</c:v>
                </c:pt>
                <c:pt idx="3795">
                  <c:v>13.08</c:v>
                </c:pt>
                <c:pt idx="3796">
                  <c:v>13.08</c:v>
                </c:pt>
                <c:pt idx="3797">
                  <c:v>13.08</c:v>
                </c:pt>
                <c:pt idx="3798">
                  <c:v>13.08</c:v>
                </c:pt>
                <c:pt idx="3799">
                  <c:v>13.08</c:v>
                </c:pt>
                <c:pt idx="3800">
                  <c:v>13.08</c:v>
                </c:pt>
                <c:pt idx="3801">
                  <c:v>13.08</c:v>
                </c:pt>
                <c:pt idx="3802">
                  <c:v>13.08</c:v>
                </c:pt>
                <c:pt idx="3803">
                  <c:v>13.08</c:v>
                </c:pt>
                <c:pt idx="3804">
                  <c:v>13.08</c:v>
                </c:pt>
                <c:pt idx="3805">
                  <c:v>13.08</c:v>
                </c:pt>
                <c:pt idx="3806">
                  <c:v>13.08</c:v>
                </c:pt>
                <c:pt idx="3807">
                  <c:v>13.08</c:v>
                </c:pt>
                <c:pt idx="3808">
                  <c:v>13.08</c:v>
                </c:pt>
                <c:pt idx="3809">
                  <c:v>13.08</c:v>
                </c:pt>
                <c:pt idx="3810">
                  <c:v>13.08</c:v>
                </c:pt>
                <c:pt idx="3811">
                  <c:v>13.08</c:v>
                </c:pt>
                <c:pt idx="3812">
                  <c:v>13.08</c:v>
                </c:pt>
                <c:pt idx="3813">
                  <c:v>13.08</c:v>
                </c:pt>
                <c:pt idx="3814">
                  <c:v>13.08</c:v>
                </c:pt>
                <c:pt idx="3815">
                  <c:v>13.08</c:v>
                </c:pt>
                <c:pt idx="3816">
                  <c:v>13.08</c:v>
                </c:pt>
                <c:pt idx="3817">
                  <c:v>13.08</c:v>
                </c:pt>
                <c:pt idx="3818">
                  <c:v>13.08</c:v>
                </c:pt>
                <c:pt idx="3819">
                  <c:v>13.08</c:v>
                </c:pt>
                <c:pt idx="3820">
                  <c:v>13.08</c:v>
                </c:pt>
                <c:pt idx="3821">
                  <c:v>13.08</c:v>
                </c:pt>
                <c:pt idx="3822">
                  <c:v>13.08</c:v>
                </c:pt>
                <c:pt idx="3823">
                  <c:v>13.08</c:v>
                </c:pt>
                <c:pt idx="3824">
                  <c:v>13.08</c:v>
                </c:pt>
                <c:pt idx="3825">
                  <c:v>13.08</c:v>
                </c:pt>
                <c:pt idx="3826">
                  <c:v>13.08</c:v>
                </c:pt>
                <c:pt idx="3827">
                  <c:v>13.08</c:v>
                </c:pt>
                <c:pt idx="3828">
                  <c:v>13.08</c:v>
                </c:pt>
                <c:pt idx="3829">
                  <c:v>13.08</c:v>
                </c:pt>
                <c:pt idx="3830">
                  <c:v>13.08</c:v>
                </c:pt>
                <c:pt idx="3831">
                  <c:v>13.08</c:v>
                </c:pt>
                <c:pt idx="3832">
                  <c:v>13.08</c:v>
                </c:pt>
                <c:pt idx="3833">
                  <c:v>13.08</c:v>
                </c:pt>
                <c:pt idx="3834">
                  <c:v>13.08</c:v>
                </c:pt>
                <c:pt idx="3835">
                  <c:v>13.08</c:v>
                </c:pt>
                <c:pt idx="3836">
                  <c:v>13.08</c:v>
                </c:pt>
                <c:pt idx="3837">
                  <c:v>13.08</c:v>
                </c:pt>
                <c:pt idx="3838">
                  <c:v>13.08</c:v>
                </c:pt>
                <c:pt idx="3839">
                  <c:v>13.08</c:v>
                </c:pt>
                <c:pt idx="3840">
                  <c:v>13.08</c:v>
                </c:pt>
                <c:pt idx="3841">
                  <c:v>13.08</c:v>
                </c:pt>
                <c:pt idx="3842">
                  <c:v>13.08</c:v>
                </c:pt>
                <c:pt idx="3843">
                  <c:v>13.08</c:v>
                </c:pt>
                <c:pt idx="3844">
                  <c:v>13.08</c:v>
                </c:pt>
                <c:pt idx="3845">
                  <c:v>13.08</c:v>
                </c:pt>
                <c:pt idx="3846">
                  <c:v>13.08</c:v>
                </c:pt>
                <c:pt idx="3847">
                  <c:v>13.08</c:v>
                </c:pt>
                <c:pt idx="3848">
                  <c:v>13.08</c:v>
                </c:pt>
                <c:pt idx="3849">
                  <c:v>13.08</c:v>
                </c:pt>
                <c:pt idx="3850">
                  <c:v>13.08</c:v>
                </c:pt>
                <c:pt idx="3851">
                  <c:v>13.08</c:v>
                </c:pt>
                <c:pt idx="3852">
                  <c:v>13.08</c:v>
                </c:pt>
                <c:pt idx="3853">
                  <c:v>13.08</c:v>
                </c:pt>
                <c:pt idx="3854">
                  <c:v>13.08</c:v>
                </c:pt>
                <c:pt idx="3855">
                  <c:v>13.08</c:v>
                </c:pt>
                <c:pt idx="3856">
                  <c:v>13.08</c:v>
                </c:pt>
                <c:pt idx="3857">
                  <c:v>13.08</c:v>
                </c:pt>
                <c:pt idx="3858">
                  <c:v>13.08</c:v>
                </c:pt>
                <c:pt idx="3859">
                  <c:v>13.08</c:v>
                </c:pt>
                <c:pt idx="3860">
                  <c:v>13.08</c:v>
                </c:pt>
                <c:pt idx="3861">
                  <c:v>13.08</c:v>
                </c:pt>
                <c:pt idx="3862">
                  <c:v>13.08</c:v>
                </c:pt>
                <c:pt idx="3863">
                  <c:v>13.08</c:v>
                </c:pt>
                <c:pt idx="3864">
                  <c:v>13.08</c:v>
                </c:pt>
                <c:pt idx="3865">
                  <c:v>13.08</c:v>
                </c:pt>
                <c:pt idx="3866">
                  <c:v>13.08</c:v>
                </c:pt>
                <c:pt idx="3867">
                  <c:v>13.08</c:v>
                </c:pt>
                <c:pt idx="3868">
                  <c:v>13.08</c:v>
                </c:pt>
                <c:pt idx="3869">
                  <c:v>13.08</c:v>
                </c:pt>
                <c:pt idx="3870">
                  <c:v>13.08</c:v>
                </c:pt>
                <c:pt idx="3871">
                  <c:v>13.08</c:v>
                </c:pt>
                <c:pt idx="3872">
                  <c:v>13.08</c:v>
                </c:pt>
                <c:pt idx="3873">
                  <c:v>13.08</c:v>
                </c:pt>
                <c:pt idx="3874">
                  <c:v>13.08</c:v>
                </c:pt>
                <c:pt idx="3875">
                  <c:v>13.08</c:v>
                </c:pt>
                <c:pt idx="3876">
                  <c:v>13.08</c:v>
                </c:pt>
                <c:pt idx="3877">
                  <c:v>13.08</c:v>
                </c:pt>
                <c:pt idx="3878">
                  <c:v>13.08</c:v>
                </c:pt>
                <c:pt idx="3879">
                  <c:v>13.08</c:v>
                </c:pt>
                <c:pt idx="3880">
                  <c:v>13.08</c:v>
                </c:pt>
                <c:pt idx="3881">
                  <c:v>13.08</c:v>
                </c:pt>
                <c:pt idx="3882">
                  <c:v>13.08</c:v>
                </c:pt>
                <c:pt idx="3883">
                  <c:v>13.08</c:v>
                </c:pt>
                <c:pt idx="3884">
                  <c:v>13.08</c:v>
                </c:pt>
                <c:pt idx="3885">
                  <c:v>13.08</c:v>
                </c:pt>
                <c:pt idx="3886">
                  <c:v>13.08</c:v>
                </c:pt>
                <c:pt idx="3887">
                  <c:v>13.08</c:v>
                </c:pt>
                <c:pt idx="3888">
                  <c:v>13.08</c:v>
                </c:pt>
                <c:pt idx="3889">
                  <c:v>13.08</c:v>
                </c:pt>
                <c:pt idx="3890">
                  <c:v>13.08</c:v>
                </c:pt>
                <c:pt idx="3891">
                  <c:v>13.08</c:v>
                </c:pt>
                <c:pt idx="3892">
                  <c:v>13.08</c:v>
                </c:pt>
                <c:pt idx="3893">
                  <c:v>13.08</c:v>
                </c:pt>
                <c:pt idx="3894">
                  <c:v>13.08</c:v>
                </c:pt>
                <c:pt idx="3895">
                  <c:v>13.08</c:v>
                </c:pt>
                <c:pt idx="3896">
                  <c:v>13.08</c:v>
                </c:pt>
                <c:pt idx="3897">
                  <c:v>13.08</c:v>
                </c:pt>
                <c:pt idx="3898">
                  <c:v>13.08</c:v>
                </c:pt>
                <c:pt idx="3899">
                  <c:v>13.08</c:v>
                </c:pt>
                <c:pt idx="3900">
                  <c:v>13.08</c:v>
                </c:pt>
                <c:pt idx="3901">
                  <c:v>13.08</c:v>
                </c:pt>
                <c:pt idx="3902">
                  <c:v>13.08</c:v>
                </c:pt>
                <c:pt idx="3903">
                  <c:v>13.08</c:v>
                </c:pt>
                <c:pt idx="3904">
                  <c:v>13.08</c:v>
                </c:pt>
                <c:pt idx="3905">
                  <c:v>13.08</c:v>
                </c:pt>
                <c:pt idx="3906">
                  <c:v>13.08</c:v>
                </c:pt>
                <c:pt idx="3907">
                  <c:v>13.08</c:v>
                </c:pt>
                <c:pt idx="3908">
                  <c:v>13.08</c:v>
                </c:pt>
                <c:pt idx="3909">
                  <c:v>13.08</c:v>
                </c:pt>
                <c:pt idx="3910">
                  <c:v>13.08</c:v>
                </c:pt>
                <c:pt idx="3911">
                  <c:v>13.08</c:v>
                </c:pt>
                <c:pt idx="3912">
                  <c:v>13.08</c:v>
                </c:pt>
                <c:pt idx="3913">
                  <c:v>13.08</c:v>
                </c:pt>
                <c:pt idx="3914">
                  <c:v>13.08</c:v>
                </c:pt>
                <c:pt idx="3915">
                  <c:v>13.08</c:v>
                </c:pt>
                <c:pt idx="3916">
                  <c:v>13.08</c:v>
                </c:pt>
                <c:pt idx="3917">
                  <c:v>13.08</c:v>
                </c:pt>
                <c:pt idx="3918">
                  <c:v>13.08</c:v>
                </c:pt>
                <c:pt idx="3919">
                  <c:v>13.08</c:v>
                </c:pt>
                <c:pt idx="3920">
                  <c:v>13.08</c:v>
                </c:pt>
                <c:pt idx="3921">
                  <c:v>13.08</c:v>
                </c:pt>
                <c:pt idx="3922">
                  <c:v>13.08</c:v>
                </c:pt>
                <c:pt idx="3923">
                  <c:v>13.08</c:v>
                </c:pt>
                <c:pt idx="3924">
                  <c:v>13.08</c:v>
                </c:pt>
                <c:pt idx="3925">
                  <c:v>13.08</c:v>
                </c:pt>
                <c:pt idx="3926">
                  <c:v>13.08</c:v>
                </c:pt>
                <c:pt idx="3927">
                  <c:v>13.08</c:v>
                </c:pt>
                <c:pt idx="3928">
                  <c:v>13.08</c:v>
                </c:pt>
                <c:pt idx="3929">
                  <c:v>13.08</c:v>
                </c:pt>
                <c:pt idx="3930">
                  <c:v>13.08</c:v>
                </c:pt>
                <c:pt idx="3931">
                  <c:v>13.08</c:v>
                </c:pt>
                <c:pt idx="3932">
                  <c:v>13.08</c:v>
                </c:pt>
                <c:pt idx="3933">
                  <c:v>13.08</c:v>
                </c:pt>
                <c:pt idx="3934">
                  <c:v>13.08</c:v>
                </c:pt>
                <c:pt idx="3935">
                  <c:v>13.08</c:v>
                </c:pt>
                <c:pt idx="3936">
                  <c:v>13.08</c:v>
                </c:pt>
                <c:pt idx="3937">
                  <c:v>13.08</c:v>
                </c:pt>
                <c:pt idx="3938">
                  <c:v>13.08</c:v>
                </c:pt>
                <c:pt idx="3939">
                  <c:v>13.08</c:v>
                </c:pt>
                <c:pt idx="3940">
                  <c:v>13.08</c:v>
                </c:pt>
                <c:pt idx="3941">
                  <c:v>13.08</c:v>
                </c:pt>
                <c:pt idx="3942">
                  <c:v>13.08</c:v>
                </c:pt>
                <c:pt idx="3943">
                  <c:v>13.08</c:v>
                </c:pt>
                <c:pt idx="3944">
                  <c:v>13.08</c:v>
                </c:pt>
                <c:pt idx="3945">
                  <c:v>13.08</c:v>
                </c:pt>
                <c:pt idx="3946">
                  <c:v>13.08</c:v>
                </c:pt>
                <c:pt idx="3947">
                  <c:v>13.08</c:v>
                </c:pt>
                <c:pt idx="3948">
                  <c:v>13.08</c:v>
                </c:pt>
                <c:pt idx="3949">
                  <c:v>13.08</c:v>
                </c:pt>
                <c:pt idx="3950">
                  <c:v>13.08</c:v>
                </c:pt>
                <c:pt idx="3951">
                  <c:v>13.08</c:v>
                </c:pt>
                <c:pt idx="3952">
                  <c:v>13.08</c:v>
                </c:pt>
                <c:pt idx="3953">
                  <c:v>13.08</c:v>
                </c:pt>
                <c:pt idx="3954">
                  <c:v>13.08</c:v>
                </c:pt>
                <c:pt idx="3955">
                  <c:v>13.08</c:v>
                </c:pt>
                <c:pt idx="3956">
                  <c:v>13.08</c:v>
                </c:pt>
                <c:pt idx="3957">
                  <c:v>13.08</c:v>
                </c:pt>
                <c:pt idx="3958">
                  <c:v>13.08</c:v>
                </c:pt>
                <c:pt idx="3959">
                  <c:v>13.08</c:v>
                </c:pt>
                <c:pt idx="3960">
                  <c:v>13.08</c:v>
                </c:pt>
                <c:pt idx="3961">
                  <c:v>13.08</c:v>
                </c:pt>
                <c:pt idx="3962">
                  <c:v>13.08</c:v>
                </c:pt>
                <c:pt idx="3963">
                  <c:v>13.08</c:v>
                </c:pt>
                <c:pt idx="3964">
                  <c:v>13.08</c:v>
                </c:pt>
                <c:pt idx="3965">
                  <c:v>13.08</c:v>
                </c:pt>
                <c:pt idx="3966">
                  <c:v>13.08</c:v>
                </c:pt>
                <c:pt idx="3967">
                  <c:v>13.08</c:v>
                </c:pt>
                <c:pt idx="3968">
                  <c:v>13.08</c:v>
                </c:pt>
                <c:pt idx="3969">
                  <c:v>13.08</c:v>
                </c:pt>
                <c:pt idx="3970">
                  <c:v>13.08</c:v>
                </c:pt>
                <c:pt idx="3971">
                  <c:v>13.08</c:v>
                </c:pt>
                <c:pt idx="3972">
                  <c:v>13.08</c:v>
                </c:pt>
                <c:pt idx="3973">
                  <c:v>13.08</c:v>
                </c:pt>
                <c:pt idx="3974">
                  <c:v>13.08</c:v>
                </c:pt>
                <c:pt idx="3975">
                  <c:v>13.08</c:v>
                </c:pt>
                <c:pt idx="3976">
                  <c:v>13.08</c:v>
                </c:pt>
                <c:pt idx="3977">
                  <c:v>13.08</c:v>
                </c:pt>
                <c:pt idx="3978">
                  <c:v>13.08</c:v>
                </c:pt>
                <c:pt idx="3979">
                  <c:v>13.08</c:v>
                </c:pt>
                <c:pt idx="3980">
                  <c:v>13.08</c:v>
                </c:pt>
                <c:pt idx="3981">
                  <c:v>13.08</c:v>
                </c:pt>
                <c:pt idx="3982">
                  <c:v>13.08</c:v>
                </c:pt>
                <c:pt idx="3983">
                  <c:v>13.08</c:v>
                </c:pt>
                <c:pt idx="3984">
                  <c:v>13.08</c:v>
                </c:pt>
                <c:pt idx="3985">
                  <c:v>13.08</c:v>
                </c:pt>
                <c:pt idx="3986">
                  <c:v>13.08</c:v>
                </c:pt>
                <c:pt idx="3987">
                  <c:v>13.08</c:v>
                </c:pt>
                <c:pt idx="3988">
                  <c:v>13.08</c:v>
                </c:pt>
                <c:pt idx="3989">
                  <c:v>13.08</c:v>
                </c:pt>
                <c:pt idx="3990">
                  <c:v>13.08</c:v>
                </c:pt>
                <c:pt idx="3991">
                  <c:v>13.08</c:v>
                </c:pt>
                <c:pt idx="3992">
                  <c:v>13.08</c:v>
                </c:pt>
                <c:pt idx="3993">
                  <c:v>13.08</c:v>
                </c:pt>
                <c:pt idx="3994">
                  <c:v>13.08</c:v>
                </c:pt>
                <c:pt idx="3995">
                  <c:v>13.08</c:v>
                </c:pt>
                <c:pt idx="3996">
                  <c:v>13.08</c:v>
                </c:pt>
                <c:pt idx="3997">
                  <c:v>13.08</c:v>
                </c:pt>
                <c:pt idx="3998">
                  <c:v>13.08</c:v>
                </c:pt>
                <c:pt idx="3999">
                  <c:v>13.08</c:v>
                </c:pt>
                <c:pt idx="4000">
                  <c:v>13.08</c:v>
                </c:pt>
                <c:pt idx="4001">
                  <c:v>13.08</c:v>
                </c:pt>
                <c:pt idx="4002">
                  <c:v>13.08</c:v>
                </c:pt>
                <c:pt idx="4003">
                  <c:v>13.08</c:v>
                </c:pt>
                <c:pt idx="4004">
                  <c:v>13.08</c:v>
                </c:pt>
                <c:pt idx="4005">
                  <c:v>13.08</c:v>
                </c:pt>
                <c:pt idx="4006">
                  <c:v>13.08</c:v>
                </c:pt>
                <c:pt idx="4007">
                  <c:v>13.08</c:v>
                </c:pt>
                <c:pt idx="4008">
                  <c:v>13.08</c:v>
                </c:pt>
                <c:pt idx="4009">
                  <c:v>13.08</c:v>
                </c:pt>
                <c:pt idx="4010">
                  <c:v>13.08</c:v>
                </c:pt>
                <c:pt idx="4011">
                  <c:v>13.08</c:v>
                </c:pt>
                <c:pt idx="4012">
                  <c:v>13.08</c:v>
                </c:pt>
                <c:pt idx="4013">
                  <c:v>13.08</c:v>
                </c:pt>
                <c:pt idx="4014">
                  <c:v>13.08</c:v>
                </c:pt>
                <c:pt idx="4015">
                  <c:v>13.08</c:v>
                </c:pt>
                <c:pt idx="4016">
                  <c:v>13.08</c:v>
                </c:pt>
                <c:pt idx="4017">
                  <c:v>13.08</c:v>
                </c:pt>
                <c:pt idx="4018">
                  <c:v>13.08</c:v>
                </c:pt>
                <c:pt idx="4019">
                  <c:v>13.08</c:v>
                </c:pt>
                <c:pt idx="4020">
                  <c:v>13.08</c:v>
                </c:pt>
                <c:pt idx="4021">
                  <c:v>13.08</c:v>
                </c:pt>
                <c:pt idx="4022">
                  <c:v>13.08</c:v>
                </c:pt>
                <c:pt idx="4023">
                  <c:v>13.08</c:v>
                </c:pt>
                <c:pt idx="4024">
                  <c:v>13.08</c:v>
                </c:pt>
                <c:pt idx="4025">
                  <c:v>13.08</c:v>
                </c:pt>
                <c:pt idx="4026">
                  <c:v>13.08</c:v>
                </c:pt>
                <c:pt idx="4027">
                  <c:v>13.08</c:v>
                </c:pt>
                <c:pt idx="4028">
                  <c:v>13.08</c:v>
                </c:pt>
                <c:pt idx="4029">
                  <c:v>13.08</c:v>
                </c:pt>
                <c:pt idx="4030">
                  <c:v>13.08</c:v>
                </c:pt>
                <c:pt idx="4031">
                  <c:v>13.08</c:v>
                </c:pt>
                <c:pt idx="4032">
                  <c:v>13.08</c:v>
                </c:pt>
                <c:pt idx="4033">
                  <c:v>13.08</c:v>
                </c:pt>
                <c:pt idx="4034">
                  <c:v>13.08</c:v>
                </c:pt>
                <c:pt idx="4035">
                  <c:v>13.08</c:v>
                </c:pt>
                <c:pt idx="4036">
                  <c:v>13.08</c:v>
                </c:pt>
                <c:pt idx="4037">
                  <c:v>13.08</c:v>
                </c:pt>
                <c:pt idx="4038">
                  <c:v>13.08</c:v>
                </c:pt>
                <c:pt idx="4039">
                  <c:v>13.08</c:v>
                </c:pt>
                <c:pt idx="4040">
                  <c:v>13.08</c:v>
                </c:pt>
                <c:pt idx="4041">
                  <c:v>13.08</c:v>
                </c:pt>
                <c:pt idx="4042">
                  <c:v>13.08</c:v>
                </c:pt>
                <c:pt idx="4043">
                  <c:v>13.08</c:v>
                </c:pt>
                <c:pt idx="4044">
                  <c:v>13.08</c:v>
                </c:pt>
                <c:pt idx="4045">
                  <c:v>13.08</c:v>
                </c:pt>
                <c:pt idx="4046">
                  <c:v>13.08</c:v>
                </c:pt>
                <c:pt idx="4047">
                  <c:v>13.08</c:v>
                </c:pt>
                <c:pt idx="4048">
                  <c:v>13.08</c:v>
                </c:pt>
                <c:pt idx="4049">
                  <c:v>13.08</c:v>
                </c:pt>
                <c:pt idx="4050">
                  <c:v>13.08</c:v>
                </c:pt>
                <c:pt idx="4051">
                  <c:v>13.08</c:v>
                </c:pt>
                <c:pt idx="4052">
                  <c:v>13.08</c:v>
                </c:pt>
                <c:pt idx="4053">
                  <c:v>13.08</c:v>
                </c:pt>
                <c:pt idx="4054">
                  <c:v>13.08</c:v>
                </c:pt>
                <c:pt idx="4055">
                  <c:v>13.08</c:v>
                </c:pt>
                <c:pt idx="4056">
                  <c:v>13.08</c:v>
                </c:pt>
                <c:pt idx="4057">
                  <c:v>13.08</c:v>
                </c:pt>
                <c:pt idx="4058">
                  <c:v>13.08</c:v>
                </c:pt>
                <c:pt idx="4059">
                  <c:v>13.08</c:v>
                </c:pt>
                <c:pt idx="4060">
                  <c:v>13.08</c:v>
                </c:pt>
                <c:pt idx="4061">
                  <c:v>13.08</c:v>
                </c:pt>
                <c:pt idx="4062">
                  <c:v>13.08</c:v>
                </c:pt>
                <c:pt idx="4063">
                  <c:v>13.08</c:v>
                </c:pt>
                <c:pt idx="4064">
                  <c:v>13.08</c:v>
                </c:pt>
                <c:pt idx="4065">
                  <c:v>13.08</c:v>
                </c:pt>
                <c:pt idx="4066">
                  <c:v>13.08</c:v>
                </c:pt>
                <c:pt idx="4067">
                  <c:v>13.08</c:v>
                </c:pt>
                <c:pt idx="4068">
                  <c:v>13.08</c:v>
                </c:pt>
                <c:pt idx="4069">
                  <c:v>13.08</c:v>
                </c:pt>
                <c:pt idx="4070">
                  <c:v>13.08</c:v>
                </c:pt>
                <c:pt idx="4071">
                  <c:v>13.08</c:v>
                </c:pt>
                <c:pt idx="4072">
                  <c:v>13.08</c:v>
                </c:pt>
                <c:pt idx="4073">
                  <c:v>13.08</c:v>
                </c:pt>
                <c:pt idx="4074">
                  <c:v>13.08</c:v>
                </c:pt>
                <c:pt idx="4075">
                  <c:v>13.08</c:v>
                </c:pt>
                <c:pt idx="4076">
                  <c:v>13.08</c:v>
                </c:pt>
                <c:pt idx="4077">
                  <c:v>13.08</c:v>
                </c:pt>
                <c:pt idx="4078">
                  <c:v>13.08</c:v>
                </c:pt>
                <c:pt idx="4079">
                  <c:v>13.08</c:v>
                </c:pt>
                <c:pt idx="4080">
                  <c:v>13.08</c:v>
                </c:pt>
                <c:pt idx="4081">
                  <c:v>13.08</c:v>
                </c:pt>
                <c:pt idx="4082">
                  <c:v>13.08</c:v>
                </c:pt>
                <c:pt idx="4083">
                  <c:v>13.08</c:v>
                </c:pt>
                <c:pt idx="4084">
                  <c:v>13.08</c:v>
                </c:pt>
                <c:pt idx="4085">
                  <c:v>13.08</c:v>
                </c:pt>
                <c:pt idx="4086">
                  <c:v>13.08</c:v>
                </c:pt>
                <c:pt idx="4087">
                  <c:v>13.08</c:v>
                </c:pt>
                <c:pt idx="4088">
                  <c:v>13.08</c:v>
                </c:pt>
                <c:pt idx="4089">
                  <c:v>13.08</c:v>
                </c:pt>
                <c:pt idx="4090">
                  <c:v>13.08</c:v>
                </c:pt>
                <c:pt idx="4091">
                  <c:v>13.08</c:v>
                </c:pt>
                <c:pt idx="4092">
                  <c:v>13.08</c:v>
                </c:pt>
                <c:pt idx="4093">
                  <c:v>13.08</c:v>
                </c:pt>
                <c:pt idx="4094">
                  <c:v>13.08</c:v>
                </c:pt>
                <c:pt idx="4095">
                  <c:v>13.08</c:v>
                </c:pt>
                <c:pt idx="4096">
                  <c:v>13.08</c:v>
                </c:pt>
                <c:pt idx="4097">
                  <c:v>13.08</c:v>
                </c:pt>
                <c:pt idx="4098">
                  <c:v>13.08</c:v>
                </c:pt>
                <c:pt idx="4099">
                  <c:v>13.08</c:v>
                </c:pt>
                <c:pt idx="4100">
                  <c:v>13.08</c:v>
                </c:pt>
                <c:pt idx="4101">
                  <c:v>13.08</c:v>
                </c:pt>
                <c:pt idx="4102">
                  <c:v>13.08</c:v>
                </c:pt>
                <c:pt idx="4103">
                  <c:v>13.08</c:v>
                </c:pt>
                <c:pt idx="4104">
                  <c:v>13.08</c:v>
                </c:pt>
                <c:pt idx="4105">
                  <c:v>13.08</c:v>
                </c:pt>
                <c:pt idx="4106">
                  <c:v>13.08</c:v>
                </c:pt>
                <c:pt idx="4107">
                  <c:v>13.08</c:v>
                </c:pt>
                <c:pt idx="4108">
                  <c:v>13.08</c:v>
                </c:pt>
                <c:pt idx="4109">
                  <c:v>13.08</c:v>
                </c:pt>
                <c:pt idx="4110">
                  <c:v>13.08</c:v>
                </c:pt>
                <c:pt idx="4111">
                  <c:v>13.08</c:v>
                </c:pt>
                <c:pt idx="4112">
                  <c:v>13.08</c:v>
                </c:pt>
                <c:pt idx="4113">
                  <c:v>13.08</c:v>
                </c:pt>
                <c:pt idx="4114">
                  <c:v>13.08</c:v>
                </c:pt>
                <c:pt idx="4115">
                  <c:v>13.08</c:v>
                </c:pt>
                <c:pt idx="4116">
                  <c:v>13.08</c:v>
                </c:pt>
                <c:pt idx="4117">
                  <c:v>13.08</c:v>
                </c:pt>
                <c:pt idx="4118">
                  <c:v>13.08</c:v>
                </c:pt>
                <c:pt idx="4119">
                  <c:v>13.08</c:v>
                </c:pt>
                <c:pt idx="4120">
                  <c:v>13.08</c:v>
                </c:pt>
                <c:pt idx="4121">
                  <c:v>13.08</c:v>
                </c:pt>
                <c:pt idx="4122">
                  <c:v>13.08</c:v>
                </c:pt>
                <c:pt idx="4123">
                  <c:v>13.08</c:v>
                </c:pt>
                <c:pt idx="4124">
                  <c:v>13.08</c:v>
                </c:pt>
                <c:pt idx="4125">
                  <c:v>13.08</c:v>
                </c:pt>
                <c:pt idx="4126">
                  <c:v>13.08</c:v>
                </c:pt>
                <c:pt idx="4127">
                  <c:v>13.08</c:v>
                </c:pt>
                <c:pt idx="4128">
                  <c:v>13.08</c:v>
                </c:pt>
                <c:pt idx="4129">
                  <c:v>13.08</c:v>
                </c:pt>
                <c:pt idx="4130">
                  <c:v>13.08</c:v>
                </c:pt>
                <c:pt idx="4131">
                  <c:v>13.08</c:v>
                </c:pt>
                <c:pt idx="4132">
                  <c:v>13.08</c:v>
                </c:pt>
                <c:pt idx="4133">
                  <c:v>13.08</c:v>
                </c:pt>
                <c:pt idx="4134">
                  <c:v>13.08</c:v>
                </c:pt>
                <c:pt idx="4135">
                  <c:v>13.08</c:v>
                </c:pt>
                <c:pt idx="4136">
                  <c:v>13.08</c:v>
                </c:pt>
                <c:pt idx="4137">
                  <c:v>13.08</c:v>
                </c:pt>
                <c:pt idx="4138">
                  <c:v>13.08</c:v>
                </c:pt>
                <c:pt idx="4139">
                  <c:v>13.08</c:v>
                </c:pt>
                <c:pt idx="4140">
                  <c:v>13.08</c:v>
                </c:pt>
                <c:pt idx="4141">
                  <c:v>13.08</c:v>
                </c:pt>
                <c:pt idx="4142">
                  <c:v>13.08</c:v>
                </c:pt>
                <c:pt idx="4143">
                  <c:v>13.08</c:v>
                </c:pt>
                <c:pt idx="4144">
                  <c:v>13.08</c:v>
                </c:pt>
                <c:pt idx="4145">
                  <c:v>13.08</c:v>
                </c:pt>
                <c:pt idx="4146">
                  <c:v>13.08</c:v>
                </c:pt>
                <c:pt idx="4147">
                  <c:v>13.08</c:v>
                </c:pt>
                <c:pt idx="4148">
                  <c:v>13.08</c:v>
                </c:pt>
                <c:pt idx="4149">
                  <c:v>13.08</c:v>
                </c:pt>
                <c:pt idx="4150">
                  <c:v>13.08</c:v>
                </c:pt>
                <c:pt idx="4151">
                  <c:v>13.08</c:v>
                </c:pt>
                <c:pt idx="4152">
                  <c:v>13.08</c:v>
                </c:pt>
                <c:pt idx="4153">
                  <c:v>13.08</c:v>
                </c:pt>
                <c:pt idx="4154">
                  <c:v>13.08</c:v>
                </c:pt>
                <c:pt idx="4155">
                  <c:v>13.08</c:v>
                </c:pt>
                <c:pt idx="4156">
                  <c:v>13.08</c:v>
                </c:pt>
                <c:pt idx="4157">
                  <c:v>13.08</c:v>
                </c:pt>
                <c:pt idx="4158">
                  <c:v>13.08</c:v>
                </c:pt>
                <c:pt idx="4159">
                  <c:v>13.08</c:v>
                </c:pt>
                <c:pt idx="4160">
                  <c:v>13.08</c:v>
                </c:pt>
                <c:pt idx="4161">
                  <c:v>13.08</c:v>
                </c:pt>
                <c:pt idx="4162">
                  <c:v>13.08</c:v>
                </c:pt>
                <c:pt idx="4163">
                  <c:v>13.08</c:v>
                </c:pt>
                <c:pt idx="4164">
                  <c:v>13.08</c:v>
                </c:pt>
                <c:pt idx="4165">
                  <c:v>13.08</c:v>
                </c:pt>
                <c:pt idx="4166">
                  <c:v>13.08</c:v>
                </c:pt>
                <c:pt idx="4167">
                  <c:v>13.08</c:v>
                </c:pt>
                <c:pt idx="4168">
                  <c:v>13.08</c:v>
                </c:pt>
                <c:pt idx="4169">
                  <c:v>13.08</c:v>
                </c:pt>
                <c:pt idx="4170">
                  <c:v>13.08</c:v>
                </c:pt>
                <c:pt idx="4171">
                  <c:v>13.08</c:v>
                </c:pt>
                <c:pt idx="4172">
                  <c:v>13.08</c:v>
                </c:pt>
                <c:pt idx="4173">
                  <c:v>13.08</c:v>
                </c:pt>
                <c:pt idx="4174">
                  <c:v>13.08</c:v>
                </c:pt>
                <c:pt idx="4175">
                  <c:v>13.08</c:v>
                </c:pt>
                <c:pt idx="4176">
                  <c:v>13.08</c:v>
                </c:pt>
                <c:pt idx="4177">
                  <c:v>13.08</c:v>
                </c:pt>
                <c:pt idx="4178">
                  <c:v>13.08</c:v>
                </c:pt>
                <c:pt idx="4179">
                  <c:v>13.08</c:v>
                </c:pt>
                <c:pt idx="4180">
                  <c:v>13.08</c:v>
                </c:pt>
                <c:pt idx="4181">
                  <c:v>13.08</c:v>
                </c:pt>
                <c:pt idx="4182">
                  <c:v>13.08</c:v>
                </c:pt>
                <c:pt idx="4183">
                  <c:v>13.08</c:v>
                </c:pt>
                <c:pt idx="4184">
                  <c:v>13.08</c:v>
                </c:pt>
                <c:pt idx="4185">
                  <c:v>13.08</c:v>
                </c:pt>
                <c:pt idx="4186">
                  <c:v>13.08</c:v>
                </c:pt>
                <c:pt idx="4187">
                  <c:v>13.08</c:v>
                </c:pt>
                <c:pt idx="4188">
                  <c:v>13.08</c:v>
                </c:pt>
                <c:pt idx="4189">
                  <c:v>13.08</c:v>
                </c:pt>
                <c:pt idx="4190">
                  <c:v>13.08</c:v>
                </c:pt>
                <c:pt idx="4191">
                  <c:v>13.08</c:v>
                </c:pt>
                <c:pt idx="4192">
                  <c:v>13.08</c:v>
                </c:pt>
                <c:pt idx="4193">
                  <c:v>13.08</c:v>
                </c:pt>
                <c:pt idx="4194">
                  <c:v>13.08</c:v>
                </c:pt>
                <c:pt idx="4195">
                  <c:v>13.08</c:v>
                </c:pt>
                <c:pt idx="4196">
                  <c:v>13.08</c:v>
                </c:pt>
                <c:pt idx="4197">
                  <c:v>13.08</c:v>
                </c:pt>
                <c:pt idx="4198">
                  <c:v>13.08</c:v>
                </c:pt>
                <c:pt idx="4199">
                  <c:v>13.08</c:v>
                </c:pt>
                <c:pt idx="4200">
                  <c:v>13.08</c:v>
                </c:pt>
                <c:pt idx="4201">
                  <c:v>13.08</c:v>
                </c:pt>
                <c:pt idx="4202">
                  <c:v>13.08</c:v>
                </c:pt>
                <c:pt idx="4203">
                  <c:v>13.08</c:v>
                </c:pt>
                <c:pt idx="4204">
                  <c:v>13.08</c:v>
                </c:pt>
                <c:pt idx="4205">
                  <c:v>13.08</c:v>
                </c:pt>
                <c:pt idx="4206">
                  <c:v>13.08</c:v>
                </c:pt>
                <c:pt idx="4207">
                  <c:v>13.08</c:v>
                </c:pt>
                <c:pt idx="4208">
                  <c:v>13.08</c:v>
                </c:pt>
                <c:pt idx="4209">
                  <c:v>13.08</c:v>
                </c:pt>
                <c:pt idx="4210">
                  <c:v>13.08</c:v>
                </c:pt>
                <c:pt idx="4211">
                  <c:v>13.08</c:v>
                </c:pt>
                <c:pt idx="4212">
                  <c:v>13.08</c:v>
                </c:pt>
                <c:pt idx="4213">
                  <c:v>13.08</c:v>
                </c:pt>
                <c:pt idx="4214">
                  <c:v>13.08</c:v>
                </c:pt>
                <c:pt idx="4215">
                  <c:v>13.08</c:v>
                </c:pt>
                <c:pt idx="4216">
                  <c:v>13.08</c:v>
                </c:pt>
                <c:pt idx="4217">
                  <c:v>13.08</c:v>
                </c:pt>
                <c:pt idx="4218">
                  <c:v>13.08</c:v>
                </c:pt>
                <c:pt idx="4219">
                  <c:v>13.08</c:v>
                </c:pt>
                <c:pt idx="4220">
                  <c:v>13.08</c:v>
                </c:pt>
                <c:pt idx="4221">
                  <c:v>13.08</c:v>
                </c:pt>
                <c:pt idx="4222">
                  <c:v>13.08</c:v>
                </c:pt>
                <c:pt idx="4223">
                  <c:v>13.08</c:v>
                </c:pt>
                <c:pt idx="4224">
                  <c:v>13.08</c:v>
                </c:pt>
                <c:pt idx="4225">
                  <c:v>13.08</c:v>
                </c:pt>
                <c:pt idx="4226">
                  <c:v>13.08</c:v>
                </c:pt>
                <c:pt idx="4227">
                  <c:v>13.08</c:v>
                </c:pt>
                <c:pt idx="4228">
                  <c:v>13.08</c:v>
                </c:pt>
                <c:pt idx="4229">
                  <c:v>13.08</c:v>
                </c:pt>
                <c:pt idx="4230">
                  <c:v>13.08</c:v>
                </c:pt>
                <c:pt idx="4231">
                  <c:v>13.08</c:v>
                </c:pt>
                <c:pt idx="4232">
                  <c:v>13.08</c:v>
                </c:pt>
                <c:pt idx="4233">
                  <c:v>13.08</c:v>
                </c:pt>
                <c:pt idx="4234">
                  <c:v>13.08</c:v>
                </c:pt>
                <c:pt idx="4235">
                  <c:v>13.08</c:v>
                </c:pt>
                <c:pt idx="4236">
                  <c:v>13.08</c:v>
                </c:pt>
                <c:pt idx="4237">
                  <c:v>13.08</c:v>
                </c:pt>
                <c:pt idx="4238">
                  <c:v>13.08</c:v>
                </c:pt>
                <c:pt idx="4239">
                  <c:v>13.08</c:v>
                </c:pt>
                <c:pt idx="4240">
                  <c:v>13.08</c:v>
                </c:pt>
                <c:pt idx="4241">
                  <c:v>13.08</c:v>
                </c:pt>
                <c:pt idx="4242">
                  <c:v>13.08</c:v>
                </c:pt>
                <c:pt idx="4243">
                  <c:v>13.08</c:v>
                </c:pt>
                <c:pt idx="4244">
                  <c:v>13.08</c:v>
                </c:pt>
                <c:pt idx="4245">
                  <c:v>13.08</c:v>
                </c:pt>
                <c:pt idx="4246">
                  <c:v>13.08</c:v>
                </c:pt>
                <c:pt idx="4247">
                  <c:v>13.08</c:v>
                </c:pt>
                <c:pt idx="4248">
                  <c:v>13.08</c:v>
                </c:pt>
                <c:pt idx="4249">
                  <c:v>13.08</c:v>
                </c:pt>
                <c:pt idx="4250">
                  <c:v>13.08</c:v>
                </c:pt>
                <c:pt idx="4251">
                  <c:v>13.08</c:v>
                </c:pt>
                <c:pt idx="4252">
                  <c:v>13.08</c:v>
                </c:pt>
                <c:pt idx="4253">
                  <c:v>13.08</c:v>
                </c:pt>
                <c:pt idx="4254">
                  <c:v>13.08</c:v>
                </c:pt>
                <c:pt idx="4255">
                  <c:v>13.08</c:v>
                </c:pt>
                <c:pt idx="4256">
                  <c:v>13.08</c:v>
                </c:pt>
                <c:pt idx="4257">
                  <c:v>13.08</c:v>
                </c:pt>
                <c:pt idx="4258">
                  <c:v>13.08</c:v>
                </c:pt>
                <c:pt idx="4259">
                  <c:v>13.08</c:v>
                </c:pt>
                <c:pt idx="4260">
                  <c:v>13.08</c:v>
                </c:pt>
                <c:pt idx="4261">
                  <c:v>13.08</c:v>
                </c:pt>
                <c:pt idx="4262">
                  <c:v>13.08</c:v>
                </c:pt>
                <c:pt idx="4263">
                  <c:v>13.08</c:v>
                </c:pt>
                <c:pt idx="4264">
                  <c:v>13.08</c:v>
                </c:pt>
                <c:pt idx="4265">
                  <c:v>13.08</c:v>
                </c:pt>
                <c:pt idx="4266">
                  <c:v>13.08</c:v>
                </c:pt>
                <c:pt idx="4267">
                  <c:v>13.08</c:v>
                </c:pt>
                <c:pt idx="4268">
                  <c:v>13.08</c:v>
                </c:pt>
                <c:pt idx="4269">
                  <c:v>13.08</c:v>
                </c:pt>
                <c:pt idx="4270">
                  <c:v>13.08</c:v>
                </c:pt>
                <c:pt idx="4271">
                  <c:v>13.08</c:v>
                </c:pt>
                <c:pt idx="4272">
                  <c:v>13.08</c:v>
                </c:pt>
                <c:pt idx="4273">
                  <c:v>13.08</c:v>
                </c:pt>
                <c:pt idx="4274">
                  <c:v>13.08</c:v>
                </c:pt>
                <c:pt idx="4275">
                  <c:v>13.08</c:v>
                </c:pt>
                <c:pt idx="4276">
                  <c:v>13.08</c:v>
                </c:pt>
                <c:pt idx="4277">
                  <c:v>13.08</c:v>
                </c:pt>
                <c:pt idx="4278">
                  <c:v>13.08</c:v>
                </c:pt>
                <c:pt idx="4279">
                  <c:v>13.08</c:v>
                </c:pt>
                <c:pt idx="4280">
                  <c:v>13.08</c:v>
                </c:pt>
                <c:pt idx="4281">
                  <c:v>13.08</c:v>
                </c:pt>
                <c:pt idx="4282">
                  <c:v>13.08</c:v>
                </c:pt>
                <c:pt idx="4283">
                  <c:v>13.08</c:v>
                </c:pt>
                <c:pt idx="4284">
                  <c:v>13.08</c:v>
                </c:pt>
                <c:pt idx="4285">
                  <c:v>13.08</c:v>
                </c:pt>
                <c:pt idx="4286">
                  <c:v>13.08</c:v>
                </c:pt>
                <c:pt idx="4287">
                  <c:v>13.08</c:v>
                </c:pt>
                <c:pt idx="4288">
                  <c:v>13.08</c:v>
                </c:pt>
                <c:pt idx="4289">
                  <c:v>13.08</c:v>
                </c:pt>
                <c:pt idx="4290">
                  <c:v>13.08</c:v>
                </c:pt>
                <c:pt idx="4291">
                  <c:v>13.08</c:v>
                </c:pt>
                <c:pt idx="4292">
                  <c:v>13.08</c:v>
                </c:pt>
                <c:pt idx="4293">
                  <c:v>13.08</c:v>
                </c:pt>
                <c:pt idx="4294">
                  <c:v>13.08</c:v>
                </c:pt>
                <c:pt idx="4295">
                  <c:v>13.08</c:v>
                </c:pt>
                <c:pt idx="4296">
                  <c:v>13.08</c:v>
                </c:pt>
                <c:pt idx="4297">
                  <c:v>13.08</c:v>
                </c:pt>
                <c:pt idx="4298">
                  <c:v>13.08</c:v>
                </c:pt>
                <c:pt idx="4299">
                  <c:v>13.08</c:v>
                </c:pt>
                <c:pt idx="4300">
                  <c:v>13.08</c:v>
                </c:pt>
                <c:pt idx="4301">
                  <c:v>13.08</c:v>
                </c:pt>
                <c:pt idx="4302">
                  <c:v>13.08</c:v>
                </c:pt>
                <c:pt idx="4303">
                  <c:v>13.08</c:v>
                </c:pt>
                <c:pt idx="4304">
                  <c:v>13.08</c:v>
                </c:pt>
                <c:pt idx="4305">
                  <c:v>13.08</c:v>
                </c:pt>
                <c:pt idx="4306">
                  <c:v>13.08</c:v>
                </c:pt>
                <c:pt idx="4307">
                  <c:v>13.08</c:v>
                </c:pt>
                <c:pt idx="4308">
                  <c:v>13.08</c:v>
                </c:pt>
                <c:pt idx="4309">
                  <c:v>13.08</c:v>
                </c:pt>
                <c:pt idx="4310">
                  <c:v>13.08</c:v>
                </c:pt>
                <c:pt idx="4311">
                  <c:v>13.08</c:v>
                </c:pt>
                <c:pt idx="4312">
                  <c:v>13.08</c:v>
                </c:pt>
                <c:pt idx="4313">
                  <c:v>13.08</c:v>
                </c:pt>
                <c:pt idx="4314">
                  <c:v>13.08</c:v>
                </c:pt>
                <c:pt idx="4315">
                  <c:v>13.08</c:v>
                </c:pt>
                <c:pt idx="4316">
                  <c:v>13.08</c:v>
                </c:pt>
                <c:pt idx="4317">
                  <c:v>13.08</c:v>
                </c:pt>
                <c:pt idx="4318">
                  <c:v>13.08</c:v>
                </c:pt>
                <c:pt idx="4319">
                  <c:v>13.08</c:v>
                </c:pt>
                <c:pt idx="4320">
                  <c:v>13.08</c:v>
                </c:pt>
                <c:pt idx="4321">
                  <c:v>13.08</c:v>
                </c:pt>
                <c:pt idx="4322">
                  <c:v>13.08</c:v>
                </c:pt>
                <c:pt idx="4323">
                  <c:v>13.08</c:v>
                </c:pt>
                <c:pt idx="4324">
                  <c:v>13.08</c:v>
                </c:pt>
                <c:pt idx="4325">
                  <c:v>13.08</c:v>
                </c:pt>
                <c:pt idx="4326">
                  <c:v>13.08</c:v>
                </c:pt>
                <c:pt idx="4327">
                  <c:v>13.08</c:v>
                </c:pt>
                <c:pt idx="4328">
                  <c:v>13.08</c:v>
                </c:pt>
                <c:pt idx="4329">
                  <c:v>13.08</c:v>
                </c:pt>
                <c:pt idx="4330">
                  <c:v>13.08</c:v>
                </c:pt>
                <c:pt idx="4331">
                  <c:v>13.08</c:v>
                </c:pt>
                <c:pt idx="4332">
                  <c:v>13.08</c:v>
                </c:pt>
                <c:pt idx="4333">
                  <c:v>13.08</c:v>
                </c:pt>
                <c:pt idx="4334">
                  <c:v>13.08</c:v>
                </c:pt>
                <c:pt idx="4335">
                  <c:v>13.08</c:v>
                </c:pt>
                <c:pt idx="4336">
                  <c:v>13.08</c:v>
                </c:pt>
                <c:pt idx="4337">
                  <c:v>13.08</c:v>
                </c:pt>
                <c:pt idx="4338">
                  <c:v>13.08</c:v>
                </c:pt>
                <c:pt idx="4339">
                  <c:v>13.08</c:v>
                </c:pt>
                <c:pt idx="4340">
                  <c:v>13.08</c:v>
                </c:pt>
                <c:pt idx="4341">
                  <c:v>13.08</c:v>
                </c:pt>
                <c:pt idx="4342">
                  <c:v>13.08</c:v>
                </c:pt>
                <c:pt idx="4343">
                  <c:v>13.08</c:v>
                </c:pt>
                <c:pt idx="4344">
                  <c:v>13.08</c:v>
                </c:pt>
                <c:pt idx="4345">
                  <c:v>13.08</c:v>
                </c:pt>
                <c:pt idx="4346">
                  <c:v>13.08</c:v>
                </c:pt>
                <c:pt idx="4347">
                  <c:v>13.08</c:v>
                </c:pt>
                <c:pt idx="4348">
                  <c:v>13.08</c:v>
                </c:pt>
                <c:pt idx="4349">
                  <c:v>13.08</c:v>
                </c:pt>
                <c:pt idx="4350">
                  <c:v>13.08</c:v>
                </c:pt>
                <c:pt idx="4351">
                  <c:v>13.08</c:v>
                </c:pt>
                <c:pt idx="4352">
                  <c:v>13.08</c:v>
                </c:pt>
                <c:pt idx="4353">
                  <c:v>13.08</c:v>
                </c:pt>
                <c:pt idx="4354">
                  <c:v>13.08</c:v>
                </c:pt>
                <c:pt idx="4355">
                  <c:v>13.08</c:v>
                </c:pt>
                <c:pt idx="4356">
                  <c:v>13.08</c:v>
                </c:pt>
                <c:pt idx="4357">
                  <c:v>13.08</c:v>
                </c:pt>
                <c:pt idx="4358">
                  <c:v>13.08</c:v>
                </c:pt>
                <c:pt idx="4359">
                  <c:v>13.08</c:v>
                </c:pt>
                <c:pt idx="4360">
                  <c:v>13.08</c:v>
                </c:pt>
                <c:pt idx="4361">
                  <c:v>13.08</c:v>
                </c:pt>
                <c:pt idx="4362">
                  <c:v>13.08</c:v>
                </c:pt>
                <c:pt idx="4363">
                  <c:v>13.08</c:v>
                </c:pt>
                <c:pt idx="4364">
                  <c:v>13.08</c:v>
                </c:pt>
                <c:pt idx="4365">
                  <c:v>13.08</c:v>
                </c:pt>
                <c:pt idx="4366">
                  <c:v>13.08</c:v>
                </c:pt>
                <c:pt idx="4367">
                  <c:v>13.08</c:v>
                </c:pt>
                <c:pt idx="4368">
                  <c:v>13.08</c:v>
                </c:pt>
                <c:pt idx="4369">
                  <c:v>13.08</c:v>
                </c:pt>
                <c:pt idx="4370">
                  <c:v>13.08</c:v>
                </c:pt>
                <c:pt idx="4371">
                  <c:v>13.08</c:v>
                </c:pt>
                <c:pt idx="4372">
                  <c:v>13.08</c:v>
                </c:pt>
                <c:pt idx="4373">
                  <c:v>13.08</c:v>
                </c:pt>
                <c:pt idx="4374">
                  <c:v>13.08</c:v>
                </c:pt>
                <c:pt idx="4375">
                  <c:v>13.08</c:v>
                </c:pt>
                <c:pt idx="4376">
                  <c:v>13.08</c:v>
                </c:pt>
                <c:pt idx="4377">
                  <c:v>13.08</c:v>
                </c:pt>
                <c:pt idx="4378">
                  <c:v>13.08</c:v>
                </c:pt>
                <c:pt idx="4379">
                  <c:v>13.08</c:v>
                </c:pt>
                <c:pt idx="4380">
                  <c:v>13.08</c:v>
                </c:pt>
                <c:pt idx="4381">
                  <c:v>13.08</c:v>
                </c:pt>
                <c:pt idx="4382">
                  <c:v>13.08</c:v>
                </c:pt>
                <c:pt idx="4383">
                  <c:v>13.08</c:v>
                </c:pt>
                <c:pt idx="4384">
                  <c:v>13.08</c:v>
                </c:pt>
                <c:pt idx="4385">
                  <c:v>13.08</c:v>
                </c:pt>
                <c:pt idx="4386">
                  <c:v>13.08</c:v>
                </c:pt>
                <c:pt idx="4387">
                  <c:v>13.08</c:v>
                </c:pt>
                <c:pt idx="4388">
                  <c:v>13.08</c:v>
                </c:pt>
                <c:pt idx="4389">
                  <c:v>13.08</c:v>
                </c:pt>
                <c:pt idx="4390">
                  <c:v>13.08</c:v>
                </c:pt>
                <c:pt idx="4391">
                  <c:v>13.08</c:v>
                </c:pt>
                <c:pt idx="4392">
                  <c:v>13.08</c:v>
                </c:pt>
                <c:pt idx="4393">
                  <c:v>13.08</c:v>
                </c:pt>
                <c:pt idx="4394">
                  <c:v>13.08</c:v>
                </c:pt>
                <c:pt idx="4395">
                  <c:v>13.08</c:v>
                </c:pt>
                <c:pt idx="4396">
                  <c:v>13.08</c:v>
                </c:pt>
                <c:pt idx="4397">
                  <c:v>13.08</c:v>
                </c:pt>
                <c:pt idx="4398">
                  <c:v>13.08</c:v>
                </c:pt>
                <c:pt idx="4399">
                  <c:v>13.08</c:v>
                </c:pt>
                <c:pt idx="4400">
                  <c:v>13.08</c:v>
                </c:pt>
                <c:pt idx="4401">
                  <c:v>13.08</c:v>
                </c:pt>
                <c:pt idx="4402">
                  <c:v>13.08</c:v>
                </c:pt>
                <c:pt idx="4403">
                  <c:v>13.08</c:v>
                </c:pt>
                <c:pt idx="4404">
                  <c:v>13.08</c:v>
                </c:pt>
                <c:pt idx="4405">
                  <c:v>13.08</c:v>
                </c:pt>
                <c:pt idx="4406">
                  <c:v>13.08</c:v>
                </c:pt>
                <c:pt idx="4407">
                  <c:v>13.08</c:v>
                </c:pt>
                <c:pt idx="4408">
                  <c:v>13.08</c:v>
                </c:pt>
                <c:pt idx="4409">
                  <c:v>13.08</c:v>
                </c:pt>
                <c:pt idx="4410">
                  <c:v>13.08</c:v>
                </c:pt>
                <c:pt idx="4411">
                  <c:v>13.08</c:v>
                </c:pt>
                <c:pt idx="4412">
                  <c:v>13.08</c:v>
                </c:pt>
                <c:pt idx="4413">
                  <c:v>13.08</c:v>
                </c:pt>
                <c:pt idx="4414">
                  <c:v>13.08</c:v>
                </c:pt>
                <c:pt idx="4415">
                  <c:v>13.08</c:v>
                </c:pt>
                <c:pt idx="4416">
                  <c:v>13.08</c:v>
                </c:pt>
                <c:pt idx="4417">
                  <c:v>13.08</c:v>
                </c:pt>
                <c:pt idx="4418">
                  <c:v>13.08</c:v>
                </c:pt>
                <c:pt idx="4419">
                  <c:v>13.08</c:v>
                </c:pt>
                <c:pt idx="4420">
                  <c:v>13.08</c:v>
                </c:pt>
                <c:pt idx="4421">
                  <c:v>13.08</c:v>
                </c:pt>
                <c:pt idx="4422">
                  <c:v>13.08</c:v>
                </c:pt>
                <c:pt idx="4423">
                  <c:v>13.08</c:v>
                </c:pt>
                <c:pt idx="4424">
                  <c:v>13.08</c:v>
                </c:pt>
                <c:pt idx="4425">
                  <c:v>13.08</c:v>
                </c:pt>
                <c:pt idx="4426">
                  <c:v>13.08</c:v>
                </c:pt>
                <c:pt idx="4427">
                  <c:v>13.08</c:v>
                </c:pt>
                <c:pt idx="4428">
                  <c:v>13.08</c:v>
                </c:pt>
                <c:pt idx="4429">
                  <c:v>13.08</c:v>
                </c:pt>
                <c:pt idx="4430">
                  <c:v>13.08</c:v>
                </c:pt>
                <c:pt idx="4431">
                  <c:v>13.08</c:v>
                </c:pt>
                <c:pt idx="4432">
                  <c:v>13.08</c:v>
                </c:pt>
                <c:pt idx="4433">
                  <c:v>13.08</c:v>
                </c:pt>
                <c:pt idx="4434">
                  <c:v>13.08</c:v>
                </c:pt>
                <c:pt idx="4435">
                  <c:v>13.08</c:v>
                </c:pt>
                <c:pt idx="4436">
                  <c:v>13.08</c:v>
                </c:pt>
                <c:pt idx="4437">
                  <c:v>13.08</c:v>
                </c:pt>
                <c:pt idx="4438">
                  <c:v>13.08</c:v>
                </c:pt>
                <c:pt idx="4439">
                  <c:v>13.08</c:v>
                </c:pt>
                <c:pt idx="4440">
                  <c:v>13.08</c:v>
                </c:pt>
                <c:pt idx="4441">
                  <c:v>13.08</c:v>
                </c:pt>
                <c:pt idx="4442">
                  <c:v>13.08</c:v>
                </c:pt>
                <c:pt idx="4443">
                  <c:v>13.08</c:v>
                </c:pt>
                <c:pt idx="4444">
                  <c:v>13.08</c:v>
                </c:pt>
                <c:pt idx="4445">
                  <c:v>13.08</c:v>
                </c:pt>
                <c:pt idx="4446">
                  <c:v>13.08</c:v>
                </c:pt>
                <c:pt idx="4447">
                  <c:v>13.08</c:v>
                </c:pt>
                <c:pt idx="4448">
                  <c:v>13.08</c:v>
                </c:pt>
                <c:pt idx="4449">
                  <c:v>13.08</c:v>
                </c:pt>
                <c:pt idx="4450">
                  <c:v>13.08</c:v>
                </c:pt>
                <c:pt idx="4451">
                  <c:v>13.08</c:v>
                </c:pt>
                <c:pt idx="4452">
                  <c:v>13.08</c:v>
                </c:pt>
                <c:pt idx="4453">
                  <c:v>13.08</c:v>
                </c:pt>
                <c:pt idx="4454">
                  <c:v>13.08</c:v>
                </c:pt>
                <c:pt idx="4455">
                  <c:v>13.08</c:v>
                </c:pt>
                <c:pt idx="4456">
                  <c:v>13.08</c:v>
                </c:pt>
                <c:pt idx="4457">
                  <c:v>13.08</c:v>
                </c:pt>
                <c:pt idx="4458">
                  <c:v>13.08</c:v>
                </c:pt>
                <c:pt idx="4459">
                  <c:v>13.08</c:v>
                </c:pt>
                <c:pt idx="4460">
                  <c:v>13.08</c:v>
                </c:pt>
                <c:pt idx="4461">
                  <c:v>13.08</c:v>
                </c:pt>
                <c:pt idx="4462">
                  <c:v>13.08</c:v>
                </c:pt>
                <c:pt idx="4463">
                  <c:v>13.08</c:v>
                </c:pt>
                <c:pt idx="4464">
                  <c:v>13.08</c:v>
                </c:pt>
                <c:pt idx="4465">
                  <c:v>13.08</c:v>
                </c:pt>
                <c:pt idx="4466">
                  <c:v>13.08</c:v>
                </c:pt>
                <c:pt idx="4467">
                  <c:v>13.08</c:v>
                </c:pt>
                <c:pt idx="4468">
                  <c:v>13.08</c:v>
                </c:pt>
                <c:pt idx="4469">
                  <c:v>13.08</c:v>
                </c:pt>
                <c:pt idx="4470">
                  <c:v>13.08</c:v>
                </c:pt>
                <c:pt idx="4471">
                  <c:v>13.08</c:v>
                </c:pt>
                <c:pt idx="4472">
                  <c:v>13.08</c:v>
                </c:pt>
                <c:pt idx="4473">
                  <c:v>13.08</c:v>
                </c:pt>
                <c:pt idx="4474">
                  <c:v>13.08</c:v>
                </c:pt>
                <c:pt idx="4475">
                  <c:v>13.08</c:v>
                </c:pt>
                <c:pt idx="4476">
                  <c:v>13.08</c:v>
                </c:pt>
                <c:pt idx="4477">
                  <c:v>13.08</c:v>
                </c:pt>
                <c:pt idx="4478">
                  <c:v>13.08</c:v>
                </c:pt>
                <c:pt idx="4479">
                  <c:v>13.08</c:v>
                </c:pt>
                <c:pt idx="4480">
                  <c:v>13.08</c:v>
                </c:pt>
                <c:pt idx="4481">
                  <c:v>13.08</c:v>
                </c:pt>
                <c:pt idx="4482">
                  <c:v>13.08</c:v>
                </c:pt>
                <c:pt idx="4483">
                  <c:v>13.08</c:v>
                </c:pt>
                <c:pt idx="4484">
                  <c:v>13.08</c:v>
                </c:pt>
                <c:pt idx="4485">
                  <c:v>13.08</c:v>
                </c:pt>
                <c:pt idx="4486">
                  <c:v>13.08</c:v>
                </c:pt>
                <c:pt idx="4487">
                  <c:v>13.08</c:v>
                </c:pt>
                <c:pt idx="4488">
                  <c:v>13.08</c:v>
                </c:pt>
                <c:pt idx="4489">
                  <c:v>13.08</c:v>
                </c:pt>
                <c:pt idx="4490">
                  <c:v>13.08</c:v>
                </c:pt>
                <c:pt idx="4491">
                  <c:v>13.08</c:v>
                </c:pt>
                <c:pt idx="4492">
                  <c:v>13.08</c:v>
                </c:pt>
                <c:pt idx="4493">
                  <c:v>13.08</c:v>
                </c:pt>
                <c:pt idx="4494">
                  <c:v>13.08</c:v>
                </c:pt>
                <c:pt idx="4495">
                  <c:v>13.08</c:v>
                </c:pt>
                <c:pt idx="4496">
                  <c:v>13.08</c:v>
                </c:pt>
                <c:pt idx="4497">
                  <c:v>13.08</c:v>
                </c:pt>
                <c:pt idx="4498">
                  <c:v>13.08</c:v>
                </c:pt>
                <c:pt idx="4499">
                  <c:v>13.08</c:v>
                </c:pt>
                <c:pt idx="4500">
                  <c:v>13.08</c:v>
                </c:pt>
                <c:pt idx="4501">
                  <c:v>13.08</c:v>
                </c:pt>
                <c:pt idx="4502">
                  <c:v>13.08</c:v>
                </c:pt>
                <c:pt idx="4503">
                  <c:v>13.08</c:v>
                </c:pt>
                <c:pt idx="4504">
                  <c:v>13.08</c:v>
                </c:pt>
                <c:pt idx="4505">
                  <c:v>13.08</c:v>
                </c:pt>
                <c:pt idx="4506">
                  <c:v>13.08</c:v>
                </c:pt>
                <c:pt idx="4507">
                  <c:v>13.08</c:v>
                </c:pt>
                <c:pt idx="4508">
                  <c:v>13.08</c:v>
                </c:pt>
                <c:pt idx="4509">
                  <c:v>13.08</c:v>
                </c:pt>
                <c:pt idx="4510">
                  <c:v>13.08</c:v>
                </c:pt>
                <c:pt idx="4511">
                  <c:v>13.08</c:v>
                </c:pt>
                <c:pt idx="4512">
                  <c:v>13.08</c:v>
                </c:pt>
                <c:pt idx="4513">
                  <c:v>13.08</c:v>
                </c:pt>
                <c:pt idx="4514">
                  <c:v>13.08</c:v>
                </c:pt>
                <c:pt idx="4515">
                  <c:v>13.08</c:v>
                </c:pt>
                <c:pt idx="4516">
                  <c:v>13.08</c:v>
                </c:pt>
                <c:pt idx="4517">
                  <c:v>13.08</c:v>
                </c:pt>
                <c:pt idx="4518">
                  <c:v>13.08</c:v>
                </c:pt>
                <c:pt idx="4519">
                  <c:v>13.08</c:v>
                </c:pt>
                <c:pt idx="4520">
                  <c:v>13.08</c:v>
                </c:pt>
                <c:pt idx="4521">
                  <c:v>13.08</c:v>
                </c:pt>
                <c:pt idx="4522">
                  <c:v>13.08</c:v>
                </c:pt>
                <c:pt idx="4523">
                  <c:v>13.08</c:v>
                </c:pt>
                <c:pt idx="4524">
                  <c:v>13.08</c:v>
                </c:pt>
                <c:pt idx="4525">
                  <c:v>13.08</c:v>
                </c:pt>
                <c:pt idx="4526">
                  <c:v>13.08</c:v>
                </c:pt>
                <c:pt idx="4527">
                  <c:v>13.08</c:v>
                </c:pt>
                <c:pt idx="4528">
                  <c:v>13.08</c:v>
                </c:pt>
                <c:pt idx="4529">
                  <c:v>13.08</c:v>
                </c:pt>
                <c:pt idx="4530">
                  <c:v>13.08</c:v>
                </c:pt>
                <c:pt idx="4531">
                  <c:v>13.08</c:v>
                </c:pt>
                <c:pt idx="4532">
                  <c:v>13.08</c:v>
                </c:pt>
                <c:pt idx="4533">
                  <c:v>13.08</c:v>
                </c:pt>
                <c:pt idx="4534">
                  <c:v>13.08</c:v>
                </c:pt>
                <c:pt idx="4535">
                  <c:v>13.08</c:v>
                </c:pt>
                <c:pt idx="4536">
                  <c:v>13.08</c:v>
                </c:pt>
                <c:pt idx="4537">
                  <c:v>13.08</c:v>
                </c:pt>
                <c:pt idx="4538">
                  <c:v>13.08</c:v>
                </c:pt>
                <c:pt idx="4539">
                  <c:v>13.08</c:v>
                </c:pt>
                <c:pt idx="4540">
                  <c:v>13.08</c:v>
                </c:pt>
                <c:pt idx="4541">
                  <c:v>13.08</c:v>
                </c:pt>
                <c:pt idx="4542">
                  <c:v>13.08</c:v>
                </c:pt>
                <c:pt idx="4543">
                  <c:v>13.08</c:v>
                </c:pt>
                <c:pt idx="4544">
                  <c:v>13.08</c:v>
                </c:pt>
                <c:pt idx="4545">
                  <c:v>13.08</c:v>
                </c:pt>
                <c:pt idx="4546">
                  <c:v>13.08</c:v>
                </c:pt>
                <c:pt idx="4547">
                  <c:v>13.08</c:v>
                </c:pt>
                <c:pt idx="4548">
                  <c:v>13.08</c:v>
                </c:pt>
                <c:pt idx="4549">
                  <c:v>13.08</c:v>
                </c:pt>
                <c:pt idx="4550">
                  <c:v>13.08</c:v>
                </c:pt>
                <c:pt idx="4551">
                  <c:v>13.08</c:v>
                </c:pt>
                <c:pt idx="4552">
                  <c:v>13.08</c:v>
                </c:pt>
                <c:pt idx="4553">
                  <c:v>13.08</c:v>
                </c:pt>
                <c:pt idx="4554">
                  <c:v>13.08</c:v>
                </c:pt>
                <c:pt idx="4555">
                  <c:v>13.08</c:v>
                </c:pt>
                <c:pt idx="4556">
                  <c:v>13.08</c:v>
                </c:pt>
                <c:pt idx="4557">
                  <c:v>13.08</c:v>
                </c:pt>
                <c:pt idx="4558">
                  <c:v>13.08</c:v>
                </c:pt>
                <c:pt idx="4559">
                  <c:v>13.08</c:v>
                </c:pt>
                <c:pt idx="4560">
                  <c:v>13.08</c:v>
                </c:pt>
                <c:pt idx="4561">
                  <c:v>13.08</c:v>
                </c:pt>
                <c:pt idx="4562">
                  <c:v>13.08</c:v>
                </c:pt>
                <c:pt idx="4563">
                  <c:v>13.08</c:v>
                </c:pt>
                <c:pt idx="4564">
                  <c:v>13.08</c:v>
                </c:pt>
                <c:pt idx="4565">
                  <c:v>13.08</c:v>
                </c:pt>
                <c:pt idx="4566">
                  <c:v>13.08</c:v>
                </c:pt>
                <c:pt idx="4567">
                  <c:v>13.08</c:v>
                </c:pt>
                <c:pt idx="4568">
                  <c:v>13.08</c:v>
                </c:pt>
                <c:pt idx="4569">
                  <c:v>13.08</c:v>
                </c:pt>
                <c:pt idx="4570">
                  <c:v>13.08</c:v>
                </c:pt>
                <c:pt idx="4571">
                  <c:v>13.08</c:v>
                </c:pt>
                <c:pt idx="4572">
                  <c:v>13.08</c:v>
                </c:pt>
                <c:pt idx="4573">
                  <c:v>13.08</c:v>
                </c:pt>
                <c:pt idx="4574">
                  <c:v>13.08</c:v>
                </c:pt>
                <c:pt idx="4575">
                  <c:v>13.08</c:v>
                </c:pt>
                <c:pt idx="4576">
                  <c:v>13.08</c:v>
                </c:pt>
                <c:pt idx="4577">
                  <c:v>13.08</c:v>
                </c:pt>
                <c:pt idx="4578">
                  <c:v>13.08</c:v>
                </c:pt>
                <c:pt idx="4579">
                  <c:v>13.08</c:v>
                </c:pt>
                <c:pt idx="4580">
                  <c:v>13.08</c:v>
                </c:pt>
                <c:pt idx="4581">
                  <c:v>13.08</c:v>
                </c:pt>
                <c:pt idx="4582">
                  <c:v>13.08</c:v>
                </c:pt>
                <c:pt idx="4583">
                  <c:v>13.08</c:v>
                </c:pt>
                <c:pt idx="4584">
                  <c:v>13.08</c:v>
                </c:pt>
                <c:pt idx="4585">
                  <c:v>13.08</c:v>
                </c:pt>
                <c:pt idx="4586">
                  <c:v>13.08</c:v>
                </c:pt>
                <c:pt idx="4587">
                  <c:v>13.08</c:v>
                </c:pt>
                <c:pt idx="4588">
                  <c:v>13.08</c:v>
                </c:pt>
                <c:pt idx="4589">
                  <c:v>13.08</c:v>
                </c:pt>
                <c:pt idx="4590">
                  <c:v>13.08</c:v>
                </c:pt>
                <c:pt idx="4591">
                  <c:v>13.08</c:v>
                </c:pt>
                <c:pt idx="4592">
                  <c:v>13.08</c:v>
                </c:pt>
                <c:pt idx="4593">
                  <c:v>13.08</c:v>
                </c:pt>
                <c:pt idx="4594">
                  <c:v>13.08</c:v>
                </c:pt>
                <c:pt idx="4595">
                  <c:v>13.08</c:v>
                </c:pt>
                <c:pt idx="4596">
                  <c:v>13.08</c:v>
                </c:pt>
                <c:pt idx="4597">
                  <c:v>13.08</c:v>
                </c:pt>
                <c:pt idx="4598">
                  <c:v>13.08</c:v>
                </c:pt>
                <c:pt idx="4599">
                  <c:v>13.08</c:v>
                </c:pt>
                <c:pt idx="4600">
                  <c:v>13.08</c:v>
                </c:pt>
                <c:pt idx="4601">
                  <c:v>13.08</c:v>
                </c:pt>
                <c:pt idx="4602">
                  <c:v>13.08</c:v>
                </c:pt>
                <c:pt idx="4603">
                  <c:v>13.08</c:v>
                </c:pt>
                <c:pt idx="4604">
                  <c:v>13.08</c:v>
                </c:pt>
                <c:pt idx="4605">
                  <c:v>13.08</c:v>
                </c:pt>
                <c:pt idx="4606">
                  <c:v>13.08</c:v>
                </c:pt>
                <c:pt idx="4607">
                  <c:v>13.08</c:v>
                </c:pt>
                <c:pt idx="4608">
                  <c:v>13.08</c:v>
                </c:pt>
                <c:pt idx="4609">
                  <c:v>13.08</c:v>
                </c:pt>
                <c:pt idx="4610">
                  <c:v>13.08</c:v>
                </c:pt>
                <c:pt idx="4611">
                  <c:v>13.08</c:v>
                </c:pt>
                <c:pt idx="4612">
                  <c:v>13.08</c:v>
                </c:pt>
                <c:pt idx="4613">
                  <c:v>13.08</c:v>
                </c:pt>
                <c:pt idx="4614">
                  <c:v>13.08</c:v>
                </c:pt>
                <c:pt idx="4615">
                  <c:v>13.08</c:v>
                </c:pt>
                <c:pt idx="4616">
                  <c:v>13.08</c:v>
                </c:pt>
                <c:pt idx="4617">
                  <c:v>13.08</c:v>
                </c:pt>
                <c:pt idx="4618">
                  <c:v>13.08</c:v>
                </c:pt>
                <c:pt idx="4619">
                  <c:v>13.08</c:v>
                </c:pt>
                <c:pt idx="4620">
                  <c:v>13.08</c:v>
                </c:pt>
                <c:pt idx="4621">
                  <c:v>13.08</c:v>
                </c:pt>
                <c:pt idx="4622">
                  <c:v>13.08</c:v>
                </c:pt>
                <c:pt idx="4623">
                  <c:v>13.08</c:v>
                </c:pt>
                <c:pt idx="4624">
                  <c:v>13.08</c:v>
                </c:pt>
                <c:pt idx="4625">
                  <c:v>13.08</c:v>
                </c:pt>
                <c:pt idx="4626">
                  <c:v>13.08</c:v>
                </c:pt>
                <c:pt idx="4627">
                  <c:v>13.08</c:v>
                </c:pt>
                <c:pt idx="4628">
                  <c:v>13.08</c:v>
                </c:pt>
                <c:pt idx="4629">
                  <c:v>13.08</c:v>
                </c:pt>
                <c:pt idx="4630">
                  <c:v>13.08</c:v>
                </c:pt>
                <c:pt idx="4631">
                  <c:v>13.08</c:v>
                </c:pt>
                <c:pt idx="4632">
                  <c:v>13.08</c:v>
                </c:pt>
                <c:pt idx="4633">
                  <c:v>13.08</c:v>
                </c:pt>
                <c:pt idx="4634">
                  <c:v>13.08</c:v>
                </c:pt>
                <c:pt idx="4635">
                  <c:v>13.08</c:v>
                </c:pt>
                <c:pt idx="4636">
                  <c:v>13.08</c:v>
                </c:pt>
                <c:pt idx="4637">
                  <c:v>13.08</c:v>
                </c:pt>
                <c:pt idx="4638">
                  <c:v>13.08</c:v>
                </c:pt>
                <c:pt idx="4639">
                  <c:v>13.08</c:v>
                </c:pt>
                <c:pt idx="4640">
                  <c:v>13.08</c:v>
                </c:pt>
                <c:pt idx="4641">
                  <c:v>13.08</c:v>
                </c:pt>
                <c:pt idx="4642">
                  <c:v>13.08</c:v>
                </c:pt>
                <c:pt idx="4643">
                  <c:v>13.08</c:v>
                </c:pt>
                <c:pt idx="4644">
                  <c:v>13.08</c:v>
                </c:pt>
                <c:pt idx="4645">
                  <c:v>13.08</c:v>
                </c:pt>
                <c:pt idx="4646">
                  <c:v>13.08</c:v>
                </c:pt>
                <c:pt idx="4647">
                  <c:v>13.08</c:v>
                </c:pt>
                <c:pt idx="4648">
                  <c:v>13.08</c:v>
                </c:pt>
                <c:pt idx="4649">
                  <c:v>13.08</c:v>
                </c:pt>
                <c:pt idx="4650">
                  <c:v>13.08</c:v>
                </c:pt>
                <c:pt idx="4651">
                  <c:v>13.08</c:v>
                </c:pt>
                <c:pt idx="4652">
                  <c:v>13.08</c:v>
                </c:pt>
                <c:pt idx="4653">
                  <c:v>13.08</c:v>
                </c:pt>
                <c:pt idx="4654">
                  <c:v>13.08</c:v>
                </c:pt>
                <c:pt idx="4655">
                  <c:v>13.08</c:v>
                </c:pt>
                <c:pt idx="4656">
                  <c:v>13.08</c:v>
                </c:pt>
                <c:pt idx="4657">
                  <c:v>13.08</c:v>
                </c:pt>
                <c:pt idx="4658">
                  <c:v>13.08</c:v>
                </c:pt>
                <c:pt idx="4659">
                  <c:v>13.08</c:v>
                </c:pt>
                <c:pt idx="4660">
                  <c:v>13.08</c:v>
                </c:pt>
                <c:pt idx="4661">
                  <c:v>13.08</c:v>
                </c:pt>
                <c:pt idx="4662">
                  <c:v>13.08</c:v>
                </c:pt>
                <c:pt idx="4663">
                  <c:v>13.08</c:v>
                </c:pt>
                <c:pt idx="4664">
                  <c:v>13.08</c:v>
                </c:pt>
                <c:pt idx="4665">
                  <c:v>13.08</c:v>
                </c:pt>
                <c:pt idx="4666">
                  <c:v>13.08</c:v>
                </c:pt>
                <c:pt idx="4667">
                  <c:v>13.08</c:v>
                </c:pt>
                <c:pt idx="4668">
                  <c:v>13.08</c:v>
                </c:pt>
                <c:pt idx="4669">
                  <c:v>13.08</c:v>
                </c:pt>
                <c:pt idx="4670">
                  <c:v>13.08</c:v>
                </c:pt>
                <c:pt idx="4671">
                  <c:v>13.08</c:v>
                </c:pt>
                <c:pt idx="4672">
                  <c:v>13.08</c:v>
                </c:pt>
                <c:pt idx="4673">
                  <c:v>13.08</c:v>
                </c:pt>
                <c:pt idx="4674">
                  <c:v>13.08</c:v>
                </c:pt>
                <c:pt idx="4675">
                  <c:v>13.08</c:v>
                </c:pt>
                <c:pt idx="4676">
                  <c:v>13.08</c:v>
                </c:pt>
                <c:pt idx="4677">
                  <c:v>13.08</c:v>
                </c:pt>
                <c:pt idx="4678">
                  <c:v>13.08</c:v>
                </c:pt>
                <c:pt idx="4679">
                  <c:v>13.08</c:v>
                </c:pt>
                <c:pt idx="4680">
                  <c:v>13.08</c:v>
                </c:pt>
                <c:pt idx="4681">
                  <c:v>13.08</c:v>
                </c:pt>
                <c:pt idx="4682">
                  <c:v>13.08</c:v>
                </c:pt>
                <c:pt idx="4683">
                  <c:v>13.08</c:v>
                </c:pt>
                <c:pt idx="4684">
                  <c:v>13.08</c:v>
                </c:pt>
                <c:pt idx="4685">
                  <c:v>13.08</c:v>
                </c:pt>
                <c:pt idx="4686">
                  <c:v>13.08</c:v>
                </c:pt>
                <c:pt idx="4687">
                  <c:v>13.08</c:v>
                </c:pt>
                <c:pt idx="4688">
                  <c:v>13.08</c:v>
                </c:pt>
                <c:pt idx="4689">
                  <c:v>13.08</c:v>
                </c:pt>
                <c:pt idx="4690">
                  <c:v>13.08</c:v>
                </c:pt>
                <c:pt idx="4691">
                  <c:v>13.08</c:v>
                </c:pt>
                <c:pt idx="4692">
                  <c:v>13.08</c:v>
                </c:pt>
                <c:pt idx="4693">
                  <c:v>13.08</c:v>
                </c:pt>
                <c:pt idx="4694">
                  <c:v>13.08</c:v>
                </c:pt>
                <c:pt idx="4695">
                  <c:v>13.08</c:v>
                </c:pt>
                <c:pt idx="4696">
                  <c:v>13.08</c:v>
                </c:pt>
                <c:pt idx="4697">
                  <c:v>13.08</c:v>
                </c:pt>
                <c:pt idx="4698">
                  <c:v>13.08</c:v>
                </c:pt>
                <c:pt idx="4699">
                  <c:v>13.08</c:v>
                </c:pt>
                <c:pt idx="4700">
                  <c:v>13.08</c:v>
                </c:pt>
                <c:pt idx="4701">
                  <c:v>13.08</c:v>
                </c:pt>
                <c:pt idx="4702">
                  <c:v>13.08</c:v>
                </c:pt>
                <c:pt idx="4703">
                  <c:v>13.08</c:v>
                </c:pt>
                <c:pt idx="4704">
                  <c:v>13.08</c:v>
                </c:pt>
                <c:pt idx="4705">
                  <c:v>13.08</c:v>
                </c:pt>
                <c:pt idx="4706">
                  <c:v>13.08</c:v>
                </c:pt>
                <c:pt idx="4707">
                  <c:v>13.08</c:v>
                </c:pt>
                <c:pt idx="4708">
                  <c:v>13.08</c:v>
                </c:pt>
                <c:pt idx="4709">
                  <c:v>13.08</c:v>
                </c:pt>
                <c:pt idx="4710">
                  <c:v>13.08</c:v>
                </c:pt>
                <c:pt idx="4711">
                  <c:v>13.08</c:v>
                </c:pt>
                <c:pt idx="4712">
                  <c:v>13.08</c:v>
                </c:pt>
                <c:pt idx="4713">
                  <c:v>13.08</c:v>
                </c:pt>
                <c:pt idx="4714">
                  <c:v>13.08</c:v>
                </c:pt>
                <c:pt idx="4715">
                  <c:v>13.08</c:v>
                </c:pt>
                <c:pt idx="4716">
                  <c:v>13.08</c:v>
                </c:pt>
                <c:pt idx="4717">
                  <c:v>13.08</c:v>
                </c:pt>
                <c:pt idx="4718">
                  <c:v>13.08</c:v>
                </c:pt>
                <c:pt idx="4719">
                  <c:v>13.08</c:v>
                </c:pt>
                <c:pt idx="4720">
                  <c:v>13.08</c:v>
                </c:pt>
                <c:pt idx="4721">
                  <c:v>13.08</c:v>
                </c:pt>
                <c:pt idx="4722">
                  <c:v>13.08</c:v>
                </c:pt>
                <c:pt idx="4723">
                  <c:v>13.08</c:v>
                </c:pt>
                <c:pt idx="4724">
                  <c:v>13.08</c:v>
                </c:pt>
                <c:pt idx="4725">
                  <c:v>13.08</c:v>
                </c:pt>
                <c:pt idx="4726">
                  <c:v>13.08</c:v>
                </c:pt>
                <c:pt idx="4727">
                  <c:v>13.08</c:v>
                </c:pt>
                <c:pt idx="4728">
                  <c:v>13.08</c:v>
                </c:pt>
                <c:pt idx="4729">
                  <c:v>13.08</c:v>
                </c:pt>
                <c:pt idx="4730">
                  <c:v>13.08</c:v>
                </c:pt>
                <c:pt idx="4731">
                  <c:v>13.08</c:v>
                </c:pt>
                <c:pt idx="4732">
                  <c:v>13.08</c:v>
                </c:pt>
                <c:pt idx="4733">
                  <c:v>13.08</c:v>
                </c:pt>
                <c:pt idx="4734">
                  <c:v>13.08</c:v>
                </c:pt>
                <c:pt idx="4735">
                  <c:v>13.08</c:v>
                </c:pt>
                <c:pt idx="4736">
                  <c:v>13.08</c:v>
                </c:pt>
                <c:pt idx="4737">
                  <c:v>13.08</c:v>
                </c:pt>
                <c:pt idx="4738">
                  <c:v>13.08</c:v>
                </c:pt>
                <c:pt idx="4739">
                  <c:v>13.08</c:v>
                </c:pt>
                <c:pt idx="4740">
                  <c:v>13.08</c:v>
                </c:pt>
                <c:pt idx="4741">
                  <c:v>13.08</c:v>
                </c:pt>
                <c:pt idx="4742">
                  <c:v>13.08</c:v>
                </c:pt>
                <c:pt idx="4743">
                  <c:v>13.08</c:v>
                </c:pt>
                <c:pt idx="4744">
                  <c:v>13.08</c:v>
                </c:pt>
                <c:pt idx="4745">
                  <c:v>13.08</c:v>
                </c:pt>
                <c:pt idx="4746">
                  <c:v>13.08</c:v>
                </c:pt>
                <c:pt idx="4747">
                  <c:v>13.08</c:v>
                </c:pt>
                <c:pt idx="4748">
                  <c:v>13.08</c:v>
                </c:pt>
                <c:pt idx="4749">
                  <c:v>13.08</c:v>
                </c:pt>
                <c:pt idx="4750">
                  <c:v>13.08</c:v>
                </c:pt>
                <c:pt idx="4751">
                  <c:v>13.08</c:v>
                </c:pt>
                <c:pt idx="4752">
                  <c:v>13.08</c:v>
                </c:pt>
                <c:pt idx="4753">
                  <c:v>13.08</c:v>
                </c:pt>
                <c:pt idx="4754">
                  <c:v>13.08</c:v>
                </c:pt>
                <c:pt idx="4755">
                  <c:v>13.08</c:v>
                </c:pt>
                <c:pt idx="4756">
                  <c:v>13.08</c:v>
                </c:pt>
                <c:pt idx="4757">
                  <c:v>13.08</c:v>
                </c:pt>
                <c:pt idx="4758">
                  <c:v>13.08</c:v>
                </c:pt>
                <c:pt idx="4759">
                  <c:v>13.08</c:v>
                </c:pt>
                <c:pt idx="4760">
                  <c:v>13.08</c:v>
                </c:pt>
                <c:pt idx="4761">
                  <c:v>13.08</c:v>
                </c:pt>
                <c:pt idx="4762">
                  <c:v>13.08</c:v>
                </c:pt>
                <c:pt idx="4763">
                  <c:v>13.08</c:v>
                </c:pt>
                <c:pt idx="4764">
                  <c:v>13.08</c:v>
                </c:pt>
                <c:pt idx="4765">
                  <c:v>13.08</c:v>
                </c:pt>
                <c:pt idx="4766">
                  <c:v>13.08</c:v>
                </c:pt>
                <c:pt idx="4767">
                  <c:v>13.08</c:v>
                </c:pt>
                <c:pt idx="4768">
                  <c:v>13.08</c:v>
                </c:pt>
                <c:pt idx="4769">
                  <c:v>13.08</c:v>
                </c:pt>
                <c:pt idx="4770">
                  <c:v>13.08</c:v>
                </c:pt>
                <c:pt idx="4771">
                  <c:v>13.08</c:v>
                </c:pt>
                <c:pt idx="4772">
                  <c:v>13.08</c:v>
                </c:pt>
                <c:pt idx="4773">
                  <c:v>13.08</c:v>
                </c:pt>
                <c:pt idx="4774">
                  <c:v>13.08</c:v>
                </c:pt>
                <c:pt idx="4775">
                  <c:v>13.08</c:v>
                </c:pt>
                <c:pt idx="4776">
                  <c:v>13.08</c:v>
                </c:pt>
                <c:pt idx="4777">
                  <c:v>13.08</c:v>
                </c:pt>
                <c:pt idx="4778">
                  <c:v>13.08</c:v>
                </c:pt>
                <c:pt idx="4779">
                  <c:v>13.08</c:v>
                </c:pt>
                <c:pt idx="4780">
                  <c:v>13.08</c:v>
                </c:pt>
                <c:pt idx="4781">
                  <c:v>13.08</c:v>
                </c:pt>
                <c:pt idx="4782">
                  <c:v>13.08</c:v>
                </c:pt>
                <c:pt idx="4783">
                  <c:v>13.08</c:v>
                </c:pt>
                <c:pt idx="4784">
                  <c:v>13.08</c:v>
                </c:pt>
                <c:pt idx="4785">
                  <c:v>13.08</c:v>
                </c:pt>
                <c:pt idx="4786">
                  <c:v>13.08</c:v>
                </c:pt>
                <c:pt idx="4787">
                  <c:v>13.08</c:v>
                </c:pt>
                <c:pt idx="4788">
                  <c:v>13.08</c:v>
                </c:pt>
                <c:pt idx="4789">
                  <c:v>13.08</c:v>
                </c:pt>
                <c:pt idx="4790">
                  <c:v>13.08</c:v>
                </c:pt>
                <c:pt idx="4791">
                  <c:v>13.08</c:v>
                </c:pt>
                <c:pt idx="4792">
                  <c:v>13.08</c:v>
                </c:pt>
                <c:pt idx="4793">
                  <c:v>13.08</c:v>
                </c:pt>
                <c:pt idx="4794">
                  <c:v>13.08</c:v>
                </c:pt>
                <c:pt idx="4795">
                  <c:v>13.08</c:v>
                </c:pt>
                <c:pt idx="4796">
                  <c:v>13.08</c:v>
                </c:pt>
                <c:pt idx="4797">
                  <c:v>13.08</c:v>
                </c:pt>
                <c:pt idx="4798">
                  <c:v>13.08</c:v>
                </c:pt>
                <c:pt idx="4799">
                  <c:v>13.08</c:v>
                </c:pt>
                <c:pt idx="4800">
                  <c:v>13.08</c:v>
                </c:pt>
                <c:pt idx="4801">
                  <c:v>13.08</c:v>
                </c:pt>
                <c:pt idx="4802">
                  <c:v>13.08</c:v>
                </c:pt>
                <c:pt idx="4803">
                  <c:v>13.08</c:v>
                </c:pt>
                <c:pt idx="4804">
                  <c:v>13.08</c:v>
                </c:pt>
                <c:pt idx="4805">
                  <c:v>13.08</c:v>
                </c:pt>
                <c:pt idx="4806">
                  <c:v>13.08</c:v>
                </c:pt>
                <c:pt idx="4807">
                  <c:v>13.08</c:v>
                </c:pt>
                <c:pt idx="4808">
                  <c:v>13.08</c:v>
                </c:pt>
                <c:pt idx="4809">
                  <c:v>13.08</c:v>
                </c:pt>
                <c:pt idx="4810">
                  <c:v>13.08</c:v>
                </c:pt>
                <c:pt idx="4811">
                  <c:v>13.08</c:v>
                </c:pt>
                <c:pt idx="4812">
                  <c:v>13.08</c:v>
                </c:pt>
                <c:pt idx="4813">
                  <c:v>13.08</c:v>
                </c:pt>
                <c:pt idx="4814">
                  <c:v>13.08</c:v>
                </c:pt>
                <c:pt idx="4815">
                  <c:v>13.08</c:v>
                </c:pt>
                <c:pt idx="4816">
                  <c:v>13.08</c:v>
                </c:pt>
                <c:pt idx="4817">
                  <c:v>13.08</c:v>
                </c:pt>
                <c:pt idx="4818">
                  <c:v>13.08</c:v>
                </c:pt>
                <c:pt idx="4819">
                  <c:v>13.08</c:v>
                </c:pt>
                <c:pt idx="4820">
                  <c:v>13.08</c:v>
                </c:pt>
                <c:pt idx="4821">
                  <c:v>13.08</c:v>
                </c:pt>
                <c:pt idx="4822">
                  <c:v>13.08</c:v>
                </c:pt>
                <c:pt idx="4823">
                  <c:v>13.08</c:v>
                </c:pt>
                <c:pt idx="4824">
                  <c:v>13.08</c:v>
                </c:pt>
                <c:pt idx="4825">
                  <c:v>13.08</c:v>
                </c:pt>
                <c:pt idx="4826">
                  <c:v>13.08</c:v>
                </c:pt>
                <c:pt idx="4827">
                  <c:v>13.08</c:v>
                </c:pt>
                <c:pt idx="4828">
                  <c:v>13.08</c:v>
                </c:pt>
                <c:pt idx="4829">
                  <c:v>13.08</c:v>
                </c:pt>
                <c:pt idx="4830">
                  <c:v>13.08</c:v>
                </c:pt>
                <c:pt idx="4831">
                  <c:v>13.08</c:v>
                </c:pt>
                <c:pt idx="4832">
                  <c:v>13.08</c:v>
                </c:pt>
                <c:pt idx="4833">
                  <c:v>13.08</c:v>
                </c:pt>
                <c:pt idx="4834">
                  <c:v>13.08</c:v>
                </c:pt>
                <c:pt idx="4835">
                  <c:v>13.08</c:v>
                </c:pt>
                <c:pt idx="4836">
                  <c:v>13.08</c:v>
                </c:pt>
                <c:pt idx="4837">
                  <c:v>13.08</c:v>
                </c:pt>
                <c:pt idx="4838">
                  <c:v>13.08</c:v>
                </c:pt>
                <c:pt idx="4839">
                  <c:v>13.08</c:v>
                </c:pt>
                <c:pt idx="4840">
                  <c:v>13.08</c:v>
                </c:pt>
                <c:pt idx="4841">
                  <c:v>13.08</c:v>
                </c:pt>
                <c:pt idx="4842">
                  <c:v>13.08</c:v>
                </c:pt>
                <c:pt idx="4843">
                  <c:v>13.08</c:v>
                </c:pt>
                <c:pt idx="4844">
                  <c:v>13.08</c:v>
                </c:pt>
                <c:pt idx="4845">
                  <c:v>13.08</c:v>
                </c:pt>
                <c:pt idx="4846">
                  <c:v>13.08</c:v>
                </c:pt>
                <c:pt idx="4847">
                  <c:v>13.08</c:v>
                </c:pt>
                <c:pt idx="4848">
                  <c:v>13.08</c:v>
                </c:pt>
                <c:pt idx="4849">
                  <c:v>13.08</c:v>
                </c:pt>
                <c:pt idx="4850">
                  <c:v>13.08</c:v>
                </c:pt>
                <c:pt idx="4851">
                  <c:v>13.08</c:v>
                </c:pt>
                <c:pt idx="4852">
                  <c:v>13.08</c:v>
                </c:pt>
                <c:pt idx="4853">
                  <c:v>13.08</c:v>
                </c:pt>
                <c:pt idx="4854">
                  <c:v>13.08</c:v>
                </c:pt>
                <c:pt idx="4855">
                  <c:v>13.08</c:v>
                </c:pt>
                <c:pt idx="4856">
                  <c:v>13.08</c:v>
                </c:pt>
                <c:pt idx="4857">
                  <c:v>13.08</c:v>
                </c:pt>
                <c:pt idx="4858">
                  <c:v>13.08</c:v>
                </c:pt>
                <c:pt idx="4859">
                  <c:v>13.08</c:v>
                </c:pt>
                <c:pt idx="4860">
                  <c:v>13.08</c:v>
                </c:pt>
                <c:pt idx="4861">
                  <c:v>13.08</c:v>
                </c:pt>
                <c:pt idx="4862">
                  <c:v>13.08</c:v>
                </c:pt>
                <c:pt idx="4863">
                  <c:v>13.08</c:v>
                </c:pt>
                <c:pt idx="4864">
                  <c:v>13.08</c:v>
                </c:pt>
                <c:pt idx="4865">
                  <c:v>13.08</c:v>
                </c:pt>
                <c:pt idx="4866">
                  <c:v>13.08</c:v>
                </c:pt>
                <c:pt idx="4867">
                  <c:v>13.08</c:v>
                </c:pt>
                <c:pt idx="4868">
                  <c:v>13.08</c:v>
                </c:pt>
                <c:pt idx="4869">
                  <c:v>13.08</c:v>
                </c:pt>
                <c:pt idx="4870">
                  <c:v>13.08</c:v>
                </c:pt>
                <c:pt idx="4871">
                  <c:v>13.08</c:v>
                </c:pt>
                <c:pt idx="4872">
                  <c:v>13.08</c:v>
                </c:pt>
                <c:pt idx="4873">
                  <c:v>13.08</c:v>
                </c:pt>
                <c:pt idx="4874">
                  <c:v>13.08</c:v>
                </c:pt>
                <c:pt idx="4875">
                  <c:v>13.08</c:v>
                </c:pt>
                <c:pt idx="4876">
                  <c:v>13.08</c:v>
                </c:pt>
                <c:pt idx="4877">
                  <c:v>13.08</c:v>
                </c:pt>
                <c:pt idx="4878">
                  <c:v>13.08</c:v>
                </c:pt>
                <c:pt idx="4879">
                  <c:v>13.08</c:v>
                </c:pt>
                <c:pt idx="4880">
                  <c:v>13.08</c:v>
                </c:pt>
                <c:pt idx="4881">
                  <c:v>13.08</c:v>
                </c:pt>
                <c:pt idx="4882">
                  <c:v>13.08</c:v>
                </c:pt>
                <c:pt idx="4883">
                  <c:v>13.08</c:v>
                </c:pt>
                <c:pt idx="4884">
                  <c:v>13.08</c:v>
                </c:pt>
                <c:pt idx="4885">
                  <c:v>13.08</c:v>
                </c:pt>
                <c:pt idx="4886">
                  <c:v>13.08</c:v>
                </c:pt>
                <c:pt idx="4887">
                  <c:v>13.08</c:v>
                </c:pt>
                <c:pt idx="4888">
                  <c:v>13.08</c:v>
                </c:pt>
                <c:pt idx="4889">
                  <c:v>13.08</c:v>
                </c:pt>
                <c:pt idx="4890">
                  <c:v>13.08</c:v>
                </c:pt>
                <c:pt idx="4891">
                  <c:v>13.08</c:v>
                </c:pt>
                <c:pt idx="4892">
                  <c:v>13.08</c:v>
                </c:pt>
                <c:pt idx="4893">
                  <c:v>13.08</c:v>
                </c:pt>
                <c:pt idx="4894">
                  <c:v>13.08</c:v>
                </c:pt>
                <c:pt idx="4895">
                  <c:v>13.08</c:v>
                </c:pt>
                <c:pt idx="4896">
                  <c:v>13.08</c:v>
                </c:pt>
                <c:pt idx="4897">
                  <c:v>13.08</c:v>
                </c:pt>
                <c:pt idx="4898">
                  <c:v>13.08</c:v>
                </c:pt>
                <c:pt idx="4899">
                  <c:v>13.08</c:v>
                </c:pt>
                <c:pt idx="4900">
                  <c:v>13.08</c:v>
                </c:pt>
                <c:pt idx="4901">
                  <c:v>13.08</c:v>
                </c:pt>
                <c:pt idx="4902">
                  <c:v>13.08</c:v>
                </c:pt>
                <c:pt idx="4903">
                  <c:v>13.08</c:v>
                </c:pt>
                <c:pt idx="4904">
                  <c:v>13.08</c:v>
                </c:pt>
                <c:pt idx="4905">
                  <c:v>13.08</c:v>
                </c:pt>
                <c:pt idx="4906">
                  <c:v>13.08</c:v>
                </c:pt>
                <c:pt idx="4907">
                  <c:v>13.08</c:v>
                </c:pt>
                <c:pt idx="4908">
                  <c:v>13.08</c:v>
                </c:pt>
                <c:pt idx="4909">
                  <c:v>13.08</c:v>
                </c:pt>
                <c:pt idx="4910">
                  <c:v>13.08</c:v>
                </c:pt>
                <c:pt idx="4911">
                  <c:v>13.08</c:v>
                </c:pt>
                <c:pt idx="4912">
                  <c:v>13.08</c:v>
                </c:pt>
                <c:pt idx="4913">
                  <c:v>13.08</c:v>
                </c:pt>
                <c:pt idx="4914">
                  <c:v>13.08</c:v>
                </c:pt>
                <c:pt idx="4915">
                  <c:v>13.08</c:v>
                </c:pt>
                <c:pt idx="4916">
                  <c:v>13.08</c:v>
                </c:pt>
                <c:pt idx="4917">
                  <c:v>13.08</c:v>
                </c:pt>
                <c:pt idx="4918">
                  <c:v>13.08</c:v>
                </c:pt>
                <c:pt idx="4919">
                  <c:v>13.08</c:v>
                </c:pt>
                <c:pt idx="4920">
                  <c:v>13.08</c:v>
                </c:pt>
                <c:pt idx="4921">
                  <c:v>13.08</c:v>
                </c:pt>
                <c:pt idx="4922">
                  <c:v>13.08</c:v>
                </c:pt>
                <c:pt idx="4923">
                  <c:v>13.08</c:v>
                </c:pt>
                <c:pt idx="4924">
                  <c:v>13.08</c:v>
                </c:pt>
                <c:pt idx="4925">
                  <c:v>13.08</c:v>
                </c:pt>
                <c:pt idx="4926">
                  <c:v>13.08</c:v>
                </c:pt>
                <c:pt idx="4927">
                  <c:v>13.08</c:v>
                </c:pt>
                <c:pt idx="4928">
                  <c:v>13.08</c:v>
                </c:pt>
                <c:pt idx="4929">
                  <c:v>13.08</c:v>
                </c:pt>
                <c:pt idx="4930">
                  <c:v>13.08</c:v>
                </c:pt>
                <c:pt idx="4931">
                  <c:v>13.08</c:v>
                </c:pt>
                <c:pt idx="4932">
                  <c:v>13.08</c:v>
                </c:pt>
                <c:pt idx="4933">
                  <c:v>13.08</c:v>
                </c:pt>
                <c:pt idx="4934">
                  <c:v>13.08</c:v>
                </c:pt>
                <c:pt idx="4935">
                  <c:v>13.08</c:v>
                </c:pt>
                <c:pt idx="4936">
                  <c:v>13.08</c:v>
                </c:pt>
                <c:pt idx="4937">
                  <c:v>13.08</c:v>
                </c:pt>
                <c:pt idx="4938">
                  <c:v>13.08</c:v>
                </c:pt>
                <c:pt idx="4939">
                  <c:v>13.08</c:v>
                </c:pt>
                <c:pt idx="4940">
                  <c:v>13.08</c:v>
                </c:pt>
                <c:pt idx="4941">
                  <c:v>13.08</c:v>
                </c:pt>
                <c:pt idx="4942">
                  <c:v>13.08</c:v>
                </c:pt>
                <c:pt idx="4943">
                  <c:v>13.08</c:v>
                </c:pt>
                <c:pt idx="4944">
                  <c:v>13.08</c:v>
                </c:pt>
                <c:pt idx="4945">
                  <c:v>13.08</c:v>
                </c:pt>
                <c:pt idx="4946">
                  <c:v>13.08</c:v>
                </c:pt>
                <c:pt idx="4947">
                  <c:v>13.08</c:v>
                </c:pt>
                <c:pt idx="4948">
                  <c:v>13.08</c:v>
                </c:pt>
                <c:pt idx="4949">
                  <c:v>13.08</c:v>
                </c:pt>
                <c:pt idx="4950">
                  <c:v>13.08</c:v>
                </c:pt>
                <c:pt idx="4951">
                  <c:v>13.08</c:v>
                </c:pt>
                <c:pt idx="4952">
                  <c:v>13.08</c:v>
                </c:pt>
                <c:pt idx="4953">
                  <c:v>13.08</c:v>
                </c:pt>
                <c:pt idx="4954">
                  <c:v>13.08</c:v>
                </c:pt>
                <c:pt idx="4955">
                  <c:v>13.08</c:v>
                </c:pt>
                <c:pt idx="4956">
                  <c:v>13.08</c:v>
                </c:pt>
                <c:pt idx="4957">
                  <c:v>13.08</c:v>
                </c:pt>
                <c:pt idx="4958">
                  <c:v>13.08</c:v>
                </c:pt>
                <c:pt idx="4959">
                  <c:v>13.08</c:v>
                </c:pt>
                <c:pt idx="4960">
                  <c:v>13.08</c:v>
                </c:pt>
                <c:pt idx="4961">
                  <c:v>13.08</c:v>
                </c:pt>
                <c:pt idx="4962">
                  <c:v>13.08</c:v>
                </c:pt>
                <c:pt idx="4963">
                  <c:v>13.08</c:v>
                </c:pt>
                <c:pt idx="4964">
                  <c:v>13.08</c:v>
                </c:pt>
                <c:pt idx="4965">
                  <c:v>13.08</c:v>
                </c:pt>
                <c:pt idx="4966">
                  <c:v>13.08</c:v>
                </c:pt>
                <c:pt idx="4967">
                  <c:v>13.08</c:v>
                </c:pt>
                <c:pt idx="4968">
                  <c:v>13.08</c:v>
                </c:pt>
                <c:pt idx="4969">
                  <c:v>13.08</c:v>
                </c:pt>
                <c:pt idx="4970">
                  <c:v>13.08</c:v>
                </c:pt>
                <c:pt idx="4971">
                  <c:v>13.08</c:v>
                </c:pt>
                <c:pt idx="4972">
                  <c:v>13.08</c:v>
                </c:pt>
                <c:pt idx="4973">
                  <c:v>13.08</c:v>
                </c:pt>
                <c:pt idx="4974">
                  <c:v>13.08</c:v>
                </c:pt>
                <c:pt idx="4975">
                  <c:v>13.08</c:v>
                </c:pt>
                <c:pt idx="4976">
                  <c:v>13.08</c:v>
                </c:pt>
                <c:pt idx="4977">
                  <c:v>13.08</c:v>
                </c:pt>
                <c:pt idx="4978">
                  <c:v>13.08</c:v>
                </c:pt>
                <c:pt idx="4979">
                  <c:v>13.08</c:v>
                </c:pt>
                <c:pt idx="4980">
                  <c:v>13.08</c:v>
                </c:pt>
                <c:pt idx="4981">
                  <c:v>13.08</c:v>
                </c:pt>
                <c:pt idx="4982">
                  <c:v>13.08</c:v>
                </c:pt>
                <c:pt idx="4983">
                  <c:v>13.08</c:v>
                </c:pt>
                <c:pt idx="4984">
                  <c:v>13.08</c:v>
                </c:pt>
                <c:pt idx="4985">
                  <c:v>13.08</c:v>
                </c:pt>
                <c:pt idx="4986">
                  <c:v>13.08</c:v>
                </c:pt>
                <c:pt idx="4987">
                  <c:v>13.08</c:v>
                </c:pt>
                <c:pt idx="4988">
                  <c:v>13.08</c:v>
                </c:pt>
                <c:pt idx="4989">
                  <c:v>13.08</c:v>
                </c:pt>
                <c:pt idx="4990">
                  <c:v>13.08</c:v>
                </c:pt>
                <c:pt idx="4991">
                  <c:v>13.08</c:v>
                </c:pt>
                <c:pt idx="4992">
                  <c:v>13.08</c:v>
                </c:pt>
                <c:pt idx="4993">
                  <c:v>13.08</c:v>
                </c:pt>
                <c:pt idx="4994">
                  <c:v>13.08</c:v>
                </c:pt>
                <c:pt idx="4995">
                  <c:v>13.08</c:v>
                </c:pt>
                <c:pt idx="4996">
                  <c:v>13.08</c:v>
                </c:pt>
                <c:pt idx="4997">
                  <c:v>13.08</c:v>
                </c:pt>
                <c:pt idx="4998">
                  <c:v>13.08</c:v>
                </c:pt>
                <c:pt idx="4999">
                  <c:v>13.08</c:v>
                </c:pt>
                <c:pt idx="5000">
                  <c:v>13.08</c:v>
                </c:pt>
                <c:pt idx="5001">
                  <c:v>13.08</c:v>
                </c:pt>
                <c:pt idx="5002">
                  <c:v>13.08</c:v>
                </c:pt>
                <c:pt idx="5003">
                  <c:v>13.08</c:v>
                </c:pt>
                <c:pt idx="5004">
                  <c:v>13.08</c:v>
                </c:pt>
                <c:pt idx="5005">
                  <c:v>13.08</c:v>
                </c:pt>
                <c:pt idx="5006">
                  <c:v>13.08</c:v>
                </c:pt>
                <c:pt idx="5007">
                  <c:v>13.08</c:v>
                </c:pt>
                <c:pt idx="5008">
                  <c:v>13.08</c:v>
                </c:pt>
                <c:pt idx="5009">
                  <c:v>13.08</c:v>
                </c:pt>
                <c:pt idx="5010">
                  <c:v>13.08</c:v>
                </c:pt>
                <c:pt idx="5011">
                  <c:v>13.08</c:v>
                </c:pt>
                <c:pt idx="5012">
                  <c:v>13.08</c:v>
                </c:pt>
                <c:pt idx="5013">
                  <c:v>13.08</c:v>
                </c:pt>
                <c:pt idx="5014">
                  <c:v>13.08</c:v>
                </c:pt>
                <c:pt idx="5015">
                  <c:v>13.08</c:v>
                </c:pt>
                <c:pt idx="5016">
                  <c:v>13.08</c:v>
                </c:pt>
                <c:pt idx="5017">
                  <c:v>13.08</c:v>
                </c:pt>
                <c:pt idx="5018">
                  <c:v>13.08</c:v>
                </c:pt>
                <c:pt idx="5019">
                  <c:v>13.08</c:v>
                </c:pt>
                <c:pt idx="5020">
                  <c:v>13.08</c:v>
                </c:pt>
                <c:pt idx="5021">
                  <c:v>13.08</c:v>
                </c:pt>
                <c:pt idx="5022">
                  <c:v>13.08</c:v>
                </c:pt>
                <c:pt idx="5023">
                  <c:v>13.08</c:v>
                </c:pt>
                <c:pt idx="5024">
                  <c:v>13.08</c:v>
                </c:pt>
                <c:pt idx="5025">
                  <c:v>13.08</c:v>
                </c:pt>
                <c:pt idx="5026">
                  <c:v>13.08</c:v>
                </c:pt>
                <c:pt idx="5027">
                  <c:v>13.08</c:v>
                </c:pt>
                <c:pt idx="5028">
                  <c:v>13.08</c:v>
                </c:pt>
                <c:pt idx="5029">
                  <c:v>13.08</c:v>
                </c:pt>
                <c:pt idx="5030">
                  <c:v>13.08</c:v>
                </c:pt>
                <c:pt idx="5031">
                  <c:v>13.08</c:v>
                </c:pt>
                <c:pt idx="5032">
                  <c:v>13.08</c:v>
                </c:pt>
                <c:pt idx="5033">
                  <c:v>13.08</c:v>
                </c:pt>
                <c:pt idx="5034">
                  <c:v>13.08</c:v>
                </c:pt>
                <c:pt idx="5035">
                  <c:v>13.08</c:v>
                </c:pt>
                <c:pt idx="5036">
                  <c:v>13.08</c:v>
                </c:pt>
                <c:pt idx="5037">
                  <c:v>13.08</c:v>
                </c:pt>
                <c:pt idx="5038">
                  <c:v>13.08</c:v>
                </c:pt>
                <c:pt idx="5039">
                  <c:v>13.08</c:v>
                </c:pt>
                <c:pt idx="5040">
                  <c:v>13.08</c:v>
                </c:pt>
                <c:pt idx="5041">
                  <c:v>13.08</c:v>
                </c:pt>
                <c:pt idx="5042">
                  <c:v>13.08</c:v>
                </c:pt>
                <c:pt idx="5043">
                  <c:v>13.08</c:v>
                </c:pt>
                <c:pt idx="5044">
                  <c:v>13.08</c:v>
                </c:pt>
                <c:pt idx="5045">
                  <c:v>13.08</c:v>
                </c:pt>
                <c:pt idx="5046">
                  <c:v>13.08</c:v>
                </c:pt>
                <c:pt idx="5047">
                  <c:v>13.08</c:v>
                </c:pt>
                <c:pt idx="5048">
                  <c:v>13.08</c:v>
                </c:pt>
                <c:pt idx="5049">
                  <c:v>13.08</c:v>
                </c:pt>
                <c:pt idx="5050">
                  <c:v>13.08</c:v>
                </c:pt>
                <c:pt idx="5051">
                  <c:v>13.08</c:v>
                </c:pt>
                <c:pt idx="5052">
                  <c:v>13.08</c:v>
                </c:pt>
                <c:pt idx="5053">
                  <c:v>13.08</c:v>
                </c:pt>
                <c:pt idx="5054">
                  <c:v>13.08</c:v>
                </c:pt>
                <c:pt idx="5055">
                  <c:v>13.08</c:v>
                </c:pt>
                <c:pt idx="5056">
                  <c:v>13.08</c:v>
                </c:pt>
                <c:pt idx="5057">
                  <c:v>13.08</c:v>
                </c:pt>
                <c:pt idx="5058">
                  <c:v>13.08</c:v>
                </c:pt>
                <c:pt idx="5059">
                  <c:v>13.08</c:v>
                </c:pt>
                <c:pt idx="5060">
                  <c:v>13.08</c:v>
                </c:pt>
                <c:pt idx="5061">
                  <c:v>13.08</c:v>
                </c:pt>
                <c:pt idx="5062">
                  <c:v>13.08</c:v>
                </c:pt>
                <c:pt idx="5063">
                  <c:v>13.08</c:v>
                </c:pt>
                <c:pt idx="5064">
                  <c:v>13.08</c:v>
                </c:pt>
                <c:pt idx="5065">
                  <c:v>13.08</c:v>
                </c:pt>
                <c:pt idx="5066">
                  <c:v>13.08</c:v>
                </c:pt>
                <c:pt idx="5067">
                  <c:v>13.08</c:v>
                </c:pt>
                <c:pt idx="5068">
                  <c:v>13.08</c:v>
                </c:pt>
                <c:pt idx="5069">
                  <c:v>13.08</c:v>
                </c:pt>
                <c:pt idx="5070">
                  <c:v>13.08</c:v>
                </c:pt>
                <c:pt idx="5071">
                  <c:v>13.08</c:v>
                </c:pt>
                <c:pt idx="5072">
                  <c:v>13.08</c:v>
                </c:pt>
                <c:pt idx="5073">
                  <c:v>13.08</c:v>
                </c:pt>
                <c:pt idx="5074">
                  <c:v>13.08</c:v>
                </c:pt>
                <c:pt idx="5075">
                  <c:v>13.08</c:v>
                </c:pt>
                <c:pt idx="5076">
                  <c:v>13.08</c:v>
                </c:pt>
                <c:pt idx="5077">
                  <c:v>13.08</c:v>
                </c:pt>
                <c:pt idx="5078">
                  <c:v>13.08</c:v>
                </c:pt>
                <c:pt idx="5079">
                  <c:v>13.08</c:v>
                </c:pt>
                <c:pt idx="5080">
                  <c:v>13.08</c:v>
                </c:pt>
                <c:pt idx="5081">
                  <c:v>13.08</c:v>
                </c:pt>
                <c:pt idx="5082">
                  <c:v>13.08</c:v>
                </c:pt>
                <c:pt idx="5083">
                  <c:v>13.08</c:v>
                </c:pt>
                <c:pt idx="5084">
                  <c:v>13.08</c:v>
                </c:pt>
                <c:pt idx="5085">
                  <c:v>13.08</c:v>
                </c:pt>
                <c:pt idx="5086">
                  <c:v>13.08</c:v>
                </c:pt>
                <c:pt idx="5087">
                  <c:v>13.08</c:v>
                </c:pt>
                <c:pt idx="5088">
                  <c:v>13.08</c:v>
                </c:pt>
                <c:pt idx="5089">
                  <c:v>13.08</c:v>
                </c:pt>
                <c:pt idx="5090">
                  <c:v>13.08</c:v>
                </c:pt>
                <c:pt idx="5091">
                  <c:v>13.08</c:v>
                </c:pt>
                <c:pt idx="5092">
                  <c:v>13.08</c:v>
                </c:pt>
                <c:pt idx="5093">
                  <c:v>13.08</c:v>
                </c:pt>
                <c:pt idx="5094">
                  <c:v>13.08</c:v>
                </c:pt>
                <c:pt idx="5095">
                  <c:v>13.08</c:v>
                </c:pt>
                <c:pt idx="5096">
                  <c:v>13.08</c:v>
                </c:pt>
                <c:pt idx="5097">
                  <c:v>13.08</c:v>
                </c:pt>
                <c:pt idx="5098">
                  <c:v>13.08</c:v>
                </c:pt>
                <c:pt idx="5099">
                  <c:v>13.08</c:v>
                </c:pt>
                <c:pt idx="5100">
                  <c:v>13.08</c:v>
                </c:pt>
                <c:pt idx="5101">
                  <c:v>13.08</c:v>
                </c:pt>
                <c:pt idx="5102">
                  <c:v>13.08</c:v>
                </c:pt>
                <c:pt idx="5103">
                  <c:v>13.08</c:v>
                </c:pt>
                <c:pt idx="5104">
                  <c:v>13.08</c:v>
                </c:pt>
                <c:pt idx="5105">
                  <c:v>13.08</c:v>
                </c:pt>
                <c:pt idx="5106">
                  <c:v>13.08</c:v>
                </c:pt>
                <c:pt idx="5107">
                  <c:v>13.08</c:v>
                </c:pt>
                <c:pt idx="5108">
                  <c:v>13.08</c:v>
                </c:pt>
                <c:pt idx="5109">
                  <c:v>13.08</c:v>
                </c:pt>
                <c:pt idx="5110">
                  <c:v>13.08</c:v>
                </c:pt>
                <c:pt idx="5111">
                  <c:v>13.08</c:v>
                </c:pt>
                <c:pt idx="5112">
                  <c:v>13.08</c:v>
                </c:pt>
                <c:pt idx="5113">
                  <c:v>13.08</c:v>
                </c:pt>
                <c:pt idx="5114">
                  <c:v>13.08</c:v>
                </c:pt>
                <c:pt idx="5115">
                  <c:v>13.08</c:v>
                </c:pt>
                <c:pt idx="5116">
                  <c:v>13.08</c:v>
                </c:pt>
                <c:pt idx="5117">
                  <c:v>13.08</c:v>
                </c:pt>
                <c:pt idx="5118">
                  <c:v>13.08</c:v>
                </c:pt>
                <c:pt idx="5119">
                  <c:v>13.08</c:v>
                </c:pt>
                <c:pt idx="5120">
                  <c:v>13.08</c:v>
                </c:pt>
                <c:pt idx="5121">
                  <c:v>13.08</c:v>
                </c:pt>
                <c:pt idx="5122">
                  <c:v>13.08</c:v>
                </c:pt>
                <c:pt idx="5123">
                  <c:v>13.08</c:v>
                </c:pt>
                <c:pt idx="5124">
                  <c:v>13.08</c:v>
                </c:pt>
                <c:pt idx="5125">
                  <c:v>13.08</c:v>
                </c:pt>
                <c:pt idx="5126">
                  <c:v>13.08</c:v>
                </c:pt>
                <c:pt idx="5127">
                  <c:v>13.08</c:v>
                </c:pt>
                <c:pt idx="5128">
                  <c:v>13.08</c:v>
                </c:pt>
                <c:pt idx="5129">
                  <c:v>13.08</c:v>
                </c:pt>
                <c:pt idx="5130">
                  <c:v>13.08</c:v>
                </c:pt>
                <c:pt idx="5131">
                  <c:v>13.08</c:v>
                </c:pt>
                <c:pt idx="5132">
                  <c:v>13.08</c:v>
                </c:pt>
                <c:pt idx="5133">
                  <c:v>13.08</c:v>
                </c:pt>
                <c:pt idx="5134">
                  <c:v>13.08</c:v>
                </c:pt>
                <c:pt idx="5135">
                  <c:v>13.08</c:v>
                </c:pt>
                <c:pt idx="5136">
                  <c:v>13.08</c:v>
                </c:pt>
                <c:pt idx="5137">
                  <c:v>13.08</c:v>
                </c:pt>
                <c:pt idx="5138">
                  <c:v>13.08</c:v>
                </c:pt>
                <c:pt idx="5139">
                  <c:v>13.08</c:v>
                </c:pt>
                <c:pt idx="5140">
                  <c:v>13.08</c:v>
                </c:pt>
                <c:pt idx="5141">
                  <c:v>13.08</c:v>
                </c:pt>
                <c:pt idx="5142">
                  <c:v>13.08</c:v>
                </c:pt>
                <c:pt idx="5143">
                  <c:v>13.08</c:v>
                </c:pt>
                <c:pt idx="5144">
                  <c:v>13.08</c:v>
                </c:pt>
                <c:pt idx="5145">
                  <c:v>13.08</c:v>
                </c:pt>
                <c:pt idx="5146">
                  <c:v>13.08</c:v>
                </c:pt>
                <c:pt idx="5147">
                  <c:v>13.08</c:v>
                </c:pt>
                <c:pt idx="5148">
                  <c:v>13.08</c:v>
                </c:pt>
                <c:pt idx="5149">
                  <c:v>13.08</c:v>
                </c:pt>
                <c:pt idx="5150">
                  <c:v>13.08</c:v>
                </c:pt>
                <c:pt idx="5151">
                  <c:v>13.08</c:v>
                </c:pt>
                <c:pt idx="5152">
                  <c:v>13.08</c:v>
                </c:pt>
                <c:pt idx="5153">
                  <c:v>13.08</c:v>
                </c:pt>
                <c:pt idx="5154">
                  <c:v>13.08</c:v>
                </c:pt>
                <c:pt idx="5155">
                  <c:v>13.08</c:v>
                </c:pt>
                <c:pt idx="5156">
                  <c:v>13.08</c:v>
                </c:pt>
                <c:pt idx="5157">
                  <c:v>13.08</c:v>
                </c:pt>
                <c:pt idx="5158">
                  <c:v>13.08</c:v>
                </c:pt>
                <c:pt idx="5159">
                  <c:v>13.08</c:v>
                </c:pt>
                <c:pt idx="5160">
                  <c:v>13.08</c:v>
                </c:pt>
                <c:pt idx="5161">
                  <c:v>13.08</c:v>
                </c:pt>
                <c:pt idx="5162">
                  <c:v>13.08</c:v>
                </c:pt>
                <c:pt idx="5163">
                  <c:v>13.08</c:v>
                </c:pt>
                <c:pt idx="5164">
                  <c:v>13.08</c:v>
                </c:pt>
                <c:pt idx="5165">
                  <c:v>13.08</c:v>
                </c:pt>
                <c:pt idx="5166">
                  <c:v>13.08</c:v>
                </c:pt>
                <c:pt idx="5167">
                  <c:v>13.08</c:v>
                </c:pt>
                <c:pt idx="5168">
                  <c:v>13.08</c:v>
                </c:pt>
                <c:pt idx="5169">
                  <c:v>13.08</c:v>
                </c:pt>
                <c:pt idx="5170">
                  <c:v>13.08</c:v>
                </c:pt>
                <c:pt idx="5171">
                  <c:v>13.08</c:v>
                </c:pt>
                <c:pt idx="5172">
                  <c:v>13.08</c:v>
                </c:pt>
                <c:pt idx="5173">
                  <c:v>13.08</c:v>
                </c:pt>
                <c:pt idx="5174">
                  <c:v>13.08</c:v>
                </c:pt>
                <c:pt idx="5175">
                  <c:v>13.08</c:v>
                </c:pt>
                <c:pt idx="5176">
                  <c:v>13.08</c:v>
                </c:pt>
                <c:pt idx="5177">
                  <c:v>13.08</c:v>
                </c:pt>
                <c:pt idx="5178">
                  <c:v>13.08</c:v>
                </c:pt>
                <c:pt idx="5179">
                  <c:v>13.08</c:v>
                </c:pt>
                <c:pt idx="5180">
                  <c:v>13.08</c:v>
                </c:pt>
                <c:pt idx="5181">
                  <c:v>13.08</c:v>
                </c:pt>
                <c:pt idx="5182">
                  <c:v>13.08</c:v>
                </c:pt>
                <c:pt idx="5183">
                  <c:v>13.08</c:v>
                </c:pt>
                <c:pt idx="5184">
                  <c:v>13.08</c:v>
                </c:pt>
                <c:pt idx="5185">
                  <c:v>13.08</c:v>
                </c:pt>
                <c:pt idx="5186">
                  <c:v>13.08</c:v>
                </c:pt>
                <c:pt idx="5187">
                  <c:v>13.08</c:v>
                </c:pt>
                <c:pt idx="5188">
                  <c:v>13.08</c:v>
                </c:pt>
                <c:pt idx="5189">
                  <c:v>13.08</c:v>
                </c:pt>
                <c:pt idx="5190">
                  <c:v>13.08</c:v>
                </c:pt>
                <c:pt idx="5191">
                  <c:v>13.08</c:v>
                </c:pt>
                <c:pt idx="5192">
                  <c:v>13.08</c:v>
                </c:pt>
                <c:pt idx="5193">
                  <c:v>13.08</c:v>
                </c:pt>
                <c:pt idx="5194">
                  <c:v>13.08</c:v>
                </c:pt>
                <c:pt idx="5195">
                  <c:v>13.08</c:v>
                </c:pt>
                <c:pt idx="5196">
                  <c:v>13.08</c:v>
                </c:pt>
                <c:pt idx="5197">
                  <c:v>13.08</c:v>
                </c:pt>
                <c:pt idx="5198">
                  <c:v>13.08</c:v>
                </c:pt>
                <c:pt idx="5199">
                  <c:v>13.08</c:v>
                </c:pt>
                <c:pt idx="5200">
                  <c:v>13.08</c:v>
                </c:pt>
                <c:pt idx="5201">
                  <c:v>13.08</c:v>
                </c:pt>
                <c:pt idx="5202">
                  <c:v>13.08</c:v>
                </c:pt>
                <c:pt idx="5203">
                  <c:v>13.08</c:v>
                </c:pt>
                <c:pt idx="5204">
                  <c:v>13.08</c:v>
                </c:pt>
                <c:pt idx="5205">
                  <c:v>13.08</c:v>
                </c:pt>
                <c:pt idx="5206">
                  <c:v>13.08</c:v>
                </c:pt>
                <c:pt idx="5207">
                  <c:v>13.08</c:v>
                </c:pt>
                <c:pt idx="5208">
                  <c:v>13.08</c:v>
                </c:pt>
                <c:pt idx="5209">
                  <c:v>13.08</c:v>
                </c:pt>
                <c:pt idx="5210">
                  <c:v>13.08</c:v>
                </c:pt>
                <c:pt idx="5211">
                  <c:v>13.08</c:v>
                </c:pt>
                <c:pt idx="5212">
                  <c:v>13.08</c:v>
                </c:pt>
                <c:pt idx="5213">
                  <c:v>13.08</c:v>
                </c:pt>
                <c:pt idx="5214">
                  <c:v>13.08</c:v>
                </c:pt>
                <c:pt idx="5215">
                  <c:v>13.08</c:v>
                </c:pt>
                <c:pt idx="5216">
                  <c:v>13.08</c:v>
                </c:pt>
                <c:pt idx="5217">
                  <c:v>13.08</c:v>
                </c:pt>
                <c:pt idx="5218">
                  <c:v>13.08</c:v>
                </c:pt>
                <c:pt idx="5219">
                  <c:v>13.08</c:v>
                </c:pt>
                <c:pt idx="5220">
                  <c:v>13.08</c:v>
                </c:pt>
                <c:pt idx="5221">
                  <c:v>13.08</c:v>
                </c:pt>
                <c:pt idx="5222">
                  <c:v>13.08</c:v>
                </c:pt>
                <c:pt idx="5223">
                  <c:v>13.08</c:v>
                </c:pt>
                <c:pt idx="5224">
                  <c:v>13.08</c:v>
                </c:pt>
                <c:pt idx="5225">
                  <c:v>13.08</c:v>
                </c:pt>
                <c:pt idx="5226">
                  <c:v>13.08</c:v>
                </c:pt>
                <c:pt idx="5227">
                  <c:v>13.08</c:v>
                </c:pt>
                <c:pt idx="5228">
                  <c:v>13.08</c:v>
                </c:pt>
                <c:pt idx="5229">
                  <c:v>13.08</c:v>
                </c:pt>
                <c:pt idx="5230">
                  <c:v>13.08</c:v>
                </c:pt>
                <c:pt idx="5231">
                  <c:v>13.08</c:v>
                </c:pt>
                <c:pt idx="5232">
                  <c:v>13.08</c:v>
                </c:pt>
                <c:pt idx="5233">
                  <c:v>13.08</c:v>
                </c:pt>
                <c:pt idx="5234">
                  <c:v>13.08</c:v>
                </c:pt>
                <c:pt idx="5235">
                  <c:v>13.08</c:v>
                </c:pt>
                <c:pt idx="5236">
                  <c:v>13.08</c:v>
                </c:pt>
                <c:pt idx="5237">
                  <c:v>13.08</c:v>
                </c:pt>
                <c:pt idx="5238">
                  <c:v>13.08</c:v>
                </c:pt>
                <c:pt idx="5239">
                  <c:v>13.08</c:v>
                </c:pt>
                <c:pt idx="5240">
                  <c:v>13.08</c:v>
                </c:pt>
                <c:pt idx="5241">
                  <c:v>13.08</c:v>
                </c:pt>
                <c:pt idx="5242">
                  <c:v>13.08</c:v>
                </c:pt>
                <c:pt idx="5243">
                  <c:v>13.08</c:v>
                </c:pt>
                <c:pt idx="5244">
                  <c:v>13.08</c:v>
                </c:pt>
                <c:pt idx="5245">
                  <c:v>13.08</c:v>
                </c:pt>
                <c:pt idx="5246">
                  <c:v>13.08</c:v>
                </c:pt>
                <c:pt idx="5247">
                  <c:v>13.08</c:v>
                </c:pt>
                <c:pt idx="5248">
                  <c:v>13.08</c:v>
                </c:pt>
                <c:pt idx="5249">
                  <c:v>13.08</c:v>
                </c:pt>
                <c:pt idx="5250">
                  <c:v>13.08</c:v>
                </c:pt>
                <c:pt idx="5251">
                  <c:v>13.08</c:v>
                </c:pt>
                <c:pt idx="5252">
                  <c:v>13.08</c:v>
                </c:pt>
                <c:pt idx="5253">
                  <c:v>13.08</c:v>
                </c:pt>
                <c:pt idx="5254">
                  <c:v>13.08</c:v>
                </c:pt>
                <c:pt idx="5255">
                  <c:v>13.08</c:v>
                </c:pt>
                <c:pt idx="5256">
                  <c:v>13.08</c:v>
                </c:pt>
                <c:pt idx="5257">
                  <c:v>13.08</c:v>
                </c:pt>
                <c:pt idx="5258">
                  <c:v>13.08</c:v>
                </c:pt>
                <c:pt idx="5259">
                  <c:v>13.08</c:v>
                </c:pt>
                <c:pt idx="5260">
                  <c:v>13.08</c:v>
                </c:pt>
                <c:pt idx="5261">
                  <c:v>13.08</c:v>
                </c:pt>
                <c:pt idx="5262">
                  <c:v>13.08</c:v>
                </c:pt>
                <c:pt idx="5263">
                  <c:v>13.08</c:v>
                </c:pt>
                <c:pt idx="5264">
                  <c:v>13.08</c:v>
                </c:pt>
                <c:pt idx="5265">
                  <c:v>13.08</c:v>
                </c:pt>
                <c:pt idx="5266">
                  <c:v>13.08</c:v>
                </c:pt>
                <c:pt idx="5267">
                  <c:v>13.08</c:v>
                </c:pt>
                <c:pt idx="5268">
                  <c:v>13.08</c:v>
                </c:pt>
                <c:pt idx="5269">
                  <c:v>13.08</c:v>
                </c:pt>
                <c:pt idx="5270">
                  <c:v>13.08</c:v>
                </c:pt>
                <c:pt idx="5271">
                  <c:v>13.08</c:v>
                </c:pt>
                <c:pt idx="5272">
                  <c:v>13.08</c:v>
                </c:pt>
                <c:pt idx="5273">
                  <c:v>13.08</c:v>
                </c:pt>
                <c:pt idx="5274">
                  <c:v>13.08</c:v>
                </c:pt>
                <c:pt idx="5275">
                  <c:v>13.08</c:v>
                </c:pt>
                <c:pt idx="5276">
                  <c:v>13.08</c:v>
                </c:pt>
                <c:pt idx="5277">
                  <c:v>13.08</c:v>
                </c:pt>
                <c:pt idx="5278">
                  <c:v>13.08</c:v>
                </c:pt>
                <c:pt idx="5279">
                  <c:v>13.08</c:v>
                </c:pt>
                <c:pt idx="5280">
                  <c:v>13.08</c:v>
                </c:pt>
                <c:pt idx="5281">
                  <c:v>13.08</c:v>
                </c:pt>
                <c:pt idx="5282">
                  <c:v>13.08</c:v>
                </c:pt>
                <c:pt idx="5283">
                  <c:v>13.08</c:v>
                </c:pt>
                <c:pt idx="5284">
                  <c:v>13.08</c:v>
                </c:pt>
                <c:pt idx="5285">
                  <c:v>13.08</c:v>
                </c:pt>
                <c:pt idx="5286">
                  <c:v>13.08</c:v>
                </c:pt>
                <c:pt idx="5287">
                  <c:v>13.08</c:v>
                </c:pt>
                <c:pt idx="5288">
                  <c:v>13.08</c:v>
                </c:pt>
                <c:pt idx="5289">
                  <c:v>13.08</c:v>
                </c:pt>
                <c:pt idx="5290">
                  <c:v>13.08</c:v>
                </c:pt>
                <c:pt idx="5291">
                  <c:v>13.08</c:v>
                </c:pt>
                <c:pt idx="5292">
                  <c:v>13.08</c:v>
                </c:pt>
                <c:pt idx="5293">
                  <c:v>13.08</c:v>
                </c:pt>
                <c:pt idx="5294">
                  <c:v>13.08</c:v>
                </c:pt>
                <c:pt idx="5295">
                  <c:v>13.08</c:v>
                </c:pt>
                <c:pt idx="5296">
                  <c:v>13.08</c:v>
                </c:pt>
                <c:pt idx="5297">
                  <c:v>13.08</c:v>
                </c:pt>
                <c:pt idx="5298">
                  <c:v>13.08</c:v>
                </c:pt>
                <c:pt idx="5299">
                  <c:v>13.08</c:v>
                </c:pt>
                <c:pt idx="5300">
                  <c:v>13.08</c:v>
                </c:pt>
                <c:pt idx="5301">
                  <c:v>13.08</c:v>
                </c:pt>
                <c:pt idx="5302">
                  <c:v>13.08</c:v>
                </c:pt>
                <c:pt idx="5303">
                  <c:v>13.08</c:v>
                </c:pt>
                <c:pt idx="5304">
                  <c:v>13.08</c:v>
                </c:pt>
                <c:pt idx="5305">
                  <c:v>13.08</c:v>
                </c:pt>
                <c:pt idx="5306">
                  <c:v>13.08</c:v>
                </c:pt>
                <c:pt idx="5307">
                  <c:v>13.08</c:v>
                </c:pt>
                <c:pt idx="5308">
                  <c:v>13.08</c:v>
                </c:pt>
                <c:pt idx="5309">
                  <c:v>13.08</c:v>
                </c:pt>
                <c:pt idx="5310">
                  <c:v>13.08</c:v>
                </c:pt>
                <c:pt idx="5311">
                  <c:v>13.08</c:v>
                </c:pt>
                <c:pt idx="5312">
                  <c:v>13.08</c:v>
                </c:pt>
                <c:pt idx="5313">
                  <c:v>13.08</c:v>
                </c:pt>
                <c:pt idx="5314">
                  <c:v>13.08</c:v>
                </c:pt>
                <c:pt idx="5315">
                  <c:v>13.08</c:v>
                </c:pt>
                <c:pt idx="5316">
                  <c:v>13.08</c:v>
                </c:pt>
                <c:pt idx="5317">
                  <c:v>13.08</c:v>
                </c:pt>
                <c:pt idx="5318">
                  <c:v>13.08</c:v>
                </c:pt>
                <c:pt idx="5319">
                  <c:v>13.08</c:v>
                </c:pt>
                <c:pt idx="5320">
                  <c:v>13.08</c:v>
                </c:pt>
                <c:pt idx="5321">
                  <c:v>13.08</c:v>
                </c:pt>
                <c:pt idx="5322">
                  <c:v>13.08</c:v>
                </c:pt>
                <c:pt idx="5323">
                  <c:v>13.08</c:v>
                </c:pt>
                <c:pt idx="5324">
                  <c:v>13.08</c:v>
                </c:pt>
                <c:pt idx="5325">
                  <c:v>13.08</c:v>
                </c:pt>
                <c:pt idx="5326">
                  <c:v>13.08</c:v>
                </c:pt>
                <c:pt idx="5327">
                  <c:v>13.08</c:v>
                </c:pt>
                <c:pt idx="5328">
                  <c:v>13.08</c:v>
                </c:pt>
                <c:pt idx="5329">
                  <c:v>13.08</c:v>
                </c:pt>
                <c:pt idx="5330">
                  <c:v>13.08</c:v>
                </c:pt>
                <c:pt idx="5331">
                  <c:v>13.08</c:v>
                </c:pt>
                <c:pt idx="5332">
                  <c:v>13.08</c:v>
                </c:pt>
                <c:pt idx="5333">
                  <c:v>13.08</c:v>
                </c:pt>
                <c:pt idx="5334">
                  <c:v>13.08</c:v>
                </c:pt>
                <c:pt idx="5335">
                  <c:v>13.08</c:v>
                </c:pt>
                <c:pt idx="5336">
                  <c:v>13.08</c:v>
                </c:pt>
                <c:pt idx="5337">
                  <c:v>13.08</c:v>
                </c:pt>
                <c:pt idx="5338">
                  <c:v>13.08</c:v>
                </c:pt>
                <c:pt idx="5339">
                  <c:v>13.08</c:v>
                </c:pt>
                <c:pt idx="5340">
                  <c:v>13.08</c:v>
                </c:pt>
                <c:pt idx="5341">
                  <c:v>13.08</c:v>
                </c:pt>
                <c:pt idx="5342">
                  <c:v>13.08</c:v>
                </c:pt>
                <c:pt idx="5343">
                  <c:v>13.08</c:v>
                </c:pt>
                <c:pt idx="5344">
                  <c:v>13.08</c:v>
                </c:pt>
                <c:pt idx="5345">
                  <c:v>13.08</c:v>
                </c:pt>
                <c:pt idx="5346">
                  <c:v>13.08</c:v>
                </c:pt>
                <c:pt idx="5347">
                  <c:v>13.08</c:v>
                </c:pt>
                <c:pt idx="5348">
                  <c:v>13.08</c:v>
                </c:pt>
                <c:pt idx="5349">
                  <c:v>13.08</c:v>
                </c:pt>
                <c:pt idx="5350">
                  <c:v>13.08</c:v>
                </c:pt>
                <c:pt idx="5351">
                  <c:v>13.08</c:v>
                </c:pt>
                <c:pt idx="5352">
                  <c:v>13.08</c:v>
                </c:pt>
                <c:pt idx="5353">
                  <c:v>13.08</c:v>
                </c:pt>
                <c:pt idx="5354">
                  <c:v>13.08</c:v>
                </c:pt>
                <c:pt idx="5355">
                  <c:v>13.08</c:v>
                </c:pt>
                <c:pt idx="5356">
                  <c:v>13.08</c:v>
                </c:pt>
                <c:pt idx="5357">
                  <c:v>13.08</c:v>
                </c:pt>
                <c:pt idx="5358">
                  <c:v>13.08</c:v>
                </c:pt>
                <c:pt idx="5359">
                  <c:v>13.08</c:v>
                </c:pt>
                <c:pt idx="5360">
                  <c:v>13.08</c:v>
                </c:pt>
                <c:pt idx="5361">
                  <c:v>13.08</c:v>
                </c:pt>
                <c:pt idx="5362">
                  <c:v>13.08</c:v>
                </c:pt>
                <c:pt idx="5363">
                  <c:v>13.08</c:v>
                </c:pt>
                <c:pt idx="5364">
                  <c:v>13.08</c:v>
                </c:pt>
                <c:pt idx="5365">
                  <c:v>13.08</c:v>
                </c:pt>
                <c:pt idx="5366">
                  <c:v>13.08</c:v>
                </c:pt>
                <c:pt idx="5367">
                  <c:v>13.08</c:v>
                </c:pt>
                <c:pt idx="5368">
                  <c:v>13.08</c:v>
                </c:pt>
                <c:pt idx="5369">
                  <c:v>13.08</c:v>
                </c:pt>
                <c:pt idx="5370">
                  <c:v>13.08</c:v>
                </c:pt>
                <c:pt idx="5371">
                  <c:v>13.08</c:v>
                </c:pt>
                <c:pt idx="5372">
                  <c:v>13.08</c:v>
                </c:pt>
                <c:pt idx="5373">
                  <c:v>13.08</c:v>
                </c:pt>
                <c:pt idx="5374">
                  <c:v>13.08</c:v>
                </c:pt>
                <c:pt idx="5375">
                  <c:v>13.08</c:v>
                </c:pt>
                <c:pt idx="5376">
                  <c:v>13.08</c:v>
                </c:pt>
                <c:pt idx="5377">
                  <c:v>13.08</c:v>
                </c:pt>
                <c:pt idx="5378">
                  <c:v>13.08</c:v>
                </c:pt>
                <c:pt idx="5379">
                  <c:v>13.08</c:v>
                </c:pt>
                <c:pt idx="5380">
                  <c:v>13.08</c:v>
                </c:pt>
                <c:pt idx="5381">
                  <c:v>13.08</c:v>
                </c:pt>
                <c:pt idx="5382">
                  <c:v>13.08</c:v>
                </c:pt>
                <c:pt idx="5383">
                  <c:v>13.08</c:v>
                </c:pt>
                <c:pt idx="5384">
                  <c:v>13.08</c:v>
                </c:pt>
                <c:pt idx="5385">
                  <c:v>13.08</c:v>
                </c:pt>
                <c:pt idx="5386">
                  <c:v>13.08</c:v>
                </c:pt>
                <c:pt idx="5387">
                  <c:v>13.08</c:v>
                </c:pt>
                <c:pt idx="5388">
                  <c:v>13.08</c:v>
                </c:pt>
                <c:pt idx="5389">
                  <c:v>13.08</c:v>
                </c:pt>
                <c:pt idx="5390">
                  <c:v>13.08</c:v>
                </c:pt>
                <c:pt idx="5391">
                  <c:v>13.08</c:v>
                </c:pt>
                <c:pt idx="5392">
                  <c:v>13.08</c:v>
                </c:pt>
                <c:pt idx="5393">
                  <c:v>13.08</c:v>
                </c:pt>
                <c:pt idx="5394">
                  <c:v>13.08</c:v>
                </c:pt>
                <c:pt idx="5395">
                  <c:v>13.08</c:v>
                </c:pt>
                <c:pt idx="5396">
                  <c:v>13.08</c:v>
                </c:pt>
                <c:pt idx="5397">
                  <c:v>13.08</c:v>
                </c:pt>
                <c:pt idx="5398">
                  <c:v>13.08</c:v>
                </c:pt>
                <c:pt idx="5399">
                  <c:v>13.08</c:v>
                </c:pt>
                <c:pt idx="5400">
                  <c:v>13.08</c:v>
                </c:pt>
                <c:pt idx="5401">
                  <c:v>13.08</c:v>
                </c:pt>
                <c:pt idx="5402">
                  <c:v>13.08</c:v>
                </c:pt>
                <c:pt idx="5403">
                  <c:v>13.08</c:v>
                </c:pt>
                <c:pt idx="5404">
                  <c:v>13.08</c:v>
                </c:pt>
                <c:pt idx="5405">
                  <c:v>13.08</c:v>
                </c:pt>
                <c:pt idx="5406">
                  <c:v>13.08</c:v>
                </c:pt>
                <c:pt idx="5407">
                  <c:v>13.08</c:v>
                </c:pt>
                <c:pt idx="5408">
                  <c:v>13.08</c:v>
                </c:pt>
                <c:pt idx="5409">
                  <c:v>13.08</c:v>
                </c:pt>
                <c:pt idx="5410">
                  <c:v>13.08</c:v>
                </c:pt>
                <c:pt idx="5411">
                  <c:v>13.08</c:v>
                </c:pt>
                <c:pt idx="5412">
                  <c:v>13.08</c:v>
                </c:pt>
                <c:pt idx="5413">
                  <c:v>13.08</c:v>
                </c:pt>
                <c:pt idx="5414">
                  <c:v>13.08</c:v>
                </c:pt>
                <c:pt idx="5415">
                  <c:v>13.08</c:v>
                </c:pt>
                <c:pt idx="5416">
                  <c:v>13.08</c:v>
                </c:pt>
                <c:pt idx="5417">
                  <c:v>13.08</c:v>
                </c:pt>
                <c:pt idx="5418">
                  <c:v>13.08</c:v>
                </c:pt>
                <c:pt idx="5419">
                  <c:v>13.08</c:v>
                </c:pt>
                <c:pt idx="5420">
                  <c:v>13.08</c:v>
                </c:pt>
                <c:pt idx="5421">
                  <c:v>13.08</c:v>
                </c:pt>
                <c:pt idx="5422">
                  <c:v>13.08</c:v>
                </c:pt>
                <c:pt idx="5423">
                  <c:v>13.08</c:v>
                </c:pt>
                <c:pt idx="5424">
                  <c:v>13.08</c:v>
                </c:pt>
                <c:pt idx="5425">
                  <c:v>13.08</c:v>
                </c:pt>
                <c:pt idx="5426">
                  <c:v>13.08</c:v>
                </c:pt>
                <c:pt idx="5427">
                  <c:v>13.08</c:v>
                </c:pt>
                <c:pt idx="5428">
                  <c:v>13.08</c:v>
                </c:pt>
                <c:pt idx="5429">
                  <c:v>13.08</c:v>
                </c:pt>
                <c:pt idx="5430">
                  <c:v>13.08</c:v>
                </c:pt>
                <c:pt idx="5431">
                  <c:v>13.08</c:v>
                </c:pt>
                <c:pt idx="5432">
                  <c:v>13.08</c:v>
                </c:pt>
                <c:pt idx="5433">
                  <c:v>13.08</c:v>
                </c:pt>
                <c:pt idx="5434">
                  <c:v>13.08</c:v>
                </c:pt>
                <c:pt idx="5435">
                  <c:v>13.08</c:v>
                </c:pt>
                <c:pt idx="5436">
                  <c:v>13.08</c:v>
                </c:pt>
                <c:pt idx="5437">
                  <c:v>13.08</c:v>
                </c:pt>
                <c:pt idx="5438">
                  <c:v>13.08</c:v>
                </c:pt>
                <c:pt idx="5439">
                  <c:v>13.08</c:v>
                </c:pt>
                <c:pt idx="5440">
                  <c:v>13.08</c:v>
                </c:pt>
                <c:pt idx="5441">
                  <c:v>13.08</c:v>
                </c:pt>
                <c:pt idx="5442">
                  <c:v>13.08</c:v>
                </c:pt>
                <c:pt idx="5443">
                  <c:v>13.08</c:v>
                </c:pt>
                <c:pt idx="5444">
                  <c:v>13.08</c:v>
                </c:pt>
                <c:pt idx="5445">
                  <c:v>13.08</c:v>
                </c:pt>
                <c:pt idx="5446">
                  <c:v>13.08</c:v>
                </c:pt>
                <c:pt idx="5447">
                  <c:v>13.08</c:v>
                </c:pt>
                <c:pt idx="5448">
                  <c:v>13.08</c:v>
                </c:pt>
                <c:pt idx="5449">
                  <c:v>13.08</c:v>
                </c:pt>
                <c:pt idx="5450">
                  <c:v>13.08</c:v>
                </c:pt>
                <c:pt idx="5451">
                  <c:v>13.08</c:v>
                </c:pt>
                <c:pt idx="5452">
                  <c:v>13.08</c:v>
                </c:pt>
                <c:pt idx="5453">
                  <c:v>13.08</c:v>
                </c:pt>
                <c:pt idx="5454">
                  <c:v>13.08</c:v>
                </c:pt>
                <c:pt idx="5455">
                  <c:v>13.08</c:v>
                </c:pt>
                <c:pt idx="5456">
                  <c:v>13.08</c:v>
                </c:pt>
                <c:pt idx="5457">
                  <c:v>13.08</c:v>
                </c:pt>
                <c:pt idx="5458">
                  <c:v>13.08</c:v>
                </c:pt>
                <c:pt idx="5459">
                  <c:v>13.08</c:v>
                </c:pt>
                <c:pt idx="5460">
                  <c:v>13.08</c:v>
                </c:pt>
                <c:pt idx="5461">
                  <c:v>13.08</c:v>
                </c:pt>
                <c:pt idx="5462">
                  <c:v>13.08</c:v>
                </c:pt>
                <c:pt idx="5463">
                  <c:v>13.08</c:v>
                </c:pt>
                <c:pt idx="5464">
                  <c:v>13.08</c:v>
                </c:pt>
                <c:pt idx="5465">
                  <c:v>13.08</c:v>
                </c:pt>
                <c:pt idx="5466">
                  <c:v>13.08</c:v>
                </c:pt>
                <c:pt idx="5467">
                  <c:v>13.08</c:v>
                </c:pt>
                <c:pt idx="5468">
                  <c:v>13.08</c:v>
                </c:pt>
                <c:pt idx="5469">
                  <c:v>13.08</c:v>
                </c:pt>
                <c:pt idx="5470">
                  <c:v>13.08</c:v>
                </c:pt>
                <c:pt idx="5471">
                  <c:v>13.08</c:v>
                </c:pt>
                <c:pt idx="5472">
                  <c:v>13.08</c:v>
                </c:pt>
                <c:pt idx="5473">
                  <c:v>13.08</c:v>
                </c:pt>
                <c:pt idx="5474">
                  <c:v>13.08</c:v>
                </c:pt>
                <c:pt idx="5475">
                  <c:v>13.08</c:v>
                </c:pt>
                <c:pt idx="5476">
                  <c:v>13.08</c:v>
                </c:pt>
                <c:pt idx="5477">
                  <c:v>13.08</c:v>
                </c:pt>
                <c:pt idx="5478">
                  <c:v>13.08</c:v>
                </c:pt>
                <c:pt idx="5479">
                  <c:v>13.08</c:v>
                </c:pt>
                <c:pt idx="5480">
                  <c:v>13.08</c:v>
                </c:pt>
                <c:pt idx="5481">
                  <c:v>13.08</c:v>
                </c:pt>
                <c:pt idx="5482">
                  <c:v>13.08</c:v>
                </c:pt>
                <c:pt idx="5483">
                  <c:v>13.08</c:v>
                </c:pt>
                <c:pt idx="5484">
                  <c:v>13.08</c:v>
                </c:pt>
                <c:pt idx="5485">
                  <c:v>13.08</c:v>
                </c:pt>
                <c:pt idx="5486">
                  <c:v>13.08</c:v>
                </c:pt>
                <c:pt idx="5487">
                  <c:v>13.08</c:v>
                </c:pt>
                <c:pt idx="5488">
                  <c:v>13.08</c:v>
                </c:pt>
                <c:pt idx="5489">
                  <c:v>13.08</c:v>
                </c:pt>
                <c:pt idx="5490">
                  <c:v>13.08</c:v>
                </c:pt>
                <c:pt idx="5491">
                  <c:v>13.08</c:v>
                </c:pt>
                <c:pt idx="5492">
                  <c:v>13.08</c:v>
                </c:pt>
                <c:pt idx="5493">
                  <c:v>13.08</c:v>
                </c:pt>
                <c:pt idx="5494">
                  <c:v>13.08</c:v>
                </c:pt>
                <c:pt idx="5495">
                  <c:v>13.08</c:v>
                </c:pt>
                <c:pt idx="5496">
                  <c:v>13.08</c:v>
                </c:pt>
                <c:pt idx="5497">
                  <c:v>13.08</c:v>
                </c:pt>
                <c:pt idx="5498">
                  <c:v>13.08</c:v>
                </c:pt>
                <c:pt idx="5499">
                  <c:v>13.08</c:v>
                </c:pt>
                <c:pt idx="5500">
                  <c:v>13.08</c:v>
                </c:pt>
                <c:pt idx="5501">
                  <c:v>13.08</c:v>
                </c:pt>
                <c:pt idx="5502">
                  <c:v>13.08</c:v>
                </c:pt>
                <c:pt idx="5503">
                  <c:v>13.08</c:v>
                </c:pt>
                <c:pt idx="5504">
                  <c:v>13.08</c:v>
                </c:pt>
                <c:pt idx="5505">
                  <c:v>13.08</c:v>
                </c:pt>
                <c:pt idx="5506">
                  <c:v>13.08</c:v>
                </c:pt>
                <c:pt idx="5507">
                  <c:v>13.08</c:v>
                </c:pt>
                <c:pt idx="5508">
                  <c:v>13.08</c:v>
                </c:pt>
                <c:pt idx="5509">
                  <c:v>13.08</c:v>
                </c:pt>
                <c:pt idx="5510">
                  <c:v>13.08</c:v>
                </c:pt>
                <c:pt idx="5511">
                  <c:v>13.08</c:v>
                </c:pt>
                <c:pt idx="5512">
                  <c:v>13.08</c:v>
                </c:pt>
                <c:pt idx="5513">
                  <c:v>13.08</c:v>
                </c:pt>
                <c:pt idx="5514">
                  <c:v>13.08</c:v>
                </c:pt>
                <c:pt idx="5515">
                  <c:v>13.08</c:v>
                </c:pt>
                <c:pt idx="5516">
                  <c:v>13.08</c:v>
                </c:pt>
                <c:pt idx="5517">
                  <c:v>13.08</c:v>
                </c:pt>
                <c:pt idx="5518">
                  <c:v>13.08</c:v>
                </c:pt>
                <c:pt idx="5519">
                  <c:v>13.08</c:v>
                </c:pt>
                <c:pt idx="5520">
                  <c:v>13.08</c:v>
                </c:pt>
                <c:pt idx="5521">
                  <c:v>13.08</c:v>
                </c:pt>
                <c:pt idx="5522">
                  <c:v>13.08</c:v>
                </c:pt>
                <c:pt idx="5523">
                  <c:v>13.08</c:v>
                </c:pt>
                <c:pt idx="5524">
                  <c:v>13.08</c:v>
                </c:pt>
                <c:pt idx="5525">
                  <c:v>13.08</c:v>
                </c:pt>
                <c:pt idx="5526">
                  <c:v>13.08</c:v>
                </c:pt>
                <c:pt idx="5527">
                  <c:v>13.08</c:v>
                </c:pt>
                <c:pt idx="5528">
                  <c:v>13.08</c:v>
                </c:pt>
                <c:pt idx="5529">
                  <c:v>13.08</c:v>
                </c:pt>
                <c:pt idx="5530">
                  <c:v>13.08</c:v>
                </c:pt>
                <c:pt idx="5531">
                  <c:v>13.08</c:v>
                </c:pt>
                <c:pt idx="5532">
                  <c:v>13.08</c:v>
                </c:pt>
                <c:pt idx="5533">
                  <c:v>13.08</c:v>
                </c:pt>
                <c:pt idx="5534">
                  <c:v>13.08</c:v>
                </c:pt>
                <c:pt idx="5535">
                  <c:v>13.08</c:v>
                </c:pt>
                <c:pt idx="5536">
                  <c:v>13.08</c:v>
                </c:pt>
                <c:pt idx="5537">
                  <c:v>13.08</c:v>
                </c:pt>
                <c:pt idx="5538">
                  <c:v>13.08</c:v>
                </c:pt>
                <c:pt idx="5539">
                  <c:v>13.08</c:v>
                </c:pt>
                <c:pt idx="5540">
                  <c:v>13.08</c:v>
                </c:pt>
                <c:pt idx="5541">
                  <c:v>13.08</c:v>
                </c:pt>
                <c:pt idx="5542">
                  <c:v>13.08</c:v>
                </c:pt>
                <c:pt idx="5543">
                  <c:v>13.08</c:v>
                </c:pt>
                <c:pt idx="5544">
                  <c:v>13.08</c:v>
                </c:pt>
                <c:pt idx="5545">
                  <c:v>13.08</c:v>
                </c:pt>
                <c:pt idx="5546">
                  <c:v>13.08</c:v>
                </c:pt>
                <c:pt idx="5547">
                  <c:v>13.08</c:v>
                </c:pt>
                <c:pt idx="5548">
                  <c:v>13.08</c:v>
                </c:pt>
                <c:pt idx="5549">
                  <c:v>13.08</c:v>
                </c:pt>
                <c:pt idx="5550">
                  <c:v>13.08</c:v>
                </c:pt>
                <c:pt idx="5551">
                  <c:v>13.08</c:v>
                </c:pt>
                <c:pt idx="5552">
                  <c:v>13.08</c:v>
                </c:pt>
                <c:pt idx="5553">
                  <c:v>13.08</c:v>
                </c:pt>
                <c:pt idx="5554">
                  <c:v>13.08</c:v>
                </c:pt>
                <c:pt idx="5555">
                  <c:v>13.08</c:v>
                </c:pt>
                <c:pt idx="5556">
                  <c:v>13.08</c:v>
                </c:pt>
                <c:pt idx="5557">
                  <c:v>13.08</c:v>
                </c:pt>
                <c:pt idx="5558">
                  <c:v>13.08</c:v>
                </c:pt>
                <c:pt idx="5559">
                  <c:v>13.08</c:v>
                </c:pt>
                <c:pt idx="5560">
                  <c:v>13.08</c:v>
                </c:pt>
                <c:pt idx="5561">
                  <c:v>13.08</c:v>
                </c:pt>
                <c:pt idx="5562">
                  <c:v>13.08</c:v>
                </c:pt>
                <c:pt idx="5563">
                  <c:v>13.08</c:v>
                </c:pt>
                <c:pt idx="5564">
                  <c:v>13.08</c:v>
                </c:pt>
                <c:pt idx="5565">
                  <c:v>13.08</c:v>
                </c:pt>
                <c:pt idx="5566">
                  <c:v>13.08</c:v>
                </c:pt>
                <c:pt idx="5567">
                  <c:v>13.08</c:v>
                </c:pt>
                <c:pt idx="5568">
                  <c:v>13.08</c:v>
                </c:pt>
                <c:pt idx="5569">
                  <c:v>13.08</c:v>
                </c:pt>
                <c:pt idx="5570">
                  <c:v>13.08</c:v>
                </c:pt>
                <c:pt idx="5571">
                  <c:v>13.08</c:v>
                </c:pt>
                <c:pt idx="5572">
                  <c:v>13.08</c:v>
                </c:pt>
                <c:pt idx="5573">
                  <c:v>13.08</c:v>
                </c:pt>
                <c:pt idx="5574">
                  <c:v>13.08</c:v>
                </c:pt>
                <c:pt idx="5575">
                  <c:v>13.08</c:v>
                </c:pt>
                <c:pt idx="5576">
                  <c:v>13.08</c:v>
                </c:pt>
                <c:pt idx="5577">
                  <c:v>13.08</c:v>
                </c:pt>
                <c:pt idx="5578">
                  <c:v>13.08</c:v>
                </c:pt>
                <c:pt idx="5579">
                  <c:v>13.08</c:v>
                </c:pt>
                <c:pt idx="5580">
                  <c:v>13.08</c:v>
                </c:pt>
                <c:pt idx="5581">
                  <c:v>13.08</c:v>
                </c:pt>
                <c:pt idx="5582">
                  <c:v>13.08</c:v>
                </c:pt>
                <c:pt idx="5583">
                  <c:v>13.08</c:v>
                </c:pt>
                <c:pt idx="5584">
                  <c:v>13.08</c:v>
                </c:pt>
                <c:pt idx="5585">
                  <c:v>13.08</c:v>
                </c:pt>
                <c:pt idx="5586">
                  <c:v>13.08</c:v>
                </c:pt>
                <c:pt idx="5587">
                  <c:v>13.08</c:v>
                </c:pt>
                <c:pt idx="5588">
                  <c:v>13.08</c:v>
                </c:pt>
                <c:pt idx="5589">
                  <c:v>13.08</c:v>
                </c:pt>
                <c:pt idx="5590">
                  <c:v>13.08</c:v>
                </c:pt>
                <c:pt idx="5591">
                  <c:v>13.08</c:v>
                </c:pt>
                <c:pt idx="5592">
                  <c:v>13.08</c:v>
                </c:pt>
                <c:pt idx="5593">
                  <c:v>13.08</c:v>
                </c:pt>
                <c:pt idx="5594">
                  <c:v>13.08</c:v>
                </c:pt>
                <c:pt idx="5595">
                  <c:v>13.08</c:v>
                </c:pt>
                <c:pt idx="5596">
                  <c:v>13.08</c:v>
                </c:pt>
                <c:pt idx="5597">
                  <c:v>13.08</c:v>
                </c:pt>
                <c:pt idx="5598">
                  <c:v>13.08</c:v>
                </c:pt>
                <c:pt idx="5599">
                  <c:v>13.08</c:v>
                </c:pt>
                <c:pt idx="5600">
                  <c:v>13.08</c:v>
                </c:pt>
                <c:pt idx="5601">
                  <c:v>13.08</c:v>
                </c:pt>
                <c:pt idx="5602">
                  <c:v>13.08</c:v>
                </c:pt>
                <c:pt idx="5603">
                  <c:v>13.08</c:v>
                </c:pt>
                <c:pt idx="5604">
                  <c:v>13.08</c:v>
                </c:pt>
                <c:pt idx="5605">
                  <c:v>13.08</c:v>
                </c:pt>
                <c:pt idx="5606">
                  <c:v>13.08</c:v>
                </c:pt>
                <c:pt idx="5607">
                  <c:v>13.08</c:v>
                </c:pt>
                <c:pt idx="5608">
                  <c:v>13.08</c:v>
                </c:pt>
                <c:pt idx="5609">
                  <c:v>13.08</c:v>
                </c:pt>
                <c:pt idx="5610">
                  <c:v>13.08</c:v>
                </c:pt>
                <c:pt idx="5611">
                  <c:v>13.08</c:v>
                </c:pt>
                <c:pt idx="5612">
                  <c:v>13.08</c:v>
                </c:pt>
                <c:pt idx="5613">
                  <c:v>13.08</c:v>
                </c:pt>
                <c:pt idx="5614">
                  <c:v>13.08</c:v>
                </c:pt>
                <c:pt idx="5615">
                  <c:v>13.08</c:v>
                </c:pt>
                <c:pt idx="5616">
                  <c:v>13.08</c:v>
                </c:pt>
                <c:pt idx="5617">
                  <c:v>13.08</c:v>
                </c:pt>
                <c:pt idx="5618">
                  <c:v>13.08</c:v>
                </c:pt>
                <c:pt idx="5619">
                  <c:v>13.08</c:v>
                </c:pt>
                <c:pt idx="5620">
                  <c:v>13.08</c:v>
                </c:pt>
                <c:pt idx="5621">
                  <c:v>13.08</c:v>
                </c:pt>
                <c:pt idx="5622">
                  <c:v>13.08</c:v>
                </c:pt>
                <c:pt idx="5623">
                  <c:v>13.08</c:v>
                </c:pt>
                <c:pt idx="5624">
                  <c:v>13.08</c:v>
                </c:pt>
                <c:pt idx="5625">
                  <c:v>13.08</c:v>
                </c:pt>
                <c:pt idx="5626">
                  <c:v>13.08</c:v>
                </c:pt>
                <c:pt idx="5627">
                  <c:v>13.08</c:v>
                </c:pt>
                <c:pt idx="5628">
                  <c:v>13.08</c:v>
                </c:pt>
                <c:pt idx="5629">
                  <c:v>13.08</c:v>
                </c:pt>
                <c:pt idx="5630">
                  <c:v>13.08</c:v>
                </c:pt>
                <c:pt idx="5631">
                  <c:v>13.08</c:v>
                </c:pt>
                <c:pt idx="5632">
                  <c:v>13.08</c:v>
                </c:pt>
                <c:pt idx="5633">
                  <c:v>13.08</c:v>
                </c:pt>
                <c:pt idx="5634">
                  <c:v>13.08</c:v>
                </c:pt>
                <c:pt idx="5635">
                  <c:v>13.08</c:v>
                </c:pt>
                <c:pt idx="5636">
                  <c:v>13.08</c:v>
                </c:pt>
                <c:pt idx="5637">
                  <c:v>13.08</c:v>
                </c:pt>
                <c:pt idx="5638">
                  <c:v>13.08</c:v>
                </c:pt>
                <c:pt idx="5639">
                  <c:v>13.08</c:v>
                </c:pt>
                <c:pt idx="5640">
                  <c:v>13.08</c:v>
                </c:pt>
                <c:pt idx="5641">
                  <c:v>13.08</c:v>
                </c:pt>
                <c:pt idx="5642">
                  <c:v>13.08</c:v>
                </c:pt>
                <c:pt idx="5643">
                  <c:v>13.08</c:v>
                </c:pt>
                <c:pt idx="5644">
                  <c:v>13.08</c:v>
                </c:pt>
                <c:pt idx="5645">
                  <c:v>13.08</c:v>
                </c:pt>
                <c:pt idx="5646">
                  <c:v>13.08</c:v>
                </c:pt>
                <c:pt idx="5647">
                  <c:v>13.08</c:v>
                </c:pt>
                <c:pt idx="5648">
                  <c:v>13.08</c:v>
                </c:pt>
                <c:pt idx="5649">
                  <c:v>13.08</c:v>
                </c:pt>
                <c:pt idx="5650">
                  <c:v>13.08</c:v>
                </c:pt>
                <c:pt idx="5651">
                  <c:v>13.08</c:v>
                </c:pt>
                <c:pt idx="5652">
                  <c:v>13.08</c:v>
                </c:pt>
                <c:pt idx="5653">
                  <c:v>13.08</c:v>
                </c:pt>
                <c:pt idx="5654">
                  <c:v>13.08</c:v>
                </c:pt>
                <c:pt idx="5655">
                  <c:v>13.08</c:v>
                </c:pt>
                <c:pt idx="5656">
                  <c:v>13.08</c:v>
                </c:pt>
                <c:pt idx="5657">
                  <c:v>13.08</c:v>
                </c:pt>
                <c:pt idx="5658">
                  <c:v>13.08</c:v>
                </c:pt>
                <c:pt idx="5659">
                  <c:v>13.08</c:v>
                </c:pt>
                <c:pt idx="5660">
                  <c:v>13.08</c:v>
                </c:pt>
                <c:pt idx="5661">
                  <c:v>13.08</c:v>
                </c:pt>
                <c:pt idx="5662">
                  <c:v>13.08</c:v>
                </c:pt>
                <c:pt idx="5663">
                  <c:v>13.08</c:v>
                </c:pt>
                <c:pt idx="5664">
                  <c:v>13.08</c:v>
                </c:pt>
                <c:pt idx="5665">
                  <c:v>13.08</c:v>
                </c:pt>
                <c:pt idx="5666">
                  <c:v>13.08</c:v>
                </c:pt>
                <c:pt idx="5667">
                  <c:v>13.08</c:v>
                </c:pt>
                <c:pt idx="5668">
                  <c:v>13.08</c:v>
                </c:pt>
                <c:pt idx="5669">
                  <c:v>13.08</c:v>
                </c:pt>
                <c:pt idx="5670">
                  <c:v>13.08</c:v>
                </c:pt>
                <c:pt idx="5671">
                  <c:v>13.08</c:v>
                </c:pt>
                <c:pt idx="5672">
                  <c:v>13.08</c:v>
                </c:pt>
                <c:pt idx="5673">
                  <c:v>13.08</c:v>
                </c:pt>
                <c:pt idx="5674">
                  <c:v>13.08</c:v>
                </c:pt>
                <c:pt idx="5675">
                  <c:v>13.08</c:v>
                </c:pt>
                <c:pt idx="5676">
                  <c:v>13.08</c:v>
                </c:pt>
                <c:pt idx="5677">
                  <c:v>13.08</c:v>
                </c:pt>
                <c:pt idx="5678">
                  <c:v>13.08</c:v>
                </c:pt>
                <c:pt idx="5679">
                  <c:v>13.08</c:v>
                </c:pt>
                <c:pt idx="5680">
                  <c:v>13.08</c:v>
                </c:pt>
                <c:pt idx="5681">
                  <c:v>13.08</c:v>
                </c:pt>
                <c:pt idx="5682">
                  <c:v>13.08</c:v>
                </c:pt>
                <c:pt idx="5683">
                  <c:v>13.08</c:v>
                </c:pt>
                <c:pt idx="5684">
                  <c:v>13.08</c:v>
                </c:pt>
                <c:pt idx="5685">
                  <c:v>13.08</c:v>
                </c:pt>
                <c:pt idx="5686">
                  <c:v>13.08</c:v>
                </c:pt>
                <c:pt idx="5687">
                  <c:v>13.08</c:v>
                </c:pt>
                <c:pt idx="5688">
                  <c:v>13.08</c:v>
                </c:pt>
                <c:pt idx="5689">
                  <c:v>13.08</c:v>
                </c:pt>
                <c:pt idx="5690">
                  <c:v>13.08</c:v>
                </c:pt>
                <c:pt idx="5691">
                  <c:v>13.08</c:v>
                </c:pt>
                <c:pt idx="5692">
                  <c:v>13.08</c:v>
                </c:pt>
                <c:pt idx="5693">
                  <c:v>13.08</c:v>
                </c:pt>
                <c:pt idx="5694">
                  <c:v>13.08</c:v>
                </c:pt>
                <c:pt idx="5695">
                  <c:v>13.08</c:v>
                </c:pt>
                <c:pt idx="5696">
                  <c:v>13.08</c:v>
                </c:pt>
                <c:pt idx="5697">
                  <c:v>13.08</c:v>
                </c:pt>
                <c:pt idx="5698">
                  <c:v>13.08</c:v>
                </c:pt>
                <c:pt idx="5699">
                  <c:v>13.08</c:v>
                </c:pt>
                <c:pt idx="5700">
                  <c:v>13.08</c:v>
                </c:pt>
                <c:pt idx="5701">
                  <c:v>13.08</c:v>
                </c:pt>
                <c:pt idx="5702">
                  <c:v>13.08</c:v>
                </c:pt>
                <c:pt idx="5703">
                  <c:v>13.08</c:v>
                </c:pt>
                <c:pt idx="5704">
                  <c:v>13.08</c:v>
                </c:pt>
                <c:pt idx="5705">
                  <c:v>13.08</c:v>
                </c:pt>
                <c:pt idx="5706">
                  <c:v>13.08</c:v>
                </c:pt>
                <c:pt idx="5707">
                  <c:v>13.08</c:v>
                </c:pt>
                <c:pt idx="5708">
                  <c:v>13.08</c:v>
                </c:pt>
                <c:pt idx="5709">
                  <c:v>13.08</c:v>
                </c:pt>
                <c:pt idx="5710">
                  <c:v>13.08</c:v>
                </c:pt>
                <c:pt idx="5711">
                  <c:v>13.08</c:v>
                </c:pt>
                <c:pt idx="5712">
                  <c:v>13.08</c:v>
                </c:pt>
                <c:pt idx="5713">
                  <c:v>13.08</c:v>
                </c:pt>
                <c:pt idx="5714">
                  <c:v>13.08</c:v>
                </c:pt>
                <c:pt idx="5715">
                  <c:v>13.08</c:v>
                </c:pt>
                <c:pt idx="5716">
                  <c:v>13.08</c:v>
                </c:pt>
                <c:pt idx="5717">
                  <c:v>13.08</c:v>
                </c:pt>
                <c:pt idx="5718">
                  <c:v>13.08</c:v>
                </c:pt>
                <c:pt idx="5719">
                  <c:v>13.08</c:v>
                </c:pt>
                <c:pt idx="5720">
                  <c:v>13.08</c:v>
                </c:pt>
                <c:pt idx="5721">
                  <c:v>13.08</c:v>
                </c:pt>
                <c:pt idx="5722">
                  <c:v>13.08</c:v>
                </c:pt>
                <c:pt idx="5723">
                  <c:v>13.08</c:v>
                </c:pt>
                <c:pt idx="5724">
                  <c:v>13.08</c:v>
                </c:pt>
                <c:pt idx="5725">
                  <c:v>13.08</c:v>
                </c:pt>
                <c:pt idx="5726">
                  <c:v>13.08</c:v>
                </c:pt>
                <c:pt idx="5727">
                  <c:v>13.08</c:v>
                </c:pt>
                <c:pt idx="5728">
                  <c:v>13.08</c:v>
                </c:pt>
                <c:pt idx="5729">
                  <c:v>13.08</c:v>
                </c:pt>
                <c:pt idx="5730">
                  <c:v>13.08</c:v>
                </c:pt>
                <c:pt idx="5731">
                  <c:v>13.08</c:v>
                </c:pt>
                <c:pt idx="5732">
                  <c:v>13.08</c:v>
                </c:pt>
                <c:pt idx="5733">
                  <c:v>13.08</c:v>
                </c:pt>
                <c:pt idx="5734">
                  <c:v>13.08</c:v>
                </c:pt>
                <c:pt idx="5735">
                  <c:v>13.08</c:v>
                </c:pt>
                <c:pt idx="5736">
                  <c:v>13.08</c:v>
                </c:pt>
                <c:pt idx="5737">
                  <c:v>13.08</c:v>
                </c:pt>
                <c:pt idx="5738">
                  <c:v>13.08</c:v>
                </c:pt>
                <c:pt idx="5739">
                  <c:v>13.08</c:v>
                </c:pt>
                <c:pt idx="5740">
                  <c:v>13.08</c:v>
                </c:pt>
                <c:pt idx="5741">
                  <c:v>13.08</c:v>
                </c:pt>
                <c:pt idx="5742">
                  <c:v>13.08</c:v>
                </c:pt>
                <c:pt idx="5743">
                  <c:v>13.08</c:v>
                </c:pt>
                <c:pt idx="5744">
                  <c:v>13.08</c:v>
                </c:pt>
                <c:pt idx="5745">
                  <c:v>13.08</c:v>
                </c:pt>
                <c:pt idx="5746">
                  <c:v>13.08</c:v>
                </c:pt>
                <c:pt idx="5747">
                  <c:v>13.08</c:v>
                </c:pt>
                <c:pt idx="5748">
                  <c:v>13.08</c:v>
                </c:pt>
                <c:pt idx="5749">
                  <c:v>13.08</c:v>
                </c:pt>
                <c:pt idx="5750">
                  <c:v>13.08</c:v>
                </c:pt>
                <c:pt idx="5751">
                  <c:v>13.08</c:v>
                </c:pt>
                <c:pt idx="5752">
                  <c:v>13.08</c:v>
                </c:pt>
                <c:pt idx="5753">
                  <c:v>13.08</c:v>
                </c:pt>
                <c:pt idx="5754">
                  <c:v>13.08</c:v>
                </c:pt>
                <c:pt idx="5755">
                  <c:v>13.08</c:v>
                </c:pt>
                <c:pt idx="5756">
                  <c:v>13.08</c:v>
                </c:pt>
                <c:pt idx="5757">
                  <c:v>13.08</c:v>
                </c:pt>
                <c:pt idx="5758">
                  <c:v>13.08</c:v>
                </c:pt>
                <c:pt idx="5759">
                  <c:v>13.08</c:v>
                </c:pt>
                <c:pt idx="5760">
                  <c:v>13.08</c:v>
                </c:pt>
                <c:pt idx="5761">
                  <c:v>13.08</c:v>
                </c:pt>
                <c:pt idx="5762">
                  <c:v>13.08</c:v>
                </c:pt>
                <c:pt idx="5763">
                  <c:v>13.08</c:v>
                </c:pt>
                <c:pt idx="5764">
                  <c:v>13.08</c:v>
                </c:pt>
                <c:pt idx="5765">
                  <c:v>13.08</c:v>
                </c:pt>
                <c:pt idx="5766">
                  <c:v>13.08</c:v>
                </c:pt>
                <c:pt idx="5767">
                  <c:v>13.08</c:v>
                </c:pt>
                <c:pt idx="5768">
                  <c:v>13.08</c:v>
                </c:pt>
                <c:pt idx="5769">
                  <c:v>13.08</c:v>
                </c:pt>
                <c:pt idx="5770">
                  <c:v>13.08</c:v>
                </c:pt>
                <c:pt idx="5771">
                  <c:v>13.08</c:v>
                </c:pt>
                <c:pt idx="5772">
                  <c:v>13.08</c:v>
                </c:pt>
                <c:pt idx="5773">
                  <c:v>13.08</c:v>
                </c:pt>
                <c:pt idx="5774">
                  <c:v>13.08</c:v>
                </c:pt>
                <c:pt idx="5775">
                  <c:v>13.08</c:v>
                </c:pt>
                <c:pt idx="5776">
                  <c:v>13.08</c:v>
                </c:pt>
                <c:pt idx="5777">
                  <c:v>13.08</c:v>
                </c:pt>
                <c:pt idx="5778">
                  <c:v>13.08</c:v>
                </c:pt>
                <c:pt idx="5779">
                  <c:v>13.08</c:v>
                </c:pt>
                <c:pt idx="5780">
                  <c:v>13.08</c:v>
                </c:pt>
                <c:pt idx="5781">
                  <c:v>13.08</c:v>
                </c:pt>
                <c:pt idx="5782">
                  <c:v>13.08</c:v>
                </c:pt>
                <c:pt idx="5783">
                  <c:v>13.08</c:v>
                </c:pt>
                <c:pt idx="5784">
                  <c:v>13.08</c:v>
                </c:pt>
                <c:pt idx="5785">
                  <c:v>13.08</c:v>
                </c:pt>
                <c:pt idx="5786">
                  <c:v>13.08</c:v>
                </c:pt>
                <c:pt idx="5787">
                  <c:v>13.08</c:v>
                </c:pt>
                <c:pt idx="5788">
                  <c:v>13.08</c:v>
                </c:pt>
                <c:pt idx="5789">
                  <c:v>13.08</c:v>
                </c:pt>
                <c:pt idx="5790">
                  <c:v>13.08</c:v>
                </c:pt>
                <c:pt idx="5791">
                  <c:v>13.08</c:v>
                </c:pt>
                <c:pt idx="5792">
                  <c:v>13.08</c:v>
                </c:pt>
                <c:pt idx="5793">
                  <c:v>13.08</c:v>
                </c:pt>
                <c:pt idx="5794">
                  <c:v>13.08</c:v>
                </c:pt>
                <c:pt idx="5795">
                  <c:v>13.08</c:v>
                </c:pt>
                <c:pt idx="5796">
                  <c:v>13.08</c:v>
                </c:pt>
                <c:pt idx="5797">
                  <c:v>13.08</c:v>
                </c:pt>
                <c:pt idx="5798">
                  <c:v>13.08</c:v>
                </c:pt>
                <c:pt idx="5799">
                  <c:v>13.08</c:v>
                </c:pt>
                <c:pt idx="5800">
                  <c:v>13.08</c:v>
                </c:pt>
                <c:pt idx="5801">
                  <c:v>13.08</c:v>
                </c:pt>
                <c:pt idx="5802">
                  <c:v>13.08</c:v>
                </c:pt>
                <c:pt idx="5803">
                  <c:v>13.08</c:v>
                </c:pt>
                <c:pt idx="5804">
                  <c:v>13.08</c:v>
                </c:pt>
                <c:pt idx="5805">
                  <c:v>13.08</c:v>
                </c:pt>
                <c:pt idx="5806">
                  <c:v>13.08</c:v>
                </c:pt>
                <c:pt idx="5807">
                  <c:v>13.08</c:v>
                </c:pt>
                <c:pt idx="5808">
                  <c:v>13.08</c:v>
                </c:pt>
                <c:pt idx="5809">
                  <c:v>13.08</c:v>
                </c:pt>
                <c:pt idx="5810">
                  <c:v>13.08</c:v>
                </c:pt>
                <c:pt idx="5811">
                  <c:v>13.08</c:v>
                </c:pt>
                <c:pt idx="5812">
                  <c:v>13.08</c:v>
                </c:pt>
                <c:pt idx="5813">
                  <c:v>13.08</c:v>
                </c:pt>
                <c:pt idx="5814">
                  <c:v>13.08</c:v>
                </c:pt>
                <c:pt idx="5815">
                  <c:v>13.08</c:v>
                </c:pt>
                <c:pt idx="5816">
                  <c:v>13.08</c:v>
                </c:pt>
                <c:pt idx="5817">
                  <c:v>13.08</c:v>
                </c:pt>
                <c:pt idx="5818">
                  <c:v>13.08</c:v>
                </c:pt>
                <c:pt idx="5819">
                  <c:v>13.08</c:v>
                </c:pt>
                <c:pt idx="5820">
                  <c:v>13.08</c:v>
                </c:pt>
                <c:pt idx="5821">
                  <c:v>13.08</c:v>
                </c:pt>
                <c:pt idx="5822">
                  <c:v>13.08</c:v>
                </c:pt>
                <c:pt idx="5823">
                  <c:v>13.08</c:v>
                </c:pt>
                <c:pt idx="5824">
                  <c:v>13.08</c:v>
                </c:pt>
                <c:pt idx="5825">
                  <c:v>13.08</c:v>
                </c:pt>
                <c:pt idx="5826">
                  <c:v>13.08</c:v>
                </c:pt>
                <c:pt idx="5827">
                  <c:v>13.08</c:v>
                </c:pt>
                <c:pt idx="5828">
                  <c:v>13.08</c:v>
                </c:pt>
                <c:pt idx="5829">
                  <c:v>13.08</c:v>
                </c:pt>
                <c:pt idx="5830">
                  <c:v>13.08</c:v>
                </c:pt>
                <c:pt idx="5831">
                  <c:v>13.08</c:v>
                </c:pt>
                <c:pt idx="5832">
                  <c:v>13.08</c:v>
                </c:pt>
                <c:pt idx="5833">
                  <c:v>13.08</c:v>
                </c:pt>
                <c:pt idx="5834">
                  <c:v>13.08</c:v>
                </c:pt>
                <c:pt idx="5835">
                  <c:v>13.08</c:v>
                </c:pt>
                <c:pt idx="5836">
                  <c:v>13.08</c:v>
                </c:pt>
                <c:pt idx="5837">
                  <c:v>13.08</c:v>
                </c:pt>
                <c:pt idx="5838">
                  <c:v>13.08</c:v>
                </c:pt>
                <c:pt idx="5839">
                  <c:v>13.08</c:v>
                </c:pt>
                <c:pt idx="5840">
                  <c:v>13.08</c:v>
                </c:pt>
                <c:pt idx="5841">
                  <c:v>13.08</c:v>
                </c:pt>
                <c:pt idx="5842">
                  <c:v>13.08</c:v>
                </c:pt>
                <c:pt idx="5843">
                  <c:v>13.08</c:v>
                </c:pt>
                <c:pt idx="5844">
                  <c:v>13.08</c:v>
                </c:pt>
                <c:pt idx="5845">
                  <c:v>13.08</c:v>
                </c:pt>
                <c:pt idx="5846">
                  <c:v>13.08</c:v>
                </c:pt>
                <c:pt idx="5847">
                  <c:v>13.08</c:v>
                </c:pt>
                <c:pt idx="5848">
                  <c:v>13.08</c:v>
                </c:pt>
                <c:pt idx="5849">
                  <c:v>13.08</c:v>
                </c:pt>
                <c:pt idx="5850">
                  <c:v>13.08</c:v>
                </c:pt>
                <c:pt idx="5851">
                  <c:v>13.08</c:v>
                </c:pt>
                <c:pt idx="5852">
                  <c:v>13.08</c:v>
                </c:pt>
                <c:pt idx="5853">
                  <c:v>13.08</c:v>
                </c:pt>
                <c:pt idx="5854">
                  <c:v>13.08</c:v>
                </c:pt>
                <c:pt idx="5855">
                  <c:v>13.08</c:v>
                </c:pt>
                <c:pt idx="5856">
                  <c:v>13.08</c:v>
                </c:pt>
                <c:pt idx="5857">
                  <c:v>13.08</c:v>
                </c:pt>
                <c:pt idx="5858">
                  <c:v>13.08</c:v>
                </c:pt>
                <c:pt idx="5859">
                  <c:v>13.08</c:v>
                </c:pt>
                <c:pt idx="5860">
                  <c:v>13.08</c:v>
                </c:pt>
                <c:pt idx="5861">
                  <c:v>13.08</c:v>
                </c:pt>
                <c:pt idx="5862">
                  <c:v>13.08</c:v>
                </c:pt>
                <c:pt idx="5863">
                  <c:v>13.08</c:v>
                </c:pt>
                <c:pt idx="5864">
                  <c:v>13.08</c:v>
                </c:pt>
                <c:pt idx="5865">
                  <c:v>13.08</c:v>
                </c:pt>
                <c:pt idx="5866">
                  <c:v>13.08</c:v>
                </c:pt>
                <c:pt idx="5867">
                  <c:v>13.08</c:v>
                </c:pt>
                <c:pt idx="5868">
                  <c:v>13.08</c:v>
                </c:pt>
                <c:pt idx="5869">
                  <c:v>13.08</c:v>
                </c:pt>
                <c:pt idx="5870">
                  <c:v>13.08</c:v>
                </c:pt>
                <c:pt idx="5871">
                  <c:v>13.08</c:v>
                </c:pt>
                <c:pt idx="5872">
                  <c:v>13.08</c:v>
                </c:pt>
                <c:pt idx="5873">
                  <c:v>13.08</c:v>
                </c:pt>
                <c:pt idx="5874">
                  <c:v>13.08</c:v>
                </c:pt>
                <c:pt idx="5875">
                  <c:v>13.08</c:v>
                </c:pt>
                <c:pt idx="5876">
                  <c:v>13.08</c:v>
                </c:pt>
                <c:pt idx="5877">
                  <c:v>13.08</c:v>
                </c:pt>
                <c:pt idx="5878">
                  <c:v>13.08</c:v>
                </c:pt>
                <c:pt idx="5879">
                  <c:v>13.08</c:v>
                </c:pt>
                <c:pt idx="5880">
                  <c:v>13.08</c:v>
                </c:pt>
                <c:pt idx="5881">
                  <c:v>13.08</c:v>
                </c:pt>
                <c:pt idx="5882">
                  <c:v>13.08</c:v>
                </c:pt>
                <c:pt idx="5883">
                  <c:v>13.08</c:v>
                </c:pt>
                <c:pt idx="5884">
                  <c:v>13.08</c:v>
                </c:pt>
                <c:pt idx="5885">
                  <c:v>13.08</c:v>
                </c:pt>
                <c:pt idx="5886">
                  <c:v>13.08</c:v>
                </c:pt>
                <c:pt idx="5887">
                  <c:v>13.08</c:v>
                </c:pt>
                <c:pt idx="5888">
                  <c:v>13.08</c:v>
                </c:pt>
                <c:pt idx="5889">
                  <c:v>13.08</c:v>
                </c:pt>
                <c:pt idx="5890">
                  <c:v>13.08</c:v>
                </c:pt>
                <c:pt idx="5891">
                  <c:v>13.08</c:v>
                </c:pt>
                <c:pt idx="5892">
                  <c:v>13.08</c:v>
                </c:pt>
                <c:pt idx="5893">
                  <c:v>13.08</c:v>
                </c:pt>
                <c:pt idx="5894">
                  <c:v>13.08</c:v>
                </c:pt>
                <c:pt idx="5895">
                  <c:v>13.08</c:v>
                </c:pt>
                <c:pt idx="5896">
                  <c:v>13.08</c:v>
                </c:pt>
                <c:pt idx="5897">
                  <c:v>13.08</c:v>
                </c:pt>
                <c:pt idx="5898">
                  <c:v>13.08</c:v>
                </c:pt>
                <c:pt idx="5899">
                  <c:v>13.08</c:v>
                </c:pt>
                <c:pt idx="5900">
                  <c:v>13.08</c:v>
                </c:pt>
                <c:pt idx="5901">
                  <c:v>13.08</c:v>
                </c:pt>
                <c:pt idx="5902">
                  <c:v>13.08</c:v>
                </c:pt>
                <c:pt idx="5903">
                  <c:v>13.08</c:v>
                </c:pt>
                <c:pt idx="5904">
                  <c:v>13.08</c:v>
                </c:pt>
                <c:pt idx="5905">
                  <c:v>13.08</c:v>
                </c:pt>
                <c:pt idx="5906">
                  <c:v>13.08</c:v>
                </c:pt>
                <c:pt idx="5907">
                  <c:v>13.08</c:v>
                </c:pt>
                <c:pt idx="5908">
                  <c:v>13.08</c:v>
                </c:pt>
                <c:pt idx="5909">
                  <c:v>13.08</c:v>
                </c:pt>
                <c:pt idx="5910">
                  <c:v>13.08</c:v>
                </c:pt>
                <c:pt idx="5911">
                  <c:v>13.08</c:v>
                </c:pt>
                <c:pt idx="5912">
                  <c:v>13.08</c:v>
                </c:pt>
                <c:pt idx="5913">
                  <c:v>13.08</c:v>
                </c:pt>
                <c:pt idx="5914">
                  <c:v>13.08</c:v>
                </c:pt>
                <c:pt idx="5915">
                  <c:v>13.08</c:v>
                </c:pt>
                <c:pt idx="5916">
                  <c:v>13.08</c:v>
                </c:pt>
                <c:pt idx="5917">
                  <c:v>13.08</c:v>
                </c:pt>
                <c:pt idx="5918">
                  <c:v>13.08</c:v>
                </c:pt>
                <c:pt idx="5919">
                  <c:v>13.08</c:v>
                </c:pt>
                <c:pt idx="5920">
                  <c:v>13.08</c:v>
                </c:pt>
                <c:pt idx="5921">
                  <c:v>13.08</c:v>
                </c:pt>
                <c:pt idx="5922">
                  <c:v>13.08</c:v>
                </c:pt>
                <c:pt idx="5923">
                  <c:v>13.08</c:v>
                </c:pt>
                <c:pt idx="5924">
                  <c:v>13.08</c:v>
                </c:pt>
                <c:pt idx="5925">
                  <c:v>13.08</c:v>
                </c:pt>
                <c:pt idx="5926">
                  <c:v>13.08</c:v>
                </c:pt>
                <c:pt idx="5927">
                  <c:v>13.08</c:v>
                </c:pt>
                <c:pt idx="5928">
                  <c:v>13.08</c:v>
                </c:pt>
                <c:pt idx="5929">
                  <c:v>13.08</c:v>
                </c:pt>
                <c:pt idx="5930">
                  <c:v>13.08</c:v>
                </c:pt>
                <c:pt idx="5931">
                  <c:v>13.08</c:v>
                </c:pt>
                <c:pt idx="5932">
                  <c:v>13.08</c:v>
                </c:pt>
                <c:pt idx="5933">
                  <c:v>13.08</c:v>
                </c:pt>
                <c:pt idx="5934">
                  <c:v>13.08</c:v>
                </c:pt>
                <c:pt idx="5935">
                  <c:v>13.08</c:v>
                </c:pt>
                <c:pt idx="5936">
                  <c:v>13.08</c:v>
                </c:pt>
                <c:pt idx="5937">
                  <c:v>13.08</c:v>
                </c:pt>
                <c:pt idx="5938">
                  <c:v>13.08</c:v>
                </c:pt>
                <c:pt idx="5939">
                  <c:v>13.08</c:v>
                </c:pt>
                <c:pt idx="5940">
                  <c:v>13.08</c:v>
                </c:pt>
                <c:pt idx="5941">
                  <c:v>13.08</c:v>
                </c:pt>
                <c:pt idx="5942">
                  <c:v>13.08</c:v>
                </c:pt>
                <c:pt idx="5943">
                  <c:v>13.08</c:v>
                </c:pt>
                <c:pt idx="5944">
                  <c:v>13.08</c:v>
                </c:pt>
                <c:pt idx="5945">
                  <c:v>13.08</c:v>
                </c:pt>
                <c:pt idx="5946">
                  <c:v>13.08</c:v>
                </c:pt>
                <c:pt idx="5947">
                  <c:v>13.08</c:v>
                </c:pt>
                <c:pt idx="5948">
                  <c:v>13.08</c:v>
                </c:pt>
                <c:pt idx="5949">
                  <c:v>13.08</c:v>
                </c:pt>
                <c:pt idx="5950">
                  <c:v>13.08</c:v>
                </c:pt>
                <c:pt idx="5951">
                  <c:v>13.08</c:v>
                </c:pt>
                <c:pt idx="5952">
                  <c:v>13.08</c:v>
                </c:pt>
                <c:pt idx="5953">
                  <c:v>13.08</c:v>
                </c:pt>
                <c:pt idx="5954">
                  <c:v>13.08</c:v>
                </c:pt>
                <c:pt idx="5955">
                  <c:v>13.08</c:v>
                </c:pt>
                <c:pt idx="5956">
                  <c:v>13.08</c:v>
                </c:pt>
                <c:pt idx="5957">
                  <c:v>13.08</c:v>
                </c:pt>
                <c:pt idx="5958">
                  <c:v>13.08</c:v>
                </c:pt>
                <c:pt idx="5959">
                  <c:v>13.08</c:v>
                </c:pt>
                <c:pt idx="5960">
                  <c:v>13.08</c:v>
                </c:pt>
                <c:pt idx="5961">
                  <c:v>13.08</c:v>
                </c:pt>
                <c:pt idx="5962">
                  <c:v>13.08</c:v>
                </c:pt>
                <c:pt idx="5963">
                  <c:v>13.08</c:v>
                </c:pt>
                <c:pt idx="5964">
                  <c:v>13.08</c:v>
                </c:pt>
                <c:pt idx="5965">
                  <c:v>13.08</c:v>
                </c:pt>
                <c:pt idx="5966">
                  <c:v>13.08</c:v>
                </c:pt>
                <c:pt idx="5967">
                  <c:v>13.08</c:v>
                </c:pt>
                <c:pt idx="5968">
                  <c:v>13.08</c:v>
                </c:pt>
                <c:pt idx="5969">
                  <c:v>13.08</c:v>
                </c:pt>
                <c:pt idx="5970">
                  <c:v>13.08</c:v>
                </c:pt>
                <c:pt idx="5971">
                  <c:v>13.08</c:v>
                </c:pt>
                <c:pt idx="5972">
                  <c:v>13.08</c:v>
                </c:pt>
                <c:pt idx="5973">
                  <c:v>13.08</c:v>
                </c:pt>
                <c:pt idx="5974">
                  <c:v>13.08</c:v>
                </c:pt>
                <c:pt idx="5975">
                  <c:v>13.08</c:v>
                </c:pt>
                <c:pt idx="5976">
                  <c:v>13.08</c:v>
                </c:pt>
                <c:pt idx="5977">
                  <c:v>13.08</c:v>
                </c:pt>
                <c:pt idx="5978">
                  <c:v>13.08</c:v>
                </c:pt>
                <c:pt idx="5979">
                  <c:v>13.08</c:v>
                </c:pt>
                <c:pt idx="5980">
                  <c:v>13.08</c:v>
                </c:pt>
                <c:pt idx="5981">
                  <c:v>13.08</c:v>
                </c:pt>
                <c:pt idx="5982">
                  <c:v>13.08</c:v>
                </c:pt>
                <c:pt idx="5983">
                  <c:v>13.08</c:v>
                </c:pt>
                <c:pt idx="5984">
                  <c:v>13.08</c:v>
                </c:pt>
                <c:pt idx="5985">
                  <c:v>13.08</c:v>
                </c:pt>
                <c:pt idx="5986">
                  <c:v>13.08</c:v>
                </c:pt>
                <c:pt idx="5987">
                  <c:v>13.08</c:v>
                </c:pt>
                <c:pt idx="5988">
                  <c:v>13.08</c:v>
                </c:pt>
                <c:pt idx="5989">
                  <c:v>13.08</c:v>
                </c:pt>
                <c:pt idx="5990">
                  <c:v>13.08</c:v>
                </c:pt>
                <c:pt idx="5991">
                  <c:v>13.08</c:v>
                </c:pt>
                <c:pt idx="5992">
                  <c:v>13.08</c:v>
                </c:pt>
                <c:pt idx="5993">
                  <c:v>13.08</c:v>
                </c:pt>
                <c:pt idx="5994">
                  <c:v>13.08</c:v>
                </c:pt>
                <c:pt idx="5995">
                  <c:v>13.08</c:v>
                </c:pt>
                <c:pt idx="5996">
                  <c:v>13.08</c:v>
                </c:pt>
                <c:pt idx="5997">
                  <c:v>13.08</c:v>
                </c:pt>
                <c:pt idx="5998">
                  <c:v>13.08</c:v>
                </c:pt>
                <c:pt idx="5999">
                  <c:v>13.08</c:v>
                </c:pt>
                <c:pt idx="6000">
                  <c:v>13.08</c:v>
                </c:pt>
                <c:pt idx="6001">
                  <c:v>13.08</c:v>
                </c:pt>
                <c:pt idx="6002">
                  <c:v>13.08</c:v>
                </c:pt>
                <c:pt idx="6003">
                  <c:v>13.08</c:v>
                </c:pt>
                <c:pt idx="6004">
                  <c:v>13.08</c:v>
                </c:pt>
                <c:pt idx="6005">
                  <c:v>13.08</c:v>
                </c:pt>
                <c:pt idx="6006">
                  <c:v>13.08</c:v>
                </c:pt>
                <c:pt idx="6007">
                  <c:v>13.08</c:v>
                </c:pt>
                <c:pt idx="6008">
                  <c:v>13.08</c:v>
                </c:pt>
                <c:pt idx="6009">
                  <c:v>13.08</c:v>
                </c:pt>
                <c:pt idx="6010">
                  <c:v>13.08</c:v>
                </c:pt>
                <c:pt idx="6011">
                  <c:v>13.08</c:v>
                </c:pt>
                <c:pt idx="6012">
                  <c:v>13.08</c:v>
                </c:pt>
                <c:pt idx="6013">
                  <c:v>13.08</c:v>
                </c:pt>
                <c:pt idx="6014">
                  <c:v>13.08</c:v>
                </c:pt>
                <c:pt idx="6015">
                  <c:v>13.08</c:v>
                </c:pt>
                <c:pt idx="6016">
                  <c:v>13.08</c:v>
                </c:pt>
                <c:pt idx="6017">
                  <c:v>13.08</c:v>
                </c:pt>
                <c:pt idx="6018">
                  <c:v>13.08</c:v>
                </c:pt>
                <c:pt idx="6019">
                  <c:v>13.08</c:v>
                </c:pt>
                <c:pt idx="6020">
                  <c:v>13.08</c:v>
                </c:pt>
                <c:pt idx="6021">
                  <c:v>13.08</c:v>
                </c:pt>
                <c:pt idx="6022">
                  <c:v>13.08</c:v>
                </c:pt>
                <c:pt idx="6023">
                  <c:v>13.08</c:v>
                </c:pt>
                <c:pt idx="6024">
                  <c:v>13.08</c:v>
                </c:pt>
                <c:pt idx="6025">
                  <c:v>13.08</c:v>
                </c:pt>
                <c:pt idx="6026">
                  <c:v>13.08</c:v>
                </c:pt>
                <c:pt idx="6027">
                  <c:v>13.08</c:v>
                </c:pt>
                <c:pt idx="6028">
                  <c:v>13.08</c:v>
                </c:pt>
                <c:pt idx="6029">
                  <c:v>13.08</c:v>
                </c:pt>
                <c:pt idx="6030">
                  <c:v>13.08</c:v>
                </c:pt>
                <c:pt idx="6031">
                  <c:v>13.08</c:v>
                </c:pt>
                <c:pt idx="6032">
                  <c:v>13.08</c:v>
                </c:pt>
                <c:pt idx="6033">
                  <c:v>13.08</c:v>
                </c:pt>
                <c:pt idx="6034">
                  <c:v>13.08</c:v>
                </c:pt>
                <c:pt idx="6035">
                  <c:v>13.08</c:v>
                </c:pt>
                <c:pt idx="6036">
                  <c:v>13.08</c:v>
                </c:pt>
                <c:pt idx="6037">
                  <c:v>13.08</c:v>
                </c:pt>
                <c:pt idx="6038">
                  <c:v>13.08</c:v>
                </c:pt>
                <c:pt idx="6039">
                  <c:v>13.08</c:v>
                </c:pt>
                <c:pt idx="6040">
                  <c:v>13.08</c:v>
                </c:pt>
                <c:pt idx="6041">
                  <c:v>13.08</c:v>
                </c:pt>
                <c:pt idx="6042">
                  <c:v>13.08</c:v>
                </c:pt>
                <c:pt idx="6043">
                  <c:v>13.08</c:v>
                </c:pt>
                <c:pt idx="6044">
                  <c:v>13.08</c:v>
                </c:pt>
                <c:pt idx="6045">
                  <c:v>13.08</c:v>
                </c:pt>
                <c:pt idx="6046">
                  <c:v>13.08</c:v>
                </c:pt>
                <c:pt idx="6047">
                  <c:v>13.08</c:v>
                </c:pt>
                <c:pt idx="6048">
                  <c:v>13.08</c:v>
                </c:pt>
                <c:pt idx="6049">
                  <c:v>13.08</c:v>
                </c:pt>
                <c:pt idx="6050">
                  <c:v>13.08</c:v>
                </c:pt>
                <c:pt idx="6051">
                  <c:v>13.08</c:v>
                </c:pt>
                <c:pt idx="6052">
                  <c:v>13.08</c:v>
                </c:pt>
                <c:pt idx="6053">
                  <c:v>13.08</c:v>
                </c:pt>
                <c:pt idx="6054">
                  <c:v>13.08</c:v>
                </c:pt>
                <c:pt idx="6055">
                  <c:v>13.08</c:v>
                </c:pt>
                <c:pt idx="6056">
                  <c:v>13.08</c:v>
                </c:pt>
                <c:pt idx="6057">
                  <c:v>13.08</c:v>
                </c:pt>
                <c:pt idx="6058">
                  <c:v>13.08</c:v>
                </c:pt>
                <c:pt idx="6059">
                  <c:v>13.08</c:v>
                </c:pt>
                <c:pt idx="6060">
                  <c:v>13.08</c:v>
                </c:pt>
                <c:pt idx="6061">
                  <c:v>13.08</c:v>
                </c:pt>
                <c:pt idx="6062">
                  <c:v>13.08</c:v>
                </c:pt>
                <c:pt idx="6063">
                  <c:v>13.08</c:v>
                </c:pt>
                <c:pt idx="6064">
                  <c:v>13.08</c:v>
                </c:pt>
                <c:pt idx="6065">
                  <c:v>13.08</c:v>
                </c:pt>
                <c:pt idx="6066">
                  <c:v>13.08</c:v>
                </c:pt>
                <c:pt idx="6067">
                  <c:v>13.08</c:v>
                </c:pt>
                <c:pt idx="6068">
                  <c:v>13.08</c:v>
                </c:pt>
                <c:pt idx="6069">
                  <c:v>13.08</c:v>
                </c:pt>
                <c:pt idx="6070">
                  <c:v>13.08</c:v>
                </c:pt>
                <c:pt idx="6071">
                  <c:v>13.08</c:v>
                </c:pt>
                <c:pt idx="6072">
                  <c:v>13.08</c:v>
                </c:pt>
                <c:pt idx="6073">
                  <c:v>13.08</c:v>
                </c:pt>
                <c:pt idx="6074">
                  <c:v>13.08</c:v>
                </c:pt>
                <c:pt idx="6075">
                  <c:v>13.08</c:v>
                </c:pt>
                <c:pt idx="6076">
                  <c:v>13.08</c:v>
                </c:pt>
                <c:pt idx="6077">
                  <c:v>13.08</c:v>
                </c:pt>
                <c:pt idx="6078">
                  <c:v>13.08</c:v>
                </c:pt>
                <c:pt idx="6079">
                  <c:v>13.08</c:v>
                </c:pt>
                <c:pt idx="6080">
                  <c:v>13.08</c:v>
                </c:pt>
                <c:pt idx="6081">
                  <c:v>13.08</c:v>
                </c:pt>
                <c:pt idx="6082">
                  <c:v>13.08</c:v>
                </c:pt>
                <c:pt idx="6083">
                  <c:v>13.08</c:v>
                </c:pt>
                <c:pt idx="6084">
                  <c:v>13.08</c:v>
                </c:pt>
                <c:pt idx="6085">
                  <c:v>13.08</c:v>
                </c:pt>
                <c:pt idx="6086">
                  <c:v>13.08</c:v>
                </c:pt>
                <c:pt idx="6087">
                  <c:v>13.08</c:v>
                </c:pt>
                <c:pt idx="6088">
                  <c:v>13.08</c:v>
                </c:pt>
                <c:pt idx="6089">
                  <c:v>13.08</c:v>
                </c:pt>
                <c:pt idx="6090">
                  <c:v>13.08</c:v>
                </c:pt>
                <c:pt idx="6091">
                  <c:v>13.08</c:v>
                </c:pt>
                <c:pt idx="6092">
                  <c:v>13.08</c:v>
                </c:pt>
                <c:pt idx="6093">
                  <c:v>13.08</c:v>
                </c:pt>
                <c:pt idx="6094">
                  <c:v>13.08</c:v>
                </c:pt>
                <c:pt idx="6095">
                  <c:v>13.08</c:v>
                </c:pt>
                <c:pt idx="6096">
                  <c:v>13.08</c:v>
                </c:pt>
                <c:pt idx="6097">
                  <c:v>13.08</c:v>
                </c:pt>
                <c:pt idx="6098">
                  <c:v>13.08</c:v>
                </c:pt>
                <c:pt idx="6099">
                  <c:v>13.08</c:v>
                </c:pt>
                <c:pt idx="6100">
                  <c:v>13.08</c:v>
                </c:pt>
                <c:pt idx="6101">
                  <c:v>13.08</c:v>
                </c:pt>
                <c:pt idx="6102">
                  <c:v>13.08</c:v>
                </c:pt>
                <c:pt idx="6103">
                  <c:v>13.08</c:v>
                </c:pt>
                <c:pt idx="6104">
                  <c:v>13.08</c:v>
                </c:pt>
                <c:pt idx="6105">
                  <c:v>13.08</c:v>
                </c:pt>
                <c:pt idx="6106">
                  <c:v>13.08</c:v>
                </c:pt>
                <c:pt idx="6107">
                  <c:v>13.08</c:v>
                </c:pt>
                <c:pt idx="6108">
                  <c:v>13.08</c:v>
                </c:pt>
                <c:pt idx="6109">
                  <c:v>13.08</c:v>
                </c:pt>
                <c:pt idx="6110">
                  <c:v>13.08</c:v>
                </c:pt>
                <c:pt idx="6111">
                  <c:v>13.08</c:v>
                </c:pt>
                <c:pt idx="6112">
                  <c:v>13.08</c:v>
                </c:pt>
                <c:pt idx="6113">
                  <c:v>13.08</c:v>
                </c:pt>
                <c:pt idx="6114">
                  <c:v>13.08</c:v>
                </c:pt>
                <c:pt idx="6115">
                  <c:v>13.08</c:v>
                </c:pt>
                <c:pt idx="6116">
                  <c:v>13.08</c:v>
                </c:pt>
                <c:pt idx="6117">
                  <c:v>13.08</c:v>
                </c:pt>
                <c:pt idx="6118">
                  <c:v>13.08</c:v>
                </c:pt>
                <c:pt idx="6119">
                  <c:v>13.08</c:v>
                </c:pt>
                <c:pt idx="6120">
                  <c:v>13.08</c:v>
                </c:pt>
                <c:pt idx="6121">
                  <c:v>13.08</c:v>
                </c:pt>
                <c:pt idx="6122">
                  <c:v>13.08</c:v>
                </c:pt>
                <c:pt idx="6123">
                  <c:v>13.08</c:v>
                </c:pt>
                <c:pt idx="6124">
                  <c:v>13.08</c:v>
                </c:pt>
                <c:pt idx="6125">
                  <c:v>13.08</c:v>
                </c:pt>
                <c:pt idx="6126">
                  <c:v>13.08</c:v>
                </c:pt>
                <c:pt idx="6127">
                  <c:v>13.08</c:v>
                </c:pt>
                <c:pt idx="6128">
                  <c:v>13.08</c:v>
                </c:pt>
                <c:pt idx="6129">
                  <c:v>13.08</c:v>
                </c:pt>
                <c:pt idx="6130">
                  <c:v>13.08</c:v>
                </c:pt>
                <c:pt idx="6131">
                  <c:v>13.08</c:v>
                </c:pt>
                <c:pt idx="6132">
                  <c:v>13.08</c:v>
                </c:pt>
                <c:pt idx="6133">
                  <c:v>13.08</c:v>
                </c:pt>
                <c:pt idx="6134">
                  <c:v>13.08</c:v>
                </c:pt>
                <c:pt idx="6135">
                  <c:v>13.08</c:v>
                </c:pt>
                <c:pt idx="6136">
                  <c:v>13.08</c:v>
                </c:pt>
                <c:pt idx="6137">
                  <c:v>13.08</c:v>
                </c:pt>
                <c:pt idx="6138">
                  <c:v>13.08</c:v>
                </c:pt>
                <c:pt idx="6139">
                  <c:v>13.08</c:v>
                </c:pt>
                <c:pt idx="6140">
                  <c:v>13.08</c:v>
                </c:pt>
                <c:pt idx="6141">
                  <c:v>13.08</c:v>
                </c:pt>
                <c:pt idx="6142">
                  <c:v>13.08</c:v>
                </c:pt>
                <c:pt idx="6143">
                  <c:v>13.08</c:v>
                </c:pt>
                <c:pt idx="6144">
                  <c:v>13.08</c:v>
                </c:pt>
                <c:pt idx="6145">
                  <c:v>13.08</c:v>
                </c:pt>
                <c:pt idx="6146">
                  <c:v>13.08</c:v>
                </c:pt>
                <c:pt idx="6147">
                  <c:v>13.08</c:v>
                </c:pt>
                <c:pt idx="6148">
                  <c:v>13.08</c:v>
                </c:pt>
                <c:pt idx="6149">
                  <c:v>13.08</c:v>
                </c:pt>
                <c:pt idx="6150">
                  <c:v>13.08</c:v>
                </c:pt>
                <c:pt idx="6151">
                  <c:v>13.08</c:v>
                </c:pt>
                <c:pt idx="6152">
                  <c:v>13.08</c:v>
                </c:pt>
                <c:pt idx="6153">
                  <c:v>13.08</c:v>
                </c:pt>
                <c:pt idx="6154">
                  <c:v>13.08</c:v>
                </c:pt>
                <c:pt idx="6155">
                  <c:v>13.08</c:v>
                </c:pt>
                <c:pt idx="6156">
                  <c:v>13.08</c:v>
                </c:pt>
                <c:pt idx="6157">
                  <c:v>13.08</c:v>
                </c:pt>
                <c:pt idx="6158">
                  <c:v>13.08</c:v>
                </c:pt>
                <c:pt idx="6159">
                  <c:v>13.08</c:v>
                </c:pt>
                <c:pt idx="6160">
                  <c:v>13.08</c:v>
                </c:pt>
                <c:pt idx="6161">
                  <c:v>13.08</c:v>
                </c:pt>
                <c:pt idx="6162">
                  <c:v>13.08</c:v>
                </c:pt>
                <c:pt idx="6163">
                  <c:v>13.08</c:v>
                </c:pt>
                <c:pt idx="6164">
                  <c:v>13.08</c:v>
                </c:pt>
                <c:pt idx="6165">
                  <c:v>13.08</c:v>
                </c:pt>
                <c:pt idx="6166">
                  <c:v>13.08</c:v>
                </c:pt>
                <c:pt idx="6167">
                  <c:v>13.08</c:v>
                </c:pt>
                <c:pt idx="6168">
                  <c:v>13.08</c:v>
                </c:pt>
                <c:pt idx="6169">
                  <c:v>13.08</c:v>
                </c:pt>
                <c:pt idx="6170">
                  <c:v>13.08</c:v>
                </c:pt>
                <c:pt idx="6171">
                  <c:v>13.08</c:v>
                </c:pt>
                <c:pt idx="6172">
                  <c:v>13.08</c:v>
                </c:pt>
                <c:pt idx="6173">
                  <c:v>13.08</c:v>
                </c:pt>
                <c:pt idx="6174">
                  <c:v>13.08</c:v>
                </c:pt>
                <c:pt idx="6175">
                  <c:v>13.08</c:v>
                </c:pt>
                <c:pt idx="6176">
                  <c:v>13.08</c:v>
                </c:pt>
                <c:pt idx="6177">
                  <c:v>13.08</c:v>
                </c:pt>
                <c:pt idx="6178">
                  <c:v>13.08</c:v>
                </c:pt>
                <c:pt idx="6179">
                  <c:v>13.08</c:v>
                </c:pt>
                <c:pt idx="6180">
                  <c:v>13.08</c:v>
                </c:pt>
                <c:pt idx="6181">
                  <c:v>13.08</c:v>
                </c:pt>
                <c:pt idx="6182">
                  <c:v>13.08</c:v>
                </c:pt>
                <c:pt idx="6183">
                  <c:v>13.08</c:v>
                </c:pt>
                <c:pt idx="6184">
                  <c:v>13.08</c:v>
                </c:pt>
                <c:pt idx="6185">
                  <c:v>13.08</c:v>
                </c:pt>
                <c:pt idx="6186">
                  <c:v>13.08</c:v>
                </c:pt>
                <c:pt idx="6187">
                  <c:v>13.08</c:v>
                </c:pt>
                <c:pt idx="6188">
                  <c:v>13.08</c:v>
                </c:pt>
                <c:pt idx="6189">
                  <c:v>13.08</c:v>
                </c:pt>
                <c:pt idx="6190">
                  <c:v>13.08</c:v>
                </c:pt>
                <c:pt idx="6191">
                  <c:v>13.08</c:v>
                </c:pt>
                <c:pt idx="6192">
                  <c:v>13.08</c:v>
                </c:pt>
                <c:pt idx="6193">
                  <c:v>13.08</c:v>
                </c:pt>
                <c:pt idx="6194">
                  <c:v>13.08</c:v>
                </c:pt>
                <c:pt idx="6195">
                  <c:v>13.08</c:v>
                </c:pt>
                <c:pt idx="6196">
                  <c:v>13.08</c:v>
                </c:pt>
                <c:pt idx="6197">
                  <c:v>13.08</c:v>
                </c:pt>
                <c:pt idx="6198">
                  <c:v>13.08</c:v>
                </c:pt>
                <c:pt idx="6199">
                  <c:v>13.08</c:v>
                </c:pt>
                <c:pt idx="6200">
                  <c:v>13.08</c:v>
                </c:pt>
                <c:pt idx="6201">
                  <c:v>13.08</c:v>
                </c:pt>
                <c:pt idx="6202">
                  <c:v>13.08</c:v>
                </c:pt>
                <c:pt idx="6203">
                  <c:v>13.08</c:v>
                </c:pt>
                <c:pt idx="6204">
                  <c:v>13.08</c:v>
                </c:pt>
                <c:pt idx="6205">
                  <c:v>13.08</c:v>
                </c:pt>
                <c:pt idx="6206">
                  <c:v>13.08</c:v>
                </c:pt>
                <c:pt idx="6207">
                  <c:v>13.08</c:v>
                </c:pt>
                <c:pt idx="6208">
                  <c:v>13.08</c:v>
                </c:pt>
                <c:pt idx="6209">
                  <c:v>13.08</c:v>
                </c:pt>
                <c:pt idx="6210">
                  <c:v>13.08</c:v>
                </c:pt>
                <c:pt idx="6211">
                  <c:v>13.08</c:v>
                </c:pt>
                <c:pt idx="6212">
                  <c:v>13.08</c:v>
                </c:pt>
                <c:pt idx="6213">
                  <c:v>13.08</c:v>
                </c:pt>
                <c:pt idx="6214">
                  <c:v>13.08</c:v>
                </c:pt>
                <c:pt idx="6215">
                  <c:v>13.08</c:v>
                </c:pt>
                <c:pt idx="6216">
                  <c:v>13.08</c:v>
                </c:pt>
                <c:pt idx="6217">
                  <c:v>13.08</c:v>
                </c:pt>
                <c:pt idx="6218">
                  <c:v>13.08</c:v>
                </c:pt>
                <c:pt idx="6219">
                  <c:v>13.08</c:v>
                </c:pt>
                <c:pt idx="6220">
                  <c:v>13.08</c:v>
                </c:pt>
                <c:pt idx="6221">
                  <c:v>13.08</c:v>
                </c:pt>
                <c:pt idx="6222">
                  <c:v>13.08</c:v>
                </c:pt>
                <c:pt idx="6223">
                  <c:v>13.08</c:v>
                </c:pt>
                <c:pt idx="6224">
                  <c:v>13.08</c:v>
                </c:pt>
                <c:pt idx="6225">
                  <c:v>13.08</c:v>
                </c:pt>
                <c:pt idx="6226">
                  <c:v>13.08</c:v>
                </c:pt>
                <c:pt idx="6227">
                  <c:v>13.08</c:v>
                </c:pt>
                <c:pt idx="6228">
                  <c:v>13.08</c:v>
                </c:pt>
                <c:pt idx="6229">
                  <c:v>13.08</c:v>
                </c:pt>
                <c:pt idx="6230">
                  <c:v>13.08</c:v>
                </c:pt>
                <c:pt idx="6231">
                  <c:v>13.08</c:v>
                </c:pt>
                <c:pt idx="6232">
                  <c:v>13.08</c:v>
                </c:pt>
                <c:pt idx="6233">
                  <c:v>13.08</c:v>
                </c:pt>
                <c:pt idx="6234">
                  <c:v>13.08</c:v>
                </c:pt>
                <c:pt idx="6235">
                  <c:v>13.08</c:v>
                </c:pt>
                <c:pt idx="6236">
                  <c:v>13.08</c:v>
                </c:pt>
                <c:pt idx="6237">
                  <c:v>13.08</c:v>
                </c:pt>
                <c:pt idx="6238">
                  <c:v>13.08</c:v>
                </c:pt>
                <c:pt idx="6239">
                  <c:v>13.08</c:v>
                </c:pt>
                <c:pt idx="6240">
                  <c:v>13.08</c:v>
                </c:pt>
                <c:pt idx="6241">
                  <c:v>13.08</c:v>
                </c:pt>
                <c:pt idx="6242">
                  <c:v>13.08</c:v>
                </c:pt>
                <c:pt idx="6243">
                  <c:v>13.08</c:v>
                </c:pt>
                <c:pt idx="6244">
                  <c:v>13.08</c:v>
                </c:pt>
                <c:pt idx="6245">
                  <c:v>13.08</c:v>
                </c:pt>
                <c:pt idx="6246">
                  <c:v>13.08</c:v>
                </c:pt>
                <c:pt idx="6247">
                  <c:v>13.08</c:v>
                </c:pt>
                <c:pt idx="6248">
                  <c:v>13.08</c:v>
                </c:pt>
                <c:pt idx="6249">
                  <c:v>13.08</c:v>
                </c:pt>
                <c:pt idx="6250">
                  <c:v>13.08</c:v>
                </c:pt>
                <c:pt idx="6251">
                  <c:v>13.08</c:v>
                </c:pt>
                <c:pt idx="6252">
                  <c:v>13.08</c:v>
                </c:pt>
                <c:pt idx="6253">
                  <c:v>13.08</c:v>
                </c:pt>
                <c:pt idx="6254">
                  <c:v>13.08</c:v>
                </c:pt>
                <c:pt idx="6255">
                  <c:v>13.08</c:v>
                </c:pt>
                <c:pt idx="6256">
                  <c:v>13.08</c:v>
                </c:pt>
                <c:pt idx="6257">
                  <c:v>13.08</c:v>
                </c:pt>
                <c:pt idx="6258">
                  <c:v>13.08</c:v>
                </c:pt>
                <c:pt idx="6259">
                  <c:v>13.08</c:v>
                </c:pt>
                <c:pt idx="6260">
                  <c:v>13.08</c:v>
                </c:pt>
                <c:pt idx="6261">
                  <c:v>13.08</c:v>
                </c:pt>
                <c:pt idx="6262">
                  <c:v>13.08</c:v>
                </c:pt>
                <c:pt idx="6263">
                  <c:v>13.08</c:v>
                </c:pt>
                <c:pt idx="6264">
                  <c:v>13.08</c:v>
                </c:pt>
                <c:pt idx="6265">
                  <c:v>13.08</c:v>
                </c:pt>
                <c:pt idx="6266">
                  <c:v>13.08</c:v>
                </c:pt>
                <c:pt idx="6267">
                  <c:v>13.08</c:v>
                </c:pt>
                <c:pt idx="6268">
                  <c:v>13.08</c:v>
                </c:pt>
                <c:pt idx="6269">
                  <c:v>13.08</c:v>
                </c:pt>
                <c:pt idx="6270">
                  <c:v>13.08</c:v>
                </c:pt>
                <c:pt idx="6271">
                  <c:v>13.08</c:v>
                </c:pt>
                <c:pt idx="6272">
                  <c:v>13.08</c:v>
                </c:pt>
                <c:pt idx="6273">
                  <c:v>13.08</c:v>
                </c:pt>
                <c:pt idx="6274">
                  <c:v>13.08</c:v>
                </c:pt>
                <c:pt idx="6275">
                  <c:v>13.08</c:v>
                </c:pt>
                <c:pt idx="6276">
                  <c:v>13.08</c:v>
                </c:pt>
                <c:pt idx="6277">
                  <c:v>13.08</c:v>
                </c:pt>
                <c:pt idx="6278">
                  <c:v>13.08</c:v>
                </c:pt>
                <c:pt idx="6279">
                  <c:v>13.08</c:v>
                </c:pt>
                <c:pt idx="6280">
                  <c:v>13.08</c:v>
                </c:pt>
                <c:pt idx="6281">
                  <c:v>13.08</c:v>
                </c:pt>
                <c:pt idx="6282">
                  <c:v>13.08</c:v>
                </c:pt>
                <c:pt idx="6283">
                  <c:v>13.08</c:v>
                </c:pt>
                <c:pt idx="6284">
                  <c:v>13.08</c:v>
                </c:pt>
                <c:pt idx="6285">
                  <c:v>13.08</c:v>
                </c:pt>
                <c:pt idx="6286">
                  <c:v>13.08</c:v>
                </c:pt>
                <c:pt idx="6287">
                  <c:v>13.08</c:v>
                </c:pt>
                <c:pt idx="6288">
                  <c:v>13.08</c:v>
                </c:pt>
                <c:pt idx="6289">
                  <c:v>13.08</c:v>
                </c:pt>
                <c:pt idx="6290">
                  <c:v>13.08</c:v>
                </c:pt>
                <c:pt idx="6291">
                  <c:v>13.08</c:v>
                </c:pt>
                <c:pt idx="6292">
                  <c:v>13.08</c:v>
                </c:pt>
                <c:pt idx="6293">
                  <c:v>13.08</c:v>
                </c:pt>
                <c:pt idx="6294">
                  <c:v>13.08</c:v>
                </c:pt>
                <c:pt idx="6295">
                  <c:v>13.08</c:v>
                </c:pt>
                <c:pt idx="6296">
                  <c:v>13.08</c:v>
                </c:pt>
                <c:pt idx="6297">
                  <c:v>13.08</c:v>
                </c:pt>
                <c:pt idx="6298">
                  <c:v>13.08</c:v>
                </c:pt>
                <c:pt idx="6299">
                  <c:v>13.08</c:v>
                </c:pt>
                <c:pt idx="6300">
                  <c:v>13.08</c:v>
                </c:pt>
                <c:pt idx="6301">
                  <c:v>13.08</c:v>
                </c:pt>
                <c:pt idx="6302">
                  <c:v>13.08</c:v>
                </c:pt>
                <c:pt idx="6303">
                  <c:v>13.08</c:v>
                </c:pt>
                <c:pt idx="6304">
                  <c:v>13.08</c:v>
                </c:pt>
                <c:pt idx="6305">
                  <c:v>13.08</c:v>
                </c:pt>
                <c:pt idx="6306">
                  <c:v>13.08</c:v>
                </c:pt>
                <c:pt idx="6307">
                  <c:v>13.08</c:v>
                </c:pt>
                <c:pt idx="6308">
                  <c:v>13.08</c:v>
                </c:pt>
                <c:pt idx="6309">
                  <c:v>13.08</c:v>
                </c:pt>
                <c:pt idx="6310">
                  <c:v>13.08</c:v>
                </c:pt>
                <c:pt idx="6311">
                  <c:v>13.08</c:v>
                </c:pt>
                <c:pt idx="6312">
                  <c:v>13.08</c:v>
                </c:pt>
                <c:pt idx="6313">
                  <c:v>13.08</c:v>
                </c:pt>
                <c:pt idx="6314">
                  <c:v>13.08</c:v>
                </c:pt>
                <c:pt idx="6315">
                  <c:v>13.08</c:v>
                </c:pt>
                <c:pt idx="6316">
                  <c:v>13.08</c:v>
                </c:pt>
                <c:pt idx="6317">
                  <c:v>13.08</c:v>
                </c:pt>
                <c:pt idx="6318">
                  <c:v>13.08</c:v>
                </c:pt>
                <c:pt idx="6319">
                  <c:v>13.08</c:v>
                </c:pt>
                <c:pt idx="6320">
                  <c:v>13.08</c:v>
                </c:pt>
                <c:pt idx="6321">
                  <c:v>13.08</c:v>
                </c:pt>
                <c:pt idx="6322">
                  <c:v>13.08</c:v>
                </c:pt>
                <c:pt idx="6323">
                  <c:v>13.08</c:v>
                </c:pt>
                <c:pt idx="6324">
                  <c:v>13.08</c:v>
                </c:pt>
                <c:pt idx="6325">
                  <c:v>13.08</c:v>
                </c:pt>
                <c:pt idx="6326">
                  <c:v>13.08</c:v>
                </c:pt>
                <c:pt idx="6327">
                  <c:v>13.08</c:v>
                </c:pt>
                <c:pt idx="6328">
                  <c:v>13.08</c:v>
                </c:pt>
                <c:pt idx="6329">
                  <c:v>13.08</c:v>
                </c:pt>
                <c:pt idx="6330">
                  <c:v>13.08</c:v>
                </c:pt>
                <c:pt idx="6331">
                  <c:v>13.08</c:v>
                </c:pt>
                <c:pt idx="6332">
                  <c:v>13.08</c:v>
                </c:pt>
                <c:pt idx="6333">
                  <c:v>13.08</c:v>
                </c:pt>
                <c:pt idx="6334">
                  <c:v>13.08</c:v>
                </c:pt>
                <c:pt idx="6335">
                  <c:v>13.08</c:v>
                </c:pt>
                <c:pt idx="6336">
                  <c:v>13.08</c:v>
                </c:pt>
                <c:pt idx="6337">
                  <c:v>13.08</c:v>
                </c:pt>
                <c:pt idx="6338">
                  <c:v>13.08</c:v>
                </c:pt>
                <c:pt idx="6339">
                  <c:v>13.08</c:v>
                </c:pt>
                <c:pt idx="6340">
                  <c:v>13.08</c:v>
                </c:pt>
                <c:pt idx="6341">
                  <c:v>13.08</c:v>
                </c:pt>
                <c:pt idx="6342">
                  <c:v>13.08</c:v>
                </c:pt>
                <c:pt idx="6343">
                  <c:v>13.08</c:v>
                </c:pt>
                <c:pt idx="6344">
                  <c:v>13.08</c:v>
                </c:pt>
                <c:pt idx="6345">
                  <c:v>13.08</c:v>
                </c:pt>
                <c:pt idx="6346">
                  <c:v>13.08</c:v>
                </c:pt>
                <c:pt idx="6347">
                  <c:v>13.08</c:v>
                </c:pt>
                <c:pt idx="6348">
                  <c:v>13.08</c:v>
                </c:pt>
                <c:pt idx="6349">
                  <c:v>13.08</c:v>
                </c:pt>
                <c:pt idx="6350">
                  <c:v>13.08</c:v>
                </c:pt>
                <c:pt idx="6351">
                  <c:v>13.08</c:v>
                </c:pt>
                <c:pt idx="6352">
                  <c:v>13.08</c:v>
                </c:pt>
                <c:pt idx="6353">
                  <c:v>13.08</c:v>
                </c:pt>
                <c:pt idx="6354">
                  <c:v>13.08</c:v>
                </c:pt>
                <c:pt idx="6355">
                  <c:v>13.08</c:v>
                </c:pt>
                <c:pt idx="6356">
                  <c:v>13.08</c:v>
                </c:pt>
                <c:pt idx="6357">
                  <c:v>13.08</c:v>
                </c:pt>
                <c:pt idx="6358">
                  <c:v>13.08</c:v>
                </c:pt>
                <c:pt idx="6359">
                  <c:v>13.08</c:v>
                </c:pt>
                <c:pt idx="6360">
                  <c:v>13.08</c:v>
                </c:pt>
                <c:pt idx="6361">
                  <c:v>13.08</c:v>
                </c:pt>
                <c:pt idx="6362">
                  <c:v>13.08</c:v>
                </c:pt>
                <c:pt idx="6363">
                  <c:v>13.08</c:v>
                </c:pt>
                <c:pt idx="6364">
                  <c:v>13.08</c:v>
                </c:pt>
                <c:pt idx="6365">
                  <c:v>13.08</c:v>
                </c:pt>
                <c:pt idx="6366">
                  <c:v>13.08</c:v>
                </c:pt>
                <c:pt idx="6367">
                  <c:v>13.08</c:v>
                </c:pt>
                <c:pt idx="6368">
                  <c:v>13.08</c:v>
                </c:pt>
                <c:pt idx="6369">
                  <c:v>13.08</c:v>
                </c:pt>
                <c:pt idx="6370">
                  <c:v>13.08</c:v>
                </c:pt>
                <c:pt idx="6371">
                  <c:v>13.08</c:v>
                </c:pt>
                <c:pt idx="6372">
                  <c:v>13.08</c:v>
                </c:pt>
                <c:pt idx="6373">
                  <c:v>13.08</c:v>
                </c:pt>
                <c:pt idx="6374">
                  <c:v>13.08</c:v>
                </c:pt>
                <c:pt idx="6375">
                  <c:v>13.08</c:v>
                </c:pt>
                <c:pt idx="6376">
                  <c:v>13.08</c:v>
                </c:pt>
                <c:pt idx="6377">
                  <c:v>13.08</c:v>
                </c:pt>
                <c:pt idx="6378">
                  <c:v>13.08</c:v>
                </c:pt>
                <c:pt idx="6379">
                  <c:v>13.08</c:v>
                </c:pt>
                <c:pt idx="6380">
                  <c:v>13.08</c:v>
                </c:pt>
                <c:pt idx="6381">
                  <c:v>13.08</c:v>
                </c:pt>
                <c:pt idx="6382">
                  <c:v>13.08</c:v>
                </c:pt>
                <c:pt idx="6383">
                  <c:v>13.08</c:v>
                </c:pt>
                <c:pt idx="6384">
                  <c:v>13.08</c:v>
                </c:pt>
                <c:pt idx="6385">
                  <c:v>13.08</c:v>
                </c:pt>
                <c:pt idx="6386">
                  <c:v>13.08</c:v>
                </c:pt>
                <c:pt idx="6387">
                  <c:v>13.08</c:v>
                </c:pt>
                <c:pt idx="6388">
                  <c:v>13.08</c:v>
                </c:pt>
                <c:pt idx="6389">
                  <c:v>13.08</c:v>
                </c:pt>
                <c:pt idx="6390">
                  <c:v>13.08</c:v>
                </c:pt>
                <c:pt idx="6391">
                  <c:v>13.08</c:v>
                </c:pt>
                <c:pt idx="6392">
                  <c:v>13.08</c:v>
                </c:pt>
                <c:pt idx="6393">
                  <c:v>13.08</c:v>
                </c:pt>
                <c:pt idx="6394">
                  <c:v>13.08</c:v>
                </c:pt>
                <c:pt idx="6395">
                  <c:v>13.08</c:v>
                </c:pt>
                <c:pt idx="6396">
                  <c:v>13.08</c:v>
                </c:pt>
                <c:pt idx="6397">
                  <c:v>13.08</c:v>
                </c:pt>
                <c:pt idx="6398">
                  <c:v>13.08</c:v>
                </c:pt>
                <c:pt idx="6399">
                  <c:v>13.08</c:v>
                </c:pt>
                <c:pt idx="6400">
                  <c:v>13.08</c:v>
                </c:pt>
                <c:pt idx="6401">
                  <c:v>13.08</c:v>
                </c:pt>
                <c:pt idx="6402">
                  <c:v>13.08</c:v>
                </c:pt>
                <c:pt idx="6403">
                  <c:v>13.08</c:v>
                </c:pt>
                <c:pt idx="6404">
                  <c:v>13.08</c:v>
                </c:pt>
                <c:pt idx="6405">
                  <c:v>13.08</c:v>
                </c:pt>
                <c:pt idx="6406">
                  <c:v>13.08</c:v>
                </c:pt>
                <c:pt idx="6407">
                  <c:v>13.08</c:v>
                </c:pt>
                <c:pt idx="6408">
                  <c:v>13.08</c:v>
                </c:pt>
                <c:pt idx="6409">
                  <c:v>13.08</c:v>
                </c:pt>
                <c:pt idx="6410">
                  <c:v>13.08</c:v>
                </c:pt>
                <c:pt idx="6411">
                  <c:v>13.08</c:v>
                </c:pt>
                <c:pt idx="6412">
                  <c:v>13.08</c:v>
                </c:pt>
                <c:pt idx="6413">
                  <c:v>13.08</c:v>
                </c:pt>
                <c:pt idx="6414">
                  <c:v>13.08</c:v>
                </c:pt>
                <c:pt idx="6415">
                  <c:v>13.08</c:v>
                </c:pt>
                <c:pt idx="6416">
                  <c:v>13.08</c:v>
                </c:pt>
                <c:pt idx="6417">
                  <c:v>13.08</c:v>
                </c:pt>
                <c:pt idx="6418">
                  <c:v>13.08</c:v>
                </c:pt>
                <c:pt idx="6419">
                  <c:v>13.08</c:v>
                </c:pt>
                <c:pt idx="6420">
                  <c:v>13.08</c:v>
                </c:pt>
                <c:pt idx="6421">
                  <c:v>13.08</c:v>
                </c:pt>
                <c:pt idx="6422">
                  <c:v>13.08</c:v>
                </c:pt>
                <c:pt idx="6423">
                  <c:v>13.08</c:v>
                </c:pt>
                <c:pt idx="6424">
                  <c:v>13.08</c:v>
                </c:pt>
                <c:pt idx="6425">
                  <c:v>13.08</c:v>
                </c:pt>
                <c:pt idx="6426">
                  <c:v>13.08</c:v>
                </c:pt>
                <c:pt idx="6427">
                  <c:v>13.08</c:v>
                </c:pt>
                <c:pt idx="6428">
                  <c:v>13.08</c:v>
                </c:pt>
                <c:pt idx="6429">
                  <c:v>13.08</c:v>
                </c:pt>
                <c:pt idx="6430">
                  <c:v>13.08</c:v>
                </c:pt>
                <c:pt idx="6431">
                  <c:v>13.08</c:v>
                </c:pt>
                <c:pt idx="6432">
                  <c:v>13.08</c:v>
                </c:pt>
                <c:pt idx="6433">
                  <c:v>13.08</c:v>
                </c:pt>
                <c:pt idx="6434">
                  <c:v>13.08</c:v>
                </c:pt>
                <c:pt idx="6435">
                  <c:v>13.08</c:v>
                </c:pt>
                <c:pt idx="6436">
                  <c:v>13.08</c:v>
                </c:pt>
                <c:pt idx="6437">
                  <c:v>13.08</c:v>
                </c:pt>
                <c:pt idx="6438">
                  <c:v>13.08</c:v>
                </c:pt>
                <c:pt idx="6439">
                  <c:v>13.08</c:v>
                </c:pt>
                <c:pt idx="6440">
                  <c:v>13.08</c:v>
                </c:pt>
                <c:pt idx="6441">
                  <c:v>13.08</c:v>
                </c:pt>
                <c:pt idx="6442">
                  <c:v>13.08</c:v>
                </c:pt>
                <c:pt idx="6443">
                  <c:v>13.08</c:v>
                </c:pt>
                <c:pt idx="6444">
                  <c:v>13.08</c:v>
                </c:pt>
                <c:pt idx="6445">
                  <c:v>13.08</c:v>
                </c:pt>
                <c:pt idx="6446">
                  <c:v>13.08</c:v>
                </c:pt>
                <c:pt idx="6447">
                  <c:v>13.08</c:v>
                </c:pt>
                <c:pt idx="6448">
                  <c:v>13.08</c:v>
                </c:pt>
                <c:pt idx="6449">
                  <c:v>13.08</c:v>
                </c:pt>
                <c:pt idx="6450">
                  <c:v>13.08</c:v>
                </c:pt>
                <c:pt idx="6451">
                  <c:v>13.08</c:v>
                </c:pt>
                <c:pt idx="6452">
                  <c:v>13.08</c:v>
                </c:pt>
                <c:pt idx="6453">
                  <c:v>13.08</c:v>
                </c:pt>
                <c:pt idx="6454">
                  <c:v>13.08</c:v>
                </c:pt>
                <c:pt idx="6455">
                  <c:v>13.08</c:v>
                </c:pt>
                <c:pt idx="6456">
                  <c:v>13.08</c:v>
                </c:pt>
                <c:pt idx="6457">
                  <c:v>13.08</c:v>
                </c:pt>
                <c:pt idx="6458">
                  <c:v>13.08</c:v>
                </c:pt>
                <c:pt idx="6459">
                  <c:v>13.08</c:v>
                </c:pt>
                <c:pt idx="6460">
                  <c:v>13.08</c:v>
                </c:pt>
                <c:pt idx="6461">
                  <c:v>13.08</c:v>
                </c:pt>
                <c:pt idx="6462">
                  <c:v>13.08</c:v>
                </c:pt>
                <c:pt idx="6463">
                  <c:v>13.08</c:v>
                </c:pt>
                <c:pt idx="6464">
                  <c:v>13.08</c:v>
                </c:pt>
                <c:pt idx="6465">
                  <c:v>13.08</c:v>
                </c:pt>
                <c:pt idx="6466">
                  <c:v>13.08</c:v>
                </c:pt>
                <c:pt idx="6467">
                  <c:v>13.08</c:v>
                </c:pt>
                <c:pt idx="6468">
                  <c:v>13.08</c:v>
                </c:pt>
                <c:pt idx="6469">
                  <c:v>13.08</c:v>
                </c:pt>
                <c:pt idx="6470">
                  <c:v>13.08</c:v>
                </c:pt>
                <c:pt idx="6471">
                  <c:v>13.08</c:v>
                </c:pt>
                <c:pt idx="6472">
                  <c:v>13.08</c:v>
                </c:pt>
                <c:pt idx="6473">
                  <c:v>13.08</c:v>
                </c:pt>
                <c:pt idx="6474">
                  <c:v>13.08</c:v>
                </c:pt>
                <c:pt idx="6475">
                  <c:v>13.08</c:v>
                </c:pt>
                <c:pt idx="6476">
                  <c:v>13.08</c:v>
                </c:pt>
                <c:pt idx="6477">
                  <c:v>13.08</c:v>
                </c:pt>
                <c:pt idx="6478">
                  <c:v>13.08</c:v>
                </c:pt>
                <c:pt idx="6479">
                  <c:v>13.08</c:v>
                </c:pt>
                <c:pt idx="6480">
                  <c:v>13.08</c:v>
                </c:pt>
                <c:pt idx="6481">
                  <c:v>13.08</c:v>
                </c:pt>
                <c:pt idx="6482">
                  <c:v>13.08</c:v>
                </c:pt>
                <c:pt idx="6483">
                  <c:v>13.08</c:v>
                </c:pt>
                <c:pt idx="6484">
                  <c:v>13.08</c:v>
                </c:pt>
                <c:pt idx="6485">
                  <c:v>13.08</c:v>
                </c:pt>
                <c:pt idx="6486">
                  <c:v>13.08</c:v>
                </c:pt>
                <c:pt idx="6487">
                  <c:v>13.08</c:v>
                </c:pt>
                <c:pt idx="6488">
                  <c:v>13.08</c:v>
                </c:pt>
                <c:pt idx="6489">
                  <c:v>13.08</c:v>
                </c:pt>
                <c:pt idx="6490">
                  <c:v>13.08</c:v>
                </c:pt>
                <c:pt idx="6491">
                  <c:v>13.08</c:v>
                </c:pt>
                <c:pt idx="6492">
                  <c:v>13.08</c:v>
                </c:pt>
                <c:pt idx="6493">
                  <c:v>13.08</c:v>
                </c:pt>
                <c:pt idx="6494">
                  <c:v>13.08</c:v>
                </c:pt>
                <c:pt idx="6495">
                  <c:v>13.08</c:v>
                </c:pt>
                <c:pt idx="6496">
                  <c:v>13.08</c:v>
                </c:pt>
                <c:pt idx="6497">
                  <c:v>13.08</c:v>
                </c:pt>
                <c:pt idx="6498">
                  <c:v>13.08</c:v>
                </c:pt>
                <c:pt idx="6499">
                  <c:v>13.08</c:v>
                </c:pt>
                <c:pt idx="6500">
                  <c:v>13.08</c:v>
                </c:pt>
                <c:pt idx="6501">
                  <c:v>13.08</c:v>
                </c:pt>
                <c:pt idx="6502">
                  <c:v>13.08</c:v>
                </c:pt>
                <c:pt idx="6503">
                  <c:v>13.08</c:v>
                </c:pt>
                <c:pt idx="6504">
                  <c:v>13.08</c:v>
                </c:pt>
                <c:pt idx="6505">
                  <c:v>13.08</c:v>
                </c:pt>
                <c:pt idx="6506">
                  <c:v>13.08</c:v>
                </c:pt>
                <c:pt idx="6507">
                  <c:v>13.08</c:v>
                </c:pt>
                <c:pt idx="6508">
                  <c:v>13.08</c:v>
                </c:pt>
                <c:pt idx="6509">
                  <c:v>13.08</c:v>
                </c:pt>
                <c:pt idx="6510">
                  <c:v>13.08</c:v>
                </c:pt>
                <c:pt idx="6511">
                  <c:v>13.08</c:v>
                </c:pt>
                <c:pt idx="6512">
                  <c:v>13.08</c:v>
                </c:pt>
                <c:pt idx="6513">
                  <c:v>13.08</c:v>
                </c:pt>
                <c:pt idx="6514">
                  <c:v>13.08</c:v>
                </c:pt>
                <c:pt idx="6515">
                  <c:v>13.08</c:v>
                </c:pt>
                <c:pt idx="6516">
                  <c:v>13.08</c:v>
                </c:pt>
                <c:pt idx="6517">
                  <c:v>13.08</c:v>
                </c:pt>
                <c:pt idx="6518">
                  <c:v>13.08</c:v>
                </c:pt>
                <c:pt idx="6519">
                  <c:v>13.08</c:v>
                </c:pt>
                <c:pt idx="6520">
                  <c:v>13.08</c:v>
                </c:pt>
                <c:pt idx="6521">
                  <c:v>13.08</c:v>
                </c:pt>
                <c:pt idx="6522">
                  <c:v>13.08</c:v>
                </c:pt>
                <c:pt idx="6523">
                  <c:v>13.08</c:v>
                </c:pt>
                <c:pt idx="6524">
                  <c:v>13.08</c:v>
                </c:pt>
                <c:pt idx="6525">
                  <c:v>13.08</c:v>
                </c:pt>
                <c:pt idx="6526">
                  <c:v>13.08</c:v>
                </c:pt>
                <c:pt idx="6527">
                  <c:v>13.08</c:v>
                </c:pt>
                <c:pt idx="6528">
                  <c:v>13.08</c:v>
                </c:pt>
                <c:pt idx="6529">
                  <c:v>13.08</c:v>
                </c:pt>
                <c:pt idx="6530">
                  <c:v>13.08</c:v>
                </c:pt>
                <c:pt idx="6531">
                  <c:v>13.08</c:v>
                </c:pt>
                <c:pt idx="6532">
                  <c:v>13.08</c:v>
                </c:pt>
                <c:pt idx="6533">
                  <c:v>13.08</c:v>
                </c:pt>
                <c:pt idx="6534">
                  <c:v>13.08</c:v>
                </c:pt>
                <c:pt idx="6535">
                  <c:v>13.08</c:v>
                </c:pt>
                <c:pt idx="6536">
                  <c:v>13.08</c:v>
                </c:pt>
                <c:pt idx="6537">
                  <c:v>13.08</c:v>
                </c:pt>
                <c:pt idx="6538">
                  <c:v>13.08</c:v>
                </c:pt>
                <c:pt idx="6539">
                  <c:v>13.08</c:v>
                </c:pt>
                <c:pt idx="6540">
                  <c:v>13.08</c:v>
                </c:pt>
                <c:pt idx="6541">
                  <c:v>13.08</c:v>
                </c:pt>
                <c:pt idx="6542">
                  <c:v>13.08</c:v>
                </c:pt>
                <c:pt idx="6543">
                  <c:v>13.08</c:v>
                </c:pt>
                <c:pt idx="6544">
                  <c:v>13.08</c:v>
                </c:pt>
                <c:pt idx="6545">
                  <c:v>13.08</c:v>
                </c:pt>
                <c:pt idx="6546">
                  <c:v>13.08</c:v>
                </c:pt>
                <c:pt idx="6547">
                  <c:v>13.08</c:v>
                </c:pt>
                <c:pt idx="6548">
                  <c:v>13.08</c:v>
                </c:pt>
                <c:pt idx="6549">
                  <c:v>13.08</c:v>
                </c:pt>
                <c:pt idx="6550">
                  <c:v>13.08</c:v>
                </c:pt>
                <c:pt idx="6551">
                  <c:v>13.08</c:v>
                </c:pt>
                <c:pt idx="6552">
                  <c:v>13.08</c:v>
                </c:pt>
                <c:pt idx="6553">
                  <c:v>13.08</c:v>
                </c:pt>
                <c:pt idx="6554">
                  <c:v>13.08</c:v>
                </c:pt>
                <c:pt idx="6555">
                  <c:v>13.08</c:v>
                </c:pt>
                <c:pt idx="6556">
                  <c:v>13.08</c:v>
                </c:pt>
                <c:pt idx="6557">
                  <c:v>13.08</c:v>
                </c:pt>
                <c:pt idx="6558">
                  <c:v>13.08</c:v>
                </c:pt>
                <c:pt idx="6559">
                  <c:v>13.08</c:v>
                </c:pt>
                <c:pt idx="6560">
                  <c:v>13.08</c:v>
                </c:pt>
                <c:pt idx="6561">
                  <c:v>13.08</c:v>
                </c:pt>
                <c:pt idx="6562">
                  <c:v>13.08</c:v>
                </c:pt>
                <c:pt idx="6563">
                  <c:v>13.08</c:v>
                </c:pt>
                <c:pt idx="6564">
                  <c:v>13.08</c:v>
                </c:pt>
                <c:pt idx="6565">
                  <c:v>13.08</c:v>
                </c:pt>
                <c:pt idx="6566">
                  <c:v>13.08</c:v>
                </c:pt>
                <c:pt idx="6567">
                  <c:v>13.08</c:v>
                </c:pt>
                <c:pt idx="6568">
                  <c:v>13.08</c:v>
                </c:pt>
                <c:pt idx="6569">
                  <c:v>13.08</c:v>
                </c:pt>
                <c:pt idx="6570">
                  <c:v>13.08</c:v>
                </c:pt>
                <c:pt idx="6571">
                  <c:v>13.08</c:v>
                </c:pt>
                <c:pt idx="6572">
                  <c:v>13.08</c:v>
                </c:pt>
                <c:pt idx="6573">
                  <c:v>13.08</c:v>
                </c:pt>
                <c:pt idx="6574">
                  <c:v>13.08</c:v>
                </c:pt>
                <c:pt idx="6575">
                  <c:v>13.08</c:v>
                </c:pt>
                <c:pt idx="6576">
                  <c:v>13.08</c:v>
                </c:pt>
                <c:pt idx="6577">
                  <c:v>13.08</c:v>
                </c:pt>
                <c:pt idx="6578">
                  <c:v>13.08</c:v>
                </c:pt>
                <c:pt idx="6579">
                  <c:v>13.08</c:v>
                </c:pt>
                <c:pt idx="6580">
                  <c:v>13.08</c:v>
                </c:pt>
                <c:pt idx="6581">
                  <c:v>13.08</c:v>
                </c:pt>
                <c:pt idx="6582">
                  <c:v>13.08</c:v>
                </c:pt>
                <c:pt idx="6583">
                  <c:v>13.08</c:v>
                </c:pt>
                <c:pt idx="6584">
                  <c:v>13.08</c:v>
                </c:pt>
                <c:pt idx="6585">
                  <c:v>13.08</c:v>
                </c:pt>
                <c:pt idx="6586">
                  <c:v>13.08</c:v>
                </c:pt>
                <c:pt idx="6587">
                  <c:v>13.08</c:v>
                </c:pt>
                <c:pt idx="6588">
                  <c:v>13.08</c:v>
                </c:pt>
                <c:pt idx="6589">
                  <c:v>13.08</c:v>
                </c:pt>
                <c:pt idx="6590">
                  <c:v>13.08</c:v>
                </c:pt>
                <c:pt idx="6591">
                  <c:v>13.08</c:v>
                </c:pt>
                <c:pt idx="6592">
                  <c:v>13.08</c:v>
                </c:pt>
                <c:pt idx="6593">
                  <c:v>13.08</c:v>
                </c:pt>
                <c:pt idx="6594">
                  <c:v>13.08</c:v>
                </c:pt>
                <c:pt idx="6595">
                  <c:v>13.08</c:v>
                </c:pt>
                <c:pt idx="6596">
                  <c:v>13.08</c:v>
                </c:pt>
                <c:pt idx="6597">
                  <c:v>13.08</c:v>
                </c:pt>
                <c:pt idx="6598">
                  <c:v>13.08</c:v>
                </c:pt>
                <c:pt idx="6599">
                  <c:v>13.08</c:v>
                </c:pt>
                <c:pt idx="6600">
                  <c:v>13.08</c:v>
                </c:pt>
                <c:pt idx="6601">
                  <c:v>13.08</c:v>
                </c:pt>
                <c:pt idx="6602">
                  <c:v>13.08</c:v>
                </c:pt>
                <c:pt idx="6603">
                  <c:v>13.08</c:v>
                </c:pt>
                <c:pt idx="6604">
                  <c:v>13.08</c:v>
                </c:pt>
                <c:pt idx="6605">
                  <c:v>13.08</c:v>
                </c:pt>
                <c:pt idx="6606">
                  <c:v>13.08</c:v>
                </c:pt>
                <c:pt idx="6607">
                  <c:v>13.08</c:v>
                </c:pt>
                <c:pt idx="6608">
                  <c:v>13.08</c:v>
                </c:pt>
                <c:pt idx="6609">
                  <c:v>13.08</c:v>
                </c:pt>
                <c:pt idx="6610">
                  <c:v>13.08</c:v>
                </c:pt>
                <c:pt idx="6611">
                  <c:v>13.08</c:v>
                </c:pt>
                <c:pt idx="6612">
                  <c:v>13.08</c:v>
                </c:pt>
                <c:pt idx="6613">
                  <c:v>13.08</c:v>
                </c:pt>
                <c:pt idx="6614">
                  <c:v>13.08</c:v>
                </c:pt>
                <c:pt idx="6615">
                  <c:v>13.08</c:v>
                </c:pt>
                <c:pt idx="6616">
                  <c:v>13.08</c:v>
                </c:pt>
                <c:pt idx="6617">
                  <c:v>13.08</c:v>
                </c:pt>
                <c:pt idx="6618">
                  <c:v>13.08</c:v>
                </c:pt>
                <c:pt idx="6619">
                  <c:v>13.08</c:v>
                </c:pt>
                <c:pt idx="6620">
                  <c:v>13.08</c:v>
                </c:pt>
                <c:pt idx="6621">
                  <c:v>13.08</c:v>
                </c:pt>
                <c:pt idx="6622">
                  <c:v>13.08</c:v>
                </c:pt>
                <c:pt idx="6623">
                  <c:v>13.08</c:v>
                </c:pt>
                <c:pt idx="6624">
                  <c:v>13.08</c:v>
                </c:pt>
                <c:pt idx="6625">
                  <c:v>13.08</c:v>
                </c:pt>
                <c:pt idx="6626">
                  <c:v>13.08</c:v>
                </c:pt>
                <c:pt idx="6627">
                  <c:v>13.08</c:v>
                </c:pt>
                <c:pt idx="6628">
                  <c:v>13.08</c:v>
                </c:pt>
                <c:pt idx="6629">
                  <c:v>13.08</c:v>
                </c:pt>
                <c:pt idx="6630">
                  <c:v>13.08</c:v>
                </c:pt>
                <c:pt idx="6631">
                  <c:v>13.08</c:v>
                </c:pt>
                <c:pt idx="6632">
                  <c:v>13.08</c:v>
                </c:pt>
                <c:pt idx="6633">
                  <c:v>13.08</c:v>
                </c:pt>
                <c:pt idx="6634">
                  <c:v>13.08</c:v>
                </c:pt>
                <c:pt idx="6635">
                  <c:v>13.08</c:v>
                </c:pt>
                <c:pt idx="6636">
                  <c:v>13.08</c:v>
                </c:pt>
                <c:pt idx="6637">
                  <c:v>13.08</c:v>
                </c:pt>
                <c:pt idx="6638">
                  <c:v>13.08</c:v>
                </c:pt>
                <c:pt idx="6639">
                  <c:v>13.08</c:v>
                </c:pt>
                <c:pt idx="6640">
                  <c:v>13.08</c:v>
                </c:pt>
                <c:pt idx="6641">
                  <c:v>13.08</c:v>
                </c:pt>
                <c:pt idx="6642">
                  <c:v>13.08</c:v>
                </c:pt>
                <c:pt idx="6643">
                  <c:v>13.08</c:v>
                </c:pt>
                <c:pt idx="6644">
                  <c:v>13.08</c:v>
                </c:pt>
                <c:pt idx="6645">
                  <c:v>13.08</c:v>
                </c:pt>
                <c:pt idx="6646">
                  <c:v>13.08</c:v>
                </c:pt>
                <c:pt idx="6647">
                  <c:v>13.08</c:v>
                </c:pt>
                <c:pt idx="6648">
                  <c:v>13.08</c:v>
                </c:pt>
                <c:pt idx="6649">
                  <c:v>13.08</c:v>
                </c:pt>
                <c:pt idx="6650">
                  <c:v>13.08</c:v>
                </c:pt>
                <c:pt idx="6651">
                  <c:v>13.08</c:v>
                </c:pt>
                <c:pt idx="6652">
                  <c:v>13.08</c:v>
                </c:pt>
                <c:pt idx="6653">
                  <c:v>13.08</c:v>
                </c:pt>
                <c:pt idx="6654">
                  <c:v>13.08</c:v>
                </c:pt>
                <c:pt idx="6655">
                  <c:v>13.08</c:v>
                </c:pt>
                <c:pt idx="6656">
                  <c:v>13.08</c:v>
                </c:pt>
                <c:pt idx="6657">
                  <c:v>13.08</c:v>
                </c:pt>
                <c:pt idx="6658">
                  <c:v>13.08</c:v>
                </c:pt>
                <c:pt idx="6659">
                  <c:v>13.08</c:v>
                </c:pt>
                <c:pt idx="6660">
                  <c:v>13.08</c:v>
                </c:pt>
                <c:pt idx="6661">
                  <c:v>13.08</c:v>
                </c:pt>
                <c:pt idx="6662">
                  <c:v>13.08</c:v>
                </c:pt>
                <c:pt idx="6663">
                  <c:v>13.08</c:v>
                </c:pt>
                <c:pt idx="6664">
                  <c:v>13.08</c:v>
                </c:pt>
                <c:pt idx="6665">
                  <c:v>13.08</c:v>
                </c:pt>
                <c:pt idx="6666">
                  <c:v>13.08</c:v>
                </c:pt>
                <c:pt idx="6667">
                  <c:v>13.08</c:v>
                </c:pt>
                <c:pt idx="6668">
                  <c:v>13.08</c:v>
                </c:pt>
                <c:pt idx="6669">
                  <c:v>13.08</c:v>
                </c:pt>
                <c:pt idx="6670">
                  <c:v>13.08</c:v>
                </c:pt>
                <c:pt idx="6671">
                  <c:v>13.08</c:v>
                </c:pt>
                <c:pt idx="6672">
                  <c:v>13.08</c:v>
                </c:pt>
                <c:pt idx="6673">
                  <c:v>13.08</c:v>
                </c:pt>
                <c:pt idx="6674">
                  <c:v>13.08</c:v>
                </c:pt>
                <c:pt idx="6675">
                  <c:v>13.08</c:v>
                </c:pt>
                <c:pt idx="6676">
                  <c:v>13.08</c:v>
                </c:pt>
                <c:pt idx="6677">
                  <c:v>13.08</c:v>
                </c:pt>
                <c:pt idx="6678">
                  <c:v>13.08</c:v>
                </c:pt>
                <c:pt idx="6679">
                  <c:v>13.08</c:v>
                </c:pt>
                <c:pt idx="6680">
                  <c:v>13.08</c:v>
                </c:pt>
                <c:pt idx="6681">
                  <c:v>13.08</c:v>
                </c:pt>
                <c:pt idx="6682">
                  <c:v>13.08</c:v>
                </c:pt>
                <c:pt idx="6683">
                  <c:v>13.08</c:v>
                </c:pt>
                <c:pt idx="6684">
                  <c:v>13.08</c:v>
                </c:pt>
                <c:pt idx="6685">
                  <c:v>13.08</c:v>
                </c:pt>
                <c:pt idx="6686">
                  <c:v>13.08</c:v>
                </c:pt>
                <c:pt idx="6687">
                  <c:v>13.08</c:v>
                </c:pt>
                <c:pt idx="6688">
                  <c:v>13.08</c:v>
                </c:pt>
                <c:pt idx="6689">
                  <c:v>13.08</c:v>
                </c:pt>
                <c:pt idx="6690">
                  <c:v>13.08</c:v>
                </c:pt>
                <c:pt idx="6691">
                  <c:v>13.08</c:v>
                </c:pt>
                <c:pt idx="6692">
                  <c:v>13.08</c:v>
                </c:pt>
                <c:pt idx="6693">
                  <c:v>13.08</c:v>
                </c:pt>
                <c:pt idx="6694">
                  <c:v>13.08</c:v>
                </c:pt>
                <c:pt idx="6695">
                  <c:v>13.08</c:v>
                </c:pt>
                <c:pt idx="6696">
                  <c:v>13.08</c:v>
                </c:pt>
                <c:pt idx="6697">
                  <c:v>13.08</c:v>
                </c:pt>
                <c:pt idx="6698">
                  <c:v>13.08</c:v>
                </c:pt>
                <c:pt idx="6699">
                  <c:v>13.08</c:v>
                </c:pt>
                <c:pt idx="6700">
                  <c:v>13.08</c:v>
                </c:pt>
                <c:pt idx="6701">
                  <c:v>13.08</c:v>
                </c:pt>
                <c:pt idx="6702">
                  <c:v>13.08</c:v>
                </c:pt>
                <c:pt idx="6703">
                  <c:v>13.08</c:v>
                </c:pt>
                <c:pt idx="6704">
                  <c:v>13.08</c:v>
                </c:pt>
                <c:pt idx="6705">
                  <c:v>13.08</c:v>
                </c:pt>
                <c:pt idx="6706">
                  <c:v>13.08</c:v>
                </c:pt>
                <c:pt idx="6707">
                  <c:v>13.08</c:v>
                </c:pt>
                <c:pt idx="6708">
                  <c:v>13.08</c:v>
                </c:pt>
                <c:pt idx="6709">
                  <c:v>13.08</c:v>
                </c:pt>
                <c:pt idx="6710">
                  <c:v>13.08</c:v>
                </c:pt>
                <c:pt idx="6711">
                  <c:v>13.08</c:v>
                </c:pt>
                <c:pt idx="6712">
                  <c:v>13.08</c:v>
                </c:pt>
                <c:pt idx="6713">
                  <c:v>13.08</c:v>
                </c:pt>
                <c:pt idx="6714">
                  <c:v>13.08</c:v>
                </c:pt>
                <c:pt idx="6715">
                  <c:v>13.08</c:v>
                </c:pt>
                <c:pt idx="6716">
                  <c:v>13.08</c:v>
                </c:pt>
                <c:pt idx="6717">
                  <c:v>13.08</c:v>
                </c:pt>
                <c:pt idx="6718">
                  <c:v>13.08</c:v>
                </c:pt>
                <c:pt idx="6719">
                  <c:v>13.08</c:v>
                </c:pt>
                <c:pt idx="6720">
                  <c:v>13.08</c:v>
                </c:pt>
                <c:pt idx="6721">
                  <c:v>13.08</c:v>
                </c:pt>
                <c:pt idx="6722">
                  <c:v>13.08</c:v>
                </c:pt>
                <c:pt idx="6723">
                  <c:v>13.08</c:v>
                </c:pt>
                <c:pt idx="6724">
                  <c:v>13.08</c:v>
                </c:pt>
                <c:pt idx="6725">
                  <c:v>13.08</c:v>
                </c:pt>
                <c:pt idx="6726">
                  <c:v>13.08</c:v>
                </c:pt>
                <c:pt idx="6727">
                  <c:v>13.08</c:v>
                </c:pt>
                <c:pt idx="6728">
                  <c:v>13.08</c:v>
                </c:pt>
                <c:pt idx="6729">
                  <c:v>13.08</c:v>
                </c:pt>
                <c:pt idx="6730">
                  <c:v>13.08</c:v>
                </c:pt>
                <c:pt idx="6731">
                  <c:v>13.08</c:v>
                </c:pt>
                <c:pt idx="6732">
                  <c:v>13.08</c:v>
                </c:pt>
                <c:pt idx="6733">
                  <c:v>13.08</c:v>
                </c:pt>
                <c:pt idx="6734">
                  <c:v>13.08</c:v>
                </c:pt>
                <c:pt idx="6735">
                  <c:v>13.08</c:v>
                </c:pt>
                <c:pt idx="6736">
                  <c:v>13.08</c:v>
                </c:pt>
                <c:pt idx="6737">
                  <c:v>13.08</c:v>
                </c:pt>
                <c:pt idx="6738">
                  <c:v>13.08</c:v>
                </c:pt>
                <c:pt idx="6739">
                  <c:v>13.08</c:v>
                </c:pt>
                <c:pt idx="6740">
                  <c:v>13.08</c:v>
                </c:pt>
                <c:pt idx="6741">
                  <c:v>13.08</c:v>
                </c:pt>
                <c:pt idx="6742">
                  <c:v>13.08</c:v>
                </c:pt>
                <c:pt idx="6743">
                  <c:v>13.08</c:v>
                </c:pt>
                <c:pt idx="6744">
                  <c:v>13.08</c:v>
                </c:pt>
                <c:pt idx="6745">
                  <c:v>13.08</c:v>
                </c:pt>
                <c:pt idx="6746">
                  <c:v>13.08</c:v>
                </c:pt>
                <c:pt idx="6747">
                  <c:v>13.08</c:v>
                </c:pt>
                <c:pt idx="6748">
                  <c:v>13.08</c:v>
                </c:pt>
                <c:pt idx="6749">
                  <c:v>13.08</c:v>
                </c:pt>
                <c:pt idx="6750">
                  <c:v>13.08</c:v>
                </c:pt>
                <c:pt idx="6751">
                  <c:v>13.08</c:v>
                </c:pt>
                <c:pt idx="6752">
                  <c:v>13.08</c:v>
                </c:pt>
                <c:pt idx="6753">
                  <c:v>13.08</c:v>
                </c:pt>
                <c:pt idx="6754">
                  <c:v>13.08</c:v>
                </c:pt>
                <c:pt idx="6755">
                  <c:v>13.08</c:v>
                </c:pt>
                <c:pt idx="6756">
                  <c:v>13.08</c:v>
                </c:pt>
                <c:pt idx="6757">
                  <c:v>13.08</c:v>
                </c:pt>
                <c:pt idx="6758">
                  <c:v>13.08</c:v>
                </c:pt>
                <c:pt idx="6759">
                  <c:v>13.08</c:v>
                </c:pt>
                <c:pt idx="6760">
                  <c:v>13.08</c:v>
                </c:pt>
                <c:pt idx="6761">
                  <c:v>13.08</c:v>
                </c:pt>
                <c:pt idx="6762">
                  <c:v>13.08</c:v>
                </c:pt>
                <c:pt idx="6763">
                  <c:v>13.08</c:v>
                </c:pt>
                <c:pt idx="6764">
                  <c:v>13.08</c:v>
                </c:pt>
                <c:pt idx="6765">
                  <c:v>13.08</c:v>
                </c:pt>
                <c:pt idx="6766">
                  <c:v>13.08</c:v>
                </c:pt>
                <c:pt idx="6767">
                  <c:v>13.08</c:v>
                </c:pt>
                <c:pt idx="6768">
                  <c:v>13.08</c:v>
                </c:pt>
                <c:pt idx="6769">
                  <c:v>13.08</c:v>
                </c:pt>
                <c:pt idx="6770">
                  <c:v>13.08</c:v>
                </c:pt>
                <c:pt idx="6771">
                  <c:v>13.08</c:v>
                </c:pt>
                <c:pt idx="6772">
                  <c:v>13.08</c:v>
                </c:pt>
                <c:pt idx="6773">
                  <c:v>13.08</c:v>
                </c:pt>
                <c:pt idx="6774">
                  <c:v>13.08</c:v>
                </c:pt>
                <c:pt idx="6775">
                  <c:v>13.08</c:v>
                </c:pt>
                <c:pt idx="6776">
                  <c:v>13.08</c:v>
                </c:pt>
                <c:pt idx="6777">
                  <c:v>13.08</c:v>
                </c:pt>
                <c:pt idx="6778">
                  <c:v>13.08</c:v>
                </c:pt>
                <c:pt idx="6779">
                  <c:v>13.08</c:v>
                </c:pt>
                <c:pt idx="6780">
                  <c:v>13.08</c:v>
                </c:pt>
                <c:pt idx="6781">
                  <c:v>13.08</c:v>
                </c:pt>
                <c:pt idx="6782">
                  <c:v>13.08</c:v>
                </c:pt>
                <c:pt idx="6783">
                  <c:v>13.08</c:v>
                </c:pt>
                <c:pt idx="6784">
                  <c:v>13.08</c:v>
                </c:pt>
                <c:pt idx="6785">
                  <c:v>13.08</c:v>
                </c:pt>
                <c:pt idx="6786">
                  <c:v>13.08</c:v>
                </c:pt>
                <c:pt idx="6787">
                  <c:v>13.08</c:v>
                </c:pt>
                <c:pt idx="6788">
                  <c:v>13.08</c:v>
                </c:pt>
                <c:pt idx="6789">
                  <c:v>13.08</c:v>
                </c:pt>
                <c:pt idx="6790">
                  <c:v>13.08</c:v>
                </c:pt>
                <c:pt idx="6791">
                  <c:v>13.08</c:v>
                </c:pt>
                <c:pt idx="6792">
                  <c:v>13.08</c:v>
                </c:pt>
                <c:pt idx="6793">
                  <c:v>13.08</c:v>
                </c:pt>
                <c:pt idx="6794">
                  <c:v>13.08</c:v>
                </c:pt>
                <c:pt idx="6795">
                  <c:v>13.08</c:v>
                </c:pt>
                <c:pt idx="6796">
                  <c:v>13.08</c:v>
                </c:pt>
                <c:pt idx="6797">
                  <c:v>13.08</c:v>
                </c:pt>
                <c:pt idx="6798">
                  <c:v>13.08</c:v>
                </c:pt>
                <c:pt idx="6799">
                  <c:v>13.08</c:v>
                </c:pt>
                <c:pt idx="6800">
                  <c:v>13.08</c:v>
                </c:pt>
                <c:pt idx="6801">
                  <c:v>13.08</c:v>
                </c:pt>
                <c:pt idx="6802">
                  <c:v>13.08</c:v>
                </c:pt>
                <c:pt idx="6803">
                  <c:v>13.08</c:v>
                </c:pt>
                <c:pt idx="6804">
                  <c:v>13.08</c:v>
                </c:pt>
                <c:pt idx="6805">
                  <c:v>13.08</c:v>
                </c:pt>
                <c:pt idx="6806">
                  <c:v>13.08</c:v>
                </c:pt>
                <c:pt idx="6807">
                  <c:v>13.08</c:v>
                </c:pt>
                <c:pt idx="6808">
                  <c:v>13.08</c:v>
                </c:pt>
                <c:pt idx="6809">
                  <c:v>13.08</c:v>
                </c:pt>
                <c:pt idx="6810">
                  <c:v>13.08</c:v>
                </c:pt>
                <c:pt idx="6811">
                  <c:v>13.08</c:v>
                </c:pt>
                <c:pt idx="6812">
                  <c:v>13.08</c:v>
                </c:pt>
                <c:pt idx="6813">
                  <c:v>13.08</c:v>
                </c:pt>
                <c:pt idx="6814">
                  <c:v>13.08</c:v>
                </c:pt>
                <c:pt idx="6815">
                  <c:v>13.08</c:v>
                </c:pt>
                <c:pt idx="6816">
                  <c:v>13.08</c:v>
                </c:pt>
                <c:pt idx="6817">
                  <c:v>13.08</c:v>
                </c:pt>
                <c:pt idx="6818">
                  <c:v>13.08</c:v>
                </c:pt>
                <c:pt idx="6819">
                  <c:v>13.08</c:v>
                </c:pt>
                <c:pt idx="6820">
                  <c:v>13.08</c:v>
                </c:pt>
                <c:pt idx="6821">
                  <c:v>13.08</c:v>
                </c:pt>
                <c:pt idx="6822">
                  <c:v>13.08</c:v>
                </c:pt>
                <c:pt idx="6823">
                  <c:v>13.08</c:v>
                </c:pt>
                <c:pt idx="6824">
                  <c:v>13.08</c:v>
                </c:pt>
                <c:pt idx="6825">
                  <c:v>13.08</c:v>
                </c:pt>
                <c:pt idx="6826">
                  <c:v>13.08</c:v>
                </c:pt>
                <c:pt idx="6827">
                  <c:v>13.08</c:v>
                </c:pt>
                <c:pt idx="6828">
                  <c:v>13.08</c:v>
                </c:pt>
                <c:pt idx="6829">
                  <c:v>13.08</c:v>
                </c:pt>
                <c:pt idx="6830">
                  <c:v>13.08</c:v>
                </c:pt>
                <c:pt idx="6831">
                  <c:v>13.08</c:v>
                </c:pt>
                <c:pt idx="6832">
                  <c:v>13.08</c:v>
                </c:pt>
                <c:pt idx="6833">
                  <c:v>13.08</c:v>
                </c:pt>
                <c:pt idx="6834">
                  <c:v>13.08</c:v>
                </c:pt>
                <c:pt idx="6835">
                  <c:v>13.08</c:v>
                </c:pt>
                <c:pt idx="6836">
                  <c:v>13.08</c:v>
                </c:pt>
                <c:pt idx="6837">
                  <c:v>13.08</c:v>
                </c:pt>
                <c:pt idx="6838">
                  <c:v>13.08</c:v>
                </c:pt>
                <c:pt idx="6839">
                  <c:v>13.08</c:v>
                </c:pt>
                <c:pt idx="6840">
                  <c:v>13.08</c:v>
                </c:pt>
                <c:pt idx="6841">
                  <c:v>13.08</c:v>
                </c:pt>
                <c:pt idx="6842">
                  <c:v>13.08</c:v>
                </c:pt>
                <c:pt idx="6843">
                  <c:v>13.08</c:v>
                </c:pt>
                <c:pt idx="6844">
                  <c:v>13.08</c:v>
                </c:pt>
                <c:pt idx="6845">
                  <c:v>13.08</c:v>
                </c:pt>
                <c:pt idx="6846">
                  <c:v>13.08</c:v>
                </c:pt>
                <c:pt idx="6847">
                  <c:v>13.08</c:v>
                </c:pt>
                <c:pt idx="6848">
                  <c:v>13.08</c:v>
                </c:pt>
                <c:pt idx="6849">
                  <c:v>13.08</c:v>
                </c:pt>
                <c:pt idx="6850">
                  <c:v>13.08</c:v>
                </c:pt>
                <c:pt idx="6851">
                  <c:v>13.08</c:v>
                </c:pt>
                <c:pt idx="6852">
                  <c:v>13.08</c:v>
                </c:pt>
                <c:pt idx="6853">
                  <c:v>13.08</c:v>
                </c:pt>
                <c:pt idx="6854">
                  <c:v>13.08</c:v>
                </c:pt>
                <c:pt idx="6855">
                  <c:v>13.08</c:v>
                </c:pt>
                <c:pt idx="6856">
                  <c:v>13.08</c:v>
                </c:pt>
                <c:pt idx="6857">
                  <c:v>13.08</c:v>
                </c:pt>
                <c:pt idx="6858">
                  <c:v>13.08</c:v>
                </c:pt>
                <c:pt idx="6859">
                  <c:v>13.08</c:v>
                </c:pt>
                <c:pt idx="6860">
                  <c:v>13.08</c:v>
                </c:pt>
                <c:pt idx="6861">
                  <c:v>13.08</c:v>
                </c:pt>
                <c:pt idx="6862">
                  <c:v>13.08</c:v>
                </c:pt>
                <c:pt idx="6863">
                  <c:v>13.08</c:v>
                </c:pt>
                <c:pt idx="6864">
                  <c:v>13.08</c:v>
                </c:pt>
                <c:pt idx="6865">
                  <c:v>13.08</c:v>
                </c:pt>
                <c:pt idx="6866">
                  <c:v>13.08</c:v>
                </c:pt>
                <c:pt idx="6867">
                  <c:v>13.08</c:v>
                </c:pt>
                <c:pt idx="6868">
                  <c:v>13.08</c:v>
                </c:pt>
                <c:pt idx="6869">
                  <c:v>13.08</c:v>
                </c:pt>
                <c:pt idx="6870">
                  <c:v>13.08</c:v>
                </c:pt>
                <c:pt idx="6871">
                  <c:v>13.08</c:v>
                </c:pt>
                <c:pt idx="6872">
                  <c:v>13.08</c:v>
                </c:pt>
                <c:pt idx="6873">
                  <c:v>13.08</c:v>
                </c:pt>
                <c:pt idx="6874">
                  <c:v>13.08</c:v>
                </c:pt>
                <c:pt idx="6875">
                  <c:v>13.08</c:v>
                </c:pt>
                <c:pt idx="6876">
                  <c:v>13.08</c:v>
                </c:pt>
                <c:pt idx="6877">
                  <c:v>13.08</c:v>
                </c:pt>
                <c:pt idx="6878">
                  <c:v>13.08</c:v>
                </c:pt>
                <c:pt idx="6879">
                  <c:v>13.08</c:v>
                </c:pt>
                <c:pt idx="6880">
                  <c:v>13.08</c:v>
                </c:pt>
                <c:pt idx="6881">
                  <c:v>13.08</c:v>
                </c:pt>
                <c:pt idx="6882">
                  <c:v>13.08</c:v>
                </c:pt>
                <c:pt idx="6883">
                  <c:v>13.08</c:v>
                </c:pt>
                <c:pt idx="6884">
                  <c:v>13.08</c:v>
                </c:pt>
                <c:pt idx="6885">
                  <c:v>13.08</c:v>
                </c:pt>
                <c:pt idx="6886">
                  <c:v>13.08</c:v>
                </c:pt>
                <c:pt idx="6887">
                  <c:v>13.08</c:v>
                </c:pt>
                <c:pt idx="6888">
                  <c:v>13.08</c:v>
                </c:pt>
                <c:pt idx="6889">
                  <c:v>13.08</c:v>
                </c:pt>
                <c:pt idx="6890">
                  <c:v>13.08</c:v>
                </c:pt>
                <c:pt idx="6891">
                  <c:v>13.08</c:v>
                </c:pt>
                <c:pt idx="6892">
                  <c:v>13.08</c:v>
                </c:pt>
                <c:pt idx="6893">
                  <c:v>13.08</c:v>
                </c:pt>
                <c:pt idx="6894">
                  <c:v>13.08</c:v>
                </c:pt>
                <c:pt idx="6895">
                  <c:v>13.08</c:v>
                </c:pt>
                <c:pt idx="6896">
                  <c:v>13.08</c:v>
                </c:pt>
                <c:pt idx="6897">
                  <c:v>13.08</c:v>
                </c:pt>
                <c:pt idx="6898">
                  <c:v>13.08</c:v>
                </c:pt>
                <c:pt idx="6899">
                  <c:v>13.08</c:v>
                </c:pt>
                <c:pt idx="6900">
                  <c:v>13.08</c:v>
                </c:pt>
                <c:pt idx="6901">
                  <c:v>13.08</c:v>
                </c:pt>
                <c:pt idx="6902">
                  <c:v>13.08</c:v>
                </c:pt>
                <c:pt idx="6903">
                  <c:v>13.08</c:v>
                </c:pt>
                <c:pt idx="6904">
                  <c:v>13.08</c:v>
                </c:pt>
                <c:pt idx="6905">
                  <c:v>13.08</c:v>
                </c:pt>
                <c:pt idx="6906">
                  <c:v>13.08</c:v>
                </c:pt>
                <c:pt idx="6907">
                  <c:v>13.08</c:v>
                </c:pt>
                <c:pt idx="6908">
                  <c:v>13.08</c:v>
                </c:pt>
                <c:pt idx="6909">
                  <c:v>13.08</c:v>
                </c:pt>
                <c:pt idx="6910">
                  <c:v>13.08</c:v>
                </c:pt>
                <c:pt idx="6911">
                  <c:v>13.08</c:v>
                </c:pt>
                <c:pt idx="6912">
                  <c:v>13.08</c:v>
                </c:pt>
                <c:pt idx="6913">
                  <c:v>13.08</c:v>
                </c:pt>
                <c:pt idx="6914">
                  <c:v>13.08</c:v>
                </c:pt>
                <c:pt idx="6915">
                  <c:v>13.08</c:v>
                </c:pt>
                <c:pt idx="6916">
                  <c:v>13.08</c:v>
                </c:pt>
                <c:pt idx="6917">
                  <c:v>13.08</c:v>
                </c:pt>
                <c:pt idx="6918">
                  <c:v>13.08</c:v>
                </c:pt>
                <c:pt idx="6919">
                  <c:v>13.08</c:v>
                </c:pt>
                <c:pt idx="6920">
                  <c:v>13.08</c:v>
                </c:pt>
                <c:pt idx="6921">
                  <c:v>13.08</c:v>
                </c:pt>
                <c:pt idx="6922">
                  <c:v>13.08</c:v>
                </c:pt>
                <c:pt idx="6923">
                  <c:v>13.08</c:v>
                </c:pt>
                <c:pt idx="6924">
                  <c:v>13.08</c:v>
                </c:pt>
                <c:pt idx="6925">
                  <c:v>13.08</c:v>
                </c:pt>
                <c:pt idx="6926">
                  <c:v>13.08</c:v>
                </c:pt>
                <c:pt idx="6927">
                  <c:v>13.08</c:v>
                </c:pt>
                <c:pt idx="6928">
                  <c:v>13.08</c:v>
                </c:pt>
                <c:pt idx="6929">
                  <c:v>13.08</c:v>
                </c:pt>
                <c:pt idx="6930">
                  <c:v>13.08</c:v>
                </c:pt>
                <c:pt idx="6931">
                  <c:v>13.08</c:v>
                </c:pt>
                <c:pt idx="6932">
                  <c:v>13.08</c:v>
                </c:pt>
                <c:pt idx="6933">
                  <c:v>13.08</c:v>
                </c:pt>
                <c:pt idx="6934">
                  <c:v>13.08</c:v>
                </c:pt>
                <c:pt idx="6935">
                  <c:v>13.08</c:v>
                </c:pt>
                <c:pt idx="6936">
                  <c:v>13.08</c:v>
                </c:pt>
                <c:pt idx="6937">
                  <c:v>13.08</c:v>
                </c:pt>
                <c:pt idx="6938">
                  <c:v>13.08</c:v>
                </c:pt>
                <c:pt idx="6939">
                  <c:v>13.08</c:v>
                </c:pt>
                <c:pt idx="6940">
                  <c:v>13.08</c:v>
                </c:pt>
                <c:pt idx="6941">
                  <c:v>13.08</c:v>
                </c:pt>
                <c:pt idx="6942">
                  <c:v>13.08</c:v>
                </c:pt>
                <c:pt idx="6943">
                  <c:v>13.08</c:v>
                </c:pt>
                <c:pt idx="6944">
                  <c:v>13.08</c:v>
                </c:pt>
                <c:pt idx="6945">
                  <c:v>13.08</c:v>
                </c:pt>
                <c:pt idx="6946">
                  <c:v>13.08</c:v>
                </c:pt>
                <c:pt idx="6947">
                  <c:v>13.08</c:v>
                </c:pt>
                <c:pt idx="6948">
                  <c:v>13.08</c:v>
                </c:pt>
                <c:pt idx="6949">
                  <c:v>13.08</c:v>
                </c:pt>
                <c:pt idx="6950">
                  <c:v>13.08</c:v>
                </c:pt>
                <c:pt idx="6951">
                  <c:v>13.08</c:v>
                </c:pt>
                <c:pt idx="6952">
                  <c:v>13.08</c:v>
                </c:pt>
                <c:pt idx="6953">
                  <c:v>13.08</c:v>
                </c:pt>
                <c:pt idx="6954">
                  <c:v>13.08</c:v>
                </c:pt>
                <c:pt idx="6955">
                  <c:v>13.08</c:v>
                </c:pt>
                <c:pt idx="6956">
                  <c:v>13.08</c:v>
                </c:pt>
                <c:pt idx="6957">
                  <c:v>13.08</c:v>
                </c:pt>
                <c:pt idx="6958">
                  <c:v>13.08</c:v>
                </c:pt>
                <c:pt idx="6959">
                  <c:v>13.08</c:v>
                </c:pt>
                <c:pt idx="6960">
                  <c:v>13.08</c:v>
                </c:pt>
                <c:pt idx="6961">
                  <c:v>13.08</c:v>
                </c:pt>
                <c:pt idx="6962">
                  <c:v>13.08</c:v>
                </c:pt>
                <c:pt idx="6963">
                  <c:v>13.08</c:v>
                </c:pt>
                <c:pt idx="6964">
                  <c:v>13.08</c:v>
                </c:pt>
                <c:pt idx="6965">
                  <c:v>13.08</c:v>
                </c:pt>
                <c:pt idx="6966">
                  <c:v>13.08</c:v>
                </c:pt>
                <c:pt idx="6967">
                  <c:v>13.08</c:v>
                </c:pt>
                <c:pt idx="6968">
                  <c:v>13.08</c:v>
                </c:pt>
                <c:pt idx="6969">
                  <c:v>13.08</c:v>
                </c:pt>
                <c:pt idx="6970">
                  <c:v>13.08</c:v>
                </c:pt>
                <c:pt idx="6971">
                  <c:v>13.08</c:v>
                </c:pt>
                <c:pt idx="6972">
                  <c:v>13.08</c:v>
                </c:pt>
                <c:pt idx="6973">
                  <c:v>13.08</c:v>
                </c:pt>
                <c:pt idx="6974">
                  <c:v>13.08</c:v>
                </c:pt>
                <c:pt idx="6975">
                  <c:v>13.08</c:v>
                </c:pt>
                <c:pt idx="6976">
                  <c:v>13.08</c:v>
                </c:pt>
                <c:pt idx="6977">
                  <c:v>13.08</c:v>
                </c:pt>
                <c:pt idx="6978">
                  <c:v>13.08</c:v>
                </c:pt>
                <c:pt idx="6979">
                  <c:v>13.08</c:v>
                </c:pt>
                <c:pt idx="6980">
                  <c:v>13.08</c:v>
                </c:pt>
                <c:pt idx="6981">
                  <c:v>13.08</c:v>
                </c:pt>
                <c:pt idx="6982">
                  <c:v>13.08</c:v>
                </c:pt>
                <c:pt idx="6983">
                  <c:v>13.08</c:v>
                </c:pt>
                <c:pt idx="6984">
                  <c:v>13.08</c:v>
                </c:pt>
                <c:pt idx="6985">
                  <c:v>13.08</c:v>
                </c:pt>
                <c:pt idx="6986">
                  <c:v>13.08</c:v>
                </c:pt>
                <c:pt idx="6987">
                  <c:v>13.08</c:v>
                </c:pt>
                <c:pt idx="6988">
                  <c:v>13.08</c:v>
                </c:pt>
                <c:pt idx="6989">
                  <c:v>13.08</c:v>
                </c:pt>
                <c:pt idx="6990">
                  <c:v>13.08</c:v>
                </c:pt>
                <c:pt idx="6991">
                  <c:v>13.08</c:v>
                </c:pt>
                <c:pt idx="6992">
                  <c:v>13.08</c:v>
                </c:pt>
                <c:pt idx="6993">
                  <c:v>13.08</c:v>
                </c:pt>
                <c:pt idx="6994">
                  <c:v>13.08</c:v>
                </c:pt>
                <c:pt idx="6995">
                  <c:v>13.08</c:v>
                </c:pt>
                <c:pt idx="6996">
                  <c:v>13.08</c:v>
                </c:pt>
                <c:pt idx="6997">
                  <c:v>13.08</c:v>
                </c:pt>
                <c:pt idx="6998">
                  <c:v>13.08</c:v>
                </c:pt>
                <c:pt idx="6999">
                  <c:v>13.08</c:v>
                </c:pt>
                <c:pt idx="7000">
                  <c:v>13.08</c:v>
                </c:pt>
                <c:pt idx="7001">
                  <c:v>13.08</c:v>
                </c:pt>
                <c:pt idx="7002">
                  <c:v>13.08</c:v>
                </c:pt>
                <c:pt idx="7003">
                  <c:v>13.08</c:v>
                </c:pt>
                <c:pt idx="7004">
                  <c:v>13.08</c:v>
                </c:pt>
                <c:pt idx="7005">
                  <c:v>13.08</c:v>
                </c:pt>
                <c:pt idx="7006">
                  <c:v>13.08</c:v>
                </c:pt>
                <c:pt idx="7007">
                  <c:v>13.08</c:v>
                </c:pt>
                <c:pt idx="7008">
                  <c:v>13.08</c:v>
                </c:pt>
                <c:pt idx="7009">
                  <c:v>13.08</c:v>
                </c:pt>
                <c:pt idx="7010">
                  <c:v>13.08</c:v>
                </c:pt>
                <c:pt idx="7011">
                  <c:v>13.08</c:v>
                </c:pt>
                <c:pt idx="7012">
                  <c:v>13.08</c:v>
                </c:pt>
                <c:pt idx="7013">
                  <c:v>13.08</c:v>
                </c:pt>
                <c:pt idx="7014">
                  <c:v>13.08</c:v>
                </c:pt>
                <c:pt idx="7015">
                  <c:v>13.08</c:v>
                </c:pt>
                <c:pt idx="7016">
                  <c:v>13.08</c:v>
                </c:pt>
                <c:pt idx="7017">
                  <c:v>13.08</c:v>
                </c:pt>
                <c:pt idx="7018">
                  <c:v>13.08</c:v>
                </c:pt>
                <c:pt idx="7019">
                  <c:v>13.08</c:v>
                </c:pt>
                <c:pt idx="7020">
                  <c:v>13.08</c:v>
                </c:pt>
                <c:pt idx="7021">
                  <c:v>13.08</c:v>
                </c:pt>
                <c:pt idx="7022">
                  <c:v>13.08</c:v>
                </c:pt>
                <c:pt idx="7023">
                  <c:v>13.08</c:v>
                </c:pt>
                <c:pt idx="7024">
                  <c:v>13.08</c:v>
                </c:pt>
                <c:pt idx="7025">
                  <c:v>13.08</c:v>
                </c:pt>
                <c:pt idx="7026">
                  <c:v>13.08</c:v>
                </c:pt>
                <c:pt idx="7027">
                  <c:v>13.08</c:v>
                </c:pt>
                <c:pt idx="7028">
                  <c:v>13.08</c:v>
                </c:pt>
                <c:pt idx="7029">
                  <c:v>13.08</c:v>
                </c:pt>
                <c:pt idx="7030">
                  <c:v>13.08</c:v>
                </c:pt>
                <c:pt idx="7031">
                  <c:v>13.08</c:v>
                </c:pt>
                <c:pt idx="7032">
                  <c:v>13.08</c:v>
                </c:pt>
                <c:pt idx="7033">
                  <c:v>13.08</c:v>
                </c:pt>
                <c:pt idx="7034">
                  <c:v>13.08</c:v>
                </c:pt>
                <c:pt idx="7035">
                  <c:v>13.08</c:v>
                </c:pt>
                <c:pt idx="7036">
                  <c:v>13.08</c:v>
                </c:pt>
                <c:pt idx="7037">
                  <c:v>13.08</c:v>
                </c:pt>
                <c:pt idx="7038">
                  <c:v>13.08</c:v>
                </c:pt>
                <c:pt idx="7039">
                  <c:v>13.08</c:v>
                </c:pt>
                <c:pt idx="7040">
                  <c:v>13.08</c:v>
                </c:pt>
                <c:pt idx="7041">
                  <c:v>13.08</c:v>
                </c:pt>
                <c:pt idx="7042">
                  <c:v>13.08</c:v>
                </c:pt>
                <c:pt idx="7043">
                  <c:v>13.08</c:v>
                </c:pt>
                <c:pt idx="7044">
                  <c:v>13.08</c:v>
                </c:pt>
                <c:pt idx="7045">
                  <c:v>13.08</c:v>
                </c:pt>
                <c:pt idx="7046">
                  <c:v>13.08</c:v>
                </c:pt>
                <c:pt idx="7047">
                  <c:v>13.08</c:v>
                </c:pt>
                <c:pt idx="7048">
                  <c:v>13.08</c:v>
                </c:pt>
                <c:pt idx="7049">
                  <c:v>13.08</c:v>
                </c:pt>
                <c:pt idx="7050">
                  <c:v>13.08</c:v>
                </c:pt>
                <c:pt idx="7051">
                  <c:v>13.08</c:v>
                </c:pt>
                <c:pt idx="7052">
                  <c:v>13.08</c:v>
                </c:pt>
                <c:pt idx="7053">
                  <c:v>13.08</c:v>
                </c:pt>
                <c:pt idx="7054">
                  <c:v>13.08</c:v>
                </c:pt>
                <c:pt idx="7055">
                  <c:v>13.08</c:v>
                </c:pt>
                <c:pt idx="7056">
                  <c:v>13.08</c:v>
                </c:pt>
                <c:pt idx="7057">
                  <c:v>13.08</c:v>
                </c:pt>
                <c:pt idx="7058">
                  <c:v>13.08</c:v>
                </c:pt>
                <c:pt idx="7059">
                  <c:v>13.08</c:v>
                </c:pt>
                <c:pt idx="7060">
                  <c:v>13.08</c:v>
                </c:pt>
                <c:pt idx="7061">
                  <c:v>13.08</c:v>
                </c:pt>
                <c:pt idx="7062">
                  <c:v>13.08</c:v>
                </c:pt>
                <c:pt idx="7063">
                  <c:v>13.08</c:v>
                </c:pt>
                <c:pt idx="7064">
                  <c:v>13.08</c:v>
                </c:pt>
                <c:pt idx="7065">
                  <c:v>13.08</c:v>
                </c:pt>
                <c:pt idx="7066">
                  <c:v>13.08</c:v>
                </c:pt>
                <c:pt idx="7067">
                  <c:v>13.08</c:v>
                </c:pt>
                <c:pt idx="7068">
                  <c:v>13.08</c:v>
                </c:pt>
                <c:pt idx="7069">
                  <c:v>13.08</c:v>
                </c:pt>
                <c:pt idx="7070">
                  <c:v>13.08</c:v>
                </c:pt>
                <c:pt idx="7071">
                  <c:v>13.08</c:v>
                </c:pt>
                <c:pt idx="7072">
                  <c:v>13.08</c:v>
                </c:pt>
                <c:pt idx="7073">
                  <c:v>13.08</c:v>
                </c:pt>
                <c:pt idx="7074">
                  <c:v>13.08</c:v>
                </c:pt>
                <c:pt idx="7075">
                  <c:v>13.08</c:v>
                </c:pt>
                <c:pt idx="7076">
                  <c:v>13.08</c:v>
                </c:pt>
                <c:pt idx="7077">
                  <c:v>13.08</c:v>
                </c:pt>
                <c:pt idx="7078">
                  <c:v>13.08</c:v>
                </c:pt>
                <c:pt idx="7079">
                  <c:v>13.08</c:v>
                </c:pt>
                <c:pt idx="7080">
                  <c:v>13.08</c:v>
                </c:pt>
                <c:pt idx="7081">
                  <c:v>13.08</c:v>
                </c:pt>
                <c:pt idx="7082">
                  <c:v>13.08</c:v>
                </c:pt>
                <c:pt idx="7083">
                  <c:v>13.08</c:v>
                </c:pt>
                <c:pt idx="7084">
                  <c:v>13.08</c:v>
                </c:pt>
                <c:pt idx="7085">
                  <c:v>13.08</c:v>
                </c:pt>
                <c:pt idx="7086">
                  <c:v>13.08</c:v>
                </c:pt>
                <c:pt idx="7087">
                  <c:v>13.08</c:v>
                </c:pt>
                <c:pt idx="7088">
                  <c:v>13.08</c:v>
                </c:pt>
                <c:pt idx="7089">
                  <c:v>13.08</c:v>
                </c:pt>
                <c:pt idx="7090">
                  <c:v>13.08</c:v>
                </c:pt>
                <c:pt idx="7091">
                  <c:v>13.08</c:v>
                </c:pt>
                <c:pt idx="7092">
                  <c:v>13.08</c:v>
                </c:pt>
                <c:pt idx="7093">
                  <c:v>13.08</c:v>
                </c:pt>
                <c:pt idx="7094">
                  <c:v>13.08</c:v>
                </c:pt>
                <c:pt idx="7095">
                  <c:v>13.08</c:v>
                </c:pt>
                <c:pt idx="7096">
                  <c:v>13.08</c:v>
                </c:pt>
                <c:pt idx="7097">
                  <c:v>13.08</c:v>
                </c:pt>
                <c:pt idx="7098">
                  <c:v>13.08</c:v>
                </c:pt>
                <c:pt idx="7099">
                  <c:v>13.08</c:v>
                </c:pt>
                <c:pt idx="7100">
                  <c:v>13.08</c:v>
                </c:pt>
                <c:pt idx="7101">
                  <c:v>13.08</c:v>
                </c:pt>
                <c:pt idx="7102">
                  <c:v>13.08</c:v>
                </c:pt>
                <c:pt idx="7103">
                  <c:v>13.08</c:v>
                </c:pt>
                <c:pt idx="7104">
                  <c:v>13.08</c:v>
                </c:pt>
                <c:pt idx="7105">
                  <c:v>13.08</c:v>
                </c:pt>
                <c:pt idx="7106">
                  <c:v>13.08</c:v>
                </c:pt>
                <c:pt idx="7107">
                  <c:v>13.08</c:v>
                </c:pt>
                <c:pt idx="7108">
                  <c:v>13.08</c:v>
                </c:pt>
                <c:pt idx="7109">
                  <c:v>13.08</c:v>
                </c:pt>
                <c:pt idx="7110">
                  <c:v>13.08</c:v>
                </c:pt>
                <c:pt idx="7111">
                  <c:v>13.08</c:v>
                </c:pt>
                <c:pt idx="7112">
                  <c:v>13.08</c:v>
                </c:pt>
                <c:pt idx="7113">
                  <c:v>13.08</c:v>
                </c:pt>
                <c:pt idx="7114">
                  <c:v>13.08</c:v>
                </c:pt>
                <c:pt idx="7115">
                  <c:v>13.08</c:v>
                </c:pt>
                <c:pt idx="7116">
                  <c:v>13.08</c:v>
                </c:pt>
                <c:pt idx="7117">
                  <c:v>13.08</c:v>
                </c:pt>
                <c:pt idx="7118">
                  <c:v>13.08</c:v>
                </c:pt>
                <c:pt idx="7119">
                  <c:v>13.08</c:v>
                </c:pt>
                <c:pt idx="7120">
                  <c:v>13.08</c:v>
                </c:pt>
                <c:pt idx="7121">
                  <c:v>13.08</c:v>
                </c:pt>
                <c:pt idx="7122">
                  <c:v>13.08</c:v>
                </c:pt>
                <c:pt idx="7123">
                  <c:v>13.08</c:v>
                </c:pt>
                <c:pt idx="7124">
                  <c:v>13.08</c:v>
                </c:pt>
                <c:pt idx="7125">
                  <c:v>13.08</c:v>
                </c:pt>
                <c:pt idx="7126">
                  <c:v>13.08</c:v>
                </c:pt>
                <c:pt idx="7127">
                  <c:v>13.08</c:v>
                </c:pt>
                <c:pt idx="7128">
                  <c:v>13.08</c:v>
                </c:pt>
                <c:pt idx="7129">
                  <c:v>13.08</c:v>
                </c:pt>
                <c:pt idx="7130">
                  <c:v>13.08</c:v>
                </c:pt>
                <c:pt idx="7131">
                  <c:v>13.08</c:v>
                </c:pt>
                <c:pt idx="7132">
                  <c:v>13.08</c:v>
                </c:pt>
                <c:pt idx="7133">
                  <c:v>13.08</c:v>
                </c:pt>
                <c:pt idx="7134">
                  <c:v>13.08</c:v>
                </c:pt>
                <c:pt idx="7135">
                  <c:v>13.08</c:v>
                </c:pt>
                <c:pt idx="7136">
                  <c:v>13.08</c:v>
                </c:pt>
                <c:pt idx="7137">
                  <c:v>13.08</c:v>
                </c:pt>
                <c:pt idx="7138">
                  <c:v>13.08</c:v>
                </c:pt>
                <c:pt idx="7139">
                  <c:v>13.08</c:v>
                </c:pt>
                <c:pt idx="7140">
                  <c:v>13.08</c:v>
                </c:pt>
                <c:pt idx="7141">
                  <c:v>13.08</c:v>
                </c:pt>
                <c:pt idx="7142">
                  <c:v>13.08</c:v>
                </c:pt>
                <c:pt idx="7143">
                  <c:v>13.08</c:v>
                </c:pt>
                <c:pt idx="7144">
                  <c:v>13.08</c:v>
                </c:pt>
                <c:pt idx="7145">
                  <c:v>13.08</c:v>
                </c:pt>
                <c:pt idx="7146">
                  <c:v>13.08</c:v>
                </c:pt>
                <c:pt idx="7147">
                  <c:v>13.08</c:v>
                </c:pt>
                <c:pt idx="7148">
                  <c:v>13.08</c:v>
                </c:pt>
                <c:pt idx="7149">
                  <c:v>13.08</c:v>
                </c:pt>
                <c:pt idx="7150">
                  <c:v>13.08</c:v>
                </c:pt>
                <c:pt idx="7151">
                  <c:v>13.08</c:v>
                </c:pt>
                <c:pt idx="7152">
                  <c:v>13.08</c:v>
                </c:pt>
                <c:pt idx="7153">
                  <c:v>13.08</c:v>
                </c:pt>
                <c:pt idx="7154">
                  <c:v>13.08</c:v>
                </c:pt>
                <c:pt idx="7155">
                  <c:v>13.08</c:v>
                </c:pt>
                <c:pt idx="7156">
                  <c:v>13.08</c:v>
                </c:pt>
                <c:pt idx="7157">
                  <c:v>13.08</c:v>
                </c:pt>
                <c:pt idx="7158">
                  <c:v>13.08</c:v>
                </c:pt>
                <c:pt idx="7159">
                  <c:v>13.08</c:v>
                </c:pt>
                <c:pt idx="7160">
                  <c:v>13.08</c:v>
                </c:pt>
                <c:pt idx="7161">
                  <c:v>13.08</c:v>
                </c:pt>
                <c:pt idx="7162">
                  <c:v>13.08</c:v>
                </c:pt>
                <c:pt idx="7163">
                  <c:v>13.08</c:v>
                </c:pt>
                <c:pt idx="7164">
                  <c:v>13.08</c:v>
                </c:pt>
                <c:pt idx="7165">
                  <c:v>13.08</c:v>
                </c:pt>
                <c:pt idx="7166">
                  <c:v>13.08</c:v>
                </c:pt>
                <c:pt idx="7167">
                  <c:v>13.08</c:v>
                </c:pt>
                <c:pt idx="7168">
                  <c:v>13.08</c:v>
                </c:pt>
                <c:pt idx="7169">
                  <c:v>13.08</c:v>
                </c:pt>
                <c:pt idx="7170">
                  <c:v>13.08</c:v>
                </c:pt>
                <c:pt idx="7171">
                  <c:v>13.08</c:v>
                </c:pt>
                <c:pt idx="7172">
                  <c:v>13.08</c:v>
                </c:pt>
                <c:pt idx="7173">
                  <c:v>13.08</c:v>
                </c:pt>
                <c:pt idx="7174">
                  <c:v>13.08</c:v>
                </c:pt>
                <c:pt idx="7175">
                  <c:v>13.08</c:v>
                </c:pt>
                <c:pt idx="7176">
                  <c:v>13.08</c:v>
                </c:pt>
                <c:pt idx="7177">
                  <c:v>13.08</c:v>
                </c:pt>
                <c:pt idx="7178">
                  <c:v>13.08</c:v>
                </c:pt>
                <c:pt idx="7179">
                  <c:v>13.08</c:v>
                </c:pt>
                <c:pt idx="7180">
                  <c:v>13.08</c:v>
                </c:pt>
                <c:pt idx="7181">
                  <c:v>13.08</c:v>
                </c:pt>
                <c:pt idx="7182">
                  <c:v>13.08</c:v>
                </c:pt>
                <c:pt idx="7183">
                  <c:v>13.08</c:v>
                </c:pt>
                <c:pt idx="7184">
                  <c:v>13.08</c:v>
                </c:pt>
                <c:pt idx="7185">
                  <c:v>13.08</c:v>
                </c:pt>
                <c:pt idx="7186">
                  <c:v>13.08</c:v>
                </c:pt>
                <c:pt idx="7187">
                  <c:v>13.08</c:v>
                </c:pt>
                <c:pt idx="7188">
                  <c:v>13.08</c:v>
                </c:pt>
                <c:pt idx="7189">
                  <c:v>13.08</c:v>
                </c:pt>
                <c:pt idx="7190">
                  <c:v>13.08</c:v>
                </c:pt>
                <c:pt idx="7191">
                  <c:v>13.08</c:v>
                </c:pt>
                <c:pt idx="7192">
                  <c:v>13.08</c:v>
                </c:pt>
                <c:pt idx="7193">
                  <c:v>13.08</c:v>
                </c:pt>
                <c:pt idx="7194">
                  <c:v>13.08</c:v>
                </c:pt>
                <c:pt idx="7195">
                  <c:v>13.08</c:v>
                </c:pt>
                <c:pt idx="7196">
                  <c:v>13.08</c:v>
                </c:pt>
                <c:pt idx="7197">
                  <c:v>13.08</c:v>
                </c:pt>
                <c:pt idx="7198">
                  <c:v>13.08</c:v>
                </c:pt>
                <c:pt idx="7199">
                  <c:v>13.08</c:v>
                </c:pt>
                <c:pt idx="7200">
                  <c:v>13.08</c:v>
                </c:pt>
                <c:pt idx="7201">
                  <c:v>13.08</c:v>
                </c:pt>
                <c:pt idx="7202">
                  <c:v>13.08</c:v>
                </c:pt>
                <c:pt idx="7203">
                  <c:v>13.08</c:v>
                </c:pt>
                <c:pt idx="7204">
                  <c:v>13.08</c:v>
                </c:pt>
                <c:pt idx="7205">
                  <c:v>13.08</c:v>
                </c:pt>
                <c:pt idx="7206">
                  <c:v>13.08</c:v>
                </c:pt>
                <c:pt idx="7207">
                  <c:v>13.08</c:v>
                </c:pt>
                <c:pt idx="7208">
                  <c:v>13.08</c:v>
                </c:pt>
                <c:pt idx="7209">
                  <c:v>13.08</c:v>
                </c:pt>
                <c:pt idx="7210">
                  <c:v>13.08</c:v>
                </c:pt>
                <c:pt idx="7211">
                  <c:v>13.08</c:v>
                </c:pt>
                <c:pt idx="7212">
                  <c:v>13.08</c:v>
                </c:pt>
                <c:pt idx="7213">
                  <c:v>13.08</c:v>
                </c:pt>
                <c:pt idx="7214">
                  <c:v>13.08</c:v>
                </c:pt>
                <c:pt idx="7215">
                  <c:v>13.08</c:v>
                </c:pt>
                <c:pt idx="7216">
                  <c:v>13.08</c:v>
                </c:pt>
                <c:pt idx="7217">
                  <c:v>13.08</c:v>
                </c:pt>
                <c:pt idx="7218">
                  <c:v>13.08</c:v>
                </c:pt>
                <c:pt idx="7219">
                  <c:v>13.08</c:v>
                </c:pt>
                <c:pt idx="7220">
                  <c:v>13.08</c:v>
                </c:pt>
                <c:pt idx="7221">
                  <c:v>13.08</c:v>
                </c:pt>
                <c:pt idx="7222">
                  <c:v>13.08</c:v>
                </c:pt>
                <c:pt idx="7223">
                  <c:v>13.08</c:v>
                </c:pt>
                <c:pt idx="7224">
                  <c:v>13.08</c:v>
                </c:pt>
                <c:pt idx="7225">
                  <c:v>13.08</c:v>
                </c:pt>
                <c:pt idx="7226">
                  <c:v>13.08</c:v>
                </c:pt>
                <c:pt idx="7227">
                  <c:v>13.08</c:v>
                </c:pt>
                <c:pt idx="7228">
                  <c:v>13.08</c:v>
                </c:pt>
                <c:pt idx="7229">
                  <c:v>13.08</c:v>
                </c:pt>
                <c:pt idx="7230">
                  <c:v>13.08</c:v>
                </c:pt>
                <c:pt idx="7231">
                  <c:v>13.08</c:v>
                </c:pt>
                <c:pt idx="7232">
                  <c:v>13.08</c:v>
                </c:pt>
                <c:pt idx="7233">
                  <c:v>13.08</c:v>
                </c:pt>
                <c:pt idx="7234">
                  <c:v>13.08</c:v>
                </c:pt>
                <c:pt idx="7235">
                  <c:v>13.08</c:v>
                </c:pt>
                <c:pt idx="7236">
                  <c:v>13.08</c:v>
                </c:pt>
                <c:pt idx="7237">
                  <c:v>13.08</c:v>
                </c:pt>
                <c:pt idx="7238">
                  <c:v>13.08</c:v>
                </c:pt>
                <c:pt idx="7239">
                  <c:v>13.08</c:v>
                </c:pt>
                <c:pt idx="7240">
                  <c:v>13.08</c:v>
                </c:pt>
                <c:pt idx="7241">
                  <c:v>13.08</c:v>
                </c:pt>
                <c:pt idx="7242">
                  <c:v>13.08</c:v>
                </c:pt>
                <c:pt idx="7243">
                  <c:v>13.08</c:v>
                </c:pt>
                <c:pt idx="7244">
                  <c:v>13.08</c:v>
                </c:pt>
                <c:pt idx="7245">
                  <c:v>13.08</c:v>
                </c:pt>
                <c:pt idx="7246">
                  <c:v>13.08</c:v>
                </c:pt>
                <c:pt idx="7247">
                  <c:v>13.08</c:v>
                </c:pt>
                <c:pt idx="7248">
                  <c:v>13.08</c:v>
                </c:pt>
                <c:pt idx="7249">
                  <c:v>13.08</c:v>
                </c:pt>
                <c:pt idx="7250">
                  <c:v>13.08</c:v>
                </c:pt>
                <c:pt idx="7251">
                  <c:v>13.08</c:v>
                </c:pt>
                <c:pt idx="7252">
                  <c:v>13.08</c:v>
                </c:pt>
                <c:pt idx="7253">
                  <c:v>13.08</c:v>
                </c:pt>
                <c:pt idx="7254">
                  <c:v>13.08</c:v>
                </c:pt>
                <c:pt idx="7255">
                  <c:v>13.08</c:v>
                </c:pt>
                <c:pt idx="7256">
                  <c:v>13.08</c:v>
                </c:pt>
                <c:pt idx="7257">
                  <c:v>13.08</c:v>
                </c:pt>
                <c:pt idx="7258">
                  <c:v>13.08</c:v>
                </c:pt>
                <c:pt idx="7259">
                  <c:v>13.08</c:v>
                </c:pt>
                <c:pt idx="7260">
                  <c:v>13.08</c:v>
                </c:pt>
                <c:pt idx="7261">
                  <c:v>13.08</c:v>
                </c:pt>
                <c:pt idx="7262">
                  <c:v>13.08</c:v>
                </c:pt>
                <c:pt idx="7263">
                  <c:v>13.08</c:v>
                </c:pt>
                <c:pt idx="7264">
                  <c:v>13.08</c:v>
                </c:pt>
                <c:pt idx="7265">
                  <c:v>13.08</c:v>
                </c:pt>
                <c:pt idx="7266">
                  <c:v>13.08</c:v>
                </c:pt>
                <c:pt idx="7267">
                  <c:v>13.08</c:v>
                </c:pt>
                <c:pt idx="7268">
                  <c:v>13.08</c:v>
                </c:pt>
                <c:pt idx="7269">
                  <c:v>13.08</c:v>
                </c:pt>
                <c:pt idx="7270">
                  <c:v>13.08</c:v>
                </c:pt>
                <c:pt idx="7271">
                  <c:v>13.08</c:v>
                </c:pt>
                <c:pt idx="7272">
                  <c:v>13.08</c:v>
                </c:pt>
                <c:pt idx="7273">
                  <c:v>13.08</c:v>
                </c:pt>
                <c:pt idx="7274">
                  <c:v>13.08</c:v>
                </c:pt>
                <c:pt idx="7275">
                  <c:v>13.08</c:v>
                </c:pt>
                <c:pt idx="7276">
                  <c:v>13.08</c:v>
                </c:pt>
                <c:pt idx="7277">
                  <c:v>13.08</c:v>
                </c:pt>
                <c:pt idx="7278">
                  <c:v>13.08</c:v>
                </c:pt>
                <c:pt idx="7279">
                  <c:v>13.08</c:v>
                </c:pt>
                <c:pt idx="7280">
                  <c:v>13.08</c:v>
                </c:pt>
                <c:pt idx="7281">
                  <c:v>13.08</c:v>
                </c:pt>
                <c:pt idx="7282">
                  <c:v>13.08</c:v>
                </c:pt>
                <c:pt idx="7283">
                  <c:v>13.08</c:v>
                </c:pt>
                <c:pt idx="7284">
                  <c:v>13.08</c:v>
                </c:pt>
                <c:pt idx="7285">
                  <c:v>13.08</c:v>
                </c:pt>
                <c:pt idx="7286">
                  <c:v>13.08</c:v>
                </c:pt>
                <c:pt idx="7287">
                  <c:v>13.08</c:v>
                </c:pt>
                <c:pt idx="7288">
                  <c:v>13.08</c:v>
                </c:pt>
                <c:pt idx="7289">
                  <c:v>13.08</c:v>
                </c:pt>
                <c:pt idx="7290">
                  <c:v>13.08</c:v>
                </c:pt>
                <c:pt idx="7291">
                  <c:v>13.08</c:v>
                </c:pt>
                <c:pt idx="7292">
                  <c:v>13.08</c:v>
                </c:pt>
                <c:pt idx="7293">
                  <c:v>13.08</c:v>
                </c:pt>
                <c:pt idx="7294">
                  <c:v>13.08</c:v>
                </c:pt>
                <c:pt idx="7295">
                  <c:v>13.08</c:v>
                </c:pt>
                <c:pt idx="7296">
                  <c:v>13.08</c:v>
                </c:pt>
                <c:pt idx="7297">
                  <c:v>13.08</c:v>
                </c:pt>
                <c:pt idx="7298">
                  <c:v>13.08</c:v>
                </c:pt>
                <c:pt idx="7299">
                  <c:v>13.08</c:v>
                </c:pt>
                <c:pt idx="7300">
                  <c:v>13.08</c:v>
                </c:pt>
                <c:pt idx="7301">
                  <c:v>13.08</c:v>
                </c:pt>
                <c:pt idx="7302">
                  <c:v>13.08</c:v>
                </c:pt>
                <c:pt idx="7303">
                  <c:v>13.08</c:v>
                </c:pt>
                <c:pt idx="7304">
                  <c:v>13.08</c:v>
                </c:pt>
                <c:pt idx="7305">
                  <c:v>13.08</c:v>
                </c:pt>
                <c:pt idx="7306">
                  <c:v>13.08</c:v>
                </c:pt>
                <c:pt idx="7307">
                  <c:v>13.08</c:v>
                </c:pt>
                <c:pt idx="7308">
                  <c:v>13.08</c:v>
                </c:pt>
                <c:pt idx="7309">
                  <c:v>13.08</c:v>
                </c:pt>
                <c:pt idx="7310">
                  <c:v>13.08</c:v>
                </c:pt>
                <c:pt idx="7311">
                  <c:v>13.08</c:v>
                </c:pt>
                <c:pt idx="7312">
                  <c:v>13.08</c:v>
                </c:pt>
                <c:pt idx="7313">
                  <c:v>13.08</c:v>
                </c:pt>
                <c:pt idx="7314">
                  <c:v>13.08</c:v>
                </c:pt>
                <c:pt idx="7315">
                  <c:v>13.08</c:v>
                </c:pt>
                <c:pt idx="7316">
                  <c:v>13.08</c:v>
                </c:pt>
                <c:pt idx="7317">
                  <c:v>13.08</c:v>
                </c:pt>
                <c:pt idx="7318">
                  <c:v>13.08</c:v>
                </c:pt>
                <c:pt idx="7319">
                  <c:v>13.08</c:v>
                </c:pt>
                <c:pt idx="7320">
                  <c:v>13.08</c:v>
                </c:pt>
                <c:pt idx="7321">
                  <c:v>13.08</c:v>
                </c:pt>
                <c:pt idx="7322">
                  <c:v>13.08</c:v>
                </c:pt>
                <c:pt idx="7323">
                  <c:v>13.08</c:v>
                </c:pt>
                <c:pt idx="7324">
                  <c:v>13.08</c:v>
                </c:pt>
                <c:pt idx="7325">
                  <c:v>13.08</c:v>
                </c:pt>
                <c:pt idx="7326">
                  <c:v>13.08</c:v>
                </c:pt>
                <c:pt idx="7327">
                  <c:v>13.08</c:v>
                </c:pt>
                <c:pt idx="7328">
                  <c:v>13.08</c:v>
                </c:pt>
                <c:pt idx="7329">
                  <c:v>13.08</c:v>
                </c:pt>
                <c:pt idx="7330">
                  <c:v>13.08</c:v>
                </c:pt>
                <c:pt idx="7331">
                  <c:v>13.08</c:v>
                </c:pt>
                <c:pt idx="7332">
                  <c:v>13.08</c:v>
                </c:pt>
                <c:pt idx="7333">
                  <c:v>13.08</c:v>
                </c:pt>
                <c:pt idx="7334">
                  <c:v>13.08</c:v>
                </c:pt>
                <c:pt idx="7335">
                  <c:v>13.08</c:v>
                </c:pt>
                <c:pt idx="7336">
                  <c:v>13.08</c:v>
                </c:pt>
                <c:pt idx="7337">
                  <c:v>13.08</c:v>
                </c:pt>
                <c:pt idx="7338">
                  <c:v>13.08</c:v>
                </c:pt>
                <c:pt idx="7339">
                  <c:v>13.08</c:v>
                </c:pt>
                <c:pt idx="7340">
                  <c:v>13.08</c:v>
                </c:pt>
                <c:pt idx="7341">
                  <c:v>13.08</c:v>
                </c:pt>
                <c:pt idx="7342">
                  <c:v>13.08</c:v>
                </c:pt>
                <c:pt idx="7343">
                  <c:v>13.08</c:v>
                </c:pt>
                <c:pt idx="7344">
                  <c:v>13.08</c:v>
                </c:pt>
                <c:pt idx="7345">
                  <c:v>13.08</c:v>
                </c:pt>
                <c:pt idx="7346">
                  <c:v>13.08</c:v>
                </c:pt>
                <c:pt idx="7347">
                  <c:v>13.08</c:v>
                </c:pt>
                <c:pt idx="7348">
                  <c:v>13.08</c:v>
                </c:pt>
                <c:pt idx="7349">
                  <c:v>13.08</c:v>
                </c:pt>
                <c:pt idx="7350">
                  <c:v>13.08</c:v>
                </c:pt>
                <c:pt idx="7351">
                  <c:v>13.08</c:v>
                </c:pt>
                <c:pt idx="7352">
                  <c:v>13.08</c:v>
                </c:pt>
                <c:pt idx="7353">
                  <c:v>13.08</c:v>
                </c:pt>
                <c:pt idx="7354">
                  <c:v>13.08</c:v>
                </c:pt>
                <c:pt idx="7355">
                  <c:v>13.08</c:v>
                </c:pt>
                <c:pt idx="7356">
                  <c:v>13.08</c:v>
                </c:pt>
                <c:pt idx="7357">
                  <c:v>13.08</c:v>
                </c:pt>
                <c:pt idx="7358">
                  <c:v>13.08</c:v>
                </c:pt>
                <c:pt idx="7359">
                  <c:v>13.08</c:v>
                </c:pt>
                <c:pt idx="7360">
                  <c:v>13.08</c:v>
                </c:pt>
                <c:pt idx="7361">
                  <c:v>13.08</c:v>
                </c:pt>
                <c:pt idx="7362">
                  <c:v>13.08</c:v>
                </c:pt>
                <c:pt idx="7363">
                  <c:v>13.08</c:v>
                </c:pt>
                <c:pt idx="7364">
                  <c:v>13.08</c:v>
                </c:pt>
                <c:pt idx="7365">
                  <c:v>13.08</c:v>
                </c:pt>
                <c:pt idx="7366">
                  <c:v>13.08</c:v>
                </c:pt>
                <c:pt idx="7367">
                  <c:v>13.08</c:v>
                </c:pt>
                <c:pt idx="7368">
                  <c:v>13.08</c:v>
                </c:pt>
                <c:pt idx="7369">
                  <c:v>13.08</c:v>
                </c:pt>
                <c:pt idx="7370">
                  <c:v>13.08</c:v>
                </c:pt>
                <c:pt idx="7371">
                  <c:v>13.08</c:v>
                </c:pt>
                <c:pt idx="7372">
                  <c:v>13.08</c:v>
                </c:pt>
                <c:pt idx="7373">
                  <c:v>13.08</c:v>
                </c:pt>
                <c:pt idx="7374">
                  <c:v>13.08</c:v>
                </c:pt>
                <c:pt idx="7375">
                  <c:v>13.08</c:v>
                </c:pt>
                <c:pt idx="7376">
                  <c:v>13.08</c:v>
                </c:pt>
                <c:pt idx="7377">
                  <c:v>13.08</c:v>
                </c:pt>
                <c:pt idx="7378">
                  <c:v>13.08</c:v>
                </c:pt>
                <c:pt idx="7379">
                  <c:v>13.08</c:v>
                </c:pt>
                <c:pt idx="7380">
                  <c:v>13.08</c:v>
                </c:pt>
                <c:pt idx="7381">
                  <c:v>13.08</c:v>
                </c:pt>
                <c:pt idx="7382">
                  <c:v>13.08</c:v>
                </c:pt>
                <c:pt idx="7383">
                  <c:v>13.08</c:v>
                </c:pt>
                <c:pt idx="7384">
                  <c:v>13.08</c:v>
                </c:pt>
                <c:pt idx="7385">
                  <c:v>13.08</c:v>
                </c:pt>
                <c:pt idx="7386">
                  <c:v>13.08</c:v>
                </c:pt>
                <c:pt idx="7387">
                  <c:v>13.08</c:v>
                </c:pt>
                <c:pt idx="7388">
                  <c:v>13.08</c:v>
                </c:pt>
                <c:pt idx="7389">
                  <c:v>13.08</c:v>
                </c:pt>
                <c:pt idx="7390">
                  <c:v>13.08</c:v>
                </c:pt>
                <c:pt idx="7391">
                  <c:v>13.08</c:v>
                </c:pt>
                <c:pt idx="7392">
                  <c:v>13.08</c:v>
                </c:pt>
                <c:pt idx="7393">
                  <c:v>13.08</c:v>
                </c:pt>
                <c:pt idx="7394">
                  <c:v>13.08</c:v>
                </c:pt>
                <c:pt idx="7395">
                  <c:v>13.08</c:v>
                </c:pt>
                <c:pt idx="7396">
                  <c:v>13.08</c:v>
                </c:pt>
                <c:pt idx="7397">
                  <c:v>13.08</c:v>
                </c:pt>
                <c:pt idx="7398">
                  <c:v>13.08</c:v>
                </c:pt>
                <c:pt idx="7399">
                  <c:v>13.08</c:v>
                </c:pt>
                <c:pt idx="7400">
                  <c:v>13.08</c:v>
                </c:pt>
                <c:pt idx="7401">
                  <c:v>13.08</c:v>
                </c:pt>
                <c:pt idx="7402">
                  <c:v>13.08</c:v>
                </c:pt>
                <c:pt idx="7403">
                  <c:v>13.08</c:v>
                </c:pt>
                <c:pt idx="7404">
                  <c:v>13.08</c:v>
                </c:pt>
                <c:pt idx="7405">
                  <c:v>13.08</c:v>
                </c:pt>
                <c:pt idx="7406">
                  <c:v>13.08</c:v>
                </c:pt>
                <c:pt idx="7407">
                  <c:v>13.08</c:v>
                </c:pt>
                <c:pt idx="7408">
                  <c:v>13.08</c:v>
                </c:pt>
                <c:pt idx="7409">
                  <c:v>13.08</c:v>
                </c:pt>
                <c:pt idx="7410">
                  <c:v>13.08</c:v>
                </c:pt>
                <c:pt idx="7411">
                  <c:v>13.08</c:v>
                </c:pt>
                <c:pt idx="7412">
                  <c:v>13.08</c:v>
                </c:pt>
                <c:pt idx="7413">
                  <c:v>13.08</c:v>
                </c:pt>
                <c:pt idx="7414">
                  <c:v>13.08</c:v>
                </c:pt>
                <c:pt idx="7415">
                  <c:v>13.08</c:v>
                </c:pt>
                <c:pt idx="7416">
                  <c:v>13.08</c:v>
                </c:pt>
                <c:pt idx="7417">
                  <c:v>13.08</c:v>
                </c:pt>
                <c:pt idx="7418">
                  <c:v>13.08</c:v>
                </c:pt>
                <c:pt idx="7419">
                  <c:v>13.08</c:v>
                </c:pt>
                <c:pt idx="7420">
                  <c:v>13.08</c:v>
                </c:pt>
                <c:pt idx="7421">
                  <c:v>13.08</c:v>
                </c:pt>
                <c:pt idx="7422">
                  <c:v>13.08</c:v>
                </c:pt>
                <c:pt idx="7423">
                  <c:v>13.08</c:v>
                </c:pt>
                <c:pt idx="7424">
                  <c:v>13.08</c:v>
                </c:pt>
                <c:pt idx="7425">
                  <c:v>13.08</c:v>
                </c:pt>
                <c:pt idx="7426">
                  <c:v>13.08</c:v>
                </c:pt>
                <c:pt idx="7427">
                  <c:v>13.08</c:v>
                </c:pt>
                <c:pt idx="7428">
                  <c:v>13.08</c:v>
                </c:pt>
                <c:pt idx="7429">
                  <c:v>13.08</c:v>
                </c:pt>
                <c:pt idx="7430">
                  <c:v>13.08</c:v>
                </c:pt>
                <c:pt idx="7431">
                  <c:v>13.08</c:v>
                </c:pt>
                <c:pt idx="7432">
                  <c:v>13.08</c:v>
                </c:pt>
                <c:pt idx="7433">
                  <c:v>13.08</c:v>
                </c:pt>
                <c:pt idx="7434">
                  <c:v>13.08</c:v>
                </c:pt>
                <c:pt idx="7435">
                  <c:v>13.08</c:v>
                </c:pt>
                <c:pt idx="7436">
                  <c:v>13.08</c:v>
                </c:pt>
                <c:pt idx="7437">
                  <c:v>13.08</c:v>
                </c:pt>
                <c:pt idx="7438">
                  <c:v>13.08</c:v>
                </c:pt>
                <c:pt idx="7439">
                  <c:v>13.08</c:v>
                </c:pt>
                <c:pt idx="7440">
                  <c:v>13.08</c:v>
                </c:pt>
                <c:pt idx="7441">
                  <c:v>13.08</c:v>
                </c:pt>
                <c:pt idx="7442">
                  <c:v>13.08</c:v>
                </c:pt>
                <c:pt idx="7443">
                  <c:v>13.08</c:v>
                </c:pt>
                <c:pt idx="7444">
                  <c:v>13.08</c:v>
                </c:pt>
                <c:pt idx="7445">
                  <c:v>13.08</c:v>
                </c:pt>
                <c:pt idx="7446">
                  <c:v>13.08</c:v>
                </c:pt>
                <c:pt idx="7447">
                  <c:v>13.08</c:v>
                </c:pt>
                <c:pt idx="7448">
                  <c:v>13.08</c:v>
                </c:pt>
                <c:pt idx="7449">
                  <c:v>13.08</c:v>
                </c:pt>
                <c:pt idx="7450">
                  <c:v>13.08</c:v>
                </c:pt>
                <c:pt idx="7451">
                  <c:v>13.08</c:v>
                </c:pt>
                <c:pt idx="7452">
                  <c:v>13.08</c:v>
                </c:pt>
                <c:pt idx="7453">
                  <c:v>13.08</c:v>
                </c:pt>
                <c:pt idx="7454">
                  <c:v>13.08</c:v>
                </c:pt>
                <c:pt idx="7455">
                  <c:v>13.08</c:v>
                </c:pt>
                <c:pt idx="7456">
                  <c:v>13.08</c:v>
                </c:pt>
                <c:pt idx="7457">
                  <c:v>13.08</c:v>
                </c:pt>
                <c:pt idx="7458">
                  <c:v>13.08</c:v>
                </c:pt>
                <c:pt idx="7459">
                  <c:v>13.08</c:v>
                </c:pt>
                <c:pt idx="7460">
                  <c:v>13.08</c:v>
                </c:pt>
                <c:pt idx="7461">
                  <c:v>13.08</c:v>
                </c:pt>
                <c:pt idx="7462">
                  <c:v>13.08</c:v>
                </c:pt>
                <c:pt idx="7463">
                  <c:v>13.08</c:v>
                </c:pt>
                <c:pt idx="7464">
                  <c:v>13.08</c:v>
                </c:pt>
                <c:pt idx="7465">
                  <c:v>13.08</c:v>
                </c:pt>
                <c:pt idx="7466">
                  <c:v>13.08</c:v>
                </c:pt>
                <c:pt idx="7467">
                  <c:v>13.08</c:v>
                </c:pt>
                <c:pt idx="7468">
                  <c:v>13.08</c:v>
                </c:pt>
                <c:pt idx="7469">
                  <c:v>13.08</c:v>
                </c:pt>
                <c:pt idx="7470">
                  <c:v>13.08</c:v>
                </c:pt>
                <c:pt idx="7471">
                  <c:v>13.08</c:v>
                </c:pt>
                <c:pt idx="7472">
                  <c:v>13.08</c:v>
                </c:pt>
                <c:pt idx="7473">
                  <c:v>13.08</c:v>
                </c:pt>
                <c:pt idx="7474">
                  <c:v>13.08</c:v>
                </c:pt>
                <c:pt idx="7475">
                  <c:v>13.08</c:v>
                </c:pt>
                <c:pt idx="7476">
                  <c:v>13.08</c:v>
                </c:pt>
                <c:pt idx="7477">
                  <c:v>13.08</c:v>
                </c:pt>
                <c:pt idx="7478">
                  <c:v>13.08</c:v>
                </c:pt>
                <c:pt idx="7479">
                  <c:v>13.08</c:v>
                </c:pt>
                <c:pt idx="7480">
                  <c:v>13.08</c:v>
                </c:pt>
                <c:pt idx="7481">
                  <c:v>13.08</c:v>
                </c:pt>
                <c:pt idx="7482">
                  <c:v>13.08</c:v>
                </c:pt>
                <c:pt idx="7483">
                  <c:v>13.08</c:v>
                </c:pt>
                <c:pt idx="7484">
                  <c:v>13.08</c:v>
                </c:pt>
                <c:pt idx="7485">
                  <c:v>13.08</c:v>
                </c:pt>
                <c:pt idx="7486">
                  <c:v>13.08</c:v>
                </c:pt>
                <c:pt idx="7487">
                  <c:v>13.08</c:v>
                </c:pt>
                <c:pt idx="7488">
                  <c:v>13.08</c:v>
                </c:pt>
                <c:pt idx="7489">
                  <c:v>13.08</c:v>
                </c:pt>
                <c:pt idx="7490">
                  <c:v>13.08</c:v>
                </c:pt>
                <c:pt idx="7491">
                  <c:v>13.08</c:v>
                </c:pt>
                <c:pt idx="7492">
                  <c:v>13.08</c:v>
                </c:pt>
                <c:pt idx="7493">
                  <c:v>13.08</c:v>
                </c:pt>
                <c:pt idx="7494">
                  <c:v>13.08</c:v>
                </c:pt>
                <c:pt idx="7495">
                  <c:v>13.08</c:v>
                </c:pt>
                <c:pt idx="7496">
                  <c:v>13.08</c:v>
                </c:pt>
                <c:pt idx="7497">
                  <c:v>13.08</c:v>
                </c:pt>
                <c:pt idx="7498">
                  <c:v>13.08</c:v>
                </c:pt>
                <c:pt idx="7499">
                  <c:v>13.08</c:v>
                </c:pt>
                <c:pt idx="7500">
                  <c:v>13.08</c:v>
                </c:pt>
                <c:pt idx="7501">
                  <c:v>13.08</c:v>
                </c:pt>
                <c:pt idx="7502">
                  <c:v>13.08</c:v>
                </c:pt>
                <c:pt idx="7503">
                  <c:v>13.08</c:v>
                </c:pt>
                <c:pt idx="7504">
                  <c:v>13.08</c:v>
                </c:pt>
                <c:pt idx="7505">
                  <c:v>13.08</c:v>
                </c:pt>
                <c:pt idx="7506">
                  <c:v>13.08</c:v>
                </c:pt>
                <c:pt idx="7507">
                  <c:v>13.08</c:v>
                </c:pt>
                <c:pt idx="7508">
                  <c:v>13.08</c:v>
                </c:pt>
                <c:pt idx="7509">
                  <c:v>13.08</c:v>
                </c:pt>
                <c:pt idx="7510">
                  <c:v>13.08</c:v>
                </c:pt>
                <c:pt idx="7511">
                  <c:v>13.08</c:v>
                </c:pt>
                <c:pt idx="7512">
                  <c:v>13.08</c:v>
                </c:pt>
                <c:pt idx="7513">
                  <c:v>13.08</c:v>
                </c:pt>
                <c:pt idx="7514">
                  <c:v>13.08</c:v>
                </c:pt>
                <c:pt idx="7515">
                  <c:v>13.08</c:v>
                </c:pt>
                <c:pt idx="7516">
                  <c:v>13.08</c:v>
                </c:pt>
                <c:pt idx="7517">
                  <c:v>13.08</c:v>
                </c:pt>
                <c:pt idx="7518">
                  <c:v>13.08</c:v>
                </c:pt>
                <c:pt idx="7519">
                  <c:v>13.08</c:v>
                </c:pt>
                <c:pt idx="7520">
                  <c:v>13.08</c:v>
                </c:pt>
                <c:pt idx="7521">
                  <c:v>13.08</c:v>
                </c:pt>
                <c:pt idx="7522">
                  <c:v>13.08</c:v>
                </c:pt>
                <c:pt idx="7523">
                  <c:v>13.08</c:v>
                </c:pt>
                <c:pt idx="7524">
                  <c:v>13.08</c:v>
                </c:pt>
                <c:pt idx="7525">
                  <c:v>13.08</c:v>
                </c:pt>
                <c:pt idx="7526">
                  <c:v>13.08</c:v>
                </c:pt>
                <c:pt idx="7527">
                  <c:v>13.08</c:v>
                </c:pt>
                <c:pt idx="7528">
                  <c:v>13.08</c:v>
                </c:pt>
                <c:pt idx="7529">
                  <c:v>13.08</c:v>
                </c:pt>
                <c:pt idx="7530">
                  <c:v>13.08</c:v>
                </c:pt>
                <c:pt idx="7531">
                  <c:v>13.08</c:v>
                </c:pt>
                <c:pt idx="7532">
                  <c:v>13.08</c:v>
                </c:pt>
                <c:pt idx="7533">
                  <c:v>13.08</c:v>
                </c:pt>
                <c:pt idx="7534">
                  <c:v>13.08</c:v>
                </c:pt>
                <c:pt idx="7535">
                  <c:v>13.08</c:v>
                </c:pt>
                <c:pt idx="7536">
                  <c:v>13.08</c:v>
                </c:pt>
                <c:pt idx="7537">
                  <c:v>13.08</c:v>
                </c:pt>
                <c:pt idx="7538">
                  <c:v>13.08</c:v>
                </c:pt>
                <c:pt idx="7539">
                  <c:v>13.08</c:v>
                </c:pt>
                <c:pt idx="7540">
                  <c:v>13.08</c:v>
                </c:pt>
                <c:pt idx="7541">
                  <c:v>13.08</c:v>
                </c:pt>
                <c:pt idx="7542">
                  <c:v>13.08</c:v>
                </c:pt>
                <c:pt idx="7543">
                  <c:v>13.08</c:v>
                </c:pt>
                <c:pt idx="7544">
                  <c:v>13.08</c:v>
                </c:pt>
                <c:pt idx="7545">
                  <c:v>13.08</c:v>
                </c:pt>
                <c:pt idx="7546">
                  <c:v>13.08</c:v>
                </c:pt>
                <c:pt idx="7547">
                  <c:v>13.08</c:v>
                </c:pt>
                <c:pt idx="7548">
                  <c:v>13.08</c:v>
                </c:pt>
                <c:pt idx="7549">
                  <c:v>13.08</c:v>
                </c:pt>
                <c:pt idx="7550">
                  <c:v>13.08</c:v>
                </c:pt>
                <c:pt idx="7551">
                  <c:v>13.08</c:v>
                </c:pt>
                <c:pt idx="7552">
                  <c:v>13.08</c:v>
                </c:pt>
                <c:pt idx="7553">
                  <c:v>13.08</c:v>
                </c:pt>
                <c:pt idx="7554">
                  <c:v>13.08</c:v>
                </c:pt>
                <c:pt idx="7555">
                  <c:v>13.08</c:v>
                </c:pt>
                <c:pt idx="7556">
                  <c:v>13.08</c:v>
                </c:pt>
                <c:pt idx="7557">
                  <c:v>13.08</c:v>
                </c:pt>
                <c:pt idx="7558">
                  <c:v>13.08</c:v>
                </c:pt>
                <c:pt idx="7559">
                  <c:v>13.08</c:v>
                </c:pt>
                <c:pt idx="7560">
                  <c:v>13.08</c:v>
                </c:pt>
                <c:pt idx="7561">
                  <c:v>13.08</c:v>
                </c:pt>
                <c:pt idx="7562">
                  <c:v>13.08</c:v>
                </c:pt>
                <c:pt idx="7563">
                  <c:v>13.08</c:v>
                </c:pt>
                <c:pt idx="7564">
                  <c:v>13.08</c:v>
                </c:pt>
                <c:pt idx="7565">
                  <c:v>13.08</c:v>
                </c:pt>
                <c:pt idx="7566">
                  <c:v>13.08</c:v>
                </c:pt>
                <c:pt idx="7567">
                  <c:v>13.08</c:v>
                </c:pt>
                <c:pt idx="7568">
                  <c:v>13.08</c:v>
                </c:pt>
                <c:pt idx="7569">
                  <c:v>13.08</c:v>
                </c:pt>
                <c:pt idx="7570">
                  <c:v>13.08</c:v>
                </c:pt>
                <c:pt idx="7571">
                  <c:v>13.08</c:v>
                </c:pt>
                <c:pt idx="7572">
                  <c:v>13.08</c:v>
                </c:pt>
                <c:pt idx="7573">
                  <c:v>13.08</c:v>
                </c:pt>
                <c:pt idx="7574">
                  <c:v>13.08</c:v>
                </c:pt>
                <c:pt idx="7575">
                  <c:v>13.08</c:v>
                </c:pt>
                <c:pt idx="7576">
                  <c:v>13.08</c:v>
                </c:pt>
                <c:pt idx="7577">
                  <c:v>13.08</c:v>
                </c:pt>
                <c:pt idx="7578">
                  <c:v>13.08</c:v>
                </c:pt>
                <c:pt idx="7579">
                  <c:v>13.08</c:v>
                </c:pt>
                <c:pt idx="7580">
                  <c:v>13.08</c:v>
                </c:pt>
                <c:pt idx="7581">
                  <c:v>13.08</c:v>
                </c:pt>
                <c:pt idx="7582">
                  <c:v>13.08</c:v>
                </c:pt>
                <c:pt idx="7583">
                  <c:v>13.08</c:v>
                </c:pt>
                <c:pt idx="7584">
                  <c:v>13.08</c:v>
                </c:pt>
                <c:pt idx="7585">
                  <c:v>13.08</c:v>
                </c:pt>
                <c:pt idx="7586">
                  <c:v>13.08</c:v>
                </c:pt>
                <c:pt idx="7587">
                  <c:v>13.08</c:v>
                </c:pt>
                <c:pt idx="7588">
                  <c:v>13.08</c:v>
                </c:pt>
                <c:pt idx="7589">
                  <c:v>13.08</c:v>
                </c:pt>
                <c:pt idx="7590">
                  <c:v>13.08</c:v>
                </c:pt>
                <c:pt idx="7591">
                  <c:v>13.08</c:v>
                </c:pt>
                <c:pt idx="7592">
                  <c:v>13.08</c:v>
                </c:pt>
                <c:pt idx="7593">
                  <c:v>13.08</c:v>
                </c:pt>
                <c:pt idx="7594">
                  <c:v>13.08</c:v>
                </c:pt>
                <c:pt idx="7595">
                  <c:v>13.08</c:v>
                </c:pt>
                <c:pt idx="7596">
                  <c:v>13.08</c:v>
                </c:pt>
                <c:pt idx="7597">
                  <c:v>13.08</c:v>
                </c:pt>
                <c:pt idx="7598">
                  <c:v>13.08</c:v>
                </c:pt>
                <c:pt idx="7599">
                  <c:v>13.08</c:v>
                </c:pt>
                <c:pt idx="7600">
                  <c:v>13.08</c:v>
                </c:pt>
                <c:pt idx="7601">
                  <c:v>13.08</c:v>
                </c:pt>
                <c:pt idx="7602">
                  <c:v>13.08</c:v>
                </c:pt>
                <c:pt idx="7603">
                  <c:v>13.08</c:v>
                </c:pt>
                <c:pt idx="7604">
                  <c:v>13.08</c:v>
                </c:pt>
                <c:pt idx="7605">
                  <c:v>13.08</c:v>
                </c:pt>
                <c:pt idx="7606">
                  <c:v>13.08</c:v>
                </c:pt>
                <c:pt idx="7607">
                  <c:v>13.08</c:v>
                </c:pt>
                <c:pt idx="7608">
                  <c:v>13.08</c:v>
                </c:pt>
                <c:pt idx="7609">
                  <c:v>13.08</c:v>
                </c:pt>
                <c:pt idx="7610">
                  <c:v>13.08</c:v>
                </c:pt>
                <c:pt idx="7611">
                  <c:v>13.08</c:v>
                </c:pt>
                <c:pt idx="7612">
                  <c:v>13.08</c:v>
                </c:pt>
                <c:pt idx="7613">
                  <c:v>13.08</c:v>
                </c:pt>
                <c:pt idx="7614">
                  <c:v>13.08</c:v>
                </c:pt>
                <c:pt idx="7615">
                  <c:v>13.08</c:v>
                </c:pt>
                <c:pt idx="7616">
                  <c:v>13.08</c:v>
                </c:pt>
                <c:pt idx="7617">
                  <c:v>13.08</c:v>
                </c:pt>
                <c:pt idx="7618">
                  <c:v>13.08</c:v>
                </c:pt>
                <c:pt idx="7619">
                  <c:v>13.08</c:v>
                </c:pt>
                <c:pt idx="7620">
                  <c:v>13.08</c:v>
                </c:pt>
                <c:pt idx="7621">
                  <c:v>13.08</c:v>
                </c:pt>
                <c:pt idx="7622">
                  <c:v>13.08</c:v>
                </c:pt>
                <c:pt idx="7623">
                  <c:v>13.08</c:v>
                </c:pt>
                <c:pt idx="7624">
                  <c:v>13.08</c:v>
                </c:pt>
                <c:pt idx="7625">
                  <c:v>13.08</c:v>
                </c:pt>
                <c:pt idx="7626">
                  <c:v>13.08</c:v>
                </c:pt>
                <c:pt idx="7627">
                  <c:v>13.08</c:v>
                </c:pt>
                <c:pt idx="7628">
                  <c:v>13.08</c:v>
                </c:pt>
                <c:pt idx="7629">
                  <c:v>13.08</c:v>
                </c:pt>
                <c:pt idx="7630">
                  <c:v>13.08</c:v>
                </c:pt>
                <c:pt idx="7631">
                  <c:v>13.08</c:v>
                </c:pt>
                <c:pt idx="7632">
                  <c:v>13.08</c:v>
                </c:pt>
                <c:pt idx="7633">
                  <c:v>13.08</c:v>
                </c:pt>
              </c:numCache>
            </c:numRef>
          </c:val>
          <c:smooth val="0"/>
          <c:extLst>
            <c:ext xmlns:c16="http://schemas.microsoft.com/office/drawing/2014/chart" uri="{C3380CC4-5D6E-409C-BE32-E72D297353CC}">
              <c16:uniqueId val="{00000003-8BEF-4D0F-A697-95B3E8B72E1E}"/>
            </c:ext>
          </c:extLst>
        </c:ser>
        <c:dLbls>
          <c:showLegendKey val="0"/>
          <c:showVal val="0"/>
          <c:showCatName val="0"/>
          <c:showSerName val="0"/>
          <c:showPercent val="0"/>
          <c:showBubbleSize val="0"/>
        </c:dLbls>
        <c:smooth val="0"/>
        <c:axId val="64467712"/>
        <c:axId val="64469248"/>
      </c:lineChart>
      <c:catAx>
        <c:axId val="64467712"/>
        <c:scaling>
          <c:orientation val="minMax"/>
        </c:scaling>
        <c:delete val="0"/>
        <c:axPos val="b"/>
        <c:numFmt formatCode="General" sourceLinked="1"/>
        <c:majorTickMark val="out"/>
        <c:minorTickMark val="none"/>
        <c:tickLblPos val="low"/>
        <c:crossAx val="64469248"/>
        <c:crosses val="autoZero"/>
        <c:auto val="0"/>
        <c:lblAlgn val="ctr"/>
        <c:lblOffset val="100"/>
        <c:noMultiLvlLbl val="0"/>
      </c:catAx>
      <c:valAx>
        <c:axId val="64469248"/>
        <c:scaling>
          <c:orientation val="minMax"/>
        </c:scaling>
        <c:delete val="0"/>
        <c:axPos val="l"/>
        <c:majorGridlines/>
        <c:minorGridlines/>
        <c:numFmt formatCode="General" sourceLinked="1"/>
        <c:majorTickMark val="out"/>
        <c:minorTickMark val="none"/>
        <c:tickLblPos val="low"/>
        <c:crossAx val="64467712"/>
        <c:crosses val="autoZero"/>
        <c:crossBetween val="between"/>
        <c:minorUnit val="2.5"/>
      </c:valAx>
    </c:plotArea>
    <c:legend>
      <c:legendPos val="r"/>
      <c:legendEntry>
        <c:idx val="0"/>
        <c:txPr>
          <a:bodyPr/>
          <a:lstStyle/>
          <a:p>
            <a:pPr>
              <a:defRPr sz="1600"/>
            </a:pPr>
            <a:endParaRPr lang="en-US"/>
          </a:p>
        </c:txPr>
      </c:legendEntry>
      <c:legendEntry>
        <c:idx val="1"/>
        <c:txPr>
          <a:bodyPr/>
          <a:lstStyle/>
          <a:p>
            <a:pPr>
              <a:defRPr sz="1800"/>
            </a:pPr>
            <a:endParaRPr lang="en-US"/>
          </a:p>
        </c:txPr>
      </c:legendEntry>
      <c:legendEntry>
        <c:idx val="2"/>
        <c:txPr>
          <a:bodyPr/>
          <a:lstStyle/>
          <a:p>
            <a:pPr>
              <a:defRPr sz="1800"/>
            </a:pPr>
            <a:endParaRPr lang="en-US"/>
          </a:p>
        </c:txPr>
      </c:legendEntry>
      <c:legendEntry>
        <c:idx val="3"/>
        <c:delete val="1"/>
      </c:legendEntry>
      <c:layout>
        <c:manualLayout>
          <c:xMode val="edge"/>
          <c:yMode val="edge"/>
          <c:x val="0.73999242865981574"/>
          <c:y val="1.1484097056873761E-3"/>
          <c:w val="0.25495185974219325"/>
          <c:h val="0.40749549378616828"/>
        </c:manualLayout>
      </c:layout>
      <c:overlay val="0"/>
    </c:legend>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D9F801-A79B-49C5-8530-F6ACDED6894D}" type="datetimeFigureOut">
              <a:rPr lang="en-US" smtClean="0"/>
              <a:pPr/>
              <a:t>9/10/2017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28257C-5D7E-4F0B-9C7F-C31C843F90F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ieeexplore.ieee.org/xpl/mostRecentIssue.jsp?punumber=4542677" TargetMode="External"/><Relationship Id="rId2" Type="http://schemas.openxmlformats.org/officeDocument/2006/relationships/hyperlink" Target="http://ieeexplore.ieee.org/xpl/mostRecentIssue.jsp?punumber=6198414" TargetMode="External"/><Relationship Id="rId1" Type="http://schemas.openxmlformats.org/officeDocument/2006/relationships/slideLayout" Target="../slideLayouts/slideLayout2.xml"/><Relationship Id="rId6" Type="http://schemas.openxmlformats.org/officeDocument/2006/relationships/hyperlink" Target="http://ieeexplore.ieee.org/xpl/RecentIssue.jsp?punumber=41" TargetMode="External"/><Relationship Id="rId5" Type="http://schemas.openxmlformats.org/officeDocument/2006/relationships/hyperlink" Target="http://ieeexplore.ieee.org/search/searchresult.jsp?searchWithin=%22Authors%22:.QT.Shailendra%20Jain.QT.&amp;newsearch=true" TargetMode="External"/><Relationship Id="rId4" Type="http://schemas.openxmlformats.org/officeDocument/2006/relationships/hyperlink" Target="http://ieeexplore.ieee.org/search/searchresult.jsp?searchWithin=%22Authors%22:.QT.Krishna%20Kumar%20Gupta.QT.&amp;newsearch=true"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ieeexplore.ieee.org/xpl/mostRecentIssue.jsp?punumber=5678850" TargetMode="External"/><Relationship Id="rId2" Type="http://schemas.openxmlformats.org/officeDocument/2006/relationships/hyperlink" Target="http://ieeexplore.ieee.org/xpl/RecentIssue.jsp?punumber=28"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sciencedirect.com/science/journal/01968904/50/3" TargetMode="External"/><Relationship Id="rId2" Type="http://schemas.openxmlformats.org/officeDocument/2006/relationships/hyperlink" Target="http://www.sciencedirect.com/science/journal/01968904"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infona.pl/resource/bwmeta1.element.ieee-art-000006823493" TargetMode="External"/><Relationship Id="rId2" Type="http://schemas.openxmlformats.org/officeDocument/2006/relationships/hyperlink" Target="http://ieeexplore.ieee.org/xpl/mostRecentIssue.jsp?punumber=5746778" TargetMode="External"/><Relationship Id="rId1" Type="http://schemas.openxmlformats.org/officeDocument/2006/relationships/slideLayout" Target="../slideLayouts/slideLayout2.xml"/><Relationship Id="rId5" Type="http://schemas.openxmlformats.org/officeDocument/2006/relationships/hyperlink" Target="http://ieeexplore.ieee.org/xpl/mostRecentIssue.jsp?punumber=4272346" TargetMode="External"/><Relationship Id="rId4" Type="http://schemas.openxmlformats.org/officeDocument/2006/relationships/hyperlink" Target="http://phindia.com/bookdetail.php?isbn=978-81-203-5166-0" TargetMode="External"/></Relationships>
</file>

<file path=ppt/slides/_rels/slide117.xml.rels><?xml version="1.0" encoding="UTF-8" standalone="yes"?>
<Relationships xmlns="http://schemas.openxmlformats.org/package/2006/relationships"><Relationship Id="rId2" Type="http://schemas.openxmlformats.org/officeDocument/2006/relationships/hyperlink" Target="http://ieeexplore.ieee.org/xpl/mostRecentIssue.jsp?punumber=5374437"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ieeexplore.ieee.org/xpls/abs_all.jsp?arnumber=6732969"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ieeexplore.ieee.org/xpl/mostRecentIssue.jsp?punumber=602968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ieeexplore.ieee.org/xpl/RecentIssue.jsp?punumber=5165391"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ieeexplore.ieee.org/search/searchresult.jsp?searchWithin=p_Authors:.QT.Kandil,%20S.A..QT.&amp;searchWithin=p_Author_Ids:37378294300&amp;newsearch=true" TargetMode="External"/><Relationship Id="rId2" Type="http://schemas.openxmlformats.org/officeDocument/2006/relationships/hyperlink" Target="http://ieeexplore.ieee.org/search/searchresult.jsp?searchWithin=p_Authors:.QT.Mashaly,%20H.M..QT.&amp;searchWithin=p_Author_Ids:37274103400&amp;newsearch=true" TargetMode="External"/><Relationship Id="rId1" Type="http://schemas.openxmlformats.org/officeDocument/2006/relationships/slideLayout" Target="../slideLayouts/slideLayout2.xml"/><Relationship Id="rId5" Type="http://schemas.openxmlformats.org/officeDocument/2006/relationships/hyperlink" Target="http://ieeexplore.ieee.org/xpl/mostRecentIssue.jsp?punumber=6495582" TargetMode="External"/><Relationship Id="rId4" Type="http://schemas.openxmlformats.org/officeDocument/2006/relationships/hyperlink" Target="http://ieeexplore.ieee.org/search/searchresult.jsp?searchWithin=p_Authors:.QT.Nashed,%20M.N.F..QT.&amp;searchWithin=p_Author_Ids:37590476400&amp;newsearch=true"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www.sciencedirect.com/science/article/pii/S0142061513004936" TargetMode="External"/><Relationship Id="rId2" Type="http://schemas.openxmlformats.org/officeDocument/2006/relationships/hyperlink" Target="http://www.sciencedirect.com/science/journal/0038092X/84/12"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hyperlink" Target="http://www.sciencedirect.com/science/article/pii/S0142061515005232" TargetMode="External"/><Relationship Id="rId3" Type="http://schemas.openxmlformats.org/officeDocument/2006/relationships/hyperlink" Target="http://www.sciencedirect.com/science/journal/01420615" TargetMode="External"/><Relationship Id="rId7" Type="http://schemas.openxmlformats.org/officeDocument/2006/relationships/hyperlink" Target="http://en.wikipedia.org/wiki/Solar_energy" TargetMode="External"/><Relationship Id="rId2" Type="http://schemas.openxmlformats.org/officeDocument/2006/relationships/hyperlink" Target="http://www.sciencedirect.com/science/article/pii/S0142061515004482" TargetMode="External"/><Relationship Id="rId1" Type="http://schemas.openxmlformats.org/officeDocument/2006/relationships/slideLayout" Target="../slideLayouts/slideLayout2.xml"/><Relationship Id="rId6" Type="http://schemas.openxmlformats.org/officeDocument/2006/relationships/hyperlink" Target="http://dx.doi.org/10.1063/1.3600702" TargetMode="External"/><Relationship Id="rId5" Type="http://schemas.openxmlformats.org/officeDocument/2006/relationships/hyperlink" Target="http://jap.aip.org/resource/1/japiau/v110/i3/p031301_s1?isAuthorized=no" TargetMode="External"/><Relationship Id="rId4" Type="http://schemas.openxmlformats.org/officeDocument/2006/relationships/hyperlink" Target="https://en.wikipedia.org/wiki/Renewable_energy" TargetMode="External"/><Relationship Id="rId9" Type="http://schemas.openxmlformats.org/officeDocument/2006/relationships/hyperlink" Target="http://www.sciencedirect.com/science/journal/01420615/78/supp/C"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mailto:Shimi.reji@gmail.com" TargetMode="Externa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image" Target="../media/image1410.png"/><Relationship Id="rId1" Type="http://schemas.openxmlformats.org/officeDocument/2006/relationships/slideLayout" Target="../slideLayouts/slideLayout2.xml"/><Relationship Id="rId5" Type="http://schemas.openxmlformats.org/officeDocument/2006/relationships/image" Target="../media/image1710.png"/><Relationship Id="rId4" Type="http://schemas.openxmlformats.org/officeDocument/2006/relationships/image" Target="../media/image167.png"/></Relationships>
</file>

<file path=ppt/slides/_rels/slide3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14.xml"/><Relationship Id="rId1" Type="http://schemas.openxmlformats.org/officeDocument/2006/relationships/slideLayout" Target="../slideLayouts/slideLayout2.xml"/><Relationship Id="rId5" Type="http://schemas.openxmlformats.org/officeDocument/2006/relationships/slide" Target="slide78.xml"/><Relationship Id="rId4" Type="http://schemas.openxmlformats.org/officeDocument/2006/relationships/slide" Target="slide5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slide" Target="slide80.xml"/><Relationship Id="rId1" Type="http://schemas.openxmlformats.org/officeDocument/2006/relationships/slideLayout" Target="../slideLayouts/slideLayout2.xml"/><Relationship Id="rId4" Type="http://schemas.openxmlformats.org/officeDocument/2006/relationships/slide" Target="slide104.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1470025"/>
          </a:xfrm>
        </p:spPr>
        <p:txBody>
          <a:bodyPr>
            <a:noAutofit/>
          </a:bodyPr>
          <a:lstStyle/>
          <a:p>
            <a:pPr lvl="0">
              <a:lnSpc>
                <a:spcPct val="80000"/>
              </a:lnSpc>
              <a:spcBef>
                <a:spcPct val="20000"/>
              </a:spcBef>
            </a:pPr>
            <a:r>
              <a:rPr lang="en-US" sz="3200" b="1" dirty="0" smtClean="0">
                <a:solidFill>
                  <a:srgbClr val="FF0000"/>
                </a:solidFill>
                <a:latin typeface="Arial" pitchFamily="34" charset="0"/>
                <a:ea typeface="Times New Roman" pitchFamily="18" charset="0"/>
                <a:cs typeface="Arial" pitchFamily="34" charset="0"/>
              </a:rPr>
              <a:t>Harmonic Elimination in a MPPT Based Solar Powered </a:t>
            </a:r>
            <a:r>
              <a:rPr lang="en-US" sz="3200" b="1" dirty="0" smtClean="0">
                <a:solidFill>
                  <a:srgbClr val="FF0000"/>
                </a:solidFill>
                <a:latin typeface="Arial" pitchFamily="34" charset="0"/>
                <a:ea typeface="Times New Roman" pitchFamily="18" charset="0"/>
                <a:cs typeface="Arial" pitchFamily="34" charset="0"/>
              </a:rPr>
              <a:t>Cascaded </a:t>
            </a:r>
            <a:r>
              <a:rPr lang="en-US" sz="3200" b="1" dirty="0" smtClean="0">
                <a:solidFill>
                  <a:srgbClr val="FF0000"/>
                </a:solidFill>
                <a:latin typeface="Arial" pitchFamily="34" charset="0"/>
                <a:ea typeface="Times New Roman" pitchFamily="18" charset="0"/>
                <a:cs typeface="Arial" pitchFamily="34" charset="0"/>
              </a:rPr>
              <a:t>Multilevel Inverter Using NR Techniques for Micro Grid</a:t>
            </a:r>
            <a:r>
              <a:rPr lang="en-GB" sz="3200" b="1" dirty="0" smtClean="0">
                <a:solidFill>
                  <a:srgbClr val="FF0000"/>
                </a:solidFill>
                <a:latin typeface="Arial" pitchFamily="34" charset="0"/>
                <a:ea typeface="Times New Roman" pitchFamily="18" charset="0"/>
                <a:cs typeface="Arial" pitchFamily="34" charset="0"/>
              </a:rPr>
              <a:t/>
            </a:r>
            <a:br>
              <a:rPr lang="en-GB" sz="3200" b="1" dirty="0" smtClean="0">
                <a:solidFill>
                  <a:srgbClr val="FF0000"/>
                </a:solidFill>
                <a:latin typeface="Arial" pitchFamily="34" charset="0"/>
                <a:ea typeface="Times New Roman" pitchFamily="18" charset="0"/>
                <a:cs typeface="Arial" pitchFamily="34" charset="0"/>
              </a:rPr>
            </a:br>
            <a:endParaRPr lang="en-US" sz="3200" b="1" dirty="0">
              <a:solidFill>
                <a:srgbClr val="FF0000"/>
              </a:solidFill>
              <a:latin typeface="Arial" pitchFamily="34" charset="0"/>
              <a:ea typeface="Times New Roman" pitchFamily="18" charset="0"/>
              <a:cs typeface="Arial" pitchFamily="34" charset="0"/>
            </a:endParaRPr>
          </a:p>
        </p:txBody>
      </p:sp>
      <p:sp>
        <p:nvSpPr>
          <p:cNvPr id="3" name="Subtitle 2"/>
          <p:cNvSpPr>
            <a:spLocks noGrp="1"/>
          </p:cNvSpPr>
          <p:nvPr>
            <p:ph type="subTitle" idx="1"/>
          </p:nvPr>
        </p:nvSpPr>
        <p:spPr>
          <a:xfrm>
            <a:off x="76200" y="1066800"/>
            <a:ext cx="8915400" cy="5410200"/>
          </a:xfrm>
        </p:spPr>
        <p:txBody>
          <a:bodyPr>
            <a:normAutofit fontScale="25000" lnSpcReduction="20000"/>
          </a:bodyPr>
          <a:lstStyle/>
          <a:p>
            <a:pPr algn="l" eaLnBrk="0" fontAlgn="base" hangingPunct="0">
              <a:spcBef>
                <a:spcPct val="0"/>
              </a:spcBef>
              <a:spcAft>
                <a:spcPct val="0"/>
              </a:spcAft>
              <a:tabLst>
                <a:tab pos="2057400" algn="l"/>
              </a:tabLst>
            </a:pPr>
            <a:endParaRPr lang="en-US" sz="8000" dirty="0" smtClean="0">
              <a:solidFill>
                <a:schemeClr val="tx1"/>
              </a:solidFill>
              <a:latin typeface="Arial" pitchFamily="34" charset="0"/>
              <a:ea typeface="Times New Roman" pitchFamily="18" charset="0"/>
              <a:cs typeface="Arial" pitchFamily="34" charset="0"/>
            </a:endParaRPr>
          </a:p>
          <a:p>
            <a:pPr lvl="0" algn="l" eaLnBrk="0" fontAlgn="base" hangingPunct="0">
              <a:spcBef>
                <a:spcPct val="0"/>
              </a:spcBef>
              <a:spcAft>
                <a:spcPct val="0"/>
              </a:spcAft>
              <a:tabLst>
                <a:tab pos="2057400" algn="l"/>
              </a:tabLst>
            </a:pPr>
            <a:endParaRPr lang="en-US" sz="8000" b="1" dirty="0" smtClean="0">
              <a:solidFill>
                <a:schemeClr val="tx1"/>
              </a:solidFill>
              <a:latin typeface="Arial" pitchFamily="34" charset="0"/>
              <a:ea typeface="Times New Roman" pitchFamily="18" charset="0"/>
              <a:cs typeface="Arial" pitchFamily="34" charset="0"/>
            </a:endParaRPr>
          </a:p>
          <a:p>
            <a:endParaRPr lang="en-US" sz="8000" b="1" dirty="0" smtClean="0">
              <a:solidFill>
                <a:srgbClr val="006600"/>
              </a:solidFill>
              <a:latin typeface="Arial" pitchFamily="34" charset="0"/>
              <a:ea typeface="Times New Roman" pitchFamily="18" charset="0"/>
              <a:cs typeface="Arial" pitchFamily="34" charset="0"/>
            </a:endParaRPr>
          </a:p>
          <a:p>
            <a:endParaRPr lang="en-US" sz="8000" b="1" dirty="0">
              <a:solidFill>
                <a:srgbClr val="006600"/>
              </a:solidFill>
              <a:latin typeface="Arial" pitchFamily="34" charset="0"/>
              <a:ea typeface="Times New Roman" pitchFamily="18" charset="0"/>
              <a:cs typeface="Arial" pitchFamily="34" charset="0"/>
            </a:endParaRPr>
          </a:p>
          <a:p>
            <a:r>
              <a:rPr lang="en-US" sz="8000" b="1" dirty="0" smtClean="0">
                <a:solidFill>
                  <a:srgbClr val="006600"/>
                </a:solidFill>
                <a:latin typeface="Arial" pitchFamily="34" charset="0"/>
                <a:ea typeface="Times New Roman" pitchFamily="18" charset="0"/>
                <a:cs typeface="Arial" pitchFamily="34" charset="0"/>
              </a:rPr>
              <a:t>Mrs. SHIMI S.L</a:t>
            </a:r>
          </a:p>
          <a:p>
            <a:r>
              <a:rPr lang="en-US" sz="8000" b="1" dirty="0" smtClean="0">
                <a:solidFill>
                  <a:srgbClr val="006600"/>
                </a:solidFill>
                <a:latin typeface="Arial" pitchFamily="34" charset="0"/>
                <a:ea typeface="Times New Roman" pitchFamily="18" charset="0"/>
                <a:cs typeface="Arial" pitchFamily="34" charset="0"/>
              </a:rPr>
              <a:t>Assistant </a:t>
            </a:r>
            <a:r>
              <a:rPr lang="en-US" sz="8000" b="1" dirty="0" err="1" smtClean="0">
                <a:solidFill>
                  <a:srgbClr val="006600"/>
                </a:solidFill>
                <a:latin typeface="Arial" pitchFamily="34" charset="0"/>
                <a:ea typeface="Times New Roman" pitchFamily="18" charset="0"/>
                <a:cs typeface="Arial" pitchFamily="34" charset="0"/>
              </a:rPr>
              <a:t>Profrssor</a:t>
            </a:r>
            <a:endParaRPr lang="en-US" sz="8000" b="1" dirty="0" smtClean="0">
              <a:solidFill>
                <a:srgbClr val="006600"/>
              </a:solidFill>
              <a:latin typeface="Arial" pitchFamily="34" charset="0"/>
              <a:ea typeface="Times New Roman" pitchFamily="18" charset="0"/>
              <a:cs typeface="Arial" pitchFamily="34" charset="0"/>
            </a:endParaRPr>
          </a:p>
          <a:p>
            <a:endParaRPr lang="en-US" sz="8000" b="1" dirty="0">
              <a:solidFill>
                <a:srgbClr val="006600"/>
              </a:solidFill>
              <a:latin typeface="Arial" pitchFamily="34" charset="0"/>
              <a:ea typeface="Times New Roman" pitchFamily="18" charset="0"/>
              <a:cs typeface="Arial" pitchFamily="34" charset="0"/>
            </a:endParaRPr>
          </a:p>
          <a:p>
            <a:endParaRPr lang="en-US" sz="8000" b="1" dirty="0" smtClean="0">
              <a:solidFill>
                <a:srgbClr val="006600"/>
              </a:solidFill>
              <a:latin typeface="Arial" pitchFamily="34" charset="0"/>
              <a:ea typeface="Times New Roman" pitchFamily="18" charset="0"/>
              <a:cs typeface="Arial" pitchFamily="34" charset="0"/>
            </a:endParaRPr>
          </a:p>
          <a:p>
            <a:endParaRPr lang="en-US" sz="8000" b="1" dirty="0">
              <a:solidFill>
                <a:srgbClr val="006600"/>
              </a:solidFill>
              <a:latin typeface="Arial" pitchFamily="34" charset="0"/>
              <a:ea typeface="Times New Roman" pitchFamily="18" charset="0"/>
              <a:cs typeface="Arial" pitchFamily="34" charset="0"/>
            </a:endParaRPr>
          </a:p>
          <a:p>
            <a:endParaRPr lang="en-US" sz="8000" b="1" dirty="0" smtClean="0">
              <a:solidFill>
                <a:srgbClr val="006600"/>
              </a:solidFill>
              <a:latin typeface="Arial" pitchFamily="34" charset="0"/>
              <a:ea typeface="Times New Roman" pitchFamily="18" charset="0"/>
              <a:cs typeface="Arial" pitchFamily="34" charset="0"/>
            </a:endParaRPr>
          </a:p>
          <a:p>
            <a:r>
              <a:rPr lang="en-US" sz="8000" b="1" dirty="0" smtClean="0">
                <a:solidFill>
                  <a:schemeClr val="tx1"/>
                </a:solidFill>
                <a:latin typeface="Arial" pitchFamily="34" charset="0"/>
                <a:ea typeface="Times New Roman" pitchFamily="18" charset="0"/>
                <a:cs typeface="Arial" pitchFamily="34" charset="0"/>
              </a:rPr>
              <a:t> </a:t>
            </a:r>
            <a:endParaRPr lang="en-US" sz="8000" b="1" dirty="0" smtClean="0">
              <a:solidFill>
                <a:schemeClr val="tx1"/>
              </a:solidFill>
              <a:latin typeface="Arial" pitchFamily="34" charset="0"/>
              <a:ea typeface="Times New Roman" pitchFamily="18" charset="0"/>
              <a:cs typeface="Arial" pitchFamily="34" charset="0"/>
            </a:endParaRPr>
          </a:p>
          <a:p>
            <a:endParaRPr lang="en-US" sz="8000" b="1" dirty="0">
              <a:solidFill>
                <a:schemeClr val="tx1"/>
              </a:solidFill>
              <a:latin typeface="Arial" pitchFamily="34" charset="0"/>
              <a:ea typeface="Times New Roman" pitchFamily="18" charset="0"/>
              <a:cs typeface="Arial" pitchFamily="34" charset="0"/>
            </a:endParaRPr>
          </a:p>
          <a:p>
            <a:endParaRPr lang="en-US" sz="8000" b="1" dirty="0" smtClean="0">
              <a:solidFill>
                <a:schemeClr val="tx1"/>
              </a:solidFill>
              <a:latin typeface="Arial" pitchFamily="34" charset="0"/>
              <a:ea typeface="Times New Roman" pitchFamily="18" charset="0"/>
              <a:cs typeface="Arial" pitchFamily="34" charset="0"/>
            </a:endParaRPr>
          </a:p>
          <a:p>
            <a:endParaRPr lang="en-US" sz="8000" b="1" dirty="0" smtClean="0">
              <a:solidFill>
                <a:schemeClr val="tx1"/>
              </a:solidFill>
              <a:latin typeface="Arial" pitchFamily="34" charset="0"/>
              <a:ea typeface="Times New Roman" pitchFamily="18" charset="0"/>
              <a:cs typeface="Arial" pitchFamily="34" charset="0"/>
            </a:endParaRPr>
          </a:p>
          <a:p>
            <a:r>
              <a:rPr lang="en-US" sz="8000" b="1" dirty="0" smtClean="0">
                <a:solidFill>
                  <a:schemeClr val="tx1"/>
                </a:solidFill>
                <a:latin typeface="Arial" pitchFamily="34" charset="0"/>
                <a:ea typeface="Times New Roman" pitchFamily="18" charset="0"/>
                <a:cs typeface="Arial" pitchFamily="34" charset="0"/>
              </a:rPr>
              <a:t>   </a:t>
            </a:r>
          </a:p>
          <a:p>
            <a:r>
              <a:rPr lang="en-US" sz="8000" b="1" dirty="0" smtClean="0">
                <a:solidFill>
                  <a:schemeClr val="tx1"/>
                </a:solidFill>
                <a:latin typeface="Arial" pitchFamily="34" charset="0"/>
                <a:ea typeface="Times New Roman" pitchFamily="18" charset="0"/>
                <a:cs typeface="Arial" pitchFamily="34" charset="0"/>
              </a:rPr>
              <a:t> </a:t>
            </a:r>
            <a:r>
              <a:rPr lang="en-US" sz="7200" b="1" dirty="0" smtClean="0">
                <a:solidFill>
                  <a:schemeClr val="tx1"/>
                </a:solidFill>
                <a:latin typeface="Arial" pitchFamily="34" charset="0"/>
                <a:ea typeface="Times New Roman" pitchFamily="18" charset="0"/>
                <a:cs typeface="Arial" pitchFamily="34" charset="0"/>
              </a:rPr>
              <a:t>DEPARTMENT OF ELECTRICAL ENGINEERING </a:t>
            </a:r>
          </a:p>
          <a:p>
            <a:r>
              <a:rPr lang="en-US" sz="7200" b="1" dirty="0" smtClean="0">
                <a:solidFill>
                  <a:schemeClr val="tx1"/>
                </a:solidFill>
                <a:latin typeface="Arial" pitchFamily="34" charset="0"/>
                <a:ea typeface="Times New Roman" pitchFamily="18" charset="0"/>
                <a:cs typeface="Arial" pitchFamily="34" charset="0"/>
              </a:rPr>
              <a:t>NATIONAL INSTITUTE OF TECHNICAL TEACHERS’ TRAINING AND RESEARCH</a:t>
            </a:r>
          </a:p>
          <a:p>
            <a:r>
              <a:rPr lang="en-US" sz="7200" b="1" dirty="0" smtClean="0">
                <a:solidFill>
                  <a:schemeClr val="tx1"/>
                </a:solidFill>
                <a:latin typeface="Arial" pitchFamily="34" charset="0"/>
                <a:ea typeface="Times New Roman" pitchFamily="18" charset="0"/>
                <a:cs typeface="Arial" pitchFamily="34" charset="0"/>
              </a:rPr>
              <a:t> CHANDIGARH</a:t>
            </a:r>
          </a:p>
          <a:p>
            <a:pPr lvl="0" algn="l" eaLnBrk="0" fontAlgn="base" hangingPunct="0">
              <a:spcBef>
                <a:spcPct val="0"/>
              </a:spcBef>
              <a:spcAft>
                <a:spcPct val="0"/>
              </a:spcAft>
              <a:tabLst>
                <a:tab pos="2057400" algn="l"/>
              </a:tabLst>
            </a:pPr>
            <a:endParaRPr lang="en-US" sz="8000" b="1" dirty="0" smtClean="0">
              <a:solidFill>
                <a:schemeClr val="tx1"/>
              </a:solidFill>
              <a:latin typeface="Arial" pitchFamily="34" charset="0"/>
              <a:cs typeface="Arial" pitchFamily="34" charset="0"/>
            </a:endParaRPr>
          </a:p>
          <a:p>
            <a:pPr lvl="0" algn="l" eaLnBrk="0" fontAlgn="base" hangingPunct="0">
              <a:spcBef>
                <a:spcPct val="0"/>
              </a:spcBef>
              <a:spcAft>
                <a:spcPct val="0"/>
              </a:spcAft>
              <a:tabLst>
                <a:tab pos="2057400" algn="l"/>
              </a:tabLst>
            </a:pPr>
            <a:endParaRPr lang="en-US" sz="8000" b="1" dirty="0" smtClean="0">
              <a:solidFill>
                <a:schemeClr val="tx1"/>
              </a:solidFill>
            </a:endParaRPr>
          </a:p>
          <a:p>
            <a:r>
              <a:rPr lang="en-US" sz="8000" b="1" dirty="0" smtClean="0">
                <a:solidFill>
                  <a:srgbClr val="FF0000"/>
                </a:solidFill>
              </a:rPr>
              <a:t> </a:t>
            </a:r>
          </a:p>
          <a:p>
            <a:r>
              <a:rPr lang="en-US" b="1" dirty="0" smtClean="0"/>
              <a:t> </a:t>
            </a:r>
            <a:endParaRPr lang="en-US" dirty="0" smtClean="0"/>
          </a:p>
          <a:p>
            <a:r>
              <a:rPr lang="en-US" b="1" dirty="0" smtClean="0"/>
              <a:t> </a:t>
            </a:r>
            <a:endParaRPr lang="en-US" dirty="0" smtClean="0"/>
          </a:p>
          <a:p>
            <a:r>
              <a:rPr lang="en-US" b="1" dirty="0" smtClean="0"/>
              <a:t> </a:t>
            </a:r>
            <a:endParaRPr lang="en-US" dirty="0" smtClean="0"/>
          </a:p>
          <a:p>
            <a:endParaRPr lang="en-US" dirty="0"/>
          </a:p>
        </p:txBody>
      </p:sp>
      <p:sp>
        <p:nvSpPr>
          <p:cNvPr id="39937" name="Rectangle 1"/>
          <p:cNvSpPr>
            <a:spLocks noChangeArrowheads="1"/>
          </p:cNvSpPr>
          <p:nvPr/>
        </p:nvSpPr>
        <p:spPr bwMode="auto">
          <a:xfrm>
            <a:off x="0" y="685800"/>
            <a:ext cx="65" cy="461665"/>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057400" algn="l"/>
              </a:tabLst>
            </a:pPr>
            <a:endPar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057400" algn="l"/>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871" r="16280"/>
          <a:stretch/>
        </p:blipFill>
        <p:spPr>
          <a:xfrm>
            <a:off x="3752235" y="3352800"/>
            <a:ext cx="1563329" cy="16679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13" y="609600"/>
            <a:ext cx="8042787" cy="6016004"/>
          </a:xfrm>
          <a:prstGeom prst="rect">
            <a:avLst/>
          </a:prstGeom>
        </p:spPr>
      </p:pic>
    </p:spTree>
    <p:extLst>
      <p:ext uri="{BB962C8B-B14F-4D97-AF65-F5344CB8AC3E}">
        <p14:creationId xmlns:p14="http://schemas.microsoft.com/office/powerpoint/2010/main" val="80223021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IN" dirty="0"/>
          </a:p>
        </p:txBody>
      </p:sp>
      <p:pic>
        <p:nvPicPr>
          <p:cNvPr id="4" name="Picture 3"/>
          <p:cNvPicPr/>
          <p:nvPr/>
        </p:nvPicPr>
        <p:blipFill>
          <a:blip r:embed="rId2"/>
          <a:srcRect/>
          <a:stretch>
            <a:fillRect/>
          </a:stretch>
        </p:blipFill>
        <p:spPr bwMode="auto">
          <a:xfrm>
            <a:off x="4495800" y="1676400"/>
            <a:ext cx="4724400" cy="3276600"/>
          </a:xfrm>
          <a:prstGeom prst="rect">
            <a:avLst/>
          </a:prstGeom>
          <a:noFill/>
          <a:ln w="9525">
            <a:noFill/>
            <a:miter lim="800000"/>
            <a:headEnd/>
            <a:tailEnd/>
          </a:ln>
        </p:spPr>
      </p:pic>
      <p:pic>
        <p:nvPicPr>
          <p:cNvPr id="5" name="Picture 148"/>
          <p:cNvPicPr>
            <a:picLocks noChangeAspect="1" noChangeArrowheads="1"/>
          </p:cNvPicPr>
          <p:nvPr/>
        </p:nvPicPr>
        <p:blipFill>
          <a:blip r:embed="rId3"/>
          <a:srcRect/>
          <a:stretch>
            <a:fillRect/>
          </a:stretch>
        </p:blipFill>
        <p:spPr bwMode="auto">
          <a:xfrm>
            <a:off x="0" y="0"/>
            <a:ext cx="4495800" cy="3124200"/>
          </a:xfrm>
          <a:prstGeom prst="rect">
            <a:avLst/>
          </a:prstGeom>
          <a:noFill/>
        </p:spPr>
      </p:pic>
      <p:pic>
        <p:nvPicPr>
          <p:cNvPr id="6" name="Picture 5"/>
          <p:cNvPicPr/>
          <p:nvPr/>
        </p:nvPicPr>
        <p:blipFill>
          <a:blip r:embed="rId4"/>
          <a:srcRect/>
          <a:stretch>
            <a:fillRect/>
          </a:stretch>
        </p:blipFill>
        <p:spPr bwMode="auto">
          <a:xfrm>
            <a:off x="0" y="3329448"/>
            <a:ext cx="4495800" cy="3219399"/>
          </a:xfrm>
          <a:prstGeom prst="rect">
            <a:avLst/>
          </a:prstGeom>
          <a:noFill/>
          <a:ln w="9525">
            <a:noFill/>
            <a:miter lim="800000"/>
            <a:headEnd/>
            <a:tailEnd/>
          </a:ln>
        </p:spPr>
      </p:pic>
      <p:sp>
        <p:nvSpPr>
          <p:cNvPr id="7" name="Rectangle 6"/>
          <p:cNvSpPr/>
          <p:nvPr/>
        </p:nvSpPr>
        <p:spPr>
          <a:xfrm>
            <a:off x="4705350" y="406698"/>
            <a:ext cx="4305300" cy="1477328"/>
          </a:xfrm>
          <a:prstGeom prst="rect">
            <a:avLst/>
          </a:prstGeom>
        </p:spPr>
        <p:txBody>
          <a:bodyPr wrap="square">
            <a:spAutoFit/>
          </a:bodyPr>
          <a:lstStyle/>
          <a:p>
            <a:pPr algn="just" eaLnBrk="0" fontAlgn="base" hangingPunct="0">
              <a:spcBef>
                <a:spcPct val="0"/>
              </a:spcBef>
              <a:spcAft>
                <a:spcPct val="0"/>
              </a:spcAft>
              <a:tabLst>
                <a:tab pos="128588" algn="l"/>
              </a:tabLst>
            </a:pPr>
            <a:r>
              <a:rPr lang="en-US" b="1" dirty="0" smtClean="0">
                <a:latin typeface="Arial" pitchFamily="34" charset="0"/>
                <a:ea typeface="Times New Roman" pitchFamily="18" charset="0"/>
                <a:cs typeface="Calibri" pitchFamily="34" charset="0"/>
              </a:rPr>
              <a:t>Experimental Results for 11 Level Inverter (a) Output Line Voltage (b) Phase Voltage and (c) </a:t>
            </a:r>
            <a:r>
              <a:rPr lang="en-US" b="1" dirty="0">
                <a:latin typeface="Arial" pitchFamily="34" charset="0"/>
                <a:ea typeface="Times New Roman" pitchFamily="18" charset="0"/>
                <a:cs typeface="Calibri" pitchFamily="34" charset="0"/>
              </a:rPr>
              <a:t>Current at M=0.8 (</a:t>
            </a:r>
            <a:r>
              <a:rPr lang="en-US" b="1" dirty="0">
                <a:solidFill>
                  <a:srgbClr val="FF0000"/>
                </a:solidFill>
                <a:latin typeface="Arial" pitchFamily="34" charset="0"/>
                <a:ea typeface="Times New Roman" pitchFamily="18" charset="0"/>
                <a:cs typeface="Calibri" pitchFamily="34" charset="0"/>
              </a:rPr>
              <a:t>NR-SHE</a:t>
            </a:r>
            <a:r>
              <a:rPr lang="en-US" b="1" dirty="0">
                <a:latin typeface="Arial" pitchFamily="34" charset="0"/>
                <a:ea typeface="Times New Roman" pitchFamily="18" charset="0"/>
                <a:cs typeface="Calibri" pitchFamily="34" charset="0"/>
              </a:rPr>
              <a:t>)</a:t>
            </a:r>
            <a:endParaRPr lang="en-US" dirty="0">
              <a:latin typeface="Arial" pitchFamily="34" charset="0"/>
              <a:cs typeface="Arial" pitchFamily="34" charset="0"/>
            </a:endParaRPr>
          </a:p>
          <a:p>
            <a:pPr lvl="0" algn="just" eaLnBrk="0" fontAlgn="base" hangingPunct="0">
              <a:spcBef>
                <a:spcPct val="0"/>
              </a:spcBef>
              <a:spcAft>
                <a:spcPct val="0"/>
              </a:spcAft>
              <a:tabLst>
                <a:tab pos="128588" algn="l"/>
              </a:tabLst>
            </a:pPr>
            <a:endParaRPr lang="en-US" dirty="0" smtClean="0">
              <a:latin typeface="Arial" pitchFamily="34" charset="0"/>
              <a:cs typeface="Arial" pitchFamily="34" charset="0"/>
            </a:endParaRPr>
          </a:p>
        </p:txBody>
      </p:sp>
      <p:sp>
        <p:nvSpPr>
          <p:cNvPr id="8" name="Rectangle 7"/>
          <p:cNvSpPr/>
          <p:nvPr/>
        </p:nvSpPr>
        <p:spPr>
          <a:xfrm>
            <a:off x="1828800" y="2979882"/>
            <a:ext cx="530915" cy="369332"/>
          </a:xfrm>
          <a:prstGeom prst="rect">
            <a:avLst/>
          </a:prstGeom>
        </p:spPr>
        <p:txBody>
          <a:bodyPr wrap="none">
            <a:spAutoFit/>
          </a:bodyPr>
          <a:lstStyle/>
          <a:p>
            <a:r>
              <a:rPr lang="en-US" b="1" dirty="0">
                <a:latin typeface="Arial" pitchFamily="34" charset="0"/>
                <a:ea typeface="Times New Roman" pitchFamily="18" charset="0"/>
                <a:cs typeface="Calibri" pitchFamily="34" charset="0"/>
              </a:rPr>
              <a:t>(a) </a:t>
            </a:r>
            <a:endParaRPr lang="en-IN" dirty="0"/>
          </a:p>
        </p:txBody>
      </p:sp>
      <p:sp>
        <p:nvSpPr>
          <p:cNvPr id="9" name="Rectangle 8"/>
          <p:cNvSpPr/>
          <p:nvPr/>
        </p:nvSpPr>
        <p:spPr>
          <a:xfrm>
            <a:off x="6858000" y="4941338"/>
            <a:ext cx="543739" cy="369332"/>
          </a:xfrm>
          <a:prstGeom prst="rect">
            <a:avLst/>
          </a:prstGeom>
        </p:spPr>
        <p:txBody>
          <a:bodyPr wrap="none">
            <a:spAutoFit/>
          </a:bodyPr>
          <a:lstStyle/>
          <a:p>
            <a:r>
              <a:rPr lang="en-US" b="1" dirty="0" smtClean="0">
                <a:latin typeface="Arial" pitchFamily="34" charset="0"/>
                <a:ea typeface="Times New Roman" pitchFamily="18" charset="0"/>
                <a:cs typeface="Calibri" pitchFamily="34" charset="0"/>
              </a:rPr>
              <a:t>(b) </a:t>
            </a:r>
            <a:endParaRPr lang="en-IN" dirty="0"/>
          </a:p>
        </p:txBody>
      </p:sp>
      <p:sp>
        <p:nvSpPr>
          <p:cNvPr id="10" name="Rectangle 9"/>
          <p:cNvSpPr/>
          <p:nvPr/>
        </p:nvSpPr>
        <p:spPr>
          <a:xfrm>
            <a:off x="1815976" y="6488668"/>
            <a:ext cx="543739" cy="369332"/>
          </a:xfrm>
          <a:prstGeom prst="rect">
            <a:avLst/>
          </a:prstGeom>
        </p:spPr>
        <p:txBody>
          <a:bodyPr wrap="none">
            <a:spAutoFit/>
          </a:bodyPr>
          <a:lstStyle/>
          <a:p>
            <a:r>
              <a:rPr lang="en-US" b="1" dirty="0" smtClean="0">
                <a:latin typeface="Arial" pitchFamily="34" charset="0"/>
                <a:ea typeface="Times New Roman" pitchFamily="18" charset="0"/>
                <a:cs typeface="Calibri" pitchFamily="34" charset="0"/>
              </a:rPr>
              <a:t>(c) </a:t>
            </a:r>
            <a:endParaRPr lang="en-IN" dirty="0"/>
          </a:p>
        </p:txBody>
      </p:sp>
    </p:spTree>
    <p:extLst>
      <p:ext uri="{BB962C8B-B14F-4D97-AF65-F5344CB8AC3E}">
        <p14:creationId xmlns:p14="http://schemas.microsoft.com/office/powerpoint/2010/main" val="23045075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
          <p:cNvPicPr>
            <a:picLocks noChangeAspect="1" noChangeArrowheads="1"/>
          </p:cNvPicPr>
          <p:nvPr/>
        </p:nvPicPr>
        <p:blipFill>
          <a:blip r:embed="rId2"/>
          <a:srcRect/>
          <a:stretch>
            <a:fillRect/>
          </a:stretch>
        </p:blipFill>
        <p:spPr bwMode="auto">
          <a:xfrm>
            <a:off x="0" y="-10300"/>
            <a:ext cx="4410075" cy="3130977"/>
          </a:xfrm>
          <a:prstGeom prst="rect">
            <a:avLst/>
          </a:prstGeom>
          <a:noFill/>
        </p:spPr>
      </p:pic>
      <p:pic>
        <p:nvPicPr>
          <p:cNvPr id="139266" name="Picture 67"/>
          <p:cNvPicPr>
            <a:picLocks noChangeAspect="1" noChangeArrowheads="1"/>
          </p:cNvPicPr>
          <p:nvPr/>
        </p:nvPicPr>
        <p:blipFill>
          <a:blip r:embed="rId3"/>
          <a:srcRect/>
          <a:stretch>
            <a:fillRect/>
          </a:stretch>
        </p:blipFill>
        <p:spPr bwMode="auto">
          <a:xfrm>
            <a:off x="0" y="3461177"/>
            <a:ext cx="4410075" cy="3048000"/>
          </a:xfrm>
          <a:prstGeom prst="rect">
            <a:avLst/>
          </a:prstGeom>
          <a:noFill/>
        </p:spPr>
      </p:pic>
      <p:sp>
        <p:nvSpPr>
          <p:cNvPr id="13926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9270" name="Rectangle 6"/>
          <p:cNvSpPr>
            <a:spLocks noChangeArrowheads="1"/>
          </p:cNvSpPr>
          <p:nvPr/>
        </p:nvSpPr>
        <p:spPr bwMode="auto">
          <a:xfrm>
            <a:off x="1851218" y="3120678"/>
            <a:ext cx="381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71550" algn="l"/>
                <a:tab pos="2743200" algn="ct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(a)</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71550" algn="l"/>
                <a:tab pos="2743200" algn="ctr"/>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9271" name="Rectangle 7"/>
          <p:cNvSpPr>
            <a:spLocks noChangeArrowheads="1"/>
          </p:cNvSpPr>
          <p:nvPr/>
        </p:nvSpPr>
        <p:spPr bwMode="auto">
          <a:xfrm>
            <a:off x="0" y="7543800"/>
            <a:ext cx="2954655"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71550" algn="l"/>
                <a:tab pos="2743200" algn="ct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71550" algn="l"/>
                <a:tab pos="2743200" algn="ctr"/>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9272" name="Rectangle 8"/>
          <p:cNvSpPr>
            <a:spLocks noChangeArrowheads="1"/>
          </p:cNvSpPr>
          <p:nvPr/>
        </p:nvSpPr>
        <p:spPr bwMode="auto">
          <a:xfrm>
            <a:off x="0" y="113347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71550" algn="l"/>
                <a:tab pos="2743200" algn="ctr"/>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2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(c)  </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71550" algn="l"/>
                <a:tab pos="2743200" algn="ct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9273" name="Rectangle 9"/>
          <p:cNvSpPr>
            <a:spLocks noChangeArrowheads="1"/>
          </p:cNvSpPr>
          <p:nvPr/>
        </p:nvSpPr>
        <p:spPr bwMode="auto">
          <a:xfrm>
            <a:off x="0" y="14868525"/>
            <a:ext cx="673582"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28588"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(d)</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28588"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Fig. 12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2"/>
          <p:cNvSpPr/>
          <p:nvPr/>
        </p:nvSpPr>
        <p:spPr>
          <a:xfrm>
            <a:off x="6172200" y="3352800"/>
            <a:ext cx="479618" cy="369332"/>
          </a:xfrm>
          <a:prstGeom prst="rect">
            <a:avLst/>
          </a:prstGeom>
        </p:spPr>
        <p:txBody>
          <a:bodyPr wrap="none">
            <a:spAutoFit/>
          </a:bodyPr>
          <a:lstStyle/>
          <a:p>
            <a:r>
              <a:rPr lang="en-US" b="1" dirty="0" smtClean="0">
                <a:latin typeface="Arial" pitchFamily="34" charset="0"/>
                <a:ea typeface="Times New Roman" pitchFamily="18" charset="0"/>
                <a:cs typeface="Calibri" pitchFamily="34" charset="0"/>
              </a:rPr>
              <a:t>(b)</a:t>
            </a:r>
            <a:endParaRPr lang="en-US" dirty="0"/>
          </a:p>
        </p:txBody>
      </p:sp>
      <p:pic>
        <p:nvPicPr>
          <p:cNvPr id="14" name="Picture 76"/>
          <p:cNvPicPr>
            <a:picLocks noChangeAspect="1" noChangeArrowheads="1"/>
          </p:cNvPicPr>
          <p:nvPr/>
        </p:nvPicPr>
        <p:blipFill>
          <a:blip r:embed="rId4"/>
          <a:srcRect/>
          <a:stretch>
            <a:fillRect/>
          </a:stretch>
        </p:blipFill>
        <p:spPr bwMode="auto">
          <a:xfrm>
            <a:off x="4410075" y="2071687"/>
            <a:ext cx="4800600" cy="3076575"/>
          </a:xfrm>
          <a:prstGeom prst="rect">
            <a:avLst/>
          </a:prstGeom>
          <a:noFill/>
        </p:spPr>
      </p:pic>
      <p:sp>
        <p:nvSpPr>
          <p:cNvPr id="15" name="Rectangle 14"/>
          <p:cNvSpPr/>
          <p:nvPr/>
        </p:nvSpPr>
        <p:spPr>
          <a:xfrm>
            <a:off x="4708718" y="310336"/>
            <a:ext cx="4130482" cy="1477328"/>
          </a:xfrm>
          <a:prstGeom prst="rect">
            <a:avLst/>
          </a:prstGeom>
        </p:spPr>
        <p:txBody>
          <a:bodyPr wrap="square">
            <a:spAutoFit/>
          </a:bodyPr>
          <a:lstStyle/>
          <a:p>
            <a:pPr lvl="0" algn="just" eaLnBrk="0" fontAlgn="base" hangingPunct="0">
              <a:spcBef>
                <a:spcPct val="0"/>
              </a:spcBef>
              <a:spcAft>
                <a:spcPct val="0"/>
              </a:spcAft>
              <a:tabLst>
                <a:tab pos="128588" algn="l"/>
              </a:tabLst>
            </a:pPr>
            <a:r>
              <a:rPr lang="en-US" b="1" dirty="0" smtClean="0">
                <a:latin typeface="Arial" pitchFamily="34" charset="0"/>
                <a:ea typeface="Times New Roman" pitchFamily="18" charset="0"/>
                <a:cs typeface="Calibri" pitchFamily="34" charset="0"/>
              </a:rPr>
              <a:t>Experimental Results for 11 Level Inverter (a) Line Voltage FFT Analysis  (b) Phase Voltage FFT Analysis  and (c) Current FFT Analysis at M=0.8 (</a:t>
            </a:r>
            <a:r>
              <a:rPr lang="en-US" b="1" dirty="0" smtClean="0">
                <a:solidFill>
                  <a:srgbClr val="FF0000"/>
                </a:solidFill>
                <a:latin typeface="Arial" pitchFamily="34" charset="0"/>
                <a:ea typeface="Times New Roman" pitchFamily="18" charset="0"/>
                <a:cs typeface="Calibri" pitchFamily="34" charset="0"/>
              </a:rPr>
              <a:t>NR-SHE</a:t>
            </a:r>
            <a:r>
              <a:rPr lang="en-US" b="1" dirty="0" smtClean="0">
                <a:latin typeface="Arial" pitchFamily="34" charset="0"/>
                <a:ea typeface="Times New Roman" pitchFamily="18" charset="0"/>
                <a:cs typeface="Calibri" pitchFamily="34" charset="0"/>
              </a:rPr>
              <a:t>)</a:t>
            </a:r>
            <a:endParaRPr lang="en-US" dirty="0" smtClean="0">
              <a:latin typeface="Arial" pitchFamily="34" charset="0"/>
              <a:cs typeface="Arial" pitchFamily="34" charset="0"/>
            </a:endParaRPr>
          </a:p>
        </p:txBody>
      </p:sp>
      <p:sp>
        <p:nvSpPr>
          <p:cNvPr id="17" name="Rectangle 6"/>
          <p:cNvSpPr>
            <a:spLocks noChangeArrowheads="1"/>
          </p:cNvSpPr>
          <p:nvPr/>
        </p:nvSpPr>
        <p:spPr bwMode="auto">
          <a:xfrm>
            <a:off x="1905000" y="6465153"/>
            <a:ext cx="381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71550" algn="l"/>
                <a:tab pos="2743200" algn="ct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(b)</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71550" algn="l"/>
                <a:tab pos="2743200" algn="ctr"/>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6"/>
          <p:cNvSpPr>
            <a:spLocks noChangeArrowheads="1"/>
          </p:cNvSpPr>
          <p:nvPr/>
        </p:nvSpPr>
        <p:spPr bwMode="auto">
          <a:xfrm>
            <a:off x="6461318" y="5296444"/>
            <a:ext cx="381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71550" algn="l"/>
                <a:tab pos="2743200" algn="ct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(c)</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71550" algn="l"/>
                <a:tab pos="2743200" algn="ctr"/>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579942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0" y="1752600"/>
            <a:ext cx="883920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031875" indent="-1031875" algn="ctr"/>
            <a:r>
              <a:rPr lang="en-US" b="1" dirty="0" smtClean="0">
                <a:solidFill>
                  <a:srgbClr val="FF0000"/>
                </a:solidFill>
                <a:latin typeface="Arial" pitchFamily="34" charset="0"/>
                <a:cs typeface="Arial" pitchFamily="34" charset="0"/>
              </a:rPr>
              <a:t>             Optimum Switching Angles and Minimum THD using NR-SHE, GA-SHE and PSO-SHE</a:t>
            </a:r>
          </a:p>
        </p:txBody>
      </p:sp>
      <p:graphicFrame>
        <p:nvGraphicFramePr>
          <p:cNvPr id="4" name="Table 3"/>
          <p:cNvGraphicFramePr>
            <a:graphicFrameLocks noGrp="1"/>
          </p:cNvGraphicFramePr>
          <p:nvPr>
            <p:extLst>
              <p:ext uri="{D42A27DB-BD31-4B8C-83A1-F6EECF244321}">
                <p14:modId xmlns:p14="http://schemas.microsoft.com/office/powerpoint/2010/main" val="322337797"/>
              </p:ext>
            </p:extLst>
          </p:nvPr>
        </p:nvGraphicFramePr>
        <p:xfrm>
          <a:off x="152400" y="3124200"/>
          <a:ext cx="8915404" cy="2212294"/>
        </p:xfrm>
        <a:graphic>
          <a:graphicData uri="http://schemas.openxmlformats.org/drawingml/2006/table">
            <a:tbl>
              <a:tblPr/>
              <a:tblGrid>
                <a:gridCol w="1007830">
                  <a:extLst>
                    <a:ext uri="{9D8B030D-6E8A-4147-A177-3AD203B41FA5}">
                      <a16:colId xmlns:a16="http://schemas.microsoft.com/office/drawing/2014/main" val="20000"/>
                    </a:ext>
                  </a:extLst>
                </a:gridCol>
                <a:gridCol w="1049575">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1995">
                  <a:extLst>
                    <a:ext uri="{9D8B030D-6E8A-4147-A177-3AD203B41FA5}">
                      <a16:colId xmlns:a16="http://schemas.microsoft.com/office/drawing/2014/main" val="20006"/>
                    </a:ext>
                  </a:extLst>
                </a:gridCol>
                <a:gridCol w="762005">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838200">
                  <a:extLst>
                    <a:ext uri="{9D8B030D-6E8A-4147-A177-3AD203B41FA5}">
                      <a16:colId xmlns:a16="http://schemas.microsoft.com/office/drawing/2014/main" val="20009"/>
                    </a:ext>
                  </a:extLst>
                </a:gridCol>
                <a:gridCol w="838199">
                  <a:extLst>
                    <a:ext uri="{9D8B030D-6E8A-4147-A177-3AD203B41FA5}">
                      <a16:colId xmlns:a16="http://schemas.microsoft.com/office/drawing/2014/main" val="20010"/>
                    </a:ext>
                  </a:extLst>
                </a:gridCol>
              </a:tblGrid>
              <a:tr h="1070542">
                <a:tc>
                  <a:txBody>
                    <a:bodyPr/>
                    <a:lstStyle/>
                    <a:p>
                      <a:pPr marL="0" marR="0" algn="r">
                        <a:lnSpc>
                          <a:spcPct val="115000"/>
                        </a:lnSpc>
                        <a:spcBef>
                          <a:spcPts val="0"/>
                        </a:spcBef>
                        <a:spcAft>
                          <a:spcPts val="1000"/>
                        </a:spcAft>
                      </a:pP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1000"/>
                        </a:spcAft>
                      </a:pPr>
                      <a:r>
                        <a:rPr lang="en-US" sz="1400" b="1" dirty="0" smtClean="0">
                          <a:latin typeface="Times New Roman" pitchFamily="18" charset="0"/>
                          <a:ea typeface="Times New Roman"/>
                          <a:cs typeface="Times New Roman" pitchFamily="18" charset="0"/>
                        </a:rPr>
                        <a:t>Technique</a:t>
                      </a:r>
                      <a:endParaRPr lang="en-US" sz="1400" dirty="0">
                        <a:latin typeface="Times New Roman" pitchFamily="18" charset="0"/>
                        <a:ea typeface="Times New Roman"/>
                        <a:cs typeface="Times New Roman" pitchFamily="18" charset="0"/>
                      </a:endParaRPr>
                    </a:p>
                  </a:txBody>
                  <a:tcPr marL="62060" marR="620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latin typeface="Times New Roman" pitchFamily="18" charset="0"/>
                          <a:ea typeface="Times New Roman"/>
                          <a:cs typeface="Times New Roman" pitchFamily="18" charset="0"/>
                        </a:rPr>
                        <a:t>Method</a:t>
                      </a:r>
                      <a:endParaRPr lang="en-US" sz="1400" dirty="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latin typeface="Times New Roman" pitchFamily="18" charset="0"/>
                          <a:ea typeface="Times New Roman"/>
                          <a:cs typeface="Times New Roman" pitchFamily="18" charset="0"/>
                        </a:rPr>
                        <a:t>Mi</a:t>
                      </a:r>
                      <a:endParaRPr lang="en-US" sz="1400" dirty="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Times New Roman" pitchFamily="18" charset="0"/>
                          <a:ea typeface="Times New Roman"/>
                          <a:cs typeface="Times New Roman" pitchFamily="18" charset="0"/>
                        </a:rPr>
                        <a:t>Alpha 1</a:t>
                      </a:r>
                      <a:endParaRPr lang="en-US" sz="140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Times New Roman" pitchFamily="18" charset="0"/>
                          <a:ea typeface="Times New Roman"/>
                          <a:cs typeface="Times New Roman" pitchFamily="18" charset="0"/>
                        </a:rPr>
                        <a:t>Alpha 2</a:t>
                      </a:r>
                      <a:endParaRPr lang="en-US" sz="140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latin typeface="Times New Roman" pitchFamily="18" charset="0"/>
                          <a:ea typeface="Times New Roman"/>
                          <a:cs typeface="Times New Roman" pitchFamily="18" charset="0"/>
                        </a:rPr>
                        <a:t>Alpha 3</a:t>
                      </a:r>
                      <a:endParaRPr lang="en-US" sz="1400" dirty="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502920" algn="l"/>
                        </a:tabLst>
                      </a:pPr>
                      <a:r>
                        <a:rPr lang="en-US" sz="1400" b="1" dirty="0">
                          <a:latin typeface="Times New Roman" pitchFamily="18" charset="0"/>
                          <a:ea typeface="Times New Roman"/>
                          <a:cs typeface="Times New Roman" pitchFamily="18" charset="0"/>
                        </a:rPr>
                        <a:t>Alpha 4</a:t>
                      </a:r>
                      <a:endParaRPr lang="en-US" sz="1400" dirty="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endParaRPr lang="en-US" sz="1400" b="1" dirty="0" smtClean="0">
                        <a:latin typeface="Times New Roman" pitchFamily="18" charset="0"/>
                        <a:ea typeface="Times New Roman"/>
                        <a:cs typeface="Times New Roman" pitchFamily="18" charset="0"/>
                      </a:endParaRPr>
                    </a:p>
                    <a:p>
                      <a:pPr marL="176213" marR="0" indent="-176213">
                        <a:lnSpc>
                          <a:spcPct val="100000"/>
                        </a:lnSpc>
                        <a:spcBef>
                          <a:spcPts val="0"/>
                        </a:spcBef>
                        <a:spcAft>
                          <a:spcPts val="0"/>
                        </a:spcAft>
                      </a:pPr>
                      <a:endParaRPr lang="en-US" sz="1400" b="1" dirty="0" smtClean="0">
                        <a:latin typeface="Times New Roman" pitchFamily="18" charset="0"/>
                        <a:ea typeface="Times New Roman"/>
                        <a:cs typeface="Times New Roman" pitchFamily="18" charset="0"/>
                      </a:endParaRPr>
                    </a:p>
                    <a:p>
                      <a:pPr marL="176213" marR="0" indent="-176213">
                        <a:lnSpc>
                          <a:spcPct val="100000"/>
                        </a:lnSpc>
                        <a:spcBef>
                          <a:spcPts val="0"/>
                        </a:spcBef>
                        <a:spcAft>
                          <a:spcPts val="0"/>
                        </a:spcAft>
                      </a:pPr>
                      <a:r>
                        <a:rPr lang="en-US" sz="1400" b="1" dirty="0" smtClean="0">
                          <a:latin typeface="Times New Roman" pitchFamily="18" charset="0"/>
                          <a:ea typeface="Times New Roman"/>
                          <a:cs typeface="Times New Roman" pitchFamily="18" charset="0"/>
                        </a:rPr>
                        <a:t> Alpha 5</a:t>
                      </a:r>
                      <a:endParaRPr lang="en-US" sz="1400" dirty="0">
                        <a:latin typeface="Times New Roman" pitchFamily="18" charset="0"/>
                        <a:ea typeface="Times New Roman"/>
                        <a:cs typeface="Times New Roman" pitchFamily="18" charset="0"/>
                      </a:endParaRPr>
                    </a:p>
                  </a:txBody>
                  <a:tcPr marL="62060" marR="620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Times New Roman" pitchFamily="18" charset="0"/>
                          <a:ea typeface="Times New Roman"/>
                          <a:cs typeface="Times New Roman" pitchFamily="18" charset="0"/>
                        </a:rPr>
                        <a:t>Line Voltage THD (%)</a:t>
                      </a:r>
                      <a:endParaRPr lang="en-US" sz="140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a:latin typeface="Times New Roman" pitchFamily="18" charset="0"/>
                          <a:ea typeface="Times New Roman"/>
                          <a:cs typeface="Times New Roman" pitchFamily="18" charset="0"/>
                        </a:rPr>
                        <a:t>Phase Voltage THD (%)</a:t>
                      </a:r>
                      <a:endParaRPr lang="en-US" sz="140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smtClean="0">
                          <a:latin typeface="Times New Roman" pitchFamily="18" charset="0"/>
                          <a:ea typeface="Times New Roman"/>
                          <a:cs typeface="Times New Roman" pitchFamily="18" charset="0"/>
                        </a:rPr>
                        <a:t>Current </a:t>
                      </a:r>
                      <a:r>
                        <a:rPr lang="en-US" sz="1400" b="1" dirty="0">
                          <a:latin typeface="Times New Roman" pitchFamily="18" charset="0"/>
                          <a:ea typeface="Times New Roman"/>
                          <a:cs typeface="Times New Roman" pitchFamily="18" charset="0"/>
                        </a:rPr>
                        <a:t>THD (%)</a:t>
                      </a:r>
                      <a:endParaRPr lang="en-US" sz="1400" dirty="0">
                        <a:latin typeface="Times New Roman" pitchFamily="18" charset="0"/>
                        <a:ea typeface="Times New Roman"/>
                        <a:cs typeface="Times New Roman" pitchFamily="18" charset="0"/>
                      </a:endParaRPr>
                    </a:p>
                  </a:txBody>
                  <a:tcPr marL="62060" marR="620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0876">
                <a:tc rowSpan="2">
                  <a:txBody>
                    <a:bodyPr/>
                    <a:lstStyle/>
                    <a:p>
                      <a:pPr marL="0" marR="0">
                        <a:lnSpc>
                          <a:spcPct val="115000"/>
                        </a:lnSpc>
                        <a:spcBef>
                          <a:spcPts val="0"/>
                        </a:spcBef>
                        <a:spcAft>
                          <a:spcPts val="1000"/>
                        </a:spcAft>
                      </a:pPr>
                      <a:r>
                        <a:rPr lang="en-US" sz="1400" b="1">
                          <a:latin typeface="Times New Roman" pitchFamily="18" charset="0"/>
                          <a:ea typeface="Times New Roman"/>
                          <a:cs typeface="Times New Roman" pitchFamily="18" charset="0"/>
                        </a:rPr>
                        <a:t>       NR</a:t>
                      </a:r>
                      <a:endParaRPr lang="en-US" sz="140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tabLst>
                          <a:tab pos="64770" algn="l"/>
                        </a:tabLst>
                      </a:pPr>
                      <a:r>
                        <a:rPr lang="en-US" sz="1400" dirty="0">
                          <a:latin typeface="Times New Roman" pitchFamily="18" charset="0"/>
                          <a:ea typeface="Times New Roman"/>
                          <a:cs typeface="Times New Roman" pitchFamily="18" charset="0"/>
                        </a:rPr>
                        <a:t>    Simulation</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0.8</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0.1147</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0.3306</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45770" algn="l"/>
                        </a:tabLst>
                      </a:pPr>
                      <a:r>
                        <a:rPr lang="en-US" sz="1400">
                          <a:latin typeface="Times New Roman" pitchFamily="18" charset="0"/>
                          <a:ea typeface="Times New Roman"/>
                          <a:cs typeface="Times New Roman" pitchFamily="18" charset="0"/>
                        </a:rPr>
                        <a:t>0.4744</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0.7878</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latin typeface="Times New Roman" pitchFamily="18" charset="0"/>
                          <a:ea typeface="Times New Roman"/>
                          <a:cs typeface="Times New Roman" pitchFamily="18" charset="0"/>
                        </a:rPr>
                        <a:t>1.0864</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5.55</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7.93</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5</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0876">
                <a:tc vMerge="1">
                  <a:txBody>
                    <a:bodyPr/>
                    <a:lstStyle/>
                    <a:p>
                      <a:endParaRPr lang="en-US"/>
                    </a:p>
                  </a:txBody>
                  <a:tcPr/>
                </a:tc>
                <a:tc>
                  <a:txBody>
                    <a:bodyPr/>
                    <a:lstStyle/>
                    <a:p>
                      <a:pPr marL="0" marR="0">
                        <a:lnSpc>
                          <a:spcPct val="115000"/>
                        </a:lnSpc>
                        <a:spcBef>
                          <a:spcPts val="0"/>
                        </a:spcBef>
                        <a:spcAft>
                          <a:spcPts val="1000"/>
                        </a:spcAft>
                      </a:pPr>
                      <a:r>
                        <a:rPr lang="en-US" sz="1400" dirty="0" smtClean="0">
                          <a:latin typeface="Times New Roman" pitchFamily="18" charset="0"/>
                          <a:ea typeface="Times New Roman"/>
                          <a:cs typeface="Times New Roman" pitchFamily="18" charset="0"/>
                        </a:rPr>
                        <a:t>Hardware</a:t>
                      </a:r>
                      <a:endParaRPr lang="en-US" sz="1400" dirty="0">
                        <a:latin typeface="Times New Roman" pitchFamily="18" charset="0"/>
                        <a:ea typeface="Times New Roman"/>
                        <a:cs typeface="Times New Roman" pitchFamily="18" charset="0"/>
                      </a:endParaRP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0.8</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767080" algn="l"/>
                        </a:tabLst>
                      </a:pPr>
                      <a:r>
                        <a:rPr lang="en-US" sz="1400" dirty="0">
                          <a:latin typeface="Times New Roman" pitchFamily="18" charset="0"/>
                          <a:ea typeface="Times New Roman"/>
                          <a:cs typeface="Times New Roman" pitchFamily="18" charset="0"/>
                        </a:rPr>
                        <a:t> 0.1147</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0.3306</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45770" algn="l"/>
                        </a:tabLst>
                      </a:pPr>
                      <a:r>
                        <a:rPr lang="en-US" sz="1400">
                          <a:latin typeface="Times New Roman" pitchFamily="18" charset="0"/>
                          <a:ea typeface="Times New Roman"/>
                          <a:cs typeface="Times New Roman" pitchFamily="18" charset="0"/>
                        </a:rPr>
                        <a:t>0.4744</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0.7878</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1.0864</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4.8</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6.7</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latin typeface="Times New Roman" pitchFamily="18" charset="0"/>
                          <a:ea typeface="Times New Roman"/>
                          <a:cs typeface="Times New Roman" pitchFamily="18" charset="0"/>
                        </a:rPr>
                        <a:t>3.3</a:t>
                      </a:r>
                    </a:p>
                  </a:txBody>
                  <a:tcPr marL="62060" marR="620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5647737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1143000"/>
          </a:xfrm>
        </p:spPr>
        <p:txBody>
          <a:bodyPr>
            <a:normAutofit/>
          </a:bodyPr>
          <a:lstStyle/>
          <a:p>
            <a:pPr fontAlgn="base">
              <a:spcAft>
                <a:spcPct val="0"/>
              </a:spcAft>
              <a:tabLst>
                <a:tab pos="128588" algn="l"/>
              </a:tabLst>
            </a:pPr>
            <a:r>
              <a:rPr lang="en-US" sz="1800" b="1" dirty="0" smtClean="0">
                <a:solidFill>
                  <a:srgbClr val="FF0000"/>
                </a:solidFill>
                <a:latin typeface="Arial" pitchFamily="34" charset="0"/>
                <a:ea typeface="+mn-ea"/>
                <a:cs typeface="Arial" pitchFamily="34" charset="0"/>
              </a:rPr>
              <a:t>Comparison of Harmonic (%) for 11 Level Inverter with </a:t>
            </a:r>
            <a:r>
              <a:rPr lang="en-US" sz="1800" b="1" dirty="0" smtClean="0">
                <a:solidFill>
                  <a:srgbClr val="FF0000"/>
                </a:solidFill>
                <a:latin typeface="Arial" pitchFamily="34" charset="0"/>
                <a:ea typeface="+mn-ea"/>
                <a:cs typeface="Arial" pitchFamily="34" charset="0"/>
              </a:rPr>
              <a:t>NR</a:t>
            </a:r>
            <a:endParaRPr lang="en-US" sz="1800" b="1" dirty="0" smtClean="0">
              <a:solidFill>
                <a:srgbClr val="FF0000"/>
              </a:solidFill>
              <a:latin typeface="Arial" pitchFamily="34" charset="0"/>
              <a:ea typeface="+mn-ea"/>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89492225"/>
              </p:ext>
            </p:extLst>
          </p:nvPr>
        </p:nvGraphicFramePr>
        <p:xfrm>
          <a:off x="266700" y="2590800"/>
          <a:ext cx="8610600" cy="2580640"/>
        </p:xfrm>
        <a:graphic>
          <a:graphicData uri="http://schemas.openxmlformats.org/drawingml/2006/table">
            <a:tbl>
              <a:tblPr/>
              <a:tblGrid>
                <a:gridCol w="1054359">
                  <a:extLst>
                    <a:ext uri="{9D8B030D-6E8A-4147-A177-3AD203B41FA5}">
                      <a16:colId xmlns:a16="http://schemas.microsoft.com/office/drawing/2014/main" val="20000"/>
                    </a:ext>
                  </a:extLst>
                </a:gridCol>
                <a:gridCol w="1054359">
                  <a:extLst>
                    <a:ext uri="{9D8B030D-6E8A-4147-A177-3AD203B41FA5}">
                      <a16:colId xmlns:a16="http://schemas.microsoft.com/office/drawing/2014/main" val="20001"/>
                    </a:ext>
                  </a:extLst>
                </a:gridCol>
                <a:gridCol w="1054359">
                  <a:extLst>
                    <a:ext uri="{9D8B030D-6E8A-4147-A177-3AD203B41FA5}">
                      <a16:colId xmlns:a16="http://schemas.microsoft.com/office/drawing/2014/main" val="20002"/>
                    </a:ext>
                  </a:extLst>
                </a:gridCol>
                <a:gridCol w="1054359">
                  <a:extLst>
                    <a:ext uri="{9D8B030D-6E8A-4147-A177-3AD203B41FA5}">
                      <a16:colId xmlns:a16="http://schemas.microsoft.com/office/drawing/2014/main" val="20003"/>
                    </a:ext>
                  </a:extLst>
                </a:gridCol>
                <a:gridCol w="1142223">
                  <a:extLst>
                    <a:ext uri="{9D8B030D-6E8A-4147-A177-3AD203B41FA5}">
                      <a16:colId xmlns:a16="http://schemas.microsoft.com/office/drawing/2014/main" val="20004"/>
                    </a:ext>
                  </a:extLst>
                </a:gridCol>
                <a:gridCol w="1142223">
                  <a:extLst>
                    <a:ext uri="{9D8B030D-6E8A-4147-A177-3AD203B41FA5}">
                      <a16:colId xmlns:a16="http://schemas.microsoft.com/office/drawing/2014/main" val="20005"/>
                    </a:ext>
                  </a:extLst>
                </a:gridCol>
                <a:gridCol w="1054359">
                  <a:extLst>
                    <a:ext uri="{9D8B030D-6E8A-4147-A177-3AD203B41FA5}">
                      <a16:colId xmlns:a16="http://schemas.microsoft.com/office/drawing/2014/main" val="20006"/>
                    </a:ext>
                  </a:extLst>
                </a:gridCol>
                <a:gridCol w="1054359">
                  <a:extLst>
                    <a:ext uri="{9D8B030D-6E8A-4147-A177-3AD203B41FA5}">
                      <a16:colId xmlns:a16="http://schemas.microsoft.com/office/drawing/2014/main" val="20007"/>
                    </a:ext>
                  </a:extLst>
                </a:gridCol>
              </a:tblGrid>
              <a:tr h="233368">
                <a:tc rowSpan="2">
                  <a:txBody>
                    <a:bodyPr/>
                    <a:lstStyle/>
                    <a:p>
                      <a:pPr marL="0" marR="0" algn="just">
                        <a:lnSpc>
                          <a:spcPct val="115000"/>
                        </a:lnSpc>
                        <a:spcBef>
                          <a:spcPts val="0"/>
                        </a:spcBef>
                        <a:spcAft>
                          <a:spcPts val="1000"/>
                        </a:spcAft>
                        <a:tabLst>
                          <a:tab pos="3657600" algn="l"/>
                        </a:tabLst>
                      </a:pPr>
                      <a:endParaRPr lang="en-US" sz="1400" dirty="0">
                        <a:latin typeface="Times New Roman" pitchFamily="18" charset="0"/>
                        <a:ea typeface="Times New Roman"/>
                        <a:cs typeface="Times New Roman" pitchFamily="18" charset="0"/>
                      </a:endParaRPr>
                    </a:p>
                    <a:p>
                      <a:pPr marL="0" marR="0" algn="just">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Technique</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ctr">
                        <a:lnSpc>
                          <a:spcPct val="115000"/>
                        </a:lnSpc>
                        <a:spcBef>
                          <a:spcPts val="0"/>
                        </a:spcBef>
                        <a:spcAft>
                          <a:spcPts val="1000"/>
                        </a:spcAft>
                        <a:tabLst>
                          <a:tab pos="3657600" algn="l"/>
                        </a:tabLst>
                      </a:pP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Harmonics</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nSpc>
                          <a:spcPct val="115000"/>
                        </a:lnSpc>
                        <a:spcBef>
                          <a:spcPts val="0"/>
                        </a:spcBef>
                        <a:spcAft>
                          <a:spcPts val="1000"/>
                        </a:spcAft>
                        <a:tabLst>
                          <a:tab pos="3657600" algn="l"/>
                        </a:tabLst>
                      </a:pPr>
                      <a:r>
                        <a:rPr lang="en-US" sz="1400" b="1" kern="1200" dirty="0">
                          <a:solidFill>
                            <a:schemeClr val="tx1"/>
                          </a:solidFill>
                          <a:latin typeface="Times New Roman" pitchFamily="18" charset="0"/>
                          <a:ea typeface="Times New Roman"/>
                          <a:cs typeface="Times New Roman" pitchFamily="18" charset="0"/>
                        </a:rPr>
                        <a:t>    </a:t>
                      </a:r>
                      <a:r>
                        <a:rPr lang="en-US" sz="1400" b="1" kern="1200" dirty="0" smtClean="0">
                          <a:solidFill>
                            <a:schemeClr val="tx1"/>
                          </a:solidFill>
                          <a:latin typeface="Times New Roman" pitchFamily="18" charset="0"/>
                          <a:ea typeface="Times New Roman"/>
                          <a:cs typeface="Times New Roman" pitchFamily="18" charset="0"/>
                        </a:rPr>
                        <a:t>       Line </a:t>
                      </a:r>
                      <a:r>
                        <a:rPr lang="en-US" sz="1400" b="1" kern="1200" dirty="0">
                          <a:solidFill>
                            <a:schemeClr val="tx1"/>
                          </a:solidFill>
                          <a:latin typeface="Times New Roman" pitchFamily="18" charset="0"/>
                          <a:ea typeface="Times New Roman"/>
                          <a:cs typeface="Times New Roman" pitchFamily="18" charset="0"/>
                        </a:rPr>
                        <a:t>Voltage (%)</a:t>
                      </a:r>
                    </a:p>
                  </a:txBody>
                  <a:tcPr marL="52020" marR="52020" marT="0" marB="0">
                    <a:lnL w="12700" cap="flat" cmpd="sng" algn="ctr">
                      <a:solidFill>
                        <a:schemeClr val="tx1"/>
                      </a:solidFill>
                      <a:prstDash val="solid"/>
                      <a:round/>
                      <a:headEnd type="none" w="med" len="med"/>
                      <a:tailEnd type="none" w="med" len="med"/>
                    </a:lnL>
                    <a:lnR>
                      <a:noFill/>
                    </a:lnR>
                    <a:lnT w="190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nSpc>
                          <a:spcPct val="115000"/>
                        </a:lnSpc>
                        <a:spcBef>
                          <a:spcPts val="0"/>
                        </a:spcBef>
                        <a:spcAft>
                          <a:spcPts val="1000"/>
                        </a:spcAft>
                        <a:tabLst>
                          <a:tab pos="3657600" algn="l"/>
                        </a:tabLst>
                      </a:pPr>
                      <a:r>
                        <a:rPr lang="en-US" sz="1400" b="1" kern="1200" dirty="0">
                          <a:solidFill>
                            <a:schemeClr val="tx1"/>
                          </a:solidFill>
                          <a:latin typeface="Times New Roman" pitchFamily="18" charset="0"/>
                          <a:ea typeface="Times New Roman"/>
                          <a:cs typeface="Times New Roman" pitchFamily="18" charset="0"/>
                        </a:rPr>
                        <a:t>     </a:t>
                      </a:r>
                      <a:r>
                        <a:rPr lang="en-US" sz="1400" b="1" kern="1200" dirty="0" smtClean="0">
                          <a:solidFill>
                            <a:schemeClr val="tx1"/>
                          </a:solidFill>
                          <a:latin typeface="Times New Roman" pitchFamily="18" charset="0"/>
                          <a:ea typeface="Times New Roman"/>
                          <a:cs typeface="Times New Roman" pitchFamily="18" charset="0"/>
                        </a:rPr>
                        <a:t>       Phase </a:t>
                      </a:r>
                      <a:r>
                        <a:rPr lang="en-US" sz="1400" b="1" kern="1200" dirty="0">
                          <a:solidFill>
                            <a:schemeClr val="tx1"/>
                          </a:solidFill>
                          <a:latin typeface="Times New Roman" pitchFamily="18" charset="0"/>
                          <a:ea typeface="Times New Roman"/>
                          <a:cs typeface="Times New Roman" pitchFamily="18" charset="0"/>
                        </a:rPr>
                        <a:t>Voltage (%)</a:t>
                      </a:r>
                    </a:p>
                  </a:txBody>
                  <a:tcPr marL="52020" marR="52020" marT="0" marB="0">
                    <a:lnL>
                      <a:noFill/>
                    </a:lnL>
                    <a:lnR>
                      <a:noFill/>
                    </a:lnR>
                    <a:lnT w="190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nSpc>
                          <a:spcPct val="115000"/>
                        </a:lnSpc>
                        <a:spcBef>
                          <a:spcPts val="0"/>
                        </a:spcBef>
                        <a:spcAft>
                          <a:spcPts val="1000"/>
                        </a:spcAft>
                        <a:tabLst>
                          <a:tab pos="3657600" algn="l"/>
                        </a:tabLst>
                      </a:pPr>
                      <a:r>
                        <a:rPr lang="en-US" sz="1400" b="1" kern="1200" dirty="0">
                          <a:solidFill>
                            <a:schemeClr val="tx1"/>
                          </a:solidFill>
                          <a:latin typeface="Times New Roman" pitchFamily="18" charset="0"/>
                          <a:ea typeface="Times New Roman"/>
                          <a:cs typeface="Times New Roman" pitchFamily="18" charset="0"/>
                        </a:rPr>
                        <a:t>          </a:t>
                      </a:r>
                      <a:r>
                        <a:rPr lang="en-US" sz="1400" b="1" kern="1200" dirty="0" smtClean="0">
                          <a:solidFill>
                            <a:schemeClr val="tx1"/>
                          </a:solidFill>
                          <a:latin typeface="Times New Roman" pitchFamily="18" charset="0"/>
                          <a:ea typeface="Times New Roman"/>
                          <a:cs typeface="Times New Roman" pitchFamily="18" charset="0"/>
                        </a:rPr>
                        <a:t>  </a:t>
                      </a:r>
                      <a:r>
                        <a:rPr lang="en-US" sz="1400" b="1" kern="1200" dirty="0">
                          <a:solidFill>
                            <a:schemeClr val="tx1"/>
                          </a:solidFill>
                          <a:latin typeface="Times New Roman" pitchFamily="18" charset="0"/>
                          <a:ea typeface="Times New Roman"/>
                          <a:cs typeface="Times New Roman" pitchFamily="18" charset="0"/>
                        </a:rPr>
                        <a:t>Current (%)</a:t>
                      </a:r>
                    </a:p>
                  </a:txBody>
                  <a:tcPr marL="52020" marR="52020" marT="0" marB="0">
                    <a:lnL>
                      <a:noFill/>
                    </a:lnL>
                    <a:lnR>
                      <a:noFill/>
                    </a:lnR>
                    <a:lnT w="190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71345">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1000"/>
                        </a:spcAft>
                        <a:tabLst>
                          <a:tab pos="502920" algn="l"/>
                          <a:tab pos="3657600" algn="l"/>
                        </a:tabLst>
                      </a:pPr>
                      <a:r>
                        <a:rPr lang="en-US" sz="1400" b="1" dirty="0">
                          <a:latin typeface="Times New Roman" pitchFamily="18" charset="0"/>
                          <a:ea typeface="Times New Roman"/>
                          <a:cs typeface="Times New Roman" pitchFamily="18" charset="0"/>
                        </a:rPr>
                        <a:t>   Practical</a:t>
                      </a:r>
                      <a:endParaRPr lang="en-US" sz="1400" dirty="0">
                        <a:latin typeface="Times New Roman" pitchFamily="18" charset="0"/>
                        <a:ea typeface="Times New Roman"/>
                        <a:cs typeface="Times New Roman" pitchFamily="18" charset="0"/>
                      </a:endParaRPr>
                    </a:p>
                  </a:txBody>
                  <a:tcPr marL="52020" marR="520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617220" algn="l"/>
                          <a:tab pos="3657600" algn="l"/>
                        </a:tabLst>
                      </a:pPr>
                      <a:r>
                        <a:rPr lang="en-US" sz="1400" b="1" dirty="0">
                          <a:latin typeface="Times New Roman" pitchFamily="18" charset="0"/>
                          <a:ea typeface="Times New Roman"/>
                          <a:cs typeface="Times New Roman" pitchFamily="18" charset="0"/>
                        </a:rPr>
                        <a:t>Simulation</a:t>
                      </a:r>
                      <a:endParaRPr lang="en-US" sz="1400" dirty="0">
                        <a:latin typeface="Times New Roman" pitchFamily="18" charset="0"/>
                        <a:ea typeface="Times New Roman"/>
                        <a:cs typeface="Times New Roman" pitchFamily="18" charset="0"/>
                      </a:endParaRPr>
                    </a:p>
                  </a:txBody>
                  <a:tcPr marL="52020" marR="520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tabLst>
                          <a:tab pos="3657600" algn="l"/>
                        </a:tabLst>
                      </a:pPr>
                      <a:r>
                        <a:rPr lang="en-US" sz="1400" b="1">
                          <a:latin typeface="Times New Roman" pitchFamily="18" charset="0"/>
                          <a:ea typeface="Times New Roman"/>
                          <a:cs typeface="Times New Roman" pitchFamily="18" charset="0"/>
                        </a:rPr>
                        <a:t>  Practical</a:t>
                      </a:r>
                      <a:endParaRPr lang="en-US" sz="1400">
                        <a:latin typeface="Times New Roman" pitchFamily="18" charset="0"/>
                        <a:ea typeface="Times New Roman"/>
                        <a:cs typeface="Times New Roman" pitchFamily="18" charset="0"/>
                      </a:endParaRPr>
                    </a:p>
                  </a:txBody>
                  <a:tcPr marL="52020" marR="520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tabLst>
                          <a:tab pos="3657600" algn="l"/>
                        </a:tabLst>
                      </a:pPr>
                      <a:r>
                        <a:rPr lang="en-US" sz="1400" b="1">
                          <a:latin typeface="Times New Roman" pitchFamily="18" charset="0"/>
                          <a:ea typeface="Times New Roman"/>
                          <a:cs typeface="Times New Roman" pitchFamily="18" charset="0"/>
                        </a:rPr>
                        <a:t>  Simulation</a:t>
                      </a:r>
                      <a:endParaRPr lang="en-US" sz="1400">
                        <a:latin typeface="Times New Roman" pitchFamily="18" charset="0"/>
                        <a:ea typeface="Times New Roman"/>
                        <a:cs typeface="Times New Roman" pitchFamily="18" charset="0"/>
                      </a:endParaRPr>
                    </a:p>
                  </a:txBody>
                  <a:tcPr marL="52020" marR="520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   Practical</a:t>
                      </a:r>
                      <a:endParaRPr lang="en-US" sz="1400" dirty="0">
                        <a:latin typeface="Times New Roman" pitchFamily="18" charset="0"/>
                        <a:ea typeface="Times New Roman"/>
                        <a:cs typeface="Times New Roman" pitchFamily="18" charset="0"/>
                      </a:endParaRPr>
                    </a:p>
                  </a:txBody>
                  <a:tcPr marL="52020" marR="520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 </a:t>
                      </a:r>
                      <a:r>
                        <a:rPr lang="en-US" sz="1400" b="1" dirty="0" smtClean="0">
                          <a:latin typeface="Times New Roman" pitchFamily="18" charset="0"/>
                          <a:ea typeface="Times New Roman"/>
                          <a:cs typeface="Times New Roman" pitchFamily="18" charset="0"/>
                        </a:rPr>
                        <a:t> Simulation</a:t>
                      </a:r>
                      <a:endParaRPr lang="en-US" sz="1400" dirty="0">
                        <a:latin typeface="Times New Roman" pitchFamily="18" charset="0"/>
                        <a:ea typeface="Times New Roman"/>
                        <a:cs typeface="Times New Roman" pitchFamily="18" charset="0"/>
                      </a:endParaRPr>
                    </a:p>
                  </a:txBody>
                  <a:tcPr marL="52020" marR="520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9350">
                <a:tc rowSpan="8">
                  <a:txBody>
                    <a:bodyPr/>
                    <a:lstStyle/>
                    <a:p>
                      <a:pPr marL="0" marR="0" indent="228600" algn="ctr">
                        <a:lnSpc>
                          <a:spcPct val="115000"/>
                        </a:lnSpc>
                        <a:spcBef>
                          <a:spcPts val="0"/>
                        </a:spcBef>
                        <a:spcAft>
                          <a:spcPts val="1000"/>
                        </a:spcAft>
                        <a:tabLst>
                          <a:tab pos="3657600" algn="l"/>
                        </a:tabLst>
                      </a:pP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       </a:t>
                      </a:r>
                      <a:endParaRPr lang="en-US" sz="1400" b="1" dirty="0" smtClean="0">
                        <a:latin typeface="Times New Roman" pitchFamily="18" charset="0"/>
                        <a:ea typeface="Times New Roman"/>
                        <a:cs typeface="Times New Roman" pitchFamily="18" charset="0"/>
                      </a:endParaRPr>
                    </a:p>
                    <a:p>
                      <a:pPr marL="0" marR="0">
                        <a:lnSpc>
                          <a:spcPct val="115000"/>
                        </a:lnSpc>
                        <a:spcBef>
                          <a:spcPts val="0"/>
                        </a:spcBef>
                        <a:spcAft>
                          <a:spcPts val="1000"/>
                        </a:spcAft>
                        <a:tabLst>
                          <a:tab pos="3657600" algn="l"/>
                        </a:tabLst>
                      </a:pPr>
                      <a:r>
                        <a:rPr lang="en-US" sz="1400" b="1" dirty="0" smtClean="0">
                          <a:latin typeface="Times New Roman" pitchFamily="18" charset="0"/>
                          <a:ea typeface="Times New Roman"/>
                          <a:cs typeface="Times New Roman" pitchFamily="18" charset="0"/>
                        </a:rPr>
                        <a:t>      NR</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THD</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4.8</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5.55</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6.7</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7.93</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3.3</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5.00</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9350">
                <a:tc vMerge="1">
                  <a:txBody>
                    <a:bodyPr/>
                    <a:lstStyle/>
                    <a:p>
                      <a:endParaRPr lang="en-US"/>
                    </a:p>
                  </a:txBody>
                  <a:tcPr/>
                </a:tc>
                <a:tc>
                  <a:txBody>
                    <a:bodyPr/>
                    <a:lstStyle/>
                    <a:p>
                      <a:pPr marL="0" marR="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3</a:t>
                      </a:r>
                      <a:r>
                        <a:rPr lang="en-US" sz="1400" b="1" baseline="30000" dirty="0">
                          <a:latin typeface="Times New Roman" pitchFamily="18" charset="0"/>
                          <a:ea typeface="Times New Roman"/>
                          <a:cs typeface="Times New Roman" pitchFamily="18" charset="0"/>
                        </a:rPr>
                        <a:t>rd</a:t>
                      </a:r>
                      <a:r>
                        <a:rPr lang="en-US" sz="1400" b="1" dirty="0">
                          <a:latin typeface="Times New Roman" pitchFamily="18" charset="0"/>
                          <a:ea typeface="Times New Roman"/>
                          <a:cs typeface="Times New Roman" pitchFamily="18" charset="0"/>
                        </a:rPr>
                        <a:t> </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dirty="0">
                          <a:latin typeface="Times New Roman" pitchFamily="18" charset="0"/>
                          <a:ea typeface="Times New Roman"/>
                          <a:cs typeface="Times New Roman" pitchFamily="18" charset="0"/>
                        </a:rPr>
                        <a:t>1.7</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0.02</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1.8</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0.60</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0.8</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0.02</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9350">
                <a:tc vMerge="1">
                  <a:txBody>
                    <a:bodyPr/>
                    <a:lstStyle/>
                    <a:p>
                      <a:endParaRPr lang="en-US"/>
                    </a:p>
                  </a:txBody>
                  <a:tcPr/>
                </a:tc>
                <a:tc>
                  <a:txBody>
                    <a:bodyPr/>
                    <a:lstStyle/>
                    <a:p>
                      <a:pPr marL="0" marR="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5</a:t>
                      </a:r>
                      <a:r>
                        <a:rPr lang="en-US" sz="1400" b="1" baseline="30000" dirty="0">
                          <a:latin typeface="Times New Roman" pitchFamily="18" charset="0"/>
                          <a:ea typeface="Times New Roman"/>
                          <a:cs typeface="Times New Roman" pitchFamily="18" charset="0"/>
                        </a:rPr>
                        <a:t>th</a:t>
                      </a:r>
                      <a:r>
                        <a:rPr lang="en-US" sz="1400" b="1" dirty="0">
                          <a:latin typeface="Times New Roman" pitchFamily="18" charset="0"/>
                          <a:ea typeface="Times New Roman"/>
                          <a:cs typeface="Times New Roman" pitchFamily="18" charset="0"/>
                        </a:rPr>
                        <a:t> </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0.6</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0.09</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0.5</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0.04</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0.3</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0.07</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9350">
                <a:tc vMerge="1">
                  <a:txBody>
                    <a:bodyPr/>
                    <a:lstStyle/>
                    <a:p>
                      <a:endParaRPr lang="en-US"/>
                    </a:p>
                  </a:txBody>
                  <a:tcPr/>
                </a:tc>
                <a:tc>
                  <a:txBody>
                    <a:bodyPr/>
                    <a:lstStyle/>
                    <a:p>
                      <a:pPr marL="0" marR="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7</a:t>
                      </a:r>
                      <a:r>
                        <a:rPr lang="en-US" sz="1400" b="1" baseline="30000" dirty="0">
                          <a:latin typeface="Times New Roman" pitchFamily="18" charset="0"/>
                          <a:ea typeface="Times New Roman"/>
                          <a:cs typeface="Times New Roman" pitchFamily="18" charset="0"/>
                        </a:rPr>
                        <a:t>th</a:t>
                      </a:r>
                      <a:r>
                        <a:rPr lang="en-US" sz="1400" b="1" dirty="0">
                          <a:latin typeface="Times New Roman" pitchFamily="18" charset="0"/>
                          <a:ea typeface="Times New Roman"/>
                          <a:cs typeface="Times New Roman" pitchFamily="18" charset="0"/>
                        </a:rPr>
                        <a:t> </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dirty="0">
                          <a:latin typeface="Times New Roman" pitchFamily="18" charset="0"/>
                          <a:ea typeface="Times New Roman"/>
                          <a:cs typeface="Times New Roman" pitchFamily="18" charset="0"/>
                        </a:rPr>
                        <a:t>0.9</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0.08</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0.6</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0.06</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0.2</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0.09</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19350">
                <a:tc vMerge="1">
                  <a:txBody>
                    <a:bodyPr/>
                    <a:lstStyle/>
                    <a:p>
                      <a:endParaRPr lang="en-US"/>
                    </a:p>
                  </a:txBody>
                  <a:tcPr/>
                </a:tc>
                <a:tc>
                  <a:txBody>
                    <a:bodyPr/>
                    <a:lstStyle/>
                    <a:p>
                      <a:pPr marL="0" marR="0" algn="ctr">
                        <a:lnSpc>
                          <a:spcPct val="115000"/>
                        </a:lnSpc>
                        <a:spcBef>
                          <a:spcPts val="0"/>
                        </a:spcBef>
                        <a:spcAft>
                          <a:spcPts val="1000"/>
                        </a:spcAft>
                        <a:tabLst>
                          <a:tab pos="3657600" algn="l"/>
                        </a:tabLst>
                      </a:pPr>
                      <a:r>
                        <a:rPr lang="en-US" sz="1400" b="1" dirty="0">
                          <a:latin typeface="Times New Roman" pitchFamily="18" charset="0"/>
                          <a:ea typeface="Times New Roman"/>
                          <a:cs typeface="Times New Roman" pitchFamily="18" charset="0"/>
                        </a:rPr>
                        <a:t>9</a:t>
                      </a:r>
                      <a:r>
                        <a:rPr lang="en-US" sz="1400" b="1" baseline="30000" dirty="0">
                          <a:latin typeface="Times New Roman" pitchFamily="18" charset="0"/>
                          <a:ea typeface="Times New Roman"/>
                          <a:cs typeface="Times New Roman" pitchFamily="18" charset="0"/>
                        </a:rPr>
                        <a:t>th</a:t>
                      </a:r>
                      <a:r>
                        <a:rPr lang="en-US" sz="1400" b="1" dirty="0">
                          <a:latin typeface="Times New Roman" pitchFamily="18" charset="0"/>
                          <a:ea typeface="Times New Roman"/>
                          <a:cs typeface="Times New Roman" pitchFamily="18" charset="0"/>
                        </a:rPr>
                        <a:t> </a:t>
                      </a:r>
                      <a:endParaRPr lang="en-US" sz="1400" dirty="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dirty="0">
                          <a:latin typeface="Times New Roman" pitchFamily="18" charset="0"/>
                          <a:ea typeface="Times New Roman"/>
                          <a:cs typeface="Times New Roman" pitchFamily="18" charset="0"/>
                        </a:rPr>
                        <a:t>0.2</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0.06</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dirty="0">
                          <a:latin typeface="Times New Roman" pitchFamily="18" charset="0"/>
                          <a:ea typeface="Times New Roman"/>
                          <a:cs typeface="Times New Roman" pitchFamily="18" charset="0"/>
                        </a:rPr>
                        <a:t>3.0</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3.26</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0.2</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0.06</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9350">
                <a:tc vMerge="1">
                  <a:txBody>
                    <a:bodyPr/>
                    <a:lstStyle/>
                    <a:p>
                      <a:endParaRPr lang="en-US"/>
                    </a:p>
                  </a:txBody>
                  <a:tcPr/>
                </a:tc>
                <a:tc>
                  <a:txBody>
                    <a:bodyPr/>
                    <a:lstStyle/>
                    <a:p>
                      <a:pPr marL="0" marR="0" algn="ctr">
                        <a:lnSpc>
                          <a:spcPct val="115000"/>
                        </a:lnSpc>
                        <a:spcBef>
                          <a:spcPts val="0"/>
                        </a:spcBef>
                        <a:spcAft>
                          <a:spcPts val="1000"/>
                        </a:spcAft>
                        <a:tabLst>
                          <a:tab pos="3657600" algn="l"/>
                        </a:tabLst>
                      </a:pPr>
                      <a:r>
                        <a:rPr lang="en-US" sz="1400" b="1">
                          <a:latin typeface="Times New Roman" pitchFamily="18" charset="0"/>
                          <a:ea typeface="Times New Roman"/>
                          <a:cs typeface="Times New Roman" pitchFamily="18" charset="0"/>
                        </a:rPr>
                        <a:t>11</a:t>
                      </a:r>
                      <a:r>
                        <a:rPr lang="en-US" sz="1400" b="1" baseline="30000">
                          <a:latin typeface="Times New Roman" pitchFamily="18" charset="0"/>
                          <a:ea typeface="Times New Roman"/>
                          <a:cs typeface="Times New Roman" pitchFamily="18" charset="0"/>
                        </a:rPr>
                        <a:t>th</a:t>
                      </a:r>
                      <a:r>
                        <a:rPr lang="en-US" sz="1400" b="1">
                          <a:latin typeface="Times New Roman" pitchFamily="18" charset="0"/>
                          <a:ea typeface="Times New Roman"/>
                          <a:cs typeface="Times New Roman" pitchFamily="18" charset="0"/>
                        </a:rPr>
                        <a:t> </a:t>
                      </a:r>
                      <a:endParaRPr lang="en-US" sz="140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0.4</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0.10</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0.3</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0.10</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0.1</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0.11</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9350">
                <a:tc vMerge="1">
                  <a:txBody>
                    <a:bodyPr/>
                    <a:lstStyle/>
                    <a:p>
                      <a:endParaRPr lang="en-US"/>
                    </a:p>
                  </a:txBody>
                  <a:tcPr/>
                </a:tc>
                <a:tc>
                  <a:txBody>
                    <a:bodyPr/>
                    <a:lstStyle/>
                    <a:p>
                      <a:pPr marL="0" marR="0" algn="ctr">
                        <a:lnSpc>
                          <a:spcPct val="115000"/>
                        </a:lnSpc>
                        <a:spcBef>
                          <a:spcPts val="0"/>
                        </a:spcBef>
                        <a:spcAft>
                          <a:spcPts val="1000"/>
                        </a:spcAft>
                        <a:tabLst>
                          <a:tab pos="3657600" algn="l"/>
                        </a:tabLst>
                      </a:pPr>
                      <a:r>
                        <a:rPr lang="en-US" sz="1400" b="1">
                          <a:latin typeface="Times New Roman" pitchFamily="18" charset="0"/>
                          <a:ea typeface="Times New Roman"/>
                          <a:cs typeface="Times New Roman" pitchFamily="18" charset="0"/>
                        </a:rPr>
                        <a:t>13</a:t>
                      </a:r>
                      <a:r>
                        <a:rPr lang="en-US" sz="1400" b="1" baseline="30000">
                          <a:latin typeface="Times New Roman" pitchFamily="18" charset="0"/>
                          <a:ea typeface="Times New Roman"/>
                          <a:cs typeface="Times New Roman" pitchFamily="18" charset="0"/>
                        </a:rPr>
                        <a:t>th</a:t>
                      </a:r>
                      <a:r>
                        <a:rPr lang="en-US" sz="1400" b="1">
                          <a:latin typeface="Times New Roman" pitchFamily="18" charset="0"/>
                          <a:ea typeface="Times New Roman"/>
                          <a:cs typeface="Times New Roman" pitchFamily="18" charset="0"/>
                        </a:rPr>
                        <a:t> </a:t>
                      </a:r>
                      <a:endParaRPr lang="en-US" sz="140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0.3</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0.02</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0.3</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0.02</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0.1</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0.03</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9350">
                <a:tc vMerge="1">
                  <a:txBody>
                    <a:bodyPr/>
                    <a:lstStyle/>
                    <a:p>
                      <a:endParaRPr lang="en-US"/>
                    </a:p>
                  </a:txBody>
                  <a:tcPr/>
                </a:tc>
                <a:tc>
                  <a:txBody>
                    <a:bodyPr/>
                    <a:lstStyle/>
                    <a:p>
                      <a:pPr marL="0" marR="0" algn="ctr">
                        <a:lnSpc>
                          <a:spcPct val="115000"/>
                        </a:lnSpc>
                        <a:spcBef>
                          <a:spcPts val="0"/>
                        </a:spcBef>
                        <a:spcAft>
                          <a:spcPts val="1000"/>
                        </a:spcAft>
                        <a:tabLst>
                          <a:tab pos="3657600" algn="l"/>
                        </a:tabLst>
                      </a:pPr>
                      <a:r>
                        <a:rPr lang="en-US" sz="1400" b="1">
                          <a:latin typeface="Times New Roman" pitchFamily="18" charset="0"/>
                          <a:ea typeface="Times New Roman"/>
                          <a:cs typeface="Times New Roman" pitchFamily="18" charset="0"/>
                        </a:rPr>
                        <a:t>15</a:t>
                      </a:r>
                      <a:r>
                        <a:rPr lang="en-US" sz="1400" b="1" baseline="30000">
                          <a:latin typeface="Times New Roman" pitchFamily="18" charset="0"/>
                          <a:ea typeface="Times New Roman"/>
                          <a:cs typeface="Times New Roman" pitchFamily="18" charset="0"/>
                        </a:rPr>
                        <a:t>th</a:t>
                      </a:r>
                      <a:r>
                        <a:rPr lang="en-US" sz="1400" b="1">
                          <a:latin typeface="Times New Roman" pitchFamily="18" charset="0"/>
                          <a:ea typeface="Times New Roman"/>
                          <a:cs typeface="Times New Roman" pitchFamily="18" charset="0"/>
                        </a:rPr>
                        <a:t> </a:t>
                      </a:r>
                      <a:endParaRPr lang="en-US" sz="1400">
                        <a:latin typeface="Times New Roman" pitchFamily="18" charset="0"/>
                        <a:ea typeface="Times New Roman"/>
                        <a:cs typeface="Times New Roman" pitchFamily="18" charset="0"/>
                      </a:endParaRP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0.1</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a:latin typeface="Times New Roman" pitchFamily="18" charset="0"/>
                          <a:ea typeface="Times New Roman"/>
                          <a:cs typeface="Times New Roman" pitchFamily="18" charset="0"/>
                        </a:rPr>
                        <a:t>0.09</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3657600" algn="l"/>
                        </a:tabLst>
                      </a:pPr>
                      <a:r>
                        <a:rPr lang="en-US" sz="1400">
                          <a:latin typeface="Times New Roman" pitchFamily="18" charset="0"/>
                          <a:ea typeface="Times New Roman"/>
                          <a:cs typeface="Times New Roman" pitchFamily="18" charset="0"/>
                        </a:rPr>
                        <a:t>1.4</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a:latin typeface="Times New Roman" pitchFamily="18" charset="0"/>
                          <a:ea typeface="Times New Roman"/>
                          <a:cs typeface="Times New Roman" pitchFamily="18" charset="0"/>
                        </a:rPr>
                        <a:t>1.04</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tabLst>
                          <a:tab pos="3657600" algn="l"/>
                        </a:tabLst>
                      </a:pPr>
                      <a:r>
                        <a:rPr lang="en-US" sz="1400" dirty="0">
                          <a:latin typeface="Times New Roman" pitchFamily="18" charset="0"/>
                          <a:ea typeface="Times New Roman"/>
                          <a:cs typeface="Times New Roman" pitchFamily="18" charset="0"/>
                        </a:rPr>
                        <a:t>0.1</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a:lnSpc>
                          <a:spcPct val="115000"/>
                        </a:lnSpc>
                        <a:spcBef>
                          <a:spcPts val="0"/>
                        </a:spcBef>
                        <a:spcAft>
                          <a:spcPts val="1000"/>
                        </a:spcAft>
                      </a:pPr>
                      <a:r>
                        <a:rPr lang="en-US" sz="1400" dirty="0">
                          <a:latin typeface="Times New Roman" pitchFamily="18" charset="0"/>
                          <a:ea typeface="Times New Roman"/>
                          <a:cs typeface="Times New Roman" pitchFamily="18" charset="0"/>
                        </a:rPr>
                        <a:t>0.08</a:t>
                      </a:r>
                    </a:p>
                  </a:txBody>
                  <a:tcPr marL="52020" marR="52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cxnSp>
        <p:nvCxnSpPr>
          <p:cNvPr id="10" name="Straight Connector 9"/>
          <p:cNvCxnSpPr/>
          <p:nvPr/>
        </p:nvCxnSpPr>
        <p:spPr>
          <a:xfrm rot="5400000" flipH="1" flipV="1">
            <a:off x="8753962" y="2704306"/>
            <a:ext cx="228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9335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3600" b="1" dirty="0" smtClean="0">
                <a:solidFill>
                  <a:srgbClr val="FF0000"/>
                </a:solidFill>
              </a:rPr>
              <a:t>Cost of Cascaded H-bridge 11 Level Inverter</a:t>
            </a:r>
            <a:endParaRPr lang="en-IN" sz="3600"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algn="just"/>
            <a:r>
              <a:rPr lang="en-US" dirty="0" err="1">
                <a:latin typeface="Times New Roman" panose="02020603050405020304" pitchFamily="18" charset="0"/>
                <a:cs typeface="Times New Roman" panose="02020603050405020304" pitchFamily="18" charset="0"/>
              </a:rPr>
              <a:t>Mohammadreza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Derakhshanfar</a:t>
            </a:r>
            <a:r>
              <a:rPr lang="en-US" dirty="0">
                <a:latin typeface="Times New Roman" panose="02020603050405020304" pitchFamily="18" charset="0"/>
                <a:cs typeface="Times New Roman" panose="02020603050405020304" pitchFamily="18" charset="0"/>
              </a:rPr>
              <a:t> in [15] has done a comparative analysis of three topologies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cascaded H-bridge (ii) flying capacitor clamped and (iii) diode clamped multilevel inverters. The analysis was based on parameters such as cost, weight and switching power losses of 2 level, 5 level and 9 level inverters with two different IGBTs and one MOSFET. The investigations revealed that </a:t>
            </a:r>
            <a:r>
              <a:rPr lang="en-US" dirty="0">
                <a:solidFill>
                  <a:srgbClr val="FF0000"/>
                </a:solidFill>
                <a:latin typeface="Times New Roman" panose="02020603050405020304" pitchFamily="18" charset="0"/>
                <a:cs typeface="Times New Roman" panose="02020603050405020304" pitchFamily="18" charset="0"/>
              </a:rPr>
              <a:t>cascaded H-bridge topology has the lowest cost and weight</a:t>
            </a:r>
            <a:r>
              <a:rPr lang="en-US" dirty="0">
                <a:latin typeface="Times New Roman" panose="02020603050405020304" pitchFamily="18" charset="0"/>
                <a:cs typeface="Times New Roman" panose="02020603050405020304" pitchFamily="18" charset="0"/>
              </a:rPr>
              <a:t>, but higher switching power loss as compared to the other two topologies. In this study, the switching strategy used for firing an 11 level cascaded H-bridge inverter is the selective harmonics elimination technique. This scheme operates at fundamental switching frequency of 50Hz, thus, switching power loss can be neglected. </a:t>
            </a:r>
            <a:endParaRPr lang="en-IN" dirty="0">
              <a:latin typeface="Times New Roman" panose="02020603050405020304" pitchFamily="18" charset="0"/>
              <a:cs typeface="Times New Roman" panose="02020603050405020304" pitchFamily="18" charset="0"/>
            </a:endParaRPr>
          </a:p>
          <a:p>
            <a:pPr algn="just"/>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8704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2497" y="2590800"/>
            <a:ext cx="4114800" cy="1143000"/>
          </a:xfrm>
        </p:spPr>
        <p:txBody>
          <a:bodyPr>
            <a:noAutofit/>
          </a:bodyPr>
          <a:lstStyle/>
          <a:p>
            <a:r>
              <a:rPr lang="en-US" sz="2800" b="1" dirty="0">
                <a:solidFill>
                  <a:srgbClr val="FF0000"/>
                </a:solidFill>
              </a:rPr>
              <a:t>Cost of 11 level Cascaded H-bridge Inverter Experimental Setup</a:t>
            </a:r>
            <a:endParaRPr lang="en-IN" sz="280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3417466"/>
              </p:ext>
            </p:extLst>
          </p:nvPr>
        </p:nvGraphicFramePr>
        <p:xfrm>
          <a:off x="228600" y="152400"/>
          <a:ext cx="4724400" cy="6616452"/>
        </p:xfrm>
        <a:graphic>
          <a:graphicData uri="http://schemas.openxmlformats.org/drawingml/2006/table">
            <a:tbl>
              <a:tblPr firstRow="1" firstCol="1" bandRow="1">
                <a:tableStyleId>{5940675A-B579-460E-94D1-54222C63F5DA}</a:tableStyleId>
              </a:tblPr>
              <a:tblGrid>
                <a:gridCol w="468465">
                  <a:extLst>
                    <a:ext uri="{9D8B030D-6E8A-4147-A177-3AD203B41FA5}">
                      <a16:colId xmlns:a16="http://schemas.microsoft.com/office/drawing/2014/main" val="3960218386"/>
                    </a:ext>
                  </a:extLst>
                </a:gridCol>
                <a:gridCol w="306632">
                  <a:extLst>
                    <a:ext uri="{9D8B030D-6E8A-4147-A177-3AD203B41FA5}">
                      <a16:colId xmlns:a16="http://schemas.microsoft.com/office/drawing/2014/main" val="4016367129"/>
                    </a:ext>
                  </a:extLst>
                </a:gridCol>
                <a:gridCol w="3168527">
                  <a:extLst>
                    <a:ext uri="{9D8B030D-6E8A-4147-A177-3AD203B41FA5}">
                      <a16:colId xmlns:a16="http://schemas.microsoft.com/office/drawing/2014/main" val="513194717"/>
                    </a:ext>
                  </a:extLst>
                </a:gridCol>
                <a:gridCol w="780776">
                  <a:extLst>
                    <a:ext uri="{9D8B030D-6E8A-4147-A177-3AD203B41FA5}">
                      <a16:colId xmlns:a16="http://schemas.microsoft.com/office/drawing/2014/main" val="2469189490"/>
                    </a:ext>
                  </a:extLst>
                </a:gridCol>
              </a:tblGrid>
              <a:tr h="228500">
                <a:tc>
                  <a:txBody>
                    <a:bodyPr/>
                    <a:lstStyle/>
                    <a:p>
                      <a:pPr marL="0" marR="0" algn="ctr">
                        <a:lnSpc>
                          <a:spcPct val="150000"/>
                        </a:lnSpc>
                        <a:spcBef>
                          <a:spcPts val="0"/>
                        </a:spcBef>
                        <a:spcAft>
                          <a:spcPts val="0"/>
                        </a:spcAft>
                      </a:pPr>
                      <a:r>
                        <a:rPr lang="en-US" sz="1200" b="1" dirty="0" err="1">
                          <a:effectLst/>
                        </a:rPr>
                        <a:t>S.No</a:t>
                      </a:r>
                      <a:endParaRPr lang="en-IN" sz="1200" b="1"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gridSpan="2">
                  <a:txBody>
                    <a:bodyPr/>
                    <a:lstStyle/>
                    <a:p>
                      <a:pPr marL="0" marR="0" algn="ctr">
                        <a:lnSpc>
                          <a:spcPct val="150000"/>
                        </a:lnSpc>
                        <a:spcBef>
                          <a:spcPts val="0"/>
                        </a:spcBef>
                        <a:spcAft>
                          <a:spcPts val="0"/>
                        </a:spcAft>
                      </a:pPr>
                      <a:r>
                        <a:rPr lang="en-US" sz="1200" b="1" dirty="0">
                          <a:effectLst/>
                        </a:rPr>
                        <a:t>Description of Items</a:t>
                      </a:r>
                      <a:endParaRPr lang="en-IN" sz="1200" b="1"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hMerge="1">
                  <a:txBody>
                    <a:bodyPr/>
                    <a:lstStyle/>
                    <a:p>
                      <a:endParaRPr lang="en-IN"/>
                    </a:p>
                  </a:txBody>
                  <a:tcPr/>
                </a:tc>
                <a:tc>
                  <a:txBody>
                    <a:bodyPr/>
                    <a:lstStyle/>
                    <a:p>
                      <a:pPr marL="0" marR="0" algn="ctr">
                        <a:lnSpc>
                          <a:spcPct val="150000"/>
                        </a:lnSpc>
                        <a:spcBef>
                          <a:spcPts val="0"/>
                        </a:spcBef>
                        <a:spcAft>
                          <a:spcPts val="0"/>
                        </a:spcAft>
                      </a:pPr>
                      <a:r>
                        <a:rPr lang="en-US" sz="1200" b="1" dirty="0">
                          <a:effectLst/>
                        </a:rPr>
                        <a:t>Price (</a:t>
                      </a:r>
                      <a:r>
                        <a:rPr lang="en-US" sz="1200" b="1" dirty="0" err="1">
                          <a:effectLst/>
                        </a:rPr>
                        <a:t>Rs</a:t>
                      </a:r>
                      <a:r>
                        <a:rPr lang="en-US" sz="1200" b="1" dirty="0">
                          <a:effectLst/>
                        </a:rPr>
                        <a:t>)</a:t>
                      </a:r>
                      <a:endParaRPr lang="en-IN" sz="1200" b="1"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541260312"/>
                  </a:ext>
                </a:extLst>
              </a:tr>
              <a:tr h="228500">
                <a:tc>
                  <a:txBody>
                    <a:bodyPr/>
                    <a:lstStyle/>
                    <a:p>
                      <a:pPr marL="0" marR="0" algn="r">
                        <a:lnSpc>
                          <a:spcPct val="150000"/>
                        </a:lnSpc>
                        <a:spcBef>
                          <a:spcPts val="0"/>
                        </a:spcBef>
                        <a:spcAft>
                          <a:spcPts val="0"/>
                        </a:spcAft>
                      </a:pPr>
                      <a:r>
                        <a:rPr lang="en-US" sz="1200" dirty="0">
                          <a:effectLst/>
                        </a:rPr>
                        <a:t>1</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gridSpan="2">
                  <a:txBody>
                    <a:bodyPr/>
                    <a:lstStyle/>
                    <a:p>
                      <a:pPr marL="0" marR="0">
                        <a:lnSpc>
                          <a:spcPct val="150000"/>
                        </a:lnSpc>
                        <a:spcBef>
                          <a:spcPts val="0"/>
                        </a:spcBef>
                        <a:spcAft>
                          <a:spcPts val="0"/>
                        </a:spcAft>
                      </a:pPr>
                      <a:r>
                        <a:rPr lang="en-US" sz="1200" dirty="0">
                          <a:effectLst/>
                        </a:rPr>
                        <a:t>FPGA Board</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hMerge="1">
                  <a:txBody>
                    <a:bodyPr/>
                    <a:lstStyle/>
                    <a:p>
                      <a:endParaRPr lang="en-IN"/>
                    </a:p>
                  </a:txBody>
                  <a:tcPr/>
                </a:tc>
                <a:tc>
                  <a:txBody>
                    <a:bodyPr/>
                    <a:lstStyle/>
                    <a:p>
                      <a:pPr marL="0" marR="0">
                        <a:lnSpc>
                          <a:spcPct val="150000"/>
                        </a:lnSpc>
                        <a:spcBef>
                          <a:spcPts val="0"/>
                        </a:spcBef>
                        <a:spcAft>
                          <a:spcPts val="0"/>
                        </a:spcAft>
                      </a:pPr>
                      <a:r>
                        <a:rPr lang="en-US" sz="1200" dirty="0">
                          <a:effectLst/>
                        </a:rPr>
                        <a:t> </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61285922"/>
                  </a:ext>
                </a:extLst>
              </a:tr>
              <a:tr h="228500">
                <a:tc>
                  <a:txBody>
                    <a:bodyPr/>
                    <a:lstStyle/>
                    <a:p>
                      <a:pPr marL="0" marR="0">
                        <a:lnSpc>
                          <a:spcPct val="150000"/>
                        </a:lnSpc>
                        <a:spcBef>
                          <a:spcPts val="0"/>
                        </a:spcBef>
                        <a:spcAft>
                          <a:spcPts val="0"/>
                        </a:spcAft>
                      </a:pPr>
                      <a:r>
                        <a:rPr lang="en-US" sz="1200" dirty="0">
                          <a:effectLst/>
                        </a:rPr>
                        <a:t> </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a)</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Base Board</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60000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123642758"/>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b)</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Emulator</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10000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2055223574"/>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c)</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Necessary Connecting Cable (JTAG to USB)</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a:effectLst/>
                        </a:rPr>
                        <a:t>5000</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2329038801"/>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d)</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Built in Power Supply (SMPS)</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5000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1292360200"/>
                  </a:ext>
                </a:extLst>
              </a:tr>
              <a:tr h="228500">
                <a:tc>
                  <a:txBody>
                    <a:bodyPr/>
                    <a:lstStyle/>
                    <a:p>
                      <a:pPr marL="0" marR="0" algn="r">
                        <a:lnSpc>
                          <a:spcPct val="150000"/>
                        </a:lnSpc>
                        <a:spcBef>
                          <a:spcPts val="0"/>
                        </a:spcBef>
                        <a:spcAft>
                          <a:spcPts val="0"/>
                        </a:spcAft>
                      </a:pPr>
                      <a:r>
                        <a:rPr lang="en-US" sz="1200">
                          <a:effectLst/>
                        </a:rPr>
                        <a:t>2</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gridSpan="2">
                  <a:txBody>
                    <a:bodyPr/>
                    <a:lstStyle/>
                    <a:p>
                      <a:pPr marL="0" marR="0">
                        <a:lnSpc>
                          <a:spcPct val="150000"/>
                        </a:lnSpc>
                        <a:spcBef>
                          <a:spcPts val="0"/>
                        </a:spcBef>
                        <a:spcAft>
                          <a:spcPts val="0"/>
                        </a:spcAft>
                      </a:pPr>
                      <a:r>
                        <a:rPr lang="en-US" sz="1200" dirty="0">
                          <a:effectLst/>
                        </a:rPr>
                        <a:t>3-Ø 11 Level Cascaded H - Bridge Inverter</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hMerge="1">
                  <a:txBody>
                    <a:bodyPr/>
                    <a:lstStyle/>
                    <a:p>
                      <a:endParaRPr lang="en-IN"/>
                    </a:p>
                  </a:txBody>
                  <a:tcPr/>
                </a:tc>
                <a:tc>
                  <a:txBody>
                    <a:bodyPr/>
                    <a:lstStyle/>
                    <a:p>
                      <a:pPr marL="0" marR="0" algn="ctr">
                        <a:lnSpc>
                          <a:spcPct val="150000"/>
                        </a:lnSpc>
                        <a:spcBef>
                          <a:spcPts val="0"/>
                        </a:spcBef>
                        <a:spcAft>
                          <a:spcPts val="0"/>
                        </a:spcAft>
                      </a:pPr>
                      <a:r>
                        <a:rPr lang="en-US" sz="1200" dirty="0">
                          <a:effectLst/>
                        </a:rPr>
                        <a:t> </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404748585"/>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a)</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Power Circuit ( MOSFET with Head Sink)</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a:effectLst/>
                        </a:rPr>
                        <a:t>70000</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2378136628"/>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b)</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Driver Circuit (15 Nos)</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a:effectLst/>
                        </a:rPr>
                        <a:t>70000</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826723416"/>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c)</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Isolation Circuit (15 Nos)</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40000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695637878"/>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d)</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Sensors</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10000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72583314"/>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e)</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Signal Conditioning Circuit</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10000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1214767325"/>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f)</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Protection Circuit</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10000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812387609"/>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g)</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Necessary Power Supply for the Above Circuits</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25000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628831076"/>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dirty="0">
                          <a:effectLst/>
                        </a:rPr>
                        <a:t>h)</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15 Nos of Isolation Transformers</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55000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00407469"/>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i)</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Base Plate for Transformers</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a:effectLst/>
                        </a:rPr>
                        <a:t>5000</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3854237355"/>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j)</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Connectors, Meters &amp; Cables</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3000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1131080215"/>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k)</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a:effectLst/>
                        </a:rPr>
                        <a:t>Frame Work</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15000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2803024098"/>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l)</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Accessories </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5000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1430041387"/>
                  </a:ext>
                </a:extLst>
              </a:tr>
              <a:tr h="228500">
                <a:tc>
                  <a:txBody>
                    <a:bodyPr/>
                    <a:lstStyle/>
                    <a:p>
                      <a:pPr marL="0" marR="0" algn="r">
                        <a:lnSpc>
                          <a:spcPct val="150000"/>
                        </a:lnSpc>
                        <a:spcBef>
                          <a:spcPts val="0"/>
                        </a:spcBef>
                        <a:spcAft>
                          <a:spcPts val="0"/>
                        </a:spcAft>
                      </a:pPr>
                      <a:r>
                        <a:rPr lang="en-US" sz="1200">
                          <a:effectLst/>
                        </a:rPr>
                        <a:t>3</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gridSpan="2">
                  <a:txBody>
                    <a:bodyPr/>
                    <a:lstStyle/>
                    <a:p>
                      <a:pPr marL="0" marR="0">
                        <a:lnSpc>
                          <a:spcPct val="150000"/>
                        </a:lnSpc>
                        <a:spcBef>
                          <a:spcPts val="0"/>
                        </a:spcBef>
                        <a:spcAft>
                          <a:spcPts val="0"/>
                        </a:spcAft>
                      </a:pPr>
                      <a:r>
                        <a:rPr lang="en-US" sz="1200" dirty="0">
                          <a:effectLst/>
                        </a:rPr>
                        <a:t>Induction Motor with Load Setup</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hMerge="1">
                  <a:txBody>
                    <a:bodyPr/>
                    <a:lstStyle/>
                    <a:p>
                      <a:endParaRPr lang="en-IN"/>
                    </a:p>
                  </a:txBody>
                  <a:tcPr/>
                </a:tc>
                <a:tc>
                  <a:txBody>
                    <a:bodyPr/>
                    <a:lstStyle/>
                    <a:p>
                      <a:pPr marL="0" marR="0" algn="ctr">
                        <a:lnSpc>
                          <a:spcPct val="150000"/>
                        </a:lnSpc>
                        <a:spcBef>
                          <a:spcPts val="0"/>
                        </a:spcBef>
                        <a:spcAft>
                          <a:spcPts val="0"/>
                        </a:spcAft>
                      </a:pPr>
                      <a:r>
                        <a:rPr lang="en-US" sz="1200" dirty="0">
                          <a:effectLst/>
                        </a:rPr>
                        <a:t> </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1134515670"/>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a)</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Induction Motor (0.25 </a:t>
                      </a:r>
                      <a:r>
                        <a:rPr lang="en-US" sz="1200" dirty="0" err="1">
                          <a:effectLst/>
                        </a:rPr>
                        <a:t>hp</a:t>
                      </a:r>
                      <a:r>
                        <a:rPr lang="en-US" sz="1200" dirty="0">
                          <a:effectLst/>
                        </a:rPr>
                        <a:t>)</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10000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2454659365"/>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b)</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Load Setup (Spring Balance)</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8000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581935368"/>
                  </a:ext>
                </a:extLst>
              </a:tr>
              <a:tr h="228500">
                <a:tc>
                  <a:txBody>
                    <a:bodyPr/>
                    <a:lstStyle/>
                    <a:p>
                      <a:pPr marL="0" marR="0">
                        <a:lnSpc>
                          <a:spcPct val="150000"/>
                        </a:lnSpc>
                        <a:spcBef>
                          <a:spcPts val="0"/>
                        </a:spcBef>
                        <a:spcAft>
                          <a:spcPts val="0"/>
                        </a:spcAft>
                      </a:pPr>
                      <a:r>
                        <a:rPr lang="en-US" sz="1200">
                          <a:effectLst/>
                        </a:rPr>
                        <a:t> </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r">
                        <a:lnSpc>
                          <a:spcPct val="150000"/>
                        </a:lnSpc>
                        <a:spcBef>
                          <a:spcPts val="0"/>
                        </a:spcBef>
                        <a:spcAft>
                          <a:spcPts val="0"/>
                        </a:spcAft>
                      </a:pPr>
                      <a:r>
                        <a:rPr lang="en-US" sz="1200">
                          <a:effectLst/>
                        </a:rPr>
                        <a:t>c)</a:t>
                      </a:r>
                      <a:endParaRPr lang="en-IN" sz="120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nSpc>
                          <a:spcPct val="150000"/>
                        </a:lnSpc>
                        <a:spcBef>
                          <a:spcPts val="0"/>
                        </a:spcBef>
                        <a:spcAft>
                          <a:spcPts val="0"/>
                        </a:spcAft>
                      </a:pPr>
                      <a:r>
                        <a:rPr lang="en-US" sz="1200" dirty="0">
                          <a:effectLst/>
                        </a:rPr>
                        <a:t>Sensor (QEP)</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dirty="0">
                          <a:effectLst/>
                        </a:rPr>
                        <a:t>4000</a:t>
                      </a: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901457114"/>
                  </a:ext>
                </a:extLst>
              </a:tr>
              <a:tr h="307092">
                <a:tc gridSpan="3">
                  <a:txBody>
                    <a:bodyPr/>
                    <a:lstStyle/>
                    <a:p>
                      <a:pPr marL="0" marR="0" algn="r">
                        <a:lnSpc>
                          <a:spcPct val="150000"/>
                        </a:lnSpc>
                        <a:spcBef>
                          <a:spcPts val="0"/>
                        </a:spcBef>
                        <a:spcAft>
                          <a:spcPts val="0"/>
                        </a:spcAft>
                      </a:pPr>
                      <a:r>
                        <a:rPr lang="en-US" sz="1200" b="1" dirty="0" smtClean="0">
                          <a:effectLst/>
                        </a:rPr>
                        <a:t>Grand </a:t>
                      </a:r>
                      <a:r>
                        <a:rPr lang="en-US" sz="1200" b="1" dirty="0">
                          <a:effectLst/>
                        </a:rPr>
                        <a:t>Total</a:t>
                      </a:r>
                      <a:endParaRPr lang="en-IN" sz="1200" b="1"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hMerge="1">
                  <a:txBody>
                    <a:bodyPr/>
                    <a:lstStyle/>
                    <a:p>
                      <a:pPr marL="0" marR="0" algn="r">
                        <a:lnSpc>
                          <a:spcPct val="150000"/>
                        </a:lnSpc>
                        <a:spcBef>
                          <a:spcPts val="0"/>
                        </a:spcBef>
                        <a:spcAft>
                          <a:spcPts val="0"/>
                        </a:spcAft>
                      </a:pP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hMerge="1">
                  <a:txBody>
                    <a:bodyPr/>
                    <a:lstStyle/>
                    <a:p>
                      <a:pPr marL="0" marR="0">
                        <a:lnSpc>
                          <a:spcPct val="150000"/>
                        </a:lnSpc>
                        <a:spcBef>
                          <a:spcPts val="0"/>
                        </a:spcBef>
                        <a:spcAft>
                          <a:spcPts val="0"/>
                        </a:spcAft>
                      </a:pPr>
                      <a:endParaRPr lang="en-IN" sz="1200"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tc>
                  <a:txBody>
                    <a:bodyPr/>
                    <a:lstStyle/>
                    <a:p>
                      <a:pPr marL="0" marR="0" algn="ctr">
                        <a:lnSpc>
                          <a:spcPct val="150000"/>
                        </a:lnSpc>
                        <a:spcBef>
                          <a:spcPts val="0"/>
                        </a:spcBef>
                        <a:spcAft>
                          <a:spcPts val="0"/>
                        </a:spcAft>
                      </a:pPr>
                      <a:r>
                        <a:rPr lang="en-US" sz="1200" b="1" dirty="0">
                          <a:effectLst/>
                        </a:rPr>
                        <a:t>4,20,000</a:t>
                      </a:r>
                      <a:endParaRPr lang="en-IN" sz="1200" b="1" dirty="0">
                        <a:solidFill>
                          <a:schemeClr val="tx1"/>
                        </a:solidFill>
                        <a:effectLst/>
                        <a:latin typeface="Calibri" panose="020F0502020204030204" pitchFamily="34" charset="0"/>
                        <a:ea typeface="Times New Roman" panose="02020603050405020304" pitchFamily="18" charset="0"/>
                        <a:cs typeface="Vrinda"/>
                      </a:endParaRPr>
                    </a:p>
                  </a:txBody>
                  <a:tcPr marL="45122" marR="45122" marT="0" marB="0" anchor="b"/>
                </a:tc>
                <a:extLst>
                  <a:ext uri="{0D108BD9-81ED-4DB2-BD59-A6C34878D82A}">
                    <a16:rowId xmlns:a16="http://schemas.microsoft.com/office/drawing/2014/main" val="2333471104"/>
                  </a:ext>
                </a:extLst>
              </a:tr>
            </a:tbl>
          </a:graphicData>
        </a:graphic>
      </p:graphicFrame>
    </p:spTree>
    <p:extLst>
      <p:ext uri="{BB962C8B-B14F-4D97-AF65-F5344CB8AC3E}">
        <p14:creationId xmlns:p14="http://schemas.microsoft.com/office/powerpoint/2010/main" val="16972280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fontScale="77500" lnSpcReduction="20000"/>
          </a:bodyPr>
          <a:lstStyle/>
          <a:p>
            <a:pPr algn="just">
              <a:buNone/>
            </a:pPr>
            <a:r>
              <a:rPr lang="en-US" dirty="0" smtClean="0">
                <a:latin typeface="Times New Roman" panose="02020603050405020304" pitchFamily="18" charset="0"/>
                <a:cs typeface="Times New Roman" panose="02020603050405020304" pitchFamily="18" charset="0"/>
              </a:rPr>
              <a:t>    The MPPT algorithms Perturb and Observe , Incremental Conductance, neural network, Adaptive Neuro Fuzzy Inference System (ANFIS) and ANFIS &amp; CVT were discussed, implemented and compared . The modeling of the PV array was performed in MATLAB/SIMULINK. It was conclude that ANFIS model gave fast response and less oscillations compared to Perturb and Observe , Incremental Conductance and Neural Network models . The proposed ANFIS &amp; CVT model tracks 12V for voltage more than 12V and tracks the maximum power point according to ANFIS algorithm for voltage less than 12V. This algorithm is suitable for a PV powered multilevel inverter which requires an isolated constant dc supply at its input. </a:t>
            </a:r>
            <a:endParaRPr lang="en-US" b="1"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p:txBody>
          <a:bodyPr/>
          <a:lstStyle/>
          <a:p>
            <a:r>
              <a:rPr lang="en-US" b="1" dirty="0">
                <a:solidFill>
                  <a:srgbClr val="FF0000"/>
                </a:solidFill>
              </a:rPr>
              <a:t>Conclusion</a:t>
            </a:r>
            <a:endParaRPr lang="en-IN" dirty="0"/>
          </a:p>
        </p:txBody>
      </p:sp>
    </p:spTree>
    <p:extLst>
      <p:ext uri="{BB962C8B-B14F-4D97-AF65-F5344CB8AC3E}">
        <p14:creationId xmlns:p14="http://schemas.microsoft.com/office/powerpoint/2010/main" val="337356269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609600"/>
                <a:ext cx="8229600" cy="6019800"/>
              </a:xfrm>
            </p:spPr>
            <p:txBody>
              <a:bodyPr>
                <a:normAutofit fontScale="92500" lnSpcReduction="20000"/>
              </a:bodyPr>
              <a:lstStyle/>
              <a:p>
                <a:pPr algn="just"/>
                <a:r>
                  <a:rPr lang="en-US" sz="3100" dirty="0" smtClean="0">
                    <a:latin typeface="Times New Roman" panose="02020603050405020304" pitchFamily="18" charset="0"/>
                    <a:cs typeface="Times New Roman" panose="02020603050405020304" pitchFamily="18" charset="0"/>
                  </a:rPr>
                  <a:t>NR-SHE </a:t>
                </a:r>
                <a:r>
                  <a:rPr lang="en-US" sz="3100" dirty="0">
                    <a:latin typeface="Times New Roman" panose="02020603050405020304" pitchFamily="18" charset="0"/>
                    <a:cs typeface="Times New Roman" panose="02020603050405020304" pitchFamily="18" charset="0"/>
                  </a:rPr>
                  <a:t>algorithm gives better performance in THD minimization (</a:t>
                </a:r>
                <a14:m>
                  <m:oMath xmlns:m="http://schemas.openxmlformats.org/officeDocument/2006/math">
                    <m:r>
                      <a:rPr lang="en-US" sz="3100">
                        <a:latin typeface="Cambria Math" panose="02040503050406030204" pitchFamily="18" charset="0"/>
                        <a:cs typeface="Times New Roman" panose="02020603050405020304" pitchFamily="18" charset="0"/>
                      </a:rPr>
                      <m:t>≤</m:t>
                    </m:r>
                  </m:oMath>
                </a14:m>
                <a:r>
                  <a:rPr lang="en-US" sz="3100" dirty="0">
                    <a:latin typeface="Times New Roman" panose="02020603050405020304" pitchFamily="18" charset="0"/>
                    <a:cs typeface="Times New Roman" panose="02020603050405020304" pitchFamily="18" charset="0"/>
                  </a:rPr>
                  <a:t>5%) as per </a:t>
                </a:r>
                <a:r>
                  <a:rPr lang="en-US" sz="3100" dirty="0" smtClean="0">
                    <a:latin typeface="Times New Roman" panose="02020603050405020304" pitchFamily="18" charset="0"/>
                    <a:cs typeface="Times New Roman" panose="02020603050405020304" pitchFamily="18" charset="0"/>
                  </a:rPr>
                  <a:t>IEEE-519. </a:t>
                </a:r>
                <a:endParaRPr lang="en-IN" sz="3100" dirty="0">
                  <a:latin typeface="Times New Roman" panose="02020603050405020304" pitchFamily="18" charset="0"/>
                  <a:cs typeface="Times New Roman" panose="02020603050405020304" pitchFamily="18" charset="0"/>
                </a:endParaRPr>
              </a:p>
              <a:p>
                <a:pPr algn="just"/>
                <a:r>
                  <a:rPr lang="en-US" sz="3100" dirty="0">
                    <a:latin typeface="Times New Roman" panose="02020603050405020304" pitchFamily="18" charset="0"/>
                    <a:cs typeface="Times New Roman" panose="02020603050405020304" pitchFamily="18" charset="0"/>
                  </a:rPr>
                  <a:t>The drawback </a:t>
                </a:r>
                <a:r>
                  <a:rPr lang="en-US" dirty="0">
                    <a:latin typeface="Times New Roman" panose="02020603050405020304" pitchFamily="18" charset="0"/>
                    <a:cs typeface="Times New Roman" panose="02020603050405020304" pitchFamily="18" charset="0"/>
                  </a:rPr>
                  <a:t>of the conventional Newton Raphson algorithm is that, the results obtained using this method may oscillate between the local minima and maxima without converging if the initial guess is not close to the optimal point. </a:t>
                </a:r>
                <a:r>
                  <a:rPr lang="en-US" dirty="0" smtClean="0">
                    <a:latin typeface="Times New Roman" panose="02020603050405020304" pitchFamily="18" charset="0"/>
                    <a:cs typeface="Times New Roman" panose="02020603050405020304" pitchFamily="18" charset="0"/>
                  </a:rPr>
                  <a:t>Thus</a:t>
                </a:r>
                <a:r>
                  <a:rPr lang="en-US" dirty="0">
                    <a:latin typeface="Times New Roman" panose="02020603050405020304" pitchFamily="18" charset="0"/>
                    <a:cs typeface="Times New Roman" panose="02020603050405020304" pitchFamily="18" charset="0"/>
                  </a:rPr>
                  <a:t>, this system is well suited for solar based induction motor drive applications and in </a:t>
                </a:r>
                <a:r>
                  <a:rPr lang="en-US" dirty="0" smtClean="0">
                    <a:latin typeface="Times New Roman" panose="02020603050405020304" pitchFamily="18" charset="0"/>
                    <a:cs typeface="Times New Roman" panose="02020603050405020304" pitchFamily="18" charset="0"/>
                  </a:rPr>
                  <a:t>micro- </a:t>
                </a:r>
                <a:r>
                  <a:rPr lang="en-US" dirty="0">
                    <a:latin typeface="Times New Roman" panose="02020603050405020304" pitchFamily="18" charset="0"/>
                    <a:cs typeface="Times New Roman" panose="02020603050405020304" pitchFamily="18" charset="0"/>
                  </a:rPr>
                  <a:t>grids where renewable sources of energy such as solar, wind and fuel cells need to be interfaced with the grid. Further, the present research work is found to be prospective to the future research in the area of solar powered cascaded multilevel inverter.</a:t>
                </a:r>
                <a:endParaRPr lang="en-IN" dirty="0">
                  <a:latin typeface="Times New Roman" panose="02020603050405020304" pitchFamily="18" charset="0"/>
                  <a:cs typeface="Times New Roman" panose="02020603050405020304" pitchFamily="18" charset="0"/>
                </a:endParaRPr>
              </a:p>
              <a:p>
                <a:pPr algn="just"/>
                <a:endParaRPr lang="en-IN"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609600"/>
                <a:ext cx="8229600" cy="6019800"/>
              </a:xfrm>
              <a:blipFill>
                <a:blip r:embed="rId2"/>
                <a:stretch>
                  <a:fillRect l="-1407" t="-2530" r="-1704"/>
                </a:stretch>
              </a:blipFill>
            </p:spPr>
            <p:txBody>
              <a:bodyPr/>
              <a:lstStyle/>
              <a:p>
                <a:r>
                  <a:rPr lang="en-IN">
                    <a:noFill/>
                  </a:rPr>
                  <a:t> </a:t>
                </a:r>
              </a:p>
            </p:txBody>
          </p:sp>
        </mc:Fallback>
      </mc:AlternateContent>
    </p:spTree>
    <p:extLst>
      <p:ext uri="{BB962C8B-B14F-4D97-AF65-F5344CB8AC3E}">
        <p14:creationId xmlns:p14="http://schemas.microsoft.com/office/powerpoint/2010/main" val="5151586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solidFill>
                  <a:srgbClr val="FF0000"/>
                </a:solidFill>
              </a:rPr>
              <a:t>Future Scope</a:t>
            </a:r>
            <a:r>
              <a:rPr lang="en-IN" dirty="0"/>
              <a:t/>
            </a:r>
            <a:br>
              <a:rPr lang="en-IN" dirty="0"/>
            </a:br>
            <a:endParaRPr lang="en-IN" dirty="0"/>
          </a:p>
        </p:txBody>
      </p:sp>
      <p:sp>
        <p:nvSpPr>
          <p:cNvPr id="3" name="Content Placeholder 2"/>
          <p:cNvSpPr>
            <a:spLocks noGrp="1"/>
          </p:cNvSpPr>
          <p:nvPr>
            <p:ph idx="1"/>
          </p:nvPr>
        </p:nvSpPr>
        <p:spPr>
          <a:xfrm>
            <a:off x="457200" y="533400"/>
            <a:ext cx="8229600" cy="6705600"/>
          </a:xfrm>
        </p:spPr>
        <p:txBody>
          <a:bodyPr>
            <a:normAutofit/>
          </a:bodyPr>
          <a:lstStyle/>
          <a:p>
            <a:pPr lvl="0" algn="just"/>
            <a:r>
              <a:rPr lang="en-US" dirty="0" smtClean="0">
                <a:latin typeface="Times New Roman" panose="02020603050405020304" pitchFamily="18" charset="0"/>
                <a:ea typeface="Tahoma" panose="020B0604030504040204" pitchFamily="34" charset="0"/>
                <a:cs typeface="Times New Roman" panose="02020603050405020304" pitchFamily="18" charset="0"/>
              </a:rPr>
              <a:t>Modelling </a:t>
            </a:r>
            <a:r>
              <a:rPr lang="en-US" dirty="0">
                <a:latin typeface="Times New Roman" panose="02020603050405020304" pitchFamily="18" charset="0"/>
                <a:ea typeface="Tahoma" panose="020B0604030504040204" pitchFamily="34" charset="0"/>
                <a:cs typeface="Times New Roman" panose="02020603050405020304" pitchFamily="18" charset="0"/>
              </a:rPr>
              <a:t>and developing new topologies of cascaded multilevel inverter with less number of switches and dc sources, thus, minimizing the switching losses.</a:t>
            </a:r>
            <a:endParaRPr lang="en-IN" dirty="0">
              <a:latin typeface="Times New Roman" panose="02020603050405020304" pitchFamily="18" charset="0"/>
              <a:ea typeface="Tahoma" panose="020B0604030504040204" pitchFamily="34" charset="0"/>
              <a:cs typeface="Times New Roman" panose="02020603050405020304" pitchFamily="18" charset="0"/>
            </a:endParaRPr>
          </a:p>
          <a:p>
            <a:pPr lvl="0" algn="just"/>
            <a:r>
              <a:rPr lang="en-US" dirty="0" smtClean="0">
                <a:latin typeface="Times New Roman" panose="02020603050405020304" pitchFamily="18" charset="0"/>
                <a:ea typeface="Tahoma" panose="020B0604030504040204" pitchFamily="34" charset="0"/>
                <a:cs typeface="Times New Roman" panose="02020603050405020304" pitchFamily="18" charset="0"/>
              </a:rPr>
              <a:t>Hybrid Maximum </a:t>
            </a:r>
            <a:r>
              <a:rPr lang="en-US" dirty="0">
                <a:latin typeface="Times New Roman" panose="02020603050405020304" pitchFamily="18" charset="0"/>
                <a:ea typeface="Tahoma" panose="020B0604030504040204" pitchFamily="34" charset="0"/>
                <a:cs typeface="Times New Roman" panose="02020603050405020304" pitchFamily="18" charset="0"/>
              </a:rPr>
              <a:t>Power Point Tracking (MPPT) algorithms for </a:t>
            </a:r>
            <a:r>
              <a:rPr lang="en-US" dirty="0" smtClean="0">
                <a:latin typeface="Times New Roman" panose="02020603050405020304" pitchFamily="18" charset="0"/>
                <a:ea typeface="Tahoma" panose="020B0604030504040204" pitchFamily="34" charset="0"/>
                <a:cs typeface="Times New Roman" panose="02020603050405020304" pitchFamily="18" charset="0"/>
              </a:rPr>
              <a:t>hybrid wind </a:t>
            </a:r>
            <a:r>
              <a:rPr lang="en-US" dirty="0">
                <a:latin typeface="Times New Roman" panose="02020603050405020304" pitchFamily="18" charset="0"/>
                <a:ea typeface="Tahoma" panose="020B0604030504040204" pitchFamily="34" charset="0"/>
                <a:cs typeface="Times New Roman" panose="02020603050405020304" pitchFamily="18" charset="0"/>
              </a:rPr>
              <a:t>generators, photo-voltaic system and fuel cell based systems can be </a:t>
            </a:r>
            <a:r>
              <a:rPr lang="en-US" dirty="0" smtClean="0">
                <a:latin typeface="Times New Roman" panose="02020603050405020304" pitchFamily="18" charset="0"/>
                <a:ea typeface="Tahoma" panose="020B0604030504040204" pitchFamily="34" charset="0"/>
                <a:cs typeface="Times New Roman" panose="02020603050405020304" pitchFamily="18" charset="0"/>
              </a:rPr>
              <a:t>developed.</a:t>
            </a:r>
          </a:p>
          <a:p>
            <a:pPr lvl="0" algn="just"/>
            <a:r>
              <a:rPr lang="en-US" dirty="0" smtClean="0">
                <a:latin typeface="Times New Roman" panose="02020603050405020304" pitchFamily="18" charset="0"/>
                <a:ea typeface="Tahoma" panose="020B0604030504040204" pitchFamily="34" charset="0"/>
                <a:cs typeface="Times New Roman" panose="02020603050405020304" pitchFamily="18" charset="0"/>
              </a:rPr>
              <a:t>Partial </a:t>
            </a:r>
            <a:r>
              <a:rPr lang="en-US" dirty="0">
                <a:latin typeface="Times New Roman" panose="02020603050405020304" pitchFamily="18" charset="0"/>
                <a:ea typeface="Tahoma" panose="020B0604030504040204" pitchFamily="34" charset="0"/>
                <a:cs typeface="Times New Roman" panose="02020603050405020304" pitchFamily="18" charset="0"/>
              </a:rPr>
              <a:t>shading effect of Photo-voltaic </a:t>
            </a:r>
            <a:r>
              <a:rPr lang="en-US" dirty="0" smtClean="0">
                <a:latin typeface="Times New Roman" panose="02020603050405020304" pitchFamily="18" charset="0"/>
                <a:ea typeface="Tahoma" panose="020B0604030504040204" pitchFamily="34" charset="0"/>
                <a:cs typeface="Times New Roman" panose="02020603050405020304" pitchFamily="18" charset="0"/>
              </a:rPr>
              <a:t>system.</a:t>
            </a:r>
          </a:p>
          <a:p>
            <a:pPr lvl="0" algn="just"/>
            <a:r>
              <a:rPr lang="en-US" dirty="0">
                <a:latin typeface="Times New Roman" panose="02020603050405020304" pitchFamily="18" charset="0"/>
                <a:cs typeface="Times New Roman" panose="02020603050405020304" pitchFamily="18" charset="0"/>
              </a:rPr>
              <a:t>Integration of Renewable Energy Sources With Smart Grid</a:t>
            </a:r>
            <a:endParaRPr lang="en-IN" dirty="0">
              <a:latin typeface="Times New Roman" panose="02020603050405020304" pitchFamily="18" charset="0"/>
              <a:ea typeface="Tahoma" panose="020B0604030504040204" pitchFamily="34" charset="0"/>
              <a:cs typeface="Times New Roman" panose="02020603050405020304" pitchFamily="18" charset="0"/>
            </a:endParaRPr>
          </a:p>
          <a:p>
            <a:pPr algn="just"/>
            <a:endParaRPr lang="en-IN"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5187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lvl="0"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multilevel inverters along with intelligent control strategies can become a promising technology in high power inverter applications such as integration of distributed energy sources with smart grid.  </a:t>
            </a:r>
            <a:endParaRPr lang="en-IN" dirty="0">
              <a:latin typeface="Times New Roman" panose="02020603050405020304" pitchFamily="18" charset="0"/>
              <a:cs typeface="Times New Roman" panose="02020603050405020304" pitchFamily="18" charset="0"/>
            </a:endParaRPr>
          </a:p>
          <a:p>
            <a:pPr lvl="0" algn="just"/>
            <a:r>
              <a:rPr lang="en-US" dirty="0">
                <a:latin typeface="Times New Roman" panose="02020603050405020304" pitchFamily="18" charset="0"/>
                <a:cs typeface="Times New Roman" panose="02020603050405020304" pitchFamily="18" charset="0"/>
              </a:rPr>
              <a:t>More accurate strategies for safe operation of PV fed grid interactive system integrated with cascaded multilevel inverter in islanding mode can be developed.</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35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latin typeface="Times New Roman" panose="02020603050405020304" pitchFamily="18" charset="0"/>
                <a:cs typeface="Times New Roman" panose="02020603050405020304" pitchFamily="18" charset="0"/>
              </a:rPr>
              <a:t>Partial Shading </a:t>
            </a:r>
            <a:r>
              <a:rPr lang="en-IN" b="1" dirty="0">
                <a:solidFill>
                  <a:srgbClr val="FF0000"/>
                </a:solidFill>
                <a:latin typeface="Times New Roman" panose="02020603050405020304" pitchFamily="18" charset="0"/>
                <a:cs typeface="Times New Roman" panose="02020603050405020304" pitchFamily="18" charset="0"/>
              </a:rPr>
              <a:t>of </a:t>
            </a:r>
            <a:r>
              <a:rPr lang="en-IN" b="1" dirty="0" smtClean="0">
                <a:solidFill>
                  <a:srgbClr val="FF0000"/>
                </a:solidFill>
                <a:latin typeface="Times New Roman" panose="02020603050405020304" pitchFamily="18" charset="0"/>
                <a:cs typeface="Times New Roman" panose="02020603050405020304" pitchFamily="18" charset="0"/>
              </a:rPr>
              <a:t>Solar Panels</a:t>
            </a:r>
            <a:endParaRPr lang="en-IN"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752600"/>
            <a:ext cx="8839200" cy="3606006"/>
          </a:xfrm>
        </p:spPr>
      </p:pic>
    </p:spTree>
    <p:extLst>
      <p:ext uri="{BB962C8B-B14F-4D97-AF65-F5344CB8AC3E}">
        <p14:creationId xmlns:p14="http://schemas.microsoft.com/office/powerpoint/2010/main" val="31490052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fontScale="85000" lnSpcReduction="20000"/>
          </a:bodyPr>
          <a:lstStyle/>
          <a:p>
            <a:pPr lvl="0" algn="just"/>
            <a:r>
              <a:rPr lang="en-US" dirty="0" smtClean="0"/>
              <a:t>Zero </a:t>
            </a:r>
            <a:r>
              <a:rPr lang="en-US" dirty="0"/>
              <a:t>polluting Distributed Generator (DG) such as wind generators with ac-dc converter, fuel cell, a hybrid coal and Photo-Voltaic system etc. can be used as the dc input to the cascaded multilevel inverter which can further be integrated to the smart grid.</a:t>
            </a:r>
            <a:endParaRPr lang="en-IN" dirty="0"/>
          </a:p>
          <a:p>
            <a:pPr lvl="0" algn="just"/>
            <a:r>
              <a:rPr lang="en-US" dirty="0"/>
              <a:t>Performance enhancement of smart grids interfaced with Distributed Generators (DGs) using cascaded multilevel inverter as FACTS devices can be incorporated.</a:t>
            </a:r>
            <a:endParaRPr lang="en-IN" dirty="0"/>
          </a:p>
          <a:p>
            <a:pPr lvl="0" algn="just"/>
            <a:r>
              <a:rPr lang="en-US" dirty="0"/>
              <a:t>Design and development of hybrid zero polluting sources (PV arrays, wind generators and Fuel cell) based cascaded multilevel inverter for smart grid with Phase Lock Loop (PLL) based synchronization and its validation using digital controller such as Opal RT, </a:t>
            </a:r>
            <a:r>
              <a:rPr lang="en-US" dirty="0" err="1"/>
              <a:t>Typoon</a:t>
            </a:r>
            <a:r>
              <a:rPr lang="en-US" dirty="0"/>
              <a:t> based Hardware in Loop (HIL) systems and  Field Programmable Gate Array (FPGA) based processors to obtain more accurate results may be undertaken.</a:t>
            </a:r>
            <a:endParaRPr lang="en-IN" dirty="0"/>
          </a:p>
          <a:p>
            <a:pPr marL="0" indent="0" algn="just">
              <a:buNone/>
            </a:pPr>
            <a:endParaRPr lang="en-IN" dirty="0"/>
          </a:p>
        </p:txBody>
      </p:sp>
    </p:spTree>
    <p:extLst>
      <p:ext uri="{BB962C8B-B14F-4D97-AF65-F5344CB8AC3E}">
        <p14:creationId xmlns:p14="http://schemas.microsoft.com/office/powerpoint/2010/main" val="893080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Acknowledgements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Financial support of TEQIP II and Director NITTTR, Chandigarh, India.</a:t>
            </a:r>
          </a:p>
          <a:p>
            <a:pPr algn="just"/>
            <a:r>
              <a:rPr lang="en-US" dirty="0" smtClean="0"/>
              <a:t>Technical support from faculty of PEC University of Technology, Chandigarh, India and NITTTR , Chandigarh.</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solidFill>
                  <a:srgbClr val="FF0000"/>
                </a:solidFill>
              </a:rPr>
              <a:t>References</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4" name="Content Placeholder 3"/>
          <p:cNvSpPr>
            <a:spLocks noGrp="1"/>
          </p:cNvSpPr>
          <p:nvPr>
            <p:ph idx="1"/>
          </p:nvPr>
        </p:nvSpPr>
        <p:spPr>
          <a:xfrm>
            <a:off x="457200" y="457200"/>
            <a:ext cx="8229600" cy="6553200"/>
          </a:xfrm>
        </p:spPr>
        <p:txBody>
          <a:bodyPr>
            <a:normAutofit fontScale="40000" lnSpcReduction="20000"/>
          </a:bodyPr>
          <a:lstStyle/>
          <a:p>
            <a:pPr marL="0" indent="0">
              <a:buNone/>
            </a:pPr>
            <a:r>
              <a:rPr lang="en-US" dirty="0"/>
              <a:t>[1] </a:t>
            </a:r>
            <a:r>
              <a:rPr lang="en-US" dirty="0" err="1"/>
              <a:t>Farid</a:t>
            </a:r>
            <a:r>
              <a:rPr lang="en-US" dirty="0"/>
              <a:t> </a:t>
            </a:r>
            <a:r>
              <a:rPr lang="en-US" dirty="0" err="1"/>
              <a:t>Khoucha</a:t>
            </a:r>
            <a:r>
              <a:rPr lang="en-US" dirty="0"/>
              <a:t>, </a:t>
            </a:r>
            <a:r>
              <a:rPr lang="en-US" dirty="0" err="1"/>
              <a:t>Mouna</a:t>
            </a:r>
            <a:r>
              <a:rPr lang="en-US" dirty="0"/>
              <a:t> </a:t>
            </a:r>
            <a:r>
              <a:rPr lang="en-US" dirty="0" err="1"/>
              <a:t>Soumia</a:t>
            </a:r>
            <a:r>
              <a:rPr lang="en-US" dirty="0"/>
              <a:t> </a:t>
            </a:r>
            <a:r>
              <a:rPr lang="en-US" dirty="0" err="1"/>
              <a:t>Lagoun</a:t>
            </a:r>
            <a:r>
              <a:rPr lang="en-US" dirty="0"/>
              <a:t>, </a:t>
            </a:r>
            <a:r>
              <a:rPr lang="en-US" dirty="0" err="1"/>
              <a:t>Abdelaziz</a:t>
            </a:r>
            <a:r>
              <a:rPr lang="en-US" dirty="0"/>
              <a:t> </a:t>
            </a:r>
            <a:r>
              <a:rPr lang="en-US" dirty="0" err="1"/>
              <a:t>Kheloui</a:t>
            </a:r>
            <a:r>
              <a:rPr lang="en-US" dirty="0"/>
              <a:t>, and Mohamed El </a:t>
            </a:r>
            <a:r>
              <a:rPr lang="en-US" dirty="0" err="1"/>
              <a:t>Hachemi</a:t>
            </a:r>
            <a:r>
              <a:rPr lang="en-US" dirty="0"/>
              <a:t> </a:t>
            </a:r>
            <a:r>
              <a:rPr lang="en-US" dirty="0" err="1"/>
              <a:t>Benbouzid</a:t>
            </a:r>
            <a:r>
              <a:rPr lang="en-US" dirty="0"/>
              <a:t>, “A comparison of symmetrical and asymmetrical three-phase H-bridge multilevel inverter for DTC induction motor drives” , IEEE Trans. Energy Convers., vol. 26, no. 1, pp. 64 - 72 , Mar. 2011.</a:t>
            </a:r>
            <a:endParaRPr lang="en-IN" dirty="0"/>
          </a:p>
          <a:p>
            <a:pPr marL="0" indent="0">
              <a:buNone/>
            </a:pPr>
            <a:r>
              <a:rPr lang="en-US" dirty="0"/>
              <a:t> [2]  T. M. </a:t>
            </a:r>
            <a:r>
              <a:rPr lang="en-US" dirty="0" err="1"/>
              <a:t>Underland</a:t>
            </a:r>
            <a:r>
              <a:rPr lang="en-US" dirty="0"/>
              <a:t> and N. Mohan, “ </a:t>
            </a:r>
            <a:r>
              <a:rPr lang="en-US" dirty="0" err="1"/>
              <a:t>Overmodulation</a:t>
            </a:r>
            <a:r>
              <a:rPr lang="en-US" dirty="0"/>
              <a:t> and loss consideration in high- frequency modulated transistorized induction motor drives”, IEEE Trans. Power Electron. ,vol. 3, no. 4, pp. 447 - 452 ,Oct. 1988.</a:t>
            </a:r>
            <a:endParaRPr lang="en-IN" dirty="0"/>
          </a:p>
          <a:p>
            <a:pPr marL="0" indent="0">
              <a:buNone/>
            </a:pPr>
            <a:r>
              <a:rPr lang="en-US" dirty="0"/>
              <a:t> [3]  S. </a:t>
            </a:r>
            <a:r>
              <a:rPr lang="en-US" dirty="0" err="1"/>
              <a:t>Khomfoi</a:t>
            </a:r>
            <a:r>
              <a:rPr lang="en-US" dirty="0"/>
              <a:t>, V. </a:t>
            </a:r>
            <a:r>
              <a:rPr lang="en-US" dirty="0" err="1"/>
              <a:t>Kinnares</a:t>
            </a:r>
            <a:r>
              <a:rPr lang="en-US" dirty="0"/>
              <a:t>, and P. </a:t>
            </a:r>
            <a:r>
              <a:rPr lang="en-US" dirty="0" err="1"/>
              <a:t>Viriya</a:t>
            </a:r>
            <a:r>
              <a:rPr lang="en-US" dirty="0"/>
              <a:t>, “ Influence of PWM characteristics on the core losses due to harmonic voltage in PWM fed induction motors”, in Conf. Rec. IEEE Power Eng. Soc.  </a:t>
            </a:r>
            <a:r>
              <a:rPr lang="en-US" dirty="0" err="1"/>
              <a:t>Wint</a:t>
            </a:r>
            <a:r>
              <a:rPr lang="en-US" dirty="0"/>
              <a:t>. Meeting, Singapore, Jan. 2000, pp. 365-369.</a:t>
            </a:r>
            <a:endParaRPr lang="en-IN" dirty="0"/>
          </a:p>
          <a:p>
            <a:pPr marL="0" indent="0">
              <a:buNone/>
            </a:pPr>
            <a:r>
              <a:rPr lang="en-US" dirty="0"/>
              <a:t> [4] E. </a:t>
            </a:r>
            <a:r>
              <a:rPr lang="en-US" dirty="0" err="1"/>
              <a:t>Cengelci</a:t>
            </a:r>
            <a:r>
              <a:rPr lang="en-US" dirty="0"/>
              <a:t>, S. U. </a:t>
            </a:r>
            <a:r>
              <a:rPr lang="en-US" dirty="0" err="1"/>
              <a:t>Sulistijo</a:t>
            </a:r>
            <a:r>
              <a:rPr lang="en-US" dirty="0"/>
              <a:t>, B. O. </a:t>
            </a:r>
            <a:r>
              <a:rPr lang="en-US" dirty="0" err="1"/>
              <a:t>Woom</a:t>
            </a:r>
            <a:r>
              <a:rPr lang="en-US" dirty="0"/>
              <a:t>, P. </a:t>
            </a:r>
            <a:r>
              <a:rPr lang="en-US" dirty="0" err="1"/>
              <a:t>Enjeti</a:t>
            </a:r>
            <a:r>
              <a:rPr lang="en-US" dirty="0"/>
              <a:t>, R. Teodorescu, and F. </a:t>
            </a:r>
            <a:r>
              <a:rPr lang="en-US" dirty="0" err="1"/>
              <a:t>Blaabjerg</a:t>
            </a:r>
            <a:r>
              <a:rPr lang="en-US" dirty="0"/>
              <a:t>, “ A new medium voltage PWM inverter topology for adjustable speed drives”, in Conf. Rec. IEEE - IAS </a:t>
            </a:r>
            <a:r>
              <a:rPr lang="en-US" dirty="0" err="1"/>
              <a:t>Annu</a:t>
            </a:r>
            <a:r>
              <a:rPr lang="en-US" dirty="0"/>
              <a:t>. Meeting, St. Louis, Oct. 1998, pp. 1416-1423.</a:t>
            </a:r>
            <a:endParaRPr lang="en-IN" dirty="0"/>
          </a:p>
          <a:p>
            <a:pPr marL="0" indent="0">
              <a:buNone/>
            </a:pPr>
            <a:r>
              <a:rPr lang="en-US" dirty="0"/>
              <a:t> [5] L.M. Tolbert, F. Z. Peng, and T. G. </a:t>
            </a:r>
            <a:r>
              <a:rPr lang="en-US" dirty="0" err="1"/>
              <a:t>Habetler</a:t>
            </a:r>
            <a:r>
              <a:rPr lang="en-US" dirty="0"/>
              <a:t>, "Multilevel converters for large electric drives” , IEEE Trans. Ind. Appl., vol. 35, no. 1, pp. 36-44, Jan./Feb.1999.</a:t>
            </a:r>
            <a:endParaRPr lang="en-IN" dirty="0"/>
          </a:p>
          <a:p>
            <a:pPr marL="0" indent="0">
              <a:buNone/>
            </a:pPr>
            <a:r>
              <a:rPr lang="en-US" dirty="0"/>
              <a:t> [6] M. </a:t>
            </a:r>
            <a:r>
              <a:rPr lang="en-US" dirty="0" err="1"/>
              <a:t>Bouzguenda</a:t>
            </a:r>
            <a:r>
              <a:rPr lang="en-US" dirty="0"/>
              <a:t>, A. </a:t>
            </a:r>
            <a:r>
              <a:rPr lang="en-US" dirty="0" err="1"/>
              <a:t>Gastli</a:t>
            </a:r>
            <a:r>
              <a:rPr lang="en-US" dirty="0"/>
              <a:t> , A. H. Al </a:t>
            </a:r>
            <a:r>
              <a:rPr lang="en-US" dirty="0" err="1"/>
              <a:t>Badi</a:t>
            </a:r>
            <a:r>
              <a:rPr lang="en-US" dirty="0"/>
              <a:t>, and T. </a:t>
            </a:r>
            <a:r>
              <a:rPr lang="en-US" dirty="0" err="1"/>
              <a:t>Salmi</a:t>
            </a:r>
            <a:r>
              <a:rPr lang="en-US" dirty="0"/>
              <a:t>, “ Solar photovoltaic inverter requirements for smart grid application”, in Proc. IEEE  PES on </a:t>
            </a:r>
            <a:r>
              <a:rPr lang="en-US" dirty="0">
                <a:hlinkClick r:id="rId2"/>
              </a:rPr>
              <a:t>ISGT- Middle East, </a:t>
            </a:r>
            <a:r>
              <a:rPr lang="en-US" dirty="0"/>
              <a:t> Jeddah, Dec. 2011, pp.1 – 5.</a:t>
            </a:r>
            <a:endParaRPr lang="en-IN" dirty="0"/>
          </a:p>
          <a:p>
            <a:pPr marL="0" indent="0">
              <a:buNone/>
            </a:pPr>
            <a:r>
              <a:rPr lang="en-US" dirty="0"/>
              <a:t> [7]  J. Rodriguez, J. S. Lai, and F. Z. Peng, “ Multilevel inverters: Survey of topologies, controls, and applications”, IEEE Trans. Ind. App., vol. 49, no. 4, pp. 724-738, Aug. 2002.</a:t>
            </a:r>
            <a:endParaRPr lang="en-IN" dirty="0"/>
          </a:p>
          <a:p>
            <a:pPr marL="0" indent="0">
              <a:buNone/>
            </a:pPr>
            <a:r>
              <a:rPr lang="en-US" dirty="0"/>
              <a:t> [8] J. S. Lai and F. Z. Peng, “ Multilevel converters – A new breed  of power converters”, IEEE Trans.  Ind. App., vol. 32, no. 3, pp. 509-517, May /June 1996.</a:t>
            </a:r>
            <a:endParaRPr lang="en-IN" dirty="0"/>
          </a:p>
          <a:p>
            <a:pPr marL="0" indent="0">
              <a:buNone/>
            </a:pPr>
            <a:r>
              <a:rPr lang="en-US" dirty="0"/>
              <a:t>[9]  R. H. Baker and L. H. Bannister, "Electric power converter” , U.S. Patent 3 867 643,   Feb.  1975. </a:t>
            </a:r>
            <a:endParaRPr lang="en-IN" dirty="0"/>
          </a:p>
          <a:p>
            <a:pPr marL="0" indent="0">
              <a:buNone/>
            </a:pPr>
            <a:r>
              <a:rPr lang="en-US" dirty="0"/>
              <a:t>[10] </a:t>
            </a:r>
            <a:r>
              <a:rPr lang="en-US" dirty="0" err="1"/>
              <a:t>Alireza</a:t>
            </a:r>
            <a:r>
              <a:rPr lang="en-US" dirty="0"/>
              <a:t> </a:t>
            </a:r>
            <a:r>
              <a:rPr lang="en-US" dirty="0" err="1"/>
              <a:t>Nami</a:t>
            </a:r>
            <a:r>
              <a:rPr lang="en-US" dirty="0"/>
              <a:t>, </a:t>
            </a:r>
            <a:r>
              <a:rPr lang="en-US" dirty="0" err="1"/>
              <a:t>Firuz</a:t>
            </a:r>
            <a:r>
              <a:rPr lang="en-US" dirty="0"/>
              <a:t> </a:t>
            </a:r>
            <a:r>
              <a:rPr lang="en-US" dirty="0" err="1"/>
              <a:t>Zare</a:t>
            </a:r>
            <a:r>
              <a:rPr lang="en-US" dirty="0"/>
              <a:t>, </a:t>
            </a:r>
            <a:r>
              <a:rPr lang="en-US" dirty="0" err="1"/>
              <a:t>Arindam</a:t>
            </a:r>
            <a:r>
              <a:rPr lang="en-US" dirty="0"/>
              <a:t> Ghosh, and </a:t>
            </a:r>
            <a:r>
              <a:rPr lang="en-US" dirty="0" err="1"/>
              <a:t>Frede</a:t>
            </a:r>
            <a:r>
              <a:rPr lang="en-US" dirty="0"/>
              <a:t> </a:t>
            </a:r>
            <a:r>
              <a:rPr lang="en-US" dirty="0" err="1"/>
              <a:t>Blaabjerg</a:t>
            </a:r>
            <a:r>
              <a:rPr lang="en-US" dirty="0"/>
              <a:t>, , “ A hybrid cascade converter topology with series-connected symmetrical and asymmetrical diode-clamped H-bridge cells”, IEEE Trans. Power Electron., vol. 26, no. 1, pp. 51-65, Jan. 2011.</a:t>
            </a:r>
            <a:endParaRPr lang="en-IN" dirty="0"/>
          </a:p>
          <a:p>
            <a:pPr marL="0" indent="0">
              <a:buNone/>
            </a:pPr>
            <a:r>
              <a:rPr lang="en-US" dirty="0"/>
              <a:t>[11] </a:t>
            </a:r>
            <a:r>
              <a:rPr lang="en-US" dirty="0" err="1"/>
              <a:t>Ghoreishy</a:t>
            </a:r>
            <a:r>
              <a:rPr lang="en-US" dirty="0"/>
              <a:t>, </a:t>
            </a:r>
            <a:r>
              <a:rPr lang="en-US" dirty="0" err="1"/>
              <a:t>Hoda</a:t>
            </a:r>
            <a:r>
              <a:rPr lang="en-US" dirty="0"/>
              <a:t> </a:t>
            </a:r>
            <a:r>
              <a:rPr lang="en-US" dirty="0" err="1"/>
              <a:t>Zare</a:t>
            </a:r>
            <a:r>
              <a:rPr lang="en-US" dirty="0"/>
              <a:t>, </a:t>
            </a:r>
            <a:r>
              <a:rPr lang="en-US" dirty="0" err="1"/>
              <a:t>Firuz</a:t>
            </a:r>
            <a:r>
              <a:rPr lang="en-US" dirty="0"/>
              <a:t> </a:t>
            </a:r>
            <a:r>
              <a:rPr lang="en-US" dirty="0" err="1"/>
              <a:t>Hassanpour</a:t>
            </a:r>
            <a:r>
              <a:rPr lang="en-US" dirty="0"/>
              <a:t>, Hamid </a:t>
            </a:r>
            <a:r>
              <a:rPr lang="en-US" dirty="0" err="1"/>
              <a:t>Ledwich</a:t>
            </a:r>
            <a:r>
              <a:rPr lang="en-US" dirty="0"/>
              <a:t>, and Gerard F, “ A new common-mode voltage reduction technique for multilevel inverters”, in Proc. IEEE </a:t>
            </a:r>
            <a:r>
              <a:rPr lang="en-US" dirty="0">
                <a:hlinkClick r:id="rId3"/>
              </a:rPr>
              <a:t>Australasian Universities</a:t>
            </a:r>
            <a:r>
              <a:rPr lang="en-US" dirty="0"/>
              <a:t> </a:t>
            </a:r>
            <a:r>
              <a:rPr lang="en-US" dirty="0">
                <a:hlinkClick r:id="rId3"/>
              </a:rPr>
              <a:t>Power Engineering Conference</a:t>
            </a:r>
            <a:r>
              <a:rPr lang="en-US" dirty="0"/>
              <a:t>, Perth , 2007, pp. 62-67.</a:t>
            </a:r>
            <a:endParaRPr lang="en-IN" dirty="0"/>
          </a:p>
          <a:p>
            <a:pPr marL="0" indent="0">
              <a:buNone/>
            </a:pPr>
            <a:r>
              <a:rPr lang="en-US" dirty="0"/>
              <a:t>[12] </a:t>
            </a:r>
            <a:r>
              <a:rPr lang="en-US" dirty="0">
                <a:hlinkClick r:id="rId4"/>
              </a:rPr>
              <a:t>Krishna Kumar Gupta</a:t>
            </a:r>
            <a:r>
              <a:rPr lang="en-US" dirty="0"/>
              <a:t> , </a:t>
            </a:r>
            <a:r>
              <a:rPr lang="en-US" dirty="0" err="1">
                <a:hlinkClick r:id="rId5"/>
              </a:rPr>
              <a:t>Shailendra</a:t>
            </a:r>
            <a:r>
              <a:rPr lang="en-US" dirty="0">
                <a:hlinkClick r:id="rId5"/>
              </a:rPr>
              <a:t> Jain</a:t>
            </a:r>
            <a:r>
              <a:rPr lang="en-US" dirty="0"/>
              <a:t> , A Novel Multilevel Inverter Based on Switched DC Sources, </a:t>
            </a:r>
            <a:r>
              <a:rPr lang="en-US" dirty="0">
                <a:hlinkClick r:id="rId6"/>
              </a:rPr>
              <a:t>IEEE Trans. on Ind. Electron. </a:t>
            </a:r>
            <a:r>
              <a:rPr lang="en-US" dirty="0"/>
              <a:t>, vol. 61 ,  Issue: 7 , pp. 3269 - 3278, July 2014.</a:t>
            </a:r>
            <a:endParaRPr lang="en-IN" dirty="0"/>
          </a:p>
          <a:p>
            <a:pPr marL="0" indent="0">
              <a:buNone/>
            </a:pPr>
            <a:r>
              <a:rPr lang="en-US" dirty="0"/>
              <a:t>[13] </a:t>
            </a:r>
            <a:r>
              <a:rPr lang="en-US" dirty="0" err="1"/>
              <a:t>S.Albert</a:t>
            </a:r>
            <a:r>
              <a:rPr lang="en-US" dirty="0"/>
              <a:t> Alexander, </a:t>
            </a:r>
            <a:r>
              <a:rPr lang="en-US" dirty="0" err="1"/>
              <a:t>T.Manigandan</a:t>
            </a:r>
            <a:r>
              <a:rPr lang="en-US" dirty="0"/>
              <a:t> and </a:t>
            </a:r>
            <a:r>
              <a:rPr lang="en-US" dirty="0" err="1"/>
              <a:t>N.Senthilnathan</a:t>
            </a:r>
            <a:r>
              <a:rPr lang="en-US" dirty="0"/>
              <a:t>, “ Digital switching scheme for cascaded multilevel inverters”, in Conf. Rec. IEEE Int. Conf. on Power Syst., </a:t>
            </a:r>
            <a:r>
              <a:rPr lang="en-US" dirty="0" err="1"/>
              <a:t>Kharagpur</a:t>
            </a:r>
            <a:r>
              <a:rPr lang="en-US" dirty="0"/>
              <a:t>, Dec. 2009, pp. 1-6.</a:t>
            </a:r>
            <a:endParaRPr lang="en-IN" dirty="0"/>
          </a:p>
          <a:p>
            <a:pPr marL="0" indent="0">
              <a:buNone/>
            </a:pPr>
            <a:r>
              <a:rPr lang="en-US" dirty="0"/>
              <a:t>[14] C. K. </a:t>
            </a:r>
            <a:r>
              <a:rPr lang="en-US" dirty="0" err="1"/>
              <a:t>Duffey</a:t>
            </a:r>
            <a:r>
              <a:rPr lang="en-US" dirty="0"/>
              <a:t> and R. P. Stratford, “ Update of harmonic standard IEEE-519: IEEE recommended practices and requirements for harmonic control in electric power systems”, IEEE Trans. Ind. Appl., vol. 25, no. 6, pp. 1025-1034, Nov./Dec. 1989.</a:t>
            </a:r>
            <a:endParaRPr lang="en-IN" dirty="0"/>
          </a:p>
          <a:p>
            <a:pPr marL="0" indent="0">
              <a:buNone/>
            </a:pPr>
            <a:r>
              <a:rPr lang="en-US" dirty="0"/>
              <a:t>[15] </a:t>
            </a:r>
            <a:r>
              <a:rPr lang="en-US" dirty="0" err="1"/>
              <a:t>Mohammadreza</a:t>
            </a:r>
            <a:r>
              <a:rPr lang="en-US" dirty="0"/>
              <a:t> </a:t>
            </a:r>
            <a:r>
              <a:rPr lang="en-US" dirty="0" err="1"/>
              <a:t>Derakhshanfar</a:t>
            </a:r>
            <a:r>
              <a:rPr lang="en-US" dirty="0"/>
              <a:t>, “Analysis of different topologies of multilevel inverters”, Master of Science Thesis, Department of Energy and Environment, Division of Electric Power Engineering, Chalmers University of Technology </a:t>
            </a:r>
            <a:r>
              <a:rPr lang="en-US" dirty="0" err="1"/>
              <a:t>Göteborg</a:t>
            </a:r>
            <a:r>
              <a:rPr lang="en-US" dirty="0"/>
              <a:t>, Sweden, 2010.</a:t>
            </a:r>
            <a:endParaRPr lang="en-IN" dirty="0"/>
          </a:p>
          <a:p>
            <a:pPr marL="0" indent="0">
              <a:buNone/>
            </a:pPr>
            <a:endParaRPr lang="en-IN"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7086600"/>
          </a:xfrm>
        </p:spPr>
        <p:txBody>
          <a:bodyPr>
            <a:normAutofit fontScale="40000" lnSpcReduction="20000"/>
          </a:bodyPr>
          <a:lstStyle/>
          <a:p>
            <a:pPr marL="0" indent="0">
              <a:buNone/>
            </a:pPr>
            <a:r>
              <a:rPr lang="en-US" dirty="0"/>
              <a:t>[16] H. S. Patel and R. G. </a:t>
            </a:r>
            <a:r>
              <a:rPr lang="en-US" dirty="0" err="1"/>
              <a:t>Hoft</a:t>
            </a:r>
            <a:r>
              <a:rPr lang="en-US" dirty="0"/>
              <a:t>, “ Generalized harmonic elimination and voltage control in </a:t>
            </a:r>
            <a:r>
              <a:rPr lang="en-US" dirty="0" err="1"/>
              <a:t>thyristor</a:t>
            </a:r>
            <a:r>
              <a:rPr lang="en-US" dirty="0"/>
              <a:t> inverters: Part II –Voltage control technique”, IEEE Trans. Ind. Appl., vol. 10, pp. 666-673, Sept./Oct. 1974.</a:t>
            </a:r>
            <a:endParaRPr lang="en-IN" dirty="0"/>
          </a:p>
          <a:p>
            <a:pPr marL="0" indent="0">
              <a:buNone/>
            </a:pPr>
            <a:r>
              <a:rPr lang="en-US" dirty="0"/>
              <a:t>[17] P. N. </a:t>
            </a:r>
            <a:r>
              <a:rPr lang="en-US" dirty="0" err="1"/>
              <a:t>Enjeti</a:t>
            </a:r>
            <a:r>
              <a:rPr lang="en-US" dirty="0"/>
              <a:t>, P. D. </a:t>
            </a:r>
            <a:r>
              <a:rPr lang="en-US" dirty="0" err="1"/>
              <a:t>Ziogas</a:t>
            </a:r>
            <a:r>
              <a:rPr lang="en-US" dirty="0"/>
              <a:t>, and J. F. Lindsay, “ Programmed PWM techniques to eliminate harmonics: A critical evaluation”, IEEE Trans. Ind. Appl., vol. 26, no. 2, pp. 302 – 316, March/April 1990.</a:t>
            </a:r>
            <a:endParaRPr lang="en-IN" dirty="0"/>
          </a:p>
          <a:p>
            <a:pPr marL="0" indent="0">
              <a:buNone/>
            </a:pPr>
            <a:r>
              <a:rPr lang="en-US" dirty="0"/>
              <a:t>[18] J. N. </a:t>
            </a:r>
            <a:r>
              <a:rPr lang="en-US" dirty="0" err="1"/>
              <a:t>Chiasson</a:t>
            </a:r>
            <a:r>
              <a:rPr lang="en-US" dirty="0"/>
              <a:t>, L. M. Tolbert, K. J. McKenzie, and Z. Du, “ A new approach to solving the harmonic elimination equations for a multilevel converter”, in Conf. Rec. IEEE Ind. Appl. Soc. Annual Meeting, Salt Lake City, Oct. 2003, pp. 640-645.</a:t>
            </a:r>
            <a:endParaRPr lang="en-IN" dirty="0"/>
          </a:p>
          <a:p>
            <a:pPr marL="0" indent="0">
              <a:buNone/>
            </a:pPr>
            <a:r>
              <a:rPr lang="en-US" dirty="0"/>
              <a:t>[19] Tolbert L.M. , </a:t>
            </a:r>
            <a:r>
              <a:rPr lang="en-US" dirty="0" err="1"/>
              <a:t>Chiasson</a:t>
            </a:r>
            <a:r>
              <a:rPr lang="en-US" dirty="0"/>
              <a:t>, J. McKenzie, and K. </a:t>
            </a:r>
            <a:r>
              <a:rPr lang="en-US" dirty="0" err="1"/>
              <a:t>Zhong</a:t>
            </a:r>
            <a:r>
              <a:rPr lang="en-US" dirty="0"/>
              <a:t> Du, “ Elimination of  harmonics in a  multilevel converter with non-equal dc sources” , in Proc. IEEE  18</a:t>
            </a:r>
            <a:r>
              <a:rPr lang="en-US" baseline="30000" dirty="0"/>
              <a:t>th</a:t>
            </a:r>
            <a:r>
              <a:rPr lang="en-US" dirty="0"/>
              <a:t>  Annual Conf. on Applied Power Electronics Conference and Exposition, Feb. 2003, pp. 75-82.</a:t>
            </a:r>
            <a:endParaRPr lang="en-IN" dirty="0"/>
          </a:p>
          <a:p>
            <a:pPr marL="0" indent="0">
              <a:buNone/>
            </a:pPr>
            <a:r>
              <a:rPr lang="en-US" dirty="0"/>
              <a:t>[20] Basil M. Saied, </a:t>
            </a:r>
            <a:r>
              <a:rPr lang="en-US" dirty="0" err="1"/>
              <a:t>Qais</a:t>
            </a:r>
            <a:r>
              <a:rPr lang="en-US" dirty="0"/>
              <a:t> M. Alias, and Ahmed S. </a:t>
            </a:r>
            <a:r>
              <a:rPr lang="en-US" dirty="0" err="1"/>
              <a:t>Alsoufy</a:t>
            </a:r>
            <a:r>
              <a:rPr lang="en-US" dirty="0"/>
              <a:t>, “ Intelligent systems based selective harmonic elimination (SHE) for single phase voltage source inverter”, Int. J. Al-</a:t>
            </a:r>
            <a:r>
              <a:rPr lang="en-US" dirty="0" err="1"/>
              <a:t>Rafidain</a:t>
            </a:r>
            <a:r>
              <a:rPr lang="en-US" dirty="0"/>
              <a:t> Eng., vol.16, no.3, Aug. 2008.</a:t>
            </a:r>
            <a:endParaRPr lang="en-IN" dirty="0"/>
          </a:p>
          <a:p>
            <a:pPr marL="0" indent="0">
              <a:buNone/>
            </a:pPr>
            <a:r>
              <a:rPr lang="en-US" dirty="0"/>
              <a:t>[21] M.S. A. </a:t>
            </a:r>
            <a:r>
              <a:rPr lang="en-US" dirty="0" err="1"/>
              <a:t>Dahidah</a:t>
            </a:r>
            <a:r>
              <a:rPr lang="en-US" dirty="0"/>
              <a:t> and V. G. </a:t>
            </a:r>
            <a:r>
              <a:rPr lang="en-US" dirty="0" err="1"/>
              <a:t>Agelidis</a:t>
            </a:r>
            <a:r>
              <a:rPr lang="en-US" dirty="0"/>
              <a:t>, “ Selective harmonic elimination PWM control or cascaded multilevel  voltage source converters: A generalized  formula”, IEEE Trans.  Power Electron., vol. 23, no. 4, pp. 1620-1630, July 2008.</a:t>
            </a:r>
            <a:endParaRPr lang="en-IN" dirty="0"/>
          </a:p>
          <a:p>
            <a:pPr marL="0" indent="0">
              <a:buNone/>
            </a:pPr>
            <a:r>
              <a:rPr lang="en-US" dirty="0"/>
              <a:t>[22] Li </a:t>
            </a:r>
            <a:r>
              <a:rPr lang="en-US" dirty="0" err="1"/>
              <a:t>Li</a:t>
            </a:r>
            <a:r>
              <a:rPr lang="en-US" dirty="0"/>
              <a:t>, </a:t>
            </a:r>
            <a:r>
              <a:rPr lang="en-US" dirty="0" err="1"/>
              <a:t>Dariusz</a:t>
            </a:r>
            <a:r>
              <a:rPr lang="en-US" dirty="0"/>
              <a:t> </a:t>
            </a:r>
            <a:r>
              <a:rPr lang="en-US" dirty="0" err="1"/>
              <a:t>Czarkowski</a:t>
            </a:r>
            <a:r>
              <a:rPr lang="en-US" dirty="0"/>
              <a:t>, </a:t>
            </a:r>
            <a:r>
              <a:rPr lang="en-US" dirty="0" err="1"/>
              <a:t>Yaguang</a:t>
            </a:r>
            <a:r>
              <a:rPr lang="en-US" dirty="0"/>
              <a:t> Liu, and </a:t>
            </a:r>
            <a:r>
              <a:rPr lang="en-US" dirty="0" err="1"/>
              <a:t>Pragasen</a:t>
            </a:r>
            <a:r>
              <a:rPr lang="en-US" dirty="0"/>
              <a:t> Pillay, “ Multilevel selective harmonic elimination PWM technique in series-connected voltage inverters”, IEEE Trans.  </a:t>
            </a:r>
            <a:r>
              <a:rPr lang="en-US" dirty="0">
                <a:hlinkClick r:id="rId2"/>
              </a:rPr>
              <a:t>Ind. Appl., </a:t>
            </a:r>
            <a:r>
              <a:rPr lang="en-US" dirty="0"/>
              <a:t> vol. 36 , pp. 160 – 170, Jan./Feb. 2000.</a:t>
            </a:r>
            <a:endParaRPr lang="en-IN" dirty="0"/>
          </a:p>
          <a:p>
            <a:pPr marL="0" indent="0">
              <a:buNone/>
            </a:pPr>
            <a:r>
              <a:rPr lang="en-US" dirty="0"/>
              <a:t>[23] N. </a:t>
            </a:r>
            <a:r>
              <a:rPr lang="en-US" dirty="0" err="1"/>
              <a:t>Farokhnia</a:t>
            </a:r>
            <a:r>
              <a:rPr lang="en-US" dirty="0"/>
              <a:t> S.H, </a:t>
            </a:r>
            <a:r>
              <a:rPr lang="en-US" dirty="0" err="1"/>
              <a:t>Fathi</a:t>
            </a:r>
            <a:r>
              <a:rPr lang="en-US" dirty="0"/>
              <a:t> N. </a:t>
            </a:r>
            <a:r>
              <a:rPr lang="en-US" dirty="0" err="1"/>
              <a:t>Yousefpoor</a:t>
            </a:r>
            <a:r>
              <a:rPr lang="en-US" dirty="0"/>
              <a:t>, and M.K. </a:t>
            </a:r>
            <a:r>
              <a:rPr lang="en-US" dirty="0" err="1"/>
              <a:t>Bakhshizadeh</a:t>
            </a:r>
            <a:r>
              <a:rPr lang="en-US" dirty="0"/>
              <a:t>, “ </a:t>
            </a:r>
            <a:r>
              <a:rPr lang="en-US" dirty="0" err="1"/>
              <a:t>Minimisation</a:t>
            </a:r>
            <a:r>
              <a:rPr lang="en-US" dirty="0"/>
              <a:t> of total harmonic distortion in a cascaded multilevel inverter by regulating voltages of dc sources”, Int. J IET Power Electron., vol. 5, </a:t>
            </a:r>
            <a:r>
              <a:rPr lang="en-US" dirty="0" err="1"/>
              <a:t>Iss</a:t>
            </a:r>
            <a:r>
              <a:rPr lang="en-US" dirty="0"/>
              <a:t>. 1, pp. 106–114, 2012.</a:t>
            </a:r>
            <a:endParaRPr lang="en-IN" dirty="0"/>
          </a:p>
          <a:p>
            <a:pPr marL="0" indent="0">
              <a:buNone/>
            </a:pPr>
            <a:r>
              <a:rPr lang="en-US" dirty="0"/>
              <a:t>[24] </a:t>
            </a:r>
            <a:r>
              <a:rPr lang="en-US" dirty="0" err="1"/>
              <a:t>Jagdish</a:t>
            </a:r>
            <a:r>
              <a:rPr lang="en-US" dirty="0"/>
              <a:t> Kumar, </a:t>
            </a:r>
            <a:r>
              <a:rPr lang="en-US" dirty="0" err="1"/>
              <a:t>Biswarup</a:t>
            </a:r>
            <a:r>
              <a:rPr lang="en-US" dirty="0"/>
              <a:t> Das, </a:t>
            </a:r>
            <a:r>
              <a:rPr lang="en-US" dirty="0" err="1"/>
              <a:t>Pramod</a:t>
            </a:r>
            <a:r>
              <a:rPr lang="en-US" dirty="0"/>
              <a:t> </a:t>
            </a:r>
            <a:r>
              <a:rPr lang="en-US" dirty="0" err="1"/>
              <a:t>Agarwala</a:t>
            </a:r>
            <a:r>
              <a:rPr lang="en-US" dirty="0"/>
              <a:t>,” Optimized Switching Scheme of a Cascade Multi-level Inverter”, Electric Power Components and Systems, Vol. 38, Issue 4, pp. 445- 464, February 2010.</a:t>
            </a:r>
            <a:endParaRPr lang="en-IN" dirty="0"/>
          </a:p>
          <a:p>
            <a:pPr marL="0" indent="0">
              <a:buNone/>
            </a:pPr>
            <a:r>
              <a:rPr lang="en-US" dirty="0"/>
              <a:t>[25] </a:t>
            </a:r>
            <a:r>
              <a:rPr lang="en-US" dirty="0" err="1"/>
              <a:t>Zhong</a:t>
            </a:r>
            <a:r>
              <a:rPr lang="en-US" dirty="0"/>
              <a:t> Du, Leon M. Tolbert and John N. </a:t>
            </a:r>
            <a:r>
              <a:rPr lang="en-US" dirty="0" err="1"/>
              <a:t>Chiasson</a:t>
            </a:r>
            <a:r>
              <a:rPr lang="en-US" dirty="0"/>
              <a:t>, “ Harmonic elimination for multilevel converter with programmed PWM method”, in Conf. Rec.  IEEE 39</a:t>
            </a:r>
            <a:r>
              <a:rPr lang="en-US" baseline="30000" dirty="0"/>
              <a:t>th</a:t>
            </a:r>
            <a:r>
              <a:rPr lang="en-US" dirty="0"/>
              <a:t>   IAS Annual Meeting Ind. Appl. Conf., Oct. 2004, pp. 2210 - 2215. </a:t>
            </a:r>
            <a:endParaRPr lang="en-IN" dirty="0"/>
          </a:p>
          <a:p>
            <a:pPr marL="0" indent="0">
              <a:buNone/>
            </a:pPr>
            <a:r>
              <a:rPr lang="en-US" dirty="0"/>
              <a:t>[26] </a:t>
            </a:r>
            <a:r>
              <a:rPr lang="en-US" dirty="0" err="1"/>
              <a:t>P.Palanivel</a:t>
            </a:r>
            <a:r>
              <a:rPr lang="en-US" dirty="0"/>
              <a:t> and </a:t>
            </a:r>
            <a:r>
              <a:rPr lang="en-US" dirty="0" err="1"/>
              <a:t>Subhransu</a:t>
            </a:r>
            <a:r>
              <a:rPr lang="en-US" dirty="0"/>
              <a:t> </a:t>
            </a:r>
            <a:r>
              <a:rPr lang="en-US" dirty="0" err="1"/>
              <a:t>Sekhar</a:t>
            </a:r>
            <a:r>
              <a:rPr lang="en-US" dirty="0"/>
              <a:t> Dash,” Control of three phase cascaded multilevel inverter using various novel multicarrier pulse width modulation techniques”, in Conf. Rec.   IEEE Region 10th Conf. TENCON, Fukuoka, Nov. 2010, pp. 59 – 64.</a:t>
            </a:r>
            <a:endParaRPr lang="en-IN" dirty="0"/>
          </a:p>
          <a:p>
            <a:pPr marL="0" indent="0">
              <a:buNone/>
            </a:pPr>
            <a:r>
              <a:rPr lang="en-US" dirty="0"/>
              <a:t>[27] V. Antony Albert, V. </a:t>
            </a:r>
            <a:r>
              <a:rPr lang="en-US" dirty="0" err="1"/>
              <a:t>Rajasekaran</a:t>
            </a:r>
            <a:r>
              <a:rPr lang="en-US" dirty="0"/>
              <a:t>, and S. </a:t>
            </a:r>
            <a:r>
              <a:rPr lang="en-US" dirty="0" err="1"/>
              <a:t>Selvaperumal</a:t>
            </a:r>
            <a:r>
              <a:rPr lang="en-US" dirty="0"/>
              <a:t>, “ Harmonic elimination of H-bridge seven level inverter” , European J. of Scientific Research , vol.65, no.4, pp. 594-600, 2011.</a:t>
            </a:r>
            <a:endParaRPr lang="en-IN" dirty="0"/>
          </a:p>
          <a:p>
            <a:pPr marL="0" indent="0">
              <a:buNone/>
            </a:pPr>
            <a:r>
              <a:rPr lang="en-US" dirty="0"/>
              <a:t>[28] </a:t>
            </a:r>
            <a:r>
              <a:rPr lang="en-US" dirty="0" err="1"/>
              <a:t>Nima</a:t>
            </a:r>
            <a:r>
              <a:rPr lang="en-US" dirty="0"/>
              <a:t> </a:t>
            </a:r>
            <a:r>
              <a:rPr lang="en-US" dirty="0" err="1"/>
              <a:t>Yousefpoor</a:t>
            </a:r>
            <a:r>
              <a:rPr lang="en-US" dirty="0"/>
              <a:t>, </a:t>
            </a:r>
            <a:r>
              <a:rPr lang="en-US" dirty="0" err="1"/>
              <a:t>Seyyed</a:t>
            </a:r>
            <a:r>
              <a:rPr lang="en-US" dirty="0"/>
              <a:t> Hamid </a:t>
            </a:r>
            <a:r>
              <a:rPr lang="en-US" dirty="0" err="1"/>
              <a:t>Fathi</a:t>
            </a:r>
            <a:r>
              <a:rPr lang="en-US" dirty="0"/>
              <a:t>, </a:t>
            </a:r>
            <a:r>
              <a:rPr lang="en-US" dirty="0" err="1"/>
              <a:t>Naeem</a:t>
            </a:r>
            <a:r>
              <a:rPr lang="en-US" dirty="0"/>
              <a:t> </a:t>
            </a:r>
            <a:r>
              <a:rPr lang="en-US" dirty="0" err="1"/>
              <a:t>Farokhnia</a:t>
            </a:r>
            <a:r>
              <a:rPr lang="en-US" dirty="0"/>
              <a:t>, and Hossein </a:t>
            </a:r>
            <a:r>
              <a:rPr lang="en-US" dirty="0" err="1"/>
              <a:t>Askarian</a:t>
            </a:r>
            <a:r>
              <a:rPr lang="en-US" dirty="0"/>
              <a:t> </a:t>
            </a:r>
            <a:r>
              <a:rPr lang="en-US" dirty="0" err="1"/>
              <a:t>Abyaneh</a:t>
            </a:r>
            <a:r>
              <a:rPr lang="en-US" dirty="0"/>
              <a:t>, “ THD minimization applied directly on the line-to-line voltage of multilevel inverters”, IEEE Trans. Ind. Electron., vol. 59, no. 1, Jan. 2012 </a:t>
            </a:r>
            <a:endParaRPr lang="en-IN" dirty="0"/>
          </a:p>
          <a:p>
            <a:pPr marL="0" indent="0">
              <a:buNone/>
            </a:pPr>
            <a:r>
              <a:rPr lang="en-US" dirty="0"/>
              <a:t>[29] P. </a:t>
            </a:r>
            <a:r>
              <a:rPr lang="en-US" dirty="0" err="1"/>
              <a:t>Palanivel</a:t>
            </a:r>
            <a:r>
              <a:rPr lang="en-US" dirty="0"/>
              <a:t> and </a:t>
            </a:r>
            <a:r>
              <a:rPr lang="en-US" dirty="0" err="1"/>
              <a:t>Subhransu</a:t>
            </a:r>
            <a:r>
              <a:rPr lang="en-US" dirty="0"/>
              <a:t> </a:t>
            </a:r>
            <a:r>
              <a:rPr lang="en-US" dirty="0" err="1"/>
              <a:t>Sekhar</a:t>
            </a:r>
            <a:r>
              <a:rPr lang="en-US" dirty="0"/>
              <a:t> Dash, “ Analysis of THD and output voltage performance for cascaded multilevel inverter using carrier pulse width modulation techniques”, Int. J IET Power Electron., vol. 4, </a:t>
            </a:r>
            <a:r>
              <a:rPr lang="en-US" dirty="0" err="1"/>
              <a:t>Iss</a:t>
            </a:r>
            <a:r>
              <a:rPr lang="en-US" dirty="0"/>
              <a:t>. 8, pp. 951–958, 2011.</a:t>
            </a:r>
            <a:endParaRPr lang="en-IN" dirty="0"/>
          </a:p>
          <a:p>
            <a:pPr marL="0" indent="0">
              <a:buNone/>
            </a:pPr>
            <a:r>
              <a:rPr lang="en-US" dirty="0"/>
              <a:t>[30] </a:t>
            </a:r>
            <a:r>
              <a:rPr lang="en-US" dirty="0" err="1"/>
              <a:t>P.Palanivel</a:t>
            </a:r>
            <a:r>
              <a:rPr lang="en-US" dirty="0"/>
              <a:t> and </a:t>
            </a:r>
            <a:r>
              <a:rPr lang="en-US" dirty="0" err="1"/>
              <a:t>Subhransu</a:t>
            </a:r>
            <a:r>
              <a:rPr lang="en-US" dirty="0"/>
              <a:t> </a:t>
            </a:r>
            <a:r>
              <a:rPr lang="en-US" dirty="0" err="1"/>
              <a:t>Sekhar</a:t>
            </a:r>
            <a:r>
              <a:rPr lang="en-US" dirty="0"/>
              <a:t> Dash, “ Implementation of THD and output voltage of three phase cascaded multilevel inverter using multicarrier pulse width modulation techniques”, in Conf. Rec.  IEEE international conf. on </a:t>
            </a:r>
            <a:r>
              <a:rPr lang="en-US" dirty="0">
                <a:hlinkClick r:id="rId3"/>
              </a:rPr>
              <a:t>Sustainable Energy Technologies </a:t>
            </a:r>
            <a:r>
              <a:rPr lang="en-US" dirty="0"/>
              <a:t>, Sri Lanka , Dec. 2010, pp. 1-6. </a:t>
            </a:r>
            <a:endParaRPr lang="en-IN" dirty="0"/>
          </a:p>
          <a:p>
            <a:endParaRPr lang="en-IN" dirty="0"/>
          </a:p>
        </p:txBody>
      </p:sp>
    </p:spTree>
    <p:extLst>
      <p:ext uri="{BB962C8B-B14F-4D97-AF65-F5344CB8AC3E}">
        <p14:creationId xmlns:p14="http://schemas.microsoft.com/office/powerpoint/2010/main" val="28992838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7239000"/>
          </a:xfrm>
        </p:spPr>
        <p:txBody>
          <a:bodyPr>
            <a:normAutofit fontScale="40000" lnSpcReduction="20000"/>
          </a:bodyPr>
          <a:lstStyle/>
          <a:p>
            <a:pPr marL="0" indent="0" algn="just">
              <a:buNone/>
            </a:pPr>
            <a:r>
              <a:rPr lang="en-US" dirty="0"/>
              <a:t>[31] </a:t>
            </a:r>
            <a:r>
              <a:rPr lang="en-US" dirty="0" err="1"/>
              <a:t>Suman</a:t>
            </a:r>
            <a:r>
              <a:rPr lang="en-US" dirty="0"/>
              <a:t> </a:t>
            </a:r>
            <a:r>
              <a:rPr lang="en-US" dirty="0" err="1"/>
              <a:t>Debnath</a:t>
            </a:r>
            <a:r>
              <a:rPr lang="en-US" dirty="0"/>
              <a:t> and Rup Narayan Ray, “ THD optimization in 13 level  photovoltaic inverter using genetic algorithm”, Int. J. of Eng. Research and Appl., vol. 2, </a:t>
            </a:r>
            <a:r>
              <a:rPr lang="en-US" dirty="0" err="1"/>
              <a:t>Iss</a:t>
            </a:r>
            <a:r>
              <a:rPr lang="en-US" dirty="0"/>
              <a:t>. 3, pp. 385-389,May-June 2012.</a:t>
            </a:r>
            <a:endParaRPr lang="en-IN" dirty="0"/>
          </a:p>
          <a:p>
            <a:pPr marL="0" indent="0" algn="just">
              <a:buNone/>
            </a:pPr>
            <a:r>
              <a:rPr lang="en-US" dirty="0"/>
              <a:t>[32] </a:t>
            </a:r>
            <a:r>
              <a:rPr lang="en-US" dirty="0" err="1"/>
              <a:t>Maruthu</a:t>
            </a:r>
            <a:r>
              <a:rPr lang="en-US" dirty="0"/>
              <a:t> </a:t>
            </a:r>
            <a:r>
              <a:rPr lang="en-US" dirty="0" err="1"/>
              <a:t>Pandi</a:t>
            </a:r>
            <a:r>
              <a:rPr lang="en-US" dirty="0"/>
              <a:t> </a:t>
            </a:r>
            <a:r>
              <a:rPr lang="en-US" dirty="0" err="1"/>
              <a:t>Perumal</a:t>
            </a:r>
            <a:r>
              <a:rPr lang="en-US" dirty="0"/>
              <a:t> and </a:t>
            </a:r>
            <a:r>
              <a:rPr lang="en-US" dirty="0" err="1"/>
              <a:t>Devarajan</a:t>
            </a:r>
            <a:r>
              <a:rPr lang="en-US" dirty="0"/>
              <a:t> </a:t>
            </a:r>
            <a:r>
              <a:rPr lang="en-US" dirty="0" err="1"/>
              <a:t>Nanjudapan</a:t>
            </a:r>
            <a:r>
              <a:rPr lang="en-US" dirty="0"/>
              <a:t>, “ Performance enhancement of embedded system based multilevel inverter using genetic algorithm”, J. of Elect. Eng., vol. 62, no. 4, pp. 190–198, 2011.</a:t>
            </a:r>
            <a:endParaRPr lang="en-IN" dirty="0"/>
          </a:p>
          <a:p>
            <a:pPr marL="0" indent="0" algn="just">
              <a:buNone/>
            </a:pPr>
            <a:r>
              <a:rPr lang="en-US" dirty="0"/>
              <a:t>[33] C. B. </a:t>
            </a:r>
            <a:r>
              <a:rPr lang="en-US" dirty="0" err="1"/>
              <a:t>Venkatramanan</a:t>
            </a:r>
            <a:r>
              <a:rPr lang="en-US" dirty="0"/>
              <a:t>, K. S. </a:t>
            </a:r>
            <a:r>
              <a:rPr lang="en-US" dirty="0" err="1"/>
              <a:t>Jayakumar</a:t>
            </a:r>
            <a:r>
              <a:rPr lang="en-US" dirty="0"/>
              <a:t>, and B. </a:t>
            </a:r>
            <a:r>
              <a:rPr lang="en-US" dirty="0" err="1"/>
              <a:t>Yuvarani</a:t>
            </a:r>
            <a:r>
              <a:rPr lang="en-US" dirty="0"/>
              <a:t>, “ SHE-PWM control for cascaded voltage source multilevel inverter based on GA optimization”, European J. of Scientific Research, vol.69, no.3, pp. 449-460, 2012.     </a:t>
            </a:r>
            <a:endParaRPr lang="en-IN" dirty="0"/>
          </a:p>
          <a:p>
            <a:pPr marL="0" indent="0" algn="just">
              <a:buNone/>
            </a:pPr>
            <a:r>
              <a:rPr lang="en-US" dirty="0"/>
              <a:t>[34] P. </a:t>
            </a:r>
            <a:r>
              <a:rPr lang="en-US" dirty="0" err="1"/>
              <a:t>Maruthu</a:t>
            </a:r>
            <a:r>
              <a:rPr lang="en-US" dirty="0"/>
              <a:t> </a:t>
            </a:r>
            <a:r>
              <a:rPr lang="en-US" dirty="0" err="1"/>
              <a:t>Pandi</a:t>
            </a:r>
            <a:r>
              <a:rPr lang="en-US" dirty="0"/>
              <a:t> and </a:t>
            </a:r>
            <a:r>
              <a:rPr lang="en-US" dirty="0" err="1"/>
              <a:t>N.Devarajan</a:t>
            </a:r>
            <a:r>
              <a:rPr lang="en-US" dirty="0"/>
              <a:t>, “ Optimization of power quality in cascaded multilevel inverter-genetic algorithm approach”, in Conf. Rec.  IEEE 2nd Int. Conf. on Computing, Communication and Networking Technologies, Tamil Nadu, July 2010, pp. 1-7.</a:t>
            </a:r>
            <a:endParaRPr lang="en-IN" dirty="0"/>
          </a:p>
          <a:p>
            <a:pPr marL="0" indent="0" algn="just">
              <a:buNone/>
            </a:pPr>
            <a:r>
              <a:rPr lang="en-US" dirty="0"/>
              <a:t>[35] </a:t>
            </a:r>
            <a:r>
              <a:rPr lang="en-US" dirty="0" err="1"/>
              <a:t>Burak</a:t>
            </a:r>
            <a:r>
              <a:rPr lang="en-US" dirty="0"/>
              <a:t> </a:t>
            </a:r>
            <a:r>
              <a:rPr lang="en-US" dirty="0" err="1"/>
              <a:t>Ozpineci</a:t>
            </a:r>
            <a:r>
              <a:rPr lang="en-US" dirty="0"/>
              <a:t>, Leon M. Tolbert and John N. </a:t>
            </a:r>
            <a:r>
              <a:rPr lang="en-US" dirty="0" err="1"/>
              <a:t>Chiasson</a:t>
            </a:r>
            <a:r>
              <a:rPr lang="en-US" dirty="0"/>
              <a:t>, “ Harmonic Optimization of Multilevel Converters Using Genetic Algorithms”, in Conf. Rec.  IEEE 35th  Annual Power Electron. Specialists Conf., vol5, June 2004, pp. 3911 - 3916.</a:t>
            </a:r>
            <a:endParaRPr lang="en-IN" dirty="0"/>
          </a:p>
          <a:p>
            <a:pPr marL="0" indent="0" algn="just" fontAlgn="base">
              <a:buNone/>
            </a:pPr>
            <a:r>
              <a:rPr lang="en-US" dirty="0"/>
              <a:t>[36] Al Othman A.K and </a:t>
            </a:r>
            <a:r>
              <a:rPr lang="en-US" dirty="0" err="1"/>
              <a:t>Abdelhamid</a:t>
            </a:r>
            <a:r>
              <a:rPr lang="en-US" dirty="0"/>
              <a:t> T.H, “Elimination of harmonics in multilevel inverters  with non-equal dc sources using PSO” , Elsevier J. on </a:t>
            </a:r>
            <a:r>
              <a:rPr lang="en-US" dirty="0">
                <a:hlinkClick r:id="rId2" tooltip="Go to Energy Conversion and Management on SciVerse ScienceDirect"/>
              </a:rPr>
              <a:t>Energy Conversion and Management</a:t>
            </a:r>
            <a:r>
              <a:rPr lang="en-US" dirty="0"/>
              <a:t> </a:t>
            </a:r>
            <a:r>
              <a:rPr lang="en-US" dirty="0">
                <a:hlinkClick r:id="rId3" tooltip="Go to table of contents for this volume/issue"/>
              </a:rPr>
              <a:t>vol. 50, </a:t>
            </a:r>
            <a:r>
              <a:rPr lang="en-US" dirty="0" err="1">
                <a:hlinkClick r:id="rId3" tooltip="Go to table of contents for this volume/issue"/>
              </a:rPr>
              <a:t>iss</a:t>
            </a:r>
            <a:r>
              <a:rPr lang="en-US" dirty="0">
                <a:hlinkClick r:id="rId3" tooltip="Go to table of contents for this volume/issue"/>
              </a:rPr>
              <a:t>. 3</a:t>
            </a:r>
            <a:r>
              <a:rPr lang="en-US" dirty="0"/>
              <a:t>, pp. 756–764, March 2009. </a:t>
            </a:r>
            <a:endParaRPr lang="en-IN" dirty="0"/>
          </a:p>
          <a:p>
            <a:pPr marL="0" indent="0" algn="just">
              <a:buNone/>
            </a:pPr>
            <a:r>
              <a:rPr lang="en-US" dirty="0"/>
              <a:t> [37] H. </a:t>
            </a:r>
            <a:r>
              <a:rPr lang="en-US" dirty="0" err="1"/>
              <a:t>Taghizadeh</a:t>
            </a:r>
            <a:r>
              <a:rPr lang="en-US" dirty="0"/>
              <a:t> and M. </a:t>
            </a:r>
            <a:r>
              <a:rPr lang="en-US" dirty="0" err="1"/>
              <a:t>Tarafdar</a:t>
            </a:r>
            <a:r>
              <a:rPr lang="en-US" dirty="0"/>
              <a:t> </a:t>
            </a:r>
            <a:r>
              <a:rPr lang="en-US" dirty="0" err="1"/>
              <a:t>Hagh</a:t>
            </a:r>
            <a:r>
              <a:rPr lang="en-US" dirty="0"/>
              <a:t>, “ Harmonic elimination of cascade multilevel inverters with </a:t>
            </a:r>
            <a:r>
              <a:rPr lang="en-US" dirty="0" err="1"/>
              <a:t>nonequal</a:t>
            </a:r>
            <a:r>
              <a:rPr lang="en-US" dirty="0"/>
              <a:t> dc sources using particle swarm optimization”, IEEE Trans. Ind. Electron., vol. 57, no. 11,pp. 3678 – 3684, Nov. 2010.</a:t>
            </a:r>
            <a:endParaRPr lang="en-IN" dirty="0"/>
          </a:p>
          <a:p>
            <a:pPr marL="0" indent="0" algn="just" fontAlgn="ctr">
              <a:buNone/>
            </a:pPr>
            <a:r>
              <a:rPr lang="en-US" dirty="0"/>
              <a:t>[38]  </a:t>
            </a:r>
            <a:r>
              <a:rPr lang="en-US" dirty="0" err="1"/>
              <a:t>S.Sridhar</a:t>
            </a:r>
            <a:r>
              <a:rPr lang="en-US" dirty="0"/>
              <a:t> </a:t>
            </a:r>
            <a:r>
              <a:rPr lang="en-US" dirty="0" err="1"/>
              <a:t>Prasanna</a:t>
            </a:r>
            <a:r>
              <a:rPr lang="en-US" dirty="0"/>
              <a:t>, Guru Raj </a:t>
            </a:r>
            <a:r>
              <a:rPr lang="en-US" dirty="0" err="1"/>
              <a:t>Ramakrishnan</a:t>
            </a:r>
            <a:r>
              <a:rPr lang="en-US" dirty="0"/>
              <a:t>, </a:t>
            </a:r>
            <a:r>
              <a:rPr lang="en-US" dirty="0" err="1"/>
              <a:t>R.Ramapraba</a:t>
            </a:r>
            <a:r>
              <a:rPr lang="en-US" dirty="0"/>
              <a:t>, and </a:t>
            </a:r>
            <a:r>
              <a:rPr lang="en-US" dirty="0" err="1"/>
              <a:t>Ranganath</a:t>
            </a:r>
            <a:r>
              <a:rPr lang="en-US" dirty="0"/>
              <a:t> </a:t>
            </a:r>
            <a:r>
              <a:rPr lang="en-US" dirty="0" err="1"/>
              <a:t>Muthu</a:t>
            </a:r>
            <a:r>
              <a:rPr lang="en-US" dirty="0"/>
              <a:t>,            “ Microcontroller based maximum power point tracking control for PV fed space vector controlled three phase induction motor”, in Conf. Rec</a:t>
            </a:r>
            <a:r>
              <a:rPr lang="en-US" b="1" dirty="0"/>
              <a:t>  </a:t>
            </a:r>
            <a:r>
              <a:rPr lang="en-US" dirty="0"/>
              <a:t>IEEE Region 10th Conf. TENCON, Hyderabad, Nov. 2008. pp. 1-4.</a:t>
            </a:r>
            <a:endParaRPr lang="en-IN" b="1" dirty="0"/>
          </a:p>
          <a:p>
            <a:pPr marL="0" indent="0" algn="just">
              <a:buNone/>
            </a:pPr>
            <a:r>
              <a:rPr lang="en-US" dirty="0"/>
              <a:t>[39] </a:t>
            </a:r>
            <a:r>
              <a:rPr lang="en-US" dirty="0" err="1"/>
              <a:t>Md</a:t>
            </a:r>
            <a:r>
              <a:rPr lang="en-US" dirty="0"/>
              <a:t> </a:t>
            </a:r>
            <a:r>
              <a:rPr lang="en-US" dirty="0" err="1"/>
              <a:t>Fahim</a:t>
            </a:r>
            <a:r>
              <a:rPr lang="en-US" dirty="0"/>
              <a:t> Ansari , S. </a:t>
            </a:r>
            <a:r>
              <a:rPr lang="en-US" dirty="0" err="1"/>
              <a:t>Chatterji</a:t>
            </a:r>
            <a:r>
              <a:rPr lang="en-US" dirty="0"/>
              <a:t>, and </a:t>
            </a:r>
            <a:r>
              <a:rPr lang="en-US" dirty="0" err="1"/>
              <a:t>Atif</a:t>
            </a:r>
            <a:r>
              <a:rPr lang="en-US" dirty="0"/>
              <a:t> Iqbal, “ Fuzzy logic-based MPPT controllers for three-phase grid-connected inverters”, Int. J. Sustainable Energy, pp. 1-10 DOI:10.1080/14786451.2011.605948, 2011.</a:t>
            </a:r>
            <a:endParaRPr lang="en-IN" dirty="0"/>
          </a:p>
          <a:p>
            <a:pPr marL="0" indent="0" algn="just">
              <a:buNone/>
            </a:pPr>
            <a:r>
              <a:rPr lang="en-US" dirty="0"/>
              <a:t>[40] </a:t>
            </a:r>
            <a:r>
              <a:rPr lang="en-US" dirty="0" err="1"/>
              <a:t>Faete</a:t>
            </a:r>
            <a:r>
              <a:rPr lang="en-US" dirty="0"/>
              <a:t> </a:t>
            </a:r>
            <a:r>
              <a:rPr lang="en-US" dirty="0" err="1"/>
              <a:t>Filho</a:t>
            </a:r>
            <a:r>
              <a:rPr lang="en-US" dirty="0"/>
              <a:t>, Yue Cao, and Leon M. Tolbert, “11-level cascaded H-bridge grid-tied inverter interface with solar panels”, in Conf. Rec  IEEE  25</a:t>
            </a:r>
            <a:r>
              <a:rPr lang="en-US" baseline="30000" dirty="0"/>
              <a:t>th</a:t>
            </a:r>
            <a:r>
              <a:rPr lang="en-US" dirty="0"/>
              <a:t>  Annual Conf. on Applied Power Electronics Conference and Exposition , Palm Springs, Feb. 2010, pp. 968 - 972.</a:t>
            </a:r>
            <a:endParaRPr lang="en-IN" dirty="0"/>
          </a:p>
          <a:p>
            <a:pPr marL="0" indent="0" algn="just">
              <a:buNone/>
            </a:pPr>
            <a:r>
              <a:rPr lang="en-US" dirty="0"/>
              <a:t>[41] E. Villanueva, P. Correa, and J. Rodriguez, “Control of a single phase H- bridge multilevel inverter for grid-connected PV applications”,</a:t>
            </a:r>
            <a:r>
              <a:rPr lang="en-US" b="1" dirty="0"/>
              <a:t> </a:t>
            </a:r>
            <a:r>
              <a:rPr lang="en-US" dirty="0"/>
              <a:t>in Conf. Rec  IEEE Power Electronics and Motion Control Conference, Poland, Sept. 2008, pp. 451-455</a:t>
            </a:r>
            <a:endParaRPr lang="en-IN" dirty="0"/>
          </a:p>
          <a:p>
            <a:pPr marL="0" indent="0" algn="just">
              <a:buNone/>
            </a:pPr>
            <a:r>
              <a:rPr lang="en-US" dirty="0"/>
              <a:t>[42] </a:t>
            </a:r>
            <a:r>
              <a:rPr lang="en-US" dirty="0" err="1"/>
              <a:t>F.Bouchafaa</a:t>
            </a:r>
            <a:r>
              <a:rPr lang="en-US" dirty="0"/>
              <a:t>, </a:t>
            </a:r>
            <a:r>
              <a:rPr lang="en-US" dirty="0" err="1"/>
              <a:t>D.Beriber</a:t>
            </a:r>
            <a:r>
              <a:rPr lang="en-US" dirty="0"/>
              <a:t>, and </a:t>
            </a:r>
            <a:r>
              <a:rPr lang="en-US" dirty="0" err="1"/>
              <a:t>M.S.Boucherit</a:t>
            </a:r>
            <a:r>
              <a:rPr lang="en-US" dirty="0"/>
              <a:t>, “ Modelling and simulation of a gird connected PV generation system with MPPT fuzzy logic control”, in Conf. Rec  IEEE  Int. Multi-Conference on Systems, Signals and Devices, Amman, June 2010, pp.1-7.</a:t>
            </a:r>
            <a:endParaRPr lang="en-IN" dirty="0"/>
          </a:p>
          <a:p>
            <a:pPr marL="0" indent="0" algn="just">
              <a:buNone/>
            </a:pPr>
            <a:r>
              <a:rPr lang="en-US" dirty="0"/>
              <a:t>[43] </a:t>
            </a:r>
            <a:r>
              <a:rPr lang="en-US" dirty="0" err="1"/>
              <a:t>Bailu</a:t>
            </a:r>
            <a:r>
              <a:rPr lang="en-US" dirty="0"/>
              <a:t> Xiao, </a:t>
            </a:r>
            <a:r>
              <a:rPr lang="en-US" dirty="0" err="1"/>
              <a:t>Ke</a:t>
            </a:r>
            <a:r>
              <a:rPr lang="en-US" dirty="0"/>
              <a:t> Shen, Jun Mei, </a:t>
            </a:r>
            <a:r>
              <a:rPr lang="en-US" dirty="0" err="1"/>
              <a:t>Faete</a:t>
            </a:r>
            <a:r>
              <a:rPr lang="en-US" dirty="0"/>
              <a:t> </a:t>
            </a:r>
            <a:r>
              <a:rPr lang="en-US" dirty="0" err="1"/>
              <a:t>Filho</a:t>
            </a:r>
            <a:r>
              <a:rPr lang="en-US" dirty="0"/>
              <a:t>, and Leon M. Tolbert, “ Control of cascaded H-bridge multilevel inverter with individual MPPT for grid-connected photovoltaic generators”, IEEE Energy Conversion </a:t>
            </a:r>
            <a:r>
              <a:rPr lang="en-US" dirty="0" err="1"/>
              <a:t>Congr</a:t>
            </a:r>
            <a:r>
              <a:rPr lang="en-US" dirty="0"/>
              <a:t>. and Exposition, Raleigh, Sept. 2012,          pp. 3715 – 3721.</a:t>
            </a:r>
            <a:endParaRPr lang="en-IN" dirty="0"/>
          </a:p>
          <a:p>
            <a:pPr marL="0" indent="0" algn="just">
              <a:buNone/>
            </a:pPr>
            <a:r>
              <a:rPr lang="en-US" dirty="0"/>
              <a:t>[44] </a:t>
            </a:r>
            <a:r>
              <a:rPr lang="en-US" dirty="0" err="1"/>
              <a:t>Bailu</a:t>
            </a:r>
            <a:r>
              <a:rPr lang="en-US" dirty="0"/>
              <a:t> Xiao, </a:t>
            </a:r>
            <a:r>
              <a:rPr lang="en-US" dirty="0" err="1"/>
              <a:t>Faete</a:t>
            </a:r>
            <a:r>
              <a:rPr lang="en-US" dirty="0"/>
              <a:t> </a:t>
            </a:r>
            <a:r>
              <a:rPr lang="en-US" dirty="0" err="1"/>
              <a:t>Filho</a:t>
            </a:r>
            <a:r>
              <a:rPr lang="en-US" dirty="0"/>
              <a:t>, and Leon M. Tolbert, “ Single-phase cascaded H-bridge multilevel inverter with </a:t>
            </a:r>
            <a:r>
              <a:rPr lang="en-US" dirty="0" err="1"/>
              <a:t>nonactive</a:t>
            </a:r>
            <a:r>
              <a:rPr lang="en-US" dirty="0"/>
              <a:t> power compensation for grid-connected photovoltaic generators”, Proc. of  IEEE Energy Conversion </a:t>
            </a:r>
            <a:r>
              <a:rPr lang="en-US" dirty="0" err="1"/>
              <a:t>Congr</a:t>
            </a:r>
            <a:r>
              <a:rPr lang="en-US" dirty="0"/>
              <a:t>. and Exposition, Sept. 2011, pp. 2733 – 2737.</a:t>
            </a:r>
            <a:endParaRPr lang="en-IN" dirty="0"/>
          </a:p>
          <a:p>
            <a:pPr marL="0" indent="0" algn="just">
              <a:buNone/>
            </a:pPr>
            <a:endParaRPr lang="en-IN" dirty="0"/>
          </a:p>
        </p:txBody>
      </p:sp>
    </p:spTree>
    <p:extLst>
      <p:ext uri="{BB962C8B-B14F-4D97-AF65-F5344CB8AC3E}">
        <p14:creationId xmlns:p14="http://schemas.microsoft.com/office/powerpoint/2010/main" val="18039755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553200"/>
          </a:xfrm>
        </p:spPr>
        <p:txBody>
          <a:bodyPr>
            <a:normAutofit fontScale="40000" lnSpcReduction="20000"/>
          </a:bodyPr>
          <a:lstStyle/>
          <a:p>
            <a:pPr marL="0" indent="0">
              <a:buNone/>
            </a:pPr>
            <a:r>
              <a:rPr lang="en-US" dirty="0"/>
              <a:t>[45] </a:t>
            </a:r>
            <a:r>
              <a:rPr lang="en-US" dirty="0" err="1"/>
              <a:t>Xianglian</a:t>
            </a:r>
            <a:r>
              <a:rPr lang="en-US" dirty="0"/>
              <a:t> </a:t>
            </a:r>
            <a:r>
              <a:rPr lang="en-US" dirty="0" err="1"/>
              <a:t>Xu,Jian</a:t>
            </a:r>
            <a:r>
              <a:rPr lang="en-US" dirty="0"/>
              <a:t> Chen, </a:t>
            </a:r>
            <a:r>
              <a:rPr lang="en-US" dirty="0" err="1"/>
              <a:t>Shunjie</a:t>
            </a:r>
            <a:r>
              <a:rPr lang="en-US" dirty="0"/>
              <a:t> Li, </a:t>
            </a:r>
            <a:r>
              <a:rPr lang="en-US" dirty="0" err="1"/>
              <a:t>Ka</a:t>
            </a:r>
            <a:r>
              <a:rPr lang="en-US" dirty="0"/>
              <a:t> Hu, and Liang Yu, “ FPGA implementation of CPS-SPWM for grid connected photovoltaic system” , in Conf. Rec.  IEEE Power and Energy Eng. Conf. , Wuhan, 25-28 March 2011, pp.1-4.</a:t>
            </a:r>
            <a:endParaRPr lang="en-IN" dirty="0"/>
          </a:p>
          <a:p>
            <a:pPr marL="0" indent="0">
              <a:buNone/>
            </a:pPr>
            <a:r>
              <a:rPr lang="en-US" dirty="0"/>
              <a:t>[46] Cicero da </a:t>
            </a:r>
            <a:r>
              <a:rPr lang="en-US" dirty="0" err="1"/>
              <a:t>Silveira</a:t>
            </a:r>
            <a:r>
              <a:rPr lang="en-US" dirty="0"/>
              <a:t> </a:t>
            </a:r>
            <a:r>
              <a:rPr lang="en-US" dirty="0" err="1"/>
              <a:t>Postiglione</a:t>
            </a:r>
            <a:r>
              <a:rPr lang="en-US" dirty="0"/>
              <a:t>, and Marcelo Godoy </a:t>
            </a:r>
            <a:r>
              <a:rPr lang="en-US" dirty="0" err="1"/>
              <a:t>Simoes</a:t>
            </a:r>
            <a:r>
              <a:rPr lang="en-US" dirty="0"/>
              <a:t>, “ </a:t>
            </a:r>
            <a:r>
              <a:rPr lang="en-US" dirty="0" err="1"/>
              <a:t>dSPACE</a:t>
            </a:r>
            <a:r>
              <a:rPr lang="en-US" dirty="0"/>
              <a:t> based implementation of a grid connected smart inverter system”, in Conf. Rec.  IEEE 12th Workshop on Control and Modelling for Power Electronics, Boulder,  June 2010, pp.1-5.</a:t>
            </a:r>
            <a:endParaRPr lang="en-IN" dirty="0"/>
          </a:p>
          <a:p>
            <a:pPr marL="0" indent="0">
              <a:buNone/>
            </a:pPr>
            <a:r>
              <a:rPr lang="en-US" dirty="0"/>
              <a:t>[47] </a:t>
            </a:r>
            <a:r>
              <a:rPr lang="en-US" dirty="0" err="1"/>
              <a:t>J.Surya</a:t>
            </a:r>
            <a:r>
              <a:rPr lang="en-US" dirty="0"/>
              <a:t> </a:t>
            </a:r>
            <a:r>
              <a:rPr lang="en-US" dirty="0" err="1"/>
              <a:t>Kumari</a:t>
            </a:r>
            <a:r>
              <a:rPr lang="en-US" dirty="0"/>
              <a:t>, Ch. Sai </a:t>
            </a:r>
            <a:r>
              <a:rPr lang="en-US" dirty="0" err="1"/>
              <a:t>Babu</a:t>
            </a:r>
            <a:r>
              <a:rPr lang="en-US" dirty="0"/>
              <a:t> and </a:t>
            </a:r>
            <a:r>
              <a:rPr lang="en-US" dirty="0" err="1"/>
              <a:t>D.Lenine</a:t>
            </a:r>
            <a:r>
              <a:rPr lang="en-US" dirty="0"/>
              <a:t>, “ Evolutionary computing Based Multilevel H-Bridge Cascaded Inverter with Photovoltaic System” , in Conf. Rec.  IEEE Int. Conf. on Advances in Recent Technologies in Communication and Computing, Kottayam, Oct. 2010, pp 120 –125.</a:t>
            </a:r>
            <a:endParaRPr lang="en-IN" dirty="0"/>
          </a:p>
          <a:p>
            <a:pPr marL="0" indent="0">
              <a:buNone/>
            </a:pPr>
            <a:r>
              <a:rPr lang="en-US" dirty="0"/>
              <a:t>[48] </a:t>
            </a:r>
            <a:r>
              <a:rPr lang="en-US" dirty="0" err="1"/>
              <a:t>Saliha</a:t>
            </a:r>
            <a:r>
              <a:rPr lang="en-US" dirty="0"/>
              <a:t> </a:t>
            </a:r>
            <a:r>
              <a:rPr lang="en-US" dirty="0" err="1"/>
              <a:t>Arezki</a:t>
            </a:r>
            <a:r>
              <a:rPr lang="en-US" dirty="0"/>
              <a:t> and Mohamed </a:t>
            </a:r>
            <a:r>
              <a:rPr lang="en-US" dirty="0" err="1"/>
              <a:t>Boudour</a:t>
            </a:r>
            <a:r>
              <a:rPr lang="en-US" dirty="0"/>
              <a:t>, “ Solutions to the </a:t>
            </a:r>
            <a:r>
              <a:rPr lang="en-US" dirty="0" err="1"/>
              <a:t>iinstability</a:t>
            </a:r>
            <a:r>
              <a:rPr lang="en-US" dirty="0"/>
              <a:t> problem of the dc input voltages of neutral point clamping multilevel inverter in photovoltaic chain connected to the network”,  IEEE 2nd  Int. </a:t>
            </a:r>
            <a:r>
              <a:rPr lang="en-US" dirty="0" err="1"/>
              <a:t>Symp</a:t>
            </a:r>
            <a:r>
              <a:rPr lang="en-US" dirty="0"/>
              <a:t>. on Environment Friendly Energies and Applications , Tyne , June 2012, pp. 13 – 19.</a:t>
            </a:r>
            <a:endParaRPr lang="en-IN" dirty="0"/>
          </a:p>
          <a:p>
            <a:pPr marL="0" indent="0">
              <a:buNone/>
            </a:pPr>
            <a:r>
              <a:rPr lang="en-US" dirty="0"/>
              <a:t>[49] S. Y. </a:t>
            </a:r>
            <a:r>
              <a:rPr lang="en-US" dirty="0" err="1"/>
              <a:t>Mosazadeh</a:t>
            </a:r>
            <a:r>
              <a:rPr lang="en-US" dirty="0"/>
              <a:t>, S. H. </a:t>
            </a:r>
            <a:r>
              <a:rPr lang="en-US" dirty="0" err="1"/>
              <a:t>Fathi</a:t>
            </a:r>
            <a:r>
              <a:rPr lang="en-US" dirty="0"/>
              <a:t> and H. </a:t>
            </a:r>
            <a:r>
              <a:rPr lang="en-US" dirty="0" err="1"/>
              <a:t>Radmanesh</a:t>
            </a:r>
            <a:r>
              <a:rPr lang="en-US" dirty="0"/>
              <a:t>, “ New High Frequency Switching Method of Cascaded Multilevel Inverters in PV Application”, in Conf. Rec.  IEEE Conf. on Power Engineering and Renewable Energy, Bali, July 2012, pp. 1-6.</a:t>
            </a:r>
            <a:endParaRPr lang="en-IN" dirty="0"/>
          </a:p>
          <a:p>
            <a:pPr marL="0" indent="0">
              <a:buNone/>
            </a:pPr>
            <a:r>
              <a:rPr lang="en-US" dirty="0"/>
              <a:t>[50] </a:t>
            </a:r>
            <a:r>
              <a:rPr lang="en-US" dirty="0" err="1"/>
              <a:t>I.Abdalla</a:t>
            </a:r>
            <a:r>
              <a:rPr lang="en-US" dirty="0"/>
              <a:t>, J. </a:t>
            </a:r>
            <a:r>
              <a:rPr lang="en-US" dirty="0" err="1"/>
              <a:t>Corda</a:t>
            </a:r>
            <a:r>
              <a:rPr lang="en-US" dirty="0"/>
              <a:t>, and L. Zhang, “ Multilevel dc-Link Inverter and Control Algorithm to Overcome the PV Partial Shading”, IEEE Trans. Power Electron., vol. 28, no. 1,pp. 14-18 Jan. 2013.</a:t>
            </a:r>
            <a:endParaRPr lang="en-IN" dirty="0"/>
          </a:p>
          <a:p>
            <a:pPr marL="0" indent="0">
              <a:buNone/>
            </a:pPr>
            <a:r>
              <a:rPr lang="en-US" dirty="0"/>
              <a:t>[51] </a:t>
            </a:r>
            <a:r>
              <a:rPr lang="en-US" dirty="0" err="1"/>
              <a:t>Faete</a:t>
            </a:r>
            <a:r>
              <a:rPr lang="en-US" dirty="0"/>
              <a:t> </a:t>
            </a:r>
            <a:r>
              <a:rPr lang="en-US" dirty="0" err="1"/>
              <a:t>Filho</a:t>
            </a:r>
            <a:r>
              <a:rPr lang="en-US" dirty="0"/>
              <a:t>, </a:t>
            </a:r>
            <a:r>
              <a:rPr lang="en-US" dirty="0" err="1"/>
              <a:t>LeonM.Tolbert</a:t>
            </a:r>
            <a:r>
              <a:rPr lang="en-US" dirty="0"/>
              <a:t>, Yue Cao, and </a:t>
            </a:r>
            <a:r>
              <a:rPr lang="en-US" dirty="0" err="1"/>
              <a:t>Burak</a:t>
            </a:r>
            <a:r>
              <a:rPr lang="en-US" dirty="0"/>
              <a:t> </a:t>
            </a:r>
            <a:r>
              <a:rPr lang="en-US" dirty="0" err="1"/>
              <a:t>Ozpineci</a:t>
            </a:r>
            <a:r>
              <a:rPr lang="en-US" dirty="0"/>
              <a:t>, “ Real-time selective harmonic minimization for multilevel inverters connected to solar panels using artiﬁcial neural network angle generation” , IEEE Trans. Ind. Appl., vol.47, no.5, pp. 2117 - 2124, Sept./Oct. 2011.</a:t>
            </a:r>
            <a:endParaRPr lang="en-IN" dirty="0"/>
          </a:p>
          <a:p>
            <a:pPr marL="0" indent="0">
              <a:buNone/>
            </a:pPr>
            <a:r>
              <a:rPr lang="en-US" dirty="0"/>
              <a:t>[52] Yue Cao and Leon Tolbert, “ Multilevel dc-ac converter interface with solar panels”, Pursuit: The Journal of Undergraduate Research at the University of Tennessee, </a:t>
            </a:r>
            <a:r>
              <a:rPr lang="en-US" dirty="0" err="1"/>
              <a:t>vol</a:t>
            </a:r>
            <a:r>
              <a:rPr lang="en-US" dirty="0"/>
              <a:t> 1, iss.1, pp. 83-88, April 2010.</a:t>
            </a:r>
            <a:endParaRPr lang="en-IN" dirty="0"/>
          </a:p>
          <a:p>
            <a:pPr marL="0" indent="0">
              <a:buNone/>
            </a:pPr>
            <a:r>
              <a:rPr lang="en-US" dirty="0"/>
              <a:t>[53] B. </a:t>
            </a:r>
            <a:r>
              <a:rPr lang="en-US" dirty="0" err="1"/>
              <a:t>Kavidha</a:t>
            </a:r>
            <a:r>
              <a:rPr lang="en-US" dirty="0"/>
              <a:t> and K. </a:t>
            </a:r>
            <a:r>
              <a:rPr lang="en-US" dirty="0" err="1"/>
              <a:t>Rajambal</a:t>
            </a:r>
            <a:r>
              <a:rPr lang="en-US" dirty="0"/>
              <a:t>, “ </a:t>
            </a:r>
            <a:r>
              <a:rPr lang="en-US" dirty="0" err="1"/>
              <a:t>Transformerless</a:t>
            </a:r>
            <a:r>
              <a:rPr lang="en-US" dirty="0"/>
              <a:t> cascaded inverter topology for photovoltaic applications”, Proc. of IEEE Int. Conf. on Power Electronics, Chennai, Dec. 2006,           pp. 328 – 331.</a:t>
            </a:r>
            <a:endParaRPr lang="en-IN" dirty="0"/>
          </a:p>
          <a:p>
            <a:pPr marL="0" indent="0">
              <a:buNone/>
            </a:pPr>
            <a:r>
              <a:rPr lang="en-US" dirty="0"/>
              <a:t>[54] S. Ali </a:t>
            </a:r>
            <a:r>
              <a:rPr lang="en-US" dirty="0" err="1"/>
              <a:t>Khajehoddin</a:t>
            </a:r>
            <a:r>
              <a:rPr lang="en-US" dirty="0"/>
              <a:t>, Praveen Jain, and </a:t>
            </a:r>
            <a:r>
              <a:rPr lang="en-US" dirty="0" err="1"/>
              <a:t>Alireza</a:t>
            </a:r>
            <a:r>
              <a:rPr lang="en-US" dirty="0"/>
              <a:t> </a:t>
            </a:r>
            <a:r>
              <a:rPr lang="en-US" dirty="0" err="1"/>
              <a:t>Bakhshai</a:t>
            </a:r>
            <a:r>
              <a:rPr lang="en-US" dirty="0"/>
              <a:t>, “ Cascaded multilevel converters and their applications in photovoltaic systems” , Canadian 2nd Solar Buildings Conf. Calgary, June 2007, pp. 1-6.</a:t>
            </a:r>
            <a:endParaRPr lang="en-IN" dirty="0"/>
          </a:p>
          <a:p>
            <a:pPr marL="0" indent="0">
              <a:buNone/>
            </a:pPr>
            <a:r>
              <a:rPr lang="en-US" dirty="0"/>
              <a:t>[55] </a:t>
            </a:r>
            <a:r>
              <a:rPr lang="en-US" dirty="0" err="1"/>
              <a:t>Faete</a:t>
            </a:r>
            <a:r>
              <a:rPr lang="en-US" dirty="0"/>
              <a:t> </a:t>
            </a:r>
            <a:r>
              <a:rPr lang="en-US" dirty="0" err="1"/>
              <a:t>Filho</a:t>
            </a:r>
            <a:r>
              <a:rPr lang="en-US" dirty="0"/>
              <a:t>, L. M. Tolbert, B. </a:t>
            </a:r>
            <a:r>
              <a:rPr lang="en-US" dirty="0" err="1"/>
              <a:t>Ozpineci</a:t>
            </a:r>
            <a:r>
              <a:rPr lang="en-US" dirty="0"/>
              <a:t>, and Y. Cao, “ Real time selective harmonic minimization for multilevel inverters connected to solar panels using artificial neural network angle generation,” IEEE Trans. Ind. Appl. , vol. 47, no. 5, Sept./Oct. 2011, pp. 2117-2124.</a:t>
            </a:r>
            <a:endParaRPr lang="en-IN" dirty="0"/>
          </a:p>
          <a:p>
            <a:pPr marL="0" indent="0">
              <a:buNone/>
            </a:pPr>
            <a:r>
              <a:rPr lang="en-US" dirty="0"/>
              <a:t>[56] </a:t>
            </a:r>
            <a:r>
              <a:rPr lang="en-US" dirty="0" err="1"/>
              <a:t>Surin</a:t>
            </a:r>
            <a:r>
              <a:rPr lang="en-US" dirty="0"/>
              <a:t> </a:t>
            </a:r>
            <a:r>
              <a:rPr lang="en-US" dirty="0" err="1"/>
              <a:t>Khomfoi</a:t>
            </a:r>
            <a:r>
              <a:rPr lang="en-US" dirty="0"/>
              <a:t>, </a:t>
            </a:r>
            <a:r>
              <a:rPr lang="en-US" dirty="0" err="1"/>
              <a:t>Nattapat</a:t>
            </a:r>
            <a:r>
              <a:rPr lang="en-US" dirty="0"/>
              <a:t> </a:t>
            </a:r>
            <a:r>
              <a:rPr lang="en-US" dirty="0" err="1"/>
              <a:t>Praisuwanna</a:t>
            </a:r>
            <a:r>
              <a:rPr lang="en-US" dirty="0"/>
              <a:t>, and L.M. Tolbert, “A hybrid cascaded multilevel inverter application for renewable energy resources including a reconfiguration technique”, in Conf. Rec.  IEEE conf. on Energy Conversion Congress and Exposition, Atlanta, Sept. 2010, pp. 3998 – 4005.</a:t>
            </a:r>
            <a:endParaRPr lang="en-IN" dirty="0"/>
          </a:p>
          <a:p>
            <a:pPr marL="0" indent="0">
              <a:buNone/>
            </a:pPr>
            <a:r>
              <a:rPr lang="en-US" dirty="0"/>
              <a:t>[57] Marcelo C. </a:t>
            </a:r>
            <a:r>
              <a:rPr lang="en-US" dirty="0" err="1"/>
              <a:t>Cavalcanti</a:t>
            </a:r>
            <a:r>
              <a:rPr lang="en-US" dirty="0"/>
              <a:t>, Alexandre M. Farias, </a:t>
            </a:r>
            <a:r>
              <a:rPr lang="en-US" dirty="0" err="1"/>
              <a:t>Kleber</a:t>
            </a:r>
            <a:r>
              <a:rPr lang="en-US" dirty="0"/>
              <a:t> C. Oliveira, Francisco A. S. </a:t>
            </a:r>
            <a:r>
              <a:rPr lang="en-US" dirty="0" err="1"/>
              <a:t>Neves</a:t>
            </a:r>
            <a:r>
              <a:rPr lang="en-US" dirty="0"/>
              <a:t>, and Joao L. </a:t>
            </a:r>
            <a:r>
              <a:rPr lang="en-US" dirty="0" err="1"/>
              <a:t>Afonso</a:t>
            </a:r>
            <a:r>
              <a:rPr lang="en-US" dirty="0"/>
              <a:t>,  “Eliminating leakage currents in neutral point clamped inverters for photovoltaic systems” , IEEE Trans. Ind. Electron., vol. 59, no. 1, pp. 435 - 443, Jan. 2012.</a:t>
            </a:r>
            <a:endParaRPr lang="en-IN" dirty="0"/>
          </a:p>
          <a:p>
            <a:pPr marL="0" indent="0">
              <a:buNone/>
            </a:pPr>
            <a:r>
              <a:rPr lang="en-US" dirty="0"/>
              <a:t>[58] M. </a:t>
            </a:r>
            <a:r>
              <a:rPr lang="en-US" dirty="0" err="1"/>
              <a:t>Thiagarajan</a:t>
            </a:r>
            <a:r>
              <a:rPr lang="en-US" dirty="0"/>
              <a:t> and </a:t>
            </a:r>
            <a:r>
              <a:rPr lang="en-US" dirty="0" err="1"/>
              <a:t>P.Pavunraj</a:t>
            </a:r>
            <a:r>
              <a:rPr lang="en-US" dirty="0"/>
              <a:t>, “Multilevel inverter for PV system employing MPPT Technique” , Int. J. IJERT, vol. 1, </a:t>
            </a:r>
            <a:r>
              <a:rPr lang="en-US" dirty="0" err="1"/>
              <a:t>Iss</a:t>
            </a:r>
            <a:r>
              <a:rPr lang="en-US" dirty="0"/>
              <a:t>. 5,pp. 1-6, July 2012.</a:t>
            </a:r>
            <a:endParaRPr lang="en-IN" dirty="0"/>
          </a:p>
          <a:p>
            <a:pPr marL="0" indent="0">
              <a:buNone/>
            </a:pPr>
            <a:endParaRPr lang="en-IN" dirty="0"/>
          </a:p>
        </p:txBody>
      </p:sp>
    </p:spTree>
    <p:extLst>
      <p:ext uri="{BB962C8B-B14F-4D97-AF65-F5344CB8AC3E}">
        <p14:creationId xmlns:p14="http://schemas.microsoft.com/office/powerpoint/2010/main" val="13349663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477000"/>
          </a:xfrm>
        </p:spPr>
        <p:txBody>
          <a:bodyPr>
            <a:normAutofit fontScale="40000" lnSpcReduction="20000"/>
          </a:bodyPr>
          <a:lstStyle/>
          <a:p>
            <a:pPr marL="0" indent="0">
              <a:buNone/>
            </a:pPr>
            <a:r>
              <a:rPr lang="en-US" dirty="0"/>
              <a:t>[59] </a:t>
            </a:r>
            <a:r>
              <a:rPr lang="en-US" dirty="0" err="1"/>
              <a:t>Nayeem</a:t>
            </a:r>
            <a:r>
              <a:rPr lang="en-US" dirty="0"/>
              <a:t> Mahmud, Yilmaz </a:t>
            </a:r>
            <a:r>
              <a:rPr lang="en-US" dirty="0" err="1"/>
              <a:t>Sozer</a:t>
            </a:r>
            <a:r>
              <a:rPr lang="en-US" dirty="0"/>
              <a:t>, and Iqbal Husain, “ Energy capture improvement of a solar PV system using a multilevel inverter”, in Conf. Rec.  IEEE Energy Conversion </a:t>
            </a:r>
            <a:r>
              <a:rPr lang="en-US" dirty="0" err="1"/>
              <a:t>Congr</a:t>
            </a:r>
            <a:r>
              <a:rPr lang="en-US" dirty="0"/>
              <a:t>. and Exposition,  Phoenix , Sept. 2011, pp. 3933 - 3940.</a:t>
            </a:r>
            <a:endParaRPr lang="en-IN" dirty="0"/>
          </a:p>
          <a:p>
            <a:pPr marL="0" indent="0">
              <a:buNone/>
            </a:pPr>
            <a:r>
              <a:rPr lang="en-US" dirty="0"/>
              <a:t>[60] Oscar Lopez, </a:t>
            </a:r>
            <a:r>
              <a:rPr lang="en-US" dirty="0" err="1"/>
              <a:t>Jacobo</a:t>
            </a:r>
            <a:r>
              <a:rPr lang="en-US" dirty="0"/>
              <a:t> Alvarez, Jesus </a:t>
            </a:r>
            <a:r>
              <a:rPr lang="en-US" dirty="0" err="1"/>
              <a:t>Doval</a:t>
            </a:r>
            <a:r>
              <a:rPr lang="en-US" dirty="0"/>
              <a:t> </a:t>
            </a:r>
            <a:r>
              <a:rPr lang="en-US" dirty="0" err="1"/>
              <a:t>Gandoy</a:t>
            </a:r>
            <a:r>
              <a:rPr lang="en-US" dirty="0"/>
              <a:t>, Francisco D. </a:t>
            </a:r>
            <a:r>
              <a:rPr lang="en-US" dirty="0" err="1"/>
              <a:t>Freijedo</a:t>
            </a:r>
            <a:r>
              <a:rPr lang="en-US" dirty="0"/>
              <a:t>, Andres </a:t>
            </a:r>
            <a:r>
              <a:rPr lang="en-US" dirty="0" err="1"/>
              <a:t>Nogueiras</a:t>
            </a:r>
            <a:r>
              <a:rPr lang="en-US" dirty="0"/>
              <a:t>, Alfonso Lago, and Carlos M. </a:t>
            </a:r>
            <a:r>
              <a:rPr lang="en-US" dirty="0" err="1"/>
              <a:t>Penalver</a:t>
            </a:r>
            <a:r>
              <a:rPr lang="en-US" dirty="0"/>
              <a:t>, “ Comparison of the FPGA implementation of two multilevel space vector PWM algorithms”, IEEE Trans. Ind. Electron., vol. 55, no. 4, pp. 1537 - 1547, April 2008.</a:t>
            </a:r>
            <a:endParaRPr lang="en-IN" dirty="0"/>
          </a:p>
          <a:p>
            <a:pPr marL="0" indent="0">
              <a:buNone/>
            </a:pPr>
            <a:r>
              <a:rPr lang="en-US" dirty="0"/>
              <a:t>[61] N. A. </a:t>
            </a:r>
            <a:r>
              <a:rPr lang="en-US" dirty="0" err="1"/>
              <a:t>Azli</a:t>
            </a:r>
            <a:r>
              <a:rPr lang="en-US" dirty="0"/>
              <a:t>, L. Y. </a:t>
            </a:r>
            <a:r>
              <a:rPr lang="en-US" dirty="0" err="1"/>
              <a:t>Teng</a:t>
            </a:r>
            <a:r>
              <a:rPr lang="en-US" dirty="0"/>
              <a:t>, and P. Y. Lim, “ Implementation of a single carrier multilevel PWM technique using field programmable gate array (FPGA)”, IEEE 7th</a:t>
            </a:r>
            <a:r>
              <a:rPr lang="en-US" baseline="30000" dirty="0"/>
              <a:t> </a:t>
            </a:r>
            <a:r>
              <a:rPr lang="en-US" dirty="0"/>
              <a:t>Int. Conf. on Power Electronics and Drive Systems, Bangkok, Nov. 2007, pp. 836 – 841.</a:t>
            </a:r>
            <a:endParaRPr lang="en-IN" dirty="0"/>
          </a:p>
          <a:p>
            <a:pPr marL="0" indent="0">
              <a:buNone/>
            </a:pPr>
            <a:r>
              <a:rPr lang="en-US" dirty="0"/>
              <a:t>[62] </a:t>
            </a:r>
            <a:r>
              <a:rPr lang="en-US" dirty="0" err="1"/>
              <a:t>P.Palanive</a:t>
            </a:r>
            <a:r>
              <a:rPr lang="en-US" dirty="0"/>
              <a:t> and </a:t>
            </a:r>
            <a:r>
              <a:rPr lang="en-US" dirty="0" err="1"/>
              <a:t>Subhransu</a:t>
            </a:r>
            <a:r>
              <a:rPr lang="en-US" dirty="0"/>
              <a:t> </a:t>
            </a:r>
            <a:r>
              <a:rPr lang="en-US" dirty="0" err="1"/>
              <a:t>Sekhar</a:t>
            </a:r>
            <a:r>
              <a:rPr lang="en-US" dirty="0"/>
              <a:t> Dash, “ A FPGA based variable switching frequency multi-carrier pulse width modulation for three phase multilevel inverter”, IEEE Int. Conf. on Control, Automation, Communication and Energy Conservation, </a:t>
            </a:r>
            <a:r>
              <a:rPr lang="en-US" dirty="0" err="1"/>
              <a:t>Tamilnadu</a:t>
            </a:r>
            <a:r>
              <a:rPr lang="en-US" dirty="0"/>
              <a:t> , June 2009,  pp. 1-4.</a:t>
            </a:r>
            <a:endParaRPr lang="en-IN" dirty="0"/>
          </a:p>
          <a:p>
            <a:pPr marL="0" indent="0">
              <a:buNone/>
            </a:pPr>
            <a:r>
              <a:rPr lang="en-US" dirty="0"/>
              <a:t>[63] </a:t>
            </a:r>
            <a:r>
              <a:rPr lang="en-US" dirty="0" err="1"/>
              <a:t>Xianglian</a:t>
            </a:r>
            <a:r>
              <a:rPr lang="en-US" dirty="0"/>
              <a:t> </a:t>
            </a:r>
            <a:r>
              <a:rPr lang="en-US" dirty="0" err="1"/>
              <a:t>Xu,Jian</a:t>
            </a:r>
            <a:r>
              <a:rPr lang="en-US" dirty="0"/>
              <a:t> Chen, </a:t>
            </a:r>
            <a:r>
              <a:rPr lang="en-US" dirty="0" err="1"/>
              <a:t>Shunjie</a:t>
            </a:r>
            <a:r>
              <a:rPr lang="en-US" dirty="0"/>
              <a:t> Li, </a:t>
            </a:r>
            <a:r>
              <a:rPr lang="en-US" dirty="0" err="1"/>
              <a:t>Ka</a:t>
            </a:r>
            <a:r>
              <a:rPr lang="en-US" dirty="0"/>
              <a:t> Hu, and Liang Yu, “ FPGA implementation of CPS-SPWM for grid connected photovoltaic system”, IEEE Asia-Pacific </a:t>
            </a:r>
            <a:r>
              <a:rPr lang="en-US" dirty="0">
                <a:hlinkClick r:id="rId2"/>
              </a:rPr>
              <a:t>Power and Energy Engineering Conf., Wuhan, March 2011, pp. 1- 4. </a:t>
            </a:r>
            <a:endParaRPr lang="en-IN" dirty="0"/>
          </a:p>
          <a:p>
            <a:pPr marL="0" indent="0">
              <a:buNone/>
            </a:pPr>
            <a:r>
              <a:rPr lang="en-US" dirty="0"/>
              <a:t>[64] William Christopher, </a:t>
            </a:r>
            <a:r>
              <a:rPr lang="en-US" dirty="0" err="1"/>
              <a:t>R.Ramesh</a:t>
            </a:r>
            <a:r>
              <a:rPr lang="en-US" dirty="0"/>
              <a:t>, </a:t>
            </a:r>
            <a:r>
              <a:rPr lang="en-US" dirty="0" err="1"/>
              <a:t>J.Parthiban</a:t>
            </a:r>
            <a:r>
              <a:rPr lang="en-US" dirty="0"/>
              <a:t>, </a:t>
            </a:r>
            <a:r>
              <a:rPr lang="en-US" dirty="0" err="1"/>
              <a:t>B.Saravanan</a:t>
            </a:r>
            <a:r>
              <a:rPr lang="en-US" dirty="0"/>
              <a:t>, Rakesh Kumar, and </a:t>
            </a:r>
            <a:r>
              <a:rPr lang="en-US" dirty="0" err="1"/>
              <a:t>S.Pallavan</a:t>
            </a:r>
            <a:r>
              <a:rPr lang="en-US" dirty="0"/>
              <a:t>, “ Microcontroller based single-phase simplified seven-level inverter for PV system”, IEEE 5th  India Int. Conf. on Power Electronics, Delhi, Dec. 2012, pp. 1 – 6.</a:t>
            </a:r>
            <a:endParaRPr lang="en-IN" dirty="0"/>
          </a:p>
          <a:p>
            <a:pPr marL="0" indent="0">
              <a:buNone/>
            </a:pPr>
            <a:r>
              <a:rPr lang="en-US" dirty="0"/>
              <a:t>[65] T. </a:t>
            </a:r>
            <a:r>
              <a:rPr lang="en-US" dirty="0" err="1"/>
              <a:t>Ilakkia</a:t>
            </a:r>
            <a:r>
              <a:rPr lang="en-US" dirty="0"/>
              <a:t> and G. </a:t>
            </a:r>
            <a:r>
              <a:rPr lang="en-US" dirty="0" err="1"/>
              <a:t>Vijayagowri</a:t>
            </a:r>
            <a:r>
              <a:rPr lang="en-US" dirty="0"/>
              <a:t>, “ Hybrid PV/wind system for reduction of harmonics using artificial intelligence technique” , IEEE Int. Conf. on Advances in Engineering, Science and Management, Tamil Nadu, March 2012, pp. 303 – 308.</a:t>
            </a:r>
            <a:endParaRPr lang="en-IN" dirty="0"/>
          </a:p>
          <a:p>
            <a:pPr marL="0" indent="0">
              <a:buNone/>
            </a:pPr>
            <a:r>
              <a:rPr lang="en-US" dirty="0"/>
              <a:t>[66] </a:t>
            </a:r>
            <a:r>
              <a:rPr lang="en-US" dirty="0" err="1"/>
              <a:t>C.S.Kiruba</a:t>
            </a:r>
            <a:r>
              <a:rPr lang="en-US" dirty="0"/>
              <a:t> Samuel and </a:t>
            </a:r>
            <a:r>
              <a:rPr lang="en-US" dirty="0" err="1"/>
              <a:t>K.Ramani</a:t>
            </a:r>
            <a:r>
              <a:rPr lang="en-US" dirty="0"/>
              <a:t>, “ Multilevel inverter control for wind-photovoltaic generation systems”, IEEE Int. Conf. on Computing, Electronics and Electrical Technologies , Tamil Nadu , March 2012,  pp. 457 - 462.</a:t>
            </a:r>
            <a:endParaRPr lang="en-IN" dirty="0"/>
          </a:p>
          <a:p>
            <a:pPr marL="0" indent="0">
              <a:buNone/>
            </a:pPr>
            <a:r>
              <a:rPr lang="en-US" dirty="0"/>
              <a:t>[67] Mahesh S </a:t>
            </a:r>
            <a:r>
              <a:rPr lang="en-US" dirty="0" err="1"/>
              <a:t>Narkhede</a:t>
            </a:r>
            <a:r>
              <a:rPr lang="en-US" dirty="0"/>
              <a:t>, </a:t>
            </a:r>
            <a:r>
              <a:rPr lang="en-US" dirty="0" err="1"/>
              <a:t>Sourindra</a:t>
            </a:r>
            <a:r>
              <a:rPr lang="en-US" dirty="0"/>
              <a:t> </a:t>
            </a:r>
            <a:r>
              <a:rPr lang="en-US" dirty="0" err="1"/>
              <a:t>Chatterji</a:t>
            </a:r>
            <a:r>
              <a:rPr lang="en-US" dirty="0"/>
              <a:t>, </a:t>
            </a:r>
            <a:r>
              <a:rPr lang="en-US" dirty="0" err="1"/>
              <a:t>Smarajit</a:t>
            </a:r>
            <a:r>
              <a:rPr lang="en-US" dirty="0"/>
              <a:t> Ghosh, “</a:t>
            </a:r>
            <a:r>
              <a:rPr lang="en-US" dirty="0">
                <a:hlinkClick r:id="rId3"/>
              </a:rPr>
              <a:t>Optimal dispatch of renewable energy sources in smart grid pertinent to virtual power plant</a:t>
            </a:r>
            <a:r>
              <a:rPr lang="en-US" dirty="0"/>
              <a:t>”, Int.  IEEE Conf. on Green Computing, Communication and Conservation of Energy (ICGCE), Chennai, ISBN : 978-1-4673-6126-2, Dec. 2013, pp. 525 - 529.</a:t>
            </a:r>
            <a:endParaRPr lang="en-IN" dirty="0"/>
          </a:p>
          <a:p>
            <a:pPr marL="0" indent="0">
              <a:buNone/>
            </a:pPr>
            <a:r>
              <a:rPr lang="en-US" dirty="0"/>
              <a:t>[68] Joshua Earnest, </a:t>
            </a:r>
            <a:r>
              <a:rPr lang="en-US" dirty="0">
                <a:hlinkClick r:id="rId4"/>
              </a:rPr>
              <a:t>Wind Power Technology, Second Edition, PHI Learning Private Limited, 2011. </a:t>
            </a:r>
            <a:endParaRPr lang="en-IN" dirty="0"/>
          </a:p>
          <a:p>
            <a:pPr marL="0" indent="0">
              <a:buNone/>
            </a:pPr>
            <a:r>
              <a:rPr lang="en-US" dirty="0"/>
              <a:t>[69] R.K. </a:t>
            </a:r>
            <a:r>
              <a:rPr lang="en-US" dirty="0" err="1"/>
              <a:t>Nema</a:t>
            </a:r>
            <a:r>
              <a:rPr lang="en-US" dirty="0"/>
              <a:t>, Savita </a:t>
            </a:r>
            <a:r>
              <a:rPr lang="en-US" dirty="0" err="1"/>
              <a:t>Nema</a:t>
            </a:r>
            <a:r>
              <a:rPr lang="en-US" dirty="0"/>
              <a:t>, and </a:t>
            </a:r>
            <a:r>
              <a:rPr lang="en-US" dirty="0" err="1"/>
              <a:t>Gayatri</a:t>
            </a:r>
            <a:r>
              <a:rPr lang="en-US" dirty="0"/>
              <a:t> </a:t>
            </a:r>
            <a:r>
              <a:rPr lang="en-US" dirty="0" err="1"/>
              <a:t>Agnihotri</a:t>
            </a:r>
            <a:r>
              <a:rPr lang="en-US" dirty="0"/>
              <a:t>, “ Computer simulation based study of photovoltaic cells/modules and their experimental verification”, Int. J. of Recent Trends in Eng., vol1, no. 3, pp. 151-156, May 2009.</a:t>
            </a:r>
            <a:endParaRPr lang="en-IN" dirty="0"/>
          </a:p>
          <a:p>
            <a:pPr marL="0" indent="0">
              <a:buNone/>
            </a:pPr>
            <a:r>
              <a:rPr lang="en-US" dirty="0"/>
              <a:t>[70] O. Gil-Arias and E. I. Ortiz-Rivera, “ A general purpose tool for simulating the behavior of PV solar cells, modules and arrays”, 11th Workshop on Control and Modelling for Power Electronics, Aug. 2008, pp. 1-5.</a:t>
            </a:r>
            <a:endParaRPr lang="en-IN" dirty="0"/>
          </a:p>
          <a:p>
            <a:pPr marL="0" indent="0">
              <a:buNone/>
            </a:pPr>
            <a:r>
              <a:rPr lang="en-US" dirty="0"/>
              <a:t>[71] I. H. Altas1 and A.M. </a:t>
            </a:r>
            <a:r>
              <a:rPr lang="en-US" dirty="0" err="1"/>
              <a:t>Sharaf</a:t>
            </a:r>
            <a:r>
              <a:rPr lang="en-US" dirty="0"/>
              <a:t>, “ A photovoltaic array simulation model for MATLAB/SIMULINK GUI environment”, </a:t>
            </a:r>
            <a:r>
              <a:rPr lang="en-US" dirty="0">
                <a:hlinkClick r:id="rId5"/>
              </a:rPr>
              <a:t>Int. Conf. on</a:t>
            </a:r>
            <a:r>
              <a:rPr lang="en-US" dirty="0"/>
              <a:t> Clean Electrical Power (ICCEP) , Capri,  May 2007, pp. 341 – 345.</a:t>
            </a:r>
            <a:endParaRPr lang="en-IN" dirty="0"/>
          </a:p>
          <a:p>
            <a:pPr marL="0" indent="0">
              <a:buNone/>
            </a:pPr>
            <a:r>
              <a:rPr lang="en-US" dirty="0"/>
              <a:t>[72] J. Surya </a:t>
            </a:r>
            <a:r>
              <a:rPr lang="en-US" dirty="0" err="1"/>
              <a:t>Kumari</a:t>
            </a:r>
            <a:r>
              <a:rPr lang="en-US" dirty="0"/>
              <a:t> and Ch. Sai </a:t>
            </a:r>
            <a:r>
              <a:rPr lang="en-US" dirty="0" err="1"/>
              <a:t>Babu</a:t>
            </a:r>
            <a:r>
              <a:rPr lang="en-US" dirty="0"/>
              <a:t>, “ Mathematical modelling and simulation of photovoltaic cell using MATLAB/SIMULINK environment”, Int. J. of Electrical and Computer Engineering, vol. 2, no. 1, pp. 26-34, Feb. 2012.  </a:t>
            </a:r>
            <a:endParaRPr lang="en-IN" dirty="0"/>
          </a:p>
          <a:p>
            <a:pPr marL="0" indent="0">
              <a:buNone/>
            </a:pPr>
            <a:r>
              <a:rPr lang="en-US" dirty="0"/>
              <a:t>[73] </a:t>
            </a:r>
            <a:r>
              <a:rPr lang="en-US" dirty="0" err="1"/>
              <a:t>Huan</a:t>
            </a:r>
            <a:r>
              <a:rPr lang="en-US" dirty="0"/>
              <a:t>-Liang Tsai, Ci-Siang </a:t>
            </a:r>
            <a:r>
              <a:rPr lang="en-US" dirty="0" err="1"/>
              <a:t>Tu</a:t>
            </a:r>
            <a:r>
              <a:rPr lang="en-US" dirty="0"/>
              <a:t>, and Yi-</a:t>
            </a:r>
            <a:r>
              <a:rPr lang="en-US" dirty="0" err="1"/>
              <a:t>Jie</a:t>
            </a:r>
            <a:r>
              <a:rPr lang="en-US" dirty="0"/>
              <a:t> Su, “ Development of generalized photovoltaic model using MATLAB/SIMULINK”, Proc. of the World </a:t>
            </a:r>
            <a:r>
              <a:rPr lang="en-US" dirty="0" err="1"/>
              <a:t>Congr</a:t>
            </a:r>
            <a:r>
              <a:rPr lang="en-US" dirty="0"/>
              <a:t>. on Engineering and Computer Science , San Francisco, Oct. 2008, pp. 1-6 .</a:t>
            </a:r>
            <a:endParaRPr lang="en-IN" dirty="0"/>
          </a:p>
          <a:p>
            <a:endParaRPr lang="en-IN" dirty="0"/>
          </a:p>
        </p:txBody>
      </p:sp>
    </p:spTree>
    <p:extLst>
      <p:ext uri="{BB962C8B-B14F-4D97-AF65-F5344CB8AC3E}">
        <p14:creationId xmlns:p14="http://schemas.microsoft.com/office/powerpoint/2010/main" val="21317347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324600"/>
          </a:xfrm>
        </p:spPr>
        <p:txBody>
          <a:bodyPr>
            <a:normAutofit fontScale="40000" lnSpcReduction="20000"/>
          </a:bodyPr>
          <a:lstStyle/>
          <a:p>
            <a:pPr marL="0" indent="0">
              <a:buNone/>
            </a:pPr>
            <a:r>
              <a:rPr lang="en-US" dirty="0"/>
              <a:t>[74] M. </a:t>
            </a:r>
            <a:r>
              <a:rPr lang="en-US" dirty="0" err="1"/>
              <a:t>Abdulkadir</a:t>
            </a:r>
            <a:r>
              <a:rPr lang="en-US" dirty="0"/>
              <a:t>, A. S. </a:t>
            </a:r>
            <a:r>
              <a:rPr lang="en-US" dirty="0" err="1"/>
              <a:t>Samosir</a:t>
            </a:r>
            <a:r>
              <a:rPr lang="en-US" dirty="0"/>
              <a:t>, and A. H. M. </a:t>
            </a:r>
            <a:r>
              <a:rPr lang="en-US" dirty="0" err="1"/>
              <a:t>Yatim</a:t>
            </a:r>
            <a:r>
              <a:rPr lang="en-US" dirty="0"/>
              <a:t>, “ Modelling and simulation based approach of photovoltaic system in </a:t>
            </a:r>
            <a:r>
              <a:rPr lang="en-US" dirty="0" err="1"/>
              <a:t>simulink</a:t>
            </a:r>
            <a:r>
              <a:rPr lang="en-US" dirty="0"/>
              <a:t> model”, ARPN  J.  of Engineering and Applied Sciences, vol. 7, no. 5, pp. 616-623, May 2012.</a:t>
            </a:r>
            <a:endParaRPr lang="en-IN" dirty="0"/>
          </a:p>
          <a:p>
            <a:pPr marL="0" indent="0">
              <a:buNone/>
            </a:pPr>
            <a:r>
              <a:rPr lang="en-US" dirty="0"/>
              <a:t>[75] M.S. </a:t>
            </a:r>
            <a:r>
              <a:rPr lang="en-US" dirty="0" err="1"/>
              <a:t>Mahmodian</a:t>
            </a:r>
            <a:r>
              <a:rPr lang="en-US" dirty="0"/>
              <a:t> , R. </a:t>
            </a:r>
            <a:r>
              <a:rPr lang="en-US" dirty="0" err="1"/>
              <a:t>Rahmani</a:t>
            </a:r>
            <a:r>
              <a:rPr lang="en-US" dirty="0"/>
              <a:t> , </a:t>
            </a:r>
            <a:r>
              <a:rPr lang="en-US" dirty="0" err="1"/>
              <a:t>E.Taslimi</a:t>
            </a:r>
            <a:r>
              <a:rPr lang="en-US" dirty="0"/>
              <a:t>, and S. </a:t>
            </a:r>
            <a:r>
              <a:rPr lang="en-US" dirty="0" err="1"/>
              <a:t>Mekhilef</a:t>
            </a:r>
            <a:r>
              <a:rPr lang="en-US" dirty="0"/>
              <a:t> , “ Step by step analyzing, modelling and simulation of single and double array PV system in different environmental variability”, Int. Conf. on Future Environment and Energy , Singapore, vol.28, 2012,   pp.37-42.</a:t>
            </a:r>
            <a:endParaRPr lang="en-IN" dirty="0"/>
          </a:p>
          <a:p>
            <a:pPr marL="0" indent="0">
              <a:buNone/>
            </a:pPr>
            <a:r>
              <a:rPr lang="en-US" dirty="0"/>
              <a:t>[76] J.A. Ramos </a:t>
            </a:r>
            <a:r>
              <a:rPr lang="en-US" dirty="0" err="1"/>
              <a:t>Hernanz</a:t>
            </a:r>
            <a:r>
              <a:rPr lang="en-US" dirty="0"/>
              <a:t>, J.J. </a:t>
            </a:r>
            <a:r>
              <a:rPr lang="en-US" dirty="0" err="1"/>
              <a:t>Campayo</a:t>
            </a:r>
            <a:r>
              <a:rPr lang="en-US" dirty="0"/>
              <a:t>, J. </a:t>
            </a:r>
            <a:r>
              <a:rPr lang="en-US" dirty="0" err="1"/>
              <a:t>Larranaga</a:t>
            </a:r>
            <a:r>
              <a:rPr lang="en-US" dirty="0"/>
              <a:t>,  E. </a:t>
            </a:r>
            <a:r>
              <a:rPr lang="en-US" dirty="0" err="1"/>
              <a:t>Zulueta</a:t>
            </a:r>
            <a:r>
              <a:rPr lang="en-US" dirty="0"/>
              <a:t>,  O. </a:t>
            </a:r>
            <a:r>
              <a:rPr lang="en-US" dirty="0" err="1"/>
              <a:t>Barambones</a:t>
            </a:r>
            <a:r>
              <a:rPr lang="en-US" dirty="0"/>
              <a:t>, J. </a:t>
            </a:r>
            <a:r>
              <a:rPr lang="en-US" dirty="0" err="1"/>
              <a:t>Motrico</a:t>
            </a:r>
            <a:r>
              <a:rPr lang="en-US" dirty="0"/>
              <a:t>  U. Fernandez </a:t>
            </a:r>
            <a:r>
              <a:rPr lang="en-US" dirty="0" err="1"/>
              <a:t>Gamiz</a:t>
            </a:r>
            <a:r>
              <a:rPr lang="en-US" dirty="0"/>
              <a:t>, and  I. Zamora , “ Two photovoltaic cell simulation models in MATLAB/SIMULINK”, Int. J. on Technical and Physical Problems of Engineering, , vol4, no 1, </a:t>
            </a:r>
            <a:r>
              <a:rPr lang="en-US" dirty="0" err="1"/>
              <a:t>Iss</a:t>
            </a:r>
            <a:r>
              <a:rPr lang="en-US" dirty="0"/>
              <a:t>. 10, pp. 45-51, March 2012.</a:t>
            </a:r>
            <a:endParaRPr lang="en-IN" dirty="0"/>
          </a:p>
          <a:p>
            <a:pPr marL="0" indent="0">
              <a:buNone/>
            </a:pPr>
            <a:r>
              <a:rPr lang="en-US" dirty="0"/>
              <a:t>[77]  </a:t>
            </a:r>
            <a:r>
              <a:rPr lang="en-US" dirty="0" err="1"/>
              <a:t>Sonal</a:t>
            </a:r>
            <a:r>
              <a:rPr lang="en-US" dirty="0"/>
              <a:t> </a:t>
            </a:r>
            <a:r>
              <a:rPr lang="en-US" dirty="0" err="1"/>
              <a:t>Panwar</a:t>
            </a:r>
            <a:r>
              <a:rPr lang="en-US" dirty="0"/>
              <a:t> and Dr. R.P. Saini, “ Development and simulation of solar photovoltaic model using MATLAB/SIMULINK and its parameter extraction”, Int. conf. on Computing and Control Engineering , Coimbatore , April 2012, pp. 1-8.</a:t>
            </a:r>
            <a:endParaRPr lang="en-IN" dirty="0"/>
          </a:p>
          <a:p>
            <a:pPr marL="0" indent="0">
              <a:buNone/>
            </a:pPr>
            <a:r>
              <a:rPr lang="en-US" dirty="0"/>
              <a:t>[78] </a:t>
            </a:r>
            <a:r>
              <a:rPr lang="en-US" dirty="0" err="1"/>
              <a:t>Tarak</a:t>
            </a:r>
            <a:r>
              <a:rPr lang="en-US" dirty="0"/>
              <a:t> </a:t>
            </a:r>
            <a:r>
              <a:rPr lang="en-US" dirty="0" err="1"/>
              <a:t>Salmi</a:t>
            </a:r>
            <a:r>
              <a:rPr lang="en-US" dirty="0"/>
              <a:t>, </a:t>
            </a:r>
            <a:r>
              <a:rPr lang="en-US" dirty="0" err="1"/>
              <a:t>Mounir</a:t>
            </a:r>
            <a:r>
              <a:rPr lang="en-US" dirty="0"/>
              <a:t> </a:t>
            </a:r>
            <a:r>
              <a:rPr lang="en-US" dirty="0" err="1"/>
              <a:t>Bouzguenda</a:t>
            </a:r>
            <a:r>
              <a:rPr lang="en-US" dirty="0"/>
              <a:t>, Adel </a:t>
            </a:r>
            <a:r>
              <a:rPr lang="en-US" dirty="0" err="1"/>
              <a:t>Gastli</a:t>
            </a:r>
            <a:r>
              <a:rPr lang="en-US" dirty="0"/>
              <a:t>, and Ahmed </a:t>
            </a:r>
            <a:r>
              <a:rPr lang="en-US" dirty="0" err="1"/>
              <a:t>Masmoudi</a:t>
            </a:r>
            <a:r>
              <a:rPr lang="en-US" dirty="0"/>
              <a:t> , “ MATLAB/ SIMULINK based modelling of solar photovoltaic cell”, Int. J. of Renewable Energy Research, vol.2, no.2, pp. 213- 218, 2012.</a:t>
            </a:r>
            <a:endParaRPr lang="en-IN" dirty="0"/>
          </a:p>
          <a:p>
            <a:pPr marL="0" indent="0">
              <a:buNone/>
            </a:pPr>
            <a:r>
              <a:rPr lang="en-US" dirty="0"/>
              <a:t>[79] Sabir </a:t>
            </a:r>
            <a:r>
              <a:rPr lang="en-US" dirty="0" err="1"/>
              <a:t>Rustemli</a:t>
            </a:r>
            <a:r>
              <a:rPr lang="en-US" dirty="0"/>
              <a:t>, </a:t>
            </a:r>
            <a:r>
              <a:rPr lang="en-US" dirty="0" err="1"/>
              <a:t>Furkan</a:t>
            </a:r>
            <a:r>
              <a:rPr lang="en-US" dirty="0"/>
              <a:t> </a:t>
            </a:r>
            <a:r>
              <a:rPr lang="en-US" dirty="0" err="1"/>
              <a:t>Dincer</a:t>
            </a:r>
            <a:r>
              <a:rPr lang="en-US" dirty="0"/>
              <a:t>, and M. Nuri </a:t>
            </a:r>
            <a:r>
              <a:rPr lang="en-US" dirty="0" err="1"/>
              <a:t>Almali</a:t>
            </a:r>
            <a:r>
              <a:rPr lang="en-US" dirty="0"/>
              <a:t>, “ Research on effects of environmental factors on photovoltaic panels and modelling with MATLAB/SIMULINK”, PRZEGLAD ELEKTROTECHNICZNY (Electrical Review), ISSN 0033-2097, R. 88 NR 7a, pp. 63-66, 2012</a:t>
            </a:r>
            <a:endParaRPr lang="en-IN" dirty="0"/>
          </a:p>
          <a:p>
            <a:pPr marL="0" indent="0">
              <a:buNone/>
            </a:pPr>
            <a:r>
              <a:rPr lang="en-US" dirty="0"/>
              <a:t>[80] Mohamed </a:t>
            </a:r>
            <a:r>
              <a:rPr lang="en-US" dirty="0" err="1"/>
              <a:t>Azab</a:t>
            </a:r>
            <a:r>
              <a:rPr lang="en-US" dirty="0"/>
              <a:t>, “ Improved circuit model of photovoltaic array”, Int. J. of Electrical Power and Energy Systems Engineering, vol. 2, iss.3, pp. 185-188, 2009.</a:t>
            </a:r>
            <a:endParaRPr lang="en-IN" dirty="0"/>
          </a:p>
          <a:p>
            <a:pPr marL="0" indent="0">
              <a:buNone/>
            </a:pPr>
            <a:r>
              <a:rPr lang="en-US" dirty="0"/>
              <a:t>[81]  S. Sheik Mohammed, “ Modelling and simulation of photovoltaic module using MATLAB/SIMULINK” , Int. J. of Chemical and Environmental Engineering, vol. 2, no.5, pp. 350-355, Oct. 2011.</a:t>
            </a:r>
            <a:endParaRPr lang="en-IN" dirty="0"/>
          </a:p>
          <a:p>
            <a:pPr marL="0" indent="0">
              <a:buNone/>
            </a:pPr>
            <a:r>
              <a:rPr lang="en-US" dirty="0"/>
              <a:t>[82] U. Boke, “ A simple model of photovoltaic module electric characteristics”, European Conf. on Power Electronics and Applications, Sept. 2007, pp.1-8.</a:t>
            </a:r>
            <a:endParaRPr lang="en-IN" dirty="0"/>
          </a:p>
          <a:p>
            <a:pPr marL="0" indent="0">
              <a:buNone/>
            </a:pPr>
            <a:r>
              <a:rPr lang="en-US" dirty="0"/>
              <a:t>[83] Marcelo G, </a:t>
            </a:r>
            <a:r>
              <a:rPr lang="en-US" dirty="0" err="1"/>
              <a:t>Gazoli</a:t>
            </a:r>
            <a:r>
              <a:rPr lang="en-US" dirty="0"/>
              <a:t> J, and </a:t>
            </a:r>
            <a:r>
              <a:rPr lang="en-US" dirty="0" err="1"/>
              <a:t>Filho</a:t>
            </a:r>
            <a:r>
              <a:rPr lang="en-US" dirty="0"/>
              <a:t> E, “ Comprehensive approach to modelling and simulation of photovoltaic arrays”, IEEE Trans. Power Electron., vol. 24, no. 5,  pp.1198-1208, May 2009.</a:t>
            </a:r>
            <a:endParaRPr lang="en-IN" dirty="0"/>
          </a:p>
          <a:p>
            <a:pPr marL="0" indent="0">
              <a:buNone/>
            </a:pPr>
            <a:r>
              <a:rPr lang="en-US" dirty="0"/>
              <a:t>[84] </a:t>
            </a:r>
            <a:r>
              <a:rPr lang="en-US" dirty="0" err="1"/>
              <a:t>Weixiang</a:t>
            </a:r>
            <a:r>
              <a:rPr lang="en-US" dirty="0"/>
              <a:t> Shen, Yi Ding, Fook </a:t>
            </a:r>
            <a:r>
              <a:rPr lang="en-US" dirty="0" err="1"/>
              <a:t>Hoong</a:t>
            </a:r>
            <a:r>
              <a:rPr lang="en-US" dirty="0"/>
              <a:t> Choo, Peng Wang, </a:t>
            </a:r>
            <a:r>
              <a:rPr lang="en-US" dirty="0" err="1"/>
              <a:t>Poh</a:t>
            </a:r>
            <a:r>
              <a:rPr lang="en-US" dirty="0"/>
              <a:t> Chiang </a:t>
            </a:r>
            <a:r>
              <a:rPr lang="en-US" dirty="0" err="1"/>
              <a:t>Loh</a:t>
            </a:r>
            <a:r>
              <a:rPr lang="en-US" dirty="0"/>
              <a:t>, and </a:t>
            </a:r>
            <a:r>
              <a:rPr lang="en-US" dirty="0" err="1"/>
              <a:t>Kuan</a:t>
            </a:r>
            <a:r>
              <a:rPr lang="en-US" dirty="0"/>
              <a:t> </a:t>
            </a:r>
            <a:r>
              <a:rPr lang="en-US" dirty="0" err="1"/>
              <a:t>Khoon</a:t>
            </a:r>
            <a:r>
              <a:rPr lang="en-US" dirty="0"/>
              <a:t> Tan, “ Mathematical model of a solar module for energy yield simulation in photovoltaic systems”, Int. Conf. on </a:t>
            </a:r>
            <a:r>
              <a:rPr lang="en-US" dirty="0">
                <a:hlinkClick r:id="rId2"/>
              </a:rPr>
              <a:t>Power Electronics and Drive Systems</a:t>
            </a:r>
            <a:r>
              <a:rPr lang="en-US" dirty="0"/>
              <a:t>, Taipei, 2009, pp 336 – 341.</a:t>
            </a:r>
            <a:endParaRPr lang="en-IN" dirty="0"/>
          </a:p>
          <a:p>
            <a:pPr marL="0" indent="0">
              <a:buNone/>
            </a:pPr>
            <a:r>
              <a:rPr lang="en-US" dirty="0"/>
              <a:t>[85]  </a:t>
            </a:r>
            <a:r>
              <a:rPr lang="en-US" dirty="0" err="1"/>
              <a:t>Arjyadhara</a:t>
            </a:r>
            <a:r>
              <a:rPr lang="en-US" dirty="0"/>
              <a:t> Pradhan, S.M Ali, </a:t>
            </a:r>
            <a:r>
              <a:rPr lang="en-US" dirty="0" err="1"/>
              <a:t>Sthita</a:t>
            </a:r>
            <a:r>
              <a:rPr lang="en-US" dirty="0"/>
              <a:t> </a:t>
            </a:r>
            <a:r>
              <a:rPr lang="en-US" dirty="0" err="1"/>
              <a:t>Prajna</a:t>
            </a:r>
            <a:r>
              <a:rPr lang="en-US" dirty="0"/>
              <a:t> Mishra, and </a:t>
            </a:r>
            <a:r>
              <a:rPr lang="en-US" dirty="0" err="1"/>
              <a:t>Subhranga</a:t>
            </a:r>
            <a:r>
              <a:rPr lang="en-US" dirty="0"/>
              <a:t> Mishra, “ Design of solar charge controller by the use of MPPT tracking system”, Int. J. of Advanced Research in Electrical, Electronics and Instrumentation Engineering, vol. 1, </a:t>
            </a:r>
            <a:r>
              <a:rPr lang="en-US" dirty="0" err="1"/>
              <a:t>Iss</a:t>
            </a:r>
            <a:r>
              <a:rPr lang="en-US" dirty="0"/>
              <a:t>. 4, Oct. 2012.</a:t>
            </a:r>
            <a:endParaRPr lang="en-IN" dirty="0"/>
          </a:p>
          <a:p>
            <a:pPr marL="0" indent="0">
              <a:buNone/>
            </a:pPr>
            <a:r>
              <a:rPr lang="en-US" dirty="0"/>
              <a:t>[86] </a:t>
            </a:r>
            <a:r>
              <a:rPr lang="en-US" dirty="0" err="1"/>
              <a:t>Kon</a:t>
            </a:r>
            <a:r>
              <a:rPr lang="en-US" dirty="0"/>
              <a:t> </a:t>
            </a:r>
            <a:r>
              <a:rPr lang="en-US" dirty="0" err="1"/>
              <a:t>Chuen</a:t>
            </a:r>
            <a:r>
              <a:rPr lang="en-US" dirty="0"/>
              <a:t> Kong, Mustafa bin </a:t>
            </a:r>
            <a:r>
              <a:rPr lang="en-US" dirty="0" err="1"/>
              <a:t>Mamat</a:t>
            </a:r>
            <a:r>
              <a:rPr lang="en-US" dirty="0"/>
              <a:t>, </a:t>
            </a:r>
            <a:r>
              <a:rPr lang="en-US" dirty="0" err="1"/>
              <a:t>Mohd</a:t>
            </a:r>
            <a:r>
              <a:rPr lang="en-US" dirty="0"/>
              <a:t>. </a:t>
            </a:r>
            <a:r>
              <a:rPr lang="en-US" dirty="0" err="1"/>
              <a:t>Zamri</a:t>
            </a:r>
            <a:r>
              <a:rPr lang="en-US" dirty="0"/>
              <a:t> Ibrahim, and Abdul </a:t>
            </a:r>
            <a:r>
              <a:rPr lang="en-US" dirty="0" err="1"/>
              <a:t>Majeed</a:t>
            </a:r>
            <a:r>
              <a:rPr lang="en-US" dirty="0"/>
              <a:t> </a:t>
            </a:r>
            <a:r>
              <a:rPr lang="en-US" dirty="0" err="1"/>
              <a:t>Muzathik</a:t>
            </a:r>
            <a:r>
              <a:rPr lang="en-US" dirty="0"/>
              <a:t>, “ New approach on mathematical modelling of photovoltaic solar panel”, Int. J. on Applied Mathematical Sciences, vol. 6, no. 8, pp. 381 – 401, 2012.</a:t>
            </a:r>
            <a:endParaRPr lang="en-IN" dirty="0"/>
          </a:p>
          <a:p>
            <a:pPr marL="0" indent="0">
              <a:buNone/>
            </a:pPr>
            <a:r>
              <a:rPr lang="en-US" dirty="0"/>
              <a:t>[87] </a:t>
            </a:r>
            <a:r>
              <a:rPr lang="en-US" dirty="0" err="1"/>
              <a:t>G.Venkateswarlu</a:t>
            </a:r>
            <a:r>
              <a:rPr lang="en-US" dirty="0"/>
              <a:t> and </a:t>
            </a:r>
            <a:r>
              <a:rPr lang="en-US" dirty="0" err="1"/>
              <a:t>Psangameswar</a:t>
            </a:r>
            <a:r>
              <a:rPr lang="en-US" dirty="0"/>
              <a:t> Raju, “SIMULINK based model of photovoltaic cell”, Int. J. of Modern Engineering Research,vol.2, Iss..4, pp-2668-2671, July-Aug. 2012.</a:t>
            </a:r>
            <a:endParaRPr lang="en-IN" dirty="0"/>
          </a:p>
          <a:p>
            <a:pPr marL="0" indent="0">
              <a:buNone/>
            </a:pPr>
            <a:endParaRPr lang="en-IN" dirty="0"/>
          </a:p>
        </p:txBody>
      </p:sp>
    </p:spTree>
    <p:extLst>
      <p:ext uri="{BB962C8B-B14F-4D97-AF65-F5344CB8AC3E}">
        <p14:creationId xmlns:p14="http://schemas.microsoft.com/office/powerpoint/2010/main" val="15939419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fontScale="40000" lnSpcReduction="20000"/>
          </a:bodyPr>
          <a:lstStyle/>
          <a:p>
            <a:pPr marL="0" indent="0">
              <a:buNone/>
            </a:pPr>
            <a:r>
              <a:rPr lang="en-US" dirty="0"/>
              <a:t>[88] </a:t>
            </a:r>
            <a:r>
              <a:rPr lang="en-US" dirty="0" err="1"/>
              <a:t>R.Ramaprabha</a:t>
            </a:r>
            <a:r>
              <a:rPr lang="en-US" dirty="0"/>
              <a:t> and B. L. </a:t>
            </a:r>
            <a:r>
              <a:rPr lang="en-US" dirty="0" err="1"/>
              <a:t>Mathur</a:t>
            </a:r>
            <a:r>
              <a:rPr lang="en-US" dirty="0"/>
              <a:t>, “ MATLAB based modelling to study the influence of shading on series connected SPVA”, 2nd  Int. Conf. on Emerging Trends in Engineering and Technology, Dec. 2009, pp. 30-34.</a:t>
            </a:r>
            <a:endParaRPr lang="en-IN" dirty="0"/>
          </a:p>
          <a:p>
            <a:pPr marL="0" indent="0">
              <a:buNone/>
            </a:pPr>
            <a:r>
              <a:rPr lang="en-US" dirty="0"/>
              <a:t>[89] </a:t>
            </a:r>
            <a:r>
              <a:rPr lang="en-US" dirty="0" err="1"/>
              <a:t>Dzung</a:t>
            </a:r>
            <a:r>
              <a:rPr lang="en-US" dirty="0"/>
              <a:t> D Nguyen and Brad Lehman, “ Modelling and simulation of solar PV arrays under changing illumination conditions”, IEEE COMPEL Workshop, Rensselaer Polytechnic Institute, USA, July 2006, pp. 295 - 299.</a:t>
            </a:r>
            <a:endParaRPr lang="en-IN" dirty="0"/>
          </a:p>
          <a:p>
            <a:pPr marL="0" indent="0">
              <a:buNone/>
            </a:pPr>
            <a:r>
              <a:rPr lang="en-US" dirty="0"/>
              <a:t>[90] J. </a:t>
            </a:r>
            <a:r>
              <a:rPr lang="en-US" dirty="0" err="1"/>
              <a:t>Rizk</a:t>
            </a:r>
            <a:r>
              <a:rPr lang="en-US" dirty="0"/>
              <a:t>, and Y. </a:t>
            </a:r>
            <a:r>
              <a:rPr lang="en-US" dirty="0" err="1"/>
              <a:t>Chaiko</a:t>
            </a:r>
            <a:r>
              <a:rPr lang="en-US" dirty="0"/>
              <a:t>, “ Solar tracking system: More efficient use of solar panels”, Proc. of World Academy of Science, Engineering and Technology, Vol. 43, July 2008, pp. 314.</a:t>
            </a:r>
            <a:endParaRPr lang="en-IN" dirty="0"/>
          </a:p>
          <a:p>
            <a:pPr marL="0" indent="0">
              <a:buNone/>
            </a:pPr>
            <a:r>
              <a:rPr lang="en-US" dirty="0"/>
              <a:t>[91] Md. Ismail Hossain, </a:t>
            </a:r>
            <a:r>
              <a:rPr lang="en-US" dirty="0" err="1"/>
              <a:t>Shakil</a:t>
            </a:r>
            <a:r>
              <a:rPr lang="en-US" dirty="0"/>
              <a:t> </a:t>
            </a:r>
            <a:r>
              <a:rPr lang="en-US" dirty="0" err="1"/>
              <a:t>Ahamed</a:t>
            </a:r>
            <a:r>
              <a:rPr lang="en-US" dirty="0"/>
              <a:t> Khan, and Md. </a:t>
            </a:r>
            <a:r>
              <a:rPr lang="en-US" dirty="0" err="1"/>
              <a:t>Shafiullah</a:t>
            </a:r>
            <a:r>
              <a:rPr lang="en-US" dirty="0"/>
              <a:t>, “ Power maximization of a photovoltaic system using automatic solar panel tracking along with boost converter and charge controller”, IEEE 7th  Int. Conf. on Electrical and Computer Engineering, Bangladesh, Dec. 2012, pp. 900 – 903.</a:t>
            </a:r>
            <a:endParaRPr lang="en-IN" dirty="0"/>
          </a:p>
          <a:p>
            <a:pPr marL="0" indent="0">
              <a:buNone/>
            </a:pPr>
            <a:r>
              <a:rPr lang="en-US" dirty="0"/>
              <a:t>[92] N. </a:t>
            </a:r>
            <a:r>
              <a:rPr lang="en-US" dirty="0" err="1"/>
              <a:t>Barsoum</a:t>
            </a:r>
            <a:r>
              <a:rPr lang="en-US" dirty="0"/>
              <a:t> and </a:t>
            </a:r>
            <a:r>
              <a:rPr lang="en-US" dirty="0" err="1"/>
              <a:t>P.Vasant</a:t>
            </a:r>
            <a:r>
              <a:rPr lang="en-US" dirty="0"/>
              <a:t>, “ Simplified solar tracking prototype. transaction in controllers and energy”,</a:t>
            </a:r>
            <a:r>
              <a:rPr lang="en-US" b="1" dirty="0"/>
              <a:t> </a:t>
            </a:r>
            <a:r>
              <a:rPr lang="en-US" dirty="0"/>
              <a:t> Global J. of Technology , pp. 38-45 ,2010.</a:t>
            </a:r>
            <a:endParaRPr lang="en-IN" dirty="0"/>
          </a:p>
          <a:p>
            <a:pPr marL="0" indent="0">
              <a:buNone/>
            </a:pPr>
            <a:r>
              <a:rPr lang="en-US" dirty="0"/>
              <a:t>[93] T. </a:t>
            </a:r>
            <a:r>
              <a:rPr lang="en-US" dirty="0" err="1"/>
              <a:t>Tudorache</a:t>
            </a:r>
            <a:r>
              <a:rPr lang="en-US" dirty="0"/>
              <a:t> and L. </a:t>
            </a:r>
            <a:r>
              <a:rPr lang="en-US" dirty="0" err="1"/>
              <a:t>Kreindler</a:t>
            </a:r>
            <a:r>
              <a:rPr lang="en-US" dirty="0"/>
              <a:t> , "Design of a solar tracker system for PV power plants”, </a:t>
            </a:r>
            <a:r>
              <a:rPr lang="en-US" dirty="0" err="1"/>
              <a:t>Acta</a:t>
            </a:r>
            <a:r>
              <a:rPr lang="en-US" dirty="0"/>
              <a:t> </a:t>
            </a:r>
            <a:r>
              <a:rPr lang="en-US" dirty="0" err="1"/>
              <a:t>Polytechnica</a:t>
            </a:r>
            <a:r>
              <a:rPr lang="en-US" dirty="0"/>
              <a:t>, </a:t>
            </a:r>
            <a:r>
              <a:rPr lang="en-US" dirty="0" err="1"/>
              <a:t>Hungarica</a:t>
            </a:r>
            <a:r>
              <a:rPr lang="en-US" dirty="0"/>
              <a:t>, vol. 7, no. 1, pp. 23-39, 2010.</a:t>
            </a:r>
            <a:endParaRPr lang="en-IN" dirty="0"/>
          </a:p>
          <a:p>
            <a:pPr marL="0" indent="0">
              <a:buNone/>
            </a:pPr>
            <a:r>
              <a:rPr lang="en-US" dirty="0"/>
              <a:t>[94] A. </a:t>
            </a:r>
            <a:r>
              <a:rPr lang="en-US" dirty="0" err="1"/>
              <a:t>Ponniran,A</a:t>
            </a:r>
            <a:r>
              <a:rPr lang="en-US" dirty="0"/>
              <a:t> </a:t>
            </a:r>
            <a:r>
              <a:rPr lang="en-US" dirty="0" err="1"/>
              <a:t>Hashim</a:t>
            </a:r>
            <a:r>
              <a:rPr lang="en-US" dirty="0"/>
              <a:t>, and A </a:t>
            </a:r>
            <a:r>
              <a:rPr lang="en-US" dirty="0" err="1"/>
              <a:t>Jore</a:t>
            </a:r>
            <a:r>
              <a:rPr lang="en-US" dirty="0"/>
              <a:t>, “ A design of low power single axis solar tracking system regardless of motor speed”, Int. J. of Integrated Engineering, vol. 3, no. 2, pp. 5-9, 2011.</a:t>
            </a:r>
            <a:endParaRPr lang="en-IN" dirty="0"/>
          </a:p>
          <a:p>
            <a:pPr marL="0" indent="0">
              <a:buNone/>
            </a:pPr>
            <a:r>
              <a:rPr lang="en-US" dirty="0"/>
              <a:t>[95] </a:t>
            </a:r>
            <a:r>
              <a:rPr lang="en-US" dirty="0" err="1"/>
              <a:t>Tiberiu</a:t>
            </a:r>
            <a:r>
              <a:rPr lang="en-US" dirty="0"/>
              <a:t> </a:t>
            </a:r>
            <a:r>
              <a:rPr lang="en-US" dirty="0" err="1"/>
              <a:t>Tudorache</a:t>
            </a:r>
            <a:r>
              <a:rPr lang="en-US" dirty="0"/>
              <a:t>, Constantin Daniel </a:t>
            </a:r>
            <a:r>
              <a:rPr lang="en-US" dirty="0" err="1"/>
              <a:t>Oancea</a:t>
            </a:r>
            <a:r>
              <a:rPr lang="en-US" dirty="0"/>
              <a:t>, and </a:t>
            </a:r>
            <a:r>
              <a:rPr lang="en-US" dirty="0" err="1"/>
              <a:t>Liviu</a:t>
            </a:r>
            <a:r>
              <a:rPr lang="en-US" dirty="0"/>
              <a:t> </a:t>
            </a:r>
            <a:r>
              <a:rPr lang="en-US" dirty="0" err="1"/>
              <a:t>Kreindler</a:t>
            </a:r>
            <a:r>
              <a:rPr lang="en-US" dirty="0"/>
              <a:t>, “ Performance evaluation of a solar tracking PV panel”, U.P.B. Sci. Bull., Series C, vol. 74, </a:t>
            </a:r>
            <a:r>
              <a:rPr lang="en-US" dirty="0" err="1"/>
              <a:t>iss</a:t>
            </a:r>
            <a:r>
              <a:rPr lang="en-US" dirty="0"/>
              <a:t>. 1,          pp. 3-10 , 2012.</a:t>
            </a:r>
            <a:endParaRPr lang="en-IN" dirty="0"/>
          </a:p>
          <a:p>
            <a:pPr marL="0" indent="0">
              <a:buNone/>
            </a:pPr>
            <a:r>
              <a:rPr lang="en-US" dirty="0"/>
              <a:t>[96] </a:t>
            </a:r>
            <a:r>
              <a:rPr lang="en-US" dirty="0" err="1"/>
              <a:t>Alin</a:t>
            </a:r>
            <a:r>
              <a:rPr lang="en-US" dirty="0"/>
              <a:t> </a:t>
            </a:r>
            <a:r>
              <a:rPr lang="en-US" dirty="0" err="1"/>
              <a:t>Argeseanu</a:t>
            </a:r>
            <a:r>
              <a:rPr lang="en-US" dirty="0"/>
              <a:t>, </a:t>
            </a:r>
            <a:r>
              <a:rPr lang="en-US" dirty="0" err="1"/>
              <a:t>Ewen</a:t>
            </a:r>
            <a:r>
              <a:rPr lang="en-US" dirty="0"/>
              <a:t> Ritchie and </a:t>
            </a:r>
            <a:r>
              <a:rPr lang="en-US" dirty="0" err="1"/>
              <a:t>Krisztina</a:t>
            </a:r>
            <a:r>
              <a:rPr lang="en-US" dirty="0"/>
              <a:t> </a:t>
            </a:r>
            <a:r>
              <a:rPr lang="en-US" dirty="0" err="1"/>
              <a:t>Leban</a:t>
            </a:r>
            <a:r>
              <a:rPr lang="en-US" dirty="0"/>
              <a:t>, "New low cost structure for dual axis mount solar tracking system using adaptive solar sensor”, 12th  Int. Conf. on Optimization of Electrical and Electronic Equipment, OPTIM 2010, pp. 1109-1114.</a:t>
            </a:r>
            <a:endParaRPr lang="en-IN" dirty="0"/>
          </a:p>
          <a:p>
            <a:pPr marL="0" indent="0">
              <a:buNone/>
            </a:pPr>
            <a:r>
              <a:rPr lang="en-US" dirty="0"/>
              <a:t>[97] Nader </a:t>
            </a:r>
            <a:r>
              <a:rPr lang="en-US" dirty="0" err="1"/>
              <a:t>Barsoum</a:t>
            </a:r>
            <a:r>
              <a:rPr lang="en-US" dirty="0"/>
              <a:t>, “ Implementation of dual-axis solar tracking pilot project”, Trans. on Energy, Biotechnology, Planning and Environment, ISSN: 2229-8711 Online Publication, , pp. 49-56, June 2011.</a:t>
            </a:r>
            <a:endParaRPr lang="en-IN" dirty="0"/>
          </a:p>
          <a:p>
            <a:pPr marL="0" indent="0">
              <a:buNone/>
            </a:pPr>
            <a:r>
              <a:rPr lang="en-US" dirty="0"/>
              <a:t>[98] Ahmed </a:t>
            </a:r>
            <a:r>
              <a:rPr lang="en-US" dirty="0" err="1"/>
              <a:t>Rhif</a:t>
            </a:r>
            <a:r>
              <a:rPr lang="en-US" dirty="0"/>
              <a:t>, “ A sliding mode control for a </a:t>
            </a:r>
            <a:r>
              <a:rPr lang="en-US" dirty="0" err="1"/>
              <a:t>sensorless</a:t>
            </a:r>
            <a:r>
              <a:rPr lang="en-US" dirty="0"/>
              <a:t> tracker: Application on a photovoltaic system”, Int. J. of Control Theory and Computer Modelling , vol.2, no.2,     pp. 1-14, March 2012.</a:t>
            </a:r>
            <a:endParaRPr lang="en-IN" dirty="0"/>
          </a:p>
          <a:p>
            <a:pPr marL="0" indent="0">
              <a:buNone/>
            </a:pPr>
            <a:r>
              <a:rPr lang="en-US" dirty="0"/>
              <a:t>[99] Md. Ismail Hossain, </a:t>
            </a:r>
            <a:r>
              <a:rPr lang="en-US" dirty="0" err="1"/>
              <a:t>Shakil</a:t>
            </a:r>
            <a:r>
              <a:rPr lang="en-US" dirty="0"/>
              <a:t> </a:t>
            </a:r>
            <a:r>
              <a:rPr lang="en-US" dirty="0" err="1"/>
              <a:t>Ahamed</a:t>
            </a:r>
            <a:r>
              <a:rPr lang="en-US" dirty="0"/>
              <a:t> Khan, and Md. </a:t>
            </a:r>
            <a:r>
              <a:rPr lang="en-US" dirty="0" err="1"/>
              <a:t>Shafiullah</a:t>
            </a:r>
            <a:r>
              <a:rPr lang="en-US" dirty="0"/>
              <a:t>, “ Power maximization of a photovoltaic system using automatic solar panel tracking along with boost converter and charge controller “, 7</a:t>
            </a:r>
            <a:r>
              <a:rPr lang="en-US" baseline="30000" dirty="0"/>
              <a:t>th</a:t>
            </a:r>
            <a:r>
              <a:rPr lang="en-US" dirty="0"/>
              <a:t>  Int. Conf. on Electrical and Computer Engineering , Bangladesh, Dec. 2012, pp. 900-903.</a:t>
            </a:r>
            <a:endParaRPr lang="en-IN" dirty="0"/>
          </a:p>
          <a:p>
            <a:pPr marL="0" indent="0">
              <a:buNone/>
            </a:pPr>
            <a:r>
              <a:rPr lang="en-US" dirty="0"/>
              <a:t>[100] A. </a:t>
            </a:r>
            <a:r>
              <a:rPr lang="en-US" dirty="0" err="1"/>
              <a:t>Kassem</a:t>
            </a:r>
            <a:r>
              <a:rPr lang="en-US" dirty="0"/>
              <a:t> and M. Hamad, “ A microcontroller-based multi-function solar tracking system”, IEEE conf. </a:t>
            </a:r>
            <a:r>
              <a:rPr lang="en-US" dirty="0" err="1"/>
              <a:t>SysConf</a:t>
            </a:r>
            <a:r>
              <a:rPr lang="en-US" dirty="0"/>
              <a:t>, Montreal , April 2011, pp. 13-16.</a:t>
            </a:r>
            <a:endParaRPr lang="en-IN" dirty="0"/>
          </a:p>
          <a:p>
            <a:pPr marL="0" indent="0">
              <a:buNone/>
            </a:pPr>
            <a:r>
              <a:rPr lang="en-US" dirty="0"/>
              <a:t>[101] </a:t>
            </a:r>
            <a:r>
              <a:rPr lang="en-US" dirty="0" err="1"/>
              <a:t>Eftichios</a:t>
            </a:r>
            <a:r>
              <a:rPr lang="en-US" dirty="0"/>
              <a:t> </a:t>
            </a:r>
            <a:r>
              <a:rPr lang="en-US" dirty="0" err="1"/>
              <a:t>Koutroulis</a:t>
            </a:r>
            <a:r>
              <a:rPr lang="en-US" dirty="0"/>
              <a:t>, Kostas </a:t>
            </a:r>
            <a:r>
              <a:rPr lang="en-US" dirty="0" err="1"/>
              <a:t>Kalaitzakis</a:t>
            </a:r>
            <a:r>
              <a:rPr lang="en-US" dirty="0"/>
              <a:t>, and Nicholas C. </a:t>
            </a:r>
            <a:r>
              <a:rPr lang="en-US" dirty="0" err="1"/>
              <a:t>Voulgaris</a:t>
            </a:r>
            <a:r>
              <a:rPr lang="en-US" dirty="0"/>
              <a:t>, “ Development of a microcontroller-based, photovoltaic maximum power point tracking control system”, IEEE Trans. on Power Electron., vol. 16, no. 1, pp. 46 – 54, Jan. 2001.</a:t>
            </a:r>
            <a:endParaRPr lang="en-IN" dirty="0"/>
          </a:p>
          <a:p>
            <a:pPr marL="0" indent="0">
              <a:buNone/>
            </a:pPr>
            <a:r>
              <a:rPr lang="en-US" dirty="0"/>
              <a:t>[102]  </a:t>
            </a:r>
            <a:r>
              <a:rPr lang="en-US" dirty="0" err="1"/>
              <a:t>Sathish</a:t>
            </a:r>
            <a:r>
              <a:rPr lang="en-US" dirty="0"/>
              <a:t> Kumar </a:t>
            </a:r>
            <a:r>
              <a:rPr lang="en-US" dirty="0" err="1"/>
              <a:t>Kollimalla</a:t>
            </a:r>
            <a:r>
              <a:rPr lang="en-US" dirty="0"/>
              <a:t>, Mahesh K Mishra, “ </a:t>
            </a:r>
            <a:r>
              <a:rPr lang="en-US" dirty="0">
                <a:hlinkClick r:id="rId2"/>
              </a:rPr>
              <a:t>Variable perturbation size adaptive P&amp;O MPPT algorithm for sudden changes in irradiance</a:t>
            </a:r>
            <a:r>
              <a:rPr lang="en-US" dirty="0"/>
              <a:t>”, IEEE Trans. on Sustainable Energy, vol. 5,Issue 3, pp. 718-728, 2014.</a:t>
            </a:r>
            <a:endParaRPr lang="en-IN" dirty="0"/>
          </a:p>
          <a:p>
            <a:pPr marL="0" indent="0">
              <a:buNone/>
            </a:pPr>
            <a:r>
              <a:rPr lang="en-US" dirty="0"/>
              <a:t>[103] C. Liu, B. Wu, and R. Cheung, “ Advanced algorithm for MPPT control of photovoltaic systems”. Proc. of 2nd Canadian Solar Buildings Conf., Montreal, Aug. 2004, pp. 1-7.</a:t>
            </a:r>
            <a:endParaRPr lang="en-IN" dirty="0"/>
          </a:p>
          <a:p>
            <a:pPr marL="0" indent="0">
              <a:buNone/>
            </a:pPr>
            <a:endParaRPr lang="en-IN" dirty="0"/>
          </a:p>
        </p:txBody>
      </p:sp>
    </p:spTree>
    <p:extLst>
      <p:ext uri="{BB962C8B-B14F-4D97-AF65-F5344CB8AC3E}">
        <p14:creationId xmlns:p14="http://schemas.microsoft.com/office/powerpoint/2010/main" val="24653400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7010400"/>
          </a:xfrm>
        </p:spPr>
        <p:txBody>
          <a:bodyPr>
            <a:normAutofit fontScale="40000" lnSpcReduction="20000"/>
          </a:bodyPr>
          <a:lstStyle/>
          <a:p>
            <a:pPr marL="0" indent="0">
              <a:buNone/>
            </a:pPr>
            <a:r>
              <a:rPr lang="en-US" dirty="0"/>
              <a:t>[104] R. Leyva, C. Alonso, I. </a:t>
            </a:r>
            <a:r>
              <a:rPr lang="en-US" dirty="0" err="1"/>
              <a:t>Queinnec</a:t>
            </a:r>
            <a:r>
              <a:rPr lang="en-US" dirty="0"/>
              <a:t>, A. Cid-Pastor, D. Lagrange and L. </a:t>
            </a:r>
            <a:r>
              <a:rPr lang="en-US" dirty="0" err="1"/>
              <a:t>Martínez-Salamero</a:t>
            </a:r>
            <a:r>
              <a:rPr lang="en-US" dirty="0"/>
              <a:t>, “ MPPT of Photovoltaic Systems Using Extremum–Seeking Control”, IEEE Trans. on </a:t>
            </a:r>
            <a:r>
              <a:rPr lang="en-US" dirty="0" err="1"/>
              <a:t>Aerosp</a:t>
            </a:r>
            <a:r>
              <a:rPr lang="en-US" dirty="0"/>
              <a:t>. and Electron. Syst., vol. 42, no. 1, pp. 249 – 258, Jan. 2006.</a:t>
            </a:r>
            <a:endParaRPr lang="en-IN" dirty="0"/>
          </a:p>
          <a:p>
            <a:pPr marL="0" indent="0">
              <a:buNone/>
            </a:pPr>
            <a:r>
              <a:rPr lang="en-US" dirty="0"/>
              <a:t>[105] Yu-</a:t>
            </a:r>
            <a:r>
              <a:rPr lang="en-US" dirty="0" err="1"/>
              <a:t>En</a:t>
            </a:r>
            <a:r>
              <a:rPr lang="en-US" dirty="0"/>
              <a:t> Wu, </a:t>
            </a:r>
            <a:r>
              <a:rPr lang="en-US" dirty="0" err="1"/>
              <a:t>Chih</a:t>
            </a:r>
            <a:r>
              <a:rPr lang="en-US" dirty="0"/>
              <a:t>-Lung Shen, and Chia-Yu Wu, “ Research and improvement of maximum power point tracking for photovoltaic systems”, 8th  Int. Conf. on Power Electronics and Drive Systems, Taipei, Taiwan, 2009, pp. 1308-1312.</a:t>
            </a:r>
            <a:endParaRPr lang="en-IN" dirty="0"/>
          </a:p>
          <a:p>
            <a:pPr marL="0" indent="0">
              <a:buNone/>
            </a:pPr>
            <a:r>
              <a:rPr lang="en-US" dirty="0"/>
              <a:t>[106] M. </a:t>
            </a:r>
            <a:r>
              <a:rPr lang="en-US" dirty="0" err="1"/>
              <a:t>Azab</a:t>
            </a:r>
            <a:r>
              <a:rPr lang="en-US" dirty="0"/>
              <a:t> , “ A new maximum power point tracking for photovoltaic systems”, Int. J. of Electrical and Electronics Engineering, vol. 3, no.11, pp. 702-705, 2009.</a:t>
            </a:r>
            <a:endParaRPr lang="en-IN" dirty="0"/>
          </a:p>
          <a:p>
            <a:pPr marL="0" indent="0">
              <a:buNone/>
            </a:pPr>
            <a:r>
              <a:rPr lang="en-US" dirty="0"/>
              <a:t>[107] Mohammed A. </a:t>
            </a:r>
            <a:r>
              <a:rPr lang="en-US" dirty="0" err="1"/>
              <a:t>Elgendy</a:t>
            </a:r>
            <a:r>
              <a:rPr lang="en-US" dirty="0"/>
              <a:t>, Bashar </a:t>
            </a:r>
            <a:r>
              <a:rPr lang="en-US" dirty="0" err="1"/>
              <a:t>Zahawi</a:t>
            </a:r>
            <a:r>
              <a:rPr lang="en-US" dirty="0"/>
              <a:t>, and David J. Atkinson, “ Assessment  of Perturb and Observe MPPT Algorithm Implementation Techniques for PV Pumping Applications”, IEEE Tran. on Sustainable Energy, vol. 3, no. 1, pp. 21-32, Jan. 2012.</a:t>
            </a:r>
            <a:endParaRPr lang="en-IN" dirty="0"/>
          </a:p>
          <a:p>
            <a:pPr marL="0" indent="0">
              <a:buNone/>
            </a:pPr>
            <a:r>
              <a:rPr lang="en-US" dirty="0"/>
              <a:t>[108] D. K. Sharma, G. </a:t>
            </a:r>
            <a:r>
              <a:rPr lang="en-US" dirty="0" err="1"/>
              <a:t>Purohit</a:t>
            </a:r>
            <a:r>
              <a:rPr lang="en-US" dirty="0"/>
              <a:t>, “ Advanced Perturbation and Observation (P&amp;O) Based Maximum Power Point Tracking (MPPT) of a Solar Photo-Voltaic System”, IEEE 5th  Int. Conf. on Power Electronics, India , Dec. 2012, pp. 1 – 5.</a:t>
            </a:r>
            <a:endParaRPr lang="en-IN" dirty="0"/>
          </a:p>
          <a:p>
            <a:pPr marL="0" indent="0">
              <a:buNone/>
            </a:pPr>
            <a:r>
              <a:rPr lang="en-US" dirty="0"/>
              <a:t>[109] I. </a:t>
            </a:r>
            <a:r>
              <a:rPr lang="en-US" dirty="0" err="1"/>
              <a:t>Abdalla</a:t>
            </a:r>
            <a:r>
              <a:rPr lang="en-US" dirty="0"/>
              <a:t>, L. Zhang and J. </a:t>
            </a:r>
            <a:r>
              <a:rPr lang="en-US" dirty="0" err="1"/>
              <a:t>Corda</a:t>
            </a:r>
            <a:r>
              <a:rPr lang="en-US" dirty="0"/>
              <a:t>, “ Voltage-hold perturbation and observation maximum power point tracking algorithm (VH-P&amp;O MPPT) for improved tracking over the transient atmospheric changes”, European Conf. on Power  Electronics and Applications (EPE), 2011, pp. 1-10.</a:t>
            </a:r>
            <a:endParaRPr lang="en-IN" dirty="0"/>
          </a:p>
          <a:p>
            <a:pPr marL="0" indent="0">
              <a:buNone/>
            </a:pPr>
            <a:r>
              <a:rPr lang="en-US" dirty="0"/>
              <a:t>[110] </a:t>
            </a:r>
            <a:r>
              <a:rPr lang="en-US" dirty="0" err="1"/>
              <a:t>Moacyr</a:t>
            </a:r>
            <a:r>
              <a:rPr lang="en-US" dirty="0"/>
              <a:t> A. G. de Brito, Leonardo P. </a:t>
            </a:r>
            <a:r>
              <a:rPr lang="en-US" dirty="0" err="1"/>
              <a:t>Sampaio</a:t>
            </a:r>
            <a:r>
              <a:rPr lang="en-US" dirty="0"/>
              <a:t>, Luigi G. Jr., </a:t>
            </a:r>
            <a:r>
              <a:rPr lang="en-US" dirty="0" err="1"/>
              <a:t>Guilherme</a:t>
            </a:r>
            <a:r>
              <a:rPr lang="en-US" dirty="0"/>
              <a:t> A. e </a:t>
            </a:r>
            <a:r>
              <a:rPr lang="en-US" dirty="0" err="1"/>
              <a:t>Melo</a:t>
            </a:r>
            <a:r>
              <a:rPr lang="en-US" dirty="0"/>
              <a:t> and Carlos A. </a:t>
            </a:r>
            <a:r>
              <a:rPr lang="en-US" dirty="0" err="1"/>
              <a:t>Canesi</a:t>
            </a:r>
            <a:r>
              <a:rPr lang="en-US" dirty="0"/>
              <a:t>, “ Comparative analysis of MPPT techniques for PV applications”, </a:t>
            </a:r>
            <a:r>
              <a:rPr lang="en-US" dirty="0">
                <a:hlinkClick r:id="rId2"/>
              </a:rPr>
              <a:t> Int. Conf. on</a:t>
            </a:r>
            <a:r>
              <a:rPr lang="en-US" dirty="0"/>
              <a:t> Clean Electrical Power,  Ischia , June 2011, pp. 99 - 104.</a:t>
            </a:r>
            <a:endParaRPr lang="en-IN" dirty="0"/>
          </a:p>
          <a:p>
            <a:pPr marL="0" indent="0">
              <a:buNone/>
            </a:pPr>
            <a:r>
              <a:rPr lang="en-US" dirty="0"/>
              <a:t>[111] </a:t>
            </a:r>
            <a:r>
              <a:rPr lang="en-US" dirty="0" err="1"/>
              <a:t>Md</a:t>
            </a:r>
            <a:r>
              <a:rPr lang="en-US" dirty="0"/>
              <a:t> </a:t>
            </a:r>
            <a:r>
              <a:rPr lang="en-US" dirty="0" err="1"/>
              <a:t>Fahim</a:t>
            </a:r>
            <a:r>
              <a:rPr lang="en-US" dirty="0"/>
              <a:t> Ansari , S. </a:t>
            </a:r>
            <a:r>
              <a:rPr lang="en-US" dirty="0" err="1"/>
              <a:t>Chatterji</a:t>
            </a:r>
            <a:r>
              <a:rPr lang="en-US" dirty="0"/>
              <a:t>  and </a:t>
            </a:r>
            <a:r>
              <a:rPr lang="en-US" dirty="0" err="1"/>
              <a:t>Atif</a:t>
            </a:r>
            <a:r>
              <a:rPr lang="en-US" dirty="0"/>
              <a:t> Iqbal, “ Automatic maximum power point tracker for solar PV modules using </a:t>
            </a:r>
            <a:r>
              <a:rPr lang="en-US" dirty="0" err="1"/>
              <a:t>dSPACE</a:t>
            </a:r>
            <a:r>
              <a:rPr lang="en-US" dirty="0"/>
              <a:t> software”, Int. J. of Sustainable Energy, vol. 29,    </a:t>
            </a:r>
            <a:r>
              <a:rPr lang="en-US" dirty="0" err="1"/>
              <a:t>iss</a:t>
            </a:r>
            <a:r>
              <a:rPr lang="en-US" dirty="0"/>
              <a:t>. 3,  pp. 151-163, 2010.</a:t>
            </a:r>
            <a:endParaRPr lang="en-IN" dirty="0"/>
          </a:p>
          <a:p>
            <a:pPr marL="0" indent="0">
              <a:buNone/>
            </a:pPr>
            <a:r>
              <a:rPr lang="en-US" dirty="0"/>
              <a:t>[112] </a:t>
            </a:r>
            <a:r>
              <a:rPr lang="en-US" dirty="0" err="1"/>
              <a:t>S.Gomathy</a:t>
            </a:r>
            <a:r>
              <a:rPr lang="en-US" dirty="0"/>
              <a:t>, </a:t>
            </a:r>
            <a:r>
              <a:rPr lang="en-US" dirty="0" err="1"/>
              <a:t>S.Saravanan</a:t>
            </a:r>
            <a:r>
              <a:rPr lang="en-US" dirty="0"/>
              <a:t> and  S. </a:t>
            </a:r>
            <a:r>
              <a:rPr lang="en-US" dirty="0" err="1"/>
              <a:t>Thangavel</a:t>
            </a:r>
            <a:r>
              <a:rPr lang="en-US" dirty="0"/>
              <a:t>, “ Design and implementation of maximum power point tracking (MPPT) algorithm for a standalone PV system”, Int. J. of Scientific and  Engineering Research, vol. 3, </a:t>
            </a:r>
            <a:r>
              <a:rPr lang="en-US" dirty="0" err="1"/>
              <a:t>iss</a:t>
            </a:r>
            <a:r>
              <a:rPr lang="en-US" dirty="0"/>
              <a:t>. 3, pp. 1-7, 2012.</a:t>
            </a:r>
            <a:endParaRPr lang="en-IN" dirty="0"/>
          </a:p>
          <a:p>
            <a:pPr marL="0" indent="0">
              <a:buNone/>
            </a:pPr>
            <a:r>
              <a:rPr lang="en-US" dirty="0"/>
              <a:t>[113] F. Huang , D. Tien, and James Or, “ A new microcontroller based solar energy conversion modular unit”, Proc. of IEEE Power Conversion Conf., Nagaoka, Aug  1997,                   pp. 697 - 700.</a:t>
            </a:r>
            <a:endParaRPr lang="en-IN" dirty="0"/>
          </a:p>
          <a:p>
            <a:pPr marL="0" indent="0">
              <a:buNone/>
            </a:pPr>
            <a:r>
              <a:rPr lang="en-US" dirty="0"/>
              <a:t>[114] F. Huang , D. Tien, and James Or , “ A microcontroller based automatic sun tracker combined with a new solar energy conversion unit”, Proc. of IEEE Int. Conf. on Power Electronic Drives and Energy Systems for Industrial Growth,   Dec.  1998, pp.488 - 492.</a:t>
            </a:r>
            <a:endParaRPr lang="en-IN" dirty="0"/>
          </a:p>
          <a:p>
            <a:pPr marL="0" indent="0">
              <a:buNone/>
            </a:pPr>
            <a:r>
              <a:rPr lang="en-US" dirty="0"/>
              <a:t>[115] Vladimir V. R. </a:t>
            </a:r>
            <a:r>
              <a:rPr lang="en-US" dirty="0" err="1"/>
              <a:t>Scarpa</a:t>
            </a:r>
            <a:r>
              <a:rPr lang="en-US" dirty="0"/>
              <a:t>, Simone </a:t>
            </a:r>
            <a:r>
              <a:rPr lang="en-US" dirty="0" err="1"/>
              <a:t>Buso</a:t>
            </a:r>
            <a:r>
              <a:rPr lang="en-US" dirty="0"/>
              <a:t>, and Giorgio </a:t>
            </a:r>
            <a:r>
              <a:rPr lang="en-US" dirty="0" err="1"/>
              <a:t>Spiazzi</a:t>
            </a:r>
            <a:r>
              <a:rPr lang="en-US" dirty="0"/>
              <a:t>, “ Low-complexity MPPT technique exploiting the PV module MPP locus characterization”, IEEE Tran. Ind. Electron., vol. 56, no. 5, pp. 1531 - 1538 , May 2009.</a:t>
            </a:r>
            <a:endParaRPr lang="en-IN" dirty="0"/>
          </a:p>
          <a:p>
            <a:pPr marL="0" indent="0">
              <a:buNone/>
            </a:pPr>
            <a:r>
              <a:rPr lang="en-US" dirty="0"/>
              <a:t>[116] Y. </a:t>
            </a:r>
            <a:r>
              <a:rPr lang="en-US" dirty="0" err="1"/>
              <a:t>Hoseynpoor</a:t>
            </a:r>
            <a:r>
              <a:rPr lang="en-US" dirty="0"/>
              <a:t> and T. </a:t>
            </a:r>
            <a:r>
              <a:rPr lang="en-US" dirty="0" err="1"/>
              <a:t>PirzadehAshraf</a:t>
            </a:r>
            <a:r>
              <a:rPr lang="en-US" dirty="0"/>
              <a:t>  , “ Maximum power point tracking and reactive power control of single stage grid connected photovoltaic system”, Research J. of Applied Sciences, Engineering and Technology, vol.3, </a:t>
            </a:r>
            <a:r>
              <a:rPr lang="en-US" dirty="0" err="1"/>
              <a:t>iss</a:t>
            </a:r>
            <a:r>
              <a:rPr lang="en-US" dirty="0"/>
              <a:t>. 12, pp. 1430-1436, Dec. 2011.</a:t>
            </a:r>
            <a:endParaRPr lang="en-IN" dirty="0"/>
          </a:p>
          <a:p>
            <a:pPr marL="0" indent="0">
              <a:buNone/>
            </a:pPr>
            <a:r>
              <a:rPr lang="en-US" dirty="0"/>
              <a:t>[117] M. </a:t>
            </a:r>
            <a:r>
              <a:rPr lang="en-US" dirty="0" err="1"/>
              <a:t>Lokanadham</a:t>
            </a:r>
            <a:r>
              <a:rPr lang="en-US" dirty="0"/>
              <a:t> and K.V. </a:t>
            </a:r>
            <a:r>
              <a:rPr lang="en-US" dirty="0" err="1"/>
              <a:t>Bhaskar</a:t>
            </a:r>
            <a:r>
              <a:rPr lang="en-US" dirty="0"/>
              <a:t> , "Incremental conductance based maximum power point tracking (MPPT) for photovoltaic system”, Int. J. of Engineering Research and Applications,  vol. 2, </a:t>
            </a:r>
            <a:r>
              <a:rPr lang="en-US" dirty="0" err="1"/>
              <a:t>iss</a:t>
            </a:r>
            <a:r>
              <a:rPr lang="en-US" dirty="0"/>
              <a:t>. 2, pp 1420-1424, 2012.</a:t>
            </a:r>
            <a:endParaRPr lang="en-IN" dirty="0"/>
          </a:p>
          <a:p>
            <a:pPr marL="0" indent="0">
              <a:buNone/>
            </a:pPr>
            <a:r>
              <a:rPr lang="en-US" dirty="0"/>
              <a:t>[118] A. </a:t>
            </a:r>
            <a:r>
              <a:rPr lang="en-US" dirty="0" err="1"/>
              <a:t>Durgadevi</a:t>
            </a:r>
            <a:r>
              <a:rPr lang="en-US" dirty="0"/>
              <a:t> and S. </a:t>
            </a:r>
            <a:r>
              <a:rPr lang="en-US" dirty="0" err="1"/>
              <a:t>Arulselvi</a:t>
            </a:r>
            <a:r>
              <a:rPr lang="en-US" dirty="0"/>
              <a:t> , “ ANFIS modelling and experimental study of standalone photovoltaic battery charging system”, Int. J. of Modern Engineering Research, vol.2, </a:t>
            </a:r>
            <a:r>
              <a:rPr lang="en-US" dirty="0" err="1"/>
              <a:t>iss</a:t>
            </a:r>
            <a:r>
              <a:rPr lang="en-US" dirty="0"/>
              <a:t>. 4, pp. 2516-2520, 2012.</a:t>
            </a:r>
            <a:endParaRPr lang="en-IN" dirty="0"/>
          </a:p>
          <a:p>
            <a:pPr marL="0" indent="0">
              <a:buNone/>
            </a:pPr>
            <a:endParaRPr lang="en-IN" dirty="0"/>
          </a:p>
        </p:txBody>
      </p:sp>
    </p:spTree>
    <p:extLst>
      <p:ext uri="{BB962C8B-B14F-4D97-AF65-F5344CB8AC3E}">
        <p14:creationId xmlns:p14="http://schemas.microsoft.com/office/powerpoint/2010/main" val="124434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143000"/>
            <a:ext cx="10439400" cy="9829800"/>
          </a:xfrm>
        </p:spPr>
      </p:pic>
    </p:spTree>
    <p:extLst>
      <p:ext uri="{BB962C8B-B14F-4D97-AF65-F5344CB8AC3E}">
        <p14:creationId xmlns:p14="http://schemas.microsoft.com/office/powerpoint/2010/main" val="21950772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normAutofit fontScale="40000" lnSpcReduction="20000"/>
          </a:bodyPr>
          <a:lstStyle/>
          <a:p>
            <a:pPr marL="0" indent="0" algn="just">
              <a:buNone/>
            </a:pPr>
            <a:r>
              <a:rPr lang="en-US" dirty="0"/>
              <a:t>[119] I.H </a:t>
            </a:r>
            <a:r>
              <a:rPr lang="en-US" dirty="0" err="1"/>
              <a:t>Altas</a:t>
            </a:r>
            <a:r>
              <a:rPr lang="en-US" dirty="0"/>
              <a:t> and A.M </a:t>
            </a:r>
            <a:r>
              <a:rPr lang="en-US" dirty="0" err="1"/>
              <a:t>Sharaf</a:t>
            </a:r>
            <a:r>
              <a:rPr lang="en-US" dirty="0"/>
              <a:t> , “ A novel on-line MPP search algorithm for PV arrays”, IEEE Tran. on Energy Conversion, vol. 11, no. 4, pp. 748 – 754, Dec. 1996.</a:t>
            </a:r>
            <a:endParaRPr lang="en-IN" dirty="0"/>
          </a:p>
          <a:p>
            <a:pPr marL="0" indent="0" algn="just">
              <a:buNone/>
            </a:pPr>
            <a:r>
              <a:rPr lang="en-US" dirty="0"/>
              <a:t>[120] Savita </a:t>
            </a:r>
            <a:r>
              <a:rPr lang="en-US" dirty="0" err="1"/>
              <a:t>Nema</a:t>
            </a:r>
            <a:r>
              <a:rPr lang="en-US" dirty="0"/>
              <a:t>, </a:t>
            </a:r>
            <a:r>
              <a:rPr lang="en-US" dirty="0" err="1"/>
              <a:t>R.K.Nema</a:t>
            </a:r>
            <a:r>
              <a:rPr lang="en-US" dirty="0"/>
              <a:t>, and </a:t>
            </a:r>
            <a:r>
              <a:rPr lang="en-US" dirty="0" err="1"/>
              <a:t>Gayatri</a:t>
            </a:r>
            <a:r>
              <a:rPr lang="en-US" dirty="0"/>
              <a:t> </a:t>
            </a:r>
            <a:r>
              <a:rPr lang="en-US" dirty="0" err="1"/>
              <a:t>Agnihotri</a:t>
            </a:r>
            <a:r>
              <a:rPr lang="en-US" dirty="0"/>
              <a:t>, “ MATLAB / SIMULINK based study of photovoltaic cells / modules / array and their experimental verification”, Int. J. of Energy And Environment, vol. 1, </a:t>
            </a:r>
            <a:r>
              <a:rPr lang="en-US" dirty="0" err="1"/>
              <a:t>iss</a:t>
            </a:r>
            <a:r>
              <a:rPr lang="en-US" dirty="0"/>
              <a:t>. 3, pp.487-500, 2010.</a:t>
            </a:r>
            <a:endParaRPr lang="en-IN" dirty="0"/>
          </a:p>
          <a:p>
            <a:pPr marL="0" indent="0" algn="just">
              <a:buNone/>
            </a:pPr>
            <a:r>
              <a:rPr lang="en-US" dirty="0"/>
              <a:t>[121] </a:t>
            </a:r>
            <a:r>
              <a:rPr lang="en-US" dirty="0" err="1"/>
              <a:t>Kinal</a:t>
            </a:r>
            <a:r>
              <a:rPr lang="en-US" dirty="0"/>
              <a:t> </a:t>
            </a:r>
            <a:r>
              <a:rPr lang="en-US" dirty="0" err="1"/>
              <a:t>Kachhiya</a:t>
            </a:r>
            <a:r>
              <a:rPr lang="en-US" dirty="0"/>
              <a:t>, </a:t>
            </a:r>
            <a:r>
              <a:rPr lang="en-US" dirty="0" err="1"/>
              <a:t>Makarand</a:t>
            </a:r>
            <a:r>
              <a:rPr lang="en-US" dirty="0"/>
              <a:t> </a:t>
            </a:r>
            <a:r>
              <a:rPr lang="en-US" dirty="0" err="1"/>
              <a:t>Lokhande</a:t>
            </a:r>
            <a:r>
              <a:rPr lang="en-US" dirty="0"/>
              <a:t>, and </a:t>
            </a:r>
            <a:r>
              <a:rPr lang="en-US" dirty="0" err="1"/>
              <a:t>Mukesh</a:t>
            </a:r>
            <a:r>
              <a:rPr lang="en-US" dirty="0"/>
              <a:t> Patel, “ MATLAB/ SIMULINK model of solar PV module and MPPT algorithm”, National  Conf. on Recent Trends in Engineering &amp; Technology, Gujarat, May 2011, pp. 1-5.</a:t>
            </a:r>
            <a:endParaRPr lang="en-IN" dirty="0"/>
          </a:p>
          <a:p>
            <a:pPr marL="0" indent="0" algn="just">
              <a:buNone/>
            </a:pPr>
            <a:r>
              <a:rPr lang="en-US" dirty="0"/>
              <a:t>[122] </a:t>
            </a:r>
            <a:r>
              <a:rPr lang="en-US" dirty="0" err="1"/>
              <a:t>Siwakoti</a:t>
            </a:r>
            <a:r>
              <a:rPr lang="en-US" dirty="0"/>
              <a:t> Y.P, </a:t>
            </a:r>
            <a:r>
              <a:rPr lang="en-US" dirty="0" err="1"/>
              <a:t>Chhetri</a:t>
            </a:r>
            <a:r>
              <a:rPr lang="en-US" dirty="0"/>
              <a:t> B.B, </a:t>
            </a:r>
            <a:r>
              <a:rPr lang="en-US" dirty="0" err="1"/>
              <a:t>Adhikary</a:t>
            </a:r>
            <a:r>
              <a:rPr lang="en-US" dirty="0"/>
              <a:t> B, and </a:t>
            </a:r>
            <a:r>
              <a:rPr lang="en-US" dirty="0" err="1"/>
              <a:t>Bista</a:t>
            </a:r>
            <a:r>
              <a:rPr lang="en-US" dirty="0"/>
              <a:t> D, “ Microcontroller based intelligent dc/dc converter to track maximum power point for solar photovoltaic module”, in Conf. Rec. IEEE Conf. on Innovative Technologies for an Efficient and Reliable Electricity Supply , Waltham , Sep.2010, pp 94-101.</a:t>
            </a:r>
            <a:endParaRPr lang="en-IN" dirty="0"/>
          </a:p>
          <a:p>
            <a:pPr marL="0" indent="0" algn="just">
              <a:buNone/>
            </a:pPr>
            <a:r>
              <a:rPr lang="en-US" dirty="0"/>
              <a:t>[123] Guan-</a:t>
            </a:r>
            <a:r>
              <a:rPr lang="en-US" dirty="0" err="1"/>
              <a:t>Chyun</a:t>
            </a:r>
            <a:r>
              <a:rPr lang="en-US" dirty="0"/>
              <a:t> Hsieh, Hung-I Hsieh, Cheng-Yuan Tsai, and Chi-</a:t>
            </a:r>
            <a:r>
              <a:rPr lang="en-US" dirty="0" err="1"/>
              <a:t>Hao</a:t>
            </a:r>
            <a:r>
              <a:rPr lang="en-US" dirty="0"/>
              <a:t> Wang, “ Photovoltaic power increment aided incremental conductance MPPT with two phased tracking”, IEEE Trans. on Power Electron., vol. 28, no. 6, pp. 2895 – 2911, June 2013.</a:t>
            </a:r>
            <a:endParaRPr lang="en-IN" dirty="0"/>
          </a:p>
          <a:p>
            <a:pPr marL="0" indent="0" algn="just">
              <a:buNone/>
            </a:pPr>
            <a:r>
              <a:rPr lang="en-US" dirty="0"/>
              <a:t>[124] M.A </a:t>
            </a:r>
            <a:r>
              <a:rPr lang="en-US" dirty="0" err="1"/>
              <a:t>Elgendy</a:t>
            </a:r>
            <a:r>
              <a:rPr lang="en-US" dirty="0"/>
              <a:t>, </a:t>
            </a:r>
            <a:r>
              <a:rPr lang="en-US" dirty="0" err="1"/>
              <a:t>B.Zahawi</a:t>
            </a:r>
            <a:r>
              <a:rPr lang="en-US" dirty="0"/>
              <a:t>, and Slid D.J. </a:t>
            </a:r>
            <a:r>
              <a:rPr lang="en-US" dirty="0" err="1"/>
              <a:t>Atkinsou</a:t>
            </a:r>
            <a:r>
              <a:rPr lang="en-US" dirty="0"/>
              <a:t>, “ Comparison of directly connected and constant voltage controlled photovoltaic pumping systems” , IEEE Trans. </a:t>
            </a:r>
            <a:r>
              <a:rPr lang="en-US" dirty="0" err="1"/>
              <a:t>Sust</a:t>
            </a:r>
            <a:r>
              <a:rPr lang="en-US" dirty="0"/>
              <a:t>. Energy , vol.1, no.3, pp.184-192, Oct. 2010.</a:t>
            </a:r>
            <a:endParaRPr lang="en-IN" dirty="0"/>
          </a:p>
          <a:p>
            <a:pPr marL="0" indent="0" algn="just">
              <a:buNone/>
            </a:pPr>
            <a:r>
              <a:rPr lang="en-US" dirty="0"/>
              <a:t>[125] </a:t>
            </a:r>
            <a:r>
              <a:rPr lang="en-US" dirty="0" err="1"/>
              <a:t>Petru</a:t>
            </a:r>
            <a:r>
              <a:rPr lang="en-US" dirty="0"/>
              <a:t> Lucian </a:t>
            </a:r>
            <a:r>
              <a:rPr lang="en-US" dirty="0" err="1"/>
              <a:t>Milea</a:t>
            </a:r>
            <a:r>
              <a:rPr lang="en-US" dirty="0"/>
              <a:t>, Adrian </a:t>
            </a:r>
            <a:r>
              <a:rPr lang="en-US" dirty="0" err="1"/>
              <a:t>Zafiu</a:t>
            </a:r>
            <a:r>
              <a:rPr lang="en-US" dirty="0"/>
              <a:t>, Marin </a:t>
            </a:r>
            <a:r>
              <a:rPr lang="en-US" dirty="0" err="1"/>
              <a:t>Dragulinescu</a:t>
            </a:r>
            <a:r>
              <a:rPr lang="en-US" dirty="0"/>
              <a:t>, and </a:t>
            </a:r>
            <a:r>
              <a:rPr lang="en-US" dirty="0" err="1"/>
              <a:t>Orest</a:t>
            </a:r>
            <a:r>
              <a:rPr lang="en-US" dirty="0"/>
              <a:t> </a:t>
            </a:r>
            <a:r>
              <a:rPr lang="en-US" dirty="0" err="1"/>
              <a:t>Oltu</a:t>
            </a:r>
            <a:r>
              <a:rPr lang="en-US" dirty="0"/>
              <a:t>, “ MPP tracking method for PV systems, based on a three points prediction algorithm”, U.P.B. Sci. Bull., Series C, vol. 72, </a:t>
            </a:r>
            <a:r>
              <a:rPr lang="en-US" dirty="0" err="1"/>
              <a:t>iss</a:t>
            </a:r>
            <a:r>
              <a:rPr lang="en-US" dirty="0"/>
              <a:t>. 4, pp. 149-160, 2010.</a:t>
            </a:r>
            <a:endParaRPr lang="en-IN" dirty="0"/>
          </a:p>
          <a:p>
            <a:pPr marL="0" indent="0" algn="just">
              <a:buNone/>
            </a:pPr>
            <a:r>
              <a:rPr lang="en-US" dirty="0"/>
              <a:t>[126] Jung-</a:t>
            </a:r>
            <a:r>
              <a:rPr lang="en-US" dirty="0" err="1"/>
              <a:t>Sik</a:t>
            </a:r>
            <a:r>
              <a:rPr lang="en-US" dirty="0"/>
              <a:t> Choi, Do-</a:t>
            </a:r>
            <a:r>
              <a:rPr lang="en-US" dirty="0" err="1"/>
              <a:t>Yeon</a:t>
            </a:r>
            <a:r>
              <a:rPr lang="en-US" dirty="0"/>
              <a:t> Kim, Ki-Tae Park, Jung-</a:t>
            </a:r>
            <a:r>
              <a:rPr lang="en-US" dirty="0" err="1"/>
              <a:t>Hoon</a:t>
            </a:r>
            <a:r>
              <a:rPr lang="en-US" dirty="0"/>
              <a:t> Choi, and Dong-</a:t>
            </a:r>
            <a:r>
              <a:rPr lang="en-US" dirty="0" err="1"/>
              <a:t>Hwa</a:t>
            </a:r>
            <a:r>
              <a:rPr lang="en-US" dirty="0"/>
              <a:t> Chung, “ Tracking system and MPPT control for efficiency improvement of photovoltaic”, Int. Conf. on Control, Automation and Systems, Korea, Oct. 2008, pp. 1341-1344.</a:t>
            </a:r>
            <a:endParaRPr lang="en-IN" dirty="0"/>
          </a:p>
          <a:p>
            <a:pPr marL="0" indent="0" algn="just">
              <a:buNone/>
            </a:pPr>
            <a:r>
              <a:rPr lang="en-US" dirty="0"/>
              <a:t>[127] Lin C., Huang C., </a:t>
            </a:r>
            <a:r>
              <a:rPr lang="en-US" dirty="0" err="1"/>
              <a:t>Duc</a:t>
            </a:r>
            <a:r>
              <a:rPr lang="en-US" dirty="0"/>
              <a:t> Yi. And Chen J, "Maximum photovoltaic power tracking for the PV array using the fractional-order incremental conductance method” , Elsevier J. on Applied Energy, vol. 88, p.p. 4840–4847, 2011.</a:t>
            </a:r>
            <a:endParaRPr lang="en-IN" dirty="0"/>
          </a:p>
          <a:p>
            <a:pPr marL="0" indent="0" algn="just">
              <a:buNone/>
            </a:pPr>
            <a:r>
              <a:rPr lang="en-US" dirty="0"/>
              <a:t>[128]</a:t>
            </a:r>
            <a:r>
              <a:rPr lang="en-US" b="1" dirty="0"/>
              <a:t> </a:t>
            </a:r>
            <a:r>
              <a:rPr lang="en-US" dirty="0" err="1"/>
              <a:t>Hadeed</a:t>
            </a:r>
            <a:r>
              <a:rPr lang="en-US" dirty="0"/>
              <a:t> Ahmed Sher, Ali Faisal </a:t>
            </a:r>
            <a:r>
              <a:rPr lang="en-US" dirty="0" err="1"/>
              <a:t>Murtaza</a:t>
            </a:r>
            <a:r>
              <a:rPr lang="en-US" dirty="0"/>
              <a:t>, Abdullah Noman, Khaled E. </a:t>
            </a:r>
            <a:r>
              <a:rPr lang="en-US" dirty="0" err="1"/>
              <a:t>Addoweesh</a:t>
            </a:r>
            <a:r>
              <a:rPr lang="en-US" dirty="0"/>
              <a:t>, Kamal Al-Haddad, and Marcello </a:t>
            </a:r>
            <a:r>
              <a:rPr lang="en-US" dirty="0" err="1"/>
              <a:t>Chiaberge</a:t>
            </a:r>
            <a:r>
              <a:rPr lang="en-US" dirty="0"/>
              <a:t>, A New </a:t>
            </a:r>
            <a:r>
              <a:rPr lang="en-US" dirty="0" err="1"/>
              <a:t>Sensorless</a:t>
            </a:r>
            <a:r>
              <a:rPr lang="en-US" dirty="0"/>
              <a:t> Hybrid MPPT Algorithm Based on Fractional Short-Circuit Current Measurement and P&amp;O MPPT, </a:t>
            </a:r>
            <a:r>
              <a:rPr lang="en-US" dirty="0">
                <a:hlinkClick r:id="rId2"/>
              </a:rPr>
              <a:t>IEEE Transactions on Sustainable Energy </a:t>
            </a:r>
            <a:r>
              <a:rPr lang="en-US" dirty="0"/>
              <a:t>,vol.6 ,</a:t>
            </a:r>
            <a:r>
              <a:rPr lang="en-US" dirty="0" err="1"/>
              <a:t>iss</a:t>
            </a:r>
            <a:r>
              <a:rPr lang="en-US" dirty="0"/>
              <a:t>. 4, pp. 1426 - 1434 ,2015. </a:t>
            </a:r>
            <a:endParaRPr lang="en-IN" dirty="0"/>
          </a:p>
          <a:p>
            <a:pPr marL="0" indent="0" algn="just">
              <a:buNone/>
            </a:pPr>
            <a:r>
              <a:rPr lang="en-US" dirty="0"/>
              <a:t>[129] </a:t>
            </a:r>
            <a:r>
              <a:rPr lang="en-US" dirty="0" err="1"/>
              <a:t>Joung</a:t>
            </a:r>
            <a:r>
              <a:rPr lang="en-US" dirty="0"/>
              <a:t>-Hu Park, Jun-</a:t>
            </a:r>
            <a:r>
              <a:rPr lang="en-US" dirty="0" err="1"/>
              <a:t>Youn</a:t>
            </a:r>
            <a:r>
              <a:rPr lang="en-US" dirty="0"/>
              <a:t> </a:t>
            </a:r>
            <a:r>
              <a:rPr lang="en-US" dirty="0" err="1"/>
              <a:t>Ahn</a:t>
            </a:r>
            <a:r>
              <a:rPr lang="en-US" dirty="0"/>
              <a:t>, Bo-</a:t>
            </a:r>
            <a:r>
              <a:rPr lang="en-US" dirty="0" err="1"/>
              <a:t>Hyung</a:t>
            </a:r>
            <a:r>
              <a:rPr lang="en-US" dirty="0"/>
              <a:t> Cho and </a:t>
            </a:r>
            <a:r>
              <a:rPr lang="en-US" dirty="0" err="1"/>
              <a:t>Gwon</a:t>
            </a:r>
            <a:r>
              <a:rPr lang="en-US" dirty="0"/>
              <a:t>-Jong Yu, “ Dual-module-based maximum power point tracking control of photovoltaic systems”, IEEE Trans. Ind. Electron., vol. 53, no. 4, pp. 1036 – 1047, Aug. 2006.</a:t>
            </a:r>
            <a:endParaRPr lang="en-IN" dirty="0"/>
          </a:p>
          <a:p>
            <a:pPr marL="0" indent="0" algn="just">
              <a:buNone/>
            </a:pPr>
            <a:r>
              <a:rPr lang="en-US" dirty="0"/>
              <a:t>[130] Mohamed </a:t>
            </a:r>
            <a:r>
              <a:rPr lang="en-US" dirty="0" err="1"/>
              <a:t>Azab</a:t>
            </a:r>
            <a:r>
              <a:rPr lang="en-US" dirty="0"/>
              <a:t>, “ A new maximum power point tracking for photovoltaic systems”, Int. J. of Electrical and Electronics Engineering, vol. 3, </a:t>
            </a:r>
            <a:r>
              <a:rPr lang="en-US" dirty="0" err="1"/>
              <a:t>iss</a:t>
            </a:r>
            <a:r>
              <a:rPr lang="en-US" dirty="0"/>
              <a:t>. 11, pp. 702-705, 2009.</a:t>
            </a:r>
            <a:endParaRPr lang="en-IN" dirty="0"/>
          </a:p>
          <a:p>
            <a:pPr marL="0" indent="0" algn="just">
              <a:buNone/>
            </a:pPr>
            <a:r>
              <a:rPr lang="en-US" dirty="0"/>
              <a:t>[131] T. Kitano, M. Matsui, and D. h. Xu,  “ Power sensor-less MPPT control scheme utilizing power balance at dc link-system design to ensure stability and response”, 27th  Annual Conf. of the IEEE Industrial Electronics Society, IECON ‘01, Denver, vol.2 , Nov./Dec. 2001, pp. 1309 - 1314.</a:t>
            </a:r>
            <a:endParaRPr lang="en-IN" dirty="0"/>
          </a:p>
          <a:p>
            <a:pPr marL="0" indent="0" algn="just">
              <a:buNone/>
            </a:pPr>
            <a:r>
              <a:rPr lang="en-US" dirty="0"/>
              <a:t>[132] Lopez-</a:t>
            </a:r>
            <a:r>
              <a:rPr lang="en-US" dirty="0" err="1"/>
              <a:t>Lapena</a:t>
            </a:r>
            <a:r>
              <a:rPr lang="en-US" dirty="0"/>
              <a:t> O, </a:t>
            </a:r>
            <a:r>
              <a:rPr lang="en-US" dirty="0" err="1"/>
              <a:t>Penella</a:t>
            </a:r>
            <a:r>
              <a:rPr lang="en-US" dirty="0"/>
              <a:t>, M.T and </a:t>
            </a:r>
            <a:r>
              <a:rPr lang="en-US" dirty="0" err="1"/>
              <a:t>Gasulla</a:t>
            </a:r>
            <a:r>
              <a:rPr lang="en-US" dirty="0"/>
              <a:t> M, “ A new MPPT Method for low-power  solar energy harvesting” , IEEE Trans. on Ind. Electron., vol. 57, no. 9, pp. 3129-3138, Sept. 2010.</a:t>
            </a:r>
            <a:endParaRPr lang="en-IN" dirty="0"/>
          </a:p>
          <a:p>
            <a:pPr marL="0" indent="0" algn="just">
              <a:buNone/>
            </a:pPr>
            <a:endParaRPr lang="en-IN" dirty="0"/>
          </a:p>
        </p:txBody>
      </p:sp>
    </p:spTree>
    <p:extLst>
      <p:ext uri="{BB962C8B-B14F-4D97-AF65-F5344CB8AC3E}">
        <p14:creationId xmlns:p14="http://schemas.microsoft.com/office/powerpoint/2010/main" val="35569545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fontScale="40000" lnSpcReduction="20000"/>
          </a:bodyPr>
          <a:lstStyle/>
          <a:p>
            <a:pPr marL="0" indent="0" algn="just">
              <a:buNone/>
            </a:pPr>
            <a:r>
              <a:rPr lang="en-US" dirty="0"/>
              <a:t>[133] </a:t>
            </a:r>
            <a:r>
              <a:rPr lang="en-US" dirty="0" err="1"/>
              <a:t>Elshaer</a:t>
            </a:r>
            <a:r>
              <a:rPr lang="en-US" dirty="0"/>
              <a:t> and Mohamed A. and  Mohammed O, “ Smart Optimal Control of dc-dc Boost Converter in PV Systems” ,  IEEE/PES Transmission and Distribution Conf. and Exposition, Latin America, 2010, pp. 403-410.</a:t>
            </a:r>
            <a:endParaRPr lang="en-IN" dirty="0"/>
          </a:p>
          <a:p>
            <a:pPr marL="0" indent="0" algn="just">
              <a:buNone/>
            </a:pPr>
            <a:r>
              <a:rPr lang="en-US" dirty="0"/>
              <a:t>[134] Hasan A. Yousef , “ Design and Implementation of a Fuzzy Logic Computer-Controlled Sun Tracking System”, Proc. of IEEE Int. </a:t>
            </a:r>
            <a:r>
              <a:rPr lang="en-US" dirty="0" err="1"/>
              <a:t>Symp</a:t>
            </a:r>
            <a:r>
              <a:rPr lang="en-US" dirty="0"/>
              <a:t>. on Industrial Electronics, Slovenia, vol.3, 1999,pp. 1030 - 1034. </a:t>
            </a:r>
            <a:endParaRPr lang="en-IN" dirty="0"/>
          </a:p>
          <a:p>
            <a:pPr marL="0" indent="0" algn="just">
              <a:buNone/>
            </a:pPr>
            <a:r>
              <a:rPr lang="en-US" dirty="0"/>
              <a:t>[135] </a:t>
            </a:r>
            <a:r>
              <a:rPr lang="en-US" dirty="0" err="1"/>
              <a:t>ChangChun</a:t>
            </a:r>
            <a:r>
              <a:rPr lang="en-US" dirty="0"/>
              <a:t> Wang , </a:t>
            </a:r>
            <a:r>
              <a:rPr lang="en-US" dirty="0" err="1"/>
              <a:t>MingChuan</a:t>
            </a:r>
            <a:r>
              <a:rPr lang="en-US" dirty="0"/>
              <a:t> Wu , </a:t>
            </a:r>
            <a:r>
              <a:rPr lang="en-US" dirty="0" err="1"/>
              <a:t>KuangJang</a:t>
            </a:r>
            <a:r>
              <a:rPr lang="en-US" dirty="0"/>
              <a:t>  Lin, and </a:t>
            </a:r>
            <a:r>
              <a:rPr lang="en-US" dirty="0" err="1"/>
              <a:t>ChiiRuey</a:t>
            </a:r>
            <a:r>
              <a:rPr lang="en-US" dirty="0"/>
              <a:t> Lin, “ Analysis and research maximum power point tracking of photovoltaic array”, Proc. of the Int. </a:t>
            </a:r>
            <a:r>
              <a:rPr lang="en-US" dirty="0" err="1"/>
              <a:t>Symp</a:t>
            </a:r>
            <a:r>
              <a:rPr lang="en-US" dirty="0"/>
              <a:t>. on  Computer Communication Control and Automation (3CA), Tainan , May 2010,       pp. 196 – 200. </a:t>
            </a:r>
            <a:endParaRPr lang="en-IN" dirty="0"/>
          </a:p>
          <a:p>
            <a:pPr marL="0" indent="0" algn="just">
              <a:buNone/>
            </a:pPr>
            <a:r>
              <a:rPr lang="en-US" dirty="0"/>
              <a:t>[136] A.M.A. Mahmoud, </a:t>
            </a:r>
            <a:r>
              <a:rPr lang="en-US" dirty="0" err="1">
                <a:hlinkClick r:id="rId2"/>
              </a:rPr>
              <a:t>Mashaly</a:t>
            </a:r>
            <a:r>
              <a:rPr lang="en-US" dirty="0">
                <a:hlinkClick r:id="rId2"/>
              </a:rPr>
              <a:t> H.M</a:t>
            </a:r>
            <a:r>
              <a:rPr lang="en-US" dirty="0"/>
              <a:t>, </a:t>
            </a:r>
            <a:r>
              <a:rPr lang="en-US" dirty="0" err="1">
                <a:hlinkClick r:id="rId3"/>
              </a:rPr>
              <a:t>Kandil</a:t>
            </a:r>
            <a:r>
              <a:rPr lang="en-US" dirty="0">
                <a:hlinkClick r:id="rId3"/>
              </a:rPr>
              <a:t>  S.A</a:t>
            </a:r>
            <a:r>
              <a:rPr lang="en-US" dirty="0"/>
              <a:t> ,  and </a:t>
            </a:r>
            <a:r>
              <a:rPr lang="en-US" dirty="0" err="1">
                <a:hlinkClick r:id="rId4"/>
              </a:rPr>
              <a:t>Nashed</a:t>
            </a:r>
            <a:r>
              <a:rPr lang="en-US" dirty="0">
                <a:hlinkClick r:id="rId4"/>
              </a:rPr>
              <a:t> M.N.F</a:t>
            </a:r>
            <a:r>
              <a:rPr lang="en-US" dirty="0"/>
              <a:t>, “ Fuzzy logic implementation for photovoltaic maximum power tracking”, Proc. of the IEEE Int. Workshop on Robot and Human Interactive Communication, Japan, Sept. 2000,             pp. 155 – 160.</a:t>
            </a:r>
            <a:endParaRPr lang="en-IN" dirty="0"/>
          </a:p>
          <a:p>
            <a:pPr marL="0" indent="0" algn="just">
              <a:buNone/>
            </a:pPr>
            <a:r>
              <a:rPr lang="en-US" dirty="0"/>
              <a:t>[137] S. A. Khan and M.I. Hossain, “ Design and implementation of microcontroller based fuzzy logic control for maximum power point tracking of a photovoltaic system”, 6th  Int. Conf. on Electrical and Computer Engineering, Dhaka, Bangladesh,2010, pp. 322-325.</a:t>
            </a:r>
            <a:endParaRPr lang="en-IN" dirty="0"/>
          </a:p>
          <a:p>
            <a:pPr marL="0" indent="0" algn="just">
              <a:buNone/>
            </a:pPr>
            <a:r>
              <a:rPr lang="en-US" dirty="0"/>
              <a:t>[138] Gustavo </a:t>
            </a:r>
            <a:r>
              <a:rPr lang="en-US" dirty="0" err="1"/>
              <a:t>Ozuna</a:t>
            </a:r>
            <a:r>
              <a:rPr lang="en-US" dirty="0"/>
              <a:t>, Carlos Anaya, Diana Figueroa, and Nun </a:t>
            </a:r>
            <a:r>
              <a:rPr lang="en-US" dirty="0" err="1"/>
              <a:t>Pitalua</a:t>
            </a:r>
            <a:r>
              <a:rPr lang="en-US" dirty="0"/>
              <a:t>, “ Solar tracker of two degrees of freedom for photovoltaic solar cell using fuzzy logic”, Proc. of the World </a:t>
            </a:r>
            <a:r>
              <a:rPr lang="en-US" dirty="0" err="1"/>
              <a:t>Congr</a:t>
            </a:r>
            <a:r>
              <a:rPr lang="en-US" dirty="0"/>
              <a:t>. on Eng., </a:t>
            </a:r>
            <a:r>
              <a:rPr lang="en-US" dirty="0" err="1"/>
              <a:t>vol</a:t>
            </a:r>
            <a:r>
              <a:rPr lang="en-US" dirty="0"/>
              <a:t> 2, London, 2011, pp.1-4.</a:t>
            </a:r>
            <a:endParaRPr lang="en-IN" dirty="0"/>
          </a:p>
          <a:p>
            <a:pPr marL="0" indent="0" algn="just">
              <a:buNone/>
            </a:pPr>
            <a:r>
              <a:rPr lang="en-US" dirty="0"/>
              <a:t>[139] </a:t>
            </a:r>
            <a:r>
              <a:rPr lang="en-US" dirty="0" err="1"/>
              <a:t>T.Balamurugan</a:t>
            </a:r>
            <a:r>
              <a:rPr lang="en-US" dirty="0"/>
              <a:t> and </a:t>
            </a:r>
            <a:r>
              <a:rPr lang="en-US" dirty="0" err="1"/>
              <a:t>S.Manoharan</a:t>
            </a:r>
            <a:r>
              <a:rPr lang="en-US" dirty="0"/>
              <a:t> , “ Fuzzy controller design using soft switching boost converter for </a:t>
            </a:r>
            <a:r>
              <a:rPr lang="en-US" dirty="0" err="1"/>
              <a:t>mppt</a:t>
            </a:r>
            <a:r>
              <a:rPr lang="en-US" dirty="0"/>
              <a:t> in hybrid system”, Int. J. of Soft Computing and Engineering, vol. 2, </a:t>
            </a:r>
            <a:r>
              <a:rPr lang="en-US" dirty="0" err="1"/>
              <a:t>iss</a:t>
            </a:r>
            <a:r>
              <a:rPr lang="en-US" dirty="0"/>
              <a:t>. 5, pp. 87-94, 2012.</a:t>
            </a:r>
            <a:endParaRPr lang="en-IN" dirty="0"/>
          </a:p>
          <a:p>
            <a:pPr marL="0" indent="0" algn="just">
              <a:buNone/>
            </a:pPr>
            <a:r>
              <a:rPr lang="en-US" dirty="0"/>
              <a:t>[140] </a:t>
            </a:r>
            <a:r>
              <a:rPr lang="en-US" dirty="0" err="1"/>
              <a:t>Maziar</a:t>
            </a:r>
            <a:r>
              <a:rPr lang="en-US" dirty="0"/>
              <a:t> </a:t>
            </a:r>
            <a:r>
              <a:rPr lang="en-US" dirty="0" err="1"/>
              <a:t>Rezaei</a:t>
            </a:r>
            <a:r>
              <a:rPr lang="en-US" dirty="0"/>
              <a:t> Rad, Mani </a:t>
            </a:r>
            <a:r>
              <a:rPr lang="en-US" dirty="0" err="1"/>
              <a:t>Rezaei</a:t>
            </a:r>
            <a:r>
              <a:rPr lang="en-US" dirty="0"/>
              <a:t> Rad, </a:t>
            </a:r>
            <a:r>
              <a:rPr lang="en-US" dirty="0" err="1"/>
              <a:t>ShahabeddinAkbari</a:t>
            </a:r>
            <a:r>
              <a:rPr lang="en-US" dirty="0"/>
              <a:t>, and </a:t>
            </a:r>
            <a:r>
              <a:rPr lang="en-US" dirty="0" err="1"/>
              <a:t>Seyyed</a:t>
            </a:r>
            <a:r>
              <a:rPr lang="en-US" dirty="0"/>
              <a:t> Abbas </a:t>
            </a:r>
            <a:r>
              <a:rPr lang="en-US" dirty="0" err="1"/>
              <a:t>Taher</a:t>
            </a:r>
            <a:r>
              <a:rPr lang="en-US" dirty="0"/>
              <a:t>, “ Using ANFIS, PSO, FCN in cooperation with fuzzy controller for MPPT of photovoltaic arrays “, Advance in Electrical Engineering Systems, vol. 1, no. 1, pp. 1-9, 2012.</a:t>
            </a:r>
            <a:endParaRPr lang="en-IN" dirty="0"/>
          </a:p>
          <a:p>
            <a:pPr marL="0" indent="0" algn="just">
              <a:buNone/>
            </a:pPr>
            <a:r>
              <a:rPr lang="en-US" dirty="0"/>
              <a:t>[141] G. </a:t>
            </a:r>
            <a:r>
              <a:rPr lang="en-US" dirty="0" err="1"/>
              <a:t>Balasubramanian</a:t>
            </a:r>
            <a:r>
              <a:rPr lang="en-US" dirty="0"/>
              <a:t> and S. </a:t>
            </a:r>
            <a:r>
              <a:rPr lang="en-US" dirty="0" err="1"/>
              <a:t>Singaravelu</a:t>
            </a:r>
            <a:r>
              <a:rPr lang="en-US" dirty="0"/>
              <a:t>, “ Fuzzy logic controller for the maximum power point tracking in photovoltaic system”, Int. J. of Computer Applications, vol. 41, no.12, pp. 22-28,  2012.</a:t>
            </a:r>
            <a:endParaRPr lang="en-IN" dirty="0"/>
          </a:p>
          <a:p>
            <a:pPr marL="0" indent="0" algn="just">
              <a:buNone/>
            </a:pPr>
            <a:r>
              <a:rPr lang="en-US" dirty="0"/>
              <a:t>[142] </a:t>
            </a:r>
            <a:r>
              <a:rPr lang="en-US" dirty="0" err="1"/>
              <a:t>N.Tkouti</a:t>
            </a:r>
            <a:r>
              <a:rPr lang="en-US" dirty="0"/>
              <a:t>, </a:t>
            </a:r>
            <a:r>
              <a:rPr lang="en-US" dirty="0" err="1"/>
              <a:t>A.Moussi</a:t>
            </a:r>
            <a:r>
              <a:rPr lang="en-US" dirty="0"/>
              <a:t> , “ </a:t>
            </a:r>
            <a:r>
              <a:rPr lang="en-US" dirty="0" err="1"/>
              <a:t>Optimisation</a:t>
            </a:r>
            <a:r>
              <a:rPr lang="en-US" dirty="0"/>
              <a:t> of the photovoltaic grid connected system using fuzzy logic control”, </a:t>
            </a:r>
            <a:r>
              <a:rPr lang="en-US" dirty="0" err="1"/>
              <a:t>Courrier</a:t>
            </a:r>
            <a:r>
              <a:rPr lang="en-US" dirty="0"/>
              <a:t> du Savoir – N°06, University Mohamed </a:t>
            </a:r>
            <a:r>
              <a:rPr lang="en-US" dirty="0" err="1"/>
              <a:t>Khider</a:t>
            </a:r>
            <a:r>
              <a:rPr lang="en-US" dirty="0"/>
              <a:t>, </a:t>
            </a:r>
            <a:r>
              <a:rPr lang="en-US" dirty="0" err="1"/>
              <a:t>Biskra</a:t>
            </a:r>
            <a:r>
              <a:rPr lang="en-US" dirty="0"/>
              <a:t>, </a:t>
            </a:r>
            <a:r>
              <a:rPr lang="en-US" dirty="0" err="1"/>
              <a:t>Algerie</a:t>
            </a:r>
            <a:r>
              <a:rPr lang="en-US" dirty="0"/>
              <a:t>, June 2005, pp.43-47.</a:t>
            </a:r>
            <a:endParaRPr lang="en-IN" dirty="0"/>
          </a:p>
          <a:p>
            <a:pPr marL="0" indent="0" algn="just">
              <a:buNone/>
            </a:pPr>
            <a:r>
              <a:rPr lang="en-US" dirty="0"/>
              <a:t>[143] Zhou Yan and Zhu </a:t>
            </a:r>
            <a:r>
              <a:rPr lang="en-US" dirty="0" err="1"/>
              <a:t>Jiaxing</a:t>
            </a:r>
            <a:r>
              <a:rPr lang="en-US" dirty="0"/>
              <a:t>, “Application of fuzzy logic control approach in a microcontroller-based sun tracking system”, IEEE, WASE Int. Conf. on Information Engineering, Hebe, vol. 2, Aug 2010, pp. 161 - 164.</a:t>
            </a:r>
            <a:endParaRPr lang="en-IN" dirty="0"/>
          </a:p>
          <a:p>
            <a:pPr marL="0" indent="0" algn="just">
              <a:buNone/>
            </a:pPr>
            <a:r>
              <a:rPr lang="en-US" dirty="0"/>
              <a:t>[144] M.K. Wu and S.  Widodo , “ Single input cerebellar model articulation controller (CMAC) based maximum power point tracking for photovoltaic system”. IEEE Int. </a:t>
            </a:r>
            <a:r>
              <a:rPr lang="en-US" dirty="0" err="1"/>
              <a:t>Symp</a:t>
            </a:r>
            <a:r>
              <a:rPr lang="en-US" dirty="0"/>
              <a:t>. on Computer, Communication, Control and Automation, Tainan , May 2010, pp. 439 - 442.</a:t>
            </a:r>
            <a:endParaRPr lang="en-IN" dirty="0"/>
          </a:p>
          <a:p>
            <a:pPr marL="0" indent="0" algn="just">
              <a:buNone/>
            </a:pPr>
            <a:r>
              <a:rPr lang="en-US" dirty="0"/>
              <a:t>[145] Yi-</a:t>
            </a:r>
            <a:r>
              <a:rPr lang="en-US" dirty="0" err="1"/>
              <a:t>Hsun</a:t>
            </a:r>
            <a:r>
              <a:rPr lang="en-US" dirty="0"/>
              <a:t> Chiu, Yi-Feng Luo, </a:t>
            </a:r>
            <a:r>
              <a:rPr lang="en-US" dirty="0" err="1"/>
              <a:t>Jia</a:t>
            </a:r>
            <a:r>
              <a:rPr lang="en-US" dirty="0"/>
              <a:t>-Wei Huang, and Yi-Hua Liu, ”An ANN-based maximum power point tracking method for fast changing environments”, Joint 6th IEEE Int. Conf. on </a:t>
            </a:r>
            <a:r>
              <a:rPr lang="en-US" dirty="0">
                <a:hlinkClick r:id="rId5"/>
              </a:rPr>
              <a:t>Soft Computing and Intelligent Systems  and 13th Int. </a:t>
            </a:r>
            <a:r>
              <a:rPr lang="en-US" dirty="0" err="1">
                <a:hlinkClick r:id="rId5"/>
              </a:rPr>
              <a:t>Symp</a:t>
            </a:r>
            <a:r>
              <a:rPr lang="en-US" dirty="0">
                <a:hlinkClick r:id="rId5"/>
              </a:rPr>
              <a:t>. on Advanced Intelligent Systems  </a:t>
            </a:r>
            <a:r>
              <a:rPr lang="en-US" dirty="0"/>
              <a:t>, Japan, Nov. 2012, pp. 715 - 720.</a:t>
            </a:r>
            <a:endParaRPr lang="en-IN" dirty="0"/>
          </a:p>
          <a:p>
            <a:pPr marL="0" indent="0" algn="just">
              <a:buNone/>
            </a:pPr>
            <a:r>
              <a:rPr lang="en-US" dirty="0"/>
              <a:t>[146] S. D. </a:t>
            </a:r>
            <a:r>
              <a:rPr lang="en-US" dirty="0" err="1"/>
              <a:t>Anitha</a:t>
            </a:r>
            <a:r>
              <a:rPr lang="en-US" dirty="0"/>
              <a:t> and S. </a:t>
            </a:r>
            <a:r>
              <a:rPr lang="en-US" dirty="0" err="1"/>
              <a:t>Berclin</a:t>
            </a:r>
            <a:r>
              <a:rPr lang="en-US" dirty="0"/>
              <a:t> </a:t>
            </a:r>
            <a:r>
              <a:rPr lang="en-US" dirty="0" err="1"/>
              <a:t>Jeya</a:t>
            </a:r>
            <a:r>
              <a:rPr lang="en-US" dirty="0"/>
              <a:t> </a:t>
            </a:r>
            <a:r>
              <a:rPr lang="en-US" dirty="0" err="1"/>
              <a:t>Prabha</a:t>
            </a:r>
            <a:r>
              <a:rPr lang="en-US" dirty="0"/>
              <a:t>, ”Artificial neural network based maximum power point tracker for photovoltaic system”, 2nd Int. Conf. on Sustainable Energy and Intelligent System, Chennai, Tamil Nadu, July 2011, pp. 130-136.</a:t>
            </a:r>
            <a:endParaRPr lang="en-IN" dirty="0"/>
          </a:p>
          <a:p>
            <a:pPr marL="0" indent="0" algn="just">
              <a:buNone/>
            </a:pPr>
            <a:endParaRPr lang="en-IN" dirty="0"/>
          </a:p>
        </p:txBody>
      </p:sp>
    </p:spTree>
    <p:extLst>
      <p:ext uri="{BB962C8B-B14F-4D97-AF65-F5344CB8AC3E}">
        <p14:creationId xmlns:p14="http://schemas.microsoft.com/office/powerpoint/2010/main" val="15742042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fontScale="40000" lnSpcReduction="20000"/>
          </a:bodyPr>
          <a:lstStyle/>
          <a:p>
            <a:pPr marL="0" indent="0" algn="just">
              <a:buNone/>
            </a:pPr>
            <a:r>
              <a:rPr lang="en-US" dirty="0"/>
              <a:t>[147] A. M. </a:t>
            </a:r>
            <a:r>
              <a:rPr lang="en-US" dirty="0" err="1"/>
              <a:t>Zaki</a:t>
            </a:r>
            <a:r>
              <a:rPr lang="en-US" dirty="0"/>
              <a:t>, S. I. </a:t>
            </a:r>
            <a:r>
              <a:rPr lang="en-US" dirty="0" err="1"/>
              <a:t>Amer</a:t>
            </a:r>
            <a:r>
              <a:rPr lang="en-US" dirty="0"/>
              <a:t> and M. Mostafa , “ Maximum power point tracking for </a:t>
            </a:r>
            <a:r>
              <a:rPr lang="en-US" dirty="0" err="1"/>
              <a:t>pv</a:t>
            </a:r>
            <a:r>
              <a:rPr lang="en-US" dirty="0"/>
              <a:t> system using advanced neural networks technique”, Int. J. of Emerging Technology and Advanced Engineering, vol. 2, </a:t>
            </a:r>
            <a:r>
              <a:rPr lang="en-US" dirty="0" err="1"/>
              <a:t>Iss</a:t>
            </a:r>
            <a:r>
              <a:rPr lang="en-US" dirty="0"/>
              <a:t>. 12, pp. 58-63, 2012.</a:t>
            </a:r>
            <a:endParaRPr lang="en-IN" dirty="0"/>
          </a:p>
          <a:p>
            <a:pPr marL="0" indent="0" algn="just">
              <a:buNone/>
            </a:pPr>
            <a:r>
              <a:rPr lang="en-US" dirty="0"/>
              <a:t>[148] </a:t>
            </a:r>
            <a:r>
              <a:rPr lang="en-US" dirty="0" err="1"/>
              <a:t>Farzad</a:t>
            </a:r>
            <a:r>
              <a:rPr lang="en-US" dirty="0"/>
              <a:t> </a:t>
            </a:r>
            <a:r>
              <a:rPr lang="en-US" dirty="0" err="1"/>
              <a:t>Sedaghati</a:t>
            </a:r>
            <a:r>
              <a:rPr lang="en-US" dirty="0"/>
              <a:t>, Ali </a:t>
            </a:r>
            <a:r>
              <a:rPr lang="en-US" dirty="0" err="1"/>
              <a:t>Nahavandi</a:t>
            </a:r>
            <a:r>
              <a:rPr lang="en-US" dirty="0"/>
              <a:t>, Mohammad Ali </a:t>
            </a:r>
            <a:r>
              <a:rPr lang="en-US" dirty="0" err="1"/>
              <a:t>Badamchizadeh</a:t>
            </a:r>
            <a:r>
              <a:rPr lang="en-US" dirty="0"/>
              <a:t>, </a:t>
            </a:r>
            <a:r>
              <a:rPr lang="en-US" dirty="0" err="1"/>
              <a:t>Sehraneh</a:t>
            </a:r>
            <a:r>
              <a:rPr lang="en-US" dirty="0"/>
              <a:t> </a:t>
            </a:r>
            <a:r>
              <a:rPr lang="en-US" dirty="0" err="1"/>
              <a:t>Ghaemi</a:t>
            </a:r>
            <a:r>
              <a:rPr lang="en-US" dirty="0"/>
              <a:t> and Mehdi </a:t>
            </a:r>
            <a:r>
              <a:rPr lang="en-US" dirty="0" err="1"/>
              <a:t>Abedinpour</a:t>
            </a:r>
            <a:r>
              <a:rPr lang="en-US" dirty="0"/>
              <a:t> </a:t>
            </a:r>
            <a:r>
              <a:rPr lang="en-US" dirty="0" err="1"/>
              <a:t>Fallah</a:t>
            </a:r>
            <a:r>
              <a:rPr lang="en-US" dirty="0"/>
              <a:t>, “ PV maximum power-point tracking by using artificial neural network”, Mathematical Problems in Engineering, </a:t>
            </a:r>
            <a:r>
              <a:rPr lang="en-US" dirty="0" err="1"/>
              <a:t>Hindawi</a:t>
            </a:r>
            <a:r>
              <a:rPr lang="en-US" dirty="0"/>
              <a:t> Publishing Corporation, Article ID 506709, 2012, pp. 1-10, doi:10.1155/2012/506709. </a:t>
            </a:r>
            <a:endParaRPr lang="en-IN" dirty="0"/>
          </a:p>
          <a:p>
            <a:pPr marL="0" indent="0" algn="just">
              <a:buNone/>
            </a:pPr>
            <a:r>
              <a:rPr lang="en-US" dirty="0"/>
              <a:t>[149] Rai A, </a:t>
            </a:r>
            <a:r>
              <a:rPr lang="en-US" dirty="0" err="1"/>
              <a:t>Kaushika</a:t>
            </a:r>
            <a:r>
              <a:rPr lang="en-US" dirty="0"/>
              <a:t> N, Singh B, and Agarwal N, “ Simulation model of ANN based maximum power point tracking controller for solar PV system”, Elsevier J. on Solar Energy Materials &amp; Solar Cells, vol. 95, pp. 773–778, 2011.</a:t>
            </a:r>
            <a:endParaRPr lang="en-IN" dirty="0"/>
          </a:p>
          <a:p>
            <a:pPr marL="0" indent="0" algn="just">
              <a:buNone/>
            </a:pPr>
            <a:r>
              <a:rPr lang="en-US" dirty="0"/>
              <a:t>[150] R. I. </a:t>
            </a:r>
            <a:r>
              <a:rPr lang="en-US" dirty="0" err="1"/>
              <a:t>Putri</a:t>
            </a:r>
            <a:r>
              <a:rPr lang="en-US" dirty="0"/>
              <a:t> and M. </a:t>
            </a:r>
            <a:r>
              <a:rPr lang="en-US" dirty="0" err="1"/>
              <a:t>Rifa’I</a:t>
            </a:r>
            <a:r>
              <a:rPr lang="en-US" dirty="0"/>
              <a:t>, “ Maximum power point tracking control for photovoltaic system using neural fuzzy”, Int. J. of </a:t>
            </a:r>
            <a:r>
              <a:rPr lang="en-US" dirty="0" err="1"/>
              <a:t>Comput</a:t>
            </a:r>
            <a:r>
              <a:rPr lang="en-US" dirty="0"/>
              <a:t>. and Elect. Eng., vol.4, no.1, pp. 75-81, 2012.</a:t>
            </a:r>
            <a:endParaRPr lang="en-IN" dirty="0"/>
          </a:p>
          <a:p>
            <a:pPr marL="0" indent="0" algn="just">
              <a:buNone/>
            </a:pPr>
            <a:r>
              <a:rPr lang="en-US" dirty="0"/>
              <a:t>[151] R. M. </a:t>
            </a:r>
            <a:r>
              <a:rPr lang="en-US" dirty="0" err="1"/>
              <a:t>Kamel</a:t>
            </a:r>
            <a:r>
              <a:rPr lang="en-US" dirty="0"/>
              <a:t> and K. </a:t>
            </a:r>
            <a:r>
              <a:rPr lang="en-US" dirty="0" err="1"/>
              <a:t>Nagasaka</a:t>
            </a:r>
            <a:r>
              <a:rPr lang="en-US" dirty="0"/>
              <a:t>  , “ MPPT operation for PV grid-connected system using RBFNN and fuzzy classification”, World Academy of Science, Engineering and Technology , vol. 41, pp. 97-105, 2010.</a:t>
            </a:r>
            <a:endParaRPr lang="en-IN" dirty="0"/>
          </a:p>
          <a:p>
            <a:pPr marL="0" indent="0" algn="just">
              <a:buNone/>
            </a:pPr>
            <a:r>
              <a:rPr lang="en-US" dirty="0"/>
              <a:t>[152] </a:t>
            </a:r>
            <a:r>
              <a:rPr lang="en-US" dirty="0" err="1"/>
              <a:t>Aymen</a:t>
            </a:r>
            <a:r>
              <a:rPr lang="en-US" dirty="0"/>
              <a:t> </a:t>
            </a:r>
            <a:r>
              <a:rPr lang="en-US" dirty="0" err="1"/>
              <a:t>Chaouachi</a:t>
            </a:r>
            <a:r>
              <a:rPr lang="en-US" dirty="0"/>
              <a:t> , Rashad M. </a:t>
            </a:r>
            <a:r>
              <a:rPr lang="en-US" dirty="0" err="1"/>
              <a:t>Kamel</a:t>
            </a:r>
            <a:r>
              <a:rPr lang="en-US" dirty="0"/>
              <a:t>, and Ken </a:t>
            </a:r>
            <a:r>
              <a:rPr lang="en-US" dirty="0" err="1"/>
              <a:t>Nagasaka</a:t>
            </a:r>
            <a:r>
              <a:rPr lang="en-US" dirty="0"/>
              <a:t>, “ A novel multi-model neuro-fuzzy-based MPPT for three-phase grid-connected photovoltaic system”, Elsevier J. on Solar Energy, </a:t>
            </a:r>
            <a:r>
              <a:rPr lang="en-US" dirty="0">
                <a:hlinkClick r:id="rId2" tooltip="Go to table of contents for this volume/issue"/>
              </a:rPr>
              <a:t>vol. 84, </a:t>
            </a:r>
            <a:r>
              <a:rPr lang="en-US" dirty="0" err="1">
                <a:hlinkClick r:id="rId2" tooltip="Go to table of contents for this volume/issue"/>
              </a:rPr>
              <a:t>iss</a:t>
            </a:r>
            <a:r>
              <a:rPr lang="en-US" dirty="0">
                <a:hlinkClick r:id="rId2" tooltip="Go to table of contents for this volume/issue"/>
              </a:rPr>
              <a:t>. 12</a:t>
            </a:r>
            <a:r>
              <a:rPr lang="en-US" dirty="0"/>
              <a:t> , pp. 2219–2229, 2010.</a:t>
            </a:r>
            <a:endParaRPr lang="en-IN" dirty="0"/>
          </a:p>
          <a:p>
            <a:pPr marL="0" indent="0" algn="just">
              <a:buNone/>
            </a:pPr>
            <a:r>
              <a:rPr lang="en-US" dirty="0"/>
              <a:t>[153] Donny </a:t>
            </a:r>
            <a:r>
              <a:rPr lang="en-US" dirty="0" err="1"/>
              <a:t>Radianto</a:t>
            </a:r>
            <a:r>
              <a:rPr lang="en-US" dirty="0"/>
              <a:t>, “ Partial shading detection and MPPT controller for total cross tied photovoltaic using ANFIS”. ACEEE Int. J. on Elect. and Power Eng., vol. 03, no. 02,    pp. 1-5, 2012.</a:t>
            </a:r>
            <a:endParaRPr lang="en-IN" dirty="0"/>
          </a:p>
          <a:p>
            <a:pPr marL="0" indent="0" algn="just">
              <a:buNone/>
            </a:pPr>
            <a:r>
              <a:rPr lang="en-US" dirty="0"/>
              <a:t>[154] </a:t>
            </a:r>
            <a:r>
              <a:rPr lang="en-US" dirty="0" err="1"/>
              <a:t>Boutabba</a:t>
            </a:r>
            <a:r>
              <a:rPr lang="en-US" dirty="0"/>
              <a:t> Tarek, </a:t>
            </a:r>
            <a:r>
              <a:rPr lang="en-US" dirty="0" err="1"/>
              <a:t>Drid</a:t>
            </a:r>
            <a:r>
              <a:rPr lang="en-US" dirty="0"/>
              <a:t> said, and M.E.H. </a:t>
            </a:r>
            <a:r>
              <a:rPr lang="en-US" dirty="0" err="1"/>
              <a:t>Benbouzid</a:t>
            </a:r>
            <a:r>
              <a:rPr lang="en-US" dirty="0"/>
              <a:t>, “ Maximum power point tracking control for photovoltaic system using adaptive neuro- fuzzy “ANFIS” “, IEEE 8th Int. Conf. and Exhibition on Ecological Vehicles and Renewable Energies , March 2013,     pp. 1-7.</a:t>
            </a:r>
            <a:endParaRPr lang="en-IN" dirty="0"/>
          </a:p>
          <a:p>
            <a:pPr marL="0" indent="0" algn="just">
              <a:buNone/>
            </a:pPr>
            <a:r>
              <a:rPr lang="en-US" dirty="0"/>
              <a:t>[155] Mohamed D. </a:t>
            </a:r>
            <a:r>
              <a:rPr lang="en-US" dirty="0" err="1"/>
              <a:t>Krachai</a:t>
            </a:r>
            <a:r>
              <a:rPr lang="en-US" dirty="0"/>
              <a:t> and A. </a:t>
            </a:r>
            <a:r>
              <a:rPr lang="en-US" dirty="0" err="1"/>
              <a:t>Midoun</a:t>
            </a:r>
            <a:r>
              <a:rPr lang="en-US" dirty="0"/>
              <a:t> , “ High efficiency maximum power point tracking control in photovoltaic-grid connected plants”, Faculty of elect. Eng. and informatics, Technical University of Kosice, Slovak Republic, vol. 7, ISSN 1335-8243, pp. 1-4,  2007. </a:t>
            </a:r>
            <a:endParaRPr lang="en-IN" dirty="0"/>
          </a:p>
          <a:p>
            <a:pPr marL="0" indent="0" algn="just">
              <a:buNone/>
            </a:pPr>
            <a:r>
              <a:rPr lang="en-US" dirty="0"/>
              <a:t>[156] </a:t>
            </a:r>
            <a:r>
              <a:rPr lang="en-US" dirty="0" err="1"/>
              <a:t>Abdulaziz</a:t>
            </a:r>
            <a:r>
              <a:rPr lang="en-US" dirty="0"/>
              <a:t> M. S. </a:t>
            </a:r>
            <a:r>
              <a:rPr lang="en-US" dirty="0" err="1"/>
              <a:t>Aldobhani</a:t>
            </a:r>
            <a:r>
              <a:rPr lang="en-US" dirty="0"/>
              <a:t> and Robert John, “ Maximum power point tracking of PV system using ANFIS prediction and fuzzy logic tracking”,  Proc. of the Int. Multi Conf. of Engineers and Computer Scientists, Hong Kong, vol. 2, 2008, pp. 1-8. </a:t>
            </a:r>
            <a:endParaRPr lang="en-IN" dirty="0"/>
          </a:p>
          <a:p>
            <a:pPr marL="0" indent="0" algn="just">
              <a:buNone/>
            </a:pPr>
            <a:r>
              <a:rPr lang="en-US" dirty="0"/>
              <a:t>[157] </a:t>
            </a:r>
            <a:r>
              <a:rPr lang="en-US" dirty="0" err="1"/>
              <a:t>Kashif</a:t>
            </a:r>
            <a:r>
              <a:rPr lang="en-US" dirty="0"/>
              <a:t> </a:t>
            </a:r>
            <a:r>
              <a:rPr lang="en-US" dirty="0" err="1"/>
              <a:t>Ishaque</a:t>
            </a:r>
            <a:r>
              <a:rPr lang="en-US" dirty="0"/>
              <a:t>, Zainal Salam, Muhammad </a:t>
            </a:r>
            <a:r>
              <a:rPr lang="en-US" dirty="0" err="1"/>
              <a:t>Amjad</a:t>
            </a:r>
            <a:r>
              <a:rPr lang="en-US" dirty="0"/>
              <a:t> and </a:t>
            </a:r>
            <a:r>
              <a:rPr lang="en-US" dirty="0" err="1"/>
              <a:t>Saad</a:t>
            </a:r>
            <a:r>
              <a:rPr lang="en-US" dirty="0"/>
              <a:t> </a:t>
            </a:r>
            <a:r>
              <a:rPr lang="en-US" dirty="0" err="1"/>
              <a:t>Mekhilef</a:t>
            </a:r>
            <a:r>
              <a:rPr lang="en-US" dirty="0"/>
              <a:t>, “ An improved particle swarm optimization (PSO) – based MPPT for PV with reduced steady-state oscillation”, IEEE Trans. on Power Electron., vol. 27, no. 8, pp. 3627 – 3638, Aug. 2012.</a:t>
            </a:r>
            <a:endParaRPr lang="en-IN" dirty="0"/>
          </a:p>
          <a:p>
            <a:pPr marL="0" indent="0" algn="just">
              <a:buNone/>
            </a:pPr>
            <a:r>
              <a:rPr lang="en-US" dirty="0"/>
              <a:t>[158] </a:t>
            </a:r>
            <a:r>
              <a:rPr lang="en-US" dirty="0" err="1"/>
              <a:t>Trihan</a:t>
            </a:r>
            <a:r>
              <a:rPr lang="en-US" dirty="0"/>
              <a:t> </a:t>
            </a:r>
            <a:r>
              <a:rPr lang="en-US" dirty="0" err="1"/>
              <a:t>Esram</a:t>
            </a:r>
            <a:r>
              <a:rPr lang="en-US" dirty="0"/>
              <a:t> and Patrick L. Chapman, “ Comparison  of photovoltaic array maximum power point tracking techniques”, IEEE Trans. on Energy Conversion, vol. 22, no. 2,     pp. 439 – 449, June 2007.</a:t>
            </a:r>
            <a:endParaRPr lang="en-IN" dirty="0"/>
          </a:p>
          <a:p>
            <a:pPr marL="0" indent="0" algn="just">
              <a:buNone/>
            </a:pPr>
            <a:r>
              <a:rPr lang="en-US" dirty="0"/>
              <a:t>[159] </a:t>
            </a:r>
            <a:r>
              <a:rPr lang="en-US" dirty="0" err="1"/>
              <a:t>Ashwani</a:t>
            </a:r>
            <a:r>
              <a:rPr lang="en-US" dirty="0"/>
              <a:t> Kumar, Ram Kumar </a:t>
            </a:r>
            <a:r>
              <a:rPr lang="en-US" dirty="0" err="1"/>
              <a:t>Mittapalli</a:t>
            </a:r>
            <a:r>
              <a:rPr lang="en-US" dirty="0"/>
              <a:t> , </a:t>
            </a:r>
            <a:r>
              <a:rPr lang="en-US" dirty="0">
                <a:hlinkClick r:id="rId3"/>
              </a:rPr>
              <a:t>Congestion management with generic load model in hybrid electricity markets with FACTS devices</a:t>
            </a:r>
            <a:r>
              <a:rPr lang="en-US" dirty="0"/>
              <a:t>, International Journal of Electrical Power &amp; Energy Systems, Vol 57, pp. 49-63, May 2014.</a:t>
            </a:r>
            <a:endParaRPr lang="en-IN" dirty="0"/>
          </a:p>
          <a:p>
            <a:pPr marL="0" indent="0" algn="just">
              <a:buNone/>
            </a:pPr>
            <a:r>
              <a:rPr lang="en-US" dirty="0"/>
              <a:t>[160] </a:t>
            </a:r>
            <a:r>
              <a:rPr lang="en-US" dirty="0" err="1"/>
              <a:t>Subudhi</a:t>
            </a:r>
            <a:r>
              <a:rPr lang="en-US" dirty="0"/>
              <a:t> B, “A comparative study on maximum power point tracking techniques for photovoltaic power systems”, IEEE Trans. on Sustain. Energy, </a:t>
            </a:r>
            <a:r>
              <a:rPr lang="en-US" dirty="0" err="1"/>
              <a:t>vol</a:t>
            </a:r>
            <a:r>
              <a:rPr lang="en-US" dirty="0"/>
              <a:t> 4  , </a:t>
            </a:r>
            <a:r>
              <a:rPr lang="en-US" dirty="0" err="1"/>
              <a:t>Iss</a:t>
            </a:r>
            <a:r>
              <a:rPr lang="en-US" dirty="0"/>
              <a:t>. 1 , pp. 89 – 98 , 2013.</a:t>
            </a:r>
            <a:endParaRPr lang="en-IN" dirty="0"/>
          </a:p>
          <a:p>
            <a:pPr marL="0" indent="0" algn="just">
              <a:buNone/>
            </a:pPr>
            <a:r>
              <a:rPr lang="en-US" dirty="0"/>
              <a:t>[161] Hohm, D.P, “Comparative study of maximum power point tracking algorithms using an experimental, programmable, maximum power point tracking test bed”, Conf. Rec. of 28th IEEE Photovoltaic Specialists Conf., Anchorage , 2000, pp. 1699 - 1702.</a:t>
            </a:r>
            <a:endParaRPr lang="en-IN" dirty="0"/>
          </a:p>
        </p:txBody>
      </p:sp>
    </p:spTree>
    <p:extLst>
      <p:ext uri="{BB962C8B-B14F-4D97-AF65-F5344CB8AC3E}">
        <p14:creationId xmlns:p14="http://schemas.microsoft.com/office/powerpoint/2010/main" val="14467257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477000"/>
          </a:xfrm>
        </p:spPr>
        <p:txBody>
          <a:bodyPr>
            <a:normAutofit fontScale="47500" lnSpcReduction="20000"/>
          </a:bodyPr>
          <a:lstStyle/>
          <a:p>
            <a:pPr marL="0" indent="0" algn="just">
              <a:buNone/>
            </a:pPr>
            <a:r>
              <a:rPr lang="en-US" dirty="0"/>
              <a:t>[162] </a:t>
            </a:r>
            <a:r>
              <a:rPr lang="en-US" dirty="0">
                <a:hlinkClick r:id="rId2"/>
              </a:rPr>
              <a:t>G. Prakash</a:t>
            </a:r>
            <a:r>
              <a:rPr lang="en-US" dirty="0"/>
              <a:t>, </a:t>
            </a:r>
            <a:r>
              <a:rPr lang="en-US" dirty="0">
                <a:hlinkClick r:id="rId2"/>
              </a:rPr>
              <a:t>C. </a:t>
            </a:r>
            <a:r>
              <a:rPr lang="en-US" dirty="0" err="1">
                <a:hlinkClick r:id="rId2"/>
              </a:rPr>
              <a:t>Subramani</a:t>
            </a:r>
            <a:r>
              <a:rPr lang="en-US" dirty="0"/>
              <a:t>, </a:t>
            </a:r>
            <a:r>
              <a:rPr lang="en-US" dirty="0">
                <a:hlinkClick r:id="rId2"/>
              </a:rPr>
              <a:t>C. </a:t>
            </a:r>
            <a:r>
              <a:rPr lang="en-US" dirty="0" err="1">
                <a:hlinkClick r:id="rId2"/>
              </a:rPr>
              <a:t>Bharatiraja</a:t>
            </a:r>
            <a:r>
              <a:rPr lang="en-US" dirty="0"/>
              <a:t>, </a:t>
            </a:r>
            <a:r>
              <a:rPr lang="en-US" dirty="0">
                <a:hlinkClick r:id="rId2"/>
              </a:rPr>
              <a:t>Mohammad </a:t>
            </a:r>
            <a:r>
              <a:rPr lang="en-US" dirty="0" err="1">
                <a:hlinkClick r:id="rId2"/>
              </a:rPr>
              <a:t>Shabin</a:t>
            </a:r>
            <a:r>
              <a:rPr lang="en-US" dirty="0"/>
              <a:t>, A low cost single phase grid connected reduced switch PV inverter based on Time Frame Switching Scheme, Elsevier J. on </a:t>
            </a:r>
            <a:r>
              <a:rPr lang="en-US" dirty="0">
                <a:hlinkClick r:id="rId3" tooltip="Go to International Journal of Electrical Power &amp; Energy Systems on ScienceDirect"/>
              </a:rPr>
              <a:t> Electrical Power &amp; Energy Systems</a:t>
            </a:r>
            <a:r>
              <a:rPr lang="en-US" dirty="0"/>
              <a:t> , vol. 77, pp. 100-111, May 2016.</a:t>
            </a:r>
            <a:endParaRPr lang="en-IN" dirty="0"/>
          </a:p>
          <a:p>
            <a:pPr marL="0" indent="0" algn="just">
              <a:buNone/>
            </a:pPr>
            <a:r>
              <a:rPr lang="en-US" dirty="0"/>
              <a:t> [163] Ruben E. Perez and Kamran </a:t>
            </a:r>
            <a:r>
              <a:rPr lang="en-US" dirty="0" err="1"/>
              <a:t>Behdinan</a:t>
            </a:r>
            <a:r>
              <a:rPr lang="en-US" dirty="0"/>
              <a:t>, “Particle Swarm Optimization in Structural Design “, Book Chapter 21, Swarm Intelligence: Focus on Ant and Particle Swarm Optimization, Book edited by: Felix T. S. Chan and </a:t>
            </a:r>
            <a:r>
              <a:rPr lang="en-US" dirty="0" err="1"/>
              <a:t>Manoj</a:t>
            </a:r>
            <a:r>
              <a:rPr lang="en-US" dirty="0"/>
              <a:t> Kumar Tiwari, </a:t>
            </a:r>
            <a:r>
              <a:rPr lang="en-US" dirty="0" err="1"/>
              <a:t>Itech</a:t>
            </a:r>
            <a:r>
              <a:rPr lang="en-US" dirty="0"/>
              <a:t> Education and Publishing, Vienna, Austria pp. 373-397, Dec. 2007.</a:t>
            </a:r>
            <a:endParaRPr lang="en-IN" dirty="0"/>
          </a:p>
          <a:p>
            <a:pPr marL="0" indent="0" algn="just">
              <a:buNone/>
            </a:pPr>
            <a:r>
              <a:rPr lang="en-US" dirty="0"/>
              <a:t>[164] </a:t>
            </a:r>
            <a:r>
              <a:rPr lang="en-US" dirty="0">
                <a:hlinkClick r:id="rId4"/>
              </a:rPr>
              <a:t>https://en.wikipedia.org/wiki/Renewable_energy</a:t>
            </a:r>
            <a:endParaRPr lang="en-IN" dirty="0"/>
          </a:p>
          <a:p>
            <a:pPr marL="0" indent="0" algn="just">
              <a:buNone/>
            </a:pPr>
            <a:r>
              <a:rPr lang="en-US" dirty="0"/>
              <a:t>[165] Antonio </a:t>
            </a:r>
            <a:r>
              <a:rPr lang="en-US" dirty="0" err="1"/>
              <a:t>Luque</a:t>
            </a:r>
            <a:r>
              <a:rPr lang="en-US" dirty="0"/>
              <a:t>, 2011,</a:t>
            </a:r>
            <a:r>
              <a:rPr lang="en-US" dirty="0">
                <a:hlinkClick r:id="rId5"/>
              </a:rPr>
              <a:t>"Will we exceed 50% efficiency in photovoltaics?"</a:t>
            </a:r>
            <a:r>
              <a:rPr lang="en-US" dirty="0"/>
              <a:t>, J. Appl.  Phys. Vol. 110,  </a:t>
            </a:r>
            <a:r>
              <a:rPr lang="en-US" dirty="0">
                <a:hlinkClick r:id="rId6"/>
              </a:rPr>
              <a:t>http://dx.doi.org/10.1063/1.3600702</a:t>
            </a:r>
            <a:r>
              <a:rPr lang="en-US" dirty="0"/>
              <a:t>   </a:t>
            </a:r>
            <a:endParaRPr lang="en-IN" dirty="0"/>
          </a:p>
          <a:p>
            <a:pPr marL="0" indent="0" algn="just">
              <a:buNone/>
            </a:pPr>
            <a:r>
              <a:rPr lang="en-US" dirty="0"/>
              <a:t>[166]</a:t>
            </a:r>
            <a:r>
              <a:rPr lang="en-US" dirty="0" err="1"/>
              <a:t>Perlin</a:t>
            </a:r>
            <a:r>
              <a:rPr lang="en-US" dirty="0"/>
              <a:t>, 1999 ,‘Solar Energy’, vol. 38, p.29–30,   </a:t>
            </a:r>
            <a:r>
              <a:rPr lang="en-US" dirty="0">
                <a:hlinkClick r:id="rId7"/>
              </a:rPr>
              <a:t>http://en.wikipedia.org/wiki/Solar_energy</a:t>
            </a:r>
            <a:endParaRPr lang="en-IN" dirty="0"/>
          </a:p>
          <a:p>
            <a:pPr marL="0" indent="0" algn="just">
              <a:buNone/>
            </a:pPr>
            <a:r>
              <a:rPr lang="en-US" dirty="0"/>
              <a:t>[167] Liu L, Li H, </a:t>
            </a:r>
            <a:r>
              <a:rPr lang="en-US" dirty="0" err="1"/>
              <a:t>Xue</a:t>
            </a:r>
            <a:r>
              <a:rPr lang="en-US" dirty="0"/>
              <a:t> Y,  Liu W ,Decoupled active and reactive power control for large-scale grid-connected photovoltaic systems using cascaded modular multilevel converters, IEEE Trans. on Power Electronics, vol. 30, Issue 1, pp.176-187, Jan. 2015</a:t>
            </a:r>
            <a:endParaRPr lang="en-IN" dirty="0"/>
          </a:p>
          <a:p>
            <a:pPr marL="0" indent="0" algn="just">
              <a:buNone/>
            </a:pPr>
            <a:r>
              <a:rPr lang="en-US" dirty="0"/>
              <a:t>[168] </a:t>
            </a:r>
            <a:r>
              <a:rPr lang="en-US" dirty="0" err="1">
                <a:hlinkClick r:id="rId8"/>
              </a:rPr>
              <a:t>Nayan</a:t>
            </a:r>
            <a:r>
              <a:rPr lang="en-US" dirty="0">
                <a:hlinkClick r:id="rId8"/>
              </a:rPr>
              <a:t> Kumar</a:t>
            </a:r>
            <a:r>
              <a:rPr lang="en-US" dirty="0"/>
              <a:t>, </a:t>
            </a:r>
            <a:r>
              <a:rPr lang="en-US" dirty="0">
                <a:hlinkClick r:id="rId8"/>
              </a:rPr>
              <a:t>Tapas Kumar </a:t>
            </a:r>
            <a:r>
              <a:rPr lang="en-US" dirty="0" err="1">
                <a:hlinkClick r:id="rId8"/>
              </a:rPr>
              <a:t>Saha</a:t>
            </a:r>
            <a:r>
              <a:rPr lang="en-US" dirty="0"/>
              <a:t>, </a:t>
            </a:r>
            <a:r>
              <a:rPr lang="en-US" dirty="0" err="1">
                <a:hlinkClick r:id="rId8"/>
              </a:rPr>
              <a:t>Jayati</a:t>
            </a:r>
            <a:r>
              <a:rPr lang="en-US" dirty="0">
                <a:hlinkClick r:id="rId8"/>
              </a:rPr>
              <a:t> </a:t>
            </a:r>
            <a:r>
              <a:rPr lang="en-US" dirty="0" err="1">
                <a:hlinkClick r:id="rId8"/>
              </a:rPr>
              <a:t>Dey</a:t>
            </a:r>
            <a:r>
              <a:rPr lang="en-US" dirty="0"/>
              <a:t>, Modeling, control and analysis of cascaded inverter based grid-connected photovoltaic system, </a:t>
            </a:r>
            <a:r>
              <a:rPr lang="en-US" dirty="0">
                <a:hlinkClick r:id="rId3" tooltip="Go to International Journal of Electrical Power &amp; Energy Systems on ScienceDirect"/>
              </a:rPr>
              <a:t> Elsevier J. on Electrical Power &amp; Energy Systems</a:t>
            </a:r>
            <a:r>
              <a:rPr lang="en-US" dirty="0"/>
              <a:t>, </a:t>
            </a:r>
            <a:r>
              <a:rPr lang="en-US" dirty="0">
                <a:hlinkClick r:id="rId9" tooltip="Go to table of contents for this volume/issue"/>
              </a:rPr>
              <a:t>vol. 78</a:t>
            </a:r>
            <a:r>
              <a:rPr lang="en-US" dirty="0"/>
              <a:t>, pp. 165-173, June 2016.</a:t>
            </a:r>
            <a:endParaRPr lang="en-IN" dirty="0"/>
          </a:p>
          <a:p>
            <a:pPr marL="0" indent="0" algn="just">
              <a:buNone/>
            </a:pPr>
            <a:r>
              <a:rPr lang="en-US" dirty="0"/>
              <a:t>[169] K. Jain, J. Mao, and K. M. </a:t>
            </a:r>
            <a:r>
              <a:rPr lang="en-US" dirty="0" err="1"/>
              <a:t>Mohiuddin</a:t>
            </a:r>
            <a:r>
              <a:rPr lang="en-US" dirty="0"/>
              <a:t>, “Artiﬁcial neural networks: A tutorial”, J. </a:t>
            </a:r>
            <a:r>
              <a:rPr lang="en-US" dirty="0" err="1"/>
              <a:t>comput</a:t>
            </a:r>
            <a:r>
              <a:rPr lang="en-US" dirty="0"/>
              <a:t>., vol. 29, no. 3, pp. 31–44, Mar 1996.</a:t>
            </a:r>
            <a:endParaRPr lang="en-IN" dirty="0"/>
          </a:p>
          <a:p>
            <a:pPr marL="0" indent="0" algn="just">
              <a:buNone/>
            </a:pPr>
            <a:r>
              <a:rPr lang="en-US" dirty="0"/>
              <a:t>[170] R. Aggarwal and Y. Song, “Artiﬁcial neural networks in power systems I: General introduction to neural computing” ,Power Eng. J., vol. 11, no. 3, pp. 129–134, June 1997.</a:t>
            </a:r>
            <a:endParaRPr lang="en-IN" dirty="0"/>
          </a:p>
          <a:p>
            <a:pPr marL="0" indent="0" algn="just">
              <a:buNone/>
            </a:pPr>
            <a:r>
              <a:rPr lang="en-US" dirty="0"/>
              <a:t>[171] R. Aggarwal and Y. Song, “Artiﬁcial neural networks in power systems II: Types of artiﬁcial neural networks,” Power Eng. J., vol. 12, no. 1, pp. 41– 47, Feb. 1998.</a:t>
            </a:r>
            <a:endParaRPr lang="en-IN" dirty="0"/>
          </a:p>
          <a:p>
            <a:pPr marL="0" indent="0" algn="just">
              <a:buNone/>
            </a:pPr>
            <a:r>
              <a:rPr lang="en-US" dirty="0"/>
              <a:t>[172] Dale Van Cleave and </a:t>
            </a:r>
            <a:r>
              <a:rPr lang="en-US" dirty="0" err="1"/>
              <a:t>Kuldip</a:t>
            </a:r>
            <a:r>
              <a:rPr lang="en-US" dirty="0"/>
              <a:t> S. Rattan, “ Tuning Of Fuzzy Logic Controller Using Neural Network”, Proc. of the IEEE National Aerospace and Electronics Conf., Dayton,          Oct. 2000, pp. 305 – 312.</a:t>
            </a:r>
            <a:endParaRPr lang="en-IN" dirty="0"/>
          </a:p>
          <a:p>
            <a:pPr marL="0" indent="0" algn="just">
              <a:buNone/>
            </a:pPr>
            <a:r>
              <a:rPr lang="en-US" dirty="0"/>
              <a:t>[173] </a:t>
            </a:r>
            <a:r>
              <a:rPr lang="en-US" dirty="0" err="1"/>
              <a:t>Jyh</a:t>
            </a:r>
            <a:r>
              <a:rPr lang="en-US" dirty="0"/>
              <a:t> </a:t>
            </a:r>
            <a:r>
              <a:rPr lang="en-US" dirty="0" err="1"/>
              <a:t>shing</a:t>
            </a:r>
            <a:r>
              <a:rPr lang="en-US" dirty="0"/>
              <a:t> Roger Jang, “ANFIS (adaptive-network-based fuzzy inference system), systems, man and cybernetics”, IEEE Trans. on  Systems, Man, and Cybernetics, </a:t>
            </a:r>
            <a:r>
              <a:rPr lang="en-US" dirty="0" err="1"/>
              <a:t>vol</a:t>
            </a:r>
            <a:r>
              <a:rPr lang="en-US" dirty="0"/>
              <a:t> 23 ,  </a:t>
            </a:r>
            <a:r>
              <a:rPr lang="en-US" dirty="0" err="1"/>
              <a:t>iss</a:t>
            </a:r>
            <a:r>
              <a:rPr lang="en-US" dirty="0"/>
              <a:t>. 3 , pp. 665 – 685, May/June 1993.</a:t>
            </a:r>
            <a:endParaRPr lang="en-IN" dirty="0"/>
          </a:p>
          <a:p>
            <a:pPr marL="0" indent="0" algn="just">
              <a:buNone/>
            </a:pPr>
            <a:endParaRPr lang="en-IN" dirty="0"/>
          </a:p>
        </p:txBody>
      </p:sp>
    </p:spTree>
    <p:extLst>
      <p:ext uri="{BB962C8B-B14F-4D97-AF65-F5344CB8AC3E}">
        <p14:creationId xmlns:p14="http://schemas.microsoft.com/office/powerpoint/2010/main" val="27638605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6D7C54C-ECF9-409F-9C72-B9131EEBD35D}" type="slidenum">
              <a:rPr lang="en-US" altLang="zh-TW" smtClean="0"/>
              <a:pPr>
                <a:defRPr/>
              </a:pPr>
              <a:t>124</a:t>
            </a:fld>
            <a:endParaRPr lang="en-US" altLang="zh-TW" smtClean="0"/>
          </a:p>
        </p:txBody>
      </p:sp>
      <p:sp>
        <p:nvSpPr>
          <p:cNvPr id="46083" name="Rectangle 2"/>
          <p:cNvSpPr>
            <a:spLocks noGrp="1" noChangeArrowheads="1"/>
          </p:cNvSpPr>
          <p:nvPr>
            <p:ph type="title"/>
          </p:nvPr>
        </p:nvSpPr>
        <p:spPr>
          <a:xfrm>
            <a:off x="4800600" y="3048000"/>
            <a:ext cx="5486400" cy="1143000"/>
          </a:xfrm>
        </p:spPr>
        <p:txBody>
          <a:bodyPr/>
          <a:lstStyle/>
          <a:p>
            <a:pPr algn="l" eaLnBrk="1" hangingPunct="1">
              <a:defRPr/>
            </a:pPr>
            <a:r>
              <a:rPr lang="en-US" altLang="zh-TW" sz="6600" b="1" dirty="0" smtClean="0">
                <a:solidFill>
                  <a:srgbClr val="FF0000"/>
                </a:solidFill>
                <a:latin typeface="+mn-lt"/>
              </a:rPr>
              <a:t>Thank you.</a:t>
            </a:r>
          </a:p>
        </p:txBody>
      </p:sp>
      <p:sp>
        <p:nvSpPr>
          <p:cNvPr id="49156" name="Rectangle 3"/>
          <p:cNvSpPr>
            <a:spLocks noGrp="1" noChangeArrowheads="1"/>
          </p:cNvSpPr>
          <p:nvPr>
            <p:ph type="body" idx="1"/>
          </p:nvPr>
        </p:nvSpPr>
        <p:spPr>
          <a:xfrm>
            <a:off x="2590800" y="3962400"/>
            <a:ext cx="6019800" cy="838200"/>
          </a:xfrm>
        </p:spPr>
        <p:txBody>
          <a:bodyPr/>
          <a:lstStyle/>
          <a:p>
            <a:pPr eaLnBrk="1" hangingPunct="1">
              <a:buFontTx/>
              <a:buNone/>
            </a:pPr>
            <a:r>
              <a:rPr lang="en-US" altLang="zh-TW" sz="4000" b="1" i="1" dirty="0" smtClean="0">
                <a:solidFill>
                  <a:srgbClr val="002060"/>
                </a:solidFill>
                <a:latin typeface="Garamond" pitchFamily="18" charset="0"/>
              </a:rPr>
              <a:t>Questions,</a:t>
            </a:r>
            <a:r>
              <a:rPr lang="en-US" altLang="zh-TW" sz="4000" b="1" i="1" dirty="0" smtClean="0">
                <a:latin typeface="Garamond" pitchFamily="18" charset="0"/>
              </a:rPr>
              <a:t> </a:t>
            </a:r>
            <a:r>
              <a:rPr lang="en-US" altLang="zh-TW" sz="4000" b="1" i="1" dirty="0" smtClean="0">
                <a:solidFill>
                  <a:srgbClr val="00B050"/>
                </a:solidFill>
                <a:latin typeface="Garamond" pitchFamily="18" charset="0"/>
              </a:rPr>
              <a:t>Comments, …?</a:t>
            </a:r>
          </a:p>
        </p:txBody>
      </p:sp>
      <p:sp>
        <p:nvSpPr>
          <p:cNvPr id="6" name="Wave 5"/>
          <p:cNvSpPr/>
          <p:nvPr/>
        </p:nvSpPr>
        <p:spPr>
          <a:xfrm>
            <a:off x="2971800" y="5029200"/>
            <a:ext cx="4419600" cy="1524000"/>
          </a:xfrm>
          <a:prstGeom prst="wave">
            <a:avLst>
              <a:gd name="adj1" fmla="val 12500"/>
              <a:gd name="adj2" fmla="val 930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hlinkClick r:id="rId2"/>
              </a:rPr>
              <a:t>Shimi.reji@gmail.com</a:t>
            </a:r>
            <a:endParaRPr lang="en-US" sz="2000" dirty="0" smtClean="0"/>
          </a:p>
          <a:p>
            <a:pPr algn="ctr"/>
            <a:r>
              <a:rPr lang="en-US" sz="2000" dirty="0" smtClean="0">
                <a:solidFill>
                  <a:schemeClr val="tx2">
                    <a:lumMod val="75000"/>
                  </a:schemeClr>
                </a:solidFill>
              </a:rPr>
              <a:t>9417588987</a:t>
            </a:r>
            <a:endParaRPr lang="en-US" sz="2000" dirty="0">
              <a:solidFill>
                <a:schemeClr val="tx2">
                  <a:lumMod val="75000"/>
                </a:schemeClr>
              </a:solidFill>
            </a:endParaRPr>
          </a:p>
        </p:txBody>
      </p:sp>
      <p:pic>
        <p:nvPicPr>
          <p:cNvPr id="7" name="Picture 3" descr="1487563901_872d955d45.jpg"/>
          <p:cNvPicPr>
            <a:picLocks noChangeAspect="1"/>
          </p:cNvPicPr>
          <p:nvPr/>
        </p:nvPicPr>
        <p:blipFill>
          <a:blip r:embed="rId3" cstate="print">
            <a:lum bright="22000"/>
          </a:blip>
          <a:srcRect/>
          <a:stretch>
            <a:fillRect/>
          </a:stretch>
        </p:blipFill>
        <p:spPr bwMode="auto">
          <a:xfrm>
            <a:off x="0" y="0"/>
            <a:ext cx="4724400" cy="3581400"/>
          </a:xfrm>
          <a:prstGeom prst="rect">
            <a:avLst/>
          </a:prstGeom>
          <a:noFill/>
          <a:ln w="9525">
            <a:noFill/>
            <a:miter lim="800000"/>
            <a:headEnd/>
            <a:tailEnd/>
          </a:ln>
        </p:spPr>
      </p:pic>
      <p:pic>
        <p:nvPicPr>
          <p:cNvPr id="8" name="Picture 4" descr="thumb_2316.jpg"/>
          <p:cNvPicPr>
            <a:picLocks noChangeAspect="1"/>
          </p:cNvPicPr>
          <p:nvPr/>
        </p:nvPicPr>
        <p:blipFill>
          <a:blip r:embed="rId4" cstate="print"/>
          <a:srcRect/>
          <a:stretch>
            <a:fillRect/>
          </a:stretch>
        </p:blipFill>
        <p:spPr bwMode="auto">
          <a:xfrm>
            <a:off x="304800" y="5238750"/>
            <a:ext cx="1793875" cy="1619250"/>
          </a:xfrm>
          <a:prstGeom prst="rect">
            <a:avLst/>
          </a:prstGeom>
          <a:noFill/>
          <a:ln w="9525">
            <a:noFill/>
            <a:miter lim="800000"/>
            <a:headEnd/>
            <a:tailEnd/>
          </a:ln>
        </p:spPr>
      </p:pic>
    </p:spTree>
    <p:extLst>
      <p:ext uri="{BB962C8B-B14F-4D97-AF65-F5344CB8AC3E}">
        <p14:creationId xmlns:p14="http://schemas.microsoft.com/office/powerpoint/2010/main" val="3556083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905000"/>
            <a:ext cx="10058400" cy="10820400"/>
          </a:xfrm>
        </p:spPr>
      </p:pic>
    </p:spTree>
    <p:extLst>
      <p:ext uri="{BB962C8B-B14F-4D97-AF65-F5344CB8AC3E}">
        <p14:creationId xmlns:p14="http://schemas.microsoft.com/office/powerpoint/2010/main" val="4062090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915400" cy="4525963"/>
          </a:xfrm>
        </p:spPr>
        <p:txBody>
          <a:bodyPr/>
          <a:lstStyle/>
          <a:p>
            <a:pPr algn="ctr">
              <a:buNone/>
            </a:pPr>
            <a:r>
              <a:rPr lang="en-US" sz="2000" b="1" dirty="0" smtClean="0">
                <a:solidFill>
                  <a:srgbClr val="FF0000"/>
                </a:solidFill>
              </a:rPr>
              <a:t>Table 1: </a:t>
            </a:r>
            <a:r>
              <a:rPr lang="en-US" sz="2000" b="1" dirty="0" err="1" smtClean="0">
                <a:solidFill>
                  <a:srgbClr val="FF0000"/>
                </a:solidFill>
              </a:rPr>
              <a:t>Vikram</a:t>
            </a:r>
            <a:r>
              <a:rPr lang="en-US" sz="2000" b="1" dirty="0" smtClean="0">
                <a:solidFill>
                  <a:srgbClr val="FF0000"/>
                </a:solidFill>
              </a:rPr>
              <a:t> Solar Modules Specifications</a:t>
            </a:r>
            <a:endParaRPr lang="en-US" sz="2000" dirty="0" smtClean="0">
              <a:solidFill>
                <a:srgbClr val="FF0000"/>
              </a:solidFill>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02496626"/>
              </p:ext>
            </p:extLst>
          </p:nvPr>
        </p:nvGraphicFramePr>
        <p:xfrm>
          <a:off x="914400" y="838207"/>
          <a:ext cx="7239000" cy="4979883"/>
        </p:xfrm>
        <a:graphic>
          <a:graphicData uri="http://schemas.openxmlformats.org/drawingml/2006/table">
            <a:tbl>
              <a:tblPr/>
              <a:tblGrid>
                <a:gridCol w="4800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Description</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err="1">
                          <a:solidFill>
                            <a:srgbClr val="000000"/>
                          </a:solidFill>
                          <a:latin typeface="Times New Roman"/>
                          <a:ea typeface="Calibri"/>
                          <a:cs typeface="Times New Roman"/>
                        </a:rPr>
                        <a:t>Vikram</a:t>
                      </a:r>
                      <a:r>
                        <a:rPr lang="en-US" sz="1400" dirty="0">
                          <a:solidFill>
                            <a:srgbClr val="000000"/>
                          </a:solidFill>
                          <a:latin typeface="Times New Roman"/>
                          <a:ea typeface="Calibri"/>
                          <a:cs typeface="Times New Roman"/>
                        </a:rPr>
                        <a:t> Solar</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Number of cells in series (</a:t>
                      </a:r>
                      <a:r>
                        <a:rPr lang="en-US" sz="1400" dirty="0" err="1">
                          <a:solidFill>
                            <a:srgbClr val="000000"/>
                          </a:solidFill>
                          <a:latin typeface="Times New Roman"/>
                          <a:ea typeface="Calibri"/>
                          <a:cs typeface="Times New Roman"/>
                        </a:rPr>
                        <a:t>nCells</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36</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Maximum power ( </a:t>
                      </a:r>
                      <a:r>
                        <a:rPr lang="en-US" sz="1400" dirty="0" err="1">
                          <a:solidFill>
                            <a:srgbClr val="000000"/>
                          </a:solidFill>
                          <a:latin typeface="Times New Roman"/>
                          <a:ea typeface="Calibri"/>
                          <a:cs typeface="Times New Roman"/>
                        </a:rPr>
                        <a:t>Pmp</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37 W</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Maximum power voltage (</a:t>
                      </a:r>
                      <a:r>
                        <a:rPr lang="en-US" sz="1400" dirty="0" err="1">
                          <a:solidFill>
                            <a:srgbClr val="000000"/>
                          </a:solidFill>
                          <a:latin typeface="Times New Roman"/>
                          <a:ea typeface="Calibri"/>
                          <a:cs typeface="Times New Roman"/>
                        </a:rPr>
                        <a:t>Vmp</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17 V</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Maximum power current (Imp)</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2.25A</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Open circuit voltage (Voc)</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21.77 V</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Short circuit current (Isc)</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smtClean="0">
                          <a:solidFill>
                            <a:srgbClr val="000000"/>
                          </a:solidFill>
                          <a:latin typeface="Times New Roman"/>
                          <a:ea typeface="Calibri"/>
                          <a:cs typeface="Times New Roman"/>
                        </a:rPr>
                        <a:t>2.4 </a:t>
                      </a:r>
                      <a:r>
                        <a:rPr lang="en-US" sz="1400" dirty="0">
                          <a:solidFill>
                            <a:srgbClr val="000000"/>
                          </a:solidFill>
                          <a:latin typeface="Times New Roman"/>
                          <a:ea typeface="Calibri"/>
                          <a:cs typeface="Times New Roman"/>
                        </a:rPr>
                        <a:t>A</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7987">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Maximum power temp. coefficient (</a:t>
                      </a:r>
                      <a:r>
                        <a:rPr lang="en-US" sz="1400" dirty="0" err="1">
                          <a:solidFill>
                            <a:srgbClr val="000000"/>
                          </a:solidFill>
                          <a:latin typeface="Times New Roman"/>
                          <a:ea typeface="Calibri"/>
                          <a:cs typeface="Times New Roman"/>
                        </a:rPr>
                        <a:t>TempC_Pmp</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-9.770e-001 W/</a:t>
                      </a:r>
                      <a:r>
                        <a:rPr lang="en-US" sz="1400" dirty="0" err="1">
                          <a:solidFill>
                            <a:srgbClr val="000000"/>
                          </a:solidFill>
                          <a:latin typeface="Times New Roman"/>
                          <a:ea typeface="Calibri"/>
                          <a:cs typeface="Times New Roman"/>
                        </a:rPr>
                        <a:t>deg.C</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7525">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Maximum power voltage temp. coefficient (</a:t>
                      </a:r>
                      <a:r>
                        <a:rPr lang="en-US" sz="1400" dirty="0" err="1">
                          <a:solidFill>
                            <a:srgbClr val="000000"/>
                          </a:solidFill>
                          <a:latin typeface="Times New Roman"/>
                          <a:ea typeface="Calibri"/>
                          <a:cs typeface="Times New Roman"/>
                        </a:rPr>
                        <a:t>TempC_Vmp</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-1.230e-001 V/</a:t>
                      </a:r>
                      <a:r>
                        <a:rPr lang="en-US" sz="1400" dirty="0" err="1">
                          <a:solidFill>
                            <a:srgbClr val="000000"/>
                          </a:solidFill>
                          <a:latin typeface="Times New Roman"/>
                          <a:ea typeface="Calibri"/>
                          <a:cs typeface="Times New Roman"/>
                        </a:rPr>
                        <a:t>deg.C</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3263">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Maximum power current temp. coefficient (</a:t>
                      </a:r>
                      <a:r>
                        <a:rPr lang="en-US" sz="1400" dirty="0" err="1">
                          <a:solidFill>
                            <a:srgbClr val="000000"/>
                          </a:solidFill>
                          <a:latin typeface="Times New Roman"/>
                          <a:ea typeface="Calibri"/>
                          <a:cs typeface="Times New Roman"/>
                        </a:rPr>
                        <a:t>TempC_Imp</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-1.079e-003 A/</a:t>
                      </a:r>
                      <a:r>
                        <a:rPr lang="en-US" sz="1400" dirty="0" err="1">
                          <a:solidFill>
                            <a:srgbClr val="000000"/>
                          </a:solidFill>
                          <a:latin typeface="Times New Roman"/>
                          <a:ea typeface="Calibri"/>
                          <a:cs typeface="Times New Roman"/>
                        </a:rPr>
                        <a:t>deg.C</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2801">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Open circuit voltage temp. coefficient (</a:t>
                      </a:r>
                      <a:r>
                        <a:rPr lang="en-US" sz="1400" dirty="0" err="1">
                          <a:solidFill>
                            <a:srgbClr val="000000"/>
                          </a:solidFill>
                          <a:latin typeface="Times New Roman"/>
                          <a:ea typeface="Calibri"/>
                          <a:cs typeface="Times New Roman"/>
                        </a:rPr>
                        <a:t>TempC_Voc</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-1.200e-001 V/</a:t>
                      </a:r>
                      <a:r>
                        <a:rPr lang="en-US" sz="1400" dirty="0" err="1">
                          <a:solidFill>
                            <a:srgbClr val="000000"/>
                          </a:solidFill>
                          <a:latin typeface="Times New Roman"/>
                          <a:ea typeface="Calibri"/>
                          <a:cs typeface="Times New Roman"/>
                        </a:rPr>
                        <a:t>deg.C</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8539">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Short circuit current temp. coefficient (</a:t>
                      </a:r>
                      <a:r>
                        <a:rPr lang="en-US" sz="1400" dirty="0" err="1">
                          <a:solidFill>
                            <a:srgbClr val="000000"/>
                          </a:solidFill>
                          <a:latin typeface="Times New Roman"/>
                          <a:ea typeface="Calibri"/>
                          <a:cs typeface="Times New Roman"/>
                        </a:rPr>
                        <a:t>TempC_Isc</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-5.016e-003 A/</a:t>
                      </a:r>
                      <a:r>
                        <a:rPr lang="en-US" sz="1400" dirty="0" err="1">
                          <a:solidFill>
                            <a:srgbClr val="000000"/>
                          </a:solidFill>
                          <a:latin typeface="Times New Roman"/>
                          <a:ea typeface="Calibri"/>
                          <a:cs typeface="Times New Roman"/>
                        </a:rPr>
                        <a:t>deg.C</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0258">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Series resistance of PV model (Rs)</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0.450 ohms</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6419">
                <a:tc>
                  <a:txBody>
                    <a:bodyPr/>
                    <a:lstStyle/>
                    <a:p>
                      <a:pPr marL="0" marR="0" algn="just">
                        <a:lnSpc>
                          <a:spcPct val="115000"/>
                        </a:lnSpc>
                        <a:spcBef>
                          <a:spcPts val="0"/>
                        </a:spcBef>
                        <a:spcAft>
                          <a:spcPts val="0"/>
                        </a:spcAft>
                      </a:pPr>
                      <a:r>
                        <a:rPr lang="en-US" sz="1400" dirty="0">
                          <a:solidFill>
                            <a:srgbClr val="000000"/>
                          </a:solidFill>
                          <a:latin typeface="Times New Roman"/>
                          <a:ea typeface="Calibri"/>
                          <a:cs typeface="Times New Roman"/>
                        </a:rPr>
                        <a:t>Parallel resistance of PV model (</a:t>
                      </a:r>
                      <a:r>
                        <a:rPr lang="en-US" sz="1400" dirty="0" err="1">
                          <a:solidFill>
                            <a:srgbClr val="000000"/>
                          </a:solidFill>
                          <a:latin typeface="Times New Roman"/>
                          <a:ea typeface="Calibri"/>
                          <a:cs typeface="Times New Roman"/>
                        </a:rPr>
                        <a:t>Rp</a:t>
                      </a:r>
                      <a:r>
                        <a:rPr lang="en-US" sz="1400" dirty="0">
                          <a:solidFill>
                            <a:srgbClr val="000000"/>
                          </a:solidFill>
                          <a:latin typeface="Times New Roman"/>
                          <a:ea typeface="Calibri"/>
                          <a:cs typeface="Times New Roman"/>
                        </a:rPr>
                        <a:t>)</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1442.84 ohms</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22157">
                <a:tc>
                  <a:txBody>
                    <a:bodyPr/>
                    <a:lstStyle/>
                    <a:p>
                      <a:pPr marL="0" marR="0" algn="just">
                        <a:lnSpc>
                          <a:spcPct val="115000"/>
                        </a:lnSpc>
                        <a:spcBef>
                          <a:spcPts val="0"/>
                        </a:spcBef>
                        <a:spcAft>
                          <a:spcPts val="0"/>
                        </a:spcAft>
                      </a:pPr>
                      <a:r>
                        <a:rPr lang="en-US" sz="1400">
                          <a:solidFill>
                            <a:srgbClr val="000000"/>
                          </a:solidFill>
                          <a:latin typeface="Times New Roman"/>
                          <a:ea typeface="Calibri"/>
                          <a:cs typeface="Times New Roman"/>
                        </a:rPr>
                        <a:t>Diode saturation current of PV model (Isat)</a:t>
                      </a:r>
                      <a:endParaRPr lang="en-US" sz="140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2.6762e-006 A</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67895">
                <a:tc>
                  <a:txBody>
                    <a:bodyPr/>
                    <a:lstStyle/>
                    <a:p>
                      <a:pPr marL="0" marR="0" algn="just">
                        <a:lnSpc>
                          <a:spcPct val="115000"/>
                        </a:lnSpc>
                        <a:spcBef>
                          <a:spcPts val="0"/>
                        </a:spcBef>
                        <a:spcAft>
                          <a:spcPts val="0"/>
                        </a:spcAft>
                      </a:pPr>
                      <a:r>
                        <a:rPr lang="en-US" sz="1400">
                          <a:solidFill>
                            <a:srgbClr val="000000"/>
                          </a:solidFill>
                          <a:latin typeface="Times New Roman"/>
                          <a:ea typeface="Calibri"/>
                          <a:cs typeface="Times New Roman"/>
                        </a:rPr>
                        <a:t>Light-generated photo-current  of PV model ( Iph)</a:t>
                      </a:r>
                      <a:endParaRPr lang="en-US" sz="140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2.4 A</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1233">
                <a:tc>
                  <a:txBody>
                    <a:bodyPr/>
                    <a:lstStyle/>
                    <a:p>
                      <a:pPr marL="0" marR="0" algn="just">
                        <a:lnSpc>
                          <a:spcPct val="115000"/>
                        </a:lnSpc>
                        <a:spcBef>
                          <a:spcPts val="0"/>
                        </a:spcBef>
                        <a:spcAft>
                          <a:spcPts val="0"/>
                        </a:spcAft>
                      </a:pPr>
                      <a:r>
                        <a:rPr lang="en-US" sz="1400">
                          <a:solidFill>
                            <a:srgbClr val="000000"/>
                          </a:solidFill>
                          <a:latin typeface="Times New Roman"/>
                          <a:ea typeface="Calibri"/>
                          <a:cs typeface="Times New Roman"/>
                        </a:rPr>
                        <a:t>Diode quality factor of PV model Qd</a:t>
                      </a:r>
                      <a:endParaRPr lang="en-US" sz="140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rgbClr val="000000"/>
                          </a:solidFill>
                          <a:latin typeface="Times New Roman"/>
                          <a:ea typeface="Calibri"/>
                          <a:cs typeface="Times New Roman"/>
                        </a:rPr>
                        <a:t>1.5</a:t>
                      </a:r>
                      <a:endParaRPr lang="en-US" sz="14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8229600" cy="1143000"/>
          </a:xfrm>
        </p:spPr>
        <p:txBody>
          <a:bodyPr/>
          <a:lstStyle/>
          <a:p>
            <a:r>
              <a:rPr lang="en-US" b="1" dirty="0" smtClean="0">
                <a:solidFill>
                  <a:srgbClr val="FF0000"/>
                </a:solidFill>
                <a:latin typeface="Times New Roman" pitchFamily="18" charset="0"/>
                <a:cs typeface="Times New Roman" pitchFamily="18" charset="0"/>
              </a:rPr>
              <a:t>PV Modeling</a:t>
            </a:r>
            <a:endParaRPr lang="en-US" b="1" dirty="0">
              <a:solidFill>
                <a:srgbClr val="FF0000"/>
              </a:solidFill>
              <a:latin typeface="Times New Roman" pitchFamily="18" charset="0"/>
              <a:cs typeface="Times New Roman" pitchFamily="18" charset="0"/>
            </a:endParaRPr>
          </a:p>
        </p:txBody>
      </p:sp>
      <p:grpSp>
        <p:nvGrpSpPr>
          <p:cNvPr id="3" name="Group 2"/>
          <p:cNvGrpSpPr>
            <a:grpSpLocks/>
          </p:cNvGrpSpPr>
          <p:nvPr/>
        </p:nvGrpSpPr>
        <p:grpSpPr bwMode="auto">
          <a:xfrm>
            <a:off x="3886200" y="2743201"/>
            <a:ext cx="4554538" cy="3124199"/>
            <a:chOff x="6720" y="1954"/>
            <a:chExt cx="4230" cy="2960"/>
          </a:xfrm>
        </p:grpSpPr>
        <p:sp>
          <p:nvSpPr>
            <p:cNvPr id="26627" name="Oval 3"/>
            <p:cNvSpPr>
              <a:spLocks noChangeArrowheads="1"/>
            </p:cNvSpPr>
            <p:nvPr/>
          </p:nvSpPr>
          <p:spPr bwMode="auto">
            <a:xfrm>
              <a:off x="6720" y="3309"/>
              <a:ext cx="735" cy="73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6628" name="AutoShape 4"/>
            <p:cNvCxnSpPr>
              <a:cxnSpLocks noChangeShapeType="1"/>
            </p:cNvCxnSpPr>
            <p:nvPr/>
          </p:nvCxnSpPr>
          <p:spPr bwMode="auto">
            <a:xfrm flipV="1">
              <a:off x="7080" y="2454"/>
              <a:ext cx="0" cy="855"/>
            </a:xfrm>
            <a:prstGeom prst="straightConnector1">
              <a:avLst/>
            </a:prstGeom>
            <a:noFill/>
            <a:ln w="9525">
              <a:solidFill>
                <a:srgbClr val="000000"/>
              </a:solidFill>
              <a:round/>
              <a:headEnd/>
              <a:tailEnd/>
            </a:ln>
          </p:spPr>
        </p:cxnSp>
        <p:cxnSp>
          <p:nvCxnSpPr>
            <p:cNvPr id="26629" name="AutoShape 5"/>
            <p:cNvCxnSpPr>
              <a:cxnSpLocks noChangeShapeType="1"/>
            </p:cNvCxnSpPr>
            <p:nvPr/>
          </p:nvCxnSpPr>
          <p:spPr bwMode="auto">
            <a:xfrm>
              <a:off x="7080" y="4044"/>
              <a:ext cx="0" cy="870"/>
            </a:xfrm>
            <a:prstGeom prst="straightConnector1">
              <a:avLst/>
            </a:prstGeom>
            <a:noFill/>
            <a:ln w="9525">
              <a:solidFill>
                <a:srgbClr val="000000"/>
              </a:solidFill>
              <a:round/>
              <a:headEnd/>
              <a:tailEnd/>
            </a:ln>
          </p:spPr>
        </p:cxnSp>
        <p:cxnSp>
          <p:nvCxnSpPr>
            <p:cNvPr id="26630" name="AutoShape 6"/>
            <p:cNvCxnSpPr>
              <a:cxnSpLocks noChangeShapeType="1"/>
            </p:cNvCxnSpPr>
            <p:nvPr/>
          </p:nvCxnSpPr>
          <p:spPr bwMode="auto">
            <a:xfrm flipV="1">
              <a:off x="7065" y="3429"/>
              <a:ext cx="0" cy="450"/>
            </a:xfrm>
            <a:prstGeom prst="straightConnector1">
              <a:avLst/>
            </a:prstGeom>
            <a:noFill/>
            <a:ln w="9525">
              <a:solidFill>
                <a:srgbClr val="000000"/>
              </a:solidFill>
              <a:round/>
              <a:headEnd/>
              <a:tailEnd type="triangle" w="med" len="med"/>
            </a:ln>
          </p:spPr>
        </p:cxnSp>
        <p:cxnSp>
          <p:nvCxnSpPr>
            <p:cNvPr id="26631" name="AutoShape 7"/>
            <p:cNvCxnSpPr>
              <a:cxnSpLocks noChangeShapeType="1"/>
            </p:cNvCxnSpPr>
            <p:nvPr/>
          </p:nvCxnSpPr>
          <p:spPr bwMode="auto">
            <a:xfrm>
              <a:off x="7080" y="2454"/>
              <a:ext cx="1830" cy="0"/>
            </a:xfrm>
            <a:prstGeom prst="straightConnector1">
              <a:avLst/>
            </a:prstGeom>
            <a:noFill/>
            <a:ln w="9525">
              <a:solidFill>
                <a:srgbClr val="000000"/>
              </a:solidFill>
              <a:round/>
              <a:headEnd/>
              <a:tailEnd/>
            </a:ln>
          </p:spPr>
        </p:cxnSp>
        <p:cxnSp>
          <p:nvCxnSpPr>
            <p:cNvPr id="26632" name="AutoShape 8"/>
            <p:cNvCxnSpPr>
              <a:cxnSpLocks noChangeShapeType="1"/>
            </p:cNvCxnSpPr>
            <p:nvPr/>
          </p:nvCxnSpPr>
          <p:spPr bwMode="auto">
            <a:xfrm>
              <a:off x="7725" y="3429"/>
              <a:ext cx="420" cy="0"/>
            </a:xfrm>
            <a:prstGeom prst="straightConnector1">
              <a:avLst/>
            </a:prstGeom>
            <a:noFill/>
            <a:ln w="9525">
              <a:solidFill>
                <a:srgbClr val="000000"/>
              </a:solidFill>
              <a:round/>
              <a:headEnd/>
              <a:tailEnd/>
            </a:ln>
          </p:spPr>
        </p:cxnSp>
        <p:cxnSp>
          <p:nvCxnSpPr>
            <p:cNvPr id="26633" name="AutoShape 9"/>
            <p:cNvCxnSpPr>
              <a:cxnSpLocks noChangeShapeType="1"/>
            </p:cNvCxnSpPr>
            <p:nvPr/>
          </p:nvCxnSpPr>
          <p:spPr bwMode="auto">
            <a:xfrm>
              <a:off x="7725" y="3429"/>
              <a:ext cx="225" cy="375"/>
            </a:xfrm>
            <a:prstGeom prst="straightConnector1">
              <a:avLst/>
            </a:prstGeom>
            <a:noFill/>
            <a:ln w="9525">
              <a:solidFill>
                <a:srgbClr val="000000"/>
              </a:solidFill>
              <a:round/>
              <a:headEnd/>
              <a:tailEnd/>
            </a:ln>
          </p:spPr>
        </p:cxnSp>
        <p:cxnSp>
          <p:nvCxnSpPr>
            <p:cNvPr id="26634" name="AutoShape 10"/>
            <p:cNvCxnSpPr>
              <a:cxnSpLocks noChangeShapeType="1"/>
            </p:cNvCxnSpPr>
            <p:nvPr/>
          </p:nvCxnSpPr>
          <p:spPr bwMode="auto">
            <a:xfrm flipV="1">
              <a:off x="7950" y="3429"/>
              <a:ext cx="195" cy="375"/>
            </a:xfrm>
            <a:prstGeom prst="straightConnector1">
              <a:avLst/>
            </a:prstGeom>
            <a:noFill/>
            <a:ln w="9525">
              <a:solidFill>
                <a:srgbClr val="000000"/>
              </a:solidFill>
              <a:round/>
              <a:headEnd/>
              <a:tailEnd/>
            </a:ln>
          </p:spPr>
        </p:cxnSp>
        <p:cxnSp>
          <p:nvCxnSpPr>
            <p:cNvPr id="26635" name="AutoShape 11"/>
            <p:cNvCxnSpPr>
              <a:cxnSpLocks noChangeShapeType="1"/>
            </p:cNvCxnSpPr>
            <p:nvPr/>
          </p:nvCxnSpPr>
          <p:spPr bwMode="auto">
            <a:xfrm>
              <a:off x="7725" y="3804"/>
              <a:ext cx="420" cy="0"/>
            </a:xfrm>
            <a:prstGeom prst="straightConnector1">
              <a:avLst/>
            </a:prstGeom>
            <a:noFill/>
            <a:ln w="9525">
              <a:solidFill>
                <a:srgbClr val="000000"/>
              </a:solidFill>
              <a:round/>
              <a:headEnd/>
              <a:tailEnd/>
            </a:ln>
          </p:spPr>
        </p:cxnSp>
        <p:cxnSp>
          <p:nvCxnSpPr>
            <p:cNvPr id="26636" name="AutoShape 12"/>
            <p:cNvCxnSpPr>
              <a:cxnSpLocks noChangeShapeType="1"/>
            </p:cNvCxnSpPr>
            <p:nvPr/>
          </p:nvCxnSpPr>
          <p:spPr bwMode="auto">
            <a:xfrm flipV="1">
              <a:off x="7950" y="2454"/>
              <a:ext cx="0" cy="975"/>
            </a:xfrm>
            <a:prstGeom prst="straightConnector1">
              <a:avLst/>
            </a:prstGeom>
            <a:noFill/>
            <a:ln w="9525">
              <a:solidFill>
                <a:srgbClr val="000000"/>
              </a:solidFill>
              <a:round/>
              <a:headEnd/>
              <a:tailEnd/>
            </a:ln>
          </p:spPr>
        </p:cxnSp>
        <p:cxnSp>
          <p:nvCxnSpPr>
            <p:cNvPr id="26637" name="AutoShape 13"/>
            <p:cNvCxnSpPr>
              <a:cxnSpLocks noChangeShapeType="1"/>
            </p:cNvCxnSpPr>
            <p:nvPr/>
          </p:nvCxnSpPr>
          <p:spPr bwMode="auto">
            <a:xfrm>
              <a:off x="7950" y="3804"/>
              <a:ext cx="0" cy="1110"/>
            </a:xfrm>
            <a:prstGeom prst="straightConnector1">
              <a:avLst/>
            </a:prstGeom>
            <a:noFill/>
            <a:ln w="9525">
              <a:solidFill>
                <a:srgbClr val="000000"/>
              </a:solidFill>
              <a:round/>
              <a:headEnd/>
              <a:tailEnd/>
            </a:ln>
          </p:spPr>
        </p:cxnSp>
        <p:cxnSp>
          <p:nvCxnSpPr>
            <p:cNvPr id="26638" name="AutoShape 14"/>
            <p:cNvCxnSpPr>
              <a:cxnSpLocks noChangeShapeType="1"/>
            </p:cNvCxnSpPr>
            <p:nvPr/>
          </p:nvCxnSpPr>
          <p:spPr bwMode="auto">
            <a:xfrm>
              <a:off x="7080" y="4914"/>
              <a:ext cx="3750" cy="0"/>
            </a:xfrm>
            <a:prstGeom prst="straightConnector1">
              <a:avLst/>
            </a:prstGeom>
            <a:noFill/>
            <a:ln w="9525">
              <a:solidFill>
                <a:srgbClr val="000000"/>
              </a:solidFill>
              <a:round/>
              <a:headEnd/>
              <a:tailEnd/>
            </a:ln>
          </p:spPr>
        </p:cxnSp>
        <p:cxnSp>
          <p:nvCxnSpPr>
            <p:cNvPr id="26639" name="AutoShape 15"/>
            <p:cNvCxnSpPr>
              <a:cxnSpLocks noChangeShapeType="1"/>
            </p:cNvCxnSpPr>
            <p:nvPr/>
          </p:nvCxnSpPr>
          <p:spPr bwMode="auto">
            <a:xfrm>
              <a:off x="8565" y="2454"/>
              <a:ext cx="0" cy="855"/>
            </a:xfrm>
            <a:prstGeom prst="straightConnector1">
              <a:avLst/>
            </a:prstGeom>
            <a:noFill/>
            <a:ln w="9525">
              <a:solidFill>
                <a:srgbClr val="000000"/>
              </a:solidFill>
              <a:round/>
              <a:headEnd/>
              <a:tailEnd/>
            </a:ln>
          </p:spPr>
        </p:cxnSp>
        <p:cxnSp>
          <p:nvCxnSpPr>
            <p:cNvPr id="26640" name="AutoShape 16"/>
            <p:cNvCxnSpPr>
              <a:cxnSpLocks noChangeShapeType="1"/>
            </p:cNvCxnSpPr>
            <p:nvPr/>
          </p:nvCxnSpPr>
          <p:spPr bwMode="auto">
            <a:xfrm>
              <a:off x="9675" y="2469"/>
              <a:ext cx="1155" cy="1"/>
            </a:xfrm>
            <a:prstGeom prst="straightConnector1">
              <a:avLst/>
            </a:prstGeom>
            <a:noFill/>
            <a:ln w="9525">
              <a:solidFill>
                <a:srgbClr val="000000"/>
              </a:solidFill>
              <a:round/>
              <a:headEnd/>
              <a:tailEnd/>
            </a:ln>
          </p:spPr>
        </p:cxnSp>
        <p:sp>
          <p:nvSpPr>
            <p:cNvPr id="26641" name="Rectangle 17"/>
            <p:cNvSpPr>
              <a:spLocks noChangeArrowheads="1"/>
            </p:cNvSpPr>
            <p:nvPr/>
          </p:nvSpPr>
          <p:spPr bwMode="auto">
            <a:xfrm>
              <a:off x="10710" y="3309"/>
              <a:ext cx="240" cy="8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26642" name="AutoShape 18"/>
            <p:cNvCxnSpPr>
              <a:cxnSpLocks noChangeShapeType="1"/>
            </p:cNvCxnSpPr>
            <p:nvPr/>
          </p:nvCxnSpPr>
          <p:spPr bwMode="auto">
            <a:xfrm>
              <a:off x="10830" y="2469"/>
              <a:ext cx="0" cy="840"/>
            </a:xfrm>
            <a:prstGeom prst="straightConnector1">
              <a:avLst/>
            </a:prstGeom>
            <a:noFill/>
            <a:ln w="9525">
              <a:solidFill>
                <a:srgbClr val="000000"/>
              </a:solidFill>
              <a:round/>
              <a:headEnd/>
              <a:tailEnd/>
            </a:ln>
          </p:spPr>
        </p:cxnSp>
        <p:cxnSp>
          <p:nvCxnSpPr>
            <p:cNvPr id="26643" name="AutoShape 19"/>
            <p:cNvCxnSpPr>
              <a:cxnSpLocks noChangeShapeType="1"/>
            </p:cNvCxnSpPr>
            <p:nvPr/>
          </p:nvCxnSpPr>
          <p:spPr bwMode="auto">
            <a:xfrm>
              <a:off x="10830" y="4149"/>
              <a:ext cx="0" cy="765"/>
            </a:xfrm>
            <a:prstGeom prst="straightConnector1">
              <a:avLst/>
            </a:prstGeom>
            <a:noFill/>
            <a:ln w="9525">
              <a:solidFill>
                <a:srgbClr val="000000"/>
              </a:solidFill>
              <a:round/>
              <a:headEnd/>
              <a:tailEnd/>
            </a:ln>
          </p:spPr>
        </p:cxnSp>
        <p:cxnSp>
          <p:nvCxnSpPr>
            <p:cNvPr id="26644" name="AutoShape 20"/>
            <p:cNvCxnSpPr>
              <a:cxnSpLocks noChangeShapeType="1"/>
            </p:cNvCxnSpPr>
            <p:nvPr/>
          </p:nvCxnSpPr>
          <p:spPr bwMode="auto">
            <a:xfrm flipV="1">
              <a:off x="8910" y="2349"/>
              <a:ext cx="75" cy="105"/>
            </a:xfrm>
            <a:prstGeom prst="straightConnector1">
              <a:avLst/>
            </a:prstGeom>
            <a:noFill/>
            <a:ln w="9525">
              <a:solidFill>
                <a:srgbClr val="000000"/>
              </a:solidFill>
              <a:round/>
              <a:headEnd/>
              <a:tailEnd/>
            </a:ln>
          </p:spPr>
        </p:cxnSp>
        <p:cxnSp>
          <p:nvCxnSpPr>
            <p:cNvPr id="26645" name="AutoShape 21"/>
            <p:cNvCxnSpPr>
              <a:cxnSpLocks noChangeShapeType="1"/>
            </p:cNvCxnSpPr>
            <p:nvPr/>
          </p:nvCxnSpPr>
          <p:spPr bwMode="auto">
            <a:xfrm>
              <a:off x="8985" y="2349"/>
              <a:ext cx="105" cy="255"/>
            </a:xfrm>
            <a:prstGeom prst="straightConnector1">
              <a:avLst/>
            </a:prstGeom>
            <a:noFill/>
            <a:ln w="9525">
              <a:solidFill>
                <a:srgbClr val="000000"/>
              </a:solidFill>
              <a:round/>
              <a:headEnd/>
              <a:tailEnd/>
            </a:ln>
          </p:spPr>
        </p:cxnSp>
        <p:cxnSp>
          <p:nvCxnSpPr>
            <p:cNvPr id="26646" name="AutoShape 22"/>
            <p:cNvCxnSpPr>
              <a:cxnSpLocks noChangeShapeType="1"/>
            </p:cNvCxnSpPr>
            <p:nvPr/>
          </p:nvCxnSpPr>
          <p:spPr bwMode="auto">
            <a:xfrm flipV="1">
              <a:off x="9090" y="2349"/>
              <a:ext cx="90" cy="255"/>
            </a:xfrm>
            <a:prstGeom prst="straightConnector1">
              <a:avLst/>
            </a:prstGeom>
            <a:noFill/>
            <a:ln w="9525">
              <a:solidFill>
                <a:srgbClr val="000000"/>
              </a:solidFill>
              <a:round/>
              <a:headEnd/>
              <a:tailEnd/>
            </a:ln>
          </p:spPr>
        </p:cxnSp>
        <p:cxnSp>
          <p:nvCxnSpPr>
            <p:cNvPr id="26647" name="AutoShape 23"/>
            <p:cNvCxnSpPr>
              <a:cxnSpLocks noChangeShapeType="1"/>
            </p:cNvCxnSpPr>
            <p:nvPr/>
          </p:nvCxnSpPr>
          <p:spPr bwMode="auto">
            <a:xfrm>
              <a:off x="9180" y="2349"/>
              <a:ext cx="120" cy="255"/>
            </a:xfrm>
            <a:prstGeom prst="straightConnector1">
              <a:avLst/>
            </a:prstGeom>
            <a:noFill/>
            <a:ln w="9525">
              <a:solidFill>
                <a:srgbClr val="000000"/>
              </a:solidFill>
              <a:round/>
              <a:headEnd/>
              <a:tailEnd/>
            </a:ln>
          </p:spPr>
        </p:cxnSp>
        <p:cxnSp>
          <p:nvCxnSpPr>
            <p:cNvPr id="26648" name="AutoShape 24"/>
            <p:cNvCxnSpPr>
              <a:cxnSpLocks noChangeShapeType="1"/>
            </p:cNvCxnSpPr>
            <p:nvPr/>
          </p:nvCxnSpPr>
          <p:spPr bwMode="auto">
            <a:xfrm flipV="1">
              <a:off x="9300" y="2349"/>
              <a:ext cx="75" cy="255"/>
            </a:xfrm>
            <a:prstGeom prst="straightConnector1">
              <a:avLst/>
            </a:prstGeom>
            <a:noFill/>
            <a:ln w="9525">
              <a:solidFill>
                <a:srgbClr val="000000"/>
              </a:solidFill>
              <a:round/>
              <a:headEnd/>
              <a:tailEnd/>
            </a:ln>
          </p:spPr>
        </p:cxnSp>
        <p:cxnSp>
          <p:nvCxnSpPr>
            <p:cNvPr id="26649" name="AutoShape 25"/>
            <p:cNvCxnSpPr>
              <a:cxnSpLocks noChangeShapeType="1"/>
            </p:cNvCxnSpPr>
            <p:nvPr/>
          </p:nvCxnSpPr>
          <p:spPr bwMode="auto">
            <a:xfrm>
              <a:off x="9375" y="2349"/>
              <a:ext cx="120" cy="255"/>
            </a:xfrm>
            <a:prstGeom prst="straightConnector1">
              <a:avLst/>
            </a:prstGeom>
            <a:noFill/>
            <a:ln w="9525">
              <a:solidFill>
                <a:srgbClr val="000000"/>
              </a:solidFill>
              <a:round/>
              <a:headEnd/>
              <a:tailEnd/>
            </a:ln>
          </p:spPr>
        </p:cxnSp>
        <p:cxnSp>
          <p:nvCxnSpPr>
            <p:cNvPr id="26650" name="AutoShape 26"/>
            <p:cNvCxnSpPr>
              <a:cxnSpLocks noChangeShapeType="1"/>
            </p:cNvCxnSpPr>
            <p:nvPr/>
          </p:nvCxnSpPr>
          <p:spPr bwMode="auto">
            <a:xfrm flipV="1">
              <a:off x="9495" y="2349"/>
              <a:ext cx="90" cy="255"/>
            </a:xfrm>
            <a:prstGeom prst="straightConnector1">
              <a:avLst/>
            </a:prstGeom>
            <a:noFill/>
            <a:ln w="9525">
              <a:solidFill>
                <a:srgbClr val="000000"/>
              </a:solidFill>
              <a:round/>
              <a:headEnd/>
              <a:tailEnd/>
            </a:ln>
          </p:spPr>
        </p:cxnSp>
        <p:cxnSp>
          <p:nvCxnSpPr>
            <p:cNvPr id="26651" name="AutoShape 27"/>
            <p:cNvCxnSpPr>
              <a:cxnSpLocks noChangeShapeType="1"/>
            </p:cNvCxnSpPr>
            <p:nvPr/>
          </p:nvCxnSpPr>
          <p:spPr bwMode="auto">
            <a:xfrm>
              <a:off x="9585" y="2349"/>
              <a:ext cx="90" cy="120"/>
            </a:xfrm>
            <a:prstGeom prst="straightConnector1">
              <a:avLst/>
            </a:prstGeom>
            <a:noFill/>
            <a:ln w="9525">
              <a:solidFill>
                <a:srgbClr val="000000"/>
              </a:solidFill>
              <a:round/>
              <a:headEnd/>
              <a:tailEnd/>
            </a:ln>
          </p:spPr>
        </p:cxnSp>
        <p:cxnSp>
          <p:nvCxnSpPr>
            <p:cNvPr id="26652" name="AutoShape 28"/>
            <p:cNvCxnSpPr>
              <a:cxnSpLocks noChangeShapeType="1"/>
            </p:cNvCxnSpPr>
            <p:nvPr/>
          </p:nvCxnSpPr>
          <p:spPr bwMode="auto">
            <a:xfrm>
              <a:off x="8565" y="3309"/>
              <a:ext cx="150" cy="120"/>
            </a:xfrm>
            <a:prstGeom prst="straightConnector1">
              <a:avLst/>
            </a:prstGeom>
            <a:noFill/>
            <a:ln w="9525">
              <a:solidFill>
                <a:srgbClr val="000000"/>
              </a:solidFill>
              <a:round/>
              <a:headEnd/>
              <a:tailEnd/>
            </a:ln>
          </p:spPr>
        </p:cxnSp>
        <p:cxnSp>
          <p:nvCxnSpPr>
            <p:cNvPr id="26653" name="AutoShape 29"/>
            <p:cNvCxnSpPr>
              <a:cxnSpLocks noChangeShapeType="1"/>
            </p:cNvCxnSpPr>
            <p:nvPr/>
          </p:nvCxnSpPr>
          <p:spPr bwMode="auto">
            <a:xfrm flipH="1">
              <a:off x="8430" y="3429"/>
              <a:ext cx="285" cy="75"/>
            </a:xfrm>
            <a:prstGeom prst="straightConnector1">
              <a:avLst/>
            </a:prstGeom>
            <a:noFill/>
            <a:ln w="9525">
              <a:solidFill>
                <a:srgbClr val="000000"/>
              </a:solidFill>
              <a:round/>
              <a:headEnd/>
              <a:tailEnd/>
            </a:ln>
          </p:spPr>
        </p:cxnSp>
        <p:cxnSp>
          <p:nvCxnSpPr>
            <p:cNvPr id="26654" name="AutoShape 30"/>
            <p:cNvCxnSpPr>
              <a:cxnSpLocks noChangeShapeType="1"/>
            </p:cNvCxnSpPr>
            <p:nvPr/>
          </p:nvCxnSpPr>
          <p:spPr bwMode="auto">
            <a:xfrm>
              <a:off x="8430" y="3504"/>
              <a:ext cx="285" cy="90"/>
            </a:xfrm>
            <a:prstGeom prst="straightConnector1">
              <a:avLst/>
            </a:prstGeom>
            <a:noFill/>
            <a:ln w="9525">
              <a:solidFill>
                <a:srgbClr val="000000"/>
              </a:solidFill>
              <a:round/>
              <a:headEnd/>
              <a:tailEnd/>
            </a:ln>
          </p:spPr>
        </p:cxnSp>
        <p:cxnSp>
          <p:nvCxnSpPr>
            <p:cNvPr id="26655" name="AutoShape 31"/>
            <p:cNvCxnSpPr>
              <a:cxnSpLocks noChangeShapeType="1"/>
            </p:cNvCxnSpPr>
            <p:nvPr/>
          </p:nvCxnSpPr>
          <p:spPr bwMode="auto">
            <a:xfrm flipH="1">
              <a:off x="8430" y="3594"/>
              <a:ext cx="285" cy="105"/>
            </a:xfrm>
            <a:prstGeom prst="straightConnector1">
              <a:avLst/>
            </a:prstGeom>
            <a:noFill/>
            <a:ln w="9525">
              <a:solidFill>
                <a:srgbClr val="000000"/>
              </a:solidFill>
              <a:round/>
              <a:headEnd/>
              <a:tailEnd/>
            </a:ln>
          </p:spPr>
        </p:cxnSp>
        <p:cxnSp>
          <p:nvCxnSpPr>
            <p:cNvPr id="26656" name="AutoShape 32"/>
            <p:cNvCxnSpPr>
              <a:cxnSpLocks noChangeShapeType="1"/>
            </p:cNvCxnSpPr>
            <p:nvPr/>
          </p:nvCxnSpPr>
          <p:spPr bwMode="auto">
            <a:xfrm>
              <a:off x="8430" y="3699"/>
              <a:ext cx="285" cy="105"/>
            </a:xfrm>
            <a:prstGeom prst="straightConnector1">
              <a:avLst/>
            </a:prstGeom>
            <a:noFill/>
            <a:ln w="9525">
              <a:solidFill>
                <a:srgbClr val="000000"/>
              </a:solidFill>
              <a:round/>
              <a:headEnd/>
              <a:tailEnd/>
            </a:ln>
          </p:spPr>
        </p:cxnSp>
        <p:cxnSp>
          <p:nvCxnSpPr>
            <p:cNvPr id="26657" name="AutoShape 33"/>
            <p:cNvCxnSpPr>
              <a:cxnSpLocks noChangeShapeType="1"/>
            </p:cNvCxnSpPr>
            <p:nvPr/>
          </p:nvCxnSpPr>
          <p:spPr bwMode="auto">
            <a:xfrm flipH="1">
              <a:off x="8430" y="3804"/>
              <a:ext cx="285" cy="75"/>
            </a:xfrm>
            <a:prstGeom prst="straightConnector1">
              <a:avLst/>
            </a:prstGeom>
            <a:noFill/>
            <a:ln w="9525">
              <a:solidFill>
                <a:srgbClr val="000000"/>
              </a:solidFill>
              <a:round/>
              <a:headEnd/>
              <a:tailEnd/>
            </a:ln>
          </p:spPr>
        </p:cxnSp>
        <p:cxnSp>
          <p:nvCxnSpPr>
            <p:cNvPr id="26658" name="AutoShape 34"/>
            <p:cNvCxnSpPr>
              <a:cxnSpLocks noChangeShapeType="1"/>
            </p:cNvCxnSpPr>
            <p:nvPr/>
          </p:nvCxnSpPr>
          <p:spPr bwMode="auto">
            <a:xfrm>
              <a:off x="8445" y="3879"/>
              <a:ext cx="135" cy="75"/>
            </a:xfrm>
            <a:prstGeom prst="straightConnector1">
              <a:avLst/>
            </a:prstGeom>
            <a:noFill/>
            <a:ln w="9525">
              <a:solidFill>
                <a:srgbClr val="000000"/>
              </a:solidFill>
              <a:round/>
              <a:headEnd/>
              <a:tailEnd/>
            </a:ln>
          </p:spPr>
        </p:cxnSp>
        <p:cxnSp>
          <p:nvCxnSpPr>
            <p:cNvPr id="26659" name="AutoShape 35"/>
            <p:cNvCxnSpPr>
              <a:cxnSpLocks noChangeShapeType="1"/>
            </p:cNvCxnSpPr>
            <p:nvPr/>
          </p:nvCxnSpPr>
          <p:spPr bwMode="auto">
            <a:xfrm>
              <a:off x="8565" y="3969"/>
              <a:ext cx="0" cy="945"/>
            </a:xfrm>
            <a:prstGeom prst="straightConnector1">
              <a:avLst/>
            </a:prstGeom>
            <a:noFill/>
            <a:ln w="9525">
              <a:solidFill>
                <a:srgbClr val="000000"/>
              </a:solidFill>
              <a:round/>
              <a:headEnd/>
              <a:tailEnd/>
            </a:ln>
          </p:spPr>
        </p:cxnSp>
        <p:sp>
          <p:nvSpPr>
            <p:cNvPr id="26660" name="Text Box 36"/>
            <p:cNvSpPr txBox="1">
              <a:spLocks noChangeArrowheads="1"/>
            </p:cNvSpPr>
            <p:nvPr/>
          </p:nvSpPr>
          <p:spPr bwMode="auto">
            <a:xfrm>
              <a:off x="8940" y="1954"/>
              <a:ext cx="645" cy="4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61" name="Text Box 37"/>
            <p:cNvSpPr txBox="1">
              <a:spLocks noChangeArrowheads="1"/>
            </p:cNvSpPr>
            <p:nvPr/>
          </p:nvSpPr>
          <p:spPr bwMode="auto">
            <a:xfrm>
              <a:off x="8850" y="3429"/>
              <a:ext cx="645" cy="4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Rs</a:t>
              </a:r>
              <a:r>
                <a:rPr kumimoji="0" lang="en-US" sz="600" b="0" i="0" u="none" strike="noStrike" cap="none" normalizeH="0" baseline="0" smtClean="0">
                  <a:ln>
                    <a:noFill/>
                  </a:ln>
                  <a:solidFill>
                    <a:schemeClr val="tx1"/>
                  </a:solidFill>
                  <a:effectLst/>
                  <a:latin typeface="Calibri" pitchFamily="34" charset="0"/>
                  <a:cs typeface="Arial" pitchFamily="34" charset="0"/>
                </a:rPr>
                <a:t>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62" name="Text Box 38"/>
            <p:cNvSpPr txBox="1">
              <a:spLocks noChangeArrowheads="1"/>
            </p:cNvSpPr>
            <p:nvPr/>
          </p:nvSpPr>
          <p:spPr bwMode="auto">
            <a:xfrm>
              <a:off x="10275" y="2544"/>
              <a:ext cx="465" cy="4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63" name="Text Box 39"/>
            <p:cNvSpPr txBox="1">
              <a:spLocks noChangeArrowheads="1"/>
            </p:cNvSpPr>
            <p:nvPr/>
          </p:nvSpPr>
          <p:spPr bwMode="auto">
            <a:xfrm>
              <a:off x="10275" y="4344"/>
              <a:ext cx="495" cy="4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_</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64" name="Text Box 40"/>
            <p:cNvSpPr txBox="1">
              <a:spLocks noChangeArrowheads="1"/>
            </p:cNvSpPr>
            <p:nvPr/>
          </p:nvSpPr>
          <p:spPr bwMode="auto">
            <a:xfrm>
              <a:off x="9960" y="3504"/>
              <a:ext cx="465" cy="4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65" name="Text Box 41"/>
            <p:cNvSpPr txBox="1">
              <a:spLocks noChangeArrowheads="1"/>
            </p:cNvSpPr>
            <p:nvPr/>
          </p:nvSpPr>
          <p:spPr bwMode="auto">
            <a:xfrm>
              <a:off x="9960" y="1954"/>
              <a:ext cx="465" cy="4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26666" name="AutoShape 42"/>
            <p:cNvCxnSpPr>
              <a:cxnSpLocks noChangeShapeType="1"/>
            </p:cNvCxnSpPr>
            <p:nvPr/>
          </p:nvCxnSpPr>
          <p:spPr bwMode="auto">
            <a:xfrm>
              <a:off x="9960" y="2304"/>
              <a:ext cx="750" cy="0"/>
            </a:xfrm>
            <a:prstGeom prst="straightConnector1">
              <a:avLst/>
            </a:prstGeom>
            <a:noFill/>
            <a:ln w="9525">
              <a:solidFill>
                <a:srgbClr val="000000"/>
              </a:solidFill>
              <a:round/>
              <a:headEnd/>
              <a:tailEnd type="triangle" w="med" len="med"/>
            </a:ln>
          </p:spPr>
        </p:cxnSp>
        <p:cxnSp>
          <p:nvCxnSpPr>
            <p:cNvPr id="26667" name="AutoShape 43"/>
            <p:cNvCxnSpPr>
              <a:cxnSpLocks noChangeShapeType="1"/>
            </p:cNvCxnSpPr>
            <p:nvPr/>
          </p:nvCxnSpPr>
          <p:spPr bwMode="auto">
            <a:xfrm flipV="1">
              <a:off x="10425" y="3309"/>
              <a:ext cx="0" cy="735"/>
            </a:xfrm>
            <a:prstGeom prst="straightConnector1">
              <a:avLst/>
            </a:prstGeom>
            <a:noFill/>
            <a:ln w="9525">
              <a:solidFill>
                <a:srgbClr val="000000"/>
              </a:solidFill>
              <a:round/>
              <a:headEnd/>
              <a:tailEnd type="triangle" w="med" len="med"/>
            </a:ln>
          </p:spPr>
        </p:cxnSp>
      </p:grpSp>
      <p:sp>
        <p:nvSpPr>
          <p:cNvPr id="46" name="Rectangle 45"/>
          <p:cNvSpPr/>
          <p:nvPr/>
        </p:nvSpPr>
        <p:spPr>
          <a:xfrm>
            <a:off x="5105400" y="6107668"/>
            <a:ext cx="3130024" cy="369332"/>
          </a:xfrm>
          <a:prstGeom prst="rect">
            <a:avLst/>
          </a:prstGeom>
        </p:spPr>
        <p:txBody>
          <a:bodyPr wrap="none">
            <a:spAutoFit/>
          </a:bodyPr>
          <a:lstStyle/>
          <a:p>
            <a:r>
              <a:rPr lang="en-US" dirty="0" smtClean="0">
                <a:latin typeface="Times New Roman" pitchFamily="18" charset="0"/>
                <a:cs typeface="Times New Roman" pitchFamily="18" charset="0"/>
              </a:rPr>
              <a:t>Single diode model of a PV cell</a:t>
            </a:r>
            <a:endParaRPr lang="en-US" dirty="0">
              <a:latin typeface="Times New Roman" pitchFamily="18" charset="0"/>
              <a:cs typeface="Times New Roman" pitchFamily="18" charset="0"/>
            </a:endParaRPr>
          </a:p>
        </p:txBody>
      </p:sp>
      <p:sp>
        <p:nvSpPr>
          <p:cNvPr id="26720" name="Rectangle 9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1" name="Rectangle 100"/>
          <p:cNvSpPr/>
          <p:nvPr/>
        </p:nvSpPr>
        <p:spPr>
          <a:xfrm>
            <a:off x="381000" y="3581400"/>
            <a:ext cx="4572000" cy="2031325"/>
          </a:xfrm>
          <a:prstGeom prst="rect">
            <a:avLst/>
          </a:prstGeom>
        </p:spPr>
        <p:txBody>
          <a:bodyPr wrap="square">
            <a:spAutoFit/>
          </a:bodyPr>
          <a:lstStyle/>
          <a:p>
            <a:r>
              <a:rPr lang="en-US" dirty="0" smtClean="0">
                <a:latin typeface="Times New Roman" pitchFamily="18" charset="0"/>
                <a:cs typeface="Times New Roman" pitchFamily="18" charset="0"/>
              </a:rPr>
              <a:t>where,</a:t>
            </a:r>
          </a:p>
          <a:p>
            <a:r>
              <a:rPr lang="en-US" dirty="0" err="1" smtClean="0">
                <a:latin typeface="Times New Roman" pitchFamily="18" charset="0"/>
                <a:cs typeface="Times New Roman" pitchFamily="18" charset="0"/>
              </a:rPr>
              <a:t>Ipv</a:t>
            </a:r>
            <a:r>
              <a:rPr lang="en-US" dirty="0" smtClean="0">
                <a:latin typeface="Times New Roman" pitchFamily="18" charset="0"/>
                <a:cs typeface="Times New Roman" pitchFamily="18" charset="0"/>
              </a:rPr>
              <a:t>  :  photovoltaic current          </a:t>
            </a:r>
          </a:p>
          <a:p>
            <a:r>
              <a:rPr lang="en-US" dirty="0" smtClean="0">
                <a:latin typeface="Times New Roman" pitchFamily="18" charset="0"/>
                <a:cs typeface="Times New Roman" pitchFamily="18" charset="0"/>
              </a:rPr>
              <a:t> I</a:t>
            </a:r>
            <a:r>
              <a:rPr lang="en-US" baseline="-25000" dirty="0" smtClean="0">
                <a:latin typeface="Times New Roman" pitchFamily="18" charset="0"/>
                <a:cs typeface="Times New Roman" pitchFamily="18" charset="0"/>
              </a:rPr>
              <a:t>0</a:t>
            </a:r>
            <a:r>
              <a:rPr lang="en-US" dirty="0" smtClean="0">
                <a:latin typeface="Times New Roman" pitchFamily="18" charset="0"/>
                <a:cs typeface="Times New Roman" pitchFamily="18" charset="0"/>
              </a:rPr>
              <a:t>    : saturation current</a:t>
            </a:r>
          </a:p>
          <a:p>
            <a:r>
              <a:rPr lang="en-US" dirty="0" smtClean="0">
                <a:latin typeface="Times New Roman" pitchFamily="18" charset="0"/>
                <a:cs typeface="Times New Roman" pitchFamily="18" charset="0"/>
              </a:rPr>
              <a:t>Rs   : equivalent series resistance   </a:t>
            </a:r>
          </a:p>
          <a:p>
            <a:r>
              <a:rPr lang="en-US" dirty="0" err="1" smtClean="0">
                <a:latin typeface="Times New Roman" pitchFamily="18" charset="0"/>
                <a:cs typeface="Times New Roman" pitchFamily="18" charset="0"/>
              </a:rPr>
              <a:t>Vt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NskT</a:t>
            </a:r>
            <a:r>
              <a:rPr lang="en-US" dirty="0" smtClean="0">
                <a:latin typeface="Times New Roman" pitchFamily="18" charset="0"/>
                <a:cs typeface="Times New Roman" pitchFamily="18" charset="0"/>
              </a:rPr>
              <a:t>/q : thermal voltage  </a:t>
            </a:r>
          </a:p>
          <a:p>
            <a:r>
              <a:rPr lang="en-US" dirty="0" err="1" smtClean="0">
                <a:latin typeface="Times New Roman" pitchFamily="18" charset="0"/>
                <a:cs typeface="Times New Roman" pitchFamily="18" charset="0"/>
              </a:rPr>
              <a:t>Rp</a:t>
            </a:r>
            <a:r>
              <a:rPr lang="en-US" dirty="0" smtClean="0">
                <a:latin typeface="Times New Roman" pitchFamily="18" charset="0"/>
                <a:cs typeface="Times New Roman" pitchFamily="18" charset="0"/>
              </a:rPr>
              <a:t>  : equivalent parallel resistance  </a:t>
            </a:r>
          </a:p>
          <a:p>
            <a:r>
              <a:rPr lang="en-US" dirty="0" smtClean="0">
                <a:latin typeface="Times New Roman" pitchFamily="18" charset="0"/>
                <a:cs typeface="Times New Roman" pitchFamily="18" charset="0"/>
              </a:rPr>
              <a:t>a     : diode ideality constant</a:t>
            </a:r>
            <a:endParaRPr lang="en-US" dirty="0">
              <a:latin typeface="Times New Roman" pitchFamily="18" charset="0"/>
              <a:cs typeface="Times New Roman" pitchFamily="18" charset="0"/>
            </a:endParaRPr>
          </a:p>
        </p:txBody>
      </p:sp>
      <p:sp>
        <p:nvSpPr>
          <p:cNvPr id="19457" name="Rectangle 1"/>
          <p:cNvSpPr>
            <a:spLocks noChangeArrowheads="1"/>
          </p:cNvSpPr>
          <p:nvPr/>
        </p:nvSpPr>
        <p:spPr bwMode="auto">
          <a:xfrm>
            <a:off x="5420530" y="2157775"/>
            <a:ext cx="48282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(1)</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505275" y="2048317"/>
                <a:ext cx="6781800" cy="7230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IN" smtClean="0">
                          <a:latin typeface="Cambria Math" panose="02040503050406030204" pitchFamily="18" charset="0"/>
                        </a:rPr>
                        <m:t>I</m:t>
                      </m:r>
                      <m:r>
                        <a:rPr lang="en-IN" i="0">
                          <a:latin typeface="Cambria Math" panose="02040503050406030204" pitchFamily="18" charset="0"/>
                        </a:rPr>
                        <m:t>=</m:t>
                      </m:r>
                      <m:sSub>
                        <m:sSubPr>
                          <m:ctrlPr>
                            <a:rPr lang="en-IN" i="1">
                              <a:latin typeface="Cambria Math" panose="02040503050406030204" pitchFamily="18" charset="0"/>
                            </a:rPr>
                          </m:ctrlPr>
                        </m:sSubPr>
                        <m:e>
                          <m:r>
                            <m:rPr>
                              <m:sty m:val="p"/>
                            </m:rPr>
                            <a:rPr lang="en-IN" i="0">
                              <a:latin typeface="Cambria Math" panose="02040503050406030204" pitchFamily="18" charset="0"/>
                            </a:rPr>
                            <m:t>N</m:t>
                          </m:r>
                        </m:e>
                        <m:sub>
                          <m:r>
                            <m:rPr>
                              <m:sty m:val="p"/>
                            </m:rPr>
                            <a:rPr lang="en-IN" i="0">
                              <a:latin typeface="Cambria Math" panose="02040503050406030204" pitchFamily="18" charset="0"/>
                            </a:rPr>
                            <m:t>p</m:t>
                          </m:r>
                        </m:sub>
                      </m:sSub>
                      <m:sSub>
                        <m:sSubPr>
                          <m:ctrlPr>
                            <a:rPr lang="en-IN" i="1">
                              <a:latin typeface="Cambria Math" panose="02040503050406030204" pitchFamily="18" charset="0"/>
                            </a:rPr>
                          </m:ctrlPr>
                        </m:sSubPr>
                        <m:e>
                          <m:r>
                            <m:rPr>
                              <m:sty m:val="p"/>
                            </m:rPr>
                            <a:rPr lang="en-IN" i="0">
                              <a:latin typeface="Cambria Math" panose="02040503050406030204" pitchFamily="18" charset="0"/>
                            </a:rPr>
                            <m:t>I</m:t>
                          </m:r>
                        </m:e>
                        <m:sub>
                          <m:r>
                            <m:rPr>
                              <m:sty m:val="p"/>
                            </m:rPr>
                            <a:rPr lang="en-IN" i="0">
                              <a:latin typeface="Cambria Math" panose="02040503050406030204" pitchFamily="18" charset="0"/>
                            </a:rPr>
                            <m:t>p</m:t>
                          </m:r>
                          <m:r>
                            <m:rPr>
                              <m:sty m:val="p"/>
                            </m:rPr>
                            <a:rPr lang="en-IN" b="0" i="0" smtClean="0">
                              <a:latin typeface="Cambria Math" panose="02040503050406030204" pitchFamily="18" charset="0"/>
                            </a:rPr>
                            <m:t>v</m:t>
                          </m:r>
                        </m:sub>
                      </m:sSub>
                      <m:r>
                        <a:rPr lang="en-IN" i="0">
                          <a:latin typeface="Cambria Math" panose="02040503050406030204" pitchFamily="18" charset="0"/>
                        </a:rPr>
                        <m:t>−</m:t>
                      </m:r>
                      <m:sSub>
                        <m:sSubPr>
                          <m:ctrlPr>
                            <a:rPr lang="en-IN" i="1">
                              <a:latin typeface="Cambria Math" panose="02040503050406030204" pitchFamily="18" charset="0"/>
                            </a:rPr>
                          </m:ctrlPr>
                        </m:sSubPr>
                        <m:e>
                          <m:r>
                            <m:rPr>
                              <m:sty m:val="p"/>
                            </m:rPr>
                            <a:rPr lang="en-IN" i="0">
                              <a:latin typeface="Cambria Math" panose="02040503050406030204" pitchFamily="18" charset="0"/>
                            </a:rPr>
                            <m:t>N</m:t>
                          </m:r>
                        </m:e>
                        <m:sub>
                          <m:r>
                            <m:rPr>
                              <m:sty m:val="p"/>
                            </m:rPr>
                            <a:rPr lang="en-IN" i="0">
                              <a:latin typeface="Cambria Math" panose="02040503050406030204" pitchFamily="18" charset="0"/>
                            </a:rPr>
                            <m:t>p</m:t>
                          </m:r>
                        </m:sub>
                      </m:sSub>
                      <m:sSub>
                        <m:sSubPr>
                          <m:ctrlPr>
                            <a:rPr lang="en-IN" i="1">
                              <a:latin typeface="Cambria Math" panose="02040503050406030204" pitchFamily="18" charset="0"/>
                            </a:rPr>
                          </m:ctrlPr>
                        </m:sSubPr>
                        <m:e>
                          <m:r>
                            <m:rPr>
                              <m:sty m:val="p"/>
                            </m:rPr>
                            <a:rPr lang="en-IN" i="0">
                              <a:latin typeface="Cambria Math" panose="02040503050406030204" pitchFamily="18" charset="0"/>
                            </a:rPr>
                            <m:t>I</m:t>
                          </m:r>
                        </m:e>
                        <m:sub>
                          <m:r>
                            <m:rPr>
                              <m:sty m:val="p"/>
                            </m:rPr>
                            <a:rPr lang="en-IN" i="0">
                              <a:latin typeface="Cambria Math" panose="02040503050406030204" pitchFamily="18" charset="0"/>
                            </a:rPr>
                            <m:t>o</m:t>
                          </m:r>
                        </m:sub>
                      </m:sSub>
                      <m:d>
                        <m:dPr>
                          <m:begChr m:val="["/>
                          <m:endChr m:val="]"/>
                          <m:ctrlPr>
                            <a:rPr lang="en-IN" i="1">
                              <a:latin typeface="Cambria Math" panose="02040503050406030204" pitchFamily="18" charset="0"/>
                            </a:rPr>
                          </m:ctrlPr>
                        </m:dPr>
                        <m:e>
                          <m:func>
                            <m:funcPr>
                              <m:ctrlPr>
                                <a:rPr lang="en-IN" i="1">
                                  <a:latin typeface="Cambria Math" panose="02040503050406030204" pitchFamily="18" charset="0"/>
                                </a:rPr>
                              </m:ctrlPr>
                            </m:funcPr>
                            <m:fName>
                              <m:r>
                                <m:rPr>
                                  <m:sty m:val="p"/>
                                </m:rPr>
                                <a:rPr lang="en-IN" i="0">
                                  <a:latin typeface="Cambria Math" panose="02040503050406030204" pitchFamily="18" charset="0"/>
                                </a:rPr>
                                <m:t>exp</m:t>
                              </m:r>
                            </m:fName>
                            <m:e>
                              <m:d>
                                <m:dPr>
                                  <m:ctrlPr>
                                    <a:rPr lang="en-IN" i="1">
                                      <a:latin typeface="Cambria Math" panose="02040503050406030204" pitchFamily="18" charset="0"/>
                                    </a:rPr>
                                  </m:ctrlPr>
                                </m:dPr>
                                <m:e>
                                  <m:f>
                                    <m:fPr>
                                      <m:ctrlPr>
                                        <a:rPr lang="en-IN" i="1">
                                          <a:latin typeface="Cambria Math" panose="02040503050406030204" pitchFamily="18" charset="0"/>
                                        </a:rPr>
                                      </m:ctrlPr>
                                    </m:fPr>
                                    <m:num>
                                      <m:r>
                                        <m:rPr>
                                          <m:sty m:val="p"/>
                                        </m:rPr>
                                        <a:rPr lang="en-IN" i="0">
                                          <a:latin typeface="Cambria Math" panose="02040503050406030204" pitchFamily="18" charset="0"/>
                                        </a:rPr>
                                        <m:t>V</m:t>
                                      </m:r>
                                      <m:r>
                                        <a:rPr lang="en-IN" i="0">
                                          <a:latin typeface="Cambria Math" panose="02040503050406030204" pitchFamily="18" charset="0"/>
                                        </a:rPr>
                                        <m:t>+</m:t>
                                      </m:r>
                                      <m:sSub>
                                        <m:sSubPr>
                                          <m:ctrlPr>
                                            <a:rPr lang="en-IN" i="1">
                                              <a:latin typeface="Cambria Math" panose="02040503050406030204" pitchFamily="18" charset="0"/>
                                            </a:rPr>
                                          </m:ctrlPr>
                                        </m:sSubPr>
                                        <m:e>
                                          <m:r>
                                            <m:rPr>
                                              <m:sty m:val="p"/>
                                            </m:rPr>
                                            <a:rPr lang="en-IN" i="0">
                                              <a:latin typeface="Cambria Math" panose="02040503050406030204" pitchFamily="18" charset="0"/>
                                            </a:rPr>
                                            <m:t>R</m:t>
                                          </m:r>
                                        </m:e>
                                        <m:sub>
                                          <m:r>
                                            <m:rPr>
                                              <m:sty m:val="p"/>
                                            </m:rPr>
                                            <a:rPr lang="en-IN" i="0">
                                              <a:latin typeface="Cambria Math" panose="02040503050406030204" pitchFamily="18" charset="0"/>
                                            </a:rPr>
                                            <m:t>s</m:t>
                                          </m:r>
                                        </m:sub>
                                      </m:sSub>
                                      <m:r>
                                        <m:rPr>
                                          <m:sty m:val="p"/>
                                        </m:rPr>
                                        <a:rPr lang="en-IN" i="0">
                                          <a:latin typeface="Cambria Math" panose="02040503050406030204" pitchFamily="18" charset="0"/>
                                        </a:rPr>
                                        <m:t>I</m:t>
                                      </m:r>
                                    </m:num>
                                    <m:den>
                                      <m:r>
                                        <m:rPr>
                                          <m:sty m:val="p"/>
                                        </m:rPr>
                                        <a:rPr lang="en-IN" i="0">
                                          <a:latin typeface="Cambria Math" panose="02040503050406030204" pitchFamily="18" charset="0"/>
                                        </a:rPr>
                                        <m:t>A</m:t>
                                      </m:r>
                                      <m:sSub>
                                        <m:sSubPr>
                                          <m:ctrlPr>
                                            <a:rPr lang="en-IN" i="1">
                                              <a:latin typeface="Cambria Math" panose="02040503050406030204" pitchFamily="18" charset="0"/>
                                            </a:rPr>
                                          </m:ctrlPr>
                                        </m:sSubPr>
                                        <m:e>
                                          <m:r>
                                            <m:rPr>
                                              <m:sty m:val="p"/>
                                            </m:rPr>
                                            <a:rPr lang="en-IN" i="0">
                                              <a:latin typeface="Cambria Math" panose="02040503050406030204" pitchFamily="18" charset="0"/>
                                            </a:rPr>
                                            <m:t>V</m:t>
                                          </m:r>
                                        </m:e>
                                        <m:sub>
                                          <m:r>
                                            <m:rPr>
                                              <m:sty m:val="p"/>
                                            </m:rPr>
                                            <a:rPr lang="en-IN" i="0">
                                              <a:latin typeface="Cambria Math" panose="02040503050406030204" pitchFamily="18" charset="0"/>
                                            </a:rPr>
                                            <m:t>t</m:t>
                                          </m:r>
                                        </m:sub>
                                      </m:sSub>
                                      <m:r>
                                        <m:rPr>
                                          <m:sty m:val="p"/>
                                        </m:rPr>
                                        <a:rPr lang="en-IN" i="0">
                                          <a:latin typeface="Cambria Math" panose="02040503050406030204" pitchFamily="18" charset="0"/>
                                        </a:rPr>
                                        <m:t>a</m:t>
                                      </m:r>
                                    </m:den>
                                  </m:f>
                                </m:e>
                              </m:d>
                            </m:e>
                          </m:func>
                          <m:r>
                            <a:rPr lang="en-IN" i="0">
                              <a:latin typeface="Cambria Math" panose="02040503050406030204" pitchFamily="18" charset="0"/>
                            </a:rPr>
                            <m:t>−1</m:t>
                          </m:r>
                        </m:e>
                      </m:d>
                      <m:r>
                        <a:rPr lang="en-IN" i="0">
                          <a:latin typeface="Cambria Math" panose="02040503050406030204" pitchFamily="18" charset="0"/>
                        </a:rPr>
                        <m:t>−</m:t>
                      </m:r>
                      <m:f>
                        <m:fPr>
                          <m:ctrlPr>
                            <a:rPr lang="en-IN" i="1">
                              <a:latin typeface="Cambria Math" panose="02040503050406030204" pitchFamily="18" charset="0"/>
                            </a:rPr>
                          </m:ctrlPr>
                        </m:fPr>
                        <m:num>
                          <m:r>
                            <m:rPr>
                              <m:sty m:val="p"/>
                            </m:rPr>
                            <a:rPr lang="en-IN" i="0">
                              <a:latin typeface="Cambria Math" panose="02040503050406030204" pitchFamily="18" charset="0"/>
                            </a:rPr>
                            <m:t>V</m:t>
                          </m:r>
                          <m:r>
                            <a:rPr lang="en-IN" i="0">
                              <a:latin typeface="Cambria Math" panose="02040503050406030204" pitchFamily="18" charset="0"/>
                            </a:rPr>
                            <m:t>+</m:t>
                          </m:r>
                          <m:sSub>
                            <m:sSubPr>
                              <m:ctrlPr>
                                <a:rPr lang="en-IN" i="1">
                                  <a:latin typeface="Cambria Math" panose="02040503050406030204" pitchFamily="18" charset="0"/>
                                </a:rPr>
                              </m:ctrlPr>
                            </m:sSubPr>
                            <m:e>
                              <m:r>
                                <m:rPr>
                                  <m:sty m:val="p"/>
                                </m:rPr>
                                <a:rPr lang="en-IN" i="0">
                                  <a:latin typeface="Cambria Math" panose="02040503050406030204" pitchFamily="18" charset="0"/>
                                </a:rPr>
                                <m:t>R</m:t>
                              </m:r>
                            </m:e>
                            <m:sub>
                              <m:r>
                                <m:rPr>
                                  <m:sty m:val="p"/>
                                </m:rPr>
                                <a:rPr lang="en-IN" i="0">
                                  <a:latin typeface="Cambria Math" panose="02040503050406030204" pitchFamily="18" charset="0"/>
                                </a:rPr>
                                <m:t>s</m:t>
                              </m:r>
                              <m:r>
                                <a:rPr lang="en-IN" i="0">
                                  <a:latin typeface="Cambria Math" panose="02040503050406030204" pitchFamily="18" charset="0"/>
                                </a:rPr>
                                <m:t> </m:t>
                              </m:r>
                            </m:sub>
                          </m:sSub>
                          <m:r>
                            <m:rPr>
                              <m:sty m:val="p"/>
                            </m:rPr>
                            <a:rPr lang="en-IN" i="0">
                              <a:latin typeface="Cambria Math" panose="02040503050406030204" pitchFamily="18" charset="0"/>
                            </a:rPr>
                            <m:t>I</m:t>
                          </m:r>
                        </m:num>
                        <m:den>
                          <m:sSub>
                            <m:sSubPr>
                              <m:ctrlPr>
                                <a:rPr lang="en-IN" i="1">
                                  <a:latin typeface="Cambria Math" panose="02040503050406030204" pitchFamily="18" charset="0"/>
                                </a:rPr>
                              </m:ctrlPr>
                            </m:sSubPr>
                            <m:e>
                              <m:r>
                                <m:rPr>
                                  <m:sty m:val="p"/>
                                </m:rPr>
                                <a:rPr lang="en-IN" i="0">
                                  <a:latin typeface="Cambria Math" panose="02040503050406030204" pitchFamily="18" charset="0"/>
                                </a:rPr>
                                <m:t>R</m:t>
                              </m:r>
                            </m:e>
                            <m:sub>
                              <m:r>
                                <m:rPr>
                                  <m:sty m:val="p"/>
                                </m:rPr>
                                <a:rPr lang="en-IN" i="0">
                                  <a:latin typeface="Cambria Math" panose="02040503050406030204" pitchFamily="18" charset="0"/>
                                </a:rPr>
                                <m:t>p</m:t>
                              </m:r>
                            </m:sub>
                          </m:sSub>
                        </m:den>
                      </m:f>
                    </m:oMath>
                  </m:oMathPara>
                </a14:m>
                <a:endParaRPr lang="en-IN" dirty="0"/>
              </a:p>
            </p:txBody>
          </p:sp>
        </mc:Choice>
        <mc:Fallback xmlns="">
          <p:sp>
            <p:nvSpPr>
              <p:cNvPr id="4" name="Rectangle 3"/>
              <p:cNvSpPr>
                <a:spLocks noRot="1" noChangeAspect="1" noMove="1" noResize="1" noEditPoints="1" noAdjustHandles="1" noChangeArrowheads="1" noChangeShapeType="1" noTextEdit="1"/>
              </p:cNvSpPr>
              <p:nvPr/>
            </p:nvSpPr>
            <p:spPr>
              <a:xfrm>
                <a:off x="-505275" y="2048317"/>
                <a:ext cx="6781800" cy="723018"/>
              </a:xfrm>
              <a:prstGeom prst="rect">
                <a:avLst/>
              </a:prstGeom>
              <a:blipFill>
                <a:blip r:embed="rId2"/>
                <a:stretch>
                  <a:fillRect/>
                </a:stretch>
              </a:blipFill>
            </p:spPr>
            <p:txBody>
              <a:bodyPr/>
              <a:lstStyle/>
              <a:p>
                <a:r>
                  <a:rPr lang="en-IN">
                    <a:noFill/>
                  </a:rPr>
                  <a:t> </a:t>
                </a:r>
              </a:p>
            </p:txBody>
          </p:sp>
        </mc:Fallback>
      </mc:AlternateContent>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4" name="Picture 106"/>
          <p:cNvPicPr>
            <a:picLocks noChangeAspect="1" noChangeArrowheads="1"/>
          </p:cNvPicPr>
          <p:nvPr/>
        </p:nvPicPr>
        <p:blipFill>
          <a:blip r:embed="rId2" cstate="print"/>
          <a:srcRect/>
          <a:stretch>
            <a:fillRect/>
          </a:stretch>
        </p:blipFill>
        <p:spPr bwMode="auto">
          <a:xfrm>
            <a:off x="990600" y="990600"/>
            <a:ext cx="6934200" cy="52654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200" b="1" dirty="0" smtClean="0">
                <a:solidFill>
                  <a:srgbClr val="FF0000"/>
                </a:solidFill>
              </a:rPr>
              <a:t>MATLAB/SIMULINK Model of PV Module</a:t>
            </a:r>
            <a:r>
              <a:rPr lang="en-US" dirty="0" smtClean="0"/>
              <a:t/>
            </a:r>
            <a:br>
              <a:rPr lang="en-US" dirty="0" smtClean="0"/>
            </a:br>
            <a:endParaRPr lang="en-US" dirty="0"/>
          </a:p>
        </p:txBody>
      </p:sp>
      <p:pic>
        <p:nvPicPr>
          <p:cNvPr id="5" name="Picture 4"/>
          <p:cNvPicPr/>
          <p:nvPr/>
        </p:nvPicPr>
        <p:blipFill>
          <a:blip r:embed="rId2" cstate="print"/>
          <a:srcRect/>
          <a:stretch>
            <a:fillRect/>
          </a:stretch>
        </p:blipFill>
        <p:spPr bwMode="auto">
          <a:xfrm>
            <a:off x="228600" y="1066800"/>
            <a:ext cx="8610600" cy="5410200"/>
          </a:xfrm>
          <a:prstGeom prst="rect">
            <a:avLst/>
          </a:prstGeom>
          <a:noFill/>
          <a:ln w="9525">
            <a:noFill/>
            <a:miter lim="800000"/>
            <a:headEnd/>
            <a:tailEnd/>
          </a:ln>
        </p:spPr>
      </p:pic>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200" b="1" dirty="0" smtClean="0">
                <a:solidFill>
                  <a:srgbClr val="FF0000"/>
                </a:solidFill>
              </a:rPr>
              <a:t>MATLAB/SIMULINK Model of the Diode Characteristics</a:t>
            </a:r>
            <a:r>
              <a:rPr lang="en-US" dirty="0" smtClean="0"/>
              <a:t/>
            </a:r>
            <a:br>
              <a:rPr lang="en-US" dirty="0" smtClean="0"/>
            </a:br>
            <a:endParaRPr lang="en-US" dirty="0"/>
          </a:p>
        </p:txBody>
      </p:sp>
      <p:pic>
        <p:nvPicPr>
          <p:cNvPr id="6" name="Picture 5"/>
          <p:cNvPicPr/>
          <p:nvPr/>
        </p:nvPicPr>
        <p:blipFill>
          <a:blip r:embed="rId2" cstate="print"/>
          <a:srcRect/>
          <a:stretch>
            <a:fillRect/>
          </a:stretch>
        </p:blipFill>
        <p:spPr bwMode="auto">
          <a:xfrm>
            <a:off x="0" y="533400"/>
            <a:ext cx="9144000" cy="37338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4313237"/>
                <a:ext cx="7467600" cy="4525963"/>
              </a:xfrm>
            </p:spPr>
            <p:txBody>
              <a:bodyPr>
                <a:normAutofit/>
              </a:bodyPr>
              <a:lstStyle/>
              <a:p>
                <a:pPr>
                  <a:buNone/>
                </a:pPr>
                <a:r>
                  <a:rPr lang="en-US" sz="2000" b="1" dirty="0" smtClean="0"/>
                  <a:t>                                                     Id=</a:t>
                </a:r>
                <a:r>
                  <a:rPr lang="en-US" sz="2000" b="1" dirty="0" err="1" smtClean="0"/>
                  <a:t>Isat</a:t>
                </a:r>
                <a:r>
                  <a:rPr lang="en-US" sz="2000" b="1" dirty="0" smtClean="0"/>
                  <a:t>*exp(</a:t>
                </a:r>
                <a:r>
                  <a:rPr lang="en-US" sz="2000" b="1" dirty="0" err="1" smtClean="0"/>
                  <a:t>Vd</a:t>
                </a:r>
                <a:r>
                  <a:rPr lang="en-US" sz="2000" b="1" dirty="0" smtClean="0"/>
                  <a:t>/V</a:t>
                </a:r>
                <a:r>
                  <a:rPr lang="en-US" sz="2000" b="1" baseline="-25000" dirty="0" smtClean="0"/>
                  <a:t>T</a:t>
                </a:r>
                <a:r>
                  <a:rPr lang="en-US" sz="2000" b="1" dirty="0" smtClean="0"/>
                  <a:t> -1)                          (2)</a:t>
                </a:r>
              </a:p>
              <a:p>
                <a:pPr>
                  <a:buNone/>
                </a:pPr>
                <a:r>
                  <a:rPr lang="en-US" dirty="0"/>
                  <a:t> </a:t>
                </a:r>
                <a:r>
                  <a:rPr lang="en-US" dirty="0" smtClean="0"/>
                  <a:t>                                </a:t>
                </a:r>
                <a14:m>
                  <m:oMath xmlns:m="http://schemas.openxmlformats.org/officeDocument/2006/math">
                    <m:sSub>
                      <m:sSubPr>
                        <m:ctrlPr>
                          <a:rPr lang="en-IN" sz="2000" b="1" i="1">
                            <a:latin typeface="Cambria Math" panose="02040503050406030204" pitchFamily="18" charset="0"/>
                          </a:rPr>
                        </m:ctrlPr>
                      </m:sSubPr>
                      <m:e>
                        <m:r>
                          <a:rPr lang="en-US" sz="2000" b="1" i="1">
                            <a:latin typeface="Cambria Math" panose="02040503050406030204" pitchFamily="18" charset="0"/>
                          </a:rPr>
                          <m:t>𝐕</m:t>
                        </m:r>
                      </m:e>
                      <m:sub>
                        <m:r>
                          <a:rPr lang="en-US" sz="2000" b="1" i="1">
                            <a:latin typeface="Cambria Math" panose="02040503050406030204" pitchFamily="18" charset="0"/>
                          </a:rPr>
                          <m:t>𝐓</m:t>
                        </m:r>
                      </m:sub>
                    </m:sSub>
                    <m:r>
                      <a:rPr lang="en-US" sz="2000" b="1">
                        <a:latin typeface="Cambria Math" panose="02040503050406030204" pitchFamily="18" charset="0"/>
                      </a:rPr>
                      <m:t>=</m:t>
                    </m:r>
                    <m:r>
                      <a:rPr lang="en-US" sz="2000" b="1" i="1">
                        <a:latin typeface="Cambria Math" panose="02040503050406030204" pitchFamily="18" charset="0"/>
                      </a:rPr>
                      <m:t>𝐤</m:t>
                    </m:r>
                    <m:r>
                      <a:rPr lang="en-US" sz="2000" b="1">
                        <a:latin typeface="Cambria Math" panose="02040503050406030204" pitchFamily="18" charset="0"/>
                      </a:rPr>
                      <m:t>∗</m:t>
                    </m:r>
                    <m:f>
                      <m:fPr>
                        <m:ctrlPr>
                          <a:rPr lang="en-IN" sz="2000" b="1" i="1">
                            <a:latin typeface="Cambria Math" panose="02040503050406030204" pitchFamily="18" charset="0"/>
                          </a:rPr>
                        </m:ctrlPr>
                      </m:fPr>
                      <m:num>
                        <m:r>
                          <a:rPr lang="en-US" sz="2000" b="1" i="1">
                            <a:latin typeface="Cambria Math" panose="02040503050406030204" pitchFamily="18" charset="0"/>
                          </a:rPr>
                          <m:t>𝐓</m:t>
                        </m:r>
                      </m:num>
                      <m:den>
                        <m:r>
                          <a:rPr lang="en-US" sz="2000" b="1" i="1">
                            <a:latin typeface="Cambria Math" panose="02040503050406030204" pitchFamily="18" charset="0"/>
                          </a:rPr>
                          <m:t>𝐪</m:t>
                        </m:r>
                      </m:den>
                    </m:f>
                    <m:r>
                      <a:rPr lang="en-US" sz="2000" b="1">
                        <a:latin typeface="Cambria Math" panose="02040503050406030204" pitchFamily="18" charset="0"/>
                      </a:rPr>
                      <m:t>∗</m:t>
                    </m:r>
                    <m:sSub>
                      <m:sSubPr>
                        <m:ctrlPr>
                          <a:rPr lang="en-IN" sz="2000" b="1" i="1">
                            <a:latin typeface="Cambria Math" panose="02040503050406030204" pitchFamily="18" charset="0"/>
                          </a:rPr>
                        </m:ctrlPr>
                      </m:sSubPr>
                      <m:e>
                        <m:r>
                          <a:rPr lang="en-US" sz="2000" b="1" i="1">
                            <a:latin typeface="Cambria Math" panose="02040503050406030204" pitchFamily="18" charset="0"/>
                          </a:rPr>
                          <m:t>𝐐</m:t>
                        </m:r>
                      </m:e>
                      <m:sub>
                        <m:r>
                          <a:rPr lang="en-US" sz="2000" b="1" i="1">
                            <a:latin typeface="Cambria Math" panose="02040503050406030204" pitchFamily="18" charset="0"/>
                          </a:rPr>
                          <m:t>𝐝</m:t>
                        </m:r>
                      </m:sub>
                    </m:sSub>
                    <m:r>
                      <a:rPr lang="en-US" sz="2000" b="1">
                        <a:latin typeface="Cambria Math" panose="02040503050406030204" pitchFamily="18" charset="0"/>
                      </a:rPr>
                      <m:t>∗</m:t>
                    </m:r>
                    <m:r>
                      <a:rPr lang="en-US" sz="2000" b="1" i="1">
                        <a:latin typeface="Cambria Math" panose="02040503050406030204" pitchFamily="18" charset="0"/>
                      </a:rPr>
                      <m:t>𝐍𝐜𝐞𝐥𝐥</m:t>
                    </m:r>
                    <m:r>
                      <a:rPr lang="en-US" sz="2000" b="1">
                        <a:latin typeface="Cambria Math" panose="02040503050406030204" pitchFamily="18" charset="0"/>
                      </a:rPr>
                      <m:t>∗</m:t>
                    </m:r>
                    <m:r>
                      <a:rPr lang="en-US" sz="2000" b="1" i="1">
                        <a:latin typeface="Cambria Math" panose="02040503050406030204" pitchFamily="18" charset="0"/>
                      </a:rPr>
                      <m:t>𝐍𝐬𝐞𝐫</m:t>
                    </m:r>
                  </m:oMath>
                </a14:m>
                <a:r>
                  <a:rPr lang="en-US" sz="2000" b="1" dirty="0"/>
                  <a:t> </a:t>
                </a:r>
                <a:r>
                  <a:rPr lang="en-US" sz="2000" b="1" dirty="0" smtClean="0"/>
                  <a:t>       (3)</a:t>
                </a:r>
                <a:endParaRPr lang="en-US" sz="2000" b="1" dirty="0"/>
              </a:p>
              <a:p>
                <a:pPr marL="630238" indent="-225425">
                  <a:buNone/>
                </a:pPr>
                <a:r>
                  <a:rPr lang="en-US" sz="1400" b="1" dirty="0" smtClean="0"/>
                  <a:t>Where,</a:t>
                </a:r>
              </a:p>
              <a:p>
                <a:pPr marL="630238" indent="-225425">
                  <a:buNone/>
                </a:pPr>
                <a:r>
                  <a:rPr lang="en-US" sz="1400" b="1" dirty="0" smtClean="0"/>
                  <a:t>    Id = Diode current (A)</a:t>
                </a:r>
              </a:p>
              <a:p>
                <a:pPr marL="630238" indent="-225425">
                  <a:buNone/>
                </a:pPr>
                <a:r>
                  <a:rPr lang="en-US" sz="1400" b="1" dirty="0" smtClean="0"/>
                  <a:t>    </a:t>
                </a:r>
                <a:r>
                  <a:rPr lang="en-US" sz="1400" b="1" dirty="0" err="1" smtClean="0"/>
                  <a:t>Vd</a:t>
                </a:r>
                <a:r>
                  <a:rPr lang="en-US" sz="1400" b="1" dirty="0" smtClean="0"/>
                  <a:t> = Diode voltage (V)</a:t>
                </a:r>
              </a:p>
              <a:p>
                <a:pPr marL="630238" indent="-225425">
                  <a:buNone/>
                </a:pPr>
                <a:r>
                  <a:rPr lang="en-US" sz="1400" b="1" dirty="0" smtClean="0"/>
                  <a:t>    </a:t>
                </a:r>
                <a:r>
                  <a:rPr lang="en-US" sz="1400" b="1" dirty="0" err="1" smtClean="0"/>
                  <a:t>Isat</a:t>
                </a:r>
                <a:r>
                  <a:rPr lang="en-US" sz="1400" b="1" dirty="0" smtClean="0"/>
                  <a:t> = Diode saturation current (A)</a:t>
                </a:r>
              </a:p>
              <a:p>
                <a:pPr marL="630238" indent="-225425">
                  <a:buNone/>
                </a:pPr>
                <a:r>
                  <a:rPr lang="en-US" sz="1400" b="1" dirty="0" smtClean="0"/>
                  <a:t>    V</a:t>
                </a:r>
                <a:r>
                  <a:rPr lang="en-US" sz="1400" b="1" baseline="-25000" dirty="0" smtClean="0"/>
                  <a:t>T</a:t>
                </a:r>
                <a:r>
                  <a:rPr lang="en-US" sz="1400" b="1" dirty="0" smtClean="0"/>
                  <a:t> = Temperature voltage = k*T/q*</a:t>
                </a:r>
                <a:r>
                  <a:rPr lang="en-US" sz="1400" b="1" dirty="0" err="1" smtClean="0"/>
                  <a:t>Qd</a:t>
                </a:r>
                <a:r>
                  <a:rPr lang="en-US" sz="1400" b="1" dirty="0" smtClean="0"/>
                  <a:t>*</a:t>
                </a:r>
                <a:r>
                  <a:rPr lang="en-US" sz="1400" b="1" dirty="0" err="1" smtClean="0"/>
                  <a:t>Ncell</a:t>
                </a:r>
                <a:r>
                  <a:rPr lang="en-US" sz="1400" b="1" dirty="0" smtClean="0"/>
                  <a:t>*</a:t>
                </a:r>
                <a:r>
                  <a:rPr lang="en-US" sz="1400" b="1" dirty="0" err="1" smtClean="0"/>
                  <a:t>Nser</a:t>
                </a:r>
                <a:endParaRPr lang="en-US" sz="1400" b="1" dirty="0" smtClean="0"/>
              </a:p>
              <a:p>
                <a:pPr marL="630238" indent="-225425">
                  <a:buNone/>
                </a:pPr>
                <a:r>
                  <a:rPr lang="en-US" sz="1400" b="1" dirty="0" smtClean="0"/>
                  <a:t>    T = Cell temperature (K),</a:t>
                </a:r>
              </a:p>
              <a:p>
                <a:pPr>
                  <a:buNone/>
                </a:pPr>
                <a:r>
                  <a:rPr lang="en-US" sz="1400" b="1" dirty="0" smtClean="0"/>
                  <a:t> </a:t>
                </a:r>
                <a:endParaRPr lang="en-US" sz="14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4313237"/>
                <a:ext cx="7467600" cy="4525963"/>
              </a:xfrm>
              <a:blipFill>
                <a:blip r:embed="rId3"/>
                <a:stretch>
                  <a:fillRect t="-809"/>
                </a:stretch>
              </a:blipFill>
            </p:spPr>
            <p:txBody>
              <a:bodyPr/>
              <a:lstStyle/>
              <a:p>
                <a:r>
                  <a:rPr lang="en-IN">
                    <a:noFill/>
                  </a:rPr>
                  <a:t> </a:t>
                </a:r>
              </a:p>
            </p:txBody>
          </p:sp>
        </mc:Fallback>
      </mc:AlternateContent>
      <p:sp>
        <p:nvSpPr>
          <p:cNvPr id="7" name="Rectangle 6"/>
          <p:cNvSpPr/>
          <p:nvPr/>
        </p:nvSpPr>
        <p:spPr>
          <a:xfrm>
            <a:off x="4343400" y="5535153"/>
            <a:ext cx="4876800" cy="1169551"/>
          </a:xfrm>
          <a:prstGeom prst="rect">
            <a:avLst/>
          </a:prstGeom>
        </p:spPr>
        <p:txBody>
          <a:bodyPr wrap="square">
            <a:spAutoFit/>
          </a:bodyPr>
          <a:lstStyle/>
          <a:p>
            <a:pPr marL="630238" indent="-225425">
              <a:buNone/>
            </a:pPr>
            <a:r>
              <a:rPr lang="en-US" sz="1400" b="1" dirty="0" smtClean="0"/>
              <a:t>     k = </a:t>
            </a:r>
            <a:r>
              <a:rPr lang="en-US" sz="1400" b="1" dirty="0" err="1" smtClean="0"/>
              <a:t>Boltzman</a:t>
            </a:r>
            <a:r>
              <a:rPr lang="en-US" sz="1400" b="1" dirty="0" smtClean="0"/>
              <a:t> constant = 1.3806e-23 J.K^-1  </a:t>
            </a:r>
          </a:p>
          <a:p>
            <a:pPr marL="630238" indent="-225425">
              <a:buNone/>
            </a:pPr>
            <a:r>
              <a:rPr lang="en-US" sz="1400" b="1" dirty="0" smtClean="0"/>
              <a:t>    q = Electron charge = 1.6022e-19 C</a:t>
            </a:r>
          </a:p>
          <a:p>
            <a:pPr marL="630238" indent="-225425">
              <a:buNone/>
            </a:pPr>
            <a:r>
              <a:rPr lang="en-US" sz="1400" b="1" dirty="0" smtClean="0"/>
              <a:t>    </a:t>
            </a:r>
            <a:r>
              <a:rPr lang="en-US" sz="1400" b="1" dirty="0" err="1" smtClean="0"/>
              <a:t>Qd</a:t>
            </a:r>
            <a:r>
              <a:rPr lang="en-US" sz="1400" b="1" dirty="0" smtClean="0"/>
              <a:t> = Diode quality factor</a:t>
            </a:r>
          </a:p>
          <a:p>
            <a:pPr marL="1079500" indent="-674688">
              <a:buNone/>
            </a:pPr>
            <a:r>
              <a:rPr lang="en-US" sz="1400" b="1" dirty="0" smtClean="0"/>
              <a:t>    </a:t>
            </a:r>
            <a:r>
              <a:rPr lang="en-US" sz="1400" b="1" dirty="0" err="1" smtClean="0"/>
              <a:t>Ncell</a:t>
            </a:r>
            <a:r>
              <a:rPr lang="en-US" sz="1400" b="1" dirty="0" smtClean="0"/>
              <a:t>= Number of series-connected cells per   module</a:t>
            </a:r>
          </a:p>
          <a:p>
            <a:pPr marL="1079500" indent="-674688">
              <a:buNone/>
            </a:pPr>
            <a:r>
              <a:rPr lang="en-US" sz="1400" b="1" dirty="0" smtClean="0"/>
              <a:t>    </a:t>
            </a:r>
            <a:r>
              <a:rPr lang="en-US" sz="1400" b="1" dirty="0" err="1" smtClean="0"/>
              <a:t>Nser</a:t>
            </a:r>
            <a:r>
              <a:rPr lang="en-US" sz="1400" b="1" dirty="0" smtClean="0"/>
              <a:t> = Number of series-connected modules per string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 name="Picture 3"/>
          <p:cNvPicPr/>
          <p:nvPr/>
        </p:nvPicPr>
        <p:blipFill>
          <a:blip r:embed="rId2" cstate="print"/>
          <a:srcRect/>
          <a:stretch>
            <a:fillRect/>
          </a:stretch>
        </p:blipFill>
        <p:spPr bwMode="auto">
          <a:xfrm>
            <a:off x="4572000" y="54327"/>
            <a:ext cx="4162425" cy="396240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4572000" y="4016727"/>
            <a:ext cx="4152900" cy="2895599"/>
          </a:xfrm>
          <a:prstGeom prst="rect">
            <a:avLst/>
          </a:prstGeom>
          <a:noFill/>
          <a:ln w="9525">
            <a:noFill/>
            <a:miter lim="800000"/>
            <a:headEnd/>
            <a:tailEnd/>
          </a:ln>
        </p:spPr>
      </p:pic>
      <p:sp>
        <p:nvSpPr>
          <p:cNvPr id="6" name="Rectangle 5"/>
          <p:cNvSpPr/>
          <p:nvPr/>
        </p:nvSpPr>
        <p:spPr>
          <a:xfrm>
            <a:off x="927114" y="690450"/>
            <a:ext cx="3174972"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cs typeface="Vrinda" panose="020B0502040204020203" pitchFamily="34" charset="0"/>
              </a:rPr>
              <a:t>Masked PV Array Dialog Box </a:t>
            </a:r>
            <a:endParaRPr lang="en-IN" dirty="0"/>
          </a:p>
        </p:txBody>
      </p:sp>
      <p:pic>
        <p:nvPicPr>
          <p:cNvPr id="7" name="Picture 6"/>
          <p:cNvPicPr/>
          <p:nvPr/>
        </p:nvPicPr>
        <p:blipFill>
          <a:blip r:embed="rId4"/>
          <a:srcRect/>
          <a:stretch>
            <a:fillRect/>
          </a:stretch>
        </p:blipFill>
        <p:spPr bwMode="auto">
          <a:xfrm>
            <a:off x="497027" y="2035527"/>
            <a:ext cx="3609975" cy="1771015"/>
          </a:xfrm>
          <a:prstGeom prst="rect">
            <a:avLst/>
          </a:prstGeom>
          <a:noFill/>
          <a:ln w="9525">
            <a:noFill/>
            <a:miter lim="800000"/>
            <a:headEnd/>
            <a:tailEnd/>
          </a:ln>
        </p:spPr>
      </p:pic>
      <p:sp>
        <p:nvSpPr>
          <p:cNvPr id="8" name="Rectangle 7"/>
          <p:cNvSpPr/>
          <p:nvPr/>
        </p:nvSpPr>
        <p:spPr>
          <a:xfrm>
            <a:off x="211394" y="4352768"/>
            <a:ext cx="4572000" cy="1338828"/>
          </a:xfrm>
          <a:prstGeom prst="rect">
            <a:avLst/>
          </a:prstGeom>
        </p:spPr>
        <p:txBody>
          <a:bodyPr>
            <a:spAutoFit/>
          </a:bodyPr>
          <a:lstStyle/>
          <a:p>
            <a:pPr marL="457200" marR="0" indent="-171450" algn="just">
              <a:lnSpc>
                <a:spcPct val="150000"/>
              </a:lnSpc>
              <a:spcBef>
                <a:spcPts val="0"/>
              </a:spcBef>
              <a:spcAft>
                <a:spcPts val="0"/>
              </a:spcAft>
            </a:pPr>
            <a:r>
              <a:rPr lang="en-US" dirty="0">
                <a:latin typeface="Times New Roman" panose="02020603050405020304" pitchFamily="18" charset="0"/>
                <a:ea typeface="Times New Roman" panose="02020603050405020304" pitchFamily="18" charset="0"/>
                <a:cs typeface="Vrinda" panose="020B0502040204020203"/>
              </a:rPr>
              <a:t>Irradiance = 1000 W/m</a:t>
            </a:r>
            <a:r>
              <a:rPr lang="en-US" baseline="30000" dirty="0">
                <a:latin typeface="Times New Roman" panose="02020603050405020304" pitchFamily="18" charset="0"/>
                <a:ea typeface="Times New Roman" panose="02020603050405020304" pitchFamily="18" charset="0"/>
                <a:cs typeface="Vrinda" panose="020B0502040204020203"/>
              </a:rPr>
              <a:t>2</a:t>
            </a:r>
            <a:endParaRPr lang="en-IN" sz="1600" dirty="0">
              <a:latin typeface="Calibri" panose="020F0502020204030204" pitchFamily="34" charset="0"/>
              <a:ea typeface="Times New Roman" panose="02020603050405020304" pitchFamily="18" charset="0"/>
              <a:cs typeface="Vrinda" panose="020B0502040204020203"/>
            </a:endParaRPr>
          </a:p>
          <a:p>
            <a:pPr marL="457200" marR="0" indent="-171450" algn="just">
              <a:lnSpc>
                <a:spcPct val="150000"/>
              </a:lnSpc>
              <a:spcBef>
                <a:spcPts val="0"/>
              </a:spcBef>
              <a:spcAft>
                <a:spcPts val="0"/>
              </a:spcAft>
            </a:pPr>
            <a:r>
              <a:rPr lang="en-US" dirty="0">
                <a:latin typeface="Times New Roman" panose="02020603050405020304" pitchFamily="18" charset="0"/>
                <a:ea typeface="Times New Roman" panose="02020603050405020304" pitchFamily="18" charset="0"/>
                <a:cs typeface="Vrinda" panose="020B0502040204020203"/>
              </a:rPr>
              <a:t>Temperature = 25 </a:t>
            </a:r>
            <a:r>
              <a:rPr lang="en-US" baseline="30000" dirty="0" err="1">
                <a:latin typeface="Times New Roman" panose="02020603050405020304" pitchFamily="18" charset="0"/>
                <a:ea typeface="Times New Roman" panose="02020603050405020304" pitchFamily="18" charset="0"/>
                <a:cs typeface="Vrinda" panose="020B0502040204020203"/>
              </a:rPr>
              <a:t>o</a:t>
            </a:r>
            <a:r>
              <a:rPr lang="en-US" dirty="0" err="1">
                <a:latin typeface="Times New Roman" panose="02020603050405020304" pitchFamily="18" charset="0"/>
                <a:ea typeface="Times New Roman" panose="02020603050405020304" pitchFamily="18" charset="0"/>
                <a:cs typeface="Vrinda" panose="020B0502040204020203"/>
              </a:rPr>
              <a:t>C</a:t>
            </a:r>
            <a:endParaRPr lang="en-IN" sz="1600" dirty="0">
              <a:latin typeface="Calibri" panose="020F0502020204030204" pitchFamily="34" charset="0"/>
              <a:ea typeface="Times New Roman" panose="02020603050405020304" pitchFamily="18" charset="0"/>
              <a:cs typeface="Vrinda" panose="020B0502040204020203"/>
            </a:endParaRPr>
          </a:p>
          <a:p>
            <a:pPr marL="457200" marR="0" indent="-171450" algn="just">
              <a:lnSpc>
                <a:spcPct val="150000"/>
              </a:lnSpc>
              <a:spcBef>
                <a:spcPts val="0"/>
              </a:spcBef>
              <a:spcAft>
                <a:spcPts val="0"/>
              </a:spcAft>
            </a:pPr>
            <a:r>
              <a:rPr lang="en-US" dirty="0">
                <a:latin typeface="Times New Roman" panose="02020603050405020304" pitchFamily="18" charset="0"/>
                <a:ea typeface="Times New Roman" panose="02020603050405020304" pitchFamily="18" charset="0"/>
                <a:cs typeface="Vrinda" panose="020B0502040204020203"/>
              </a:rPr>
              <a:t>Spectrum of x = 1.5 </a:t>
            </a:r>
            <a:r>
              <a:rPr lang="en-US" dirty="0" err="1">
                <a:latin typeface="Times New Roman" panose="02020603050405020304" pitchFamily="18" charset="0"/>
                <a:ea typeface="Times New Roman" panose="02020603050405020304" pitchFamily="18" charset="0"/>
                <a:cs typeface="Vrinda" panose="020B0502040204020203"/>
              </a:rPr>
              <a:t>i.e</a:t>
            </a:r>
            <a:r>
              <a:rPr lang="en-US" dirty="0">
                <a:latin typeface="Times New Roman" panose="02020603050405020304" pitchFamily="18" charset="0"/>
                <a:ea typeface="Times New Roman" panose="02020603050405020304" pitchFamily="18" charset="0"/>
                <a:cs typeface="Vrinda" panose="020B0502040204020203"/>
              </a:rPr>
              <a:t>, AM (Air Mass)  </a:t>
            </a:r>
            <a:endParaRPr lang="en-IN" sz="1600" dirty="0">
              <a:effectLst/>
              <a:latin typeface="Calibri" panose="020F0502020204030204" pitchFamily="34" charset="0"/>
              <a:ea typeface="Times New Roman" panose="02020603050405020304" pitchFamily="18" charset="0"/>
              <a:cs typeface="Vrinda" panose="020B0502040204020203"/>
            </a:endParaRPr>
          </a:p>
        </p:txBody>
      </p:sp>
    </p:spTree>
    <p:extLst>
      <p:ext uri="{BB962C8B-B14F-4D97-AF65-F5344CB8AC3E}">
        <p14:creationId xmlns:p14="http://schemas.microsoft.com/office/powerpoint/2010/main" val="2935299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8229600" cy="2209800"/>
          </a:xfrm>
        </p:spPr>
        <p:txBody>
          <a:bodyPr/>
          <a:lstStyle/>
          <a:p>
            <a:pPr algn="just"/>
            <a:r>
              <a:rPr lang="en-US" dirty="0" smtClean="0"/>
              <a:t>Isolated and Constant dc </a:t>
            </a:r>
            <a:r>
              <a:rPr lang="en-US" dirty="0"/>
              <a:t>source for each </a:t>
            </a:r>
            <a:r>
              <a:rPr lang="en-US" dirty="0" smtClean="0"/>
              <a:t>H-bridge</a:t>
            </a:r>
          </a:p>
          <a:p>
            <a:r>
              <a:rPr lang="en-US" dirty="0"/>
              <a:t>MPPT algorithm on each photovoltaic module separately</a:t>
            </a:r>
            <a:endParaRPr lang="en-IN" dirty="0"/>
          </a:p>
        </p:txBody>
      </p:sp>
      <p:sp>
        <p:nvSpPr>
          <p:cNvPr id="4" name="Rectangle 3"/>
          <p:cNvSpPr/>
          <p:nvPr/>
        </p:nvSpPr>
        <p:spPr>
          <a:xfrm>
            <a:off x="457200" y="152400"/>
            <a:ext cx="8077200" cy="1077218"/>
          </a:xfrm>
          <a:prstGeom prst="rect">
            <a:avLst/>
          </a:prstGeom>
        </p:spPr>
        <p:txBody>
          <a:bodyPr wrap="square">
            <a:spAutoFit/>
          </a:bodyPr>
          <a:lstStyle/>
          <a:p>
            <a:pPr algn="just"/>
            <a:r>
              <a:rPr lang="en-US" sz="3200" b="1" dirty="0" smtClean="0">
                <a:solidFill>
                  <a:srgbClr val="FF0000"/>
                </a:solidFill>
                <a:latin typeface="Times New Roman" panose="02020603050405020304" pitchFamily="18" charset="0"/>
                <a:ea typeface="Times New Roman" panose="02020603050405020304" pitchFamily="18" charset="0"/>
                <a:cs typeface="Vrinda"/>
              </a:rPr>
              <a:t>Motivation of Using Cascaded H-bridge Multilevel Inverter for Solar Applications</a:t>
            </a:r>
            <a:endParaRPr lang="en-IN" sz="3200" dirty="0">
              <a:solidFill>
                <a:srgbClr val="FF0000"/>
              </a:solidFill>
            </a:endParaRPr>
          </a:p>
        </p:txBody>
      </p:sp>
      <p:sp>
        <p:nvSpPr>
          <p:cNvPr id="5" name="Content Placeholder 2"/>
          <p:cNvSpPr txBox="1">
            <a:spLocks/>
          </p:cNvSpPr>
          <p:nvPr/>
        </p:nvSpPr>
        <p:spPr>
          <a:xfrm>
            <a:off x="609600" y="4343400"/>
            <a:ext cx="82296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dirty="0"/>
              <a:t>Constant Voltage Tracker/Maximum Power Point Tracking (CVT/MPPT) </a:t>
            </a:r>
            <a:r>
              <a:rPr lang="en-US" dirty="0" smtClean="0"/>
              <a:t>algorithm</a:t>
            </a:r>
          </a:p>
          <a:p>
            <a:pPr algn="just"/>
            <a:r>
              <a:rPr lang="en-US" dirty="0" smtClean="0"/>
              <a:t>Harmonic elimination in PV fed CHMLI using NR techniques </a:t>
            </a:r>
            <a:endParaRPr lang="en-IN" dirty="0"/>
          </a:p>
        </p:txBody>
      </p:sp>
      <p:sp>
        <p:nvSpPr>
          <p:cNvPr id="6" name="Rectangle 5"/>
          <p:cNvSpPr/>
          <p:nvPr/>
        </p:nvSpPr>
        <p:spPr>
          <a:xfrm>
            <a:off x="533400" y="3276600"/>
            <a:ext cx="8077200" cy="1077218"/>
          </a:xfrm>
          <a:prstGeom prst="rect">
            <a:avLst/>
          </a:prstGeom>
        </p:spPr>
        <p:txBody>
          <a:bodyPr wrap="square">
            <a:spAutoFit/>
          </a:bodyPr>
          <a:lstStyle/>
          <a:p>
            <a:pPr algn="just"/>
            <a:r>
              <a:rPr lang="en-US" sz="3200" b="1" dirty="0" smtClean="0">
                <a:solidFill>
                  <a:srgbClr val="0070C0"/>
                </a:solidFill>
                <a:latin typeface="Times New Roman" panose="02020603050405020304" pitchFamily="18" charset="0"/>
                <a:ea typeface="Times New Roman" panose="02020603050405020304" pitchFamily="18" charset="0"/>
                <a:cs typeface="Vrinda"/>
              </a:rPr>
              <a:t>Innovation on System Architecture for Solar Electric Conversion</a:t>
            </a:r>
            <a:endParaRPr lang="en-IN" sz="3200" b="1" dirty="0">
              <a:solidFill>
                <a:srgbClr val="0070C0"/>
              </a:solidFill>
              <a:latin typeface="Times New Roman" panose="02020603050405020304" pitchFamily="18" charset="0"/>
              <a:ea typeface="Times New Roman" panose="02020603050405020304" pitchFamily="18" charset="0"/>
              <a:cs typeface="Vrinda"/>
            </a:endParaRPr>
          </a:p>
        </p:txBody>
      </p:sp>
    </p:spTree>
    <p:extLst>
      <p:ext uri="{BB962C8B-B14F-4D97-AF65-F5344CB8AC3E}">
        <p14:creationId xmlns:p14="http://schemas.microsoft.com/office/powerpoint/2010/main" val="3349786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6" name="Rectangle 5"/>
          <p:cNvSpPr/>
          <p:nvPr/>
        </p:nvSpPr>
        <p:spPr>
          <a:xfrm>
            <a:off x="533400" y="5638800"/>
            <a:ext cx="3615157" cy="646331"/>
          </a:xfrm>
          <a:prstGeom prst="rect">
            <a:avLst/>
          </a:prstGeom>
        </p:spPr>
        <p:txBody>
          <a:bodyPr wrap="none">
            <a:spAutoFit/>
          </a:bodyPr>
          <a:lstStyle/>
          <a:p>
            <a:r>
              <a:rPr lang="en-US" b="1" dirty="0" smtClean="0"/>
              <a:t>PV Characteristics of the PV Module</a:t>
            </a:r>
          </a:p>
          <a:p>
            <a:r>
              <a:rPr lang="en-US" b="1" dirty="0"/>
              <a:t>at Constant Temperature of 25</a:t>
            </a:r>
            <a:r>
              <a:rPr lang="en-US" b="1" baseline="30000" dirty="0"/>
              <a:t>o</a:t>
            </a:r>
            <a:r>
              <a:rPr lang="en-US" b="1" dirty="0"/>
              <a:t>C</a:t>
            </a:r>
            <a:endParaRPr lang="en-US" dirty="0"/>
          </a:p>
        </p:txBody>
      </p:sp>
      <p:sp>
        <p:nvSpPr>
          <p:cNvPr id="7" name="Rectangle 6"/>
          <p:cNvSpPr/>
          <p:nvPr/>
        </p:nvSpPr>
        <p:spPr>
          <a:xfrm>
            <a:off x="5160716" y="5638799"/>
            <a:ext cx="3553793" cy="646331"/>
          </a:xfrm>
          <a:prstGeom prst="rect">
            <a:avLst/>
          </a:prstGeom>
        </p:spPr>
        <p:txBody>
          <a:bodyPr wrap="none">
            <a:spAutoFit/>
          </a:bodyPr>
          <a:lstStyle/>
          <a:p>
            <a:r>
              <a:rPr lang="en-US" b="1" dirty="0" smtClean="0"/>
              <a:t>VI Characteristics of the PV Module</a:t>
            </a:r>
          </a:p>
          <a:p>
            <a:r>
              <a:rPr lang="en-US" b="1" dirty="0"/>
              <a:t>at Constant Temperature of 25</a:t>
            </a:r>
            <a:r>
              <a:rPr lang="en-US" b="1" baseline="30000" dirty="0"/>
              <a:t>o</a:t>
            </a:r>
            <a:r>
              <a:rPr lang="en-US" b="1" dirty="0"/>
              <a:t>C</a:t>
            </a:r>
            <a:endParaRPr lang="en-US" dirty="0"/>
          </a:p>
        </p:txBody>
      </p:sp>
      <p:pic>
        <p:nvPicPr>
          <p:cNvPr id="8" name="Picture 7"/>
          <p:cNvPicPr/>
          <p:nvPr/>
        </p:nvPicPr>
        <p:blipFill>
          <a:blip r:embed="rId2"/>
          <a:srcRect/>
          <a:stretch>
            <a:fillRect/>
          </a:stretch>
        </p:blipFill>
        <p:spPr bwMode="auto">
          <a:xfrm>
            <a:off x="4724401" y="990600"/>
            <a:ext cx="4419599" cy="4000500"/>
          </a:xfrm>
          <a:prstGeom prst="rect">
            <a:avLst/>
          </a:prstGeom>
          <a:noFill/>
          <a:ln w="9525">
            <a:noFill/>
            <a:miter lim="800000"/>
            <a:headEnd/>
            <a:tailEnd/>
          </a:ln>
        </p:spPr>
      </p:pic>
      <p:pic>
        <p:nvPicPr>
          <p:cNvPr id="9" name="Picture 8"/>
          <p:cNvPicPr/>
          <p:nvPr/>
        </p:nvPicPr>
        <p:blipFill>
          <a:blip r:embed="rId3"/>
          <a:srcRect/>
          <a:stretch>
            <a:fillRect/>
          </a:stretch>
        </p:blipFill>
        <p:spPr bwMode="auto">
          <a:xfrm>
            <a:off x="1" y="909710"/>
            <a:ext cx="4724400" cy="4195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3"/>
          <p:cNvPicPr/>
          <p:nvPr/>
        </p:nvPicPr>
        <p:blipFill>
          <a:blip r:embed="rId2"/>
          <a:srcRect/>
          <a:stretch>
            <a:fillRect/>
          </a:stretch>
        </p:blipFill>
        <p:spPr bwMode="auto">
          <a:xfrm>
            <a:off x="34636" y="1143000"/>
            <a:ext cx="4343400" cy="3956844"/>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378035" y="1143000"/>
            <a:ext cx="4800601" cy="3956844"/>
          </a:xfrm>
          <a:prstGeom prst="rect">
            <a:avLst/>
          </a:prstGeom>
          <a:noFill/>
          <a:ln w="9525">
            <a:noFill/>
            <a:miter lim="800000"/>
            <a:headEnd/>
            <a:tailEnd/>
          </a:ln>
        </p:spPr>
      </p:pic>
      <p:sp>
        <p:nvSpPr>
          <p:cNvPr id="6" name="Rectangle 5"/>
          <p:cNvSpPr/>
          <p:nvPr/>
        </p:nvSpPr>
        <p:spPr>
          <a:xfrm>
            <a:off x="-159329" y="5603491"/>
            <a:ext cx="4572000" cy="729430"/>
          </a:xfrm>
          <a:prstGeom prst="rect">
            <a:avLst/>
          </a:prstGeom>
        </p:spPr>
        <p:txBody>
          <a:bodyPr>
            <a:spAutoFit/>
          </a:bodyPr>
          <a:lstStyle/>
          <a:p>
            <a:pPr algn="ctr">
              <a:lnSpc>
                <a:spcPct val="115000"/>
              </a:lnSpc>
              <a:spcAft>
                <a:spcPts val="1000"/>
              </a:spcAft>
              <a:tabLst>
                <a:tab pos="1222375" algn="l"/>
              </a:tabLst>
            </a:pPr>
            <a:r>
              <a:rPr lang="en-US" b="1" dirty="0">
                <a:latin typeface="Times New Roman" panose="02020603050405020304" pitchFamily="18" charset="0"/>
                <a:ea typeface="Times New Roman" panose="02020603050405020304" pitchFamily="18" charset="0"/>
                <a:cs typeface="Vrinda" panose="020B0502040204020203" pitchFamily="34" charset="0"/>
              </a:rPr>
              <a:t>VI Characteristics of the PV Module for Constant Radiation of 1000W/m</a:t>
            </a:r>
            <a:r>
              <a:rPr lang="en-US" b="1" baseline="30000" dirty="0">
                <a:latin typeface="Times New Roman" panose="02020603050405020304" pitchFamily="18" charset="0"/>
                <a:ea typeface="Times New Roman" panose="02020603050405020304" pitchFamily="18" charset="0"/>
                <a:cs typeface="Vrinda" panose="020B0502040204020203" pitchFamily="34" charset="0"/>
              </a:rPr>
              <a:t>2</a:t>
            </a:r>
            <a:endParaRPr lang="en-IN" sz="1600" dirty="0">
              <a:effectLst/>
              <a:latin typeface="Calibri" panose="020F0502020204030204" pitchFamily="34" charset="0"/>
              <a:ea typeface="Times New Roman" panose="02020603050405020304" pitchFamily="18" charset="0"/>
              <a:cs typeface="Vrinda" panose="020B0502040204020203" pitchFamily="34" charset="0"/>
            </a:endParaRPr>
          </a:p>
        </p:txBody>
      </p:sp>
      <p:sp>
        <p:nvSpPr>
          <p:cNvPr id="7" name="Rectangle 6"/>
          <p:cNvSpPr/>
          <p:nvPr/>
        </p:nvSpPr>
        <p:spPr>
          <a:xfrm>
            <a:off x="4585855" y="5603491"/>
            <a:ext cx="4384964" cy="709233"/>
          </a:xfrm>
          <a:prstGeom prst="rect">
            <a:avLst/>
          </a:prstGeom>
        </p:spPr>
        <p:txBody>
          <a:bodyPr wrap="square">
            <a:spAutoFit/>
          </a:bodyPr>
          <a:lstStyle/>
          <a:p>
            <a:pPr algn="just">
              <a:lnSpc>
                <a:spcPct val="115000"/>
              </a:lnSpc>
              <a:spcAft>
                <a:spcPts val="1000"/>
              </a:spcAft>
              <a:tabLst>
                <a:tab pos="1222375" algn="l"/>
              </a:tabLst>
            </a:pPr>
            <a:r>
              <a:rPr lang="en-US" b="1" dirty="0">
                <a:latin typeface="Times New Roman" panose="02020603050405020304" pitchFamily="18" charset="0"/>
                <a:ea typeface="Times New Roman" panose="02020603050405020304" pitchFamily="18" charset="0"/>
                <a:cs typeface="Vrinda" panose="020B0502040204020203" pitchFamily="34" charset="0"/>
              </a:rPr>
              <a:t>PV Characteristics of the PV Module for Constant Radiation of </a:t>
            </a:r>
            <a:r>
              <a:rPr lang="en-US" b="1" dirty="0" smtClean="0">
                <a:latin typeface="Times New Roman" panose="02020603050405020304" pitchFamily="18" charset="0"/>
                <a:ea typeface="Times New Roman" panose="02020603050405020304" pitchFamily="18" charset="0"/>
                <a:cs typeface="Vrinda" panose="020B0502040204020203" pitchFamily="34" charset="0"/>
              </a:rPr>
              <a:t> </a:t>
            </a:r>
            <a:r>
              <a:rPr lang="en-US" b="1" dirty="0">
                <a:latin typeface="Times New Roman" panose="02020603050405020304" pitchFamily="18" charset="0"/>
                <a:ea typeface="Times New Roman" panose="02020603050405020304" pitchFamily="18" charset="0"/>
                <a:cs typeface="Vrinda" panose="020B0502040204020203" pitchFamily="34" charset="0"/>
              </a:rPr>
              <a:t>1000W/m</a:t>
            </a:r>
            <a:r>
              <a:rPr lang="en-US" b="1" baseline="30000" dirty="0">
                <a:latin typeface="Times New Roman" panose="02020603050405020304" pitchFamily="18" charset="0"/>
                <a:ea typeface="Times New Roman" panose="02020603050405020304" pitchFamily="18" charset="0"/>
                <a:cs typeface="Vrinda" panose="020B0502040204020203" pitchFamily="34" charset="0"/>
              </a:rPr>
              <a:t>2</a:t>
            </a:r>
            <a:endParaRPr lang="en-IN" sz="1600" dirty="0">
              <a:effectLst/>
              <a:latin typeface="Calibri" panose="020F0502020204030204" pitchFamily="34" charset="0"/>
              <a:ea typeface="Times New Roman" panose="02020603050405020304" pitchFamily="18" charset="0"/>
              <a:cs typeface="Vrinda" panose="020B0502040204020203" pitchFamily="34" charset="0"/>
            </a:endParaRPr>
          </a:p>
        </p:txBody>
      </p:sp>
    </p:spTree>
    <p:extLst>
      <p:ext uri="{BB962C8B-B14F-4D97-AF65-F5344CB8AC3E}">
        <p14:creationId xmlns:p14="http://schemas.microsoft.com/office/powerpoint/2010/main" val="3187795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solidFill>
                  <a:srgbClr val="FF0000"/>
                </a:solidFill>
              </a:rPr>
              <a:t>Switching Mode Regulator </a:t>
            </a:r>
            <a:br>
              <a:rPr lang="en-US" sz="4000" b="1" dirty="0" smtClean="0">
                <a:solidFill>
                  <a:srgbClr val="FF0000"/>
                </a:solidFill>
              </a:rPr>
            </a:br>
            <a:r>
              <a:rPr lang="en-US" sz="4000" b="1" dirty="0" smtClean="0">
                <a:solidFill>
                  <a:srgbClr val="0070C0"/>
                </a:solidFill>
              </a:rPr>
              <a:t>(Buck Converter)</a:t>
            </a:r>
            <a:endParaRPr lang="en-IN" sz="4000" b="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728" y="1600201"/>
            <a:ext cx="6161872" cy="4269148"/>
          </a:xfrm>
        </p:spPr>
      </p:pic>
    </p:spTree>
    <p:extLst>
      <p:ext uri="{BB962C8B-B14F-4D97-AF65-F5344CB8AC3E}">
        <p14:creationId xmlns:p14="http://schemas.microsoft.com/office/powerpoint/2010/main" val="3178561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5789" y="542962"/>
            <a:ext cx="4018327" cy="262814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57200"/>
            <a:ext cx="3657600" cy="2708995"/>
          </a:xfrm>
          <a:prstGeom prst="rect">
            <a:avLst/>
          </a:prstGeom>
        </p:spPr>
      </p:pic>
      <p:sp>
        <p:nvSpPr>
          <p:cNvPr id="6" name="Rectangle 5"/>
          <p:cNvSpPr/>
          <p:nvPr/>
        </p:nvSpPr>
        <p:spPr>
          <a:xfrm>
            <a:off x="1905000" y="3166195"/>
            <a:ext cx="5257800" cy="507831"/>
          </a:xfrm>
          <a:prstGeom prst="rect">
            <a:avLst/>
          </a:prstGeom>
        </p:spPr>
        <p:txBody>
          <a:bodyPr wrap="square">
            <a:spAutoFit/>
          </a:bodyPr>
          <a:lstStyle/>
          <a:p>
            <a:pPr algn="ctr">
              <a:lnSpc>
                <a:spcPct val="150000"/>
              </a:lnSpc>
            </a:pPr>
            <a:r>
              <a:rPr lang="en-US" b="1" dirty="0">
                <a:solidFill>
                  <a:srgbClr val="231F20"/>
                </a:solidFill>
                <a:latin typeface="Times New Roman" panose="02020603050405020304" pitchFamily="18" charset="0"/>
                <a:ea typeface="Times New Roman" panose="02020603050405020304" pitchFamily="18" charset="0"/>
                <a:cs typeface="Vrinda"/>
              </a:rPr>
              <a:t>Equivalent Circuit (a) Switch ON (b) Switch OFF</a:t>
            </a:r>
            <a:endParaRPr lang="en-IN" sz="1600" dirty="0">
              <a:effectLst/>
              <a:latin typeface="Calibri" panose="020F0502020204030204" pitchFamily="34" charset="0"/>
              <a:ea typeface="Times New Roman" panose="02020603050405020304" pitchFamily="18" charset="0"/>
              <a:cs typeface="Vrinda"/>
            </a:endParaRPr>
          </a:p>
        </p:txBody>
      </p:sp>
      <mc:AlternateContent xmlns:mc="http://schemas.openxmlformats.org/markup-compatibility/2006" xmlns:a14="http://schemas.microsoft.com/office/drawing/2010/main">
        <mc:Choice Requires="a14">
          <p:sp>
            <p:nvSpPr>
              <p:cNvPr id="2" name="Rectangle 1"/>
              <p:cNvSpPr/>
              <p:nvPr/>
            </p:nvSpPr>
            <p:spPr>
              <a:xfrm>
                <a:off x="1447800" y="4256273"/>
                <a:ext cx="6781800" cy="1528239"/>
              </a:xfrm>
              <a:prstGeom prst="rect">
                <a:avLst/>
              </a:prstGeom>
            </p:spPr>
            <p:txBody>
              <a:bodyPr wrap="square">
                <a:spAutoFit/>
              </a:bodyPr>
              <a:lstStyle/>
              <a:p>
                <a:pPr>
                  <a:lnSpc>
                    <a:spcPct val="150000"/>
                  </a:lnSpc>
                </a:pPr>
                <a:r>
                  <a:rPr lang="en-US" dirty="0">
                    <a:latin typeface="Times New Roman" panose="02020603050405020304" pitchFamily="18" charset="0"/>
                    <a:ea typeface="Times New Roman" panose="02020603050405020304" pitchFamily="18" charset="0"/>
                    <a:cs typeface="Vrinda"/>
                  </a:rPr>
                  <a:t> </a:t>
                </a:r>
                <a14:m>
                  <m:oMath xmlns:m="http://schemas.openxmlformats.org/officeDocument/2006/math">
                    <m:sSub>
                      <m:sSubPr>
                        <m:ctrlPr>
                          <a:rPr lang="en-IN" sz="2000" i="1">
                            <a:effectLst/>
                            <a:latin typeface="Cambria Math" panose="02040503050406030204" pitchFamily="18" charset="0"/>
                            <a:ea typeface="Times New Roman" panose="02020603050405020304" pitchFamily="18" charset="0"/>
                            <a:cs typeface="Vrinda"/>
                          </a:rPr>
                        </m:ctrlPr>
                      </m:sSubPr>
                      <m:e>
                        <m:r>
                          <a:rPr lang="en-US" sz="2000" i="1">
                            <a:effectLst/>
                            <a:latin typeface="Cambria Math" panose="02040503050406030204" pitchFamily="18" charset="0"/>
                            <a:ea typeface="Times New Roman" panose="02020603050405020304" pitchFamily="18" charset="0"/>
                            <a:cs typeface="Vrinda"/>
                          </a:rPr>
                          <m:t>𝐿</m:t>
                        </m:r>
                      </m:e>
                      <m:sub>
                        <m:r>
                          <a:rPr lang="en-US" sz="2000" i="1">
                            <a:effectLst/>
                            <a:latin typeface="Cambria Math" panose="02040503050406030204" pitchFamily="18" charset="0"/>
                            <a:ea typeface="Times New Roman" panose="02020603050405020304" pitchFamily="18" charset="0"/>
                            <a:cs typeface="Vrinda"/>
                          </a:rPr>
                          <m:t>𝐶</m:t>
                        </m:r>
                      </m:sub>
                    </m:sSub>
                    <m:r>
                      <a:rPr lang="en-US" sz="2000" i="1">
                        <a:effectLst/>
                        <a:latin typeface="Cambria Math" panose="02040503050406030204" pitchFamily="18" charset="0"/>
                        <a:ea typeface="Times New Roman" panose="02020603050405020304" pitchFamily="18" charset="0"/>
                        <a:cs typeface="Vrinda"/>
                      </a:rPr>
                      <m:t>=</m:t>
                    </m:r>
                    <m:r>
                      <a:rPr lang="en-US" sz="2000" i="1">
                        <a:effectLst/>
                        <a:latin typeface="Cambria Math" panose="02040503050406030204" pitchFamily="18" charset="0"/>
                        <a:ea typeface="Times New Roman" panose="02020603050405020304" pitchFamily="18" charset="0"/>
                        <a:cs typeface="Vrinda"/>
                      </a:rPr>
                      <m:t>𝐿</m:t>
                    </m:r>
                    <m:r>
                      <a:rPr lang="en-US" sz="2000" i="1">
                        <a:effectLst/>
                        <a:latin typeface="Cambria Math" panose="02040503050406030204" pitchFamily="18" charset="0"/>
                        <a:ea typeface="Times New Roman" panose="02020603050405020304" pitchFamily="18" charset="0"/>
                        <a:cs typeface="Vrinda"/>
                      </a:rPr>
                      <m:t>=</m:t>
                    </m:r>
                    <m:f>
                      <m:fPr>
                        <m:ctrlPr>
                          <a:rPr lang="en-IN" sz="2000" i="1">
                            <a:effectLst/>
                            <a:latin typeface="Cambria Math" panose="02040503050406030204" pitchFamily="18" charset="0"/>
                            <a:ea typeface="Times New Roman" panose="02020603050405020304" pitchFamily="18" charset="0"/>
                            <a:cs typeface="Vrinda"/>
                          </a:rPr>
                        </m:ctrlPr>
                      </m:fPr>
                      <m:num>
                        <m:r>
                          <a:rPr lang="en-US" sz="2000" i="1">
                            <a:effectLst/>
                            <a:latin typeface="Cambria Math" panose="02040503050406030204" pitchFamily="18" charset="0"/>
                            <a:ea typeface="Times New Roman" panose="02020603050405020304" pitchFamily="18" charset="0"/>
                            <a:cs typeface="Vrinda"/>
                          </a:rPr>
                          <m:t>𝑅</m:t>
                        </m:r>
                        <m:r>
                          <a:rPr lang="en-US" sz="2000" i="1">
                            <a:effectLst/>
                            <a:latin typeface="Cambria Math" panose="02040503050406030204" pitchFamily="18" charset="0"/>
                            <a:ea typeface="Times New Roman" panose="02020603050405020304" pitchFamily="18" charset="0"/>
                            <a:cs typeface="Vrinda"/>
                          </a:rPr>
                          <m:t>(1 –</m:t>
                        </m:r>
                        <m:r>
                          <a:rPr lang="en-US" sz="2000" i="1">
                            <a:effectLst/>
                            <a:latin typeface="Cambria Math" panose="02040503050406030204" pitchFamily="18" charset="0"/>
                            <a:ea typeface="Times New Roman" panose="02020603050405020304" pitchFamily="18" charset="0"/>
                            <a:cs typeface="Vrinda"/>
                          </a:rPr>
                          <m:t>𝐷</m:t>
                        </m:r>
                        <m:r>
                          <a:rPr lang="en-US" sz="2000" i="1">
                            <a:effectLst/>
                            <a:latin typeface="Cambria Math" panose="02040503050406030204" pitchFamily="18" charset="0"/>
                            <a:ea typeface="Times New Roman" panose="02020603050405020304" pitchFamily="18" charset="0"/>
                            <a:cs typeface="Vrinda"/>
                          </a:rPr>
                          <m:t>)</m:t>
                        </m:r>
                      </m:num>
                      <m:den>
                        <m:r>
                          <a:rPr lang="en-US" sz="2000" i="1">
                            <a:effectLst/>
                            <a:latin typeface="Cambria Math" panose="02040503050406030204" pitchFamily="18" charset="0"/>
                            <a:ea typeface="Times New Roman" panose="02020603050405020304" pitchFamily="18" charset="0"/>
                            <a:cs typeface="Vrinda"/>
                          </a:rPr>
                          <m:t>2</m:t>
                        </m:r>
                        <m:r>
                          <a:rPr lang="en-US" sz="2000" i="1">
                            <a:effectLst/>
                            <a:latin typeface="Cambria Math" panose="02040503050406030204" pitchFamily="18" charset="0"/>
                            <a:ea typeface="Times New Roman" panose="02020603050405020304" pitchFamily="18" charset="0"/>
                            <a:cs typeface="Vrinda"/>
                          </a:rPr>
                          <m:t>𝑓</m:t>
                        </m:r>
                      </m:den>
                    </m:f>
                  </m:oMath>
                </a14:m>
                <a:r>
                  <a:rPr lang="en-US" sz="2000" i="1" dirty="0">
                    <a:effectLst/>
                    <a:latin typeface="Cambria Math" panose="02040503050406030204" pitchFamily="18" charset="0"/>
                    <a:ea typeface="Times New Roman" panose="02020603050405020304" pitchFamily="18" charset="0"/>
                    <a:cs typeface="Vrinda"/>
                  </a:rPr>
                  <a:t>  </a:t>
                </a:r>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(10)</a:t>
                </a:r>
                <a:endParaRPr lang="en-IN" sz="1600" dirty="0">
                  <a:effectLst/>
                  <a:latin typeface="Calibri" panose="020F0502020204030204" pitchFamily="34" charset="0"/>
                  <a:ea typeface="Times New Roman" panose="02020603050405020304" pitchFamily="18" charset="0"/>
                  <a:cs typeface="Vrinda"/>
                </a:endParaRPr>
              </a:p>
              <a:p>
                <a:pPr>
                  <a:lnSpc>
                    <a:spcPct val="150000"/>
                  </a:lnSpc>
                </a:pPr>
                <a:r>
                  <a:rPr lang="en-US" dirty="0">
                    <a:latin typeface="Times New Roman" panose="02020603050405020304" pitchFamily="18" charset="0"/>
                    <a:ea typeface="Times New Roman" panose="02020603050405020304" pitchFamily="18" charset="0"/>
                    <a:cs typeface="Vrinda"/>
                  </a:rPr>
                  <a:t> </a:t>
                </a:r>
                <a14:m>
                  <m:oMath xmlns:m="http://schemas.openxmlformats.org/officeDocument/2006/math">
                    <m:sSub>
                      <m:sSubPr>
                        <m:ctrlPr>
                          <a:rPr lang="en-IN" sz="2000" i="1">
                            <a:effectLst/>
                            <a:latin typeface="Cambria Math" panose="02040503050406030204" pitchFamily="18" charset="0"/>
                            <a:ea typeface="Times New Roman" panose="02020603050405020304" pitchFamily="18" charset="0"/>
                            <a:cs typeface="Vrinda"/>
                          </a:rPr>
                        </m:ctrlPr>
                      </m:sSubPr>
                      <m:e>
                        <m:r>
                          <a:rPr lang="en-US" sz="2000" i="1">
                            <a:effectLst/>
                            <a:latin typeface="Cambria Math" panose="02040503050406030204" pitchFamily="18" charset="0"/>
                            <a:ea typeface="Times New Roman" panose="02020603050405020304" pitchFamily="18" charset="0"/>
                            <a:cs typeface="Vrinda"/>
                          </a:rPr>
                          <m:t>𝐶</m:t>
                        </m:r>
                      </m:e>
                      <m:sub>
                        <m:r>
                          <a:rPr lang="en-US" sz="2000" i="1">
                            <a:effectLst/>
                            <a:latin typeface="Cambria Math" panose="02040503050406030204" pitchFamily="18" charset="0"/>
                            <a:ea typeface="Times New Roman" panose="02020603050405020304" pitchFamily="18" charset="0"/>
                            <a:cs typeface="Vrinda"/>
                          </a:rPr>
                          <m:t>𝐶</m:t>
                        </m:r>
                      </m:sub>
                    </m:sSub>
                    <m:r>
                      <a:rPr lang="en-US" sz="2000" i="1">
                        <a:effectLst/>
                        <a:latin typeface="Cambria Math" panose="02040503050406030204" pitchFamily="18" charset="0"/>
                        <a:ea typeface="Times New Roman" panose="02020603050405020304" pitchFamily="18" charset="0"/>
                        <a:cs typeface="Vrinda"/>
                      </a:rPr>
                      <m:t>=</m:t>
                    </m:r>
                    <m:r>
                      <a:rPr lang="en-US" sz="2000" i="1">
                        <a:effectLst/>
                        <a:latin typeface="Cambria Math" panose="02040503050406030204" pitchFamily="18" charset="0"/>
                        <a:ea typeface="Times New Roman" panose="02020603050405020304" pitchFamily="18" charset="0"/>
                        <a:cs typeface="Vrinda"/>
                      </a:rPr>
                      <m:t>𝐶</m:t>
                    </m:r>
                    <m:r>
                      <a:rPr lang="en-US" sz="2000" i="1">
                        <a:effectLst/>
                        <a:latin typeface="Cambria Math" panose="02040503050406030204" pitchFamily="18" charset="0"/>
                        <a:ea typeface="Times New Roman" panose="02020603050405020304" pitchFamily="18" charset="0"/>
                        <a:cs typeface="Vrinda"/>
                      </a:rPr>
                      <m:t>=</m:t>
                    </m:r>
                    <m:f>
                      <m:fPr>
                        <m:ctrlPr>
                          <a:rPr lang="en-IN" sz="2000" i="1">
                            <a:effectLst/>
                            <a:latin typeface="Cambria Math" panose="02040503050406030204" pitchFamily="18" charset="0"/>
                            <a:ea typeface="Times New Roman" panose="02020603050405020304" pitchFamily="18" charset="0"/>
                            <a:cs typeface="Vrinda"/>
                          </a:rPr>
                        </m:ctrlPr>
                      </m:fPr>
                      <m:num>
                        <m:r>
                          <a:rPr lang="en-US" sz="2000" i="1">
                            <a:effectLst/>
                            <a:latin typeface="Cambria Math" panose="02040503050406030204" pitchFamily="18" charset="0"/>
                            <a:ea typeface="Times New Roman" panose="02020603050405020304" pitchFamily="18" charset="0"/>
                            <a:cs typeface="Vrinda"/>
                          </a:rPr>
                          <m:t>1 –</m:t>
                        </m:r>
                        <m:r>
                          <a:rPr lang="en-US" sz="2000" i="1">
                            <a:effectLst/>
                            <a:latin typeface="Cambria Math" panose="02040503050406030204" pitchFamily="18" charset="0"/>
                            <a:ea typeface="Times New Roman" panose="02020603050405020304" pitchFamily="18" charset="0"/>
                            <a:cs typeface="Vrinda"/>
                          </a:rPr>
                          <m:t>𝐷</m:t>
                        </m:r>
                      </m:num>
                      <m:den>
                        <m:r>
                          <a:rPr lang="en-US" sz="2000" i="1">
                            <a:effectLst/>
                            <a:latin typeface="Cambria Math" panose="02040503050406030204" pitchFamily="18" charset="0"/>
                            <a:ea typeface="Times New Roman" panose="02020603050405020304" pitchFamily="18" charset="0"/>
                            <a:cs typeface="Vrinda"/>
                          </a:rPr>
                          <m:t>1</m:t>
                        </m:r>
                        <m:r>
                          <a:rPr lang="en-US" sz="2000" i="1">
                            <a:effectLst/>
                            <a:latin typeface="Cambria Math" panose="02040503050406030204" pitchFamily="18" charset="0"/>
                            <a:ea typeface="Times New Roman" panose="02020603050405020304" pitchFamily="18" charset="0"/>
                            <a:cs typeface="Vrinda"/>
                          </a:rPr>
                          <m:t>𝐿</m:t>
                        </m:r>
                        <m:sSup>
                          <m:sSupPr>
                            <m:ctrlPr>
                              <a:rPr lang="en-IN" sz="2000" i="1">
                                <a:effectLst/>
                                <a:latin typeface="Cambria Math" panose="02040503050406030204" pitchFamily="18" charset="0"/>
                                <a:ea typeface="Times New Roman" panose="02020603050405020304" pitchFamily="18" charset="0"/>
                                <a:cs typeface="Vrinda"/>
                              </a:rPr>
                            </m:ctrlPr>
                          </m:sSupPr>
                          <m:e>
                            <m:r>
                              <a:rPr lang="en-US" sz="2000" i="1">
                                <a:effectLst/>
                                <a:latin typeface="Cambria Math" panose="02040503050406030204" pitchFamily="18" charset="0"/>
                                <a:ea typeface="Times New Roman" panose="02020603050405020304" pitchFamily="18" charset="0"/>
                                <a:cs typeface="Vrinda"/>
                              </a:rPr>
                              <m:t>𝑓</m:t>
                            </m:r>
                          </m:e>
                          <m:sup>
                            <m:r>
                              <a:rPr lang="en-US" sz="2000" i="1">
                                <a:effectLst/>
                                <a:latin typeface="Cambria Math" panose="02040503050406030204" pitchFamily="18" charset="0"/>
                                <a:ea typeface="Times New Roman" panose="02020603050405020304" pitchFamily="18" charset="0"/>
                                <a:cs typeface="Vrinda"/>
                              </a:rPr>
                              <m:t>2</m:t>
                            </m:r>
                          </m:sup>
                        </m:sSup>
                      </m:den>
                    </m:f>
                  </m:oMath>
                </a14:m>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  (11)</a:t>
                </a:r>
                <a:endParaRPr lang="en-IN" dirty="0"/>
              </a:p>
            </p:txBody>
          </p:sp>
        </mc:Choice>
        <mc:Fallback xmlns="">
          <p:sp>
            <p:nvSpPr>
              <p:cNvPr id="2" name="Rectangle 1"/>
              <p:cNvSpPr>
                <a:spLocks noRot="1" noChangeAspect="1" noMove="1" noResize="1" noEditPoints="1" noAdjustHandles="1" noChangeArrowheads="1" noChangeShapeType="1" noTextEdit="1"/>
              </p:cNvSpPr>
              <p:nvPr/>
            </p:nvSpPr>
            <p:spPr>
              <a:xfrm>
                <a:off x="1447800" y="4256273"/>
                <a:ext cx="6781800" cy="1528239"/>
              </a:xfrm>
              <a:prstGeom prst="rect">
                <a:avLst/>
              </a:prstGeom>
              <a:blipFill>
                <a:blip r:embed="rId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1000" y="5857983"/>
                <a:ext cx="8305800" cy="646331"/>
              </a:xfrm>
              <a:prstGeom prst="rect">
                <a:avLst/>
              </a:prstGeom>
            </p:spPr>
            <p:txBody>
              <a:bodyPr wrap="square">
                <a:spAutoFit/>
              </a:bodyPr>
              <a:lstStyle/>
              <a:p>
                <a:r>
                  <a:rPr lang="en-US" dirty="0">
                    <a:solidFill>
                      <a:srgbClr val="000000"/>
                    </a:solidFill>
                    <a:latin typeface="Times New Roman" panose="02020603050405020304" pitchFamily="18" charset="0"/>
                    <a:ea typeface="Times New Roman" panose="02020603050405020304" pitchFamily="18" charset="0"/>
                    <a:cs typeface="Vrinda"/>
                  </a:rPr>
                  <a:t>For a switching frequency of 80 KHz and inductance current ripple </a:t>
                </a:r>
                <a14:m>
                  <m:oMath xmlns:m="http://schemas.openxmlformats.org/officeDocument/2006/math">
                    <m:r>
                      <a:rPr lang="en-US" i="1">
                        <a:solidFill>
                          <a:srgbClr val="000000"/>
                        </a:solidFill>
                        <a:latin typeface="Cambria Math" panose="02040503050406030204" pitchFamily="18" charset="0"/>
                        <a:ea typeface="Times New Roman" panose="02020603050405020304" pitchFamily="18" charset="0"/>
                        <a:cs typeface="Vrinda"/>
                      </a:rPr>
                      <m:t>(</m:t>
                    </m:r>
                    <m:r>
                      <a:rPr lang="en-US" i="1">
                        <a:latin typeface="Cambria Math" panose="02040503050406030204" pitchFamily="18" charset="0"/>
                        <a:ea typeface="Times New Roman" panose="02020603050405020304" pitchFamily="18" charset="0"/>
                        <a:cs typeface="Vrinda"/>
                      </a:rPr>
                      <m:t>∆</m:t>
                    </m:r>
                    <m:r>
                      <a:rPr lang="en-US" i="1">
                        <a:latin typeface="Cambria Math" panose="02040503050406030204" pitchFamily="18" charset="0"/>
                        <a:ea typeface="Times New Roman" panose="02020603050405020304" pitchFamily="18" charset="0"/>
                        <a:cs typeface="Vrinda"/>
                      </a:rPr>
                      <m:t>𝐼</m:t>
                    </m:r>
                    <m:r>
                      <a:rPr lang="en-US" i="1">
                        <a:latin typeface="Cambria Math" panose="02040503050406030204" pitchFamily="18" charset="0"/>
                        <a:ea typeface="Times New Roman" panose="02020603050405020304" pitchFamily="18" charset="0"/>
                        <a:cs typeface="Vrinda"/>
                      </a:rPr>
                      <m:t>)</m:t>
                    </m:r>
                  </m:oMath>
                </a14:m>
                <a:r>
                  <a:rPr lang="en-US" dirty="0">
                    <a:solidFill>
                      <a:srgbClr val="000000"/>
                    </a:solidFill>
                    <a:latin typeface="Times New Roman" panose="02020603050405020304" pitchFamily="18" charset="0"/>
                    <a:ea typeface="Times New Roman" panose="02020603050405020304" pitchFamily="18" charset="0"/>
                    <a:cs typeface="Vrinda"/>
                  </a:rPr>
                  <a:t>  of 10%  the</a:t>
                </a:r>
                <a14:m>
                  <m:oMath xmlns:m="http://schemas.openxmlformats.org/officeDocument/2006/math">
                    <m:r>
                      <a:rPr lang="en-US" i="1">
                        <a:solidFill>
                          <a:srgbClr val="000000"/>
                        </a:solidFill>
                        <a:latin typeface="Cambria Math" panose="02040503050406030204" pitchFamily="18" charset="0"/>
                        <a:ea typeface="Times New Roman" panose="02020603050405020304" pitchFamily="18" charset="0"/>
                        <a:cs typeface="Vrinda"/>
                      </a:rPr>
                      <m:t> </m:t>
                    </m:r>
                    <m:sSub>
                      <m:sSubPr>
                        <m:ctrlPr>
                          <a:rPr lang="en-IN"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Times New Roman" panose="02020603050405020304" pitchFamily="18" charset="0"/>
                            <a:cs typeface="Vrinda"/>
                          </a:rPr>
                          <m:t> </m:t>
                        </m:r>
                        <m:r>
                          <a:rPr lang="en-US" i="1">
                            <a:solidFill>
                              <a:srgbClr val="000000"/>
                            </a:solidFill>
                            <a:latin typeface="Cambria Math" panose="02040503050406030204" pitchFamily="18" charset="0"/>
                            <a:ea typeface="Times New Roman" panose="02020603050405020304" pitchFamily="18" charset="0"/>
                            <a:cs typeface="Vrinda"/>
                          </a:rPr>
                          <m:t>𝐿</m:t>
                        </m:r>
                      </m:e>
                      <m:sub>
                        <m:r>
                          <a:rPr lang="en-US" i="1">
                            <a:solidFill>
                              <a:srgbClr val="000000"/>
                            </a:solidFill>
                            <a:latin typeface="Cambria Math" panose="02040503050406030204" pitchFamily="18" charset="0"/>
                            <a:ea typeface="Times New Roman" panose="02020603050405020304" pitchFamily="18" charset="0"/>
                            <a:cs typeface="Vrinda"/>
                          </a:rPr>
                          <m:t>𝑐</m:t>
                        </m:r>
                      </m:sub>
                    </m:sSub>
                  </m:oMath>
                </a14:m>
                <a:r>
                  <a:rPr lang="en-US" dirty="0">
                    <a:solidFill>
                      <a:srgbClr val="000000"/>
                    </a:solidFill>
                    <a:latin typeface="Times New Roman" panose="02020603050405020304" pitchFamily="18" charset="0"/>
                    <a:ea typeface="Times New Roman" panose="02020603050405020304" pitchFamily="18" charset="0"/>
                    <a:cs typeface="Vrinda"/>
                  </a:rPr>
                  <a:t> and </a:t>
                </a:r>
                <a14:m>
                  <m:oMath xmlns:m="http://schemas.openxmlformats.org/officeDocument/2006/math">
                    <m:sSub>
                      <m:sSubPr>
                        <m:ctrlPr>
                          <a:rPr lang="en-IN"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Times New Roman" panose="02020603050405020304" pitchFamily="18" charset="0"/>
                            <a:cs typeface="Vrinda"/>
                          </a:rPr>
                          <m:t> </m:t>
                        </m:r>
                        <m:r>
                          <a:rPr lang="en-US" i="1">
                            <a:solidFill>
                              <a:srgbClr val="000000"/>
                            </a:solidFill>
                            <a:latin typeface="Cambria Math" panose="02040503050406030204" pitchFamily="18" charset="0"/>
                            <a:ea typeface="Times New Roman" panose="02020603050405020304" pitchFamily="18" charset="0"/>
                            <a:cs typeface="Vrinda"/>
                          </a:rPr>
                          <m:t>𝐶</m:t>
                        </m:r>
                      </m:e>
                      <m:sub>
                        <m:r>
                          <a:rPr lang="en-US" i="1">
                            <a:solidFill>
                              <a:srgbClr val="000000"/>
                            </a:solidFill>
                            <a:latin typeface="Cambria Math" panose="02040503050406030204" pitchFamily="18" charset="0"/>
                            <a:ea typeface="Times New Roman" panose="02020603050405020304" pitchFamily="18" charset="0"/>
                            <a:cs typeface="Vrinda"/>
                          </a:rPr>
                          <m:t>𝑐</m:t>
                        </m:r>
                      </m:sub>
                    </m:sSub>
                  </m:oMath>
                </a14:m>
                <a:r>
                  <a:rPr lang="en-US" dirty="0">
                    <a:solidFill>
                      <a:srgbClr val="000000"/>
                    </a:solidFill>
                    <a:latin typeface="Times New Roman" panose="02020603050405020304" pitchFamily="18" charset="0"/>
                    <a:ea typeface="Times New Roman" panose="02020603050405020304" pitchFamily="18" charset="0"/>
                    <a:cs typeface="Vrinda"/>
                  </a:rPr>
                  <a:t> are approximated as 1mH and 100µF respectively</a:t>
                </a:r>
                <a:endParaRPr lang="en-IN" dirty="0"/>
              </a:p>
            </p:txBody>
          </p:sp>
        </mc:Choice>
        <mc:Fallback xmlns="">
          <p:sp>
            <p:nvSpPr>
              <p:cNvPr id="3" name="Rectangle 2"/>
              <p:cNvSpPr>
                <a:spLocks noRot="1" noChangeAspect="1" noMove="1" noResize="1" noEditPoints="1" noAdjustHandles="1" noChangeArrowheads="1" noChangeShapeType="1" noTextEdit="1"/>
              </p:cNvSpPr>
              <p:nvPr/>
            </p:nvSpPr>
            <p:spPr>
              <a:xfrm>
                <a:off x="381000" y="5857983"/>
                <a:ext cx="8305800" cy="646331"/>
              </a:xfrm>
              <a:prstGeom prst="rect">
                <a:avLst/>
              </a:prstGeom>
              <a:blipFill>
                <a:blip r:embed="rId5"/>
                <a:stretch>
                  <a:fillRect l="-661" t="-5660" b="-13208"/>
                </a:stretch>
              </a:blipFill>
            </p:spPr>
            <p:txBody>
              <a:bodyPr/>
              <a:lstStyle/>
              <a:p>
                <a:r>
                  <a:rPr lang="en-IN">
                    <a:noFill/>
                  </a:rPr>
                  <a:t> </a:t>
                </a:r>
              </a:p>
            </p:txBody>
          </p:sp>
        </mc:Fallback>
      </mc:AlternateContent>
    </p:spTree>
    <p:extLst>
      <p:ext uri="{BB962C8B-B14F-4D97-AF65-F5344CB8AC3E}">
        <p14:creationId xmlns:p14="http://schemas.microsoft.com/office/powerpoint/2010/main" val="4052904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rPr>
              <a:t>Parameters of Buck Converter </a:t>
            </a:r>
            <a:endParaRPr lang="en-IN" sz="3600" b="1" dirty="0">
              <a:solidFill>
                <a:srgbClr val="FF0000"/>
              </a:solidFill>
            </a:endParaRPr>
          </a:p>
        </p:txBody>
      </p:sp>
      <p:graphicFrame>
        <p:nvGraphicFramePr>
          <p:cNvPr id="4" name="Content Placeholder 3"/>
          <p:cNvGraphicFramePr>
            <a:graphicFrameLocks noGrp="1"/>
          </p:cNvGraphicFramePr>
          <p:nvPr>
            <p:ph idx="1"/>
            <p:extLst/>
          </p:nvPr>
        </p:nvGraphicFramePr>
        <p:xfrm>
          <a:off x="1447800" y="1417638"/>
          <a:ext cx="6248400" cy="4648193"/>
        </p:xfrm>
        <a:graphic>
          <a:graphicData uri="http://schemas.openxmlformats.org/drawingml/2006/table">
            <a:tbl>
              <a:tblPr firstRow="1" firstCol="1" bandRow="1">
                <a:tableStyleId>{5C22544A-7EE6-4342-B048-85BDC9FD1C3A}</a:tableStyleId>
              </a:tblPr>
              <a:tblGrid>
                <a:gridCol w="1034389">
                  <a:extLst>
                    <a:ext uri="{9D8B030D-6E8A-4147-A177-3AD203B41FA5}">
                      <a16:colId xmlns:a16="http://schemas.microsoft.com/office/drawing/2014/main" val="3201223447"/>
                    </a:ext>
                  </a:extLst>
                </a:gridCol>
                <a:gridCol w="3656279">
                  <a:extLst>
                    <a:ext uri="{9D8B030D-6E8A-4147-A177-3AD203B41FA5}">
                      <a16:colId xmlns:a16="http://schemas.microsoft.com/office/drawing/2014/main" val="1902392239"/>
                    </a:ext>
                  </a:extLst>
                </a:gridCol>
                <a:gridCol w="1557732">
                  <a:extLst>
                    <a:ext uri="{9D8B030D-6E8A-4147-A177-3AD203B41FA5}">
                      <a16:colId xmlns:a16="http://schemas.microsoft.com/office/drawing/2014/main" val="485503993"/>
                    </a:ext>
                  </a:extLst>
                </a:gridCol>
              </a:tblGrid>
              <a:tr h="422563">
                <a:tc>
                  <a:txBody>
                    <a:bodyPr/>
                    <a:lstStyle/>
                    <a:p>
                      <a:pPr marL="0" marR="0" algn="ctr">
                        <a:lnSpc>
                          <a:spcPct val="150000"/>
                        </a:lnSpc>
                        <a:spcBef>
                          <a:spcPts val="0"/>
                        </a:spcBef>
                        <a:spcAft>
                          <a:spcPts val="0"/>
                        </a:spcAft>
                      </a:pPr>
                      <a:r>
                        <a:rPr lang="en-GB" sz="1400" dirty="0">
                          <a:solidFill>
                            <a:schemeClr val="tx1"/>
                          </a:solidFill>
                          <a:effectLst/>
                          <a:latin typeface="Times New Roman" panose="02020603050405020304" pitchFamily="18" charset="0"/>
                          <a:cs typeface="Times New Roman" panose="02020603050405020304" pitchFamily="18" charset="0"/>
                        </a:rPr>
                        <a:t>Sr. No.</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GB" sz="1400" dirty="0">
                          <a:solidFill>
                            <a:schemeClr val="tx1"/>
                          </a:solidFill>
                          <a:effectLst/>
                          <a:latin typeface="Times New Roman" panose="02020603050405020304" pitchFamily="18" charset="0"/>
                          <a:cs typeface="Times New Roman" panose="02020603050405020304" pitchFamily="18" charset="0"/>
                        </a:rPr>
                        <a:t>Parameter</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GB" sz="1400">
                          <a:solidFill>
                            <a:schemeClr val="tx1"/>
                          </a:solidFill>
                          <a:effectLst/>
                          <a:latin typeface="Times New Roman" panose="02020603050405020304" pitchFamily="18" charset="0"/>
                          <a:cs typeface="Times New Roman" panose="02020603050405020304" pitchFamily="18" charset="0"/>
                        </a:rPr>
                        <a:t>Value</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5245957"/>
                  </a:ext>
                </a:extLst>
              </a:tr>
              <a:tr h="422563">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1</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Inductor (L) </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1mH</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206232"/>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2</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Inductor series resistance (R</a:t>
                      </a:r>
                      <a:r>
                        <a:rPr lang="en-US" sz="1400" baseline="-25000" dirty="0">
                          <a:solidFill>
                            <a:schemeClr val="tx1"/>
                          </a:solidFill>
                          <a:effectLst/>
                          <a:latin typeface="Times New Roman" panose="02020603050405020304" pitchFamily="18" charset="0"/>
                          <a:cs typeface="Times New Roman" panose="02020603050405020304" pitchFamily="18" charset="0"/>
                        </a:rPr>
                        <a:t>L</a:t>
                      </a:r>
                      <a:r>
                        <a:rPr lang="en-US" sz="1400" dirty="0">
                          <a:solidFill>
                            <a:schemeClr val="tx1"/>
                          </a:solidFill>
                          <a:effectLst/>
                          <a:latin typeface="Times New Roman" panose="02020603050405020304" pitchFamily="18" charset="0"/>
                          <a:cs typeface="Times New Roman" panose="02020603050405020304" pitchFamily="18" charset="0"/>
                        </a:rPr>
                        <a:t>) </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80 mΩ</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9233331"/>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3</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Output capacitor (C</a:t>
                      </a:r>
                      <a:r>
                        <a:rPr lang="en-US" sz="1400" baseline="-25000" dirty="0">
                          <a:solidFill>
                            <a:schemeClr val="tx1"/>
                          </a:solidFill>
                          <a:effectLst/>
                          <a:latin typeface="Times New Roman" panose="02020603050405020304" pitchFamily="18" charset="0"/>
                          <a:cs typeface="Times New Roman" panose="02020603050405020304" pitchFamily="18" charset="0"/>
                        </a:rPr>
                        <a:t>o</a:t>
                      </a:r>
                      <a:r>
                        <a:rPr lang="en-US" sz="1400" dirty="0">
                          <a:solidFill>
                            <a:schemeClr val="tx1"/>
                          </a:solidFill>
                          <a:effectLst/>
                          <a:latin typeface="Times New Roman" panose="02020603050405020304" pitchFamily="18" charset="0"/>
                          <a:cs typeface="Times New Roman" panose="02020603050405020304" pitchFamily="18" charset="0"/>
                        </a:rPr>
                        <a:t>) </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100 µF</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404940"/>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4</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Output capacitor ESR (</a:t>
                      </a:r>
                      <a:r>
                        <a:rPr lang="en-US" sz="1400" dirty="0" err="1">
                          <a:solidFill>
                            <a:schemeClr val="tx1"/>
                          </a:solidFill>
                          <a:effectLst/>
                          <a:latin typeface="Times New Roman" panose="02020603050405020304" pitchFamily="18" charset="0"/>
                          <a:cs typeface="Times New Roman" panose="02020603050405020304" pitchFamily="18" charset="0"/>
                        </a:rPr>
                        <a:t>R</a:t>
                      </a:r>
                      <a:r>
                        <a:rPr lang="en-US" sz="1400" baseline="-25000" dirty="0" err="1">
                          <a:solidFill>
                            <a:schemeClr val="tx1"/>
                          </a:solidFill>
                          <a:effectLst/>
                          <a:latin typeface="Times New Roman" panose="02020603050405020304" pitchFamily="18" charset="0"/>
                          <a:cs typeface="Times New Roman" panose="02020603050405020304" pitchFamily="18" charset="0"/>
                        </a:rPr>
                        <a:t>co</a:t>
                      </a:r>
                      <a:r>
                        <a:rPr lang="en-US" sz="1400" dirty="0">
                          <a:solidFill>
                            <a:schemeClr val="tx1"/>
                          </a:solidFill>
                          <a:effectLst/>
                          <a:latin typeface="Times New Roman" panose="02020603050405020304" pitchFamily="18" charset="0"/>
                          <a:cs typeface="Times New Roman" panose="02020603050405020304" pitchFamily="18" charset="0"/>
                        </a:rPr>
                        <a:t>) </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30 </a:t>
                      </a:r>
                      <a:r>
                        <a:rPr lang="en-US" sz="1400" dirty="0" err="1">
                          <a:solidFill>
                            <a:schemeClr val="tx1"/>
                          </a:solidFill>
                          <a:effectLst/>
                          <a:latin typeface="Times New Roman" panose="02020603050405020304" pitchFamily="18" charset="0"/>
                          <a:cs typeface="Times New Roman" panose="02020603050405020304" pitchFamily="18" charset="0"/>
                        </a:rPr>
                        <a:t>mΩ</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3097572"/>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5</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Input capacitor (C</a:t>
                      </a:r>
                      <a:r>
                        <a:rPr lang="en-US" sz="1400" baseline="-25000" dirty="0">
                          <a:solidFill>
                            <a:schemeClr val="tx1"/>
                          </a:solidFill>
                          <a:effectLst/>
                          <a:latin typeface="Times New Roman" panose="02020603050405020304" pitchFamily="18" charset="0"/>
                          <a:cs typeface="Times New Roman" panose="02020603050405020304" pitchFamily="18" charset="0"/>
                        </a:rPr>
                        <a:t>i</a:t>
                      </a:r>
                      <a:r>
                        <a:rPr lang="en-US" sz="1400" dirty="0">
                          <a:solidFill>
                            <a:schemeClr val="tx1"/>
                          </a:solidFill>
                          <a:effectLst/>
                          <a:latin typeface="Times New Roman" panose="02020603050405020304" pitchFamily="18" charset="0"/>
                          <a:cs typeface="Times New Roman" panose="02020603050405020304" pitchFamily="18" charset="0"/>
                        </a:rPr>
                        <a:t>) </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100 µF</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12022"/>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6</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Input capacitor ESR (</a:t>
                      </a:r>
                      <a:r>
                        <a:rPr lang="en-US" sz="1400" dirty="0" err="1">
                          <a:solidFill>
                            <a:schemeClr val="tx1"/>
                          </a:solidFill>
                          <a:effectLst/>
                          <a:latin typeface="Times New Roman" panose="02020603050405020304" pitchFamily="18" charset="0"/>
                          <a:cs typeface="Times New Roman" panose="02020603050405020304" pitchFamily="18" charset="0"/>
                        </a:rPr>
                        <a:t>R</a:t>
                      </a:r>
                      <a:r>
                        <a:rPr lang="en-US" sz="1400" baseline="-25000" dirty="0" err="1">
                          <a:solidFill>
                            <a:schemeClr val="tx1"/>
                          </a:solidFill>
                          <a:effectLst/>
                          <a:latin typeface="Times New Roman" panose="02020603050405020304" pitchFamily="18" charset="0"/>
                          <a:cs typeface="Times New Roman" panose="02020603050405020304" pitchFamily="18" charset="0"/>
                        </a:rPr>
                        <a:t>ci</a:t>
                      </a:r>
                      <a:r>
                        <a:rPr lang="en-US" sz="1400" dirty="0">
                          <a:solidFill>
                            <a:schemeClr val="tx1"/>
                          </a:solidFill>
                          <a:effectLst/>
                          <a:latin typeface="Times New Roman" panose="02020603050405020304" pitchFamily="18" charset="0"/>
                          <a:cs typeface="Times New Roman" panose="02020603050405020304" pitchFamily="18" charset="0"/>
                        </a:rPr>
                        <a:t>) </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30 </a:t>
                      </a:r>
                      <a:r>
                        <a:rPr lang="en-US" sz="1400" dirty="0" err="1">
                          <a:solidFill>
                            <a:schemeClr val="tx1"/>
                          </a:solidFill>
                          <a:effectLst/>
                          <a:latin typeface="Times New Roman" panose="02020603050405020304" pitchFamily="18" charset="0"/>
                          <a:cs typeface="Times New Roman" panose="02020603050405020304" pitchFamily="18" charset="0"/>
                        </a:rPr>
                        <a:t>mΩ</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9355362"/>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7</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Switching frequency (f</a:t>
                      </a:r>
                      <a:r>
                        <a:rPr lang="en-US" sz="1400" baseline="-25000" dirty="0">
                          <a:solidFill>
                            <a:schemeClr val="tx1"/>
                          </a:solidFill>
                          <a:effectLst/>
                          <a:latin typeface="Times New Roman" panose="02020603050405020304" pitchFamily="18" charset="0"/>
                          <a:cs typeface="Times New Roman" panose="02020603050405020304" pitchFamily="18" charset="0"/>
                        </a:rPr>
                        <a:t>s</a:t>
                      </a:r>
                      <a:r>
                        <a:rPr lang="en-US" sz="1400" dirty="0">
                          <a:solidFill>
                            <a:schemeClr val="tx1"/>
                          </a:solidFill>
                          <a:effectLst/>
                          <a:latin typeface="Times New Roman" panose="02020603050405020304" pitchFamily="18" charset="0"/>
                          <a:cs typeface="Times New Roman" panose="02020603050405020304" pitchFamily="18" charset="0"/>
                        </a:rPr>
                        <a:t>), </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80 KHz</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4204226"/>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8</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Input voltage</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20 V</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2595991"/>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9</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Duty-ratio (D) </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Variable</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69460"/>
                  </a:ext>
                </a:extLst>
              </a:tr>
              <a:tr h="422563">
                <a:tc>
                  <a:txBody>
                    <a:bodyPr/>
                    <a:lstStyle/>
                    <a:p>
                      <a:pPr marL="0" marR="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10</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Load resistance  </a:t>
                      </a:r>
                      <a:endParaRPr lang="en-I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9 Ohm</a:t>
                      </a:r>
                      <a:endParaRPr lang="en-IN"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4687871"/>
                  </a:ext>
                </a:extLst>
              </a:tr>
            </a:tbl>
          </a:graphicData>
        </a:graphic>
      </p:graphicFrame>
    </p:spTree>
    <p:extLst>
      <p:ext uri="{BB962C8B-B14F-4D97-AF65-F5344CB8AC3E}">
        <p14:creationId xmlns:p14="http://schemas.microsoft.com/office/powerpoint/2010/main" val="3977653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3"/>
          <p:cNvPicPr/>
          <p:nvPr/>
        </p:nvPicPr>
        <p:blipFill>
          <a:blip r:embed="rId2"/>
          <a:srcRect/>
          <a:stretch>
            <a:fillRect/>
          </a:stretch>
        </p:blipFill>
        <p:spPr bwMode="auto">
          <a:xfrm>
            <a:off x="1364456" y="0"/>
            <a:ext cx="6415087" cy="38100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2209800" y="4144963"/>
            <a:ext cx="4276725" cy="2257425"/>
          </a:xfrm>
          <a:prstGeom prst="rect">
            <a:avLst/>
          </a:prstGeom>
          <a:noFill/>
          <a:ln w="9525">
            <a:noFill/>
            <a:miter lim="800000"/>
            <a:headEnd/>
            <a:tailEnd/>
          </a:ln>
        </p:spPr>
      </p:pic>
      <p:sp>
        <p:nvSpPr>
          <p:cNvPr id="6" name="Rectangle 5"/>
          <p:cNvSpPr/>
          <p:nvPr/>
        </p:nvSpPr>
        <p:spPr>
          <a:xfrm>
            <a:off x="2209800" y="3810000"/>
            <a:ext cx="5493544" cy="369332"/>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Vrinda"/>
              </a:rPr>
              <a:t>MATLAB/SIMULINK Model of Buck Converter</a:t>
            </a:r>
            <a:endParaRPr lang="en-IN" dirty="0"/>
          </a:p>
        </p:txBody>
      </p:sp>
      <p:sp>
        <p:nvSpPr>
          <p:cNvPr id="7" name="Rectangle 6"/>
          <p:cNvSpPr/>
          <p:nvPr/>
        </p:nvSpPr>
        <p:spPr>
          <a:xfrm>
            <a:off x="2743200" y="6367975"/>
            <a:ext cx="4057521"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Components </a:t>
            </a:r>
            <a:r>
              <a:rPr lang="en-US" b="1" dirty="0" smtClean="0">
                <a:latin typeface="Times New Roman" panose="02020603050405020304" pitchFamily="18" charset="0"/>
                <a:ea typeface="Times New Roman" panose="02020603050405020304" pitchFamily="18" charset="0"/>
              </a:rPr>
              <a:t>of </a:t>
            </a:r>
            <a:r>
              <a:rPr lang="en-US" b="1" dirty="0">
                <a:latin typeface="Times New Roman" panose="02020603050405020304" pitchFamily="18" charset="0"/>
                <a:ea typeface="Times New Roman" panose="02020603050405020304" pitchFamily="18" charset="0"/>
              </a:rPr>
              <a:t>PWM Block Subsystem</a:t>
            </a:r>
            <a:endParaRPr lang="en-IN" dirty="0"/>
          </a:p>
        </p:txBody>
      </p:sp>
    </p:spTree>
    <p:extLst>
      <p:ext uri="{BB962C8B-B14F-4D97-AF65-F5344CB8AC3E}">
        <p14:creationId xmlns:p14="http://schemas.microsoft.com/office/powerpoint/2010/main" val="664730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2133600" y="7375"/>
            <a:ext cx="4724400" cy="2964426"/>
          </a:xfrm>
          <a:prstGeom prst="rect">
            <a:avLst/>
          </a:prstGeom>
          <a:noFill/>
          <a:ln w="9525">
            <a:noFill/>
            <a:miter lim="800000"/>
            <a:headEnd/>
            <a:tailEnd/>
          </a:ln>
        </p:spPr>
      </p:pic>
      <p:sp>
        <p:nvSpPr>
          <p:cNvPr id="5" name="Rectangle 4"/>
          <p:cNvSpPr/>
          <p:nvPr/>
        </p:nvSpPr>
        <p:spPr>
          <a:xfrm>
            <a:off x="2895600" y="2787135"/>
            <a:ext cx="2825902" cy="307777"/>
          </a:xfrm>
          <a:prstGeom prst="rect">
            <a:avLst/>
          </a:prstGeom>
        </p:spPr>
        <p:txBody>
          <a:bodyPr wrap="none">
            <a:spAutoFit/>
          </a:bodyPr>
          <a:lstStyle/>
          <a:p>
            <a:r>
              <a:rPr lang="en-US" sz="1400" b="1" dirty="0">
                <a:latin typeface="Times New Roman" panose="02020603050405020304" pitchFamily="18" charset="0"/>
                <a:ea typeface="Times New Roman" panose="02020603050405020304" pitchFamily="18" charset="0"/>
              </a:rPr>
              <a:t>PWM with 0.5 Value of Duty-cycle</a:t>
            </a:r>
            <a:endParaRPr lang="en-IN" sz="1400" dirty="0"/>
          </a:p>
        </p:txBody>
      </p:sp>
      <p:pic>
        <p:nvPicPr>
          <p:cNvPr id="6" name="Picture 5"/>
          <p:cNvPicPr/>
          <p:nvPr/>
        </p:nvPicPr>
        <p:blipFill>
          <a:blip r:embed="rId3"/>
          <a:srcRect/>
          <a:stretch>
            <a:fillRect/>
          </a:stretch>
        </p:blipFill>
        <p:spPr bwMode="auto">
          <a:xfrm>
            <a:off x="1828800" y="3157220"/>
            <a:ext cx="5404485" cy="3319780"/>
          </a:xfrm>
          <a:prstGeom prst="rect">
            <a:avLst/>
          </a:prstGeom>
          <a:noFill/>
          <a:ln w="9525">
            <a:noFill/>
            <a:miter lim="800000"/>
            <a:headEnd/>
            <a:tailEnd/>
          </a:ln>
        </p:spPr>
      </p:pic>
      <p:sp>
        <p:nvSpPr>
          <p:cNvPr id="7" name="Rectangle 6"/>
          <p:cNvSpPr/>
          <p:nvPr/>
        </p:nvSpPr>
        <p:spPr>
          <a:xfrm>
            <a:off x="1828800" y="6370164"/>
            <a:ext cx="5943600" cy="380938"/>
          </a:xfrm>
          <a:prstGeom prst="rect">
            <a:avLst/>
          </a:prstGeom>
        </p:spPr>
        <p:txBody>
          <a:bodyPr wrap="square">
            <a:spAutoFit/>
          </a:bodyPr>
          <a:lstStyle/>
          <a:p>
            <a:pPr algn="ctr">
              <a:lnSpc>
                <a:spcPct val="150000"/>
              </a:lnSpc>
            </a:pPr>
            <a:r>
              <a:rPr lang="en-US" sz="1400" b="1" dirty="0">
                <a:latin typeface="Times New Roman" panose="02020603050405020304" pitchFamily="18" charset="0"/>
                <a:ea typeface="Times New Roman" panose="02020603050405020304" pitchFamily="18" charset="0"/>
                <a:cs typeface="Vrinda"/>
              </a:rPr>
              <a:t>Input and Output Voltages Waveforms</a:t>
            </a:r>
            <a:r>
              <a:rPr lang="en-US" sz="1400" dirty="0">
                <a:solidFill>
                  <a:srgbClr val="231F20"/>
                </a:solidFill>
                <a:latin typeface="Times New Roman" panose="02020603050405020304" pitchFamily="18" charset="0"/>
                <a:ea typeface="Times New Roman" panose="02020603050405020304" pitchFamily="18" charset="0"/>
                <a:cs typeface="Vrinda"/>
              </a:rPr>
              <a:t> </a:t>
            </a:r>
            <a:r>
              <a:rPr lang="en-US" sz="1400" b="1" dirty="0">
                <a:latin typeface="Times New Roman" panose="02020603050405020304" pitchFamily="18" charset="0"/>
                <a:ea typeface="Times New Roman" panose="02020603050405020304" pitchFamily="18" charset="0"/>
                <a:cs typeface="Vrinda"/>
              </a:rPr>
              <a:t>of Buck Converter</a:t>
            </a:r>
            <a:endParaRPr lang="en-IN" sz="1400" dirty="0">
              <a:effectLst/>
              <a:latin typeface="Calibri" panose="020F0502020204030204" pitchFamily="34" charset="0"/>
              <a:ea typeface="Times New Roman" panose="02020603050405020304" pitchFamily="18" charset="0"/>
              <a:cs typeface="Vrinda"/>
            </a:endParaRPr>
          </a:p>
        </p:txBody>
      </p:sp>
      <p:sp>
        <p:nvSpPr>
          <p:cNvPr id="8" name="Rectangle 7">
            <a:hlinkClick r:id="rId4" action="ppaction://hlinksldjump"/>
          </p:cNvPr>
          <p:cNvSpPr/>
          <p:nvPr/>
        </p:nvSpPr>
        <p:spPr>
          <a:xfrm>
            <a:off x="8001000" y="6332921"/>
            <a:ext cx="762000" cy="3726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Back</a:t>
            </a:r>
            <a:endParaRPr lang="en-IN" dirty="0">
              <a:solidFill>
                <a:schemeClr val="tx1"/>
              </a:solidFill>
            </a:endParaRPr>
          </a:p>
        </p:txBody>
      </p:sp>
    </p:spTree>
    <p:extLst>
      <p:ext uri="{BB962C8B-B14F-4D97-AF65-F5344CB8AC3E}">
        <p14:creationId xmlns:p14="http://schemas.microsoft.com/office/powerpoint/2010/main" val="3841342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solidFill>
                  <a:srgbClr val="FF0000"/>
                </a:solidFill>
              </a:rPr>
              <a:t>Block Diagram of the Proposed System</a:t>
            </a:r>
            <a:r>
              <a:rPr lang="en-US" dirty="0" smtClean="0"/>
              <a:t/>
            </a:r>
            <a:br>
              <a:rPr lang="en-US" dirty="0" smtClean="0"/>
            </a:br>
            <a:endParaRPr lang="en-US" dirty="0"/>
          </a:p>
        </p:txBody>
      </p:sp>
      <p:sp>
        <p:nvSpPr>
          <p:cNvPr id="25603" name="Rectangle 3"/>
          <p:cNvSpPr>
            <a:spLocks noChangeArrowheads="1"/>
          </p:cNvSpPr>
          <p:nvPr/>
        </p:nvSpPr>
        <p:spPr bwMode="auto">
          <a:xfrm>
            <a:off x="2381650" y="5055103"/>
            <a:ext cx="1378053" cy="869452"/>
          </a:xfrm>
          <a:prstGeom prst="rect">
            <a:avLst/>
          </a:prstGeom>
          <a:solidFill>
            <a:srgbClr val="C2D69B"/>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PV Voltage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       Sensor</a:t>
            </a:r>
          </a:p>
        </p:txBody>
      </p:sp>
      <p:grpSp>
        <p:nvGrpSpPr>
          <p:cNvPr id="6" name="Group 5"/>
          <p:cNvGrpSpPr/>
          <p:nvPr/>
        </p:nvGrpSpPr>
        <p:grpSpPr>
          <a:xfrm>
            <a:off x="279400" y="838200"/>
            <a:ext cx="8407400" cy="5799138"/>
            <a:chOff x="279400" y="838200"/>
            <a:chExt cx="8407400" cy="5799138"/>
          </a:xfrm>
        </p:grpSpPr>
        <p:sp>
          <p:nvSpPr>
            <p:cNvPr id="25605" name="Text Box 5"/>
            <p:cNvSpPr txBox="1">
              <a:spLocks noChangeArrowheads="1"/>
            </p:cNvSpPr>
            <p:nvPr/>
          </p:nvSpPr>
          <p:spPr bwMode="auto">
            <a:xfrm>
              <a:off x="4328828" y="3972772"/>
              <a:ext cx="1005563" cy="599169"/>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Duty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Cycle</a:t>
              </a:r>
            </a:p>
          </p:txBody>
        </p:sp>
        <p:sp>
          <p:nvSpPr>
            <p:cNvPr id="25606" name="Rectangle 6"/>
            <p:cNvSpPr>
              <a:spLocks noChangeArrowheads="1"/>
            </p:cNvSpPr>
            <p:nvPr/>
          </p:nvSpPr>
          <p:spPr bwMode="auto">
            <a:xfrm>
              <a:off x="279400" y="2057400"/>
              <a:ext cx="1413223" cy="582425"/>
            </a:xfrm>
            <a:prstGeom prst="rect">
              <a:avLst/>
            </a:prstGeom>
            <a:solidFill>
              <a:srgbClr val="C2D69B"/>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i="0" u="none" strike="noStrike" cap="none" normalizeH="0" baseline="0" smtClean="0">
                  <a:ln>
                    <a:noFill/>
                  </a:ln>
                  <a:solidFill>
                    <a:schemeClr val="tx1"/>
                  </a:solidFill>
                  <a:effectLst/>
                  <a:latin typeface="Times New Roman" pitchFamily="18" charset="0"/>
                  <a:cs typeface="Times New Roman" pitchFamily="18" charset="0"/>
                </a:rPr>
                <a:t>Radiation Sensor</a:t>
              </a:r>
            </a:p>
          </p:txBody>
        </p:sp>
        <p:sp>
          <p:nvSpPr>
            <p:cNvPr id="25607" name="Rectangle 7"/>
            <p:cNvSpPr>
              <a:spLocks noChangeArrowheads="1"/>
            </p:cNvSpPr>
            <p:nvPr/>
          </p:nvSpPr>
          <p:spPr bwMode="auto">
            <a:xfrm>
              <a:off x="1113905" y="3828063"/>
              <a:ext cx="1723365" cy="669729"/>
            </a:xfrm>
            <a:prstGeom prst="rect">
              <a:avLst/>
            </a:prstGeom>
            <a:solidFill>
              <a:srgbClr val="C2D69B"/>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Temperature Sensor</a:t>
              </a:r>
            </a:p>
          </p:txBody>
        </p:sp>
        <p:cxnSp>
          <p:nvCxnSpPr>
            <p:cNvPr id="25608" name="AutoShape 8"/>
            <p:cNvCxnSpPr>
              <a:cxnSpLocks noChangeShapeType="1"/>
            </p:cNvCxnSpPr>
            <p:nvPr/>
          </p:nvCxnSpPr>
          <p:spPr bwMode="auto">
            <a:xfrm>
              <a:off x="1766162" y="4497792"/>
              <a:ext cx="0" cy="1604958"/>
            </a:xfrm>
            <a:prstGeom prst="straightConnector1">
              <a:avLst/>
            </a:prstGeom>
            <a:noFill/>
            <a:ln w="9525">
              <a:solidFill>
                <a:srgbClr val="000000"/>
              </a:solidFill>
              <a:round/>
              <a:headEnd/>
              <a:tailEnd/>
            </a:ln>
          </p:spPr>
        </p:cxnSp>
        <p:cxnSp>
          <p:nvCxnSpPr>
            <p:cNvPr id="25609" name="AutoShape 9"/>
            <p:cNvCxnSpPr>
              <a:cxnSpLocks noChangeShapeType="1"/>
            </p:cNvCxnSpPr>
            <p:nvPr/>
          </p:nvCxnSpPr>
          <p:spPr bwMode="auto">
            <a:xfrm>
              <a:off x="1766162" y="6102751"/>
              <a:ext cx="2575456" cy="0"/>
            </a:xfrm>
            <a:prstGeom prst="straightConnector1">
              <a:avLst/>
            </a:prstGeom>
            <a:noFill/>
            <a:ln w="9525">
              <a:solidFill>
                <a:srgbClr val="000000"/>
              </a:solidFill>
              <a:round/>
              <a:headEnd/>
              <a:tailEnd type="triangle" w="med" len="med"/>
            </a:ln>
          </p:spPr>
        </p:cxnSp>
        <p:cxnSp>
          <p:nvCxnSpPr>
            <p:cNvPr id="25610" name="AutoShape 10"/>
            <p:cNvCxnSpPr>
              <a:cxnSpLocks noChangeShapeType="1"/>
            </p:cNvCxnSpPr>
            <p:nvPr/>
          </p:nvCxnSpPr>
          <p:spPr bwMode="auto">
            <a:xfrm>
              <a:off x="962032" y="2657233"/>
              <a:ext cx="0" cy="3688295"/>
            </a:xfrm>
            <a:prstGeom prst="straightConnector1">
              <a:avLst/>
            </a:prstGeom>
            <a:noFill/>
            <a:ln w="9525">
              <a:solidFill>
                <a:srgbClr val="000000"/>
              </a:solidFill>
              <a:round/>
              <a:headEnd/>
              <a:tailEnd/>
            </a:ln>
          </p:spPr>
        </p:cxnSp>
        <p:cxnSp>
          <p:nvCxnSpPr>
            <p:cNvPr id="25611" name="AutoShape 11"/>
            <p:cNvCxnSpPr>
              <a:cxnSpLocks noChangeShapeType="1"/>
            </p:cNvCxnSpPr>
            <p:nvPr/>
          </p:nvCxnSpPr>
          <p:spPr bwMode="auto">
            <a:xfrm>
              <a:off x="962032" y="6345527"/>
              <a:ext cx="3379586" cy="0"/>
            </a:xfrm>
            <a:prstGeom prst="straightConnector1">
              <a:avLst/>
            </a:prstGeom>
            <a:noFill/>
            <a:ln w="9525">
              <a:solidFill>
                <a:srgbClr val="000000"/>
              </a:solidFill>
              <a:round/>
              <a:headEnd/>
              <a:tailEnd type="triangle" w="med" len="med"/>
            </a:ln>
          </p:spPr>
        </p:cxnSp>
        <p:sp>
          <p:nvSpPr>
            <p:cNvPr id="25612" name="Rectangle 12"/>
            <p:cNvSpPr>
              <a:spLocks noChangeArrowheads="1"/>
            </p:cNvSpPr>
            <p:nvPr/>
          </p:nvSpPr>
          <p:spPr bwMode="auto">
            <a:xfrm>
              <a:off x="1489592" y="3175077"/>
              <a:ext cx="1541117" cy="40662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PV Array</a:t>
              </a:r>
            </a:p>
          </p:txBody>
        </p:sp>
        <p:cxnSp>
          <p:nvCxnSpPr>
            <p:cNvPr id="25613" name="AutoShape 13"/>
            <p:cNvCxnSpPr>
              <a:cxnSpLocks noChangeShapeType="1"/>
            </p:cNvCxnSpPr>
            <p:nvPr/>
          </p:nvCxnSpPr>
          <p:spPr bwMode="auto">
            <a:xfrm>
              <a:off x="2837270" y="1826051"/>
              <a:ext cx="2652192" cy="0"/>
            </a:xfrm>
            <a:prstGeom prst="straightConnector1">
              <a:avLst/>
            </a:prstGeom>
            <a:noFill/>
            <a:ln w="9525">
              <a:solidFill>
                <a:srgbClr val="000000"/>
              </a:solidFill>
              <a:round/>
              <a:headEnd/>
              <a:tailEnd/>
            </a:ln>
          </p:spPr>
        </p:cxnSp>
        <p:cxnSp>
          <p:nvCxnSpPr>
            <p:cNvPr id="25614" name="AutoShape 14"/>
            <p:cNvCxnSpPr>
              <a:cxnSpLocks noChangeShapeType="1"/>
            </p:cNvCxnSpPr>
            <p:nvPr/>
          </p:nvCxnSpPr>
          <p:spPr bwMode="auto">
            <a:xfrm>
              <a:off x="2658219" y="2740949"/>
              <a:ext cx="2799269" cy="0"/>
            </a:xfrm>
            <a:prstGeom prst="straightConnector1">
              <a:avLst/>
            </a:prstGeom>
            <a:noFill/>
            <a:ln w="9525">
              <a:solidFill>
                <a:srgbClr val="000000"/>
              </a:solidFill>
              <a:round/>
              <a:headEnd/>
              <a:tailEnd/>
            </a:ln>
          </p:spPr>
        </p:cxnSp>
        <p:sp>
          <p:nvSpPr>
            <p:cNvPr id="25615" name="Rectangle 15"/>
            <p:cNvSpPr>
              <a:spLocks noChangeArrowheads="1"/>
            </p:cNvSpPr>
            <p:nvPr/>
          </p:nvSpPr>
          <p:spPr bwMode="auto">
            <a:xfrm>
              <a:off x="5327997" y="838200"/>
              <a:ext cx="1002365" cy="3321140"/>
            </a:xfrm>
            <a:prstGeom prst="rect">
              <a:avLst/>
            </a:prstGeom>
            <a:solidFill>
              <a:srgbClr val="B6DD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lang="en-US" sz="14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lang="en-US" sz="14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Buck Converter</a:t>
              </a:r>
            </a:p>
          </p:txBody>
        </p:sp>
        <p:sp>
          <p:nvSpPr>
            <p:cNvPr id="25616" name="Rectangle 16"/>
            <p:cNvSpPr>
              <a:spLocks noChangeArrowheads="1"/>
            </p:cNvSpPr>
            <p:nvPr/>
          </p:nvSpPr>
          <p:spPr bwMode="auto">
            <a:xfrm>
              <a:off x="4341618" y="4972582"/>
              <a:ext cx="1235771" cy="1596587"/>
            </a:xfrm>
            <a:prstGeom prst="rect">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Dspace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ds1104</a:t>
              </a:r>
            </a:p>
          </p:txBody>
        </p:sp>
        <p:sp>
          <p:nvSpPr>
            <p:cNvPr id="25617" name="Rectangle 17"/>
            <p:cNvSpPr>
              <a:spLocks noChangeArrowheads="1"/>
            </p:cNvSpPr>
            <p:nvPr/>
          </p:nvSpPr>
          <p:spPr bwMode="auto">
            <a:xfrm>
              <a:off x="3593441" y="2142976"/>
              <a:ext cx="1240567" cy="892175"/>
            </a:xfrm>
            <a:prstGeom prst="rect">
              <a:avLst/>
            </a:prstGeom>
            <a:solidFill>
              <a:srgbClr val="C2D69B"/>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PV Current Sensor</a:t>
              </a:r>
            </a:p>
          </p:txBody>
        </p:sp>
        <p:cxnSp>
          <p:nvCxnSpPr>
            <p:cNvPr id="25618" name="AutoShape 18"/>
            <p:cNvCxnSpPr>
              <a:cxnSpLocks noChangeShapeType="1"/>
            </p:cNvCxnSpPr>
            <p:nvPr/>
          </p:nvCxnSpPr>
          <p:spPr bwMode="auto">
            <a:xfrm>
              <a:off x="4002700" y="3035151"/>
              <a:ext cx="0" cy="2376343"/>
            </a:xfrm>
            <a:prstGeom prst="straightConnector1">
              <a:avLst/>
            </a:prstGeom>
            <a:noFill/>
            <a:ln w="9525">
              <a:solidFill>
                <a:srgbClr val="000000"/>
              </a:solidFill>
              <a:round/>
              <a:headEnd/>
              <a:tailEnd type="triangle" w="med" len="med"/>
            </a:ln>
          </p:spPr>
        </p:cxnSp>
        <p:cxnSp>
          <p:nvCxnSpPr>
            <p:cNvPr id="25619" name="AutoShape 19"/>
            <p:cNvCxnSpPr>
              <a:cxnSpLocks noChangeShapeType="1"/>
            </p:cNvCxnSpPr>
            <p:nvPr/>
          </p:nvCxnSpPr>
          <p:spPr bwMode="auto">
            <a:xfrm>
              <a:off x="4001101" y="5411494"/>
              <a:ext cx="340516" cy="0"/>
            </a:xfrm>
            <a:prstGeom prst="straightConnector1">
              <a:avLst/>
            </a:prstGeom>
            <a:noFill/>
            <a:ln w="9525">
              <a:solidFill>
                <a:srgbClr val="000000"/>
              </a:solidFill>
              <a:round/>
              <a:headEnd/>
              <a:tailEnd type="triangle" w="med" len="med"/>
            </a:ln>
          </p:spPr>
        </p:cxnSp>
        <p:cxnSp>
          <p:nvCxnSpPr>
            <p:cNvPr id="25620" name="AutoShape 20"/>
            <p:cNvCxnSpPr>
              <a:cxnSpLocks noChangeShapeType="1"/>
            </p:cNvCxnSpPr>
            <p:nvPr/>
          </p:nvCxnSpPr>
          <p:spPr bwMode="auto">
            <a:xfrm>
              <a:off x="3759702" y="5748751"/>
              <a:ext cx="581915" cy="0"/>
            </a:xfrm>
            <a:prstGeom prst="straightConnector1">
              <a:avLst/>
            </a:prstGeom>
            <a:noFill/>
            <a:ln w="9525">
              <a:solidFill>
                <a:srgbClr val="000000"/>
              </a:solidFill>
              <a:round/>
              <a:headEnd/>
              <a:tailEnd type="triangle" w="med" len="med"/>
            </a:ln>
          </p:spPr>
        </p:cxnSp>
        <p:cxnSp>
          <p:nvCxnSpPr>
            <p:cNvPr id="25621" name="AutoShape 21"/>
            <p:cNvCxnSpPr>
              <a:cxnSpLocks noChangeShapeType="1"/>
            </p:cNvCxnSpPr>
            <p:nvPr/>
          </p:nvCxnSpPr>
          <p:spPr bwMode="auto">
            <a:xfrm>
              <a:off x="3404798" y="2738557"/>
              <a:ext cx="0" cy="2289039"/>
            </a:xfrm>
            <a:prstGeom prst="straightConnector1">
              <a:avLst/>
            </a:prstGeom>
            <a:noFill/>
            <a:ln w="9525">
              <a:solidFill>
                <a:srgbClr val="000000"/>
              </a:solidFill>
              <a:round/>
              <a:headEnd type="oval" w="med" len="med"/>
              <a:tailEnd/>
            </a:ln>
          </p:spPr>
        </p:cxnSp>
        <p:sp>
          <p:nvSpPr>
            <p:cNvPr id="25622" name="Rectangle 22"/>
            <p:cNvSpPr>
              <a:spLocks noChangeArrowheads="1"/>
            </p:cNvSpPr>
            <p:nvPr/>
          </p:nvSpPr>
          <p:spPr bwMode="auto">
            <a:xfrm>
              <a:off x="7925834" y="1647855"/>
              <a:ext cx="760966" cy="1474600"/>
            </a:xfrm>
            <a:prstGeom prst="rect">
              <a:avLst/>
            </a:prstGeom>
            <a:solidFill>
              <a:srgbClr val="F2DBDB"/>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Load</a:t>
              </a:r>
            </a:p>
          </p:txBody>
        </p:sp>
        <p:cxnSp>
          <p:nvCxnSpPr>
            <p:cNvPr id="25623" name="AutoShape 23"/>
            <p:cNvCxnSpPr>
              <a:cxnSpLocks noChangeShapeType="1"/>
            </p:cNvCxnSpPr>
            <p:nvPr/>
          </p:nvCxnSpPr>
          <p:spPr bwMode="auto">
            <a:xfrm>
              <a:off x="6330362" y="1235254"/>
              <a:ext cx="1862449" cy="0"/>
            </a:xfrm>
            <a:prstGeom prst="straightConnector1">
              <a:avLst/>
            </a:prstGeom>
            <a:noFill/>
            <a:ln w="9525">
              <a:solidFill>
                <a:srgbClr val="000000"/>
              </a:solidFill>
              <a:round/>
              <a:headEnd/>
              <a:tailEnd/>
            </a:ln>
          </p:spPr>
        </p:cxnSp>
        <p:cxnSp>
          <p:nvCxnSpPr>
            <p:cNvPr id="25624" name="AutoShape 24"/>
            <p:cNvCxnSpPr>
              <a:cxnSpLocks noChangeShapeType="1"/>
            </p:cNvCxnSpPr>
            <p:nvPr/>
          </p:nvCxnSpPr>
          <p:spPr bwMode="auto">
            <a:xfrm>
              <a:off x="8192811" y="1235254"/>
              <a:ext cx="0" cy="412601"/>
            </a:xfrm>
            <a:prstGeom prst="straightConnector1">
              <a:avLst/>
            </a:prstGeom>
            <a:noFill/>
            <a:ln w="9525">
              <a:solidFill>
                <a:srgbClr val="000000"/>
              </a:solidFill>
              <a:round/>
              <a:headEnd/>
              <a:tailEnd/>
            </a:ln>
          </p:spPr>
        </p:cxnSp>
        <p:cxnSp>
          <p:nvCxnSpPr>
            <p:cNvPr id="25625" name="AutoShape 25"/>
            <p:cNvCxnSpPr>
              <a:cxnSpLocks noChangeShapeType="1"/>
            </p:cNvCxnSpPr>
            <p:nvPr/>
          </p:nvCxnSpPr>
          <p:spPr bwMode="auto">
            <a:xfrm>
              <a:off x="8192811" y="3122455"/>
              <a:ext cx="0" cy="438912"/>
            </a:xfrm>
            <a:prstGeom prst="straightConnector1">
              <a:avLst/>
            </a:prstGeom>
            <a:noFill/>
            <a:ln w="9525">
              <a:solidFill>
                <a:srgbClr val="000000"/>
              </a:solidFill>
              <a:round/>
              <a:headEnd/>
              <a:tailEnd/>
            </a:ln>
          </p:spPr>
        </p:cxnSp>
        <p:cxnSp>
          <p:nvCxnSpPr>
            <p:cNvPr id="25626" name="AutoShape 26"/>
            <p:cNvCxnSpPr>
              <a:cxnSpLocks noChangeShapeType="1"/>
            </p:cNvCxnSpPr>
            <p:nvPr/>
          </p:nvCxnSpPr>
          <p:spPr bwMode="auto">
            <a:xfrm flipH="1">
              <a:off x="6330362" y="3562563"/>
              <a:ext cx="1862449" cy="0"/>
            </a:xfrm>
            <a:prstGeom prst="straightConnector1">
              <a:avLst/>
            </a:prstGeom>
            <a:noFill/>
            <a:ln w="9525">
              <a:solidFill>
                <a:srgbClr val="000000"/>
              </a:solidFill>
              <a:round/>
              <a:headEnd/>
              <a:tailEnd/>
            </a:ln>
          </p:spPr>
        </p:cxnSp>
        <p:grpSp>
          <p:nvGrpSpPr>
            <p:cNvPr id="5" name="Group 27"/>
            <p:cNvGrpSpPr>
              <a:grpSpLocks/>
            </p:cNvGrpSpPr>
            <p:nvPr/>
          </p:nvGrpSpPr>
          <p:grpSpPr bwMode="auto">
            <a:xfrm>
              <a:off x="1687827" y="1442152"/>
              <a:ext cx="1310909" cy="3612950"/>
              <a:chOff x="1878" y="5106"/>
              <a:chExt cx="1708" cy="3034"/>
            </a:xfrm>
          </p:grpSpPr>
          <p:sp>
            <p:nvSpPr>
              <p:cNvPr id="25628" name="AutoShape 28"/>
              <p:cNvSpPr>
                <a:spLocks noChangeArrowheads="1"/>
              </p:cNvSpPr>
              <p:nvPr/>
            </p:nvSpPr>
            <p:spPr bwMode="auto">
              <a:xfrm>
                <a:off x="1878" y="5106"/>
                <a:ext cx="1582" cy="1411"/>
              </a:xfrm>
              <a:prstGeom prst="parallelogram">
                <a:avLst>
                  <a:gd name="adj" fmla="val 28030"/>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1400">
                  <a:latin typeface="Times New Roman" pitchFamily="18" charset="0"/>
                  <a:cs typeface="Times New Roman" pitchFamily="18" charset="0"/>
                </a:endParaRPr>
              </a:p>
            </p:txBody>
          </p:sp>
          <p:cxnSp>
            <p:nvCxnSpPr>
              <p:cNvPr id="25629" name="AutoShape 29"/>
              <p:cNvCxnSpPr>
                <a:cxnSpLocks noChangeShapeType="1"/>
              </p:cNvCxnSpPr>
              <p:nvPr/>
            </p:nvCxnSpPr>
            <p:spPr bwMode="auto">
              <a:xfrm>
                <a:off x="3586" y="5428"/>
                <a:ext cx="0" cy="2712"/>
              </a:xfrm>
              <a:prstGeom prst="straightConnector1">
                <a:avLst/>
              </a:prstGeom>
              <a:noFill/>
              <a:ln w="9525">
                <a:solidFill>
                  <a:srgbClr val="000000"/>
                </a:solidFill>
                <a:round/>
                <a:headEnd type="oval" w="med" len="med"/>
                <a:tailEnd/>
              </a:ln>
            </p:spPr>
          </p:cxnSp>
          <p:cxnSp>
            <p:nvCxnSpPr>
              <p:cNvPr id="25630" name="AutoShape 30"/>
              <p:cNvCxnSpPr>
                <a:cxnSpLocks noChangeShapeType="1"/>
              </p:cNvCxnSpPr>
              <p:nvPr/>
            </p:nvCxnSpPr>
            <p:spPr bwMode="auto">
              <a:xfrm flipH="1">
                <a:off x="2190" y="5106"/>
                <a:ext cx="363" cy="1411"/>
              </a:xfrm>
              <a:prstGeom prst="straightConnector1">
                <a:avLst/>
              </a:prstGeom>
              <a:noFill/>
              <a:ln w="9525">
                <a:solidFill>
                  <a:srgbClr val="000000"/>
                </a:solidFill>
                <a:round/>
                <a:headEnd/>
                <a:tailEnd/>
              </a:ln>
            </p:spPr>
          </p:cxnSp>
          <p:cxnSp>
            <p:nvCxnSpPr>
              <p:cNvPr id="25631" name="AutoShape 31"/>
              <p:cNvCxnSpPr>
                <a:cxnSpLocks noChangeShapeType="1"/>
              </p:cNvCxnSpPr>
              <p:nvPr/>
            </p:nvCxnSpPr>
            <p:spPr bwMode="auto">
              <a:xfrm flipH="1">
                <a:off x="2420" y="5106"/>
                <a:ext cx="362" cy="1411"/>
              </a:xfrm>
              <a:prstGeom prst="straightConnector1">
                <a:avLst/>
              </a:prstGeom>
              <a:noFill/>
              <a:ln w="9525">
                <a:solidFill>
                  <a:srgbClr val="000000"/>
                </a:solidFill>
                <a:round/>
                <a:headEnd/>
                <a:tailEnd/>
              </a:ln>
            </p:spPr>
          </p:cxnSp>
          <p:cxnSp>
            <p:nvCxnSpPr>
              <p:cNvPr id="25632" name="AutoShape 32"/>
              <p:cNvCxnSpPr>
                <a:cxnSpLocks noChangeShapeType="1"/>
              </p:cNvCxnSpPr>
              <p:nvPr/>
            </p:nvCxnSpPr>
            <p:spPr bwMode="auto">
              <a:xfrm flipH="1">
                <a:off x="2685" y="5106"/>
                <a:ext cx="363" cy="1411"/>
              </a:xfrm>
              <a:prstGeom prst="straightConnector1">
                <a:avLst/>
              </a:prstGeom>
              <a:noFill/>
              <a:ln w="9525">
                <a:solidFill>
                  <a:srgbClr val="000000"/>
                </a:solidFill>
                <a:round/>
                <a:headEnd/>
                <a:tailEnd/>
              </a:ln>
            </p:spPr>
          </p:cxnSp>
          <p:cxnSp>
            <p:nvCxnSpPr>
              <p:cNvPr id="25633" name="AutoShape 33"/>
              <p:cNvCxnSpPr>
                <a:cxnSpLocks noChangeShapeType="1"/>
              </p:cNvCxnSpPr>
              <p:nvPr/>
            </p:nvCxnSpPr>
            <p:spPr bwMode="auto">
              <a:xfrm>
                <a:off x="2190" y="5428"/>
                <a:ext cx="1185" cy="0"/>
              </a:xfrm>
              <a:prstGeom prst="straightConnector1">
                <a:avLst/>
              </a:prstGeom>
              <a:noFill/>
              <a:ln w="9525">
                <a:solidFill>
                  <a:srgbClr val="000000"/>
                </a:solidFill>
                <a:round/>
                <a:headEnd/>
                <a:tailEnd/>
              </a:ln>
            </p:spPr>
          </p:cxnSp>
          <p:cxnSp>
            <p:nvCxnSpPr>
              <p:cNvPr id="25634" name="AutoShape 34"/>
              <p:cNvCxnSpPr>
                <a:cxnSpLocks noChangeShapeType="1"/>
              </p:cNvCxnSpPr>
              <p:nvPr/>
            </p:nvCxnSpPr>
            <p:spPr bwMode="auto">
              <a:xfrm>
                <a:off x="2075" y="5788"/>
                <a:ext cx="1165" cy="0"/>
              </a:xfrm>
              <a:prstGeom prst="straightConnector1">
                <a:avLst/>
              </a:prstGeom>
              <a:noFill/>
              <a:ln w="9525">
                <a:solidFill>
                  <a:srgbClr val="000000"/>
                </a:solidFill>
                <a:round/>
                <a:headEnd/>
                <a:tailEnd/>
              </a:ln>
            </p:spPr>
          </p:cxnSp>
          <p:cxnSp>
            <p:nvCxnSpPr>
              <p:cNvPr id="25635" name="AutoShape 35"/>
              <p:cNvCxnSpPr>
                <a:cxnSpLocks noChangeShapeType="1"/>
              </p:cNvCxnSpPr>
              <p:nvPr/>
            </p:nvCxnSpPr>
            <p:spPr bwMode="auto">
              <a:xfrm>
                <a:off x="1980" y="6126"/>
                <a:ext cx="1163" cy="0"/>
              </a:xfrm>
              <a:prstGeom prst="straightConnector1">
                <a:avLst/>
              </a:prstGeom>
              <a:noFill/>
              <a:ln w="9525">
                <a:solidFill>
                  <a:srgbClr val="000000"/>
                </a:solidFill>
                <a:round/>
                <a:headEnd/>
                <a:tailEnd/>
              </a:ln>
            </p:spPr>
          </p:cxnSp>
        </p:grpSp>
        <p:sp>
          <p:nvSpPr>
            <p:cNvPr id="25636" name="Rectangle 36"/>
            <p:cNvSpPr>
              <a:spLocks noChangeArrowheads="1"/>
            </p:cNvSpPr>
            <p:nvPr/>
          </p:nvSpPr>
          <p:spPr bwMode="auto">
            <a:xfrm>
              <a:off x="5839571" y="5479663"/>
              <a:ext cx="1176620" cy="1157675"/>
            </a:xfrm>
            <a:prstGeom prst="rect">
              <a:avLst/>
            </a:prstGeom>
            <a:solidFill>
              <a:srgbClr val="F5F945"/>
            </a:solidFill>
            <a:ln w="9525">
              <a:solidFill>
                <a:srgbClr val="000000"/>
              </a:solidFill>
              <a:miter lim="800000"/>
              <a:headEnd/>
              <a:tailEnd/>
            </a:ln>
          </p:spPr>
          <p:txBody>
            <a:bodyPr vert="horz" wrap="square" lIns="9144" tIns="18288" rIns="9144" bIns="18288"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i="0" u="none" strike="noStrike" cap="none" normalizeH="0" baseline="0" smtClean="0">
                  <a:ln>
                    <a:noFill/>
                  </a:ln>
                  <a:solidFill>
                    <a:schemeClr val="tx1"/>
                  </a:solidFill>
                  <a:effectLst/>
                  <a:latin typeface="Times New Roman" pitchFamily="18" charset="0"/>
                  <a:cs typeface="Times New Roman" pitchFamily="18" charset="0"/>
                </a:rPr>
                <a:t>PC with MATLAB/ SIMULINK  (MPPT Algorithm)</a:t>
              </a:r>
            </a:p>
          </p:txBody>
        </p:sp>
        <p:cxnSp>
          <p:nvCxnSpPr>
            <p:cNvPr id="25637" name="AutoShape 37"/>
            <p:cNvCxnSpPr>
              <a:cxnSpLocks noChangeShapeType="1"/>
            </p:cNvCxnSpPr>
            <p:nvPr/>
          </p:nvCxnSpPr>
          <p:spPr bwMode="auto">
            <a:xfrm>
              <a:off x="5577389" y="6259419"/>
              <a:ext cx="262182" cy="0"/>
            </a:xfrm>
            <a:prstGeom prst="straightConnector1">
              <a:avLst/>
            </a:prstGeom>
            <a:noFill/>
            <a:ln w="9525">
              <a:solidFill>
                <a:srgbClr val="000000"/>
              </a:solidFill>
              <a:round/>
              <a:headEnd/>
              <a:tailEnd type="triangle" w="med" len="med"/>
            </a:ln>
          </p:spPr>
        </p:cxnSp>
        <p:cxnSp>
          <p:nvCxnSpPr>
            <p:cNvPr id="25638" name="AutoShape 38"/>
            <p:cNvCxnSpPr>
              <a:cxnSpLocks noChangeShapeType="1"/>
            </p:cNvCxnSpPr>
            <p:nvPr/>
          </p:nvCxnSpPr>
          <p:spPr bwMode="auto">
            <a:xfrm flipH="1">
              <a:off x="5577389" y="5924555"/>
              <a:ext cx="262182" cy="0"/>
            </a:xfrm>
            <a:prstGeom prst="straightConnector1">
              <a:avLst/>
            </a:prstGeom>
            <a:noFill/>
            <a:ln w="9525">
              <a:solidFill>
                <a:srgbClr val="000000"/>
              </a:solidFill>
              <a:round/>
              <a:headEnd/>
              <a:tailEnd type="triangle" w="med" len="med"/>
            </a:ln>
          </p:spPr>
        </p:cxnSp>
        <p:cxnSp>
          <p:nvCxnSpPr>
            <p:cNvPr id="25639" name="AutoShape 39"/>
            <p:cNvCxnSpPr>
              <a:cxnSpLocks noChangeShapeType="1"/>
            </p:cNvCxnSpPr>
            <p:nvPr/>
          </p:nvCxnSpPr>
          <p:spPr bwMode="auto">
            <a:xfrm flipV="1">
              <a:off x="4834008" y="3738367"/>
              <a:ext cx="0" cy="1234215"/>
            </a:xfrm>
            <a:prstGeom prst="straightConnector1">
              <a:avLst/>
            </a:prstGeom>
            <a:noFill/>
            <a:ln w="9525">
              <a:solidFill>
                <a:srgbClr val="000000"/>
              </a:solidFill>
              <a:round/>
              <a:headEnd/>
              <a:tailEnd/>
            </a:ln>
          </p:spPr>
        </p:cxnSp>
        <p:cxnSp>
          <p:nvCxnSpPr>
            <p:cNvPr id="25640" name="AutoShape 40"/>
            <p:cNvCxnSpPr>
              <a:cxnSpLocks noChangeShapeType="1"/>
            </p:cNvCxnSpPr>
            <p:nvPr/>
          </p:nvCxnSpPr>
          <p:spPr bwMode="auto">
            <a:xfrm>
              <a:off x="4834008" y="3738367"/>
              <a:ext cx="493989" cy="0"/>
            </a:xfrm>
            <a:prstGeom prst="straightConnector1">
              <a:avLst/>
            </a:prstGeom>
            <a:noFill/>
            <a:ln w="9525">
              <a:solidFill>
                <a:srgbClr val="000000"/>
              </a:solidFill>
              <a:round/>
              <a:headEnd/>
              <a:tailEnd type="triangle" w="med" len="med"/>
            </a:ln>
          </p:spPr>
        </p:cxnSp>
        <p:sp>
          <p:nvSpPr>
            <p:cNvPr id="25641" name="Rectangle 41"/>
            <p:cNvSpPr>
              <a:spLocks noChangeArrowheads="1"/>
            </p:cNvSpPr>
            <p:nvPr/>
          </p:nvSpPr>
          <p:spPr bwMode="auto">
            <a:xfrm>
              <a:off x="7092927" y="5055103"/>
              <a:ext cx="1099884" cy="734310"/>
            </a:xfrm>
            <a:prstGeom prst="rect">
              <a:avLst/>
            </a:prstGeom>
            <a:solidFill>
              <a:srgbClr val="C2D69B"/>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Output Voltage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Times New Roman" pitchFamily="18" charset="0"/>
                  <a:cs typeface="Times New Roman" pitchFamily="18" charset="0"/>
                </a:rPr>
                <a:t>     Sensor</a:t>
              </a:r>
            </a:p>
          </p:txBody>
        </p:sp>
        <p:cxnSp>
          <p:nvCxnSpPr>
            <p:cNvPr id="25642" name="AutoShape 42"/>
            <p:cNvCxnSpPr>
              <a:cxnSpLocks noChangeShapeType="1"/>
            </p:cNvCxnSpPr>
            <p:nvPr/>
          </p:nvCxnSpPr>
          <p:spPr bwMode="auto">
            <a:xfrm>
              <a:off x="7764368" y="3562563"/>
              <a:ext cx="0" cy="1492540"/>
            </a:xfrm>
            <a:prstGeom prst="straightConnector1">
              <a:avLst/>
            </a:prstGeom>
            <a:noFill/>
            <a:ln w="9525">
              <a:solidFill>
                <a:srgbClr val="000000"/>
              </a:solidFill>
              <a:round/>
              <a:headEnd type="oval" w="med" len="med"/>
              <a:tailEnd/>
            </a:ln>
          </p:spPr>
        </p:cxnSp>
        <p:cxnSp>
          <p:nvCxnSpPr>
            <p:cNvPr id="25643" name="AutoShape 43"/>
            <p:cNvCxnSpPr>
              <a:cxnSpLocks noChangeShapeType="1"/>
            </p:cNvCxnSpPr>
            <p:nvPr/>
          </p:nvCxnSpPr>
          <p:spPr bwMode="auto">
            <a:xfrm>
              <a:off x="7396674" y="1235254"/>
              <a:ext cx="0" cy="3819849"/>
            </a:xfrm>
            <a:prstGeom prst="straightConnector1">
              <a:avLst/>
            </a:prstGeom>
            <a:noFill/>
            <a:ln w="9525">
              <a:solidFill>
                <a:srgbClr val="000000"/>
              </a:solidFill>
              <a:round/>
              <a:headEnd type="oval" w="med" len="med"/>
              <a:tailEnd/>
            </a:ln>
          </p:spPr>
        </p:cxnSp>
        <p:cxnSp>
          <p:nvCxnSpPr>
            <p:cNvPr id="25644" name="AutoShape 44"/>
            <p:cNvCxnSpPr>
              <a:cxnSpLocks noChangeShapeType="1"/>
            </p:cNvCxnSpPr>
            <p:nvPr/>
          </p:nvCxnSpPr>
          <p:spPr bwMode="auto">
            <a:xfrm flipH="1">
              <a:off x="5577389" y="5296683"/>
              <a:ext cx="1515538" cy="1196"/>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2582444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rPr>
              <a:t>MPPT Algorithms</a:t>
            </a:r>
          </a:p>
        </p:txBody>
      </p:sp>
      <p:sp>
        <p:nvSpPr>
          <p:cNvPr id="3" name="Content Placeholder 2"/>
          <p:cNvSpPr>
            <a:spLocks noGrp="1"/>
          </p:cNvSpPr>
          <p:nvPr>
            <p:ph idx="1"/>
          </p:nvPr>
        </p:nvSpPr>
        <p:spPr>
          <a:xfrm>
            <a:off x="304800" y="1798637"/>
            <a:ext cx="8686800" cy="4525963"/>
          </a:xfrm>
        </p:spPr>
        <p:txBody>
          <a:bodyPr>
            <a:normAutofit/>
          </a:bodyPr>
          <a:lstStyle/>
          <a:p>
            <a:r>
              <a:rPr lang="en-US" sz="4000" dirty="0" smtClean="0"/>
              <a:t>Perturb and Observe</a:t>
            </a:r>
          </a:p>
          <a:p>
            <a:r>
              <a:rPr lang="en-US" sz="4000" dirty="0" smtClean="0"/>
              <a:t>Incremental Conductance </a:t>
            </a:r>
          </a:p>
          <a:p>
            <a:r>
              <a:rPr lang="en-US" sz="4000" dirty="0" smtClean="0"/>
              <a:t>Neural Network </a:t>
            </a:r>
          </a:p>
          <a:p>
            <a:r>
              <a:rPr lang="en-US" sz="4000" dirty="0" smtClean="0"/>
              <a:t>Adaptive </a:t>
            </a:r>
            <a:r>
              <a:rPr lang="en-US" sz="4000" dirty="0" err="1" smtClean="0"/>
              <a:t>Neuro</a:t>
            </a:r>
            <a:r>
              <a:rPr lang="en-US" sz="4000" dirty="0" smtClean="0"/>
              <a:t> Fuzzy Inference System (ANFIS) </a:t>
            </a:r>
            <a:endParaRPr lang="en-US" sz="4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800" b="1" dirty="0">
                <a:solidFill>
                  <a:srgbClr val="FF0000"/>
                </a:solidFill>
              </a:rPr>
              <a:t>Perturb and Observe</a:t>
            </a:r>
            <a:endParaRPr lang="en-IN" sz="4800" b="1" dirty="0">
              <a:solidFill>
                <a:srgbClr val="FF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38200"/>
            <a:ext cx="4953000" cy="5741634"/>
          </a:xfrm>
        </p:spPr>
      </p:pic>
      <p:cxnSp>
        <p:nvCxnSpPr>
          <p:cNvPr id="4" name="Straight Arrow Connector 3"/>
          <p:cNvCxnSpPr/>
          <p:nvPr/>
        </p:nvCxnSpPr>
        <p:spPr>
          <a:xfrm>
            <a:off x="2057400" y="3733800"/>
            <a:ext cx="0" cy="152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Picture 106"/>
          <p:cNvPicPr>
            <a:picLocks noChangeAspect="1" noChangeArrowheads="1"/>
          </p:cNvPicPr>
          <p:nvPr/>
        </p:nvPicPr>
        <p:blipFill>
          <a:blip r:embed="rId3" cstate="print"/>
          <a:srcRect/>
          <a:stretch>
            <a:fillRect/>
          </a:stretch>
        </p:blipFill>
        <p:spPr bwMode="auto">
          <a:xfrm>
            <a:off x="4572000" y="820994"/>
            <a:ext cx="4587435" cy="3810000"/>
          </a:xfrm>
          <a:prstGeom prst="rect">
            <a:avLst/>
          </a:prstGeom>
          <a:noFill/>
          <a:ln w="9525">
            <a:noFill/>
            <a:miter lim="800000"/>
            <a:headEnd/>
            <a:tailEnd/>
          </a:ln>
        </p:spPr>
      </p:pic>
    </p:spTree>
    <p:extLst>
      <p:ext uri="{BB962C8B-B14F-4D97-AF65-F5344CB8AC3E}">
        <p14:creationId xmlns:p14="http://schemas.microsoft.com/office/powerpoint/2010/main" val="2133218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74638"/>
            <a:ext cx="8686800" cy="1143000"/>
          </a:xfrm>
        </p:spPr>
        <p:txBody>
          <a:bodyPr>
            <a:normAutofit/>
          </a:bodyPr>
          <a:lstStyle/>
          <a:p>
            <a:r>
              <a:rPr lang="en-US" sz="3200" b="1" dirty="0" smtClean="0">
                <a:solidFill>
                  <a:srgbClr val="FF0000"/>
                </a:solidFill>
                <a:latin typeface="Arial" pitchFamily="34" charset="0"/>
                <a:ea typeface="Times New Roman" pitchFamily="18" charset="0"/>
                <a:cs typeface="Arial" pitchFamily="34" charset="0"/>
              </a:rPr>
              <a:t>Block Diagram of the Proposed System</a:t>
            </a:r>
            <a:br>
              <a:rPr lang="en-US" sz="3200" b="1" dirty="0" smtClean="0">
                <a:solidFill>
                  <a:srgbClr val="FF0000"/>
                </a:solidFill>
                <a:latin typeface="Arial" pitchFamily="34" charset="0"/>
                <a:ea typeface="Times New Roman" pitchFamily="18" charset="0"/>
                <a:cs typeface="Arial" pitchFamily="34" charset="0"/>
              </a:rPr>
            </a:br>
            <a:endParaRPr lang="en-US" sz="3200" b="1" dirty="0">
              <a:solidFill>
                <a:srgbClr val="FF0000"/>
              </a:solidFill>
              <a:latin typeface="Arial" pitchFamily="34" charset="0"/>
              <a:ea typeface="Times New Roman" pitchFamily="18" charset="0"/>
              <a:cs typeface="Arial" pitchFamily="34" charset="0"/>
            </a:endParaRPr>
          </a:p>
        </p:txBody>
      </p:sp>
      <p:grpSp>
        <p:nvGrpSpPr>
          <p:cNvPr id="23" name="Group 22"/>
          <p:cNvGrpSpPr/>
          <p:nvPr/>
        </p:nvGrpSpPr>
        <p:grpSpPr>
          <a:xfrm>
            <a:off x="357553" y="1524001"/>
            <a:ext cx="7491047" cy="4745038"/>
            <a:chOff x="357553" y="1524001"/>
            <a:chExt cx="7491047" cy="4745038"/>
          </a:xfrm>
        </p:grpSpPr>
        <p:sp>
          <p:nvSpPr>
            <p:cNvPr id="54275" name="Text Box 3"/>
            <p:cNvSpPr txBox="1">
              <a:spLocks noChangeArrowheads="1"/>
            </p:cNvSpPr>
            <p:nvPr/>
          </p:nvSpPr>
          <p:spPr bwMode="auto">
            <a:xfrm>
              <a:off x="3505140" y="5518026"/>
              <a:ext cx="1740466" cy="751013"/>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    Optimized </a:t>
              </a:r>
              <a:endParaRPr kumimoji="0" lang="en-US" sz="20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Firing Angles α</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4276" name="AutoShape 4"/>
            <p:cNvCxnSpPr>
              <a:cxnSpLocks noChangeShapeType="1"/>
            </p:cNvCxnSpPr>
            <p:nvPr/>
          </p:nvCxnSpPr>
          <p:spPr bwMode="auto">
            <a:xfrm flipH="1">
              <a:off x="5189039" y="5699378"/>
              <a:ext cx="197987" cy="0"/>
            </a:xfrm>
            <a:prstGeom prst="straightConnector1">
              <a:avLst/>
            </a:prstGeom>
            <a:noFill/>
            <a:ln w="12700">
              <a:solidFill>
                <a:srgbClr val="000000"/>
              </a:solidFill>
              <a:round/>
              <a:headEnd/>
              <a:tailEnd/>
            </a:ln>
          </p:spPr>
        </p:cxnSp>
        <p:cxnSp>
          <p:nvCxnSpPr>
            <p:cNvPr id="54277" name="AutoShape 5"/>
            <p:cNvCxnSpPr>
              <a:cxnSpLocks noChangeShapeType="1"/>
            </p:cNvCxnSpPr>
            <p:nvPr/>
          </p:nvCxnSpPr>
          <p:spPr bwMode="auto">
            <a:xfrm flipV="1">
              <a:off x="5189039" y="3780241"/>
              <a:ext cx="1010" cy="1924471"/>
            </a:xfrm>
            <a:prstGeom prst="straightConnector1">
              <a:avLst/>
            </a:prstGeom>
            <a:noFill/>
            <a:ln w="12700">
              <a:solidFill>
                <a:srgbClr val="000000"/>
              </a:solidFill>
              <a:round/>
              <a:headEnd/>
              <a:tailEnd type="triangle" w="med" len="med"/>
            </a:ln>
          </p:spPr>
        </p:cxnSp>
        <p:cxnSp>
          <p:nvCxnSpPr>
            <p:cNvPr id="54278" name="AutoShape 6"/>
            <p:cNvCxnSpPr>
              <a:cxnSpLocks noChangeShapeType="1"/>
            </p:cNvCxnSpPr>
            <p:nvPr/>
          </p:nvCxnSpPr>
          <p:spPr bwMode="auto">
            <a:xfrm>
              <a:off x="4570834" y="2497438"/>
              <a:ext cx="1898048" cy="0"/>
            </a:xfrm>
            <a:prstGeom prst="straightConnector1">
              <a:avLst/>
            </a:prstGeom>
            <a:noFill/>
            <a:ln w="12700">
              <a:solidFill>
                <a:srgbClr val="000000"/>
              </a:solidFill>
              <a:round/>
              <a:headEnd/>
              <a:tailEnd type="triangle"/>
            </a:ln>
          </p:spPr>
        </p:cxnSp>
        <p:sp>
          <p:nvSpPr>
            <p:cNvPr id="54279" name="Rectangle 7"/>
            <p:cNvSpPr>
              <a:spLocks noChangeArrowheads="1"/>
            </p:cNvSpPr>
            <p:nvPr/>
          </p:nvSpPr>
          <p:spPr bwMode="auto">
            <a:xfrm>
              <a:off x="5387026" y="4977168"/>
              <a:ext cx="1477831" cy="1291871"/>
            </a:xfrm>
            <a:prstGeom prst="rect">
              <a:avLst/>
            </a:prstGeom>
            <a:solidFill>
              <a:srgbClr val="92D050"/>
            </a:solidFill>
            <a:ln w="12700">
              <a:solidFill>
                <a:srgbClr val="000000"/>
              </a:solidFill>
              <a:miter lim="800000"/>
              <a:headEnd/>
              <a:tailEnd/>
            </a:ln>
          </p:spPr>
          <p:txBody>
            <a:bodyPr vert="horz" wrap="square" lIns="18288" tIns="45720" rIns="18288"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NR-SHE </a:t>
              </a:r>
              <a:r>
                <a:rPr kumimoji="0" lang="en-US" sz="2000" b="1" i="0" u="none" strike="noStrike" cap="none" normalizeH="0" baseline="0" dirty="0" smtClean="0">
                  <a:ln>
                    <a:noFill/>
                  </a:ln>
                  <a:solidFill>
                    <a:schemeClr val="tx1"/>
                  </a:solidFill>
                  <a:effectLst/>
                  <a:latin typeface="Calibri" pitchFamily="34" charset="0"/>
                  <a:cs typeface="Arial" pitchFamily="34" charset="0"/>
                </a:rPr>
                <a:t>Algorithm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4280" name="AutoShape 8"/>
            <p:cNvCxnSpPr>
              <a:cxnSpLocks noChangeShapeType="1"/>
              <a:endCxn id="54279" idx="0"/>
            </p:cNvCxnSpPr>
            <p:nvPr/>
          </p:nvCxnSpPr>
          <p:spPr bwMode="auto">
            <a:xfrm>
              <a:off x="6125941" y="2513597"/>
              <a:ext cx="1" cy="2463571"/>
            </a:xfrm>
            <a:prstGeom prst="straightConnector1">
              <a:avLst/>
            </a:prstGeom>
            <a:noFill/>
            <a:ln w="12700">
              <a:solidFill>
                <a:srgbClr val="000000"/>
              </a:solidFill>
              <a:round/>
              <a:headEnd type="oval" w="med" len="med"/>
              <a:tailEnd type="triangle" w="med" len="med"/>
            </a:ln>
          </p:spPr>
        </p:cxnSp>
        <p:sp>
          <p:nvSpPr>
            <p:cNvPr id="54281" name="Text Box 9"/>
            <p:cNvSpPr txBox="1">
              <a:spLocks noChangeArrowheads="1"/>
            </p:cNvSpPr>
            <p:nvPr/>
          </p:nvSpPr>
          <p:spPr bwMode="auto">
            <a:xfrm>
              <a:off x="357553" y="2201406"/>
              <a:ext cx="1095999" cy="762748"/>
            </a:xfrm>
            <a:prstGeom prst="rect">
              <a:avLst/>
            </a:pr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  PV Array</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4282" name="AutoShape 10"/>
            <p:cNvCxnSpPr>
              <a:cxnSpLocks noChangeShapeType="1"/>
              <a:stCxn id="54289" idx="3"/>
            </p:cNvCxnSpPr>
            <p:nvPr/>
          </p:nvCxnSpPr>
          <p:spPr bwMode="auto">
            <a:xfrm>
              <a:off x="3161188" y="2513597"/>
              <a:ext cx="1212670" cy="0"/>
            </a:xfrm>
            <a:prstGeom prst="straightConnector1">
              <a:avLst/>
            </a:prstGeom>
            <a:noFill/>
            <a:ln w="12700">
              <a:solidFill>
                <a:srgbClr val="000000"/>
              </a:solidFill>
              <a:round/>
              <a:headEnd/>
              <a:tailEnd type="triangle"/>
            </a:ln>
          </p:spPr>
        </p:cxnSp>
        <p:cxnSp>
          <p:nvCxnSpPr>
            <p:cNvPr id="54283" name="AutoShape 11"/>
            <p:cNvCxnSpPr>
              <a:cxnSpLocks noChangeShapeType="1"/>
            </p:cNvCxnSpPr>
            <p:nvPr/>
          </p:nvCxnSpPr>
          <p:spPr bwMode="auto">
            <a:xfrm>
              <a:off x="1453552" y="2610517"/>
              <a:ext cx="461633" cy="0"/>
            </a:xfrm>
            <a:prstGeom prst="straightConnector1">
              <a:avLst/>
            </a:prstGeom>
            <a:noFill/>
            <a:ln w="12700">
              <a:solidFill>
                <a:srgbClr val="000000"/>
              </a:solidFill>
              <a:round/>
              <a:headEnd type="none"/>
              <a:tailEnd type="triangle"/>
            </a:ln>
          </p:spPr>
        </p:cxnSp>
        <p:sp>
          <p:nvSpPr>
            <p:cNvPr id="54284" name="Text Box 12"/>
            <p:cNvSpPr txBox="1">
              <a:spLocks noChangeArrowheads="1"/>
            </p:cNvSpPr>
            <p:nvPr/>
          </p:nvSpPr>
          <p:spPr bwMode="auto">
            <a:xfrm>
              <a:off x="1869727" y="3671805"/>
              <a:ext cx="1729355" cy="1053979"/>
            </a:xfrm>
            <a:prstGeom prst="rect">
              <a:avLst/>
            </a:prstGeom>
            <a:solidFill>
              <a:srgbClr val="CCC0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MPPT/CVT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Algorithm</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4286" name="AutoShape 14"/>
            <p:cNvCxnSpPr>
              <a:cxnSpLocks noChangeShapeType="1"/>
            </p:cNvCxnSpPr>
            <p:nvPr/>
          </p:nvCxnSpPr>
          <p:spPr bwMode="auto">
            <a:xfrm>
              <a:off x="3933437" y="2513597"/>
              <a:ext cx="1" cy="1685197"/>
            </a:xfrm>
            <a:prstGeom prst="straightConnector1">
              <a:avLst/>
            </a:prstGeom>
            <a:noFill/>
            <a:ln w="12700">
              <a:solidFill>
                <a:srgbClr val="000000"/>
              </a:solidFill>
              <a:round/>
              <a:headEnd/>
              <a:tailEnd/>
            </a:ln>
          </p:spPr>
        </p:cxnSp>
        <p:cxnSp>
          <p:nvCxnSpPr>
            <p:cNvPr id="54287" name="AutoShape 15"/>
            <p:cNvCxnSpPr>
              <a:cxnSpLocks noChangeShapeType="1"/>
              <a:endCxn id="54284" idx="3"/>
            </p:cNvCxnSpPr>
            <p:nvPr/>
          </p:nvCxnSpPr>
          <p:spPr bwMode="auto">
            <a:xfrm flipH="1">
              <a:off x="3599082" y="4198794"/>
              <a:ext cx="339406" cy="1"/>
            </a:xfrm>
            <a:prstGeom prst="straightConnector1">
              <a:avLst/>
            </a:prstGeom>
            <a:noFill/>
            <a:ln w="12700">
              <a:solidFill>
                <a:srgbClr val="000000"/>
              </a:solidFill>
              <a:round/>
              <a:headEnd/>
              <a:tailEnd type="triangle" w="med" len="med"/>
            </a:ln>
          </p:spPr>
        </p:cxnSp>
        <p:sp>
          <p:nvSpPr>
            <p:cNvPr id="54288" name="Text Box 16"/>
            <p:cNvSpPr txBox="1">
              <a:spLocks noChangeArrowheads="1"/>
            </p:cNvSpPr>
            <p:nvPr/>
          </p:nvSpPr>
          <p:spPr bwMode="auto">
            <a:xfrm>
              <a:off x="4373858" y="1524001"/>
              <a:ext cx="1420253" cy="2256240"/>
            </a:xfrm>
            <a:prstGeom prst="rect">
              <a:avLst/>
            </a:prstGeom>
            <a:solidFill>
              <a:srgbClr val="92CDDC"/>
            </a:solidFill>
            <a:ln w="12700">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Arial" pitchFamily="34" charset="0"/>
                </a:rPr>
                <a:t>Cascade    Multilevel</a:t>
              </a:r>
              <a:r>
                <a:rPr kumimoji="0" lang="en-US" sz="2000" b="0" i="0" u="none" strike="noStrike" cap="none" normalizeH="0" baseline="0" smtClean="0">
                  <a:ln>
                    <a:noFill/>
                  </a:ln>
                  <a:solidFill>
                    <a:schemeClr val="tx1"/>
                  </a:solidFill>
                  <a:effectLst/>
                  <a:latin typeface="Calibri" pitchFamily="34" charset="0"/>
                  <a:cs typeface="Arial" pitchFamily="34" charset="0"/>
                </a:rPr>
                <a:t> </a:t>
              </a:r>
              <a:r>
                <a:rPr kumimoji="0" lang="en-US" sz="2000" b="1" i="0" u="none" strike="noStrike" cap="none" normalizeH="0" baseline="0" smtClean="0">
                  <a:ln>
                    <a:noFill/>
                  </a:ln>
                  <a:solidFill>
                    <a:schemeClr val="tx1"/>
                  </a:solidFill>
                  <a:effectLst/>
                  <a:latin typeface="Calibri" pitchFamily="34" charset="0"/>
                  <a:cs typeface="Arial" pitchFamily="34" charset="0"/>
                </a:rPr>
                <a:t>Inverter</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54289" name="Text Box 17"/>
            <p:cNvSpPr txBox="1">
              <a:spLocks noChangeArrowheads="1"/>
            </p:cNvSpPr>
            <p:nvPr/>
          </p:nvSpPr>
          <p:spPr bwMode="auto">
            <a:xfrm>
              <a:off x="1919730" y="2021278"/>
              <a:ext cx="1241458" cy="984638"/>
            </a:xfrm>
            <a:prstGeom prst="rect">
              <a:avLst/>
            </a:prstGeom>
            <a:solidFill>
              <a:srgbClr val="D9FC04"/>
            </a:solidFill>
            <a:ln w="12700">
              <a:solidFill>
                <a:srgbClr val="000000"/>
              </a:solidFill>
              <a:miter lim="800000"/>
              <a:headEnd/>
              <a:tailEnd/>
            </a:ln>
          </p:spPr>
          <p:txBody>
            <a:bodyPr vert="horz" wrap="square" lIns="0" tIns="18288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dc- dc Converter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4290" name="Rectangle 18"/>
            <p:cNvSpPr>
              <a:spLocks noChangeArrowheads="1"/>
            </p:cNvSpPr>
            <p:nvPr/>
          </p:nvSpPr>
          <p:spPr bwMode="auto">
            <a:xfrm>
              <a:off x="6468882" y="1828800"/>
              <a:ext cx="1379718" cy="1371600"/>
            </a:xfrm>
            <a:prstGeom prst="rect">
              <a:avLst/>
            </a:prstGeom>
            <a:solidFill>
              <a:srgbClr val="FABF8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Micro</a:t>
              </a:r>
              <a:r>
                <a:rPr kumimoji="0" lang="en-US" sz="2000" b="1" i="0" u="none" strike="noStrike" cap="none" normalizeH="0" dirty="0" smtClean="0">
                  <a:ln>
                    <a:noFill/>
                  </a:ln>
                  <a:solidFill>
                    <a:schemeClr val="tx1"/>
                  </a:solidFill>
                  <a:effectLst/>
                  <a:latin typeface="Calibri" pitchFamily="34" charset="0"/>
                  <a:cs typeface="Arial" pitchFamily="34" charset="0"/>
                </a:rPr>
                <a:t> Grid</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cxnSp>
        <p:nvCxnSpPr>
          <p:cNvPr id="15" name="Straight Connector 14"/>
          <p:cNvCxnSpPr>
            <a:stCxn id="54281" idx="2"/>
          </p:cNvCxnSpPr>
          <p:nvPr/>
        </p:nvCxnSpPr>
        <p:spPr>
          <a:xfrm flipH="1">
            <a:off x="905552" y="2964154"/>
            <a:ext cx="1" cy="137924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905552" y="4343400"/>
            <a:ext cx="9641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endCxn id="54289" idx="2"/>
          </p:cNvCxnSpPr>
          <p:nvPr/>
        </p:nvCxnSpPr>
        <p:spPr>
          <a:xfrm flipV="1">
            <a:off x="2540459" y="3005916"/>
            <a:ext cx="0" cy="6478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FF0000"/>
                </a:solidFill>
              </a:rPr>
              <a:t>Incremental Conductance </a:t>
            </a:r>
            <a:br>
              <a:rPr lang="en-US" sz="4800" b="1" dirty="0">
                <a:solidFill>
                  <a:srgbClr val="FF0000"/>
                </a:solidFill>
              </a:rPr>
            </a:br>
            <a:endParaRPr lang="en-IN" sz="4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93051"/>
            <a:ext cx="6400800" cy="5683950"/>
          </a:xfrm>
          <a:prstGeom prst="rect">
            <a:avLst/>
          </a:prstGeom>
        </p:spPr>
      </p:pic>
    </p:spTree>
    <p:extLst>
      <p:ext uri="{BB962C8B-B14F-4D97-AF65-F5344CB8AC3E}">
        <p14:creationId xmlns:p14="http://schemas.microsoft.com/office/powerpoint/2010/main" val="1455922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normAutofit fontScale="90000"/>
          </a:bodyPr>
          <a:lstStyle/>
          <a:p>
            <a:r>
              <a:rPr lang="en-US" b="1" dirty="0" smtClean="0">
                <a:solidFill>
                  <a:srgbClr val="FF0000"/>
                </a:solidFill>
              </a:rPr>
              <a:t>Neural Network </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0" y="990600"/>
            <a:ext cx="8839200" cy="4525963"/>
          </a:xfrm>
        </p:spPr>
        <p:txBody>
          <a:bodyPr/>
          <a:lstStyle/>
          <a:p>
            <a:pPr algn="just"/>
            <a:r>
              <a:rPr lang="en-US" dirty="0" smtClean="0"/>
              <a:t>A two-layer feed-forward network with sigmoid hidden neurons and linear output neurons</a:t>
            </a:r>
          </a:p>
          <a:p>
            <a:pPr algn="just"/>
            <a:r>
              <a:rPr lang="en-US" dirty="0" err="1" smtClean="0"/>
              <a:t>Levenberg</a:t>
            </a:r>
            <a:r>
              <a:rPr lang="en-US" dirty="0" smtClean="0"/>
              <a:t>-Marquardt </a:t>
            </a:r>
            <a:r>
              <a:rPr lang="en-US" dirty="0"/>
              <a:t>back propagation algorithms </a:t>
            </a:r>
            <a:r>
              <a:rPr lang="en-US" dirty="0" smtClean="0"/>
              <a:t>for training the network.</a:t>
            </a:r>
          </a:p>
          <a:p>
            <a:pPr algn="just"/>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68645919"/>
              </p:ext>
            </p:extLst>
          </p:nvPr>
        </p:nvGraphicFramePr>
        <p:xfrm>
          <a:off x="1295400" y="4267200"/>
          <a:ext cx="6019801" cy="2475570"/>
        </p:xfrm>
        <a:graphic>
          <a:graphicData uri="http://schemas.openxmlformats.org/drawingml/2006/table">
            <a:tbl>
              <a:tblPr/>
              <a:tblGrid>
                <a:gridCol w="1440817">
                  <a:extLst>
                    <a:ext uri="{9D8B030D-6E8A-4147-A177-3AD203B41FA5}">
                      <a16:colId xmlns:a16="http://schemas.microsoft.com/office/drawing/2014/main" val="20000"/>
                    </a:ext>
                  </a:extLst>
                </a:gridCol>
                <a:gridCol w="1322505">
                  <a:extLst>
                    <a:ext uri="{9D8B030D-6E8A-4147-A177-3AD203B41FA5}">
                      <a16:colId xmlns:a16="http://schemas.microsoft.com/office/drawing/2014/main" val="20001"/>
                    </a:ext>
                  </a:extLst>
                </a:gridCol>
                <a:gridCol w="1458387">
                  <a:extLst>
                    <a:ext uri="{9D8B030D-6E8A-4147-A177-3AD203B41FA5}">
                      <a16:colId xmlns:a16="http://schemas.microsoft.com/office/drawing/2014/main" val="20002"/>
                    </a:ext>
                  </a:extLst>
                </a:gridCol>
                <a:gridCol w="1798092">
                  <a:extLst>
                    <a:ext uri="{9D8B030D-6E8A-4147-A177-3AD203B41FA5}">
                      <a16:colId xmlns:a16="http://schemas.microsoft.com/office/drawing/2014/main" val="20003"/>
                    </a:ext>
                  </a:extLst>
                </a:gridCol>
              </a:tblGrid>
              <a:tr h="572429">
                <a:tc>
                  <a:txBody>
                    <a:bodyPr/>
                    <a:lstStyle/>
                    <a:p>
                      <a:pPr marL="0" marR="0" algn="ctr">
                        <a:lnSpc>
                          <a:spcPct val="150000"/>
                        </a:lnSpc>
                        <a:spcBef>
                          <a:spcPts val="0"/>
                        </a:spcBef>
                        <a:spcAft>
                          <a:spcPts val="0"/>
                        </a:spcAft>
                      </a:pP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dirty="0" smtClean="0">
                          <a:solidFill>
                            <a:srgbClr val="000000"/>
                          </a:solidFill>
                          <a:latin typeface="Times New Roman"/>
                          <a:ea typeface="Calibri"/>
                          <a:cs typeface="Times New Roman"/>
                        </a:rPr>
                        <a:t>Samples</a:t>
                      </a:r>
                    </a:p>
                    <a:p>
                      <a:pPr marL="0" marR="0" algn="ctr">
                        <a:lnSpc>
                          <a:spcPct val="150000"/>
                        </a:lnSpc>
                        <a:spcBef>
                          <a:spcPts val="0"/>
                        </a:spcBef>
                        <a:spcAft>
                          <a:spcPts val="0"/>
                        </a:spcAft>
                      </a:pPr>
                      <a:r>
                        <a:rPr lang="en-US" sz="2000" b="1" dirty="0" smtClean="0">
                          <a:solidFill>
                            <a:srgbClr val="000000"/>
                          </a:solidFill>
                          <a:latin typeface="Times New Roman"/>
                          <a:ea typeface="Calibri"/>
                          <a:cs typeface="Times New Roman"/>
                        </a:rPr>
                        <a:t>7609</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a:solidFill>
                            <a:srgbClr val="000000"/>
                          </a:solidFill>
                          <a:latin typeface="Times New Roman"/>
                          <a:ea typeface="Calibri"/>
                          <a:cs typeface="Times New Roman"/>
                        </a:rPr>
                        <a:t>MSE</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a:solidFill>
                            <a:srgbClr val="000000"/>
                          </a:solidFill>
                          <a:latin typeface="Times New Roman"/>
                          <a:ea typeface="Calibri"/>
                          <a:cs typeface="Times New Roman"/>
                        </a:rPr>
                        <a:t>Regression</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0390">
                <a:tc>
                  <a:txBody>
                    <a:bodyPr/>
                    <a:lstStyle/>
                    <a:p>
                      <a:pPr marL="0" marR="0" algn="ctr">
                        <a:lnSpc>
                          <a:spcPct val="150000"/>
                        </a:lnSpc>
                        <a:spcBef>
                          <a:spcPts val="0"/>
                        </a:spcBef>
                        <a:spcAft>
                          <a:spcPts val="0"/>
                        </a:spcAft>
                      </a:pPr>
                      <a:r>
                        <a:rPr lang="en-US" sz="2000" b="1" dirty="0">
                          <a:solidFill>
                            <a:srgbClr val="000000"/>
                          </a:solidFill>
                          <a:latin typeface="Times New Roman"/>
                          <a:ea typeface="Calibri"/>
                          <a:cs typeface="Times New Roman"/>
                        </a:rPr>
                        <a:t>Training</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solidFill>
                            <a:srgbClr val="000000"/>
                          </a:solidFill>
                          <a:latin typeface="Times New Roman"/>
                          <a:ea typeface="Calibri"/>
                          <a:cs typeface="Times New Roman"/>
                        </a:rPr>
                        <a:t>5327</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solidFill>
                            <a:srgbClr val="000000"/>
                          </a:solidFill>
                          <a:latin typeface="Times New Roman"/>
                          <a:ea typeface="Calibri"/>
                          <a:cs typeface="Times New Roman"/>
                        </a:rPr>
                        <a:t>2.92492e-9</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solidFill>
                            <a:srgbClr val="000000"/>
                          </a:solidFill>
                          <a:latin typeface="Times New Roman"/>
                          <a:ea typeface="Calibri"/>
                          <a:cs typeface="Times New Roman"/>
                        </a:rPr>
                        <a:t>1.90887e-1</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0390">
                <a:tc>
                  <a:txBody>
                    <a:bodyPr/>
                    <a:lstStyle/>
                    <a:p>
                      <a:pPr marL="0" marR="0" algn="ctr">
                        <a:lnSpc>
                          <a:spcPct val="150000"/>
                        </a:lnSpc>
                        <a:spcBef>
                          <a:spcPts val="0"/>
                        </a:spcBef>
                        <a:spcAft>
                          <a:spcPts val="0"/>
                        </a:spcAft>
                      </a:pPr>
                      <a:r>
                        <a:rPr lang="en-US" sz="2000" b="1">
                          <a:solidFill>
                            <a:srgbClr val="000000"/>
                          </a:solidFill>
                          <a:latin typeface="Times New Roman"/>
                          <a:ea typeface="Calibri"/>
                          <a:cs typeface="Times New Roman"/>
                        </a:rPr>
                        <a:t>Validation</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solidFill>
                            <a:srgbClr val="000000"/>
                          </a:solidFill>
                          <a:latin typeface="Times New Roman"/>
                          <a:ea typeface="Calibri"/>
                          <a:cs typeface="Times New Roman"/>
                        </a:rPr>
                        <a:t>1141</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solidFill>
                            <a:srgbClr val="000000"/>
                          </a:solidFill>
                          <a:latin typeface="Times New Roman"/>
                          <a:ea typeface="Calibri"/>
                          <a:cs typeface="Times New Roman"/>
                        </a:rPr>
                        <a:t>2.82180e-9</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solidFill>
                            <a:srgbClr val="000000"/>
                          </a:solidFill>
                          <a:latin typeface="Times New Roman"/>
                          <a:ea typeface="Calibri"/>
                          <a:cs typeface="Times New Roman"/>
                        </a:rPr>
                        <a:t>1.93351e-1</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0390">
                <a:tc>
                  <a:txBody>
                    <a:bodyPr/>
                    <a:lstStyle/>
                    <a:p>
                      <a:pPr marL="0" marR="0" algn="ctr">
                        <a:lnSpc>
                          <a:spcPct val="150000"/>
                        </a:lnSpc>
                        <a:spcBef>
                          <a:spcPts val="0"/>
                        </a:spcBef>
                        <a:spcAft>
                          <a:spcPts val="0"/>
                        </a:spcAft>
                      </a:pPr>
                      <a:r>
                        <a:rPr lang="en-US" sz="2000" b="1">
                          <a:solidFill>
                            <a:srgbClr val="000000"/>
                          </a:solidFill>
                          <a:latin typeface="Times New Roman"/>
                          <a:ea typeface="Calibri"/>
                          <a:cs typeface="Times New Roman"/>
                        </a:rPr>
                        <a:t>Testing</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solidFill>
                            <a:srgbClr val="000000"/>
                          </a:solidFill>
                          <a:latin typeface="Times New Roman"/>
                          <a:ea typeface="Calibri"/>
                          <a:cs typeface="Times New Roman"/>
                        </a:rPr>
                        <a:t>1141</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solidFill>
                            <a:srgbClr val="000000"/>
                          </a:solidFill>
                          <a:latin typeface="Times New Roman"/>
                          <a:ea typeface="Calibri"/>
                          <a:cs typeface="Times New Roman"/>
                        </a:rPr>
                        <a:t>2.88905e-9</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solidFill>
                            <a:srgbClr val="000000"/>
                          </a:solidFill>
                          <a:latin typeface="Times New Roman"/>
                          <a:ea typeface="Calibri"/>
                          <a:cs typeface="Times New Roman"/>
                        </a:rPr>
                        <a:t>1.79767e-1</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25" name="Rectangle 1"/>
          <p:cNvSpPr>
            <a:spLocks noChangeArrowheads="1"/>
          </p:cNvSpPr>
          <p:nvPr/>
        </p:nvSpPr>
        <p:spPr bwMode="auto">
          <a:xfrm>
            <a:off x="1066800" y="3733800"/>
            <a:ext cx="7122527"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solidFill>
                  <a:srgbClr val="FF0000"/>
                </a:solidFill>
              </a:rPr>
              <a:t>TABLE 2: ANN DATA SET, MEAN SQUARE ERROR AND REGRESSION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MATLAB/SIMULINK ANN Model</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a:stretch>
            <a:fillRect/>
          </a:stretch>
        </p:blipFill>
        <p:spPr bwMode="auto">
          <a:xfrm>
            <a:off x="0" y="1447800"/>
            <a:ext cx="8915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srcRect b="5077"/>
          <a:stretch>
            <a:fillRect/>
          </a:stretch>
        </p:blipFill>
        <p:spPr bwMode="auto">
          <a:xfrm>
            <a:off x="1870710" y="152400"/>
            <a:ext cx="5402580" cy="6305550"/>
          </a:xfrm>
          <a:prstGeom prst="rect">
            <a:avLst/>
          </a:prstGeom>
          <a:noFill/>
          <a:ln w="9525">
            <a:noFill/>
            <a:miter lim="800000"/>
            <a:headEnd/>
            <a:tailEnd/>
          </a:ln>
        </p:spPr>
      </p:pic>
      <p:grpSp>
        <p:nvGrpSpPr>
          <p:cNvPr id="4" name="Group 2"/>
          <p:cNvGrpSpPr>
            <a:grpSpLocks/>
          </p:cNvGrpSpPr>
          <p:nvPr/>
        </p:nvGrpSpPr>
        <p:grpSpPr bwMode="auto">
          <a:xfrm>
            <a:off x="1981200" y="609600"/>
            <a:ext cx="5181600" cy="5813425"/>
            <a:chOff x="1650" y="2184"/>
            <a:chExt cx="8160" cy="9156"/>
          </a:xfrm>
        </p:grpSpPr>
        <p:grpSp>
          <p:nvGrpSpPr>
            <p:cNvPr id="5" name="Group 3"/>
            <p:cNvGrpSpPr>
              <a:grpSpLocks/>
            </p:cNvGrpSpPr>
            <p:nvPr/>
          </p:nvGrpSpPr>
          <p:grpSpPr bwMode="auto">
            <a:xfrm>
              <a:off x="4457" y="2184"/>
              <a:ext cx="2988" cy="6740"/>
              <a:chOff x="4457" y="2184"/>
              <a:chExt cx="2988" cy="6740"/>
            </a:xfrm>
          </p:grpSpPr>
          <p:sp>
            <p:nvSpPr>
              <p:cNvPr id="6" name="Arc 4"/>
              <p:cNvSpPr>
                <a:spLocks/>
              </p:cNvSpPr>
              <p:nvPr/>
            </p:nvSpPr>
            <p:spPr bwMode="auto">
              <a:xfrm rot="375944">
                <a:off x="6385" y="2184"/>
                <a:ext cx="1060" cy="1333"/>
              </a:xfrm>
              <a:custGeom>
                <a:avLst/>
                <a:gdLst>
                  <a:gd name="G0" fmla="+- 0 0 0"/>
                  <a:gd name="G1" fmla="+- 21566 0 0"/>
                  <a:gd name="G2" fmla="+- 21600 0 0"/>
                  <a:gd name="T0" fmla="*/ 1210 w 21600"/>
                  <a:gd name="T1" fmla="*/ 0 h 21566"/>
                  <a:gd name="T2" fmla="*/ 21600 w 21600"/>
                  <a:gd name="T3" fmla="*/ 21566 h 21566"/>
                  <a:gd name="T4" fmla="*/ 0 w 21600"/>
                  <a:gd name="T5" fmla="*/ 21566 h 21566"/>
                </a:gdLst>
                <a:ahLst/>
                <a:cxnLst>
                  <a:cxn ang="0">
                    <a:pos x="T0" y="T1"/>
                  </a:cxn>
                  <a:cxn ang="0">
                    <a:pos x="T2" y="T3"/>
                  </a:cxn>
                  <a:cxn ang="0">
                    <a:pos x="T4" y="T5"/>
                  </a:cxn>
                </a:cxnLst>
                <a:rect l="0" t="0" r="r" b="b"/>
                <a:pathLst>
                  <a:path w="21600" h="21566" fill="none" extrusionOk="0">
                    <a:moveTo>
                      <a:pt x="1210" y="-1"/>
                    </a:moveTo>
                    <a:cubicBezTo>
                      <a:pt x="12651" y="641"/>
                      <a:pt x="21600" y="10106"/>
                      <a:pt x="21600" y="21566"/>
                    </a:cubicBezTo>
                  </a:path>
                  <a:path w="21600" h="21566" stroke="0" extrusionOk="0">
                    <a:moveTo>
                      <a:pt x="1210" y="-1"/>
                    </a:moveTo>
                    <a:cubicBezTo>
                      <a:pt x="12651" y="641"/>
                      <a:pt x="21600" y="10106"/>
                      <a:pt x="21600" y="21566"/>
                    </a:cubicBezTo>
                    <a:lnTo>
                      <a:pt x="0" y="21566"/>
                    </a:lnTo>
                    <a:close/>
                  </a:path>
                </a:pathLst>
              </a:custGeom>
              <a:noFill/>
              <a:ln w="22225" cap="rnd">
                <a:solidFill>
                  <a:srgbClr val="000000"/>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7" name="Arc 5"/>
              <p:cNvSpPr>
                <a:spLocks/>
              </p:cNvSpPr>
              <p:nvPr/>
            </p:nvSpPr>
            <p:spPr bwMode="auto">
              <a:xfrm rot="375944">
                <a:off x="6242" y="4301"/>
                <a:ext cx="824" cy="1743"/>
              </a:xfrm>
              <a:custGeom>
                <a:avLst/>
                <a:gdLst>
                  <a:gd name="G0" fmla="+- 0 0 0"/>
                  <a:gd name="G1" fmla="+- 21566 0 0"/>
                  <a:gd name="G2" fmla="+- 21600 0 0"/>
                  <a:gd name="T0" fmla="*/ 1210 w 21600"/>
                  <a:gd name="T1" fmla="*/ 0 h 28215"/>
                  <a:gd name="T2" fmla="*/ 20551 w 21600"/>
                  <a:gd name="T3" fmla="*/ 28215 h 28215"/>
                  <a:gd name="T4" fmla="*/ 0 w 21600"/>
                  <a:gd name="T5" fmla="*/ 21566 h 28215"/>
                </a:gdLst>
                <a:ahLst/>
                <a:cxnLst>
                  <a:cxn ang="0">
                    <a:pos x="T0" y="T1"/>
                  </a:cxn>
                  <a:cxn ang="0">
                    <a:pos x="T2" y="T3"/>
                  </a:cxn>
                  <a:cxn ang="0">
                    <a:pos x="T4" y="T5"/>
                  </a:cxn>
                </a:cxnLst>
                <a:rect l="0" t="0" r="r" b="b"/>
                <a:pathLst>
                  <a:path w="21600" h="28215" fill="none" extrusionOk="0">
                    <a:moveTo>
                      <a:pt x="1210" y="-1"/>
                    </a:moveTo>
                    <a:cubicBezTo>
                      <a:pt x="12651" y="641"/>
                      <a:pt x="21600" y="10106"/>
                      <a:pt x="21600" y="21566"/>
                    </a:cubicBezTo>
                    <a:cubicBezTo>
                      <a:pt x="21600" y="23823"/>
                      <a:pt x="21246" y="26067"/>
                      <a:pt x="20551" y="28215"/>
                    </a:cubicBezTo>
                  </a:path>
                  <a:path w="21600" h="28215" stroke="0" extrusionOk="0">
                    <a:moveTo>
                      <a:pt x="1210" y="-1"/>
                    </a:moveTo>
                    <a:cubicBezTo>
                      <a:pt x="12651" y="641"/>
                      <a:pt x="21600" y="10106"/>
                      <a:pt x="21600" y="21566"/>
                    </a:cubicBezTo>
                    <a:cubicBezTo>
                      <a:pt x="21600" y="23823"/>
                      <a:pt x="21246" y="26067"/>
                      <a:pt x="20551" y="28215"/>
                    </a:cubicBezTo>
                    <a:lnTo>
                      <a:pt x="0" y="21566"/>
                    </a:lnTo>
                    <a:close/>
                  </a:path>
                </a:pathLst>
              </a:custGeom>
              <a:noFill/>
              <a:ln w="22225" cap="rnd">
                <a:solidFill>
                  <a:srgbClr val="000000"/>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Arc 6"/>
              <p:cNvSpPr>
                <a:spLocks/>
              </p:cNvSpPr>
              <p:nvPr/>
            </p:nvSpPr>
            <p:spPr bwMode="auto">
              <a:xfrm rot="512214" flipH="1">
                <a:off x="4457" y="4915"/>
                <a:ext cx="1101" cy="4009"/>
              </a:xfrm>
              <a:custGeom>
                <a:avLst/>
                <a:gdLst>
                  <a:gd name="G0" fmla="+- 0 0 0"/>
                  <a:gd name="G1" fmla="+- 21138 0 0"/>
                  <a:gd name="G2" fmla="+- 21600 0 0"/>
                  <a:gd name="T0" fmla="*/ 4445 w 21600"/>
                  <a:gd name="T1" fmla="*/ 0 h 38913"/>
                  <a:gd name="T2" fmla="*/ 12272 w 21600"/>
                  <a:gd name="T3" fmla="*/ 38913 h 38913"/>
                  <a:gd name="T4" fmla="*/ 0 w 21600"/>
                  <a:gd name="T5" fmla="*/ 21138 h 38913"/>
                </a:gdLst>
                <a:ahLst/>
                <a:cxnLst>
                  <a:cxn ang="0">
                    <a:pos x="T0" y="T1"/>
                  </a:cxn>
                  <a:cxn ang="0">
                    <a:pos x="T2" y="T3"/>
                  </a:cxn>
                  <a:cxn ang="0">
                    <a:pos x="T4" y="T5"/>
                  </a:cxn>
                </a:cxnLst>
                <a:rect l="0" t="0" r="r" b="b"/>
                <a:pathLst>
                  <a:path w="21600" h="38913" fill="none" extrusionOk="0">
                    <a:moveTo>
                      <a:pt x="4444" y="0"/>
                    </a:moveTo>
                    <a:cubicBezTo>
                      <a:pt x="14442" y="2102"/>
                      <a:pt x="21600" y="10921"/>
                      <a:pt x="21600" y="21138"/>
                    </a:cubicBezTo>
                    <a:cubicBezTo>
                      <a:pt x="21600" y="28235"/>
                      <a:pt x="18112" y="34880"/>
                      <a:pt x="12272" y="38913"/>
                    </a:cubicBezTo>
                  </a:path>
                  <a:path w="21600" h="38913" stroke="0" extrusionOk="0">
                    <a:moveTo>
                      <a:pt x="4444" y="0"/>
                    </a:moveTo>
                    <a:cubicBezTo>
                      <a:pt x="14442" y="2102"/>
                      <a:pt x="21600" y="10921"/>
                      <a:pt x="21600" y="21138"/>
                    </a:cubicBezTo>
                    <a:cubicBezTo>
                      <a:pt x="21600" y="28235"/>
                      <a:pt x="18112" y="34880"/>
                      <a:pt x="12272" y="38913"/>
                    </a:cubicBezTo>
                    <a:lnTo>
                      <a:pt x="0" y="21138"/>
                    </a:lnTo>
                    <a:close/>
                  </a:path>
                </a:pathLst>
              </a:custGeom>
              <a:noFill/>
              <a:ln w="22225" cap="rnd">
                <a:solidFill>
                  <a:srgbClr val="000000"/>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cxnSp>
          <p:nvCxnSpPr>
            <p:cNvPr id="1031" name="AutoShape 7"/>
            <p:cNvCxnSpPr>
              <a:cxnSpLocks noChangeShapeType="1"/>
            </p:cNvCxnSpPr>
            <p:nvPr/>
          </p:nvCxnSpPr>
          <p:spPr bwMode="auto">
            <a:xfrm>
              <a:off x="1650" y="11340"/>
              <a:ext cx="816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76280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rmAutofit fontScale="90000"/>
          </a:bodyPr>
          <a:lstStyle/>
          <a:p>
            <a:r>
              <a:rPr lang="en-US" b="1" dirty="0" smtClean="0">
                <a:solidFill>
                  <a:srgbClr val="FF0000"/>
                </a:solidFill>
              </a:rPr>
              <a:t>MATLAB/SIMULINK ANFIS Model</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a:stretch>
            <a:fillRect/>
          </a:stretch>
        </p:blipFill>
        <p:spPr bwMode="auto">
          <a:xfrm>
            <a:off x="1295400" y="1447800"/>
            <a:ext cx="69342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2209800" y="152400"/>
            <a:ext cx="4572000" cy="304800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76200" y="3810000"/>
            <a:ext cx="4343400" cy="2667000"/>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4419600" y="3790121"/>
            <a:ext cx="4724400" cy="2686879"/>
          </a:xfrm>
          <a:prstGeom prst="rect">
            <a:avLst/>
          </a:prstGeom>
          <a:noFill/>
          <a:ln w="9525">
            <a:noFill/>
            <a:miter lim="800000"/>
            <a:headEnd/>
            <a:tailEnd/>
          </a:ln>
        </p:spPr>
      </p:pic>
      <p:sp>
        <p:nvSpPr>
          <p:cNvPr id="1025" name="Rectangle 1"/>
          <p:cNvSpPr>
            <a:spLocks noChangeArrowheads="1"/>
          </p:cNvSpPr>
          <p:nvPr/>
        </p:nvSpPr>
        <p:spPr bwMode="auto">
          <a:xfrm>
            <a:off x="609600" y="6550223"/>
            <a:ext cx="3962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31F20"/>
                </a:solidFill>
                <a:effectLst/>
                <a:latin typeface="Times New Roman" pitchFamily="18" charset="0"/>
                <a:ea typeface="Calibri" pitchFamily="34" charset="0"/>
                <a:cs typeface="Times New Roman" pitchFamily="18" charset="0"/>
              </a:rPr>
              <a:t>Membership Function of ANFIS Input (Current)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4817536" y="6550223"/>
            <a:ext cx="386926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400" b="1" dirty="0" smtClean="0">
                <a:solidFill>
                  <a:srgbClr val="231F20"/>
                </a:solidFill>
                <a:latin typeface="Times New Roman" pitchFamily="18" charset="0"/>
                <a:ea typeface="Calibri" pitchFamily="34" charset="0"/>
                <a:cs typeface="Times New Roman" pitchFamily="18" charset="0"/>
              </a:rPr>
              <a:t>Membership Function of ANFIS Input (Voltage)</a:t>
            </a:r>
          </a:p>
        </p:txBody>
      </p:sp>
      <p:sp>
        <p:nvSpPr>
          <p:cNvPr id="1027" name="Rectangle 3"/>
          <p:cNvSpPr>
            <a:spLocks noChangeArrowheads="1"/>
          </p:cNvSpPr>
          <p:nvPr/>
        </p:nvSpPr>
        <p:spPr bwMode="auto">
          <a:xfrm>
            <a:off x="3429000" y="3377625"/>
            <a:ext cx="2771143"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solidFill>
                  <a:srgbClr val="231F20"/>
                </a:solidFill>
                <a:latin typeface="Times New Roman" pitchFamily="18" charset="0"/>
                <a:ea typeface="Calibri" pitchFamily="34" charset="0"/>
                <a:cs typeface="Times New Roman" pitchFamily="18" charset="0"/>
              </a:rPr>
              <a:t>Training Data and ANFIS Output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solidFill>
                  <a:srgbClr val="FF0000"/>
                </a:solidFill>
              </a:rPr>
              <a:t>Fuzzy inference rules</a:t>
            </a:r>
            <a:endParaRPr lang="en-US" dirty="0">
              <a:solidFill>
                <a:srgbClr val="FF0000"/>
              </a:solidFill>
            </a:endParaRPr>
          </a:p>
        </p:txBody>
      </p:sp>
      <p:sp>
        <p:nvSpPr>
          <p:cNvPr id="3" name="Content Placeholder 2"/>
          <p:cNvSpPr>
            <a:spLocks noGrp="1"/>
          </p:cNvSpPr>
          <p:nvPr>
            <p:ph idx="1"/>
          </p:nvPr>
        </p:nvSpPr>
        <p:spPr>
          <a:xfrm>
            <a:off x="0" y="609600"/>
            <a:ext cx="9296400" cy="4525963"/>
          </a:xfrm>
        </p:spPr>
        <p:txBody>
          <a:bodyPr>
            <a:normAutofit fontScale="25000" lnSpcReduction="20000"/>
          </a:bodyPr>
          <a:lstStyle/>
          <a:p>
            <a:pPr lvl="0">
              <a:buNone/>
            </a:pPr>
            <a:r>
              <a:rPr lang="en-US" sz="9600" dirty="0" smtClean="0"/>
              <a:t>If (current is in1mf1) and (voltage is in 2mf1) then (duty cycle is out1mf1)</a:t>
            </a:r>
          </a:p>
          <a:p>
            <a:pPr lvl="0">
              <a:buNone/>
            </a:pPr>
            <a:r>
              <a:rPr lang="en-US" sz="9600" dirty="0" smtClean="0"/>
              <a:t> </a:t>
            </a:r>
          </a:p>
          <a:p>
            <a:pPr lvl="0">
              <a:buNone/>
            </a:pPr>
            <a:r>
              <a:rPr lang="en-US" sz="9600" dirty="0" smtClean="0"/>
              <a:t>If (current is in1mf1) and (voltage is in2mf2) then (duty cycle is out1mf2)</a:t>
            </a:r>
          </a:p>
          <a:p>
            <a:pPr lvl="0">
              <a:buNone/>
            </a:pPr>
            <a:r>
              <a:rPr lang="en-US" sz="9600" dirty="0" smtClean="0"/>
              <a:t> </a:t>
            </a:r>
          </a:p>
          <a:p>
            <a:pPr lvl="0">
              <a:buNone/>
            </a:pPr>
            <a:r>
              <a:rPr lang="en-US" sz="9600" dirty="0" smtClean="0"/>
              <a:t>If (current is in1mf1) and (voltage is in2mf3) then (duty cycle is out1mf3)</a:t>
            </a:r>
          </a:p>
          <a:p>
            <a:pPr lvl="0">
              <a:buNone/>
            </a:pPr>
            <a:r>
              <a:rPr lang="en-US" sz="9600" dirty="0" smtClean="0"/>
              <a:t> </a:t>
            </a:r>
          </a:p>
          <a:p>
            <a:pPr lvl="0">
              <a:buNone/>
            </a:pPr>
            <a:r>
              <a:rPr lang="en-US" sz="9600" dirty="0" smtClean="0"/>
              <a:t>If (current is in1mf2) and (voltage is in2mf1) then (duty cycle is out1mf4)</a:t>
            </a:r>
          </a:p>
          <a:p>
            <a:pPr lvl="0">
              <a:buNone/>
            </a:pPr>
            <a:r>
              <a:rPr lang="en-US" sz="9600" dirty="0" smtClean="0"/>
              <a:t> </a:t>
            </a:r>
          </a:p>
          <a:p>
            <a:pPr lvl="0">
              <a:buNone/>
            </a:pPr>
            <a:r>
              <a:rPr lang="en-US" sz="9600" dirty="0" smtClean="0"/>
              <a:t>If (current is in1mf2) and (voltage is in2mf2) then (duty cycle is out1mf5)</a:t>
            </a:r>
          </a:p>
          <a:p>
            <a:pPr lvl="0">
              <a:buNone/>
            </a:pPr>
            <a:r>
              <a:rPr lang="en-US" sz="9600" dirty="0" smtClean="0"/>
              <a:t> </a:t>
            </a:r>
          </a:p>
          <a:p>
            <a:pPr lvl="0">
              <a:buNone/>
            </a:pPr>
            <a:r>
              <a:rPr lang="en-US" sz="9600" dirty="0" smtClean="0"/>
              <a:t>If (current is in1mf2) and (voltage is in2mf3) then (duty cycle is out1mf6)</a:t>
            </a:r>
          </a:p>
          <a:p>
            <a:pPr lvl="0">
              <a:buNone/>
            </a:pPr>
            <a:r>
              <a:rPr lang="en-US" sz="9600" dirty="0" smtClean="0"/>
              <a:t> </a:t>
            </a:r>
          </a:p>
          <a:p>
            <a:pPr lvl="0">
              <a:buNone/>
            </a:pPr>
            <a:r>
              <a:rPr lang="en-US" sz="9600" dirty="0" smtClean="0"/>
              <a:t>If (current is in1mf3) and (voltage is in2mf1) then (duty cycle is out1mf7)</a:t>
            </a:r>
          </a:p>
          <a:p>
            <a:pPr lvl="0">
              <a:buNone/>
            </a:pPr>
            <a:r>
              <a:rPr lang="en-US" sz="9600" dirty="0" smtClean="0"/>
              <a:t> </a:t>
            </a:r>
          </a:p>
          <a:p>
            <a:pPr lvl="0">
              <a:buNone/>
            </a:pPr>
            <a:r>
              <a:rPr lang="en-US" sz="9600" dirty="0" smtClean="0"/>
              <a:t>If (current is in1mf3) and (voltage is in2mf2) then (duty cycle is out1mf8)</a:t>
            </a:r>
          </a:p>
          <a:p>
            <a:pPr lvl="0">
              <a:buNone/>
            </a:pPr>
            <a:r>
              <a:rPr lang="en-US" sz="9600" dirty="0" smtClean="0"/>
              <a:t> </a:t>
            </a:r>
          </a:p>
          <a:p>
            <a:pPr lvl="0">
              <a:buNone/>
            </a:pPr>
            <a:r>
              <a:rPr lang="en-US" sz="9600" dirty="0" smtClean="0"/>
              <a:t>If (current is in1mf3) and (voltage is in2mf3) then (duty cycle is out1mf9)</a:t>
            </a:r>
          </a:p>
          <a:p>
            <a:pPr>
              <a:buNone/>
            </a:pPr>
            <a:r>
              <a:rPr lang="en-US" sz="8000" dirty="0" smtClean="0"/>
              <a:t> </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pic>
        <p:nvPicPr>
          <p:cNvPr id="4" name="Picture 3"/>
          <p:cNvPicPr/>
          <p:nvPr/>
        </p:nvPicPr>
        <p:blipFill>
          <a:blip r:embed="rId2" cstate="print"/>
          <a:srcRect r="3123"/>
          <a:stretch>
            <a:fillRect/>
          </a:stretch>
        </p:blipFill>
        <p:spPr bwMode="auto">
          <a:xfrm>
            <a:off x="304800" y="92784"/>
            <a:ext cx="4581832" cy="6278562"/>
          </a:xfrm>
          <a:prstGeom prst="rect">
            <a:avLst/>
          </a:prstGeom>
          <a:noFill/>
          <a:ln w="9525">
            <a:noFill/>
            <a:miter lim="800000"/>
            <a:headEnd/>
            <a:tailEnd/>
          </a:ln>
        </p:spPr>
      </p:pic>
      <p:sp>
        <p:nvSpPr>
          <p:cNvPr id="5" name="Rectangle 4"/>
          <p:cNvSpPr/>
          <p:nvPr/>
        </p:nvSpPr>
        <p:spPr>
          <a:xfrm>
            <a:off x="-24581" y="6366430"/>
            <a:ext cx="5420032" cy="369332"/>
          </a:xfrm>
          <a:prstGeom prst="rect">
            <a:avLst/>
          </a:prstGeom>
        </p:spPr>
        <p:txBody>
          <a:bodyPr wrap="square">
            <a:spAutoFit/>
          </a:bodyPr>
          <a:lstStyle/>
          <a:p>
            <a:r>
              <a:rPr lang="en-US" b="1" dirty="0">
                <a:solidFill>
                  <a:srgbClr val="231F20"/>
                </a:solidFill>
                <a:latin typeface="Times New Roman" panose="02020603050405020304" pitchFamily="18" charset="0"/>
                <a:ea typeface="Times New Roman" panose="02020603050405020304" pitchFamily="18" charset="0"/>
                <a:cs typeface="Vrinda" panose="020B0502040204020203"/>
              </a:rPr>
              <a:t>Rules Fired for Specific Input Voltage and Current</a:t>
            </a:r>
            <a:endParaRPr lang="en-IN" dirty="0"/>
          </a:p>
        </p:txBody>
      </p:sp>
      <p:pic>
        <p:nvPicPr>
          <p:cNvPr id="6" name="Picture 5"/>
          <p:cNvPicPr/>
          <p:nvPr/>
        </p:nvPicPr>
        <p:blipFill>
          <a:blip r:embed="rId3" cstate="print"/>
          <a:srcRect/>
          <a:stretch>
            <a:fillRect/>
          </a:stretch>
        </p:blipFill>
        <p:spPr bwMode="auto">
          <a:xfrm>
            <a:off x="4866967" y="1107559"/>
            <a:ext cx="4277033" cy="3425825"/>
          </a:xfrm>
          <a:prstGeom prst="rect">
            <a:avLst/>
          </a:prstGeom>
          <a:noFill/>
          <a:ln w="9525">
            <a:noFill/>
            <a:miter lim="800000"/>
            <a:headEnd/>
            <a:tailEnd/>
          </a:ln>
        </p:spPr>
      </p:pic>
      <p:sp>
        <p:nvSpPr>
          <p:cNvPr id="7" name="Rectangle 6"/>
          <p:cNvSpPr/>
          <p:nvPr/>
        </p:nvSpPr>
        <p:spPr>
          <a:xfrm>
            <a:off x="4866967" y="4533384"/>
            <a:ext cx="4572000" cy="646331"/>
          </a:xfrm>
          <a:prstGeom prst="rect">
            <a:avLst/>
          </a:prstGeom>
        </p:spPr>
        <p:txBody>
          <a:bodyPr>
            <a:spAutoFit/>
          </a:bodyPr>
          <a:lstStyle/>
          <a:p>
            <a:pPr algn="ctr"/>
            <a:r>
              <a:rPr lang="en-US" b="1" dirty="0">
                <a:solidFill>
                  <a:srgbClr val="231F20"/>
                </a:solidFill>
                <a:latin typeface="Times New Roman" panose="02020603050405020304" pitchFamily="18" charset="0"/>
                <a:ea typeface="Times New Roman" panose="02020603050405020304" pitchFamily="18" charset="0"/>
                <a:cs typeface="Vrinda" panose="020B0502040204020203"/>
              </a:rPr>
              <a:t>Surface Between Two Inputs (V, I) and </a:t>
            </a:r>
            <a:r>
              <a:rPr lang="en-US" b="1" dirty="0" smtClean="0">
                <a:solidFill>
                  <a:srgbClr val="231F20"/>
                </a:solidFill>
                <a:latin typeface="Times New Roman" panose="02020603050405020304" pitchFamily="18" charset="0"/>
                <a:ea typeface="Times New Roman" panose="02020603050405020304" pitchFamily="18" charset="0"/>
                <a:cs typeface="Vrinda" panose="020B0502040204020203"/>
              </a:rPr>
              <a:t>      One </a:t>
            </a:r>
            <a:r>
              <a:rPr lang="en-US" b="1" dirty="0">
                <a:solidFill>
                  <a:srgbClr val="231F20"/>
                </a:solidFill>
                <a:latin typeface="Times New Roman" panose="02020603050405020304" pitchFamily="18" charset="0"/>
                <a:ea typeface="Times New Roman" panose="02020603050405020304" pitchFamily="18" charset="0"/>
                <a:cs typeface="Vrinda" panose="020B0502040204020203"/>
              </a:rPr>
              <a:t>Output (D)</a:t>
            </a:r>
            <a:endParaRPr lang="en-IN" dirty="0"/>
          </a:p>
        </p:txBody>
      </p:sp>
    </p:spTree>
    <p:extLst>
      <p:ext uri="{BB962C8B-B14F-4D97-AF65-F5344CB8AC3E}">
        <p14:creationId xmlns:p14="http://schemas.microsoft.com/office/powerpoint/2010/main" val="606783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FF0000"/>
                </a:solidFill>
              </a:rPr>
              <a:t>Efficiency of MPPT Algorithm</a:t>
            </a:r>
            <a:endParaRPr lang="en-IN" sz="4800" b="1" dirty="0">
              <a:solidFill>
                <a:srgbClr val="FF0000"/>
              </a:solidFill>
            </a:endParaRPr>
          </a:p>
        </p:txBody>
      </p:sp>
      <p:sp>
        <p:nvSpPr>
          <p:cNvPr id="3" name="Content Placeholder 2"/>
          <p:cNvSpPr>
            <a:spLocks noGrp="1"/>
          </p:cNvSpPr>
          <p:nvPr>
            <p:ph idx="1"/>
          </p:nvPr>
        </p:nvSpPr>
        <p:spPr>
          <a:xfrm>
            <a:off x="533400" y="2789237"/>
            <a:ext cx="8229600" cy="4525963"/>
          </a:xfrm>
        </p:spPr>
        <p:txBody>
          <a:bodyPr>
            <a:normAutofit/>
          </a:bodyPr>
          <a:lstStyle/>
          <a:p>
            <a:pPr marL="0" indent="0">
              <a:buNone/>
            </a:pPr>
            <a:r>
              <a:rPr lang="en-US" sz="2000" b="1" dirty="0">
                <a:latin typeface="Times New Roman" panose="02020603050405020304" pitchFamily="18" charset="0"/>
                <a:ea typeface="Times New Roman" panose="02020603050405020304" pitchFamily="18" charset="0"/>
                <a:cs typeface="Vrinda"/>
              </a:rPr>
              <a:t>(a) Short-circuit Current </a:t>
            </a:r>
            <a:r>
              <a:rPr lang="en-US" sz="2000" b="1" dirty="0" err="1">
                <a:latin typeface="Times New Roman" panose="02020603050405020304" pitchFamily="18" charset="0"/>
                <a:ea typeface="Times New Roman" panose="02020603050405020304" pitchFamily="18" charset="0"/>
                <a:cs typeface="Vrinda"/>
              </a:rPr>
              <a:t>Isc</a:t>
            </a:r>
            <a:endParaRPr lang="en-IN" sz="2000" b="1" dirty="0">
              <a:latin typeface="Times New Roman" panose="02020603050405020304" pitchFamily="18" charset="0"/>
              <a:ea typeface="Times New Roman" panose="02020603050405020304" pitchFamily="18" charset="0"/>
              <a:cs typeface="Vrinda"/>
            </a:endParaRPr>
          </a:p>
          <a:p>
            <a:pPr marL="0" indent="0">
              <a:buNone/>
            </a:pPr>
            <a:endParaRPr lang="en-IN" sz="2400" b="1" dirty="0" smtClean="0">
              <a:latin typeface="Times New Roman" panose="02020603050405020304" pitchFamily="18" charset="0"/>
              <a:ea typeface="Times New Roman" panose="02020603050405020304" pitchFamily="18" charset="0"/>
              <a:cs typeface="Vrinda"/>
            </a:endParaRPr>
          </a:p>
          <a:p>
            <a:pPr marL="0" indent="0">
              <a:buNone/>
            </a:pPr>
            <a:endParaRPr lang="en-IN" sz="2000" b="1" dirty="0" smtClean="0">
              <a:latin typeface="Times New Roman" panose="02020603050405020304" pitchFamily="18" charset="0"/>
              <a:ea typeface="Times New Roman" panose="02020603050405020304" pitchFamily="18" charset="0"/>
              <a:cs typeface="Vrinda"/>
            </a:endParaRPr>
          </a:p>
          <a:p>
            <a:pPr marL="0" indent="0">
              <a:buNone/>
            </a:pPr>
            <a:r>
              <a:rPr lang="en-IN" sz="2000" b="1" dirty="0" smtClean="0">
                <a:latin typeface="Times New Roman" panose="02020603050405020304" pitchFamily="18" charset="0"/>
                <a:ea typeface="Times New Roman" panose="02020603050405020304" pitchFamily="18" charset="0"/>
                <a:cs typeface="Vrinda"/>
              </a:rPr>
              <a:t>(</a:t>
            </a:r>
            <a:r>
              <a:rPr lang="en-IN" sz="2000" b="1" dirty="0">
                <a:latin typeface="Times New Roman" panose="02020603050405020304" pitchFamily="18" charset="0"/>
                <a:ea typeface="Times New Roman" panose="02020603050405020304" pitchFamily="18" charset="0"/>
                <a:cs typeface="Vrinda"/>
              </a:rPr>
              <a:t>b) </a:t>
            </a:r>
            <a:r>
              <a:rPr lang="en-US" sz="2000" b="1" dirty="0">
                <a:latin typeface="Times New Roman" panose="02020603050405020304" pitchFamily="18" charset="0"/>
                <a:ea typeface="Times New Roman" panose="02020603050405020304" pitchFamily="18" charset="0"/>
                <a:cs typeface="Vrinda"/>
              </a:rPr>
              <a:t>Open-circuit Voltage   </a:t>
            </a:r>
            <a:r>
              <a:rPr lang="en-US" sz="2000" b="1" dirty="0" err="1" smtClean="0">
                <a:latin typeface="Times New Roman" panose="02020603050405020304" pitchFamily="18" charset="0"/>
                <a:ea typeface="Times New Roman" panose="02020603050405020304" pitchFamily="18" charset="0"/>
                <a:cs typeface="Vrinda"/>
              </a:rPr>
              <a:t>Voc</a:t>
            </a:r>
            <a:endParaRPr lang="en-US" sz="2000" b="1" dirty="0" smtClean="0">
              <a:latin typeface="Times New Roman" panose="02020603050405020304" pitchFamily="18" charset="0"/>
              <a:ea typeface="Times New Roman" panose="02020603050405020304" pitchFamily="18" charset="0"/>
              <a:cs typeface="Vrinda"/>
            </a:endParaRPr>
          </a:p>
          <a:p>
            <a:pPr marL="0" indent="0">
              <a:buNone/>
            </a:pPr>
            <a:endParaRPr lang="en-US" sz="2000" b="1" dirty="0">
              <a:latin typeface="Times New Roman" panose="02020603050405020304" pitchFamily="18" charset="0"/>
              <a:ea typeface="Times New Roman" panose="02020603050405020304" pitchFamily="18" charset="0"/>
              <a:cs typeface="Vrinda"/>
            </a:endParaRPr>
          </a:p>
          <a:p>
            <a:pPr marL="0" indent="0">
              <a:buNone/>
            </a:pPr>
            <a:endParaRPr lang="en-US" sz="2000" b="1" dirty="0" smtClean="0">
              <a:latin typeface="Times New Roman" panose="02020603050405020304" pitchFamily="18" charset="0"/>
              <a:ea typeface="Times New Roman" panose="02020603050405020304" pitchFamily="18" charset="0"/>
              <a:cs typeface="Vrinda"/>
            </a:endParaRPr>
          </a:p>
          <a:p>
            <a:pPr marL="0" indent="0">
              <a:buNone/>
            </a:pPr>
            <a:r>
              <a:rPr lang="en-US" sz="2000" b="1" dirty="0" smtClean="0">
                <a:latin typeface="Times New Roman" panose="02020603050405020304" pitchFamily="18" charset="0"/>
                <a:ea typeface="Times New Roman" panose="02020603050405020304" pitchFamily="18" charset="0"/>
                <a:cs typeface="Vrinda"/>
              </a:rPr>
              <a:t>(c ) </a:t>
            </a:r>
            <a:r>
              <a:rPr lang="en-US" sz="2000" b="1" dirty="0">
                <a:latin typeface="Times New Roman" panose="02020603050405020304" pitchFamily="18" charset="0"/>
                <a:ea typeface="Times New Roman" panose="02020603050405020304" pitchFamily="18" charset="0"/>
                <a:cs typeface="Vrinda"/>
              </a:rPr>
              <a:t>Fill Factor FF</a:t>
            </a:r>
            <a:endParaRPr lang="en-IN" sz="2000" b="1" dirty="0">
              <a:latin typeface="Times New Roman" panose="02020603050405020304" pitchFamily="18" charset="0"/>
              <a:ea typeface="Times New Roman" panose="02020603050405020304" pitchFamily="18" charset="0"/>
              <a:cs typeface="Vrinda"/>
            </a:endParaRPr>
          </a:p>
          <a:p>
            <a:pPr marL="0" indent="0">
              <a:buNone/>
            </a:pPr>
            <a:endParaRPr lang="en-IN" sz="2000" b="1" dirty="0" smtClean="0">
              <a:latin typeface="Times New Roman" panose="02020603050405020304" pitchFamily="18" charset="0"/>
              <a:ea typeface="Times New Roman" panose="02020603050405020304" pitchFamily="18" charset="0"/>
              <a:cs typeface="Vrinda"/>
            </a:endParaRPr>
          </a:p>
          <a:p>
            <a:pPr marL="0" indent="0">
              <a:buNone/>
            </a:pPr>
            <a:endParaRPr lang="en-IN" sz="2000" b="1" dirty="0">
              <a:latin typeface="Times New Roman" panose="02020603050405020304" pitchFamily="18" charset="0"/>
              <a:ea typeface="Times New Roman" panose="02020603050405020304" pitchFamily="18" charset="0"/>
              <a:cs typeface="Vrinda"/>
            </a:endParaRPr>
          </a:p>
        </p:txBody>
      </p:sp>
      <mc:AlternateContent xmlns:mc="http://schemas.openxmlformats.org/markup-compatibility/2006" xmlns:a14="http://schemas.microsoft.com/office/drawing/2010/main">
        <mc:Choice Requires="a14">
          <p:sp>
            <p:nvSpPr>
              <p:cNvPr id="4" name="Rectangle 3"/>
              <p:cNvSpPr/>
              <p:nvPr/>
            </p:nvSpPr>
            <p:spPr>
              <a:xfrm>
                <a:off x="1828800" y="1524000"/>
                <a:ext cx="6400800" cy="690767"/>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Vrinda"/>
                  </a:rPr>
                  <a:t> </a:t>
                </a:r>
                <a14:m>
                  <m:oMath xmlns:m="http://schemas.openxmlformats.org/officeDocument/2006/math">
                    <m:sSub>
                      <m:sSubPr>
                        <m:ctrlPr>
                          <a:rPr lang="en-IN"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η</m:t>
                        </m:r>
                      </m:e>
                      <m:sub>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MPPT</m:t>
                        </m:r>
                      </m:sub>
                    </m:sSub>
                    <m:r>
                      <a:rPr lang="en-US">
                        <a:latin typeface="Cambria Math" panose="02040503050406030204" pitchFamily="18" charset="0"/>
                        <a:ea typeface="Times New Roman" panose="02020603050405020304" pitchFamily="18" charset="0"/>
                        <a:cs typeface="Times New Roman" panose="02020603050405020304" pitchFamily="18" charset="0"/>
                      </a:rPr>
                      <m:t>=</m:t>
                    </m:r>
                    <m:f>
                      <m:fPr>
                        <m:ctrlPr>
                          <a:rPr lang="en-IN" i="1">
                            <a:latin typeface="Cambria Math" panose="02040503050406030204" pitchFamily="18" charset="0"/>
                            <a:ea typeface="Times New Roman" panose="02020603050405020304" pitchFamily="18" charset="0"/>
                            <a:cs typeface="Times New Roman" panose="02020603050405020304" pitchFamily="18" charset="0"/>
                          </a:rPr>
                        </m:ctrlPr>
                      </m:fPr>
                      <m:num>
                        <m:nary>
                          <m:naryPr>
                            <m:limLoc m:val="subSup"/>
                            <m:ctrlPr>
                              <a:rPr lang="en-IN" i="1">
                                <a:latin typeface="Cambria Math" panose="02040503050406030204" pitchFamily="18" charset="0"/>
                                <a:ea typeface="Times New Roman" panose="02020603050405020304" pitchFamily="18" charset="0"/>
                                <a:cs typeface="Times New Roman" panose="02020603050405020304" pitchFamily="18" charset="0"/>
                              </a:rPr>
                            </m:ctrlPr>
                          </m:naryPr>
                          <m:sub>
                            <m:r>
                              <a:rPr lang="en-US">
                                <a:latin typeface="Cambria Math" panose="02040503050406030204" pitchFamily="18" charset="0"/>
                                <a:ea typeface="Times New Roman" panose="02020603050405020304" pitchFamily="18" charset="0"/>
                                <a:cs typeface="Times New Roman" panose="02020603050405020304" pitchFamily="18" charset="0"/>
                              </a:rPr>
                              <m:t>0</m:t>
                            </m:r>
                          </m:sub>
                          <m:sup>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t</m:t>
                            </m:r>
                          </m:sup>
                          <m:e>
                            <m:sSub>
                              <m:sSubPr>
                                <m:ctrlPr>
                                  <a:rPr lang="en-IN"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P</m:t>
                                </m:r>
                              </m:e>
                              <m:sub>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MPPT</m:t>
                                </m:r>
                              </m:sub>
                            </m:sSub>
                            <m:d>
                              <m:dPr>
                                <m:ctrlPr>
                                  <a:rPr lang="en-IN"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t</m:t>
                                </m:r>
                              </m:e>
                            </m:d>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dt</m:t>
                            </m:r>
                          </m:e>
                        </m:nary>
                      </m:num>
                      <m:den>
                        <m:nary>
                          <m:naryPr>
                            <m:limLoc m:val="subSup"/>
                            <m:ctrlPr>
                              <a:rPr lang="en-IN" i="1">
                                <a:latin typeface="Cambria Math" panose="02040503050406030204" pitchFamily="18" charset="0"/>
                                <a:ea typeface="Times New Roman" panose="02020603050405020304" pitchFamily="18" charset="0"/>
                                <a:cs typeface="Times New Roman" panose="02020603050405020304" pitchFamily="18" charset="0"/>
                              </a:rPr>
                            </m:ctrlPr>
                          </m:naryPr>
                          <m:sub>
                            <m:r>
                              <a:rPr lang="en-US">
                                <a:latin typeface="Cambria Math" panose="02040503050406030204" pitchFamily="18" charset="0"/>
                                <a:ea typeface="Times New Roman" panose="02020603050405020304" pitchFamily="18" charset="0"/>
                                <a:cs typeface="Times New Roman" panose="02020603050405020304" pitchFamily="18" charset="0"/>
                              </a:rPr>
                              <m:t>0</m:t>
                            </m:r>
                          </m:sub>
                          <m:sup>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t</m:t>
                            </m:r>
                          </m:sup>
                          <m:e>
                            <m:sSub>
                              <m:sSubPr>
                                <m:ctrlPr>
                                  <a:rPr lang="en-IN"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P</m:t>
                                </m:r>
                              </m:e>
                              <m:sub>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max</m:t>
                                </m:r>
                              </m:sub>
                            </m:sSub>
                            <m:d>
                              <m:dPr>
                                <m:ctrlPr>
                                  <a:rPr lang="en-IN"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t</m:t>
                                </m:r>
                              </m:e>
                            </m:d>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dt</m:t>
                            </m:r>
                          </m:e>
                        </m:nary>
                      </m:den>
                    </m:f>
                  </m:oMath>
                </a14:m>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(2) </a:t>
                </a:r>
                <a:endParaRPr lang="en-IN" dirty="0"/>
              </a:p>
            </p:txBody>
          </p:sp>
        </mc:Choice>
        <mc:Fallback xmlns="">
          <p:sp>
            <p:nvSpPr>
              <p:cNvPr id="4" name="Rectangle 3"/>
              <p:cNvSpPr>
                <a:spLocks noRot="1" noChangeAspect="1" noMove="1" noResize="1" noEditPoints="1" noAdjustHandles="1" noChangeArrowheads="1" noChangeShapeType="1" noTextEdit="1"/>
              </p:cNvSpPr>
              <p:nvPr/>
            </p:nvSpPr>
            <p:spPr>
              <a:xfrm>
                <a:off x="1828800" y="1524000"/>
                <a:ext cx="6400800" cy="690767"/>
              </a:xfrm>
              <a:prstGeom prst="rect">
                <a:avLst/>
              </a:prstGeom>
              <a:blipFill>
                <a:blip r:embed="rId2"/>
                <a:stretch>
                  <a:fillRect/>
                </a:stretch>
              </a:blipFill>
            </p:spPr>
            <p:txBody>
              <a:bodyPr/>
              <a:lstStyle/>
              <a:p>
                <a:r>
                  <a:rPr lang="en-IN">
                    <a:noFill/>
                  </a:rPr>
                  <a:t> </a:t>
                </a:r>
              </a:p>
            </p:txBody>
          </p:sp>
        </mc:Fallback>
      </mc:AlternateContent>
      <p:sp>
        <p:nvSpPr>
          <p:cNvPr id="5" name="Rectangle 4"/>
          <p:cNvSpPr/>
          <p:nvPr/>
        </p:nvSpPr>
        <p:spPr>
          <a:xfrm>
            <a:off x="381000" y="2332037"/>
            <a:ext cx="5943600" cy="461665"/>
          </a:xfrm>
          <a:prstGeom prst="rect">
            <a:avLst/>
          </a:prstGeom>
        </p:spPr>
        <p:txBody>
          <a:bodyPr wrap="square">
            <a:spAutoFit/>
          </a:bodyPr>
          <a:lstStyle/>
          <a:p>
            <a:r>
              <a:rPr lang="en-US" sz="2400" b="1" dirty="0" smtClean="0">
                <a:solidFill>
                  <a:srgbClr val="0070C0"/>
                </a:solidFill>
                <a:latin typeface="Times New Roman" panose="02020603050405020304" pitchFamily="18" charset="0"/>
                <a:ea typeface="Times New Roman" panose="02020603050405020304" pitchFamily="18" charset="0"/>
                <a:cs typeface="Vrinda"/>
              </a:rPr>
              <a:t>Maximum Power (</a:t>
            </a:r>
            <a:r>
              <a:rPr lang="en-US" sz="2400" b="1" dirty="0" err="1">
                <a:solidFill>
                  <a:srgbClr val="0070C0"/>
                </a:solidFill>
                <a:latin typeface="Times New Roman" panose="02020603050405020304" pitchFamily="18" charset="0"/>
                <a:ea typeface="Times New Roman" panose="02020603050405020304" pitchFamily="18" charset="0"/>
                <a:cs typeface="Vrinda"/>
              </a:rPr>
              <a:t>P</a:t>
            </a:r>
            <a:r>
              <a:rPr lang="en-US" sz="2400" b="1" baseline="-25000" dirty="0" err="1">
                <a:solidFill>
                  <a:srgbClr val="0070C0"/>
                </a:solidFill>
                <a:latin typeface="Times New Roman" panose="02020603050405020304" pitchFamily="18" charset="0"/>
                <a:ea typeface="Times New Roman" panose="02020603050405020304" pitchFamily="18" charset="0"/>
                <a:cs typeface="Vrinda"/>
              </a:rPr>
              <a:t>max</a:t>
            </a:r>
            <a:r>
              <a:rPr lang="en-US" sz="2400" b="1" dirty="0">
                <a:solidFill>
                  <a:srgbClr val="0070C0"/>
                </a:solidFill>
                <a:latin typeface="Times New Roman" panose="02020603050405020304" pitchFamily="18" charset="0"/>
                <a:ea typeface="Times New Roman" panose="02020603050405020304" pitchFamily="18" charset="0"/>
                <a:cs typeface="Vrinda"/>
              </a:rPr>
              <a:t> ) </a:t>
            </a:r>
            <a:r>
              <a:rPr lang="en-US" sz="2400" b="1" dirty="0" smtClean="0">
                <a:solidFill>
                  <a:srgbClr val="0070C0"/>
                </a:solidFill>
                <a:latin typeface="Times New Roman" panose="02020603050405020304" pitchFamily="18" charset="0"/>
                <a:ea typeface="Times New Roman" panose="02020603050405020304" pitchFamily="18" charset="0"/>
                <a:cs typeface="Vrinda"/>
              </a:rPr>
              <a:t>Prediction</a:t>
            </a:r>
            <a:r>
              <a:rPr lang="en-US" sz="2400" b="1" spc="190" dirty="0" smtClean="0">
                <a:solidFill>
                  <a:srgbClr val="0070C0"/>
                </a:solidFill>
                <a:latin typeface="Times New Roman" panose="02020603050405020304" pitchFamily="18" charset="0"/>
                <a:ea typeface="Times New Roman" panose="02020603050405020304" pitchFamily="18" charset="0"/>
                <a:cs typeface="Vrinda"/>
              </a:rPr>
              <a:t> </a:t>
            </a:r>
            <a:r>
              <a:rPr lang="en-US" sz="2400" b="1" dirty="0" smtClean="0">
                <a:solidFill>
                  <a:srgbClr val="0070C0"/>
                </a:solidFill>
                <a:latin typeface="Times New Roman" panose="02020603050405020304" pitchFamily="18" charset="0"/>
                <a:ea typeface="Times New Roman" panose="02020603050405020304" pitchFamily="18" charset="0"/>
                <a:cs typeface="Vrinda"/>
              </a:rPr>
              <a:t>Model</a:t>
            </a:r>
            <a:endParaRPr lang="en-IN" sz="2400" dirty="0">
              <a:solidFill>
                <a:srgbClr val="0070C0"/>
              </a:solidFill>
            </a:endParaRPr>
          </a:p>
        </p:txBody>
      </p:sp>
      <mc:AlternateContent xmlns:mc="http://schemas.openxmlformats.org/markup-compatibility/2006" xmlns:a14="http://schemas.microsoft.com/office/drawing/2010/main">
        <mc:Choice Requires="a14">
          <p:sp>
            <p:nvSpPr>
              <p:cNvPr id="6" name="Rectangle 5"/>
              <p:cNvSpPr/>
              <p:nvPr/>
            </p:nvSpPr>
            <p:spPr>
              <a:xfrm>
                <a:off x="2590800" y="3223811"/>
                <a:ext cx="6781800" cy="612540"/>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cs typeface="Vrinda"/>
                  </a:rPr>
                  <a:t> </a:t>
                </a:r>
                <a14:m>
                  <m:oMath xmlns:m="http://schemas.openxmlformats.org/officeDocument/2006/math">
                    <m:sSub>
                      <m:sSubPr>
                        <m:ctrlPr>
                          <a:rPr lang="en-IN" i="1">
                            <a:latin typeface="Cambria Math" panose="02040503050406030204" pitchFamily="18" charset="0"/>
                          </a:rPr>
                        </m:ctrlPr>
                      </m:sSubPr>
                      <m:e>
                        <m:r>
                          <m:rPr>
                            <m:sty m:val="p"/>
                          </m:rPr>
                          <a:rPr lang="en-US">
                            <a:latin typeface="Cambria Math" panose="02040503050406030204" pitchFamily="18" charset="0"/>
                            <a:ea typeface="Times New Roman" panose="02020603050405020304" pitchFamily="18" charset="0"/>
                            <a:cs typeface="Vrinda"/>
                          </a:rPr>
                          <m:t>I</m:t>
                        </m:r>
                      </m:e>
                      <m:sub>
                        <m:r>
                          <m:rPr>
                            <m:sty m:val="p"/>
                          </m:rPr>
                          <a:rPr lang="en-US">
                            <a:latin typeface="Cambria Math" panose="02040503050406030204" pitchFamily="18" charset="0"/>
                            <a:ea typeface="Times New Roman" panose="02020603050405020304" pitchFamily="18" charset="0"/>
                            <a:cs typeface="Vrinda"/>
                          </a:rPr>
                          <m:t>sc</m:t>
                        </m:r>
                      </m:sub>
                    </m:sSub>
                    <m:r>
                      <a:rPr lang="en-US">
                        <a:latin typeface="Cambria Math" panose="02040503050406030204" pitchFamily="18" charset="0"/>
                        <a:ea typeface="Times New Roman" panose="02020603050405020304" pitchFamily="18" charset="0"/>
                        <a:cs typeface="Vrinda"/>
                      </a:rPr>
                      <m:t>=</m:t>
                    </m:r>
                    <m:sSub>
                      <m:sSubPr>
                        <m:ctrlPr>
                          <a:rPr lang="en-IN" i="1">
                            <a:latin typeface="Cambria Math" panose="02040503050406030204" pitchFamily="18" charset="0"/>
                          </a:rPr>
                        </m:ctrlPr>
                      </m:sSubPr>
                      <m:e>
                        <m:r>
                          <m:rPr>
                            <m:sty m:val="p"/>
                          </m:rPr>
                          <a:rPr lang="en-US">
                            <a:latin typeface="Cambria Math" panose="02040503050406030204" pitchFamily="18" charset="0"/>
                            <a:ea typeface="Times New Roman" panose="02020603050405020304" pitchFamily="18" charset="0"/>
                            <a:cs typeface="Vrinda"/>
                          </a:rPr>
                          <m:t>I</m:t>
                        </m:r>
                      </m:e>
                      <m:sub>
                        <m:r>
                          <m:rPr>
                            <m:sty m:val="p"/>
                          </m:rPr>
                          <a:rPr lang="en-US">
                            <a:latin typeface="Cambria Math" panose="02040503050406030204" pitchFamily="18" charset="0"/>
                            <a:ea typeface="Times New Roman" panose="02020603050405020304" pitchFamily="18" charset="0"/>
                            <a:cs typeface="Vrinda"/>
                          </a:rPr>
                          <m:t>sco</m:t>
                        </m:r>
                      </m:sub>
                    </m:sSub>
                    <m:sSup>
                      <m:sSupPr>
                        <m:ctrlPr>
                          <a:rPr lang="en-IN" i="1">
                            <a:latin typeface="Cambria Math" panose="02040503050406030204" pitchFamily="18" charset="0"/>
                          </a:rPr>
                        </m:ctrlPr>
                      </m:sSupPr>
                      <m:e>
                        <m:d>
                          <m:dPr>
                            <m:ctrlPr>
                              <a:rPr lang="en-IN" i="1">
                                <a:latin typeface="Cambria Math" panose="02040503050406030204" pitchFamily="18" charset="0"/>
                              </a:rPr>
                            </m:ctrlPr>
                          </m:dPr>
                          <m:e>
                            <m:f>
                              <m:fPr>
                                <m:ctrlPr>
                                  <a:rPr lang="en-IN" i="1">
                                    <a:latin typeface="Cambria Math" panose="02040503050406030204" pitchFamily="18" charset="0"/>
                                  </a:rPr>
                                </m:ctrlPr>
                              </m:fPr>
                              <m:num>
                                <m:r>
                                  <m:rPr>
                                    <m:sty m:val="p"/>
                                  </m:rPr>
                                  <a:rPr lang="en-US">
                                    <a:latin typeface="Cambria Math" panose="02040503050406030204" pitchFamily="18" charset="0"/>
                                    <a:ea typeface="Times New Roman" panose="02020603050405020304" pitchFamily="18" charset="0"/>
                                    <a:cs typeface="Vrinda"/>
                                  </a:rPr>
                                  <m:t>G</m:t>
                                </m:r>
                              </m:num>
                              <m:den>
                                <m:sSub>
                                  <m:sSubPr>
                                    <m:ctrlPr>
                                      <a:rPr lang="en-IN" i="1">
                                        <a:latin typeface="Cambria Math" panose="02040503050406030204" pitchFamily="18" charset="0"/>
                                      </a:rPr>
                                    </m:ctrlPr>
                                  </m:sSubPr>
                                  <m:e>
                                    <m:r>
                                      <m:rPr>
                                        <m:sty m:val="p"/>
                                      </m:rPr>
                                      <a:rPr lang="en-US">
                                        <a:latin typeface="Cambria Math" panose="02040503050406030204" pitchFamily="18" charset="0"/>
                                        <a:ea typeface="Times New Roman" panose="02020603050405020304" pitchFamily="18" charset="0"/>
                                        <a:cs typeface="Vrinda"/>
                                      </a:rPr>
                                      <m:t>G</m:t>
                                    </m:r>
                                  </m:e>
                                  <m:sub>
                                    <m:r>
                                      <a:rPr lang="en-US">
                                        <a:latin typeface="Cambria Math" panose="02040503050406030204" pitchFamily="18" charset="0"/>
                                        <a:ea typeface="Times New Roman" panose="02020603050405020304" pitchFamily="18" charset="0"/>
                                        <a:cs typeface="Vrinda"/>
                                      </a:rPr>
                                      <m:t>0</m:t>
                                    </m:r>
                                  </m:sub>
                                </m:sSub>
                              </m:den>
                            </m:f>
                          </m:e>
                        </m:d>
                      </m:e>
                      <m:sup>
                        <m:r>
                          <m:rPr>
                            <m:sty m:val="p"/>
                          </m:rPr>
                          <a:rPr lang="en-US">
                            <a:latin typeface="Cambria Math" panose="02040503050406030204" pitchFamily="18" charset="0"/>
                            <a:ea typeface="Times New Roman" panose="02020603050405020304" pitchFamily="18" charset="0"/>
                            <a:cs typeface="Vrinda"/>
                          </a:rPr>
                          <m:t>α</m:t>
                        </m:r>
                      </m:sup>
                    </m:sSup>
                  </m:oMath>
                </a14:m>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 (3) </a:t>
                </a:r>
                <a:endParaRPr lang="en-IN" dirty="0"/>
              </a:p>
            </p:txBody>
          </p:sp>
        </mc:Choice>
        <mc:Fallback xmlns="">
          <p:sp>
            <p:nvSpPr>
              <p:cNvPr id="6" name="Rectangle 5"/>
              <p:cNvSpPr>
                <a:spLocks noRot="1" noChangeAspect="1" noMove="1" noResize="1" noEditPoints="1" noAdjustHandles="1" noChangeArrowheads="1" noChangeShapeType="1" noTextEdit="1"/>
              </p:cNvSpPr>
              <p:nvPr/>
            </p:nvSpPr>
            <p:spPr>
              <a:xfrm>
                <a:off x="2590800" y="3223811"/>
                <a:ext cx="6781800" cy="612540"/>
              </a:xfrm>
              <a:prstGeom prst="rect">
                <a:avLst/>
              </a:prstGeom>
              <a:blipFill>
                <a:blip r:embed="rId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286000" y="4424591"/>
                <a:ext cx="6172200" cy="654666"/>
              </a:xfrm>
              <a:prstGeom prst="rect">
                <a:avLst/>
              </a:prstGeom>
            </p:spPr>
            <p:txBody>
              <a:bodyPr wrap="square">
                <a:spAutoFit/>
              </a:bodyPr>
              <a:lstStyle/>
              <a:p>
                <a14:m>
                  <m:oMath xmlns:m="http://schemas.openxmlformats.org/officeDocument/2006/math">
                    <m:sSub>
                      <m:sSubPr>
                        <m:ctrlPr>
                          <a:rPr lang="en-IN"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Times New Roman" panose="02020603050405020304" pitchFamily="18" charset="0"/>
                            <a:cs typeface="Vrinda"/>
                          </a:rPr>
                          <m:t>       </m:t>
                        </m:r>
                        <m:r>
                          <a:rPr lang="en-US" i="1">
                            <a:solidFill>
                              <a:srgbClr val="000000"/>
                            </a:solidFill>
                            <a:latin typeface="Cambria Math" panose="02040503050406030204" pitchFamily="18" charset="0"/>
                            <a:ea typeface="Times New Roman" panose="02020603050405020304" pitchFamily="18" charset="0"/>
                            <a:cs typeface="Vrinda"/>
                          </a:rPr>
                          <m:t>𝑉</m:t>
                        </m:r>
                      </m:e>
                      <m:sub>
                        <m:r>
                          <a:rPr lang="en-US" i="1">
                            <a:solidFill>
                              <a:srgbClr val="000000"/>
                            </a:solidFill>
                            <a:latin typeface="Cambria Math" panose="02040503050406030204" pitchFamily="18" charset="0"/>
                            <a:ea typeface="Times New Roman" panose="02020603050405020304" pitchFamily="18" charset="0"/>
                            <a:cs typeface="Vrinda"/>
                          </a:rPr>
                          <m:t>𝑜𝑐</m:t>
                        </m:r>
                      </m:sub>
                    </m:sSub>
                    <m:r>
                      <a:rPr lang="en-US" i="1">
                        <a:solidFill>
                          <a:srgbClr val="000000"/>
                        </a:solidFill>
                        <a:latin typeface="Cambria Math" panose="02040503050406030204" pitchFamily="18" charset="0"/>
                        <a:ea typeface="Times New Roman" panose="02020603050405020304" pitchFamily="18" charset="0"/>
                        <a:cs typeface="Vrinda"/>
                      </a:rPr>
                      <m:t>=</m:t>
                    </m:r>
                    <m:f>
                      <m:fPr>
                        <m:ctrlPr>
                          <a:rPr lang="en-IN" i="1">
                            <a:solidFill>
                              <a:srgbClr val="000000"/>
                            </a:solidFill>
                            <a:latin typeface="Cambria Math" panose="02040503050406030204" pitchFamily="18" charset="0"/>
                          </a:rPr>
                        </m:ctrlPr>
                      </m:fPr>
                      <m:num>
                        <m:sSub>
                          <m:sSubPr>
                            <m:ctrlPr>
                              <a:rPr lang="en-IN"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Times New Roman" panose="02020603050405020304" pitchFamily="18" charset="0"/>
                                <a:cs typeface="Vrinda"/>
                              </a:rPr>
                              <m:t>𝑉</m:t>
                            </m:r>
                          </m:e>
                          <m:sub>
                            <m:r>
                              <a:rPr lang="en-US" i="1">
                                <a:solidFill>
                                  <a:srgbClr val="000000"/>
                                </a:solidFill>
                                <a:latin typeface="Cambria Math" panose="02040503050406030204" pitchFamily="18" charset="0"/>
                                <a:ea typeface="Times New Roman" panose="02020603050405020304" pitchFamily="18" charset="0"/>
                                <a:cs typeface="Vrinda"/>
                              </a:rPr>
                              <m:t>𝑜𝑐</m:t>
                            </m:r>
                            <m:r>
                              <a:rPr lang="en-US" i="1">
                                <a:solidFill>
                                  <a:srgbClr val="000000"/>
                                </a:solidFill>
                                <a:latin typeface="Cambria Math" panose="02040503050406030204" pitchFamily="18" charset="0"/>
                                <a:ea typeface="Times New Roman" panose="02020603050405020304" pitchFamily="18" charset="0"/>
                                <a:cs typeface="Vrinda"/>
                              </a:rPr>
                              <m:t>0</m:t>
                            </m:r>
                          </m:sub>
                        </m:sSub>
                      </m:num>
                      <m:den>
                        <m:r>
                          <a:rPr lang="en-US" i="1">
                            <a:solidFill>
                              <a:srgbClr val="000000"/>
                            </a:solidFill>
                            <a:latin typeface="Cambria Math" panose="02040503050406030204" pitchFamily="18" charset="0"/>
                            <a:ea typeface="Times New Roman" panose="02020603050405020304" pitchFamily="18" charset="0"/>
                            <a:cs typeface="Vrinda"/>
                          </a:rPr>
                          <m:t>1+</m:t>
                        </m:r>
                        <m:r>
                          <a:rPr lang="en-US" i="1">
                            <a:solidFill>
                              <a:srgbClr val="000000"/>
                            </a:solidFill>
                            <a:latin typeface="Cambria Math" panose="02040503050406030204" pitchFamily="18" charset="0"/>
                            <a:ea typeface="Times New Roman" panose="02020603050405020304" pitchFamily="18" charset="0"/>
                            <a:cs typeface="Vrinda"/>
                          </a:rPr>
                          <m:t>𝛽</m:t>
                        </m:r>
                        <m:d>
                          <m:dPr>
                            <m:ctrlPr>
                              <a:rPr lang="en-IN" i="1">
                                <a:solidFill>
                                  <a:srgbClr val="000000"/>
                                </a:solidFill>
                                <a:latin typeface="Cambria Math" panose="02040503050406030204" pitchFamily="18" charset="0"/>
                              </a:rPr>
                            </m:ctrlPr>
                          </m:dPr>
                          <m:e>
                            <m:f>
                              <m:fPr>
                                <m:ctrlPr>
                                  <a:rPr lang="en-IN" i="1">
                                    <a:solidFill>
                                      <a:srgbClr val="000000"/>
                                    </a:solidFill>
                                    <a:latin typeface="Cambria Math" panose="02040503050406030204" pitchFamily="18" charset="0"/>
                                  </a:rPr>
                                </m:ctrlPr>
                              </m:fPr>
                              <m:num>
                                <m:sSub>
                                  <m:sSubPr>
                                    <m:ctrlPr>
                                      <a:rPr lang="en-IN"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Times New Roman" panose="02020603050405020304" pitchFamily="18" charset="0"/>
                                        <a:cs typeface="Vrinda"/>
                                      </a:rPr>
                                      <m:t>𝐺</m:t>
                                    </m:r>
                                  </m:e>
                                  <m:sub>
                                    <m:r>
                                      <a:rPr lang="en-US" i="1">
                                        <a:solidFill>
                                          <a:srgbClr val="000000"/>
                                        </a:solidFill>
                                        <a:latin typeface="Cambria Math" panose="02040503050406030204" pitchFamily="18" charset="0"/>
                                        <a:ea typeface="Times New Roman" panose="02020603050405020304" pitchFamily="18" charset="0"/>
                                        <a:cs typeface="Vrinda"/>
                                      </a:rPr>
                                      <m:t>0</m:t>
                                    </m:r>
                                  </m:sub>
                                </m:sSub>
                              </m:num>
                              <m:den>
                                <m:r>
                                  <a:rPr lang="en-US" i="1">
                                    <a:solidFill>
                                      <a:srgbClr val="000000"/>
                                    </a:solidFill>
                                    <a:latin typeface="Cambria Math" panose="02040503050406030204" pitchFamily="18" charset="0"/>
                                    <a:ea typeface="Times New Roman" panose="02020603050405020304" pitchFamily="18" charset="0"/>
                                    <a:cs typeface="Vrinda"/>
                                  </a:rPr>
                                  <m:t>𝐺</m:t>
                                </m:r>
                              </m:den>
                            </m:f>
                          </m:e>
                        </m:d>
                      </m:den>
                    </m:f>
                    <m:sSup>
                      <m:sSupPr>
                        <m:ctrlPr>
                          <a:rPr lang="en-IN" i="1">
                            <a:solidFill>
                              <a:srgbClr val="000000"/>
                            </a:solidFill>
                            <a:latin typeface="Cambria Math" panose="02040503050406030204" pitchFamily="18" charset="0"/>
                          </a:rPr>
                        </m:ctrlPr>
                      </m:sSupPr>
                      <m:e>
                        <m:d>
                          <m:dPr>
                            <m:ctrlPr>
                              <a:rPr lang="en-IN" i="1">
                                <a:solidFill>
                                  <a:srgbClr val="000000"/>
                                </a:solidFill>
                                <a:latin typeface="Cambria Math" panose="02040503050406030204" pitchFamily="18" charset="0"/>
                              </a:rPr>
                            </m:ctrlPr>
                          </m:dPr>
                          <m:e>
                            <m:f>
                              <m:fPr>
                                <m:ctrlPr>
                                  <a:rPr lang="en-IN" i="1">
                                    <a:solidFill>
                                      <a:srgbClr val="000000"/>
                                    </a:solidFill>
                                    <a:latin typeface="Cambria Math" panose="02040503050406030204" pitchFamily="18" charset="0"/>
                                  </a:rPr>
                                </m:ctrlPr>
                              </m:fPr>
                              <m:num>
                                <m:sSub>
                                  <m:sSubPr>
                                    <m:ctrlPr>
                                      <a:rPr lang="en-IN"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Times New Roman" panose="02020603050405020304" pitchFamily="18" charset="0"/>
                                        <a:cs typeface="Vrinda"/>
                                      </a:rPr>
                                      <m:t>𝑇</m:t>
                                    </m:r>
                                  </m:e>
                                  <m:sub>
                                    <m:r>
                                      <a:rPr lang="en-US" i="1">
                                        <a:solidFill>
                                          <a:srgbClr val="000000"/>
                                        </a:solidFill>
                                        <a:latin typeface="Cambria Math" panose="02040503050406030204" pitchFamily="18" charset="0"/>
                                        <a:ea typeface="Times New Roman" panose="02020603050405020304" pitchFamily="18" charset="0"/>
                                        <a:cs typeface="Vrinda"/>
                                      </a:rPr>
                                      <m:t>0</m:t>
                                    </m:r>
                                  </m:sub>
                                </m:sSub>
                              </m:num>
                              <m:den>
                                <m:r>
                                  <a:rPr lang="en-US" i="1">
                                    <a:solidFill>
                                      <a:srgbClr val="000000"/>
                                    </a:solidFill>
                                    <a:latin typeface="Cambria Math" panose="02040503050406030204" pitchFamily="18" charset="0"/>
                                    <a:ea typeface="Times New Roman" panose="02020603050405020304" pitchFamily="18" charset="0"/>
                                    <a:cs typeface="Vrinda"/>
                                  </a:rPr>
                                  <m:t>𝑇</m:t>
                                </m:r>
                              </m:den>
                            </m:f>
                          </m:e>
                        </m:d>
                      </m:e>
                      <m:sup>
                        <m:r>
                          <a:rPr lang="en-US" i="1">
                            <a:solidFill>
                              <a:srgbClr val="000000"/>
                            </a:solidFill>
                            <a:latin typeface="Cambria Math" panose="02040503050406030204" pitchFamily="18" charset="0"/>
                            <a:ea typeface="Times New Roman" panose="02020603050405020304" pitchFamily="18" charset="0"/>
                            <a:cs typeface="Vrinda"/>
                          </a:rPr>
                          <m:t>𝛾</m:t>
                        </m:r>
                      </m:sup>
                    </m:sSup>
                  </m:oMath>
                </a14:m>
                <a:r>
                  <a:rPr lang="en-US" dirty="0">
                    <a:solidFill>
                      <a:srgbClr val="000000"/>
                    </a:solidFill>
                    <a:latin typeface="Times New Roman" panose="02020603050405020304" pitchFamily="18" charset="0"/>
                    <a:ea typeface="Times New Roman" panose="02020603050405020304" pitchFamily="18" charset="0"/>
                    <a:cs typeface="Vrinda"/>
                  </a:rPr>
                  <a:t>                                               </a:t>
                </a:r>
                <a:r>
                  <a:rPr lang="en-US" dirty="0" smtClean="0">
                    <a:solidFill>
                      <a:srgbClr val="000000"/>
                    </a:solidFill>
                    <a:latin typeface="Times New Roman" panose="02020603050405020304" pitchFamily="18" charset="0"/>
                    <a:ea typeface="Times New Roman" panose="02020603050405020304" pitchFamily="18" charset="0"/>
                    <a:cs typeface="Vrinda"/>
                  </a:rPr>
                  <a:t>    (4)</a:t>
                </a:r>
                <a:endParaRPr lang="en-IN" dirty="0"/>
              </a:p>
            </p:txBody>
          </p:sp>
        </mc:Choice>
        <mc:Fallback xmlns="">
          <p:sp>
            <p:nvSpPr>
              <p:cNvPr id="7" name="Rectangle 6"/>
              <p:cNvSpPr>
                <a:spLocks noRot="1" noChangeAspect="1" noMove="1" noResize="1" noEditPoints="1" noAdjustHandles="1" noChangeArrowheads="1" noChangeShapeType="1" noTextEdit="1"/>
              </p:cNvSpPr>
              <p:nvPr/>
            </p:nvSpPr>
            <p:spPr>
              <a:xfrm>
                <a:off x="2286000" y="4424591"/>
                <a:ext cx="6172200" cy="654666"/>
              </a:xfrm>
              <a:prstGeom prst="rect">
                <a:avLst/>
              </a:prstGeom>
              <a:blipFill>
                <a:blip r:embed="rId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590800" y="5238819"/>
                <a:ext cx="6629400" cy="1451744"/>
              </a:xfrm>
              <a:prstGeom prst="rect">
                <a:avLst/>
              </a:prstGeom>
            </p:spPr>
            <p:txBody>
              <a:bodyPr wrap="square">
                <a:spAutoFit/>
              </a:bodyPr>
              <a:lstStyle/>
              <a:p>
                <a:pPr>
                  <a:lnSpc>
                    <a:spcPct val="150000"/>
                  </a:lnSpc>
                </a:pPr>
                <a:r>
                  <a:rPr lang="en-IN" dirty="0">
                    <a:latin typeface="Times New Roman" panose="02020603050405020304" pitchFamily="18" charset="0"/>
                    <a:ea typeface="Times New Roman" panose="02020603050405020304" pitchFamily="18" charset="0"/>
                    <a:cs typeface="Vrinda"/>
                  </a:rPr>
                  <a:t> </a:t>
                </a:r>
                <a14:m>
                  <m:oMath xmlns:m="http://schemas.openxmlformats.org/officeDocument/2006/math">
                    <m:r>
                      <a:rPr lang="en-US" i="1">
                        <a:latin typeface="Cambria Math" panose="02040503050406030204" pitchFamily="18" charset="0"/>
                        <a:ea typeface="Times New Roman" panose="02020603050405020304" pitchFamily="18" charset="0"/>
                        <a:cs typeface="Vrinda"/>
                      </a:rPr>
                      <m:t>𝐹𝐹</m:t>
                    </m:r>
                    <m:r>
                      <a:rPr lang="en-US" i="1">
                        <a:latin typeface="Cambria Math" panose="02040503050406030204" pitchFamily="18" charset="0"/>
                        <a:ea typeface="Times New Roman" panose="02020603050405020304" pitchFamily="18" charset="0"/>
                        <a:cs typeface="Vrinda"/>
                      </a:rPr>
                      <m:t>=</m:t>
                    </m:r>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𝐹𝐹</m:t>
                        </m:r>
                      </m:e>
                      <m:sub>
                        <m:r>
                          <a:rPr lang="en-US" i="1">
                            <a:latin typeface="Cambria Math" panose="02040503050406030204" pitchFamily="18" charset="0"/>
                            <a:ea typeface="Times New Roman" panose="02020603050405020304" pitchFamily="18" charset="0"/>
                            <a:cs typeface="Vrinda"/>
                          </a:rPr>
                          <m:t>0</m:t>
                        </m:r>
                      </m:sub>
                    </m:sSub>
                    <m:d>
                      <m:dPr>
                        <m:ctrlPr>
                          <a:rPr lang="en-IN" i="1">
                            <a:latin typeface="Cambria Math" panose="02040503050406030204" pitchFamily="18" charset="0"/>
                            <a:ea typeface="Times New Roman" panose="02020603050405020304" pitchFamily="18" charset="0"/>
                            <a:cs typeface="Vrinda"/>
                          </a:rPr>
                        </m:ctrlPr>
                      </m:dPr>
                      <m:e>
                        <m:r>
                          <a:rPr lang="en-US" i="1">
                            <a:latin typeface="Cambria Math" panose="02040503050406030204" pitchFamily="18" charset="0"/>
                            <a:ea typeface="Times New Roman" panose="02020603050405020304" pitchFamily="18" charset="0"/>
                            <a:cs typeface="Vrinda"/>
                          </a:rPr>
                          <m:t>1−</m:t>
                        </m:r>
                        <m:d>
                          <m:dPr>
                            <m:ctrlPr>
                              <a:rPr lang="en-IN" i="1">
                                <a:latin typeface="Cambria Math" panose="02040503050406030204" pitchFamily="18" charset="0"/>
                                <a:ea typeface="Times New Roman" panose="02020603050405020304" pitchFamily="18" charset="0"/>
                                <a:cs typeface="Vrinda"/>
                              </a:rPr>
                            </m:ctrlPr>
                          </m:dPr>
                          <m:e>
                            <m:f>
                              <m:fPr>
                                <m:ctrlPr>
                                  <a:rPr lang="en-IN" i="1">
                                    <a:latin typeface="Cambria Math" panose="02040503050406030204" pitchFamily="18" charset="0"/>
                                    <a:ea typeface="Times New Roman" panose="02020603050405020304" pitchFamily="18" charset="0"/>
                                    <a:cs typeface="Vrinda"/>
                                  </a:rPr>
                                </m:ctrlPr>
                              </m:fPr>
                              <m:num>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𝑅</m:t>
                                    </m:r>
                                  </m:e>
                                  <m:sub>
                                    <m:r>
                                      <a:rPr lang="en-US" i="1">
                                        <a:latin typeface="Cambria Math" panose="02040503050406030204" pitchFamily="18" charset="0"/>
                                        <a:ea typeface="Times New Roman" panose="02020603050405020304" pitchFamily="18" charset="0"/>
                                        <a:cs typeface="Vrinda"/>
                                      </a:rPr>
                                      <m:t>𝑠</m:t>
                                    </m:r>
                                  </m:sub>
                                </m:sSub>
                              </m:num>
                              <m:den>
                                <m:d>
                                  <m:dPr>
                                    <m:ctrlPr>
                                      <a:rPr lang="en-IN" i="1">
                                        <a:latin typeface="Cambria Math" panose="02040503050406030204" pitchFamily="18" charset="0"/>
                                        <a:ea typeface="Times New Roman" panose="02020603050405020304" pitchFamily="18" charset="0"/>
                                        <a:cs typeface="Vrinda"/>
                                      </a:rPr>
                                    </m:ctrlPr>
                                  </m:dPr>
                                  <m:e>
                                    <m:f>
                                      <m:fPr>
                                        <m:ctrlPr>
                                          <a:rPr lang="en-IN" i="1">
                                            <a:latin typeface="Cambria Math" panose="02040503050406030204" pitchFamily="18" charset="0"/>
                                            <a:ea typeface="Times New Roman" panose="02020603050405020304" pitchFamily="18" charset="0"/>
                                            <a:cs typeface="Vrinda"/>
                                          </a:rPr>
                                        </m:ctrlPr>
                                      </m:fPr>
                                      <m:num>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𝑉</m:t>
                                            </m:r>
                                          </m:e>
                                          <m:sub>
                                            <m:r>
                                              <a:rPr lang="en-US" i="1">
                                                <a:latin typeface="Cambria Math" panose="02040503050406030204" pitchFamily="18" charset="0"/>
                                                <a:ea typeface="Times New Roman" panose="02020603050405020304" pitchFamily="18" charset="0"/>
                                                <a:cs typeface="Vrinda"/>
                                              </a:rPr>
                                              <m:t>𝑜𝑐</m:t>
                                            </m:r>
                                          </m:sub>
                                        </m:sSub>
                                      </m:num>
                                      <m:den>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𝐼</m:t>
                                            </m:r>
                                          </m:e>
                                          <m:sub>
                                            <m:r>
                                              <a:rPr lang="en-US" i="1">
                                                <a:latin typeface="Cambria Math" panose="02040503050406030204" pitchFamily="18" charset="0"/>
                                                <a:ea typeface="Times New Roman" panose="02020603050405020304" pitchFamily="18" charset="0"/>
                                                <a:cs typeface="Vrinda"/>
                                              </a:rPr>
                                              <m:t>𝑠𝑐</m:t>
                                            </m:r>
                                          </m:sub>
                                        </m:sSub>
                                      </m:den>
                                    </m:f>
                                  </m:e>
                                </m:d>
                              </m:den>
                            </m:f>
                          </m:e>
                        </m:d>
                      </m:e>
                    </m:d>
                  </m:oMath>
                </a14:m>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(5)</a:t>
                </a:r>
                <a:endParaRPr lang="en-IN" sz="1600" dirty="0">
                  <a:effectLst/>
                  <a:latin typeface="Calibri" panose="020F0502020204030204" pitchFamily="34" charset="0"/>
                  <a:ea typeface="Times New Roman" panose="02020603050405020304" pitchFamily="18" charset="0"/>
                  <a:cs typeface="Vrinda"/>
                </a:endParaRPr>
              </a:p>
              <a:p>
                <a:r>
                  <a:rPr lang="en-US" dirty="0">
                    <a:latin typeface="Times New Roman" panose="02020603050405020304" pitchFamily="18" charset="0"/>
                    <a:ea typeface="Times New Roman" panose="02020603050405020304" pitchFamily="18" charset="0"/>
                    <a:cs typeface="Vrinda"/>
                  </a:rPr>
                  <a:t> </a:t>
                </a:r>
                <a14:m>
                  <m:oMath xmlns:m="http://schemas.openxmlformats.org/officeDocument/2006/math">
                    <m:sSub>
                      <m:sSubPr>
                        <m:ctrlPr>
                          <a:rPr lang="en-IN"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Vrinda"/>
                          </a:rPr>
                          <m:t>𝐹𝐹</m:t>
                        </m:r>
                      </m:e>
                      <m:sub>
                        <m:r>
                          <a:rPr lang="en-US" i="1">
                            <a:latin typeface="Cambria Math" panose="02040503050406030204" pitchFamily="18" charset="0"/>
                            <a:ea typeface="Times New Roman" panose="02020603050405020304" pitchFamily="18" charset="0"/>
                            <a:cs typeface="Vrinda"/>
                          </a:rPr>
                          <m:t>0</m:t>
                        </m:r>
                      </m:sub>
                    </m:sSub>
                    <m:r>
                      <a:rPr lang="en-US" i="1">
                        <a:latin typeface="Cambria Math" panose="02040503050406030204" pitchFamily="18" charset="0"/>
                        <a:ea typeface="Times New Roman" panose="02020603050405020304" pitchFamily="18" charset="0"/>
                        <a:cs typeface="Vrinda"/>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Vrinda"/>
                              </a:rPr>
                              <m:t>𝑣</m:t>
                            </m:r>
                          </m:e>
                          <m:sub>
                            <m:r>
                              <a:rPr lang="en-US" i="1">
                                <a:latin typeface="Cambria Math" panose="02040503050406030204" pitchFamily="18" charset="0"/>
                                <a:ea typeface="Times New Roman" panose="02020603050405020304" pitchFamily="18" charset="0"/>
                                <a:cs typeface="Vrinda"/>
                              </a:rPr>
                              <m:t>𝑜𝑐</m:t>
                            </m:r>
                            <m:r>
                              <a:rPr lang="en-US" i="1">
                                <a:latin typeface="Cambria Math" panose="02040503050406030204" pitchFamily="18" charset="0"/>
                                <a:ea typeface="Times New Roman" panose="02020603050405020304" pitchFamily="18" charset="0"/>
                                <a:cs typeface="Vrinda"/>
                              </a:rPr>
                              <m:t>−</m:t>
                            </m:r>
                            <m:r>
                              <m:rPr>
                                <m:sty m:val="p"/>
                              </m:rPr>
                              <a:rPr lang="en-US">
                                <a:latin typeface="Cambria Math" panose="02040503050406030204" pitchFamily="18" charset="0"/>
                                <a:ea typeface="Times New Roman" panose="02020603050405020304" pitchFamily="18" charset="0"/>
                                <a:cs typeface="Vrinda"/>
                              </a:rPr>
                              <m:t>ln</m:t>
                            </m:r>
                            <m:r>
                              <a:rPr lang="en-US">
                                <a:latin typeface="Cambria Math" panose="02040503050406030204" pitchFamily="18" charset="0"/>
                                <a:ea typeface="Times New Roman" panose="02020603050405020304" pitchFamily="18" charset="0"/>
                                <a:cs typeface="Vrinda"/>
                              </a:rPr>
                              <m:t>⁡</m:t>
                            </m:r>
                            <m:r>
                              <a:rPr lang="en-US" i="1">
                                <a:latin typeface="Cambria Math" panose="02040503050406030204" pitchFamily="18" charset="0"/>
                                <a:ea typeface="Times New Roman" panose="02020603050405020304" pitchFamily="18" charset="0"/>
                                <a:cs typeface="Vrinda"/>
                              </a:rPr>
                              <m:t>(</m:t>
                            </m:r>
                            <m:sSub>
                              <m:sSubPr>
                                <m:ctrlPr>
                                  <a:rPr lang="en-IN"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Vrinda"/>
                                  </a:rPr>
                                  <m:t>𝑣</m:t>
                                </m:r>
                              </m:e>
                              <m:sub>
                                <m:r>
                                  <a:rPr lang="en-US" i="1">
                                    <a:latin typeface="Cambria Math" panose="02040503050406030204" pitchFamily="18" charset="0"/>
                                    <a:ea typeface="Times New Roman" panose="02020603050405020304" pitchFamily="18" charset="0"/>
                                    <a:cs typeface="Vrinda"/>
                                  </a:rPr>
                                  <m:t>𝑜𝑐</m:t>
                                </m:r>
                              </m:sub>
                            </m:sSub>
                            <m:r>
                              <a:rPr lang="en-US" i="1">
                                <a:latin typeface="Cambria Math" panose="02040503050406030204" pitchFamily="18" charset="0"/>
                                <a:ea typeface="Times New Roman" panose="02020603050405020304" pitchFamily="18" charset="0"/>
                                <a:cs typeface="Vrinda"/>
                              </a:rPr>
                              <m:t>+0.72)</m:t>
                            </m:r>
                          </m:sub>
                        </m:sSub>
                      </m:num>
                      <m:den>
                        <m:r>
                          <a:rPr lang="en-US" i="1">
                            <a:latin typeface="Cambria Math" panose="02040503050406030204" pitchFamily="18" charset="0"/>
                            <a:ea typeface="Times New Roman" panose="02020603050405020304" pitchFamily="18" charset="0"/>
                            <a:cs typeface="Vrinda"/>
                          </a:rPr>
                          <m:t>1+</m:t>
                        </m:r>
                        <m:sSub>
                          <m:sSubPr>
                            <m:ctrlPr>
                              <a:rPr lang="en-IN"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Vrinda"/>
                              </a:rPr>
                              <m:t>𝑣</m:t>
                            </m:r>
                          </m:e>
                          <m:sub>
                            <m:r>
                              <a:rPr lang="en-US" i="1">
                                <a:latin typeface="Cambria Math" panose="02040503050406030204" pitchFamily="18" charset="0"/>
                                <a:ea typeface="Times New Roman" panose="02020603050405020304" pitchFamily="18" charset="0"/>
                                <a:cs typeface="Vrinda"/>
                              </a:rPr>
                              <m:t>𝑜𝑐</m:t>
                            </m:r>
                          </m:sub>
                        </m:sSub>
                      </m:den>
                    </m:f>
                  </m:oMath>
                </a14:m>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                                 (6) </a:t>
                </a:r>
                <a:endParaRPr lang="en-IN" dirty="0"/>
              </a:p>
            </p:txBody>
          </p:sp>
        </mc:Choice>
        <mc:Fallback xmlns="">
          <p:sp>
            <p:nvSpPr>
              <p:cNvPr id="8" name="Rectangle 7"/>
              <p:cNvSpPr>
                <a:spLocks noRot="1" noChangeAspect="1" noMove="1" noResize="1" noEditPoints="1" noAdjustHandles="1" noChangeArrowheads="1" noChangeShapeType="1" noTextEdit="1"/>
              </p:cNvSpPr>
              <p:nvPr/>
            </p:nvSpPr>
            <p:spPr>
              <a:xfrm>
                <a:off x="2590800" y="5238819"/>
                <a:ext cx="6629400" cy="1451744"/>
              </a:xfrm>
              <a:prstGeom prst="rect">
                <a:avLst/>
              </a:prstGeom>
              <a:blipFill>
                <a:blip r:embed="rId5"/>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2062407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525963"/>
          </a:xfrm>
        </p:spPr>
        <p:txBody>
          <a:bodyPr/>
          <a:lstStyle/>
          <a:p>
            <a:pPr marL="0" indent="0">
              <a:buNone/>
            </a:pPr>
            <a:r>
              <a:rPr lang="en-US" sz="2000" b="1" dirty="0">
                <a:latin typeface="Times New Roman" panose="02020603050405020304" pitchFamily="18" charset="0"/>
                <a:ea typeface="Times New Roman" panose="02020603050405020304" pitchFamily="18" charset="0"/>
                <a:cs typeface="Vrinda"/>
              </a:rPr>
              <a:t>(d) Maximum Power Output </a:t>
            </a:r>
            <a:r>
              <a:rPr lang="en-US" sz="2000" b="1" dirty="0" smtClean="0">
                <a:latin typeface="Times New Roman" panose="02020603050405020304" pitchFamily="18" charset="0"/>
                <a:ea typeface="Times New Roman" panose="02020603050405020304" pitchFamily="18" charset="0"/>
                <a:cs typeface="Vrinda"/>
              </a:rPr>
              <a:t>(</a:t>
            </a:r>
            <a:r>
              <a:rPr lang="en-US" sz="2000" b="1" dirty="0" err="1" smtClean="0">
                <a:latin typeface="Times New Roman" panose="02020603050405020304" pitchFamily="18" charset="0"/>
                <a:ea typeface="Times New Roman" panose="02020603050405020304" pitchFamily="18" charset="0"/>
                <a:cs typeface="Vrinda"/>
              </a:rPr>
              <a:t>Pmax</a:t>
            </a:r>
            <a:r>
              <a:rPr lang="en-US" sz="2000" b="1" dirty="0" smtClean="0">
                <a:latin typeface="Times New Roman" panose="02020603050405020304" pitchFamily="18" charset="0"/>
                <a:ea typeface="Times New Roman" panose="02020603050405020304" pitchFamily="18" charset="0"/>
                <a:cs typeface="Vrinda"/>
              </a:rPr>
              <a:t>)</a:t>
            </a:r>
            <a:endParaRPr lang="en-IN" sz="2000" b="1" dirty="0">
              <a:latin typeface="Times New Roman" panose="02020603050405020304" pitchFamily="18" charset="0"/>
              <a:ea typeface="Times New Roman" panose="02020603050405020304" pitchFamily="18" charset="0"/>
              <a:cs typeface="Vrinda"/>
            </a:endParaRPr>
          </a:p>
          <a:p>
            <a:pPr marL="0" indent="0">
              <a:buNone/>
            </a:pPr>
            <a:endParaRPr lang="en-IN" dirty="0"/>
          </a:p>
        </p:txBody>
      </p:sp>
      <mc:AlternateContent xmlns:mc="http://schemas.openxmlformats.org/markup-compatibility/2006" xmlns:a14="http://schemas.microsoft.com/office/drawing/2010/main">
        <mc:Choice Requires="a14">
          <p:sp>
            <p:nvSpPr>
              <p:cNvPr id="4" name="Rectangle 3"/>
              <p:cNvSpPr/>
              <p:nvPr/>
            </p:nvSpPr>
            <p:spPr>
              <a:xfrm>
                <a:off x="914400" y="-12636"/>
                <a:ext cx="7772400" cy="774636"/>
              </a:xfrm>
              <a:prstGeom prst="rect">
                <a:avLst/>
              </a:prstGeom>
            </p:spPr>
            <p:txBody>
              <a:bodyPr wrap="square">
                <a:spAutoFit/>
              </a:bodyPr>
              <a:lstStyle/>
              <a:p>
                <a:pPr marL="1828800" marR="0">
                  <a:lnSpc>
                    <a:spcPct val="150000"/>
                  </a:lnSpc>
                  <a:spcBef>
                    <a:spcPts val="0"/>
                  </a:spcBef>
                  <a:spcAft>
                    <a:spcPts val="0"/>
                  </a:spcAft>
                </a:pPr>
                <a14:m>
                  <m:oMath xmlns:m="http://schemas.openxmlformats.org/officeDocument/2006/math">
                    <m:sSub>
                      <m:sSubPr>
                        <m:ctrlPr>
                          <a:rPr lang="en-IN" i="1">
                            <a:latin typeface="Cambria Math" panose="02040503050406030204" pitchFamily="18" charset="0"/>
                            <a:ea typeface="Times New Roman" panose="02020603050405020304" pitchFamily="18" charset="0"/>
                            <a:cs typeface="Vrinda"/>
                          </a:rPr>
                        </m:ctrlPr>
                      </m:sSubPr>
                      <m:e>
                        <m:r>
                          <m:rPr>
                            <m:sty m:val="p"/>
                          </m:rPr>
                          <a:rPr lang="en-US" i="0">
                            <a:latin typeface="Cambria Math" panose="02040503050406030204" pitchFamily="18" charset="0"/>
                            <a:ea typeface="Times New Roman" panose="02020603050405020304" pitchFamily="18" charset="0"/>
                            <a:cs typeface="Vrinda"/>
                          </a:rPr>
                          <m:t>v</m:t>
                        </m:r>
                      </m:e>
                      <m:sub>
                        <m:r>
                          <m:rPr>
                            <m:sty m:val="p"/>
                          </m:rPr>
                          <a:rPr lang="en-US" i="0">
                            <a:latin typeface="Cambria Math" panose="02040503050406030204" pitchFamily="18" charset="0"/>
                            <a:ea typeface="Times New Roman" panose="02020603050405020304" pitchFamily="18" charset="0"/>
                            <a:cs typeface="Vrinda"/>
                          </a:rPr>
                          <m:t>oc</m:t>
                        </m:r>
                      </m:sub>
                    </m:sSub>
                    <m:r>
                      <a:rPr lang="en-US" i="0">
                        <a:latin typeface="Cambria Math" panose="02040503050406030204" pitchFamily="18" charset="0"/>
                        <a:ea typeface="Times New Roman" panose="02020603050405020304" pitchFamily="18" charset="0"/>
                        <a:cs typeface="Vrinda"/>
                      </a:rPr>
                      <m:t>=</m:t>
                    </m:r>
                    <m:f>
                      <m:fPr>
                        <m:ctrlPr>
                          <a:rPr lang="en-IN" i="1">
                            <a:latin typeface="Cambria Math" panose="02040503050406030204" pitchFamily="18" charset="0"/>
                            <a:ea typeface="Times New Roman" panose="02020603050405020304" pitchFamily="18" charset="0"/>
                            <a:cs typeface="Vrinda"/>
                          </a:rPr>
                        </m:ctrlPr>
                      </m:fPr>
                      <m:num>
                        <m:sSub>
                          <m:sSubPr>
                            <m:ctrlPr>
                              <a:rPr lang="en-IN" i="1">
                                <a:latin typeface="Cambria Math" panose="02040503050406030204" pitchFamily="18" charset="0"/>
                                <a:ea typeface="Times New Roman" panose="02020603050405020304" pitchFamily="18" charset="0"/>
                                <a:cs typeface="Vrinda"/>
                              </a:rPr>
                            </m:ctrlPr>
                          </m:sSubPr>
                          <m:e>
                            <m:r>
                              <m:rPr>
                                <m:sty m:val="p"/>
                              </m:rPr>
                              <a:rPr lang="en-US" i="0">
                                <a:latin typeface="Cambria Math" panose="02040503050406030204" pitchFamily="18" charset="0"/>
                                <a:ea typeface="Times New Roman" panose="02020603050405020304" pitchFamily="18" charset="0"/>
                                <a:cs typeface="Vrinda"/>
                              </a:rPr>
                              <m:t>V</m:t>
                            </m:r>
                          </m:e>
                          <m:sub>
                            <m:r>
                              <m:rPr>
                                <m:sty m:val="p"/>
                              </m:rPr>
                              <a:rPr lang="en-US" i="0">
                                <a:latin typeface="Cambria Math" panose="02040503050406030204" pitchFamily="18" charset="0"/>
                                <a:ea typeface="Times New Roman" panose="02020603050405020304" pitchFamily="18" charset="0"/>
                                <a:cs typeface="Vrinda"/>
                              </a:rPr>
                              <m:t>oc</m:t>
                            </m:r>
                          </m:sub>
                        </m:sSub>
                      </m:num>
                      <m:den>
                        <m:f>
                          <m:fPr>
                            <m:type m:val="skw"/>
                            <m:ctrlPr>
                              <a:rPr lang="en-IN" i="1">
                                <a:latin typeface="Cambria Math" panose="02040503050406030204" pitchFamily="18" charset="0"/>
                                <a:ea typeface="Times New Roman" panose="02020603050405020304" pitchFamily="18" charset="0"/>
                                <a:cs typeface="Vrinda"/>
                              </a:rPr>
                            </m:ctrlPr>
                          </m:fPr>
                          <m:num>
                            <m:r>
                              <m:rPr>
                                <m:sty m:val="p"/>
                              </m:rPr>
                              <a:rPr lang="en-US" i="0">
                                <a:latin typeface="Cambria Math" panose="02040503050406030204" pitchFamily="18" charset="0"/>
                                <a:ea typeface="Times New Roman" panose="02020603050405020304" pitchFamily="18" charset="0"/>
                                <a:cs typeface="Vrinda"/>
                              </a:rPr>
                              <m:t>nKT</m:t>
                            </m:r>
                          </m:num>
                          <m:den>
                            <m:r>
                              <m:rPr>
                                <m:sty m:val="p"/>
                              </m:rPr>
                              <a:rPr lang="en-US" i="0">
                                <a:latin typeface="Cambria Math" panose="02040503050406030204" pitchFamily="18" charset="0"/>
                                <a:ea typeface="Times New Roman" panose="02020603050405020304" pitchFamily="18" charset="0"/>
                                <a:cs typeface="Vrinda"/>
                              </a:rPr>
                              <m:t>q</m:t>
                            </m:r>
                          </m:den>
                        </m:f>
                      </m:den>
                    </m:f>
                  </m:oMath>
                </a14:m>
                <a:r>
                  <a:rPr lang="en-US" dirty="0">
                    <a:latin typeface="Cambria Math" panose="02040503050406030204" pitchFamily="18" charset="0"/>
                    <a:ea typeface="Times New Roman" panose="02020603050405020304" pitchFamily="18" charset="0"/>
                    <a:cs typeface="Vrinda"/>
                  </a:rPr>
                  <a:t>                                                                        </a:t>
                </a:r>
                <a:r>
                  <a:rPr lang="en-US" dirty="0" smtClean="0">
                    <a:latin typeface="Cambria Math" panose="02040503050406030204" pitchFamily="18" charset="0"/>
                    <a:ea typeface="Times New Roman" panose="02020603050405020304" pitchFamily="18" charset="0"/>
                    <a:cs typeface="Vrinda"/>
                  </a:rPr>
                  <a:t>        (7)</a:t>
                </a:r>
                <a:endParaRPr lang="en-IN" dirty="0">
                  <a:latin typeface="Cambria Math" panose="02040503050406030204" pitchFamily="18" charset="0"/>
                  <a:ea typeface="Times New Roman" panose="02020603050405020304" pitchFamily="18" charset="0"/>
                  <a:cs typeface="Vrinda"/>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12636"/>
                <a:ext cx="7772400" cy="774636"/>
              </a:xfrm>
              <a:prstGeom prst="rect">
                <a:avLst/>
              </a:prstGeom>
              <a:blipFill>
                <a:blip r:embed="rId2"/>
                <a:stretch>
                  <a:fillRect b="-8189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91496" y="1295400"/>
                <a:ext cx="8047703" cy="1522917"/>
              </a:xfrm>
              <a:prstGeom prst="rect">
                <a:avLst/>
              </a:prstGeom>
            </p:spPr>
            <p:txBody>
              <a:bodyPr wrap="square">
                <a:spAutoFit/>
              </a:bodyPr>
              <a:lstStyle/>
              <a:p>
                <a:pPr algn="ctr">
                  <a:lnSpc>
                    <a:spcPct val="150000"/>
                  </a:lnSpc>
                </a:pPr>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    </a:t>
                </a:r>
                <a14:m>
                  <m:oMath xmlns:m="http://schemas.openxmlformats.org/officeDocument/2006/math">
                    <m:sSub>
                      <m:sSubPr>
                        <m:ctrlPr>
                          <a:rPr lang="en-IN" i="1">
                            <a:latin typeface="Cambria Math" panose="02040503050406030204" pitchFamily="18" charset="0"/>
                            <a:ea typeface="Times New Roman" panose="02020603050405020304" pitchFamily="18" charset="0"/>
                            <a:cs typeface="Vrinda"/>
                          </a:rPr>
                        </m:ctrlPr>
                      </m:sSubPr>
                      <m:e>
                        <m:r>
                          <m:rPr>
                            <m:sty m:val="p"/>
                          </m:rPr>
                          <a:rPr lang="en-US">
                            <a:latin typeface="Cambria Math" panose="02040503050406030204" pitchFamily="18" charset="0"/>
                            <a:ea typeface="Times New Roman" panose="02020603050405020304" pitchFamily="18" charset="0"/>
                            <a:cs typeface="Vrinda"/>
                          </a:rPr>
                          <m:t>P</m:t>
                        </m:r>
                      </m:e>
                      <m:sub>
                        <m:r>
                          <m:rPr>
                            <m:sty m:val="p"/>
                          </m:rPr>
                          <a:rPr lang="en-US">
                            <a:latin typeface="Cambria Math" panose="02040503050406030204" pitchFamily="18" charset="0"/>
                            <a:ea typeface="Times New Roman" panose="02020603050405020304" pitchFamily="18" charset="0"/>
                            <a:cs typeface="Vrinda"/>
                          </a:rPr>
                          <m:t>max</m:t>
                        </m:r>
                      </m:sub>
                    </m:sSub>
                    <m:r>
                      <a:rPr lang="en-US">
                        <a:latin typeface="Cambria Math" panose="02040503050406030204" pitchFamily="18" charset="0"/>
                        <a:ea typeface="Times New Roman" panose="02020603050405020304" pitchFamily="18" charset="0"/>
                        <a:cs typeface="Vrinda"/>
                      </a:rPr>
                      <m:t>=</m:t>
                    </m:r>
                    <m:r>
                      <m:rPr>
                        <m:sty m:val="p"/>
                      </m:rPr>
                      <a:rPr lang="en-US">
                        <a:latin typeface="Cambria Math" panose="02040503050406030204" pitchFamily="18" charset="0"/>
                        <a:ea typeface="Times New Roman" panose="02020603050405020304" pitchFamily="18" charset="0"/>
                        <a:cs typeface="Vrinda"/>
                      </a:rPr>
                      <m:t>FF</m:t>
                    </m:r>
                    <m:r>
                      <a:rPr lang="en-US" i="1">
                        <a:latin typeface="Cambria Math" panose="02040503050406030204" pitchFamily="18" charset="0"/>
                        <a:ea typeface="Times New Roman" panose="02020603050405020304" pitchFamily="18" charset="0"/>
                        <a:cs typeface="Vrinda"/>
                      </a:rPr>
                      <m:t>∗</m:t>
                    </m:r>
                    <m:r>
                      <m:rPr>
                        <m:sty m:val="p"/>
                      </m:rPr>
                      <a:rPr lang="en-US">
                        <a:latin typeface="Cambria Math" panose="02040503050406030204" pitchFamily="18" charset="0"/>
                        <a:ea typeface="Times New Roman" panose="02020603050405020304" pitchFamily="18" charset="0"/>
                        <a:cs typeface="Vrinda"/>
                      </a:rPr>
                      <m:t>Voc</m:t>
                    </m:r>
                    <m:r>
                      <a:rPr lang="en-US" i="1">
                        <a:latin typeface="Cambria Math" panose="02040503050406030204" pitchFamily="18" charset="0"/>
                        <a:ea typeface="Times New Roman" panose="02020603050405020304" pitchFamily="18" charset="0"/>
                        <a:cs typeface="Vrinda"/>
                      </a:rPr>
                      <m:t>∗</m:t>
                    </m:r>
                    <m:r>
                      <m:rPr>
                        <m:sty m:val="p"/>
                      </m:rPr>
                      <a:rPr lang="en-US">
                        <a:latin typeface="Cambria Math" panose="02040503050406030204" pitchFamily="18" charset="0"/>
                        <a:ea typeface="Times New Roman" panose="02020603050405020304" pitchFamily="18" charset="0"/>
                        <a:cs typeface="Vrinda"/>
                      </a:rPr>
                      <m:t>Isc</m:t>
                    </m:r>
                  </m:oMath>
                </a14:m>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                                                                           (8)</a:t>
                </a:r>
              </a:p>
              <a:p>
                <a:pPr algn="ctr">
                  <a:lnSpc>
                    <a:spcPct val="150000"/>
                  </a:lnSpc>
                </a:pPr>
                <a:r>
                  <a:rPr lang="en-US" dirty="0" smtClean="0">
                    <a:latin typeface="Times New Roman" panose="02020603050405020304" pitchFamily="18" charset="0"/>
                    <a:ea typeface="Times New Roman" panose="02020603050405020304" pitchFamily="18" charset="0"/>
                    <a:cs typeface="Vrinda"/>
                  </a:rPr>
                  <a:t> </a:t>
                </a:r>
                <a14:m>
                  <m:oMath xmlns:m="http://schemas.openxmlformats.org/officeDocument/2006/math">
                    <m:r>
                      <a:rPr lang="en-US">
                        <a:latin typeface="Cambria Math" panose="02040503050406030204" pitchFamily="18" charset="0"/>
                        <a:ea typeface="Times New Roman" panose="02020603050405020304" pitchFamily="18" charset="0"/>
                        <a:cs typeface="Vrinda"/>
                      </a:rPr>
                      <m:t>    </m:t>
                    </m:r>
                    <m:sSub>
                      <m:sSubPr>
                        <m:ctrlPr>
                          <a:rPr lang="en-IN" i="1">
                            <a:latin typeface="Cambria Math" panose="02040503050406030204" pitchFamily="18" charset="0"/>
                            <a:ea typeface="Times New Roman" panose="02020603050405020304" pitchFamily="18" charset="0"/>
                            <a:cs typeface="Vrinda"/>
                          </a:rPr>
                        </m:ctrlPr>
                      </m:sSubPr>
                      <m:e>
                        <m:r>
                          <m:rPr>
                            <m:sty m:val="p"/>
                          </m:rPr>
                          <a:rPr lang="en-US">
                            <a:latin typeface="Cambria Math" panose="02040503050406030204" pitchFamily="18" charset="0"/>
                            <a:ea typeface="Times New Roman" panose="02020603050405020304" pitchFamily="18" charset="0"/>
                            <a:cs typeface="Vrinda"/>
                          </a:rPr>
                          <m:t>P</m:t>
                        </m:r>
                      </m:e>
                      <m:sub>
                        <m:r>
                          <m:rPr>
                            <m:sty m:val="p"/>
                          </m:rPr>
                          <a:rPr lang="en-US">
                            <a:latin typeface="Cambria Math" panose="02040503050406030204" pitchFamily="18" charset="0"/>
                            <a:ea typeface="Times New Roman" panose="02020603050405020304" pitchFamily="18" charset="0"/>
                            <a:cs typeface="Vrinda"/>
                          </a:rPr>
                          <m:t>max</m:t>
                        </m:r>
                      </m:sub>
                    </m:sSub>
                    <m:r>
                      <a:rPr lang="en-US">
                        <a:latin typeface="Cambria Math" panose="02040503050406030204" pitchFamily="18" charset="0"/>
                        <a:ea typeface="Times New Roman" panose="02020603050405020304" pitchFamily="18" charset="0"/>
                        <a:cs typeface="Vrinda"/>
                      </a:rPr>
                      <m:t>=</m:t>
                    </m:r>
                    <m:f>
                      <m:fPr>
                        <m:ctrlPr>
                          <a:rPr lang="en-IN" i="1">
                            <a:latin typeface="Cambria Math" panose="02040503050406030204" pitchFamily="18" charset="0"/>
                            <a:ea typeface="Times New Roman" panose="02020603050405020304" pitchFamily="18" charset="0"/>
                            <a:cs typeface="Vrinda"/>
                          </a:rPr>
                        </m:ctrlPr>
                      </m:fPr>
                      <m:num>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𝑣</m:t>
                            </m:r>
                          </m:e>
                          <m:sub>
                            <m:r>
                              <a:rPr lang="en-US" i="1">
                                <a:latin typeface="Cambria Math" panose="02040503050406030204" pitchFamily="18" charset="0"/>
                                <a:ea typeface="Times New Roman" panose="02020603050405020304" pitchFamily="18" charset="0"/>
                                <a:cs typeface="Vrinda"/>
                              </a:rPr>
                              <m:t>𝑜𝑐</m:t>
                            </m:r>
                            <m:r>
                              <a:rPr lang="en-US" i="1">
                                <a:latin typeface="Cambria Math" panose="02040503050406030204" pitchFamily="18" charset="0"/>
                                <a:ea typeface="Times New Roman" panose="02020603050405020304" pitchFamily="18" charset="0"/>
                                <a:cs typeface="Vrinda"/>
                              </a:rPr>
                              <m:t>−</m:t>
                            </m:r>
                            <m:r>
                              <m:rPr>
                                <m:sty m:val="p"/>
                              </m:rPr>
                              <a:rPr lang="en-US">
                                <a:latin typeface="Cambria Math" panose="02040503050406030204" pitchFamily="18" charset="0"/>
                                <a:ea typeface="Times New Roman" panose="02020603050405020304" pitchFamily="18" charset="0"/>
                                <a:cs typeface="Vrinda"/>
                              </a:rPr>
                              <m:t>ln</m:t>
                            </m:r>
                            <m:r>
                              <a:rPr lang="en-US">
                                <a:latin typeface="Cambria Math" panose="02040503050406030204" pitchFamily="18" charset="0"/>
                                <a:ea typeface="Times New Roman" panose="02020603050405020304" pitchFamily="18" charset="0"/>
                                <a:cs typeface="Vrinda"/>
                              </a:rPr>
                              <m:t>⁡</m:t>
                            </m:r>
                            <m:r>
                              <a:rPr lang="en-US" i="1">
                                <a:latin typeface="Cambria Math" panose="02040503050406030204" pitchFamily="18" charset="0"/>
                                <a:ea typeface="Times New Roman" panose="02020603050405020304" pitchFamily="18" charset="0"/>
                                <a:cs typeface="Vrinda"/>
                              </a:rPr>
                              <m:t>(</m:t>
                            </m:r>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𝑣</m:t>
                                </m:r>
                              </m:e>
                              <m:sub>
                                <m:r>
                                  <a:rPr lang="en-US" i="1">
                                    <a:latin typeface="Cambria Math" panose="02040503050406030204" pitchFamily="18" charset="0"/>
                                    <a:ea typeface="Times New Roman" panose="02020603050405020304" pitchFamily="18" charset="0"/>
                                    <a:cs typeface="Vrinda"/>
                                  </a:rPr>
                                  <m:t>𝑜𝑐</m:t>
                                </m:r>
                              </m:sub>
                            </m:sSub>
                            <m:r>
                              <a:rPr lang="en-US" i="1">
                                <a:latin typeface="Cambria Math" panose="02040503050406030204" pitchFamily="18" charset="0"/>
                                <a:ea typeface="Times New Roman" panose="02020603050405020304" pitchFamily="18" charset="0"/>
                                <a:cs typeface="Vrinda"/>
                              </a:rPr>
                              <m:t>+0.72)</m:t>
                            </m:r>
                          </m:sub>
                        </m:sSub>
                      </m:num>
                      <m:den>
                        <m:r>
                          <a:rPr lang="en-US" i="1">
                            <a:latin typeface="Cambria Math" panose="02040503050406030204" pitchFamily="18" charset="0"/>
                            <a:ea typeface="Times New Roman" panose="02020603050405020304" pitchFamily="18" charset="0"/>
                            <a:cs typeface="Vrinda"/>
                          </a:rPr>
                          <m:t>1+</m:t>
                        </m:r>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𝑣</m:t>
                            </m:r>
                          </m:e>
                          <m:sub>
                            <m:r>
                              <a:rPr lang="en-US" i="1">
                                <a:latin typeface="Cambria Math" panose="02040503050406030204" pitchFamily="18" charset="0"/>
                                <a:ea typeface="Times New Roman" panose="02020603050405020304" pitchFamily="18" charset="0"/>
                                <a:cs typeface="Vrinda"/>
                              </a:rPr>
                              <m:t>𝑜𝑐</m:t>
                            </m:r>
                          </m:sub>
                        </m:sSub>
                      </m:den>
                    </m:f>
                    <m:r>
                      <a:rPr lang="en-US" i="1">
                        <a:latin typeface="Cambria Math" panose="02040503050406030204" pitchFamily="18" charset="0"/>
                        <a:ea typeface="Times New Roman" panose="02020603050405020304" pitchFamily="18" charset="0"/>
                        <a:cs typeface="Vrinda"/>
                      </a:rPr>
                      <m:t>∗</m:t>
                    </m:r>
                    <m:d>
                      <m:dPr>
                        <m:ctrlPr>
                          <a:rPr lang="en-IN" i="1">
                            <a:latin typeface="Cambria Math" panose="02040503050406030204" pitchFamily="18" charset="0"/>
                            <a:ea typeface="Times New Roman" panose="02020603050405020304" pitchFamily="18" charset="0"/>
                            <a:cs typeface="Vrinda"/>
                          </a:rPr>
                        </m:ctrlPr>
                      </m:dPr>
                      <m:e>
                        <m:r>
                          <a:rPr lang="en-US" i="1">
                            <a:latin typeface="Cambria Math" panose="02040503050406030204" pitchFamily="18" charset="0"/>
                            <a:ea typeface="Times New Roman" panose="02020603050405020304" pitchFamily="18" charset="0"/>
                            <a:cs typeface="Vrinda"/>
                          </a:rPr>
                          <m:t>1−</m:t>
                        </m:r>
                        <m:d>
                          <m:dPr>
                            <m:ctrlPr>
                              <a:rPr lang="en-IN" i="1">
                                <a:latin typeface="Cambria Math" panose="02040503050406030204" pitchFamily="18" charset="0"/>
                                <a:ea typeface="Times New Roman" panose="02020603050405020304" pitchFamily="18" charset="0"/>
                                <a:cs typeface="Vrinda"/>
                              </a:rPr>
                            </m:ctrlPr>
                          </m:dPr>
                          <m:e>
                            <m:f>
                              <m:fPr>
                                <m:ctrlPr>
                                  <a:rPr lang="en-IN" i="1">
                                    <a:latin typeface="Cambria Math" panose="02040503050406030204" pitchFamily="18" charset="0"/>
                                    <a:ea typeface="Times New Roman" panose="02020603050405020304" pitchFamily="18" charset="0"/>
                                    <a:cs typeface="Vrinda"/>
                                  </a:rPr>
                                </m:ctrlPr>
                              </m:fPr>
                              <m:num>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𝑅</m:t>
                                    </m:r>
                                  </m:e>
                                  <m:sub>
                                    <m:r>
                                      <a:rPr lang="en-US" i="1">
                                        <a:latin typeface="Cambria Math" panose="02040503050406030204" pitchFamily="18" charset="0"/>
                                        <a:ea typeface="Times New Roman" panose="02020603050405020304" pitchFamily="18" charset="0"/>
                                        <a:cs typeface="Vrinda"/>
                                      </a:rPr>
                                      <m:t>𝑠</m:t>
                                    </m:r>
                                  </m:sub>
                                </m:sSub>
                              </m:num>
                              <m:den>
                                <m:d>
                                  <m:dPr>
                                    <m:ctrlPr>
                                      <a:rPr lang="en-IN" i="1">
                                        <a:latin typeface="Cambria Math" panose="02040503050406030204" pitchFamily="18" charset="0"/>
                                        <a:ea typeface="Times New Roman" panose="02020603050405020304" pitchFamily="18" charset="0"/>
                                        <a:cs typeface="Vrinda"/>
                                      </a:rPr>
                                    </m:ctrlPr>
                                  </m:dPr>
                                  <m:e>
                                    <m:f>
                                      <m:fPr>
                                        <m:ctrlPr>
                                          <a:rPr lang="en-IN" i="1">
                                            <a:latin typeface="Cambria Math" panose="02040503050406030204" pitchFamily="18" charset="0"/>
                                            <a:ea typeface="Times New Roman" panose="02020603050405020304" pitchFamily="18" charset="0"/>
                                            <a:cs typeface="Vrinda"/>
                                          </a:rPr>
                                        </m:ctrlPr>
                                      </m:fPr>
                                      <m:num>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𝑉</m:t>
                                            </m:r>
                                          </m:e>
                                          <m:sub>
                                            <m:r>
                                              <a:rPr lang="en-US" i="1">
                                                <a:latin typeface="Cambria Math" panose="02040503050406030204" pitchFamily="18" charset="0"/>
                                                <a:ea typeface="Times New Roman" panose="02020603050405020304" pitchFamily="18" charset="0"/>
                                                <a:cs typeface="Vrinda"/>
                                              </a:rPr>
                                              <m:t>𝑜𝑐</m:t>
                                            </m:r>
                                          </m:sub>
                                        </m:sSub>
                                      </m:num>
                                      <m:den>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𝐼</m:t>
                                            </m:r>
                                          </m:e>
                                          <m:sub>
                                            <m:r>
                                              <a:rPr lang="en-US" i="1">
                                                <a:latin typeface="Cambria Math" panose="02040503050406030204" pitchFamily="18" charset="0"/>
                                                <a:ea typeface="Times New Roman" panose="02020603050405020304" pitchFamily="18" charset="0"/>
                                                <a:cs typeface="Vrinda"/>
                                              </a:rPr>
                                              <m:t>𝑠𝑐</m:t>
                                            </m:r>
                                          </m:sub>
                                        </m:sSub>
                                      </m:den>
                                    </m:f>
                                  </m:e>
                                </m:d>
                              </m:den>
                            </m:f>
                          </m:e>
                        </m:d>
                      </m:e>
                    </m:d>
                    <m:r>
                      <a:rPr lang="en-US" i="1">
                        <a:latin typeface="Cambria Math" panose="02040503050406030204" pitchFamily="18" charset="0"/>
                        <a:ea typeface="Times New Roman" panose="02020603050405020304" pitchFamily="18" charset="0"/>
                        <a:cs typeface="Vrinda"/>
                      </a:rPr>
                      <m:t>∗</m:t>
                    </m:r>
                    <m:f>
                      <m:fPr>
                        <m:ctrlPr>
                          <a:rPr lang="en-IN" i="1">
                            <a:solidFill>
                              <a:srgbClr val="000000"/>
                            </a:solidFill>
                            <a:latin typeface="Cambria Math" panose="02040503050406030204" pitchFamily="18" charset="0"/>
                            <a:ea typeface="Times New Roman" panose="02020603050405020304" pitchFamily="18" charset="0"/>
                            <a:cs typeface="Vrinda"/>
                          </a:rPr>
                        </m:ctrlPr>
                      </m:fPr>
                      <m:num>
                        <m:sSub>
                          <m:sSubPr>
                            <m:ctrlPr>
                              <a:rPr lang="en-IN" i="1">
                                <a:solidFill>
                                  <a:srgbClr val="000000"/>
                                </a:solidFill>
                                <a:latin typeface="Cambria Math" panose="02040503050406030204" pitchFamily="18" charset="0"/>
                                <a:ea typeface="Times New Roman" panose="02020603050405020304" pitchFamily="18" charset="0"/>
                                <a:cs typeface="Vrinda"/>
                              </a:rPr>
                            </m:ctrlPr>
                          </m:sSubPr>
                          <m:e>
                            <m:r>
                              <a:rPr lang="en-US" i="1">
                                <a:solidFill>
                                  <a:srgbClr val="000000"/>
                                </a:solidFill>
                                <a:latin typeface="Cambria Math" panose="02040503050406030204" pitchFamily="18" charset="0"/>
                                <a:ea typeface="Times New Roman" panose="02020603050405020304" pitchFamily="18" charset="0"/>
                                <a:cs typeface="Vrinda"/>
                              </a:rPr>
                              <m:t>𝑉</m:t>
                            </m:r>
                          </m:e>
                          <m:sub>
                            <m:r>
                              <a:rPr lang="en-US" i="1">
                                <a:solidFill>
                                  <a:srgbClr val="000000"/>
                                </a:solidFill>
                                <a:latin typeface="Cambria Math" panose="02040503050406030204" pitchFamily="18" charset="0"/>
                                <a:ea typeface="Times New Roman" panose="02020603050405020304" pitchFamily="18" charset="0"/>
                                <a:cs typeface="Vrinda"/>
                              </a:rPr>
                              <m:t>𝑜𝑐</m:t>
                            </m:r>
                            <m:r>
                              <a:rPr lang="en-US" i="1">
                                <a:solidFill>
                                  <a:srgbClr val="000000"/>
                                </a:solidFill>
                                <a:latin typeface="Cambria Math" panose="02040503050406030204" pitchFamily="18" charset="0"/>
                                <a:ea typeface="Times New Roman" panose="02020603050405020304" pitchFamily="18" charset="0"/>
                                <a:cs typeface="Vrinda"/>
                              </a:rPr>
                              <m:t>0</m:t>
                            </m:r>
                          </m:sub>
                        </m:sSub>
                      </m:num>
                      <m:den>
                        <m:r>
                          <a:rPr lang="en-US" i="1">
                            <a:solidFill>
                              <a:srgbClr val="000000"/>
                            </a:solidFill>
                            <a:latin typeface="Cambria Math" panose="02040503050406030204" pitchFamily="18" charset="0"/>
                            <a:ea typeface="Times New Roman" panose="02020603050405020304" pitchFamily="18" charset="0"/>
                            <a:cs typeface="Vrinda"/>
                          </a:rPr>
                          <m:t>1+</m:t>
                        </m:r>
                        <m:r>
                          <a:rPr lang="en-US" i="1">
                            <a:solidFill>
                              <a:srgbClr val="000000"/>
                            </a:solidFill>
                            <a:latin typeface="Cambria Math" panose="02040503050406030204" pitchFamily="18" charset="0"/>
                            <a:ea typeface="Times New Roman" panose="02020603050405020304" pitchFamily="18" charset="0"/>
                            <a:cs typeface="Vrinda"/>
                          </a:rPr>
                          <m:t>𝛽</m:t>
                        </m:r>
                        <m:d>
                          <m:dPr>
                            <m:ctrlPr>
                              <a:rPr lang="en-IN" i="1">
                                <a:solidFill>
                                  <a:srgbClr val="000000"/>
                                </a:solidFill>
                                <a:latin typeface="Cambria Math" panose="02040503050406030204" pitchFamily="18" charset="0"/>
                                <a:ea typeface="Times New Roman" panose="02020603050405020304" pitchFamily="18" charset="0"/>
                                <a:cs typeface="Vrinda"/>
                              </a:rPr>
                            </m:ctrlPr>
                          </m:dPr>
                          <m:e>
                            <m:f>
                              <m:fPr>
                                <m:ctrlPr>
                                  <a:rPr lang="en-IN" i="1">
                                    <a:solidFill>
                                      <a:srgbClr val="000000"/>
                                    </a:solidFill>
                                    <a:latin typeface="Cambria Math" panose="02040503050406030204" pitchFamily="18" charset="0"/>
                                    <a:ea typeface="Times New Roman" panose="02020603050405020304" pitchFamily="18" charset="0"/>
                                    <a:cs typeface="Vrinda"/>
                                  </a:rPr>
                                </m:ctrlPr>
                              </m:fPr>
                              <m:num>
                                <m:sSub>
                                  <m:sSubPr>
                                    <m:ctrlPr>
                                      <a:rPr lang="en-IN" i="1">
                                        <a:solidFill>
                                          <a:srgbClr val="000000"/>
                                        </a:solidFill>
                                        <a:latin typeface="Cambria Math" panose="02040503050406030204" pitchFamily="18" charset="0"/>
                                        <a:ea typeface="Times New Roman" panose="02020603050405020304" pitchFamily="18" charset="0"/>
                                        <a:cs typeface="Vrinda"/>
                                      </a:rPr>
                                    </m:ctrlPr>
                                  </m:sSubPr>
                                  <m:e>
                                    <m:r>
                                      <a:rPr lang="en-US" i="1">
                                        <a:solidFill>
                                          <a:srgbClr val="000000"/>
                                        </a:solidFill>
                                        <a:latin typeface="Cambria Math" panose="02040503050406030204" pitchFamily="18" charset="0"/>
                                        <a:ea typeface="Times New Roman" panose="02020603050405020304" pitchFamily="18" charset="0"/>
                                        <a:cs typeface="Vrinda"/>
                                      </a:rPr>
                                      <m:t>𝐺</m:t>
                                    </m:r>
                                  </m:e>
                                  <m:sub>
                                    <m:r>
                                      <a:rPr lang="en-US" i="1">
                                        <a:solidFill>
                                          <a:srgbClr val="000000"/>
                                        </a:solidFill>
                                        <a:latin typeface="Cambria Math" panose="02040503050406030204" pitchFamily="18" charset="0"/>
                                        <a:ea typeface="Times New Roman" panose="02020603050405020304" pitchFamily="18" charset="0"/>
                                        <a:cs typeface="Vrinda"/>
                                      </a:rPr>
                                      <m:t>0</m:t>
                                    </m:r>
                                  </m:sub>
                                </m:sSub>
                              </m:num>
                              <m:den>
                                <m:r>
                                  <a:rPr lang="en-US" i="1">
                                    <a:solidFill>
                                      <a:srgbClr val="000000"/>
                                    </a:solidFill>
                                    <a:latin typeface="Cambria Math" panose="02040503050406030204" pitchFamily="18" charset="0"/>
                                    <a:ea typeface="Times New Roman" panose="02020603050405020304" pitchFamily="18" charset="0"/>
                                    <a:cs typeface="Vrinda"/>
                                  </a:rPr>
                                  <m:t>𝐺</m:t>
                                </m:r>
                              </m:den>
                            </m:f>
                          </m:e>
                        </m:d>
                      </m:den>
                    </m:f>
                    <m:sSup>
                      <m:sSupPr>
                        <m:ctrlPr>
                          <a:rPr lang="en-IN" i="1">
                            <a:solidFill>
                              <a:srgbClr val="000000"/>
                            </a:solidFill>
                            <a:latin typeface="Cambria Math" panose="02040503050406030204" pitchFamily="18" charset="0"/>
                            <a:ea typeface="Times New Roman" panose="02020603050405020304" pitchFamily="18" charset="0"/>
                            <a:cs typeface="Vrinda"/>
                          </a:rPr>
                        </m:ctrlPr>
                      </m:sSupPr>
                      <m:e>
                        <m:d>
                          <m:dPr>
                            <m:ctrlPr>
                              <a:rPr lang="en-IN" i="1">
                                <a:solidFill>
                                  <a:srgbClr val="000000"/>
                                </a:solidFill>
                                <a:latin typeface="Cambria Math" panose="02040503050406030204" pitchFamily="18" charset="0"/>
                                <a:ea typeface="Times New Roman" panose="02020603050405020304" pitchFamily="18" charset="0"/>
                                <a:cs typeface="Vrinda"/>
                              </a:rPr>
                            </m:ctrlPr>
                          </m:dPr>
                          <m:e>
                            <m:f>
                              <m:fPr>
                                <m:ctrlPr>
                                  <a:rPr lang="en-IN" i="1">
                                    <a:solidFill>
                                      <a:srgbClr val="000000"/>
                                    </a:solidFill>
                                    <a:latin typeface="Cambria Math" panose="02040503050406030204" pitchFamily="18" charset="0"/>
                                    <a:ea typeface="Times New Roman" panose="02020603050405020304" pitchFamily="18" charset="0"/>
                                    <a:cs typeface="Vrinda"/>
                                  </a:rPr>
                                </m:ctrlPr>
                              </m:fPr>
                              <m:num>
                                <m:sSub>
                                  <m:sSubPr>
                                    <m:ctrlPr>
                                      <a:rPr lang="en-IN" i="1">
                                        <a:solidFill>
                                          <a:srgbClr val="000000"/>
                                        </a:solidFill>
                                        <a:latin typeface="Cambria Math" panose="02040503050406030204" pitchFamily="18" charset="0"/>
                                        <a:ea typeface="Times New Roman" panose="02020603050405020304" pitchFamily="18" charset="0"/>
                                        <a:cs typeface="Vrinda"/>
                                      </a:rPr>
                                    </m:ctrlPr>
                                  </m:sSubPr>
                                  <m:e>
                                    <m:r>
                                      <a:rPr lang="en-US" i="1">
                                        <a:solidFill>
                                          <a:srgbClr val="000000"/>
                                        </a:solidFill>
                                        <a:latin typeface="Cambria Math" panose="02040503050406030204" pitchFamily="18" charset="0"/>
                                        <a:ea typeface="Times New Roman" panose="02020603050405020304" pitchFamily="18" charset="0"/>
                                        <a:cs typeface="Vrinda"/>
                                      </a:rPr>
                                      <m:t>𝑇</m:t>
                                    </m:r>
                                  </m:e>
                                  <m:sub>
                                    <m:r>
                                      <a:rPr lang="en-US" i="1">
                                        <a:solidFill>
                                          <a:srgbClr val="000000"/>
                                        </a:solidFill>
                                        <a:latin typeface="Cambria Math" panose="02040503050406030204" pitchFamily="18" charset="0"/>
                                        <a:ea typeface="Times New Roman" panose="02020603050405020304" pitchFamily="18" charset="0"/>
                                        <a:cs typeface="Vrinda"/>
                                      </a:rPr>
                                      <m:t>0</m:t>
                                    </m:r>
                                  </m:sub>
                                </m:sSub>
                              </m:num>
                              <m:den>
                                <m:r>
                                  <a:rPr lang="en-US" i="1">
                                    <a:solidFill>
                                      <a:srgbClr val="000000"/>
                                    </a:solidFill>
                                    <a:latin typeface="Cambria Math" panose="02040503050406030204" pitchFamily="18" charset="0"/>
                                    <a:ea typeface="Times New Roman" panose="02020603050405020304" pitchFamily="18" charset="0"/>
                                    <a:cs typeface="Vrinda"/>
                                  </a:rPr>
                                  <m:t>𝑇</m:t>
                                </m:r>
                              </m:den>
                            </m:f>
                          </m:e>
                        </m:d>
                      </m:e>
                      <m:sup>
                        <m:r>
                          <a:rPr lang="en-US" i="1">
                            <a:solidFill>
                              <a:srgbClr val="000000"/>
                            </a:solidFill>
                            <a:latin typeface="Cambria Math" panose="02040503050406030204" pitchFamily="18" charset="0"/>
                            <a:ea typeface="Times New Roman" panose="02020603050405020304" pitchFamily="18" charset="0"/>
                            <a:cs typeface="Vrinda"/>
                          </a:rPr>
                          <m:t>𝛾</m:t>
                        </m:r>
                      </m:sup>
                    </m:sSup>
                    <m:r>
                      <a:rPr lang="en-US" i="1">
                        <a:latin typeface="Cambria Math" panose="02040503050406030204" pitchFamily="18" charset="0"/>
                        <a:ea typeface="Times New Roman" panose="02020603050405020304" pitchFamily="18" charset="0"/>
                        <a:cs typeface="Vrinda"/>
                      </a:rPr>
                      <m:t>∗</m:t>
                    </m:r>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𝐼</m:t>
                        </m:r>
                      </m:e>
                      <m:sub>
                        <m:r>
                          <a:rPr lang="en-US" i="1">
                            <a:latin typeface="Cambria Math" panose="02040503050406030204" pitchFamily="18" charset="0"/>
                            <a:ea typeface="Times New Roman" panose="02020603050405020304" pitchFamily="18" charset="0"/>
                            <a:cs typeface="Vrinda"/>
                          </a:rPr>
                          <m:t>𝑠𝑐𝑜</m:t>
                        </m:r>
                      </m:sub>
                    </m:sSub>
                    <m:sSup>
                      <m:sSupPr>
                        <m:ctrlPr>
                          <a:rPr lang="en-IN" i="1">
                            <a:latin typeface="Cambria Math" panose="02040503050406030204" pitchFamily="18" charset="0"/>
                            <a:ea typeface="Times New Roman" panose="02020603050405020304" pitchFamily="18" charset="0"/>
                            <a:cs typeface="Vrinda"/>
                          </a:rPr>
                        </m:ctrlPr>
                      </m:sSupPr>
                      <m:e>
                        <m:d>
                          <m:dPr>
                            <m:ctrlPr>
                              <a:rPr lang="en-IN" i="1">
                                <a:latin typeface="Cambria Math" panose="02040503050406030204" pitchFamily="18" charset="0"/>
                                <a:ea typeface="Times New Roman" panose="02020603050405020304" pitchFamily="18" charset="0"/>
                                <a:cs typeface="Vrinda"/>
                              </a:rPr>
                            </m:ctrlPr>
                          </m:dPr>
                          <m:e>
                            <m:f>
                              <m:fPr>
                                <m:ctrlPr>
                                  <a:rPr lang="en-IN" i="1">
                                    <a:latin typeface="Cambria Math" panose="02040503050406030204" pitchFamily="18" charset="0"/>
                                    <a:ea typeface="Times New Roman" panose="02020603050405020304" pitchFamily="18" charset="0"/>
                                    <a:cs typeface="Vrinda"/>
                                  </a:rPr>
                                </m:ctrlPr>
                              </m:fPr>
                              <m:num>
                                <m:r>
                                  <a:rPr lang="en-US" i="1">
                                    <a:latin typeface="Cambria Math" panose="02040503050406030204" pitchFamily="18" charset="0"/>
                                    <a:ea typeface="Times New Roman" panose="02020603050405020304" pitchFamily="18" charset="0"/>
                                    <a:cs typeface="Vrinda"/>
                                  </a:rPr>
                                  <m:t>𝐺</m:t>
                                </m:r>
                              </m:num>
                              <m:den>
                                <m:sSub>
                                  <m:sSubPr>
                                    <m:ctrlPr>
                                      <a:rPr lang="en-IN" i="1">
                                        <a:latin typeface="Cambria Math" panose="02040503050406030204" pitchFamily="18" charset="0"/>
                                        <a:ea typeface="Times New Roman" panose="02020603050405020304" pitchFamily="18" charset="0"/>
                                        <a:cs typeface="Vrinda"/>
                                      </a:rPr>
                                    </m:ctrlPr>
                                  </m:sSubPr>
                                  <m:e>
                                    <m:r>
                                      <a:rPr lang="en-US" i="1">
                                        <a:latin typeface="Cambria Math" panose="02040503050406030204" pitchFamily="18" charset="0"/>
                                        <a:ea typeface="Times New Roman" panose="02020603050405020304" pitchFamily="18" charset="0"/>
                                        <a:cs typeface="Vrinda"/>
                                      </a:rPr>
                                      <m:t>𝐺</m:t>
                                    </m:r>
                                  </m:e>
                                  <m:sub>
                                    <m:r>
                                      <a:rPr lang="en-US" i="1">
                                        <a:latin typeface="Cambria Math" panose="02040503050406030204" pitchFamily="18" charset="0"/>
                                        <a:ea typeface="Times New Roman" panose="02020603050405020304" pitchFamily="18" charset="0"/>
                                        <a:cs typeface="Vrinda"/>
                                      </a:rPr>
                                      <m:t>0</m:t>
                                    </m:r>
                                  </m:sub>
                                </m:sSub>
                              </m:den>
                            </m:f>
                          </m:e>
                        </m:d>
                      </m:e>
                      <m:sup>
                        <m:r>
                          <a:rPr lang="en-US" i="1">
                            <a:latin typeface="Cambria Math" panose="02040503050406030204" pitchFamily="18" charset="0"/>
                            <a:ea typeface="Times New Roman" panose="02020603050405020304" pitchFamily="18" charset="0"/>
                            <a:cs typeface="Vrinda"/>
                          </a:rPr>
                          <m:t>𝛼</m:t>
                        </m:r>
                      </m:sup>
                    </m:sSup>
                  </m:oMath>
                </a14:m>
                <a:r>
                  <a:rPr lang="en-US" dirty="0">
                    <a:latin typeface="Times New Roman" panose="02020603050405020304" pitchFamily="18" charset="0"/>
                    <a:ea typeface="Times New Roman" panose="02020603050405020304" pitchFamily="18" charset="0"/>
                    <a:cs typeface="Vrinda"/>
                  </a:rPr>
                  <a:t>         </a:t>
                </a:r>
                <a:r>
                  <a:rPr lang="en-US" dirty="0" smtClean="0">
                    <a:latin typeface="Times New Roman" panose="02020603050405020304" pitchFamily="18" charset="0"/>
                    <a:ea typeface="Times New Roman" panose="02020603050405020304" pitchFamily="18" charset="0"/>
                    <a:cs typeface="Vrinda"/>
                  </a:rPr>
                  <a:t>(9)                 </a:t>
                </a:r>
                <a:endParaRPr lang="en-IN" dirty="0"/>
              </a:p>
            </p:txBody>
          </p:sp>
        </mc:Choice>
        <mc:Fallback xmlns="">
          <p:sp>
            <p:nvSpPr>
              <p:cNvPr id="5" name="Rectangle 4"/>
              <p:cNvSpPr>
                <a:spLocks noRot="1" noChangeAspect="1" noMove="1" noResize="1" noEditPoints="1" noAdjustHandles="1" noChangeArrowheads="1" noChangeShapeType="1" noTextEdit="1"/>
              </p:cNvSpPr>
              <p:nvPr/>
            </p:nvSpPr>
            <p:spPr>
              <a:xfrm>
                <a:off x="791496" y="1295400"/>
                <a:ext cx="8047703" cy="1522917"/>
              </a:xfrm>
              <a:prstGeom prst="rect">
                <a:avLst/>
              </a:prstGeom>
              <a:blipFill>
                <a:blip r:embed="rId3"/>
                <a:stretch>
                  <a:fillRect r="-8106"/>
                </a:stretch>
              </a:blipFill>
            </p:spPr>
            <p:txBody>
              <a:bodyPr/>
              <a:lstStyle/>
              <a:p>
                <a:r>
                  <a:rPr lang="en-IN">
                    <a:noFill/>
                  </a:rPr>
                  <a:t> </a:t>
                </a:r>
              </a:p>
            </p:txBody>
          </p:sp>
        </mc:Fallback>
      </mc:AlternateContent>
      <p:pic>
        <p:nvPicPr>
          <p:cNvPr id="6" name="Picture 42"/>
          <p:cNvPicPr>
            <a:picLocks noChangeAspect="1" noChangeArrowheads="1"/>
          </p:cNvPicPr>
          <p:nvPr/>
        </p:nvPicPr>
        <p:blipFill>
          <a:blip r:embed="rId4"/>
          <a:srcRect/>
          <a:stretch>
            <a:fillRect/>
          </a:stretch>
        </p:blipFill>
        <p:spPr bwMode="auto">
          <a:xfrm>
            <a:off x="1447800" y="3124200"/>
            <a:ext cx="5536134" cy="3429000"/>
          </a:xfrm>
          <a:prstGeom prst="rect">
            <a:avLst/>
          </a:prstGeom>
          <a:noFill/>
          <a:ln w="9525">
            <a:noFill/>
            <a:miter lim="800000"/>
            <a:headEnd/>
            <a:tailEnd/>
          </a:ln>
          <a:effectLst/>
        </p:spPr>
      </p:pic>
    </p:spTree>
    <p:extLst>
      <p:ext uri="{BB962C8B-B14F-4D97-AF65-F5344CB8AC3E}">
        <p14:creationId xmlns:p14="http://schemas.microsoft.com/office/powerpoint/2010/main" val="2918437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9700"/>
            <a:ext cx="8686800" cy="1143000"/>
          </a:xfrm>
        </p:spPr>
        <p:txBody>
          <a:bodyPr>
            <a:normAutofit/>
          </a:bodyPr>
          <a:lstStyle/>
          <a:p>
            <a:pPr algn="just" fontAlgn="base">
              <a:spcAft>
                <a:spcPct val="0"/>
              </a:spcAft>
            </a:pPr>
            <a:r>
              <a:rPr lang="en-US" sz="3200" b="1" dirty="0" smtClean="0">
                <a:solidFill>
                  <a:srgbClr val="FF0000"/>
                </a:solidFill>
                <a:latin typeface="Arial" pitchFamily="34" charset="0"/>
                <a:ea typeface="Times New Roman" pitchFamily="18" charset="0"/>
                <a:cs typeface="Arial" pitchFamily="34" charset="0"/>
              </a:rPr>
              <a:t>Inferences Drawn Out of Literature Review</a:t>
            </a:r>
            <a:endParaRPr lang="en-IN" sz="3200" b="1" dirty="0">
              <a:solidFill>
                <a:srgbClr val="FF0000"/>
              </a:solidFill>
              <a:latin typeface="Arial" pitchFamily="34" charset="0"/>
              <a:ea typeface="Times New Roman" pitchFamily="18" charset="0"/>
              <a:cs typeface="Arial" pitchFamily="34" charset="0"/>
            </a:endParaRPr>
          </a:p>
        </p:txBody>
      </p:sp>
      <p:sp>
        <p:nvSpPr>
          <p:cNvPr id="3" name="Content Placeholder 2"/>
          <p:cNvSpPr>
            <a:spLocks noGrp="1"/>
          </p:cNvSpPr>
          <p:nvPr>
            <p:ph idx="1"/>
          </p:nvPr>
        </p:nvSpPr>
        <p:spPr>
          <a:xfrm>
            <a:off x="457200" y="990600"/>
            <a:ext cx="8229600" cy="5715000"/>
          </a:xfrm>
        </p:spPr>
        <p:txBody>
          <a:bodyPr>
            <a:normAutofit fontScale="55000" lnSpcReduction="20000"/>
          </a:bodyPr>
          <a:lstStyle/>
          <a:p>
            <a:pPr marL="571500" lvl="0" indent="-571500" algn="just">
              <a:buFont typeface="+mj-lt"/>
              <a:buAutoNum type="romanLcPeriod"/>
            </a:pPr>
            <a:r>
              <a:rPr lang="en-US" dirty="0"/>
              <a:t>The multilevel converter technology is a promising technology for high power electric devices because of its </a:t>
            </a:r>
            <a:r>
              <a:rPr lang="en-US" dirty="0">
                <a:solidFill>
                  <a:srgbClr val="FF0000"/>
                </a:solidFill>
              </a:rPr>
              <a:t>high voltage operation, high efficiency and low electromagnetic interference (EMI). </a:t>
            </a:r>
            <a:r>
              <a:rPr lang="en-US" dirty="0"/>
              <a:t>The desired output of a multilevel converter may be synthesized by several dc voltages sources. With an increasing number of dc voltage sources, the converter output voltage waveform approaches a nearly sinusoidal waveform.</a:t>
            </a:r>
            <a:endParaRPr lang="en-IN" dirty="0"/>
          </a:p>
          <a:p>
            <a:pPr marL="571500" lvl="0" indent="-571500" algn="just">
              <a:buFont typeface="+mj-lt"/>
              <a:buAutoNum type="romanLcPeriod"/>
            </a:pPr>
            <a:r>
              <a:rPr lang="en-US" dirty="0"/>
              <a:t>Very little work has been reported in regard of application of a </a:t>
            </a:r>
            <a:r>
              <a:rPr lang="en-US" dirty="0">
                <a:solidFill>
                  <a:srgbClr val="FF0000"/>
                </a:solidFill>
              </a:rPr>
              <a:t>multilevel inverter</a:t>
            </a:r>
            <a:r>
              <a:rPr lang="en-US" dirty="0"/>
              <a:t> with equal and unequal dc voltage source for H-bridge from </a:t>
            </a:r>
            <a:r>
              <a:rPr lang="en-US" dirty="0">
                <a:solidFill>
                  <a:srgbClr val="FF0000"/>
                </a:solidFill>
              </a:rPr>
              <a:t>renewable zero-pollution energy resources</a:t>
            </a:r>
            <a:r>
              <a:rPr lang="en-US" dirty="0"/>
              <a:t>, such as wind, solar, bio and geothermal. </a:t>
            </a:r>
            <a:endParaRPr lang="en-IN" dirty="0"/>
          </a:p>
          <a:p>
            <a:pPr marL="571500" lvl="0" indent="-571500" algn="just">
              <a:buFont typeface="+mj-lt"/>
              <a:buAutoNum type="romanLcPeriod"/>
            </a:pPr>
            <a:r>
              <a:rPr lang="en-US" dirty="0"/>
              <a:t>The cascaded H-bridge multilevel inverter topology requires an </a:t>
            </a:r>
            <a:r>
              <a:rPr lang="en-US" dirty="0">
                <a:solidFill>
                  <a:srgbClr val="FF0000"/>
                </a:solidFill>
              </a:rPr>
              <a:t>isolated and constant dc sourc</a:t>
            </a:r>
            <a:r>
              <a:rPr lang="en-US" dirty="0"/>
              <a:t>e for each H-bridges, thus allowing the integration of renewable energy sources such as wind generators, PV arrays, fuel cells, etc. to the smart grid.</a:t>
            </a:r>
            <a:endParaRPr lang="en-IN" dirty="0"/>
          </a:p>
          <a:p>
            <a:pPr marL="571500" lvl="0" indent="-571500" algn="just">
              <a:buFont typeface="+mj-lt"/>
              <a:buAutoNum type="romanLcPeriod"/>
            </a:pPr>
            <a:r>
              <a:rPr lang="en-US" dirty="0"/>
              <a:t>In literature the </a:t>
            </a:r>
            <a:r>
              <a:rPr lang="en-US" dirty="0">
                <a:solidFill>
                  <a:srgbClr val="FF0000"/>
                </a:solidFill>
              </a:rPr>
              <a:t>switching angles</a:t>
            </a:r>
            <a:r>
              <a:rPr lang="en-US" dirty="0"/>
              <a:t> for multilevel inverter have been calculated by </a:t>
            </a:r>
            <a:r>
              <a:rPr lang="en-US" dirty="0">
                <a:solidFill>
                  <a:srgbClr val="FF0000"/>
                </a:solidFill>
              </a:rPr>
              <a:t>time-consuming equations offline</a:t>
            </a:r>
            <a:r>
              <a:rPr lang="en-US" dirty="0"/>
              <a:t>. Alternate approaches were developed to calculate the switching angle in real time but these approaches were not extended for </a:t>
            </a:r>
            <a:r>
              <a:rPr lang="en-US" dirty="0">
                <a:solidFill>
                  <a:srgbClr val="FF0000"/>
                </a:solidFill>
              </a:rPr>
              <a:t>unequal dc sources</a:t>
            </a:r>
            <a:r>
              <a:rPr lang="en-US" dirty="0"/>
              <a:t>.</a:t>
            </a:r>
            <a:endParaRPr lang="en-IN" dirty="0"/>
          </a:p>
          <a:p>
            <a:pPr marL="571500" lvl="0" indent="-571500" algn="just">
              <a:buFont typeface="+mj-lt"/>
              <a:buAutoNum type="romanLcPeriod"/>
            </a:pPr>
            <a:r>
              <a:rPr lang="en-US" dirty="0"/>
              <a:t>Switching angles can be calculated offline and stored in lookup table. But for some operating points the solutions might be missing. This also </a:t>
            </a:r>
            <a:r>
              <a:rPr lang="en-US" dirty="0">
                <a:solidFill>
                  <a:srgbClr val="FF0000"/>
                </a:solidFill>
              </a:rPr>
              <a:t>involves large memory space</a:t>
            </a:r>
            <a:r>
              <a:rPr lang="en-US" dirty="0"/>
              <a:t> for program code.</a:t>
            </a:r>
            <a:endParaRPr lang="en-IN" dirty="0"/>
          </a:p>
          <a:p>
            <a:pPr marL="571500" lvl="0" indent="-571500" algn="just">
              <a:buFont typeface="+mj-lt"/>
              <a:buAutoNum type="romanLcPeriod"/>
            </a:pPr>
            <a:r>
              <a:rPr lang="en-US" dirty="0"/>
              <a:t>The performance of cascaded multilevel inverter is compared based on computation of switching angle using </a:t>
            </a:r>
            <a:r>
              <a:rPr lang="en-US" dirty="0" smtClean="0"/>
              <a:t>Newton </a:t>
            </a:r>
            <a:r>
              <a:rPr lang="en-US" dirty="0"/>
              <a:t>Raphson approach. The </a:t>
            </a:r>
            <a:r>
              <a:rPr lang="en-US" dirty="0">
                <a:solidFill>
                  <a:srgbClr val="FF0000"/>
                </a:solidFill>
              </a:rPr>
              <a:t>genetic algorithm method has not succeeded to find switching angles for some modulation indexes </a:t>
            </a:r>
            <a:r>
              <a:rPr lang="en-US" dirty="0"/>
              <a:t>which have solutions.</a:t>
            </a:r>
            <a:endParaRPr lang="en-IN" dirty="0"/>
          </a:p>
          <a:p>
            <a:pPr algn="just"/>
            <a:endParaRPr lang="en-IN" dirty="0"/>
          </a:p>
        </p:txBody>
      </p:sp>
    </p:spTree>
    <p:extLst>
      <p:ext uri="{BB962C8B-B14F-4D97-AF65-F5344CB8AC3E}">
        <p14:creationId xmlns:p14="http://schemas.microsoft.com/office/powerpoint/2010/main" val="28194874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FF0000"/>
                </a:solidFill>
              </a:rPr>
              <a:t>MATLAB</a:t>
            </a:r>
            <a:r>
              <a:rPr lang="en-US" sz="4000" b="1" baseline="30000" dirty="0">
                <a:solidFill>
                  <a:srgbClr val="FF0000"/>
                </a:solidFill>
              </a:rPr>
              <a:t>TM</a:t>
            </a:r>
            <a:r>
              <a:rPr lang="en-US" sz="4000" b="1" dirty="0">
                <a:solidFill>
                  <a:srgbClr val="FF0000"/>
                </a:solidFill>
              </a:rPr>
              <a:t> / SIMULINK</a:t>
            </a:r>
            <a:r>
              <a:rPr lang="en-US" sz="4000" b="1" baseline="30000" dirty="0">
                <a:solidFill>
                  <a:srgbClr val="FF0000"/>
                </a:solidFill>
              </a:rPr>
              <a:t>TM</a:t>
            </a:r>
            <a:r>
              <a:rPr lang="en-US" sz="4000" b="1" dirty="0">
                <a:solidFill>
                  <a:srgbClr val="FF0000"/>
                </a:solidFill>
              </a:rPr>
              <a:t>  </a:t>
            </a:r>
            <a:r>
              <a:rPr lang="en-US" sz="4000" b="1" dirty="0" smtClean="0">
                <a:solidFill>
                  <a:srgbClr val="FF0000"/>
                </a:solidFill>
              </a:rPr>
              <a:t>Model of Maximum Power Output (</a:t>
            </a:r>
            <a:r>
              <a:rPr lang="en-US" sz="4000" b="1" dirty="0" err="1" smtClean="0">
                <a:solidFill>
                  <a:srgbClr val="FF0000"/>
                </a:solidFill>
              </a:rPr>
              <a:t>Pmax</a:t>
            </a:r>
            <a:r>
              <a:rPr lang="en-US" sz="4000" b="1" dirty="0">
                <a:solidFill>
                  <a:srgbClr val="FF0000"/>
                </a:solidFill>
              </a:rPr>
              <a:t>)</a:t>
            </a:r>
            <a:endParaRPr lang="en-IN" sz="4000" b="1" dirty="0">
              <a:solidFill>
                <a:srgbClr val="FF0000"/>
              </a:solidFill>
            </a:endParaRPr>
          </a:p>
        </p:txBody>
      </p:sp>
      <p:sp>
        <p:nvSpPr>
          <p:cNvPr id="3" name="Content Placeholder 2"/>
          <p:cNvSpPr>
            <a:spLocks noGrp="1"/>
          </p:cNvSpPr>
          <p:nvPr>
            <p:ph idx="1"/>
          </p:nvPr>
        </p:nvSpPr>
        <p:spPr/>
        <p:txBody>
          <a:bodyPr/>
          <a:lstStyle/>
          <a:p>
            <a:endParaRPr lang="en-IN" dirty="0"/>
          </a:p>
        </p:txBody>
      </p:sp>
      <p:pic>
        <p:nvPicPr>
          <p:cNvPr id="4" name="Picture 3"/>
          <p:cNvPicPr/>
          <p:nvPr/>
        </p:nvPicPr>
        <p:blipFill>
          <a:blip r:embed="rId2"/>
          <a:srcRect/>
          <a:stretch>
            <a:fillRect/>
          </a:stretch>
        </p:blipFill>
        <p:spPr bwMode="auto">
          <a:xfrm>
            <a:off x="1752600" y="2209800"/>
            <a:ext cx="5181600" cy="3276600"/>
          </a:xfrm>
          <a:prstGeom prst="rect">
            <a:avLst/>
          </a:prstGeom>
          <a:noFill/>
          <a:ln w="9525">
            <a:noFill/>
            <a:miter lim="800000"/>
            <a:headEnd/>
            <a:tailEnd/>
          </a:ln>
        </p:spPr>
      </p:pic>
    </p:spTree>
    <p:extLst>
      <p:ext uri="{BB962C8B-B14F-4D97-AF65-F5344CB8AC3E}">
        <p14:creationId xmlns:p14="http://schemas.microsoft.com/office/powerpoint/2010/main" val="24401109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0"/>
            <a:ext cx="8229600" cy="1143000"/>
          </a:xfrm>
        </p:spPr>
        <p:txBody>
          <a:bodyPr>
            <a:normAutofit/>
          </a:bodyPr>
          <a:lstStyle/>
          <a:p>
            <a:pPr fontAlgn="base">
              <a:spcAft>
                <a:spcPct val="0"/>
              </a:spcAft>
              <a:tabLst>
                <a:tab pos="2130425" algn="l"/>
              </a:tabLst>
            </a:pPr>
            <a:r>
              <a:rPr lang="en-US" sz="2000" b="1" dirty="0" smtClean="0">
                <a:solidFill>
                  <a:srgbClr val="FF0000"/>
                </a:solidFill>
                <a:latin typeface="Times New Roman" pitchFamily="18" charset="0"/>
                <a:ea typeface="Calibri" pitchFamily="34" charset="0"/>
                <a:cs typeface="Times New Roman" pitchFamily="18" charset="0"/>
              </a:rPr>
              <a:t>Sub-System for Fill Factor</a:t>
            </a:r>
          </a:p>
        </p:txBody>
      </p:sp>
      <p:pic>
        <p:nvPicPr>
          <p:cNvPr id="4" name="Picture 3"/>
          <p:cNvPicPr/>
          <p:nvPr/>
        </p:nvPicPr>
        <p:blipFill>
          <a:blip r:embed="rId2" cstate="print"/>
          <a:srcRect t="2193" b="2632"/>
          <a:stretch>
            <a:fillRect/>
          </a:stretch>
        </p:blipFill>
        <p:spPr bwMode="auto">
          <a:xfrm>
            <a:off x="-228600" y="228600"/>
            <a:ext cx="9372600" cy="5638800"/>
          </a:xfrm>
          <a:prstGeom prst="rect">
            <a:avLst/>
          </a:prstGeom>
          <a:noFill/>
          <a:ln w="9525">
            <a:noFill/>
            <a:miter lim="800000"/>
            <a:headEnd/>
            <a:tailEnd/>
          </a:ln>
        </p:spPr>
      </p:pic>
    </p:spTree>
    <p:extLst>
      <p:ext uri="{BB962C8B-B14F-4D97-AF65-F5344CB8AC3E}">
        <p14:creationId xmlns:p14="http://schemas.microsoft.com/office/powerpoint/2010/main" val="281686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2" cstate="print"/>
          <a:srcRect/>
          <a:stretch>
            <a:fillRect/>
          </a:stretch>
        </p:blipFill>
        <p:spPr bwMode="auto">
          <a:xfrm>
            <a:off x="1295400" y="76200"/>
            <a:ext cx="6934200" cy="3106972"/>
          </a:xfrm>
          <a:prstGeom prst="rect">
            <a:avLst/>
          </a:prstGeom>
          <a:noFill/>
          <a:ln w="9525">
            <a:noFill/>
            <a:miter lim="800000"/>
            <a:headEnd/>
            <a:tailEnd/>
          </a:ln>
        </p:spPr>
      </p:pic>
      <p:pic>
        <p:nvPicPr>
          <p:cNvPr id="5" name="Picture 4"/>
          <p:cNvPicPr/>
          <p:nvPr/>
        </p:nvPicPr>
        <p:blipFill>
          <a:blip r:embed="rId3" cstate="print"/>
          <a:srcRect b="12281"/>
          <a:stretch>
            <a:fillRect/>
          </a:stretch>
        </p:blipFill>
        <p:spPr bwMode="auto">
          <a:xfrm>
            <a:off x="1447800" y="3733800"/>
            <a:ext cx="6248400" cy="2590800"/>
          </a:xfrm>
          <a:prstGeom prst="rect">
            <a:avLst/>
          </a:prstGeom>
          <a:noFill/>
          <a:ln w="9525">
            <a:noFill/>
            <a:miter lim="800000"/>
            <a:headEnd/>
            <a:tailEnd/>
          </a:ln>
        </p:spPr>
      </p:pic>
      <p:sp>
        <p:nvSpPr>
          <p:cNvPr id="33793" name="Rectangle 1"/>
          <p:cNvSpPr>
            <a:spLocks noChangeArrowheads="1"/>
          </p:cNvSpPr>
          <p:nvPr/>
        </p:nvSpPr>
        <p:spPr bwMode="auto">
          <a:xfrm>
            <a:off x="2438400" y="6172200"/>
            <a:ext cx="4298549"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30425" algn="l"/>
              </a:tabLst>
            </a:pPr>
            <a:r>
              <a:rPr kumimoji="0" lang="en-US" sz="20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Sub-system for Short Circuit Current</a:t>
            </a:r>
            <a:endParaRPr kumimoji="0" lang="en-US" sz="2000" b="0" i="0" u="none" strike="noStrike" cap="none" normalizeH="0" baseline="0" dirty="0" smtClean="0">
              <a:ln>
                <a:noFill/>
              </a:ln>
              <a:solidFill>
                <a:srgbClr val="FF0000"/>
              </a:solidFill>
              <a:effectLst/>
              <a:latin typeface="Arial" pitchFamily="34" charset="0"/>
              <a:cs typeface="Arial" pitchFamily="34" charset="0"/>
            </a:endParaRPr>
          </a:p>
        </p:txBody>
      </p:sp>
      <p:sp>
        <p:nvSpPr>
          <p:cNvPr id="7" name="Rectangle 6"/>
          <p:cNvSpPr/>
          <p:nvPr/>
        </p:nvSpPr>
        <p:spPr>
          <a:xfrm>
            <a:off x="2590800" y="3333690"/>
            <a:ext cx="4648200" cy="400110"/>
          </a:xfrm>
          <a:prstGeom prst="rect">
            <a:avLst/>
          </a:prstGeom>
        </p:spPr>
        <p:txBody>
          <a:bodyPr wrap="square">
            <a:spAutoFit/>
          </a:bodyPr>
          <a:lstStyle/>
          <a:p>
            <a:r>
              <a:rPr lang="en-US" sz="2000" b="1" dirty="0" smtClean="0">
                <a:solidFill>
                  <a:srgbClr val="FF0000"/>
                </a:solidFill>
                <a:latin typeface="Times New Roman" pitchFamily="18" charset="0"/>
                <a:ea typeface="Calibri" pitchFamily="34" charset="0"/>
                <a:cs typeface="Times New Roman" pitchFamily="18" charset="0"/>
              </a:rPr>
              <a:t>Sub-system for Open Circuit Voltage</a:t>
            </a:r>
          </a:p>
        </p:txBody>
      </p:sp>
    </p:spTree>
    <p:extLst>
      <p:ext uri="{BB962C8B-B14F-4D97-AF65-F5344CB8AC3E}">
        <p14:creationId xmlns:p14="http://schemas.microsoft.com/office/powerpoint/2010/main" val="2400792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198246" y="685800"/>
            <a:ext cx="6726554" cy="4267200"/>
          </a:xfrm>
          <a:prstGeom prst="rect">
            <a:avLst/>
          </a:prstGeom>
          <a:noFill/>
          <a:ln w="9525">
            <a:noFill/>
            <a:miter lim="800000"/>
            <a:headEnd/>
            <a:tailEnd/>
          </a:ln>
        </p:spPr>
      </p:pic>
      <p:sp>
        <p:nvSpPr>
          <p:cNvPr id="5" name="Rectangle 4"/>
          <p:cNvSpPr/>
          <p:nvPr/>
        </p:nvSpPr>
        <p:spPr>
          <a:xfrm>
            <a:off x="1600200" y="5181600"/>
            <a:ext cx="6400800" cy="461665"/>
          </a:xfrm>
          <a:prstGeom prst="rect">
            <a:avLst/>
          </a:prstGeom>
        </p:spPr>
        <p:txBody>
          <a:bodyPr wrap="square">
            <a:spAutoFit/>
          </a:bodyPr>
          <a:lstStyle/>
          <a:p>
            <a:r>
              <a:rPr lang="en-US" sz="2400" b="1" dirty="0" smtClean="0">
                <a:solidFill>
                  <a:srgbClr val="FF0000"/>
                </a:solidFill>
              </a:rPr>
              <a:t>Response of Pmax, Voc , Isc , FF &amp; Irradiance</a:t>
            </a:r>
            <a:endParaRPr lang="en-US" sz="2400" dirty="0">
              <a:solidFill>
                <a:srgbClr val="FF0000"/>
              </a:solidFill>
            </a:endParaRPr>
          </a:p>
        </p:txBody>
      </p:sp>
    </p:spTree>
    <p:extLst>
      <p:ext uri="{BB962C8B-B14F-4D97-AF65-F5344CB8AC3E}">
        <p14:creationId xmlns:p14="http://schemas.microsoft.com/office/powerpoint/2010/main" val="7754633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solidFill>
                  <a:srgbClr val="FF0000"/>
                </a:solidFill>
              </a:rPr>
              <a:t>Modelling of Stand-alone PV System with Buck Converter</a:t>
            </a:r>
            <a:endParaRPr lang="en-IN" sz="3600" b="1" dirty="0">
              <a:solidFill>
                <a:srgbClr val="FF0000"/>
              </a:solidFill>
            </a:endParaRPr>
          </a:p>
        </p:txBody>
      </p:sp>
      <p:pic>
        <p:nvPicPr>
          <p:cNvPr id="5" name="Picture 4"/>
          <p:cNvPicPr/>
          <p:nvPr/>
        </p:nvPicPr>
        <p:blipFill>
          <a:blip r:embed="rId2"/>
          <a:stretch>
            <a:fillRect/>
          </a:stretch>
        </p:blipFill>
        <p:spPr>
          <a:xfrm>
            <a:off x="1669839" y="1380735"/>
            <a:ext cx="5750242" cy="2886076"/>
          </a:xfrm>
          <a:prstGeom prst="rect">
            <a:avLst/>
          </a:prstGeom>
        </p:spPr>
      </p:pic>
      <p:pic>
        <p:nvPicPr>
          <p:cNvPr id="6" name="Picture 5"/>
          <p:cNvPicPr/>
          <p:nvPr/>
        </p:nvPicPr>
        <p:blipFill>
          <a:blip r:embed="rId3"/>
          <a:stretch>
            <a:fillRect/>
          </a:stretch>
        </p:blipFill>
        <p:spPr>
          <a:xfrm>
            <a:off x="1696878" y="4876800"/>
            <a:ext cx="5404485" cy="1332865"/>
          </a:xfrm>
          <a:prstGeom prst="rect">
            <a:avLst/>
          </a:prstGeom>
        </p:spPr>
      </p:pic>
      <p:sp>
        <p:nvSpPr>
          <p:cNvPr id="7" name="Rectangle 6"/>
          <p:cNvSpPr/>
          <p:nvPr/>
        </p:nvSpPr>
        <p:spPr>
          <a:xfrm>
            <a:off x="3096220" y="4229908"/>
            <a:ext cx="3167341" cy="380938"/>
          </a:xfrm>
          <a:prstGeom prst="rect">
            <a:avLst/>
          </a:prstGeom>
        </p:spPr>
        <p:txBody>
          <a:bodyPr wrap="none">
            <a:spAutoFit/>
          </a:bodyPr>
          <a:lstStyle/>
          <a:p>
            <a:pPr algn="ctr">
              <a:lnSpc>
                <a:spcPct val="150000"/>
              </a:lnSpc>
            </a:pPr>
            <a:r>
              <a:rPr lang="en-GB" sz="1400" b="1" dirty="0">
                <a:latin typeface="Times New Roman" panose="02020603050405020304" pitchFamily="18" charset="0"/>
                <a:ea typeface="Times New Roman" panose="02020603050405020304" pitchFamily="18" charset="0"/>
                <a:cs typeface="Vrinda"/>
              </a:rPr>
              <a:t>Test Pattern of Solar Radiation (W/m</a:t>
            </a:r>
            <a:r>
              <a:rPr lang="en-GB" sz="1400" b="1" baseline="30000" dirty="0">
                <a:latin typeface="Times New Roman" panose="02020603050405020304" pitchFamily="18" charset="0"/>
                <a:ea typeface="Times New Roman" panose="02020603050405020304" pitchFamily="18" charset="0"/>
                <a:cs typeface="Vrinda"/>
              </a:rPr>
              <a:t>2</a:t>
            </a:r>
            <a:r>
              <a:rPr lang="en-GB" sz="1400" b="1" dirty="0">
                <a:latin typeface="Times New Roman" panose="02020603050405020304" pitchFamily="18" charset="0"/>
                <a:ea typeface="Times New Roman" panose="02020603050405020304" pitchFamily="18" charset="0"/>
                <a:cs typeface="Vrinda"/>
              </a:rPr>
              <a:t>)</a:t>
            </a:r>
            <a:endParaRPr lang="en-IN" sz="1400" dirty="0">
              <a:effectLst/>
              <a:latin typeface="Calibri" panose="020F0502020204030204" pitchFamily="34" charset="0"/>
              <a:ea typeface="Times New Roman" panose="02020603050405020304" pitchFamily="18" charset="0"/>
              <a:cs typeface="Vrinda"/>
            </a:endParaRPr>
          </a:p>
        </p:txBody>
      </p:sp>
      <p:sp>
        <p:nvSpPr>
          <p:cNvPr id="8" name="Rectangle 7"/>
          <p:cNvSpPr/>
          <p:nvPr/>
        </p:nvSpPr>
        <p:spPr>
          <a:xfrm>
            <a:off x="3048000" y="6397823"/>
            <a:ext cx="3183692" cy="307777"/>
          </a:xfrm>
          <a:prstGeom prst="rect">
            <a:avLst/>
          </a:prstGeom>
        </p:spPr>
        <p:txBody>
          <a:bodyPr wrap="none">
            <a:spAutoFit/>
          </a:bodyPr>
          <a:lstStyle/>
          <a:p>
            <a:r>
              <a:rPr lang="en-US" sz="1400" b="1" dirty="0">
                <a:latin typeface="Times New Roman" panose="02020603050405020304" pitchFamily="18" charset="0"/>
                <a:ea typeface="Times New Roman" panose="02020603050405020304" pitchFamily="18" charset="0"/>
                <a:cs typeface="Vrinda"/>
              </a:rPr>
              <a:t>MPPT Parameter </a:t>
            </a:r>
            <a:r>
              <a:rPr lang="en-US" sz="1400" b="1" dirty="0" smtClean="0">
                <a:latin typeface="Times New Roman" panose="02020603050405020304" pitchFamily="18" charset="0"/>
                <a:ea typeface="Times New Roman" panose="02020603050405020304" pitchFamily="18" charset="0"/>
                <a:cs typeface="Vrinda"/>
              </a:rPr>
              <a:t>Sub-system for P&amp;O</a:t>
            </a:r>
            <a:endParaRPr lang="en-IN" sz="1400" b="1" dirty="0">
              <a:latin typeface="Times New Roman" panose="02020603050405020304" pitchFamily="18" charset="0"/>
              <a:ea typeface="Times New Roman" panose="02020603050405020304" pitchFamily="18" charset="0"/>
              <a:cs typeface="Vrinda"/>
            </a:endParaRPr>
          </a:p>
        </p:txBody>
      </p:sp>
    </p:spTree>
    <p:extLst>
      <p:ext uri="{BB962C8B-B14F-4D97-AF65-F5344CB8AC3E}">
        <p14:creationId xmlns:p14="http://schemas.microsoft.com/office/powerpoint/2010/main" val="32280813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b="1" dirty="0">
                <a:solidFill>
                  <a:srgbClr val="FF0000"/>
                </a:solidFill>
              </a:rPr>
              <a:t>MATLAB</a:t>
            </a:r>
            <a:r>
              <a:rPr lang="en-GB" sz="2700" b="1" baseline="30000" dirty="0">
                <a:solidFill>
                  <a:srgbClr val="FF0000"/>
                </a:solidFill>
              </a:rPr>
              <a:t>TM</a:t>
            </a:r>
            <a:r>
              <a:rPr lang="en-GB" sz="2700" b="1" dirty="0">
                <a:solidFill>
                  <a:srgbClr val="FF0000"/>
                </a:solidFill>
              </a:rPr>
              <a:t>/SIMULINK</a:t>
            </a:r>
            <a:r>
              <a:rPr lang="en-GB" sz="2700" b="1" baseline="30000" dirty="0">
                <a:solidFill>
                  <a:srgbClr val="FF0000"/>
                </a:solidFill>
              </a:rPr>
              <a:t>TM</a:t>
            </a:r>
            <a:r>
              <a:rPr lang="en-GB" sz="2700" b="1" dirty="0">
                <a:solidFill>
                  <a:srgbClr val="FF0000"/>
                </a:solidFill>
              </a:rPr>
              <a:t> Model of the Stand-alone PV System with Buck Converter Applied with P&amp;O MPPT Algorithm</a:t>
            </a:r>
            <a:r>
              <a:rPr lang="en-IN" sz="2700" b="1" dirty="0">
                <a:solidFill>
                  <a:srgbClr val="FF0000"/>
                </a:solidFill>
              </a:rPr>
              <a:t/>
            </a:r>
            <a:br>
              <a:rPr lang="en-IN" sz="2700" b="1" dirty="0">
                <a:solidFill>
                  <a:srgbClr val="FF0000"/>
                </a:solidFill>
              </a:rPr>
            </a:br>
            <a:r>
              <a:rPr lang="en-IN" sz="2700" b="1" dirty="0">
                <a:solidFill>
                  <a:srgbClr val="FF0000"/>
                </a:solidFill>
              </a:rPr>
              <a:t/>
            </a:r>
            <a:br>
              <a:rPr lang="en-IN" sz="2700" b="1" dirty="0">
                <a:solidFill>
                  <a:srgbClr val="FF0000"/>
                </a:solidFill>
              </a:rPr>
            </a:br>
            <a:r>
              <a:rPr lang="en-GB" sz="2700" b="1" dirty="0"/>
              <a:t>                   </a:t>
            </a:r>
            <a:endParaRPr lang="en-IN" sz="2700" dirty="0"/>
          </a:p>
        </p:txBody>
      </p:sp>
      <p:pic>
        <p:nvPicPr>
          <p:cNvPr id="4" name="Picture 3"/>
          <p:cNvPicPr/>
          <p:nvPr/>
        </p:nvPicPr>
        <p:blipFill>
          <a:blip r:embed="rId2"/>
          <a:stretch>
            <a:fillRect/>
          </a:stretch>
        </p:blipFill>
        <p:spPr>
          <a:xfrm>
            <a:off x="381000" y="1417638"/>
            <a:ext cx="8077200" cy="5364162"/>
          </a:xfrm>
          <a:prstGeom prst="rect">
            <a:avLst/>
          </a:prstGeom>
        </p:spPr>
      </p:pic>
    </p:spTree>
    <p:extLst>
      <p:ext uri="{BB962C8B-B14F-4D97-AF65-F5344CB8AC3E}">
        <p14:creationId xmlns:p14="http://schemas.microsoft.com/office/powerpoint/2010/main" val="3397043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3"/>
          <p:cNvPicPr/>
          <p:nvPr/>
        </p:nvPicPr>
        <p:blipFill rotWithShape="1">
          <a:blip r:embed="rId2">
            <a:extLst>
              <a:ext uri="{28A0092B-C50C-407E-A947-70E740481C1C}">
                <a14:useLocalDpi xmlns:a14="http://schemas.microsoft.com/office/drawing/2010/main" val="0"/>
              </a:ext>
            </a:extLst>
          </a:blip>
          <a:srcRect b="2901"/>
          <a:stretch/>
        </p:blipFill>
        <p:spPr bwMode="auto">
          <a:xfrm>
            <a:off x="457200" y="291844"/>
            <a:ext cx="8001000" cy="5410199"/>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838200" y="5943600"/>
            <a:ext cx="7848600"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Response of Input Power Applied with P&amp;O Algorithm </a:t>
            </a:r>
            <a:endParaRPr lang="en-IN" sz="2400" dirty="0">
              <a:solidFill>
                <a:srgbClr val="FF0000"/>
              </a:solidFill>
            </a:endParaRPr>
          </a:p>
        </p:txBody>
      </p:sp>
    </p:spTree>
    <p:extLst>
      <p:ext uri="{BB962C8B-B14F-4D97-AF65-F5344CB8AC3E}">
        <p14:creationId xmlns:p14="http://schemas.microsoft.com/office/powerpoint/2010/main" val="761090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517525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2650"/>
            <a:ext cx="5410200" cy="2978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4780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5" name="Rectangle 4"/>
          <p:cNvSpPr>
            <a:spLocks noChangeArrowheads="1"/>
          </p:cNvSpPr>
          <p:nvPr/>
        </p:nvSpPr>
        <p:spPr bwMode="auto">
          <a:xfrm>
            <a:off x="2286000" y="3179802"/>
            <a:ext cx="43861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Response of Output Power Applied with P&amp;O MPPT Algorithm</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2483298" y="6400800"/>
            <a:ext cx="41888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Variation in Duty-ratio  Applied with P&amp;O MPPT Algorithm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145720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a:solidFill>
                  <a:srgbClr val="FF0000"/>
                </a:solidFill>
              </a:rPr>
              <a:t>MATLAB</a:t>
            </a:r>
            <a:r>
              <a:rPr lang="en-GB" sz="2400" b="1" baseline="30000" dirty="0">
                <a:solidFill>
                  <a:srgbClr val="FF0000"/>
                </a:solidFill>
              </a:rPr>
              <a:t>TM</a:t>
            </a:r>
            <a:r>
              <a:rPr lang="en-GB" sz="2400" b="1" dirty="0">
                <a:solidFill>
                  <a:srgbClr val="FF0000"/>
                </a:solidFill>
              </a:rPr>
              <a:t>/SIMULINK</a:t>
            </a:r>
            <a:r>
              <a:rPr lang="en-GB" sz="2400" b="1" baseline="30000" dirty="0">
                <a:solidFill>
                  <a:srgbClr val="FF0000"/>
                </a:solidFill>
              </a:rPr>
              <a:t>TM</a:t>
            </a:r>
            <a:r>
              <a:rPr lang="en-GB" sz="2400" b="1" dirty="0">
                <a:solidFill>
                  <a:srgbClr val="FF0000"/>
                </a:solidFill>
              </a:rPr>
              <a:t> Model of the Stand-alone PV System with Buck Converter Applied with INC MPPT Algorithm</a:t>
            </a:r>
            <a:r>
              <a:rPr lang="en-IN" sz="2400" dirty="0">
                <a:solidFill>
                  <a:srgbClr val="FF0000"/>
                </a:solidFill>
              </a:rPr>
              <a:t/>
            </a:r>
            <a:br>
              <a:rPr lang="en-IN" sz="2400" dirty="0">
                <a:solidFill>
                  <a:srgbClr val="FF0000"/>
                </a:solidFill>
              </a:rPr>
            </a:br>
            <a:r>
              <a:rPr lang="en-IN" sz="2400" dirty="0">
                <a:solidFill>
                  <a:srgbClr val="FF0000"/>
                </a:solidFill>
              </a:rPr>
              <a:t/>
            </a:r>
            <a:br>
              <a:rPr lang="en-IN" sz="2400" dirty="0">
                <a:solidFill>
                  <a:srgbClr val="FF0000"/>
                </a:solidFill>
              </a:rPr>
            </a:br>
            <a:r>
              <a:rPr lang="en-GB" sz="2400" b="1" dirty="0">
                <a:solidFill>
                  <a:srgbClr val="FF0000"/>
                </a:solidFill>
              </a:rPr>
              <a:t>                   </a:t>
            </a:r>
            <a:endParaRPr lang="en-IN" sz="2400" dirty="0">
              <a:solidFill>
                <a:srgbClr val="FF0000"/>
              </a:solidFill>
            </a:endParaRPr>
          </a:p>
        </p:txBody>
      </p:sp>
      <p:pic>
        <p:nvPicPr>
          <p:cNvPr id="4" name="Picture 3"/>
          <p:cNvPicPr/>
          <p:nvPr/>
        </p:nvPicPr>
        <p:blipFill>
          <a:blip r:embed="rId2"/>
          <a:stretch>
            <a:fillRect/>
          </a:stretch>
        </p:blipFill>
        <p:spPr>
          <a:xfrm>
            <a:off x="76200" y="914400"/>
            <a:ext cx="8686800" cy="5638799"/>
          </a:xfrm>
          <a:prstGeom prst="rect">
            <a:avLst/>
          </a:prstGeom>
        </p:spPr>
      </p:pic>
    </p:spTree>
    <p:extLst>
      <p:ext uri="{BB962C8B-B14F-4D97-AF65-F5344CB8AC3E}">
        <p14:creationId xmlns:p14="http://schemas.microsoft.com/office/powerpoint/2010/main" val="21772818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3075"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745"/>
            <a:ext cx="4398719" cy="29100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2325"/>
            <a:ext cx="4398719" cy="303847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81200"/>
            <a:ext cx="4512482"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5" name="Rectangle 5"/>
          <p:cNvSpPr>
            <a:spLocks noChangeArrowheads="1"/>
          </p:cNvSpPr>
          <p:nvPr/>
        </p:nvSpPr>
        <p:spPr bwMode="auto">
          <a:xfrm>
            <a:off x="187310" y="2951202"/>
            <a:ext cx="42114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Response of Input Power Applied with INC MPPT Algorithm</a:t>
            </a:r>
            <a:endParaRPr kumimoji="0" lang="en-US" altLang="en-US" sz="6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p:txBody>
      </p:sp>
      <p:sp>
        <p:nvSpPr>
          <p:cNvPr id="6" name="Rectangle 6"/>
          <p:cNvSpPr>
            <a:spLocks noChangeArrowheads="1"/>
          </p:cNvSpPr>
          <p:nvPr/>
        </p:nvSpPr>
        <p:spPr bwMode="auto">
          <a:xfrm>
            <a:off x="131204" y="6380202"/>
            <a:ext cx="43236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Response of Output Power Applied with INC MPPT Algorithm</a:t>
            </a:r>
            <a:endParaRPr kumimoji="0" lang="en-US" altLang="en-US" sz="6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4800600" y="4935103"/>
            <a:ext cx="40878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Variation in Duty-ratio Applied with INC MPPT Algorithm</a:t>
            </a: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812336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62500" lnSpcReduction="20000"/>
          </a:bodyPr>
          <a:lstStyle/>
          <a:p>
            <a:pPr marL="571500" lvl="0" indent="-571500" algn="just">
              <a:buFont typeface="+mj-lt"/>
              <a:buAutoNum type="romanLcPeriod" startAt="7"/>
            </a:pPr>
            <a:r>
              <a:rPr lang="en-US" dirty="0" smtClean="0"/>
              <a:t> Soft </a:t>
            </a:r>
            <a:r>
              <a:rPr lang="en-US" dirty="0"/>
              <a:t>computing research is concerned with the integration of artificial intelligent tools such as </a:t>
            </a:r>
            <a:r>
              <a:rPr lang="en-US" dirty="0">
                <a:solidFill>
                  <a:srgbClr val="FF0000"/>
                </a:solidFill>
              </a:rPr>
              <a:t>neural networks, fuzzy logic technology, evolutionary algorithms</a:t>
            </a:r>
            <a:r>
              <a:rPr lang="en-US" dirty="0"/>
              <a:t>, etc. in a complementary hybrid framework for solving real world problems.</a:t>
            </a:r>
            <a:endParaRPr lang="en-IN" dirty="0"/>
          </a:p>
          <a:p>
            <a:pPr marL="571500" lvl="0" indent="-571500" algn="just">
              <a:buFont typeface="+mj-lt"/>
              <a:buAutoNum type="romanLcPeriod" startAt="7"/>
            </a:pPr>
            <a:r>
              <a:rPr lang="en-US" dirty="0"/>
              <a:t>A </a:t>
            </a:r>
            <a:r>
              <a:rPr lang="en-US" dirty="0">
                <a:solidFill>
                  <a:srgbClr val="FF0000"/>
                </a:solidFill>
              </a:rPr>
              <a:t>maximum power point tracking</a:t>
            </a:r>
            <a:r>
              <a:rPr lang="en-US" dirty="0"/>
              <a:t> (MPPT) strategy is needed for </a:t>
            </a:r>
            <a:r>
              <a:rPr lang="en-US" dirty="0">
                <a:solidFill>
                  <a:srgbClr val="FF0000"/>
                </a:solidFill>
              </a:rPr>
              <a:t>maximizing the energy harvest</a:t>
            </a:r>
            <a:r>
              <a:rPr lang="en-US" dirty="0"/>
              <a:t>ed from each string of the PV module. </a:t>
            </a:r>
            <a:endParaRPr lang="en-IN" dirty="0"/>
          </a:p>
          <a:p>
            <a:pPr marL="571500" lvl="0" indent="-571500" algn="just">
              <a:buFont typeface="+mj-lt"/>
              <a:buAutoNum type="romanLcPeriod" startAt="7"/>
            </a:pPr>
            <a:r>
              <a:rPr lang="en-US" dirty="0">
                <a:solidFill>
                  <a:srgbClr val="FF0000"/>
                </a:solidFill>
              </a:rPr>
              <a:t>Various MPPT methods</a:t>
            </a:r>
            <a:r>
              <a:rPr lang="en-US" dirty="0"/>
              <a:t>, with their merits and demerits are available in the literature. P and O method has been widely used due to its simplicity. </a:t>
            </a:r>
            <a:endParaRPr lang="en-IN" dirty="0"/>
          </a:p>
          <a:p>
            <a:pPr marL="571500" lvl="0" indent="-571500" algn="just">
              <a:buFont typeface="+mj-lt"/>
              <a:buAutoNum type="romanLcPeriod" startAt="7"/>
            </a:pPr>
            <a:r>
              <a:rPr lang="en-US" dirty="0"/>
              <a:t>The </a:t>
            </a:r>
            <a:r>
              <a:rPr lang="en-US" dirty="0">
                <a:solidFill>
                  <a:srgbClr val="FF0000"/>
                </a:solidFill>
              </a:rPr>
              <a:t>ANN based controller </a:t>
            </a:r>
            <a:r>
              <a:rPr lang="en-US" dirty="0"/>
              <a:t>reflects better maximum power point tracking performance as compared to the conventional PID controller and avoids the tuning of controller parameters.</a:t>
            </a:r>
            <a:endParaRPr lang="en-IN" dirty="0"/>
          </a:p>
          <a:p>
            <a:pPr marL="571500" lvl="0" indent="-571500" algn="just">
              <a:buFont typeface="+mj-lt"/>
              <a:buAutoNum type="romanLcPeriod" startAt="7"/>
            </a:pPr>
            <a:r>
              <a:rPr lang="en-US" dirty="0"/>
              <a:t>The harmful effects of non-uniform irradiance (due to </a:t>
            </a:r>
            <a:r>
              <a:rPr lang="en-US" dirty="0">
                <a:solidFill>
                  <a:srgbClr val="FF0000"/>
                </a:solidFill>
              </a:rPr>
              <a:t>partial shading</a:t>
            </a:r>
            <a:r>
              <a:rPr lang="en-US" dirty="0"/>
              <a:t>) on the performance of a PV module are one of the main causes of overheating of shaded cells which reduces the energy yield of the module. </a:t>
            </a:r>
            <a:endParaRPr lang="en-IN" dirty="0"/>
          </a:p>
          <a:p>
            <a:pPr marL="571500" lvl="0" indent="-571500" algn="just">
              <a:buFont typeface="+mj-lt"/>
              <a:buAutoNum type="romanLcPeriod" startAt="7"/>
            </a:pPr>
            <a:r>
              <a:rPr lang="en-US" dirty="0"/>
              <a:t> Hybrid combination of the fixed and two motor based Sun tracking type PV system with </a:t>
            </a:r>
            <a:r>
              <a:rPr lang="en-US" dirty="0">
                <a:solidFill>
                  <a:srgbClr val="FF0000"/>
                </a:solidFill>
              </a:rPr>
              <a:t>fractional order controller </a:t>
            </a:r>
            <a:r>
              <a:rPr lang="en-US" dirty="0"/>
              <a:t>for maximum power point tracking also improves the efficiency of PV generation systems.</a:t>
            </a:r>
            <a:endParaRPr lang="en-IN" dirty="0"/>
          </a:p>
          <a:p>
            <a:pPr marL="571500" lvl="0" indent="-571500" algn="just">
              <a:buFont typeface="+mj-lt"/>
              <a:buAutoNum type="romanLcPeriod" startAt="7"/>
            </a:pPr>
            <a:r>
              <a:rPr lang="en-US" dirty="0">
                <a:solidFill>
                  <a:srgbClr val="FF0000"/>
                </a:solidFill>
              </a:rPr>
              <a:t>MATLAB</a:t>
            </a:r>
            <a:r>
              <a:rPr lang="en-US" baseline="30000" dirty="0">
                <a:solidFill>
                  <a:srgbClr val="FF0000"/>
                </a:solidFill>
              </a:rPr>
              <a:t>TM</a:t>
            </a:r>
            <a:r>
              <a:rPr lang="en-US" dirty="0">
                <a:solidFill>
                  <a:srgbClr val="FF0000"/>
                </a:solidFill>
              </a:rPr>
              <a:t>/SIMULINK</a:t>
            </a:r>
            <a:r>
              <a:rPr lang="en-US" baseline="30000" dirty="0">
                <a:solidFill>
                  <a:srgbClr val="FF0000"/>
                </a:solidFill>
              </a:rPr>
              <a:t>TM</a:t>
            </a:r>
            <a:r>
              <a:rPr lang="en-US" dirty="0">
                <a:solidFill>
                  <a:srgbClr val="FF0000"/>
                </a:solidFill>
              </a:rPr>
              <a:t> </a:t>
            </a:r>
            <a:r>
              <a:rPr lang="en-US" dirty="0"/>
              <a:t>have emerged as popular tools and are widely used for modelling, control and simulation purposes of various electrical systems, including the component of solar PV generator and  under a variety of operating conditions. </a:t>
            </a:r>
            <a:endParaRPr lang="en-IN" dirty="0"/>
          </a:p>
          <a:p>
            <a:pPr marL="0" indent="0" algn="just">
              <a:buNone/>
            </a:pPr>
            <a:endParaRPr lang="en-IN" dirty="0"/>
          </a:p>
        </p:txBody>
      </p:sp>
    </p:spTree>
    <p:extLst>
      <p:ext uri="{BB962C8B-B14F-4D97-AF65-F5344CB8AC3E}">
        <p14:creationId xmlns:p14="http://schemas.microsoft.com/office/powerpoint/2010/main" val="25007520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eaLnBrk="0" fontAlgn="base" hangingPunct="0">
              <a:spcAft>
                <a:spcPct val="0"/>
              </a:spcAft>
              <a:tabLst>
                <a:tab pos="5337175" algn="l"/>
                <a:tab pos="5403850" algn="r"/>
              </a:tabLst>
            </a:pPr>
            <a:r>
              <a:rPr lang="en-GB" altLang="en-US" sz="2400" b="1" dirty="0">
                <a:solidFill>
                  <a:srgbClr val="FF0000"/>
                </a:solidFill>
                <a:ea typeface="Times New Roman" panose="02020603050405020304" pitchFamily="18" charset="0"/>
                <a:cs typeface="Times New Roman" panose="02020603050405020304" pitchFamily="18" charset="0"/>
              </a:rPr>
              <a:t>MATLAB</a:t>
            </a:r>
            <a:r>
              <a:rPr lang="en-GB" altLang="en-US" sz="2400" b="1" baseline="30000" dirty="0">
                <a:solidFill>
                  <a:srgbClr val="FF0000"/>
                </a:solidFill>
                <a:ea typeface="Times New Roman" panose="02020603050405020304" pitchFamily="18" charset="0"/>
                <a:cs typeface="Times New Roman" panose="02020603050405020304" pitchFamily="18" charset="0"/>
              </a:rPr>
              <a:t>TM</a:t>
            </a:r>
            <a:r>
              <a:rPr lang="en-GB" altLang="en-US" sz="2400" b="1" dirty="0">
                <a:solidFill>
                  <a:srgbClr val="FF0000"/>
                </a:solidFill>
                <a:ea typeface="Times New Roman" panose="02020603050405020304" pitchFamily="18" charset="0"/>
                <a:cs typeface="Times New Roman" panose="02020603050405020304" pitchFamily="18" charset="0"/>
              </a:rPr>
              <a:t>/SIMULINK</a:t>
            </a:r>
            <a:r>
              <a:rPr lang="en-GB" altLang="en-US" sz="2400" b="1" baseline="30000" dirty="0">
                <a:solidFill>
                  <a:srgbClr val="FF0000"/>
                </a:solidFill>
                <a:ea typeface="Times New Roman" panose="02020603050405020304" pitchFamily="18" charset="0"/>
                <a:cs typeface="Times New Roman" panose="02020603050405020304" pitchFamily="18" charset="0"/>
              </a:rPr>
              <a:t>TM</a:t>
            </a:r>
            <a:r>
              <a:rPr lang="en-GB" altLang="en-US" sz="2400" b="1" dirty="0">
                <a:solidFill>
                  <a:srgbClr val="FF0000"/>
                </a:solidFill>
                <a:ea typeface="Times New Roman" panose="02020603050405020304" pitchFamily="18" charset="0"/>
                <a:cs typeface="Times New Roman" panose="02020603050405020304" pitchFamily="18" charset="0"/>
              </a:rPr>
              <a:t> Model of the Stand-alone PV System with Buck Converter Applied with NN MPPT Algorithm</a:t>
            </a:r>
            <a:r>
              <a:rPr lang="en-GB" altLang="en-US" sz="2400" dirty="0">
                <a:solidFill>
                  <a:srgbClr val="FF0000"/>
                </a:solidFill>
              </a:rPr>
              <a:t/>
            </a:r>
            <a:br>
              <a:rPr lang="en-GB" altLang="en-US" sz="2400" dirty="0">
                <a:solidFill>
                  <a:srgbClr val="FF0000"/>
                </a:solidFill>
              </a:rPr>
            </a:br>
            <a:r>
              <a:rPr lang="en-GB" altLang="en-US" sz="2400" b="1" dirty="0">
                <a:solidFill>
                  <a:srgbClr val="FF0000"/>
                </a:solidFill>
                <a:ea typeface="Times New Roman" panose="02020603050405020304" pitchFamily="18" charset="0"/>
                <a:cs typeface="Times New Roman" panose="02020603050405020304" pitchFamily="18" charset="0"/>
              </a:rPr>
              <a:t>	</a:t>
            </a:r>
            <a:endParaRPr lang="en-IN" sz="2400" dirty="0">
              <a:solidFill>
                <a:srgbClr val="FF0000"/>
              </a:solidFill>
            </a:endParaRPr>
          </a:p>
        </p:txBody>
      </p:sp>
      <p:sp>
        <p:nvSpPr>
          <p:cNvPr id="3" name="Content Placeholder 2"/>
          <p:cNvSpPr>
            <a:spLocks noGrp="1"/>
          </p:cNvSpPr>
          <p:nvPr>
            <p:ph idx="1"/>
          </p:nvPr>
        </p:nvSpPr>
        <p:spPr/>
        <p:txBody>
          <a:bodyPr/>
          <a:lstStyle/>
          <a:p>
            <a:endParaRPr lang="en-IN" dirty="0"/>
          </a:p>
        </p:txBody>
      </p:sp>
      <p:sp>
        <p:nvSpPr>
          <p:cNvPr id="4" name="Rectangle 2"/>
          <p:cNvSpPr>
            <a:spLocks noChangeArrowheads="1"/>
          </p:cNvSpPr>
          <p:nvPr/>
        </p:nvSpPr>
        <p:spPr bwMode="auto">
          <a:xfrm>
            <a:off x="1600200" y="13979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4097"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715396" cy="5562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600200" y="5266324"/>
            <a:ext cx="55739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1pPr>
            <a:lvl2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2pPr>
            <a:lvl3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3pPr>
            <a:lvl4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4pPr>
            <a:lvl5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5pPr>
            <a:lvl6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6pPr>
            <a:lvl7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7pPr>
            <a:lvl8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8pPr>
            <a:lvl9pPr eaLnBrk="0" fontAlgn="base" hangingPunct="0">
              <a:spcBef>
                <a:spcPct val="0"/>
              </a:spcBef>
              <a:spcAft>
                <a:spcPct val="0"/>
              </a:spcAft>
              <a:tabLst>
                <a:tab pos="5337175" algn="l"/>
                <a:tab pos="540385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337175" algn="l"/>
                <a:tab pos="5403850" algn="r"/>
              </a:tabLst>
            </a:pPr>
            <a:r>
              <a:rPr kumimoji="0" lang="en-GB" altLang="en-US" sz="12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99816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5123"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421"/>
            <a:ext cx="4876800" cy="308676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3" y="3406159"/>
            <a:ext cx="4788423" cy="3074983"/>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410" y="1933421"/>
            <a:ext cx="4240590" cy="2945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5" name="Rectangle 5"/>
          <p:cNvSpPr>
            <a:spLocks noChangeArrowheads="1"/>
          </p:cNvSpPr>
          <p:nvPr/>
        </p:nvSpPr>
        <p:spPr bwMode="auto">
          <a:xfrm>
            <a:off x="392862" y="3102787"/>
            <a:ext cx="41520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Response of Input Power Applied with NN MPPT Algorithm</a:t>
            </a:r>
            <a:endParaRPr kumimoji="0" lang="en-US" altLang="en-US" sz="6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275736" y="6491709"/>
            <a:ext cx="42643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Response of Output Power Applied with NN MPPT Algorithm</a:t>
            </a:r>
            <a:endParaRPr kumimoji="0" lang="en-US" altLang="en-US" sz="6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5009435" y="4915428"/>
            <a:ext cx="40285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Variation in Duty-ratio Applied with NN MPPT Algorithm</a:t>
            </a: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2342018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10894"/>
            <a:ext cx="8915400" cy="1143000"/>
          </a:xfrm>
        </p:spPr>
        <p:txBody>
          <a:bodyPr>
            <a:normAutofit fontScale="90000"/>
          </a:bodyPr>
          <a:lstStyle/>
          <a:p>
            <a:pPr lvl="0" eaLnBrk="0" fontAlgn="base" hangingPunct="0">
              <a:spcAft>
                <a:spcPct val="0"/>
              </a:spcAft>
            </a:pPr>
            <a:r>
              <a:rPr lang="en-GB" alt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MATLAB</a:t>
            </a:r>
            <a:r>
              <a:rPr lang="en-GB" altLang="en-US" sz="27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TM</a:t>
            </a:r>
            <a:r>
              <a:rPr lang="en-GB" alt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/SIMULINK</a:t>
            </a:r>
            <a:r>
              <a:rPr lang="en-GB" altLang="en-US" sz="27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TM</a:t>
            </a:r>
            <a:r>
              <a:rPr lang="en-GB" alt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Model of the Stand-alone PV System with Buck Converter Applied with ANFIS MPPT Algorithm</a:t>
            </a:r>
            <a:r>
              <a:rPr lang="en-GB" altLang="en-US" sz="6000" dirty="0">
                <a:latin typeface="Arial" panose="020B0604020202020204" pitchFamily="34" charset="0"/>
              </a:rPr>
              <a:t/>
            </a:r>
            <a:br>
              <a:rPr lang="en-GB" altLang="en-US" sz="6000" dirty="0">
                <a:latin typeface="Arial" panose="020B0604020202020204" pitchFamily="34" charset="0"/>
              </a:rPr>
            </a:br>
            <a:r>
              <a:rPr lang="en-GB" altLang="en-US" sz="2700" dirty="0">
                <a:solidFill>
                  <a:srgbClr val="FF0000"/>
                </a:solidFill>
              </a:rPr>
              <a:t/>
            </a:r>
            <a:br>
              <a:rPr lang="en-GB" altLang="en-US" sz="2700" dirty="0">
                <a:solidFill>
                  <a:srgbClr val="FF0000"/>
                </a:solidFill>
              </a:rPr>
            </a:br>
            <a:r>
              <a:rPr lang="en-GB" alt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IN" dirty="0"/>
          </a:p>
        </p:txBody>
      </p:sp>
      <p:sp>
        <p:nvSpPr>
          <p:cNvPr id="4" name="Rectangle 2"/>
          <p:cNvSpPr>
            <a:spLocks noChangeArrowheads="1"/>
          </p:cNvSpPr>
          <p:nvPr/>
        </p:nvSpPr>
        <p:spPr bwMode="auto">
          <a:xfrm>
            <a:off x="1600200" y="15977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6145"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66800"/>
            <a:ext cx="8915400" cy="572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66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1"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29"/>
            <a:ext cx="476151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9832"/>
            <a:ext cx="4761518" cy="3059471"/>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9682" y="1519923"/>
            <a:ext cx="4332170" cy="29758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5" name="Rectangle 5"/>
          <p:cNvSpPr>
            <a:spLocks noChangeArrowheads="1"/>
          </p:cNvSpPr>
          <p:nvPr/>
        </p:nvSpPr>
        <p:spPr bwMode="auto">
          <a:xfrm>
            <a:off x="189518" y="3032233"/>
            <a:ext cx="43824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Response of Input Power Applied with ANFIS MPPT Algorithm</a:t>
            </a:r>
            <a:endParaRPr kumimoji="0" lang="en-US" altLang="en-US" sz="6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133413" y="6384279"/>
            <a:ext cx="449469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Response of Output Power Applied with ANFIS MPPT Algorithm</a:t>
            </a:r>
            <a:endParaRPr kumimoji="0" lang="en-US" altLang="en-US" sz="6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7"/>
          <p:cNvSpPr>
            <a:spLocks noChangeArrowheads="1"/>
          </p:cNvSpPr>
          <p:nvPr/>
        </p:nvSpPr>
        <p:spPr bwMode="auto">
          <a:xfrm>
            <a:off x="4837224" y="4495800"/>
            <a:ext cx="42589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Variation in Duty-ratio Applied with ANFIS MPPT Algorithm</a:t>
            </a: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400049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b="1" dirty="0" smtClean="0">
                <a:solidFill>
                  <a:srgbClr val="FF0000"/>
                </a:solidFill>
              </a:rPr>
              <a:t>Comparative Analysis of </a:t>
            </a:r>
            <a:r>
              <a:rPr lang="en-GB" sz="3600" b="1" dirty="0" smtClean="0">
                <a:solidFill>
                  <a:srgbClr val="FF0000"/>
                </a:solidFill>
              </a:rPr>
              <a:t>MPPT Controllers</a:t>
            </a:r>
            <a:endParaRPr lang="en-IN" sz="3600" b="1" dirty="0">
              <a:solidFill>
                <a:srgbClr val="FF0000"/>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229600" cy="5486400"/>
          </a:xfrm>
          <a:prstGeom prst="rect">
            <a:avLst/>
          </a:prstGeom>
          <a:noFill/>
          <a:ln>
            <a:noFill/>
          </a:ln>
        </p:spPr>
      </p:pic>
      <p:sp>
        <p:nvSpPr>
          <p:cNvPr id="5" name="Rectangle 4"/>
          <p:cNvSpPr/>
          <p:nvPr/>
        </p:nvSpPr>
        <p:spPr>
          <a:xfrm>
            <a:off x="685800" y="6248400"/>
            <a:ext cx="8534400" cy="324384"/>
          </a:xfrm>
          <a:prstGeom prst="rect">
            <a:avLst/>
          </a:prstGeom>
        </p:spPr>
        <p:txBody>
          <a:bodyPr wrap="square">
            <a:spAutoFit/>
          </a:bodyPr>
          <a:lstStyle/>
          <a:p>
            <a:pPr marL="685800" marR="0" indent="-685800" algn="just">
              <a:lnSpc>
                <a:spcPct val="115000"/>
              </a:lnSpc>
              <a:spcBef>
                <a:spcPts val="0"/>
              </a:spcBef>
              <a:spcAft>
                <a:spcPts val="1000"/>
              </a:spcAft>
              <a:tabLst>
                <a:tab pos="971550" algn="l"/>
              </a:tabLst>
            </a:pPr>
            <a:r>
              <a:rPr lang="en-US" sz="1400" b="1" dirty="0">
                <a:latin typeface="Times New Roman" panose="02020603050405020304" pitchFamily="18" charset="0"/>
                <a:ea typeface="Times New Roman" panose="02020603050405020304" pitchFamily="18" charset="0"/>
                <a:cs typeface="Vrinda"/>
              </a:rPr>
              <a:t>Response of Different MPPT Algorithms for Variation in Irradiation    According to Test Pattern</a:t>
            </a:r>
            <a:endParaRPr lang="en-IN" sz="1400" dirty="0">
              <a:effectLst/>
              <a:latin typeface="Calibri" panose="020F0502020204030204" pitchFamily="34" charset="0"/>
              <a:ea typeface="Times New Roman" panose="02020603050405020304" pitchFamily="18" charset="0"/>
              <a:cs typeface="Vrinda"/>
            </a:endParaRPr>
          </a:p>
        </p:txBody>
      </p:sp>
    </p:spTree>
    <p:extLst>
      <p:ext uri="{BB962C8B-B14F-4D97-AF65-F5344CB8AC3E}">
        <p14:creationId xmlns:p14="http://schemas.microsoft.com/office/powerpoint/2010/main" val="2657060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228600" y="1066800"/>
            <a:ext cx="8763000" cy="57912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solidFill>
                  <a:srgbClr val="FF0000"/>
                </a:solidFill>
              </a:rPr>
              <a:t>Proposed ANFIS / Constant Voltage Tracker (CVT) Algorithm</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52400" y="228600"/>
            <a:ext cx="4648200" cy="3476106"/>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4800600" y="2819400"/>
            <a:ext cx="4343400" cy="3352800"/>
          </a:xfrm>
          <a:prstGeom prst="rect">
            <a:avLst/>
          </a:prstGeom>
          <a:noFill/>
          <a:ln w="9525">
            <a:noFill/>
            <a:miter lim="800000"/>
            <a:headEnd/>
            <a:tailEnd/>
          </a:ln>
        </p:spPr>
      </p:pic>
      <p:sp>
        <p:nvSpPr>
          <p:cNvPr id="6" name="Rectangle 5"/>
          <p:cNvSpPr/>
          <p:nvPr/>
        </p:nvSpPr>
        <p:spPr>
          <a:xfrm>
            <a:off x="4343400" y="6260068"/>
            <a:ext cx="4876800" cy="369332"/>
          </a:xfrm>
          <a:prstGeom prst="rect">
            <a:avLst/>
          </a:prstGeom>
        </p:spPr>
        <p:txBody>
          <a:bodyPr wrap="square">
            <a:spAutoFit/>
          </a:bodyPr>
          <a:lstStyle/>
          <a:p>
            <a:r>
              <a:rPr lang="en-US" b="1" dirty="0" smtClean="0"/>
              <a:t>Output Power Corresponding to Irradiance Level</a:t>
            </a:r>
            <a:endParaRPr lang="en-US" dirty="0"/>
          </a:p>
        </p:txBody>
      </p:sp>
      <p:sp>
        <p:nvSpPr>
          <p:cNvPr id="29697" name="Rectangle 1"/>
          <p:cNvSpPr>
            <a:spLocks noChangeArrowheads="1"/>
          </p:cNvSpPr>
          <p:nvPr/>
        </p:nvSpPr>
        <p:spPr bwMode="auto">
          <a:xfrm>
            <a:off x="0" y="3810000"/>
            <a:ext cx="4953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a:t>Output Voltage Corresponding to Irradiance Level</a:t>
            </a:r>
          </a:p>
        </p:txBody>
      </p:sp>
      <p:sp>
        <p:nvSpPr>
          <p:cNvPr id="2" name="TextBox 1">
            <a:hlinkClick r:id="rId4" action="ppaction://hlinksldjump"/>
          </p:cNvPr>
          <p:cNvSpPr txBox="1"/>
          <p:nvPr/>
        </p:nvSpPr>
        <p:spPr>
          <a:xfrm>
            <a:off x="762000" y="5943600"/>
            <a:ext cx="914400" cy="461665"/>
          </a:xfrm>
          <a:prstGeom prst="rect">
            <a:avLst/>
          </a:prstGeom>
          <a:noFill/>
          <a:ln>
            <a:solidFill>
              <a:srgbClr val="000000"/>
            </a:solidFill>
          </a:ln>
        </p:spPr>
        <p:txBody>
          <a:bodyPr wrap="square" rtlCol="0">
            <a:spAutoFit/>
          </a:bodyPr>
          <a:lstStyle/>
          <a:p>
            <a:r>
              <a:rPr lang="en-IN" sz="2400" dirty="0" smtClean="0"/>
              <a:t>Back</a:t>
            </a:r>
            <a:endParaRPr lang="en-IN"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1254832"/>
            <a:ext cx="7787040" cy="5603168"/>
          </a:xfrm>
          <a:prstGeom prst="rect">
            <a:avLst/>
          </a:prstGeom>
        </p:spPr>
      </p:pic>
      <p:sp>
        <p:nvSpPr>
          <p:cNvPr id="6" name="Rectangle 5"/>
          <p:cNvSpPr/>
          <p:nvPr/>
        </p:nvSpPr>
        <p:spPr>
          <a:xfrm>
            <a:off x="121620" y="152400"/>
            <a:ext cx="9372600" cy="954107"/>
          </a:xfrm>
          <a:prstGeom prst="rect">
            <a:avLst/>
          </a:prstGeom>
        </p:spPr>
        <p:txBody>
          <a:bodyPr wrap="square">
            <a:spAutoFit/>
          </a:bodyPr>
          <a:lstStyle/>
          <a:p>
            <a:pPr algn="ctr"/>
            <a:r>
              <a:rPr lang="en-US" sz="2800" b="1" dirty="0">
                <a:solidFill>
                  <a:srgbClr val="FF0000"/>
                </a:solidFill>
                <a:latin typeface="Times New Roman" panose="02020603050405020304" pitchFamily="18" charset="0"/>
                <a:ea typeface="Times New Roman" panose="02020603050405020304" pitchFamily="18" charset="0"/>
              </a:rPr>
              <a:t>Experimental Setup for Performance Evaluation of PV Module at Outdoor </a:t>
            </a:r>
            <a:r>
              <a:rPr lang="en-US" sz="2800" b="1" dirty="0" smtClean="0">
                <a:solidFill>
                  <a:srgbClr val="FF0000"/>
                </a:solidFill>
                <a:latin typeface="Times New Roman" panose="02020603050405020304" pitchFamily="18" charset="0"/>
                <a:ea typeface="Times New Roman" panose="02020603050405020304" pitchFamily="18" charset="0"/>
              </a:rPr>
              <a:t>Condition</a:t>
            </a:r>
            <a:endParaRPr lang="en-IN" sz="2800" dirty="0">
              <a:solidFill>
                <a:srgbClr val="FF0000"/>
              </a:solidFill>
            </a:endParaRPr>
          </a:p>
        </p:txBody>
      </p:sp>
    </p:spTree>
    <p:extLst>
      <p:ext uri="{BB962C8B-B14F-4D97-AF65-F5344CB8AC3E}">
        <p14:creationId xmlns:p14="http://schemas.microsoft.com/office/powerpoint/2010/main" val="35902584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descr="IMG_20160823_113131960"/>
          <p:cNvPicPr>
            <a:picLocks noChangeAspect="1" noChangeArrowheads="1"/>
          </p:cNvPicPr>
          <p:nvPr/>
        </p:nvPicPr>
        <p:blipFill>
          <a:blip r:embed="rId2" cstate="print">
            <a:extLst>
              <a:ext uri="{28A0092B-C50C-407E-A947-70E740481C1C}">
                <a14:useLocalDpi xmlns:a14="http://schemas.microsoft.com/office/drawing/2010/main" val="0"/>
              </a:ext>
            </a:extLst>
          </a:blip>
          <a:srcRect l="11461" t="15233" r="25787" b="8173"/>
          <a:stretch>
            <a:fillRect/>
          </a:stretch>
        </p:blipFill>
        <p:spPr bwMode="auto">
          <a:xfrm>
            <a:off x="109537" y="731838"/>
            <a:ext cx="4461925" cy="55846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IMG_20160823_124806000"/>
          <p:cNvPicPr>
            <a:picLocks noChangeAspect="1" noChangeArrowheads="1"/>
          </p:cNvPicPr>
          <p:nvPr/>
        </p:nvPicPr>
        <p:blipFill>
          <a:blip r:embed="rId3" cstate="print">
            <a:extLst>
              <a:ext uri="{28A0092B-C50C-407E-A947-70E740481C1C}">
                <a14:useLocalDpi xmlns:a14="http://schemas.microsoft.com/office/drawing/2010/main" val="0"/>
              </a:ext>
            </a:extLst>
          </a:blip>
          <a:srcRect l="11884" r="8667"/>
          <a:stretch>
            <a:fillRect/>
          </a:stretch>
        </p:blipFill>
        <p:spPr bwMode="auto">
          <a:xfrm>
            <a:off x="4599171" y="663791"/>
            <a:ext cx="4272742" cy="56526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143000" y="163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5" name="Rectangle 4"/>
          <p:cNvSpPr>
            <a:spLocks noChangeArrowheads="1"/>
          </p:cNvSpPr>
          <p:nvPr/>
        </p:nvSpPr>
        <p:spPr bwMode="auto">
          <a:xfrm>
            <a:off x="1143000" y="37120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p:nvPr/>
        </p:nvSpPr>
        <p:spPr>
          <a:xfrm>
            <a:off x="477982" y="6268305"/>
            <a:ext cx="8970818" cy="507831"/>
          </a:xfrm>
          <a:prstGeom prst="rect">
            <a:avLst/>
          </a:prstGeom>
        </p:spPr>
        <p:txBody>
          <a:bodyPr wrap="square">
            <a:spAutoFit/>
          </a:bodyPr>
          <a:lstStyle/>
          <a:p>
            <a:pPr algn="ctr">
              <a:lnSpc>
                <a:spcPct val="150000"/>
              </a:lnSpc>
              <a:tabLst>
                <a:tab pos="3657600" algn="l"/>
              </a:tabLst>
            </a:pPr>
            <a:r>
              <a:rPr lang="en-US" b="1" smtClean="0">
                <a:latin typeface="Times New Roman" panose="02020603050405020304" pitchFamily="18" charset="0"/>
                <a:ea typeface="Times New Roman" panose="02020603050405020304" pitchFamily="18" charset="0"/>
              </a:rPr>
              <a:t>Performance </a:t>
            </a:r>
            <a:r>
              <a:rPr lang="en-US" b="1" dirty="0">
                <a:latin typeface="Times New Roman" panose="02020603050405020304" pitchFamily="18" charset="0"/>
                <a:ea typeface="Times New Roman" panose="02020603050405020304" pitchFamily="18" charset="0"/>
              </a:rPr>
              <a:t>Characteristics (a) Efficiency 9.95% (b) Efficiency 14.63 %</a:t>
            </a:r>
            <a:endParaRPr lang="en-IN">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2450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a:bodyPr>
          <a:lstStyle/>
          <a:p>
            <a:r>
              <a:rPr lang="en-US" sz="3200" b="1" dirty="0" smtClean="0">
                <a:solidFill>
                  <a:srgbClr val="FF0000"/>
                </a:solidFill>
                <a:latin typeface="Times New Roman" panose="02020603050405020304" pitchFamily="18" charset="0"/>
                <a:ea typeface="Times New Roman" panose="02020603050405020304" pitchFamily="18" charset="0"/>
                <a:cs typeface="+mn-cs"/>
              </a:rPr>
              <a:t>Solar Module Analyzer 12A V110906 Software </a:t>
            </a:r>
            <a:endParaRPr lang="en-IN" sz="3200" b="1" dirty="0">
              <a:solidFill>
                <a:srgbClr val="FF0000"/>
              </a:solidFill>
              <a:latin typeface="Times New Roman" panose="02020603050405020304" pitchFamily="18" charset="0"/>
              <a:ea typeface="Times New Roman" panose="02020603050405020304" pitchFamily="18" charset="0"/>
              <a:cs typeface="+mn-cs"/>
            </a:endParaRPr>
          </a:p>
        </p:txBody>
      </p:sp>
      <p:sp>
        <p:nvSpPr>
          <p:cNvPr id="3" name="Content Placeholder 2"/>
          <p:cNvSpPr>
            <a:spLocks noGrp="1"/>
          </p:cNvSpPr>
          <p:nvPr>
            <p:ph idx="1"/>
          </p:nvPr>
        </p:nvSpPr>
        <p:spPr/>
        <p:txBody>
          <a:bodyPr/>
          <a:lstStyle/>
          <a:p>
            <a:endParaRPr lang="en-IN"/>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21" y="1295400"/>
            <a:ext cx="8963479" cy="516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903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7"/>
            <a:ext cx="8229600" cy="5821363"/>
          </a:xfrm>
        </p:spPr>
        <p:txBody>
          <a:bodyPr>
            <a:normAutofit/>
          </a:bodyPr>
          <a:lstStyle/>
          <a:p>
            <a:pPr lvl="0" algn="just"/>
            <a:r>
              <a:rPr lang="en-US" sz="2200" b="1" dirty="0" smtClean="0">
                <a:hlinkClick r:id="rId2" action="ppaction://hlinksldjump"/>
              </a:rPr>
              <a:t>Modeling of solar photovoltaic module with dc-dc converter for a cascade multilevel inverter.</a:t>
            </a:r>
            <a:endParaRPr lang="en-US" sz="2200" b="1" dirty="0" smtClean="0"/>
          </a:p>
          <a:p>
            <a:pPr marL="0" lvl="0" indent="0" algn="just">
              <a:buNone/>
            </a:pPr>
            <a:endParaRPr lang="en-US" sz="2200" b="1" dirty="0" smtClean="0"/>
          </a:p>
          <a:p>
            <a:pPr lvl="0" algn="just"/>
            <a:r>
              <a:rPr lang="en-US" sz="2200" b="1" dirty="0" smtClean="0">
                <a:hlinkClick r:id="rId3" action="ppaction://hlinksldjump"/>
              </a:rPr>
              <a:t>In this proposed model the MPPT algorithms Perturb and Observe (P&amp;O), Incremental Conductance (INC), Artificial Neural Network (ANN) and Adaptive Neuro Fuzzy Inference System (ANFIS) will be designed. </a:t>
            </a:r>
            <a:endParaRPr lang="en-US" sz="2200" b="1" dirty="0" smtClean="0"/>
          </a:p>
          <a:p>
            <a:pPr marL="0" lvl="0" indent="0" algn="just">
              <a:buNone/>
            </a:pPr>
            <a:endParaRPr lang="en-US" sz="2200" b="1" dirty="0" smtClean="0"/>
          </a:p>
          <a:p>
            <a:pPr lvl="0" algn="just"/>
            <a:r>
              <a:rPr lang="en-US" sz="2200" b="1" dirty="0" smtClean="0">
                <a:hlinkClick r:id="rId4" action="ppaction://hlinksldjump"/>
              </a:rPr>
              <a:t>The real time implementation of the MPPT algorithms on the photovoltaic array using Dspace control desk, ds1104 hardware and MATLAB/SIMULINK will be carried out.  </a:t>
            </a:r>
          </a:p>
          <a:p>
            <a:pPr lvl="0" algn="just"/>
            <a:r>
              <a:rPr lang="en-US" sz="2200" b="1" dirty="0" smtClean="0">
                <a:hlinkClick r:id="rId4" action="ppaction://hlinksldjump"/>
              </a:rPr>
              <a:t>The comparison of the conventional MPPT algorithms Perturb and Observe and Incremental Conductance with artificial intelligent based MPPT algorithm will be done</a:t>
            </a:r>
            <a:r>
              <a:rPr lang="en-US" sz="2200" b="1" dirty="0" smtClean="0">
                <a:hlinkClick r:id="rId5" action="ppaction://hlinksldjump"/>
              </a:rPr>
              <a:t>. </a:t>
            </a:r>
            <a:endParaRPr lang="en-US" sz="2200" b="1" dirty="0" smtClean="0"/>
          </a:p>
          <a:p>
            <a:pPr algn="just">
              <a:buNone/>
            </a:pPr>
            <a:endParaRPr lang="en-US" sz="2200" dirty="0"/>
          </a:p>
        </p:txBody>
      </p:sp>
      <p:sp>
        <p:nvSpPr>
          <p:cNvPr id="56321" name="Rectangle 1"/>
          <p:cNvSpPr>
            <a:spLocks noChangeArrowheads="1"/>
          </p:cNvSpPr>
          <p:nvPr/>
        </p:nvSpPr>
        <p:spPr bwMode="auto">
          <a:xfrm>
            <a:off x="2721785" y="457200"/>
            <a:ext cx="3320717"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b="1" dirty="0" smtClean="0">
                <a:solidFill>
                  <a:srgbClr val="FF0000"/>
                </a:solidFill>
                <a:latin typeface="Arial" pitchFamily="34" charset="0"/>
                <a:ea typeface="Times New Roman" pitchFamily="18" charset="0"/>
                <a:cs typeface="Arial" pitchFamily="34" charset="0"/>
              </a:rPr>
              <a:t>Proposed Work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9601200" cy="1143000"/>
          </a:xfrm>
        </p:spPr>
        <p:txBody>
          <a:bodyPr>
            <a:noAutofit/>
          </a:bodyPr>
          <a:lstStyle/>
          <a:p>
            <a:r>
              <a:rPr lang="en-US" sz="2800" b="1" dirty="0">
                <a:solidFill>
                  <a:srgbClr val="FF0000"/>
                </a:solidFill>
                <a:latin typeface="Times New Roman" panose="02020603050405020304" pitchFamily="18" charset="0"/>
                <a:ea typeface="Times New Roman" panose="02020603050405020304" pitchFamily="18" charset="0"/>
                <a:cs typeface="+mn-cs"/>
              </a:rPr>
              <a:t>Experimental Setup for Performance Evaluation of </a:t>
            </a:r>
            <a:r>
              <a:rPr lang="en-US" sz="2800" b="1" dirty="0" smtClean="0">
                <a:solidFill>
                  <a:srgbClr val="FF0000"/>
                </a:solidFill>
                <a:latin typeface="Times New Roman" panose="02020603050405020304" pitchFamily="18" charset="0"/>
                <a:ea typeface="Times New Roman" panose="02020603050405020304" pitchFamily="18" charset="0"/>
                <a:cs typeface="+mn-cs"/>
              </a:rPr>
              <a:t>PV Module </a:t>
            </a:r>
            <a:r>
              <a:rPr lang="en-US" sz="2800" b="1" dirty="0">
                <a:solidFill>
                  <a:srgbClr val="FF0000"/>
                </a:solidFill>
                <a:latin typeface="Times New Roman" panose="02020603050405020304" pitchFamily="18" charset="0"/>
                <a:ea typeface="Times New Roman" panose="02020603050405020304" pitchFamily="18" charset="0"/>
                <a:cs typeface="+mn-cs"/>
              </a:rPr>
              <a:t>at </a:t>
            </a:r>
            <a:r>
              <a:rPr lang="en-US" sz="2800" b="1" dirty="0">
                <a:solidFill>
                  <a:srgbClr val="FF0000"/>
                </a:solidFill>
                <a:latin typeface="Times New Roman" panose="02020603050405020304" pitchFamily="18" charset="0"/>
                <a:ea typeface="Times New Roman" panose="02020603050405020304" pitchFamily="18" charset="0"/>
              </a:rPr>
              <a:t>Laboratory Condition</a:t>
            </a:r>
            <a:r>
              <a:rPr lang="en-US" sz="2800" b="1" dirty="0">
                <a:solidFill>
                  <a:srgbClr val="FF0000"/>
                </a:solidFill>
                <a:latin typeface="Times New Roman" panose="02020603050405020304" pitchFamily="18" charset="0"/>
                <a:ea typeface="Times New Roman" panose="02020603050405020304" pitchFamily="18" charset="0"/>
                <a:cs typeface="+mn-cs"/>
              </a:rPr>
              <a:t/>
            </a:r>
            <a:br>
              <a:rPr lang="en-US" sz="2800" b="1" dirty="0">
                <a:solidFill>
                  <a:srgbClr val="FF0000"/>
                </a:solidFill>
                <a:latin typeface="Times New Roman" panose="02020603050405020304" pitchFamily="18" charset="0"/>
                <a:ea typeface="Times New Roman" panose="02020603050405020304" pitchFamily="18" charset="0"/>
                <a:cs typeface="+mn-cs"/>
              </a:rPr>
            </a:br>
            <a:r>
              <a:rPr lang="en-IN" sz="2800" b="1" dirty="0">
                <a:solidFill>
                  <a:srgbClr val="FF0000"/>
                </a:solidFill>
                <a:latin typeface="Times New Roman" panose="02020603050405020304" pitchFamily="18" charset="0"/>
                <a:ea typeface="Times New Roman" panose="02020603050405020304" pitchFamily="18" charset="0"/>
                <a:cs typeface="+mn-cs"/>
              </a:rPr>
              <a:t/>
            </a:r>
            <a:br>
              <a:rPr lang="en-IN" sz="2800" b="1" dirty="0">
                <a:solidFill>
                  <a:srgbClr val="FF0000"/>
                </a:solidFill>
                <a:latin typeface="Times New Roman" panose="02020603050405020304" pitchFamily="18" charset="0"/>
                <a:ea typeface="Times New Roman" panose="02020603050405020304" pitchFamily="18" charset="0"/>
                <a:cs typeface="+mn-cs"/>
              </a:rPr>
            </a:br>
            <a:endParaRPr lang="en-IN" sz="2800" b="1" dirty="0">
              <a:solidFill>
                <a:srgbClr val="FF0000"/>
              </a:solidFill>
              <a:latin typeface="Times New Roman" panose="02020603050405020304" pitchFamily="18" charset="0"/>
              <a:ea typeface="Times New Roman" panose="02020603050405020304" pitchFamily="18" charset="0"/>
              <a:cs typeface="+mn-cs"/>
            </a:endParaRPr>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 y="1006475"/>
            <a:ext cx="9144000" cy="5851525"/>
          </a:xfrm>
          <a:prstGeom prst="rect">
            <a:avLst/>
          </a:prstGeom>
        </p:spPr>
      </p:pic>
    </p:spTree>
    <p:extLst>
      <p:ext uri="{BB962C8B-B14F-4D97-AF65-F5344CB8AC3E}">
        <p14:creationId xmlns:p14="http://schemas.microsoft.com/office/powerpoint/2010/main" val="35390868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FF0000"/>
                </a:solidFill>
                <a:latin typeface="Times New Roman" panose="02020603050405020304" pitchFamily="18" charset="0"/>
                <a:ea typeface="Times New Roman" panose="02020603050405020304" pitchFamily="18" charset="0"/>
                <a:cs typeface="+mn-cs"/>
              </a:rPr>
              <a:t>Performance of 37 W PV Module at Laboratory and Outdoor Conditions</a:t>
            </a:r>
            <a:endParaRPr lang="en-IN" sz="2800" b="1" dirty="0">
              <a:solidFill>
                <a:srgbClr val="FF0000"/>
              </a:solidFill>
              <a:latin typeface="Times New Roman" panose="02020603050405020304" pitchFamily="18" charset="0"/>
              <a:ea typeface="Times New Roman" panose="02020603050405020304" pitchFamily="18" charset="0"/>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1502512"/>
              </p:ext>
            </p:extLst>
          </p:nvPr>
        </p:nvGraphicFramePr>
        <p:xfrm>
          <a:off x="457200" y="1524000"/>
          <a:ext cx="8229601" cy="4952999"/>
        </p:xfrm>
        <a:graphic>
          <a:graphicData uri="http://schemas.openxmlformats.org/drawingml/2006/table">
            <a:tbl>
              <a:tblPr firstRow="1" firstCol="1" bandRow="1">
                <a:tableStyleId>{073A0DAA-6AF3-43AB-8588-CEC1D06C72B9}</a:tableStyleId>
              </a:tblPr>
              <a:tblGrid>
                <a:gridCol w="682512">
                  <a:extLst>
                    <a:ext uri="{9D8B030D-6E8A-4147-A177-3AD203B41FA5}">
                      <a16:colId xmlns:a16="http://schemas.microsoft.com/office/drawing/2014/main" val="2455126758"/>
                    </a:ext>
                  </a:extLst>
                </a:gridCol>
                <a:gridCol w="1132547">
                  <a:extLst>
                    <a:ext uri="{9D8B030D-6E8A-4147-A177-3AD203B41FA5}">
                      <a16:colId xmlns:a16="http://schemas.microsoft.com/office/drawing/2014/main" val="2386772879"/>
                    </a:ext>
                  </a:extLst>
                </a:gridCol>
                <a:gridCol w="1307122">
                  <a:extLst>
                    <a:ext uri="{9D8B030D-6E8A-4147-A177-3AD203B41FA5}">
                      <a16:colId xmlns:a16="http://schemas.microsoft.com/office/drawing/2014/main" val="1131152663"/>
                    </a:ext>
                  </a:extLst>
                </a:gridCol>
                <a:gridCol w="1307122">
                  <a:extLst>
                    <a:ext uri="{9D8B030D-6E8A-4147-A177-3AD203B41FA5}">
                      <a16:colId xmlns:a16="http://schemas.microsoft.com/office/drawing/2014/main" val="2067757321"/>
                    </a:ext>
                  </a:extLst>
                </a:gridCol>
                <a:gridCol w="633383">
                  <a:extLst>
                    <a:ext uri="{9D8B030D-6E8A-4147-A177-3AD203B41FA5}">
                      <a16:colId xmlns:a16="http://schemas.microsoft.com/office/drawing/2014/main" val="945599319"/>
                    </a:ext>
                  </a:extLst>
                </a:gridCol>
                <a:gridCol w="633383">
                  <a:extLst>
                    <a:ext uri="{9D8B030D-6E8A-4147-A177-3AD203B41FA5}">
                      <a16:colId xmlns:a16="http://schemas.microsoft.com/office/drawing/2014/main" val="294565386"/>
                    </a:ext>
                  </a:extLst>
                </a:gridCol>
                <a:gridCol w="633383">
                  <a:extLst>
                    <a:ext uri="{9D8B030D-6E8A-4147-A177-3AD203B41FA5}">
                      <a16:colId xmlns:a16="http://schemas.microsoft.com/office/drawing/2014/main" val="3163970940"/>
                    </a:ext>
                  </a:extLst>
                </a:gridCol>
                <a:gridCol w="633383">
                  <a:extLst>
                    <a:ext uri="{9D8B030D-6E8A-4147-A177-3AD203B41FA5}">
                      <a16:colId xmlns:a16="http://schemas.microsoft.com/office/drawing/2014/main" val="650493475"/>
                    </a:ext>
                  </a:extLst>
                </a:gridCol>
                <a:gridCol w="633383">
                  <a:extLst>
                    <a:ext uri="{9D8B030D-6E8A-4147-A177-3AD203B41FA5}">
                      <a16:colId xmlns:a16="http://schemas.microsoft.com/office/drawing/2014/main" val="1209734987"/>
                    </a:ext>
                  </a:extLst>
                </a:gridCol>
                <a:gridCol w="633383">
                  <a:extLst>
                    <a:ext uri="{9D8B030D-6E8A-4147-A177-3AD203B41FA5}">
                      <a16:colId xmlns:a16="http://schemas.microsoft.com/office/drawing/2014/main" val="330074681"/>
                    </a:ext>
                  </a:extLst>
                </a:gridCol>
              </a:tblGrid>
              <a:tr h="1809161">
                <a:tc>
                  <a:txBody>
                    <a:bodyPr/>
                    <a:lstStyle/>
                    <a:p>
                      <a:pPr marL="0" marR="71755" algn="ctr">
                        <a:spcBef>
                          <a:spcPts val="0"/>
                        </a:spcBef>
                        <a:spcAft>
                          <a:spcPts val="0"/>
                        </a:spcAft>
                      </a:pPr>
                      <a:r>
                        <a:rPr lang="en-US" sz="1600" dirty="0">
                          <a:solidFill>
                            <a:schemeClr val="tx1"/>
                          </a:solidFill>
                          <a:effectLst/>
                        </a:rPr>
                        <a:t>Condition</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Angle of PV panel Tilt</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Irradiation</a:t>
                      </a:r>
                      <a:endParaRPr lang="en-IN" sz="1600" dirty="0">
                        <a:solidFill>
                          <a:schemeClr val="tx1"/>
                        </a:solidFill>
                        <a:effectLst/>
                      </a:endParaRPr>
                    </a:p>
                    <a:p>
                      <a:pPr marL="0" marR="0" algn="ctr">
                        <a:spcBef>
                          <a:spcPts val="0"/>
                        </a:spcBef>
                        <a:spcAft>
                          <a:spcPts val="0"/>
                        </a:spcAft>
                      </a:pPr>
                      <a:r>
                        <a:rPr lang="en-US" sz="1600" dirty="0">
                          <a:solidFill>
                            <a:schemeClr val="tx1"/>
                          </a:solidFill>
                          <a:effectLst/>
                        </a:rPr>
                        <a:t>W/m</a:t>
                      </a:r>
                      <a:r>
                        <a:rPr lang="en-US" sz="1600" baseline="30000" dirty="0">
                          <a:solidFill>
                            <a:schemeClr val="tx1"/>
                          </a:solidFill>
                          <a:effectLst/>
                        </a:rPr>
                        <a:t>2</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Temperature</a:t>
                      </a:r>
                      <a:endParaRPr lang="en-IN" sz="1600" dirty="0">
                        <a:solidFill>
                          <a:schemeClr val="tx1"/>
                        </a:solidFill>
                        <a:effectLst/>
                      </a:endParaRPr>
                    </a:p>
                    <a:p>
                      <a:pPr marL="0" marR="0" algn="ctr">
                        <a:spcBef>
                          <a:spcPts val="0"/>
                        </a:spcBef>
                        <a:spcAft>
                          <a:spcPts val="0"/>
                        </a:spcAft>
                      </a:pPr>
                      <a:r>
                        <a:rPr lang="en-US" sz="1600" baseline="30000" dirty="0" err="1">
                          <a:solidFill>
                            <a:schemeClr val="tx1"/>
                          </a:solidFill>
                          <a:effectLst/>
                        </a:rPr>
                        <a:t>o</a:t>
                      </a:r>
                      <a:r>
                        <a:rPr lang="en-US" sz="1600" dirty="0" err="1">
                          <a:solidFill>
                            <a:schemeClr val="tx1"/>
                          </a:solidFill>
                          <a:effectLst/>
                        </a:rPr>
                        <a:t>C</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err="1">
                          <a:solidFill>
                            <a:schemeClr val="tx1"/>
                          </a:solidFill>
                          <a:effectLst/>
                        </a:rPr>
                        <a:t>Voc</a:t>
                      </a:r>
                      <a:endParaRPr lang="en-IN" sz="1600" dirty="0">
                        <a:solidFill>
                          <a:schemeClr val="tx1"/>
                        </a:solidFill>
                        <a:effectLst/>
                      </a:endParaRPr>
                    </a:p>
                    <a:p>
                      <a:pPr marL="0" marR="0" algn="ctr">
                        <a:spcBef>
                          <a:spcPts val="0"/>
                        </a:spcBef>
                        <a:spcAft>
                          <a:spcPts val="0"/>
                        </a:spcAft>
                      </a:pPr>
                      <a:r>
                        <a:rPr lang="en-US" sz="1600" dirty="0">
                          <a:solidFill>
                            <a:schemeClr val="tx1"/>
                          </a:solidFill>
                          <a:effectLst/>
                        </a:rPr>
                        <a:t>(V)</a:t>
                      </a:r>
                      <a:endParaRPr lang="en-IN" sz="1600" dirty="0">
                        <a:solidFill>
                          <a:schemeClr val="tx1"/>
                        </a:solidFill>
                        <a:effectLst/>
                      </a:endParaRPr>
                    </a:p>
                    <a:p>
                      <a:pPr marL="0" marR="0" algn="ctr">
                        <a:spcBef>
                          <a:spcPts val="0"/>
                        </a:spcBef>
                        <a:spcAft>
                          <a:spcPts val="0"/>
                        </a:spcAft>
                      </a:pPr>
                      <a:r>
                        <a:rPr lang="en-US" sz="1600" dirty="0">
                          <a:solidFill>
                            <a:schemeClr val="tx1"/>
                          </a:solidFill>
                          <a:effectLst/>
                        </a:rPr>
                        <a:t> </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Isc  (mA)</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Vm (V)</a:t>
                      </a:r>
                      <a:endParaRPr lang="en-IN" sz="1600">
                        <a:solidFill>
                          <a:schemeClr val="tx1"/>
                        </a:solidFill>
                        <a:effectLst/>
                      </a:endParaRPr>
                    </a:p>
                    <a:p>
                      <a:pPr marL="0" marR="0" algn="ctr">
                        <a:spcBef>
                          <a:spcPts val="0"/>
                        </a:spcBef>
                        <a:spcAft>
                          <a:spcPts val="0"/>
                        </a:spcAft>
                      </a:pPr>
                      <a:r>
                        <a:rPr lang="en-US" sz="1600">
                          <a:solidFill>
                            <a:schemeClr val="tx1"/>
                          </a:solidFill>
                          <a:effectLst/>
                        </a:rPr>
                        <a:t> </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Im  (mA)</a:t>
                      </a:r>
                      <a:endParaRPr lang="en-IN" sz="1600">
                        <a:solidFill>
                          <a:schemeClr val="tx1"/>
                        </a:solidFill>
                        <a:effectLst/>
                      </a:endParaRPr>
                    </a:p>
                    <a:p>
                      <a:pPr marL="0" marR="0" algn="ctr">
                        <a:spcBef>
                          <a:spcPts val="0"/>
                        </a:spcBef>
                        <a:spcAft>
                          <a:spcPts val="0"/>
                        </a:spcAft>
                      </a:pPr>
                      <a:r>
                        <a:rPr lang="en-US" sz="1600">
                          <a:solidFill>
                            <a:schemeClr val="tx1"/>
                          </a:solidFill>
                          <a:effectLst/>
                        </a:rPr>
                        <a:t> </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Pm  (W)</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𝜂</a:t>
                      </a:r>
                      <a:endParaRPr lang="en-IN" sz="1600">
                        <a:solidFill>
                          <a:schemeClr val="tx1"/>
                        </a:solidFill>
                        <a:effectLst/>
                      </a:endParaRPr>
                    </a:p>
                    <a:p>
                      <a:pPr marL="0" marR="0" algn="ctr">
                        <a:spcBef>
                          <a:spcPts val="0"/>
                        </a:spcBef>
                        <a:spcAft>
                          <a:spcPts val="0"/>
                        </a:spcAft>
                      </a:pPr>
                      <a:r>
                        <a:rPr lang="en-US" sz="1600">
                          <a:solidFill>
                            <a:schemeClr val="tx1"/>
                          </a:solidFill>
                          <a:effectLst/>
                        </a:rPr>
                        <a:t>(%)</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960978"/>
                  </a:ext>
                </a:extLst>
              </a:tr>
              <a:tr h="747235">
                <a:tc rowSpan="2">
                  <a:txBody>
                    <a:bodyPr/>
                    <a:lstStyle/>
                    <a:p>
                      <a:pPr marL="0" marR="71755" algn="ctr">
                        <a:spcBef>
                          <a:spcPts val="0"/>
                        </a:spcBef>
                        <a:spcAft>
                          <a:spcPts val="0"/>
                        </a:spcAft>
                      </a:pPr>
                      <a:r>
                        <a:rPr lang="en-US" sz="1600" dirty="0">
                          <a:solidFill>
                            <a:schemeClr val="tx1"/>
                          </a:solidFill>
                          <a:effectLst/>
                        </a:rPr>
                        <a:t> </a:t>
                      </a:r>
                      <a:endParaRPr lang="en-IN" sz="1600" dirty="0">
                        <a:solidFill>
                          <a:schemeClr val="tx1"/>
                        </a:solidFill>
                        <a:effectLst/>
                      </a:endParaRPr>
                    </a:p>
                    <a:p>
                      <a:pPr marL="0" marR="71755" algn="ctr">
                        <a:spcBef>
                          <a:spcPts val="0"/>
                        </a:spcBef>
                        <a:spcAft>
                          <a:spcPts val="0"/>
                        </a:spcAft>
                      </a:pPr>
                      <a:r>
                        <a:rPr lang="en-US" sz="1600" dirty="0">
                          <a:solidFill>
                            <a:schemeClr val="tx1"/>
                          </a:solidFill>
                          <a:effectLst/>
                        </a:rPr>
                        <a:t>Lab</a:t>
                      </a:r>
                      <a:endParaRPr lang="en-IN" sz="1600" dirty="0">
                        <a:solidFill>
                          <a:schemeClr val="tx1"/>
                        </a:solidFill>
                        <a:effectLst/>
                      </a:endParaRPr>
                    </a:p>
                    <a:p>
                      <a:pPr marL="0" marR="71755" algn="ctr">
                        <a:spcBef>
                          <a:spcPts val="0"/>
                        </a:spcBef>
                        <a:spcAft>
                          <a:spcPts val="0"/>
                        </a:spcAft>
                      </a:pPr>
                      <a:r>
                        <a:rPr lang="en-US" sz="1600" dirty="0">
                          <a:solidFill>
                            <a:schemeClr val="tx1"/>
                          </a:solidFill>
                          <a:effectLst/>
                        </a:rPr>
                        <a:t> </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a:t>
                      </a:r>
                      <a:r>
                        <a:rPr lang="en-US" sz="1600" baseline="30000" dirty="0">
                          <a:solidFill>
                            <a:schemeClr val="tx1"/>
                          </a:solidFill>
                          <a:effectLst/>
                        </a:rPr>
                        <a:t>0</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450</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30</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18.71</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129</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17.93</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126</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2.254</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1.446</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7782685"/>
                  </a:ext>
                </a:extLst>
              </a:tr>
              <a:tr h="760143">
                <a:tc vMerge="1">
                  <a:txBody>
                    <a:bodyPr/>
                    <a:lstStyle/>
                    <a:p>
                      <a:endParaRPr lang="en-IN"/>
                    </a:p>
                  </a:txBody>
                  <a:tcPr/>
                </a:tc>
                <a:tc>
                  <a:txBody>
                    <a:bodyPr/>
                    <a:lstStyle/>
                    <a:p>
                      <a:pPr marL="0" marR="0" algn="ctr">
                        <a:spcBef>
                          <a:spcPts val="0"/>
                        </a:spcBef>
                        <a:spcAft>
                          <a:spcPts val="0"/>
                        </a:spcAft>
                      </a:pPr>
                      <a:r>
                        <a:rPr lang="en-US" sz="1600">
                          <a:solidFill>
                            <a:schemeClr val="tx1"/>
                          </a:solidFill>
                          <a:effectLst/>
                        </a:rPr>
                        <a:t>45</a:t>
                      </a:r>
                      <a:r>
                        <a:rPr lang="en-US" sz="1600" baseline="30000">
                          <a:solidFill>
                            <a:schemeClr val="tx1"/>
                          </a:solidFill>
                          <a:effectLst/>
                        </a:rPr>
                        <a:t>0</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450</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30</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18.99</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246</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17.97</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185</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3.312</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2.124</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5456410"/>
                  </a:ext>
                </a:extLst>
              </a:tr>
              <a:tr h="876317">
                <a:tc rowSpan="2">
                  <a:txBody>
                    <a:bodyPr/>
                    <a:lstStyle/>
                    <a:p>
                      <a:pPr marL="0" marR="71755" algn="ctr">
                        <a:spcBef>
                          <a:spcPts val="0"/>
                        </a:spcBef>
                        <a:spcAft>
                          <a:spcPts val="0"/>
                        </a:spcAft>
                      </a:pPr>
                      <a:r>
                        <a:rPr lang="en-US" sz="1600">
                          <a:solidFill>
                            <a:schemeClr val="tx1"/>
                          </a:solidFill>
                          <a:effectLst/>
                        </a:rPr>
                        <a:t>Outdoor</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0</a:t>
                      </a:r>
                      <a:r>
                        <a:rPr lang="en-US" sz="1600" baseline="30000" dirty="0">
                          <a:solidFill>
                            <a:schemeClr val="tx1"/>
                          </a:solidFill>
                          <a:effectLst/>
                        </a:rPr>
                        <a:t>0</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923</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32</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18.20</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1071</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14.33</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1043</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14.94</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7.640</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9561827"/>
                  </a:ext>
                </a:extLst>
              </a:tr>
              <a:tr h="760143">
                <a:tc vMerge="1">
                  <a:txBody>
                    <a:bodyPr/>
                    <a:lstStyle/>
                    <a:p>
                      <a:endParaRPr lang="en-IN"/>
                    </a:p>
                  </a:txBody>
                  <a:tcPr/>
                </a:tc>
                <a:tc>
                  <a:txBody>
                    <a:bodyPr/>
                    <a:lstStyle/>
                    <a:p>
                      <a:pPr marL="0" marR="0" algn="ctr">
                        <a:spcBef>
                          <a:spcPts val="0"/>
                        </a:spcBef>
                        <a:spcAft>
                          <a:spcPts val="0"/>
                        </a:spcAft>
                      </a:pPr>
                      <a:r>
                        <a:rPr lang="en-US" sz="1600" dirty="0">
                          <a:solidFill>
                            <a:schemeClr val="tx1"/>
                          </a:solidFill>
                          <a:effectLst/>
                        </a:rPr>
                        <a:t>45</a:t>
                      </a:r>
                      <a:r>
                        <a:rPr lang="en-US" sz="1600" baseline="30000" dirty="0">
                          <a:solidFill>
                            <a:schemeClr val="tx1"/>
                          </a:solidFill>
                          <a:effectLst/>
                        </a:rPr>
                        <a:t>0</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rPr>
                        <a:t>923</a:t>
                      </a:r>
                      <a:endParaRPr lang="en-IN" sz="160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32</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19.07</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1904</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14.77</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1777</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26.26</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rPr>
                        <a:t>11.25</a:t>
                      </a:r>
                      <a:endParaRPr lang="en-IN" sz="16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3491000"/>
                  </a:ext>
                </a:extLst>
              </a:tr>
            </a:tbl>
          </a:graphicData>
        </a:graphic>
      </p:graphicFrame>
    </p:spTree>
    <p:extLst>
      <p:ext uri="{BB962C8B-B14F-4D97-AF65-F5344CB8AC3E}">
        <p14:creationId xmlns:p14="http://schemas.microsoft.com/office/powerpoint/2010/main" val="19383728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20000"/>
          </a:bodyPr>
          <a:lstStyle/>
          <a:p>
            <a:pPr marL="0" indent="0" algn="just">
              <a:buNone/>
            </a:pPr>
            <a:r>
              <a:rPr lang="en-US" dirty="0"/>
              <a:t>The performance evaluation of 37W </a:t>
            </a:r>
            <a:r>
              <a:rPr lang="en-US" dirty="0" err="1"/>
              <a:t>Vikram</a:t>
            </a:r>
            <a:r>
              <a:rPr lang="en-US" dirty="0"/>
              <a:t> Solar PV module was carried out using MECO solar module analyzer in laboratory and outdoor conditions.  The experimental study reveled that 37 W </a:t>
            </a:r>
            <a:r>
              <a:rPr lang="en-US" dirty="0" err="1"/>
              <a:t>Vikram</a:t>
            </a:r>
            <a:r>
              <a:rPr lang="en-US" dirty="0"/>
              <a:t> Solar PV module gave better efficiency in the outdoor environmental condition, an average of 12% as mentioned in its data sheet. But, there was a very large variations in </a:t>
            </a:r>
            <a:r>
              <a:rPr lang="en-US" dirty="0" err="1"/>
              <a:t>irradiationa</a:t>
            </a:r>
            <a:r>
              <a:rPr lang="en-US" dirty="0"/>
              <a:t> and temperature  over a few samples taken for a test period. All though the efficiency of the PV module inside the laboratory was low, it was better for experimenting different MPPT Algorithms as all algorithms need to be tested under similar conditions for </a:t>
            </a:r>
            <a:r>
              <a:rPr lang="en-US" dirty="0" err="1"/>
              <a:t>comparision</a:t>
            </a:r>
            <a:r>
              <a:rPr lang="en-US" dirty="0"/>
              <a:t>. </a:t>
            </a:r>
            <a:endParaRPr lang="en-IN" dirty="0"/>
          </a:p>
          <a:p>
            <a:endParaRPr lang="en-IN" dirty="0"/>
          </a:p>
        </p:txBody>
      </p:sp>
    </p:spTree>
    <p:extLst>
      <p:ext uri="{BB962C8B-B14F-4D97-AF65-F5344CB8AC3E}">
        <p14:creationId xmlns:p14="http://schemas.microsoft.com/office/powerpoint/2010/main" val="1160915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Experimental Results</a:t>
            </a:r>
            <a:r>
              <a:rPr lang="en-US" dirty="0" smtClean="0">
                <a:solidFill>
                  <a:srgbClr val="FF0000"/>
                </a:solidFill>
              </a:rPr>
              <a:t> </a:t>
            </a:r>
            <a:endParaRPr lang="en-US" dirty="0">
              <a:solidFill>
                <a:srgbClr val="FF0000"/>
              </a:solidFill>
            </a:endParaRPr>
          </a:p>
        </p:txBody>
      </p:sp>
      <p:graphicFrame>
        <p:nvGraphicFramePr>
          <p:cNvPr id="4" name="Content Placeholder 3"/>
          <p:cNvGraphicFramePr>
            <a:graphicFrameLocks noGrp="1"/>
          </p:cNvGraphicFramePr>
          <p:nvPr>
            <p:ph idx="1"/>
          </p:nvPr>
        </p:nvGraphicFramePr>
        <p:xfrm>
          <a:off x="2895600" y="1905000"/>
          <a:ext cx="3124200" cy="2209800"/>
        </p:xfrm>
        <a:graphic>
          <a:graphicData uri="http://schemas.openxmlformats.org/drawingml/2006/table">
            <a:tbl>
              <a:tblPr/>
              <a:tblGrid>
                <a:gridCol w="1868394">
                  <a:extLst>
                    <a:ext uri="{9D8B030D-6E8A-4147-A177-3AD203B41FA5}">
                      <a16:colId xmlns:a16="http://schemas.microsoft.com/office/drawing/2014/main" val="20000"/>
                    </a:ext>
                  </a:extLst>
                </a:gridCol>
                <a:gridCol w="1255806">
                  <a:extLst>
                    <a:ext uri="{9D8B030D-6E8A-4147-A177-3AD203B41FA5}">
                      <a16:colId xmlns:a16="http://schemas.microsoft.com/office/drawing/2014/main" val="20001"/>
                    </a:ext>
                  </a:extLst>
                </a:gridCol>
              </a:tblGrid>
              <a:tr h="368300">
                <a:tc>
                  <a:txBody>
                    <a:bodyPr/>
                    <a:lstStyle/>
                    <a:p>
                      <a:pPr marL="0" marR="0" algn="just">
                        <a:lnSpc>
                          <a:spcPct val="115000"/>
                        </a:lnSpc>
                        <a:spcBef>
                          <a:spcPts val="0"/>
                        </a:spcBef>
                        <a:spcAft>
                          <a:spcPts val="0"/>
                        </a:spcAft>
                      </a:pPr>
                      <a:r>
                        <a:rPr lang="en-US" sz="2000" dirty="0">
                          <a:solidFill>
                            <a:srgbClr val="000000"/>
                          </a:solidFill>
                          <a:latin typeface="Times New Roman"/>
                          <a:ea typeface="Calibri"/>
                          <a:cs typeface="Times New Roman"/>
                        </a:rPr>
                        <a:t>P</a:t>
                      </a:r>
                      <a:r>
                        <a:rPr lang="en-US" sz="2000" baseline="-25000" dirty="0">
                          <a:solidFill>
                            <a:srgbClr val="000000"/>
                          </a:solidFill>
                          <a:latin typeface="Times New Roman"/>
                          <a:ea typeface="Calibri"/>
                          <a:cs typeface="Times New Roman"/>
                        </a:rPr>
                        <a:t>max</a:t>
                      </a:r>
                      <a:r>
                        <a:rPr lang="en-US" sz="2000" dirty="0">
                          <a:solidFill>
                            <a:srgbClr val="000000"/>
                          </a:solidFill>
                          <a:latin typeface="Times New Roman"/>
                          <a:ea typeface="Calibri"/>
                          <a:cs typeface="Times New Roman"/>
                        </a:rPr>
                        <a:t> (W)</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a:solidFill>
                            <a:srgbClr val="333333"/>
                          </a:solidFill>
                          <a:latin typeface="Times New Roman"/>
                          <a:ea typeface="Calibri"/>
                          <a:cs typeface="Times New Roman"/>
                        </a:rPr>
                        <a:t>37</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8300">
                <a:tc>
                  <a:txBody>
                    <a:bodyPr/>
                    <a:lstStyle/>
                    <a:p>
                      <a:pPr marL="0" marR="0" algn="just">
                        <a:lnSpc>
                          <a:spcPct val="115000"/>
                        </a:lnSpc>
                        <a:spcBef>
                          <a:spcPts val="0"/>
                        </a:spcBef>
                        <a:spcAft>
                          <a:spcPts val="0"/>
                        </a:spcAft>
                      </a:pPr>
                      <a:r>
                        <a:rPr lang="en-US" sz="2000" dirty="0" err="1" smtClean="0">
                          <a:solidFill>
                            <a:srgbClr val="000000"/>
                          </a:solidFill>
                          <a:latin typeface="Times New Roman"/>
                          <a:ea typeface="Calibri"/>
                          <a:cs typeface="Times New Roman"/>
                        </a:rPr>
                        <a:t>V</a:t>
                      </a:r>
                      <a:r>
                        <a:rPr lang="en-US" sz="2000" baseline="-25000" dirty="0" err="1" smtClean="0">
                          <a:solidFill>
                            <a:srgbClr val="000000"/>
                          </a:solidFill>
                          <a:latin typeface="Times New Roman"/>
                          <a:ea typeface="Calibri"/>
                          <a:cs typeface="Times New Roman"/>
                        </a:rPr>
                        <a:t>mp</a:t>
                      </a:r>
                      <a:r>
                        <a:rPr lang="en-US" sz="2000" dirty="0">
                          <a:solidFill>
                            <a:srgbClr val="000000"/>
                          </a:solidFill>
                          <a:latin typeface="Times New Roman"/>
                          <a:ea typeface="Calibri"/>
                          <a:cs typeface="Times New Roman"/>
                        </a:rPr>
                        <a:t> (V)</a:t>
                      </a: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smtClean="0">
                          <a:solidFill>
                            <a:srgbClr val="333333"/>
                          </a:solidFill>
                          <a:latin typeface="Times New Roman"/>
                          <a:ea typeface="Calibri"/>
                          <a:cs typeface="Times New Roman"/>
                        </a:rPr>
                        <a:t>17</a:t>
                      </a: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8300">
                <a:tc>
                  <a:txBody>
                    <a:bodyPr/>
                    <a:lstStyle/>
                    <a:p>
                      <a:pPr marL="0" marR="0" algn="just">
                        <a:lnSpc>
                          <a:spcPct val="115000"/>
                        </a:lnSpc>
                        <a:spcBef>
                          <a:spcPts val="0"/>
                        </a:spcBef>
                        <a:spcAft>
                          <a:spcPts val="0"/>
                        </a:spcAft>
                      </a:pPr>
                      <a:r>
                        <a:rPr lang="en-US" sz="2000" dirty="0" smtClean="0">
                          <a:solidFill>
                            <a:srgbClr val="000000"/>
                          </a:solidFill>
                          <a:latin typeface="Times New Roman"/>
                          <a:ea typeface="Calibri"/>
                          <a:cs typeface="Times New Roman"/>
                        </a:rPr>
                        <a:t>I</a:t>
                      </a:r>
                      <a:r>
                        <a:rPr lang="en-US" sz="2000" baseline="-25000" dirty="0" smtClean="0">
                          <a:solidFill>
                            <a:srgbClr val="000000"/>
                          </a:solidFill>
                          <a:latin typeface="Times New Roman"/>
                          <a:ea typeface="Calibri"/>
                          <a:cs typeface="Times New Roman"/>
                        </a:rPr>
                        <a:t>mp</a:t>
                      </a:r>
                      <a:r>
                        <a:rPr lang="en-US" sz="2000" dirty="0">
                          <a:solidFill>
                            <a:srgbClr val="000000"/>
                          </a:solidFill>
                          <a:latin typeface="Times New Roman"/>
                          <a:ea typeface="Calibri"/>
                          <a:cs typeface="Times New Roman"/>
                        </a:rPr>
                        <a:t> (A)</a:t>
                      </a: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smtClean="0">
                          <a:solidFill>
                            <a:srgbClr val="333333"/>
                          </a:solidFill>
                          <a:latin typeface="Times New Roman"/>
                          <a:ea typeface="Calibri"/>
                          <a:cs typeface="Times New Roman"/>
                        </a:rPr>
                        <a:t>2.25</a:t>
                      </a: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8300">
                <a:tc>
                  <a:txBody>
                    <a:bodyPr/>
                    <a:lstStyle/>
                    <a:p>
                      <a:pPr marL="0" marR="0" algn="just">
                        <a:lnSpc>
                          <a:spcPct val="115000"/>
                        </a:lnSpc>
                        <a:spcBef>
                          <a:spcPts val="0"/>
                        </a:spcBef>
                        <a:spcAft>
                          <a:spcPts val="0"/>
                        </a:spcAft>
                      </a:pPr>
                      <a:r>
                        <a:rPr lang="en-US" sz="2000">
                          <a:solidFill>
                            <a:srgbClr val="000000"/>
                          </a:solidFill>
                          <a:latin typeface="Times New Roman"/>
                          <a:ea typeface="Calibri"/>
                          <a:cs typeface="Times New Roman"/>
                        </a:rPr>
                        <a:t>V</a:t>
                      </a:r>
                      <a:r>
                        <a:rPr lang="en-US" sz="2000" baseline="-25000">
                          <a:solidFill>
                            <a:srgbClr val="000000"/>
                          </a:solidFill>
                          <a:latin typeface="Times New Roman"/>
                          <a:ea typeface="Calibri"/>
                          <a:cs typeface="Times New Roman"/>
                        </a:rPr>
                        <a:t>oc</a:t>
                      </a:r>
                      <a:r>
                        <a:rPr lang="en-US" sz="2000">
                          <a:solidFill>
                            <a:srgbClr val="000000"/>
                          </a:solidFill>
                          <a:latin typeface="Times New Roman"/>
                          <a:ea typeface="Calibri"/>
                          <a:cs typeface="Times New Roman"/>
                        </a:rPr>
                        <a:t> (V)</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a:solidFill>
                            <a:srgbClr val="333333"/>
                          </a:solidFill>
                          <a:latin typeface="Times New Roman"/>
                          <a:ea typeface="Calibri"/>
                          <a:cs typeface="Times New Roman"/>
                        </a:rPr>
                        <a:t>21.77</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8300">
                <a:tc>
                  <a:txBody>
                    <a:bodyPr/>
                    <a:lstStyle/>
                    <a:p>
                      <a:pPr marL="0" marR="0" algn="just">
                        <a:lnSpc>
                          <a:spcPct val="115000"/>
                        </a:lnSpc>
                        <a:spcBef>
                          <a:spcPts val="0"/>
                        </a:spcBef>
                        <a:spcAft>
                          <a:spcPts val="0"/>
                        </a:spcAft>
                      </a:pPr>
                      <a:r>
                        <a:rPr lang="en-US" sz="2000">
                          <a:solidFill>
                            <a:srgbClr val="000000"/>
                          </a:solidFill>
                          <a:latin typeface="Times New Roman"/>
                          <a:ea typeface="Calibri"/>
                          <a:cs typeface="Times New Roman"/>
                        </a:rPr>
                        <a:t>I</a:t>
                      </a:r>
                      <a:r>
                        <a:rPr lang="en-US" sz="2000" baseline="-25000">
                          <a:solidFill>
                            <a:srgbClr val="000000"/>
                          </a:solidFill>
                          <a:latin typeface="Times New Roman"/>
                          <a:ea typeface="Calibri"/>
                          <a:cs typeface="Times New Roman"/>
                        </a:rPr>
                        <a:t>sc</a:t>
                      </a:r>
                      <a:r>
                        <a:rPr lang="en-US" sz="2000">
                          <a:solidFill>
                            <a:srgbClr val="000000"/>
                          </a:solidFill>
                          <a:latin typeface="Times New Roman"/>
                          <a:ea typeface="Calibri"/>
                          <a:cs typeface="Times New Roman"/>
                        </a:rPr>
                        <a:t> (A)</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smtClean="0">
                          <a:solidFill>
                            <a:srgbClr val="333333"/>
                          </a:solidFill>
                          <a:latin typeface="Times New Roman"/>
                          <a:ea typeface="Calibri"/>
                          <a:cs typeface="Times New Roman"/>
                        </a:rPr>
                        <a:t>2.4</a:t>
                      </a: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8300">
                <a:tc>
                  <a:txBody>
                    <a:bodyPr/>
                    <a:lstStyle/>
                    <a:p>
                      <a:pPr marL="0" marR="0" algn="just">
                        <a:lnSpc>
                          <a:spcPct val="115000"/>
                        </a:lnSpc>
                        <a:spcBef>
                          <a:spcPts val="0"/>
                        </a:spcBef>
                        <a:spcAft>
                          <a:spcPts val="0"/>
                        </a:spcAft>
                      </a:pPr>
                      <a:r>
                        <a:rPr lang="en-US" sz="2000">
                          <a:solidFill>
                            <a:srgbClr val="000000"/>
                          </a:solidFill>
                          <a:latin typeface="Times New Roman"/>
                          <a:ea typeface="Calibri"/>
                          <a:cs typeface="Times New Roman"/>
                        </a:rPr>
                        <a:t>Efficiency (%)</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a:solidFill>
                            <a:srgbClr val="333333"/>
                          </a:solidFill>
                          <a:latin typeface="Times New Roman"/>
                          <a:ea typeface="Calibri"/>
                          <a:cs typeface="Times New Roman"/>
                        </a:rPr>
                        <a:t>12.01</a:t>
                      </a: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ectangle 4"/>
          <p:cNvSpPr/>
          <p:nvPr/>
        </p:nvSpPr>
        <p:spPr>
          <a:xfrm>
            <a:off x="2209800" y="1219200"/>
            <a:ext cx="4696735" cy="461665"/>
          </a:xfrm>
          <a:prstGeom prst="rect">
            <a:avLst/>
          </a:prstGeom>
        </p:spPr>
        <p:txBody>
          <a:bodyPr wrap="none">
            <a:spAutoFit/>
          </a:bodyPr>
          <a:lstStyle/>
          <a:p>
            <a:r>
              <a:rPr lang="en-US" sz="2400" b="1" dirty="0" smtClean="0">
                <a:solidFill>
                  <a:srgbClr val="FF0000"/>
                </a:solidFill>
              </a:rPr>
              <a:t>Parameters of the Utilized PV Panel</a:t>
            </a:r>
            <a:endParaRPr lang="en-US" sz="2400" dirty="0">
              <a:solidFill>
                <a:srgbClr val="FF0000"/>
              </a:solidFill>
            </a:endParaRPr>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5841"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286000" y="4648200"/>
            <a:ext cx="2971800" cy="861822"/>
          </a:xfrm>
          <a:prstGeom prst="rect">
            <a:avLst/>
          </a:prstGeom>
          <a:noFill/>
        </p:spPr>
      </p:pic>
      <p:sp>
        <p:nvSpPr>
          <p:cNvPr id="358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5843"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236763" y="5791200"/>
            <a:ext cx="3249637" cy="9144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57"/>
            <a:ext cx="8610600" cy="1143000"/>
          </a:xfrm>
        </p:spPr>
        <p:txBody>
          <a:bodyPr>
            <a:normAutofit/>
          </a:bodyPr>
          <a:lstStyle/>
          <a:p>
            <a:r>
              <a:rPr lang="en-US" sz="3200" b="1" dirty="0">
                <a:solidFill>
                  <a:srgbClr val="FF0000"/>
                </a:solidFill>
              </a:rPr>
              <a:t>Block Diagram of the Proposed </a:t>
            </a:r>
            <a:r>
              <a:rPr lang="en-US" sz="3200" b="1" dirty="0" smtClean="0">
                <a:solidFill>
                  <a:srgbClr val="FF0000"/>
                </a:solidFill>
              </a:rPr>
              <a:t>MPPT/CVT System</a:t>
            </a:r>
            <a:endParaRPr lang="en-IN" sz="3200"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19200"/>
            <a:ext cx="8229600" cy="5592000"/>
          </a:xfrm>
        </p:spPr>
      </p:pic>
    </p:spTree>
    <p:extLst>
      <p:ext uri="{BB962C8B-B14F-4D97-AF65-F5344CB8AC3E}">
        <p14:creationId xmlns:p14="http://schemas.microsoft.com/office/powerpoint/2010/main" val="19087300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3" descr="C:\Users\shimi\Desktop\123\phd photos\DSC_0888.jpg"/>
          <p:cNvPicPr/>
          <p:nvPr/>
        </p:nvPicPr>
        <p:blipFill>
          <a:blip r:embed="rId2" cstate="print"/>
          <a:srcRect/>
          <a:stretch>
            <a:fillRect/>
          </a:stretch>
        </p:blipFill>
        <p:spPr bwMode="auto">
          <a:xfrm>
            <a:off x="0" y="0"/>
            <a:ext cx="9143999" cy="6934200"/>
          </a:xfrm>
          <a:prstGeom prst="rect">
            <a:avLst/>
          </a:prstGeom>
          <a:noFill/>
          <a:ln w="9525">
            <a:noFill/>
            <a:miter lim="800000"/>
            <a:headEnd/>
            <a:tailEnd/>
          </a:ln>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765969"/>
            <a:ext cx="8702525" cy="5711031"/>
          </a:xfrm>
        </p:spPr>
      </p:pic>
    </p:spTree>
    <p:extLst>
      <p:ext uri="{BB962C8B-B14F-4D97-AF65-F5344CB8AC3E}">
        <p14:creationId xmlns:p14="http://schemas.microsoft.com/office/powerpoint/2010/main" val="4410859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system1\Downloads\DSC_0837.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468936" y="7584678"/>
            <a:ext cx="10464149" cy="3368438"/>
          </a:xfrm>
        </p:spPr>
        <p:txBody>
          <a:bodyPr/>
          <a:lstStyle/>
          <a:p>
            <a:endParaRPr lang="en-IN"/>
          </a:p>
        </p:txBody>
      </p:sp>
      <p:pic>
        <p:nvPicPr>
          <p:cNvPr id="4" name="Picture 3"/>
          <p:cNvPicPr/>
          <p:nvPr/>
        </p:nvPicPr>
        <p:blipFill>
          <a:blip r:embed="rId2"/>
          <a:srcRect/>
          <a:stretch>
            <a:fillRect/>
          </a:stretch>
        </p:blipFill>
        <p:spPr bwMode="auto">
          <a:xfrm>
            <a:off x="609600" y="43543"/>
            <a:ext cx="6774180" cy="5075555"/>
          </a:xfrm>
          <a:prstGeom prst="rect">
            <a:avLst/>
          </a:prstGeom>
          <a:noFill/>
          <a:ln w="6350">
            <a:solidFill>
              <a:schemeClr val="tx1"/>
            </a:solidFill>
            <a:miter lim="800000"/>
            <a:headEnd/>
            <a:tailEnd/>
          </a:ln>
        </p:spPr>
      </p:pic>
      <p:pic>
        <p:nvPicPr>
          <p:cNvPr id="5" name="Picture 4"/>
          <p:cNvPicPr/>
          <p:nvPr/>
        </p:nvPicPr>
        <p:blipFill>
          <a:blip r:embed="rId3" cstate="print"/>
          <a:srcRect t="11644"/>
          <a:stretch>
            <a:fillRect/>
          </a:stretch>
        </p:blipFill>
        <p:spPr bwMode="auto">
          <a:xfrm>
            <a:off x="1219200" y="5382260"/>
            <a:ext cx="4926330" cy="1487805"/>
          </a:xfrm>
          <a:prstGeom prst="rect">
            <a:avLst/>
          </a:prstGeom>
          <a:noFill/>
          <a:ln w="9525">
            <a:noFill/>
            <a:miter lim="800000"/>
            <a:headEnd/>
            <a:tailEnd/>
          </a:ln>
        </p:spPr>
      </p:pic>
      <p:grpSp>
        <p:nvGrpSpPr>
          <p:cNvPr id="9" name="Group 8"/>
          <p:cNvGrpSpPr/>
          <p:nvPr/>
        </p:nvGrpSpPr>
        <p:grpSpPr>
          <a:xfrm>
            <a:off x="5029200" y="5091158"/>
            <a:ext cx="1116330" cy="704170"/>
            <a:chOff x="5029200" y="5091158"/>
            <a:chExt cx="1116330" cy="704170"/>
          </a:xfrm>
        </p:grpSpPr>
        <p:sp>
          <p:nvSpPr>
            <p:cNvPr id="6" name="AutoShape 2"/>
            <p:cNvSpPr>
              <a:spLocks noChangeArrowheads="1"/>
            </p:cNvSpPr>
            <p:nvPr/>
          </p:nvSpPr>
          <p:spPr bwMode="auto">
            <a:xfrm>
              <a:off x="5029200" y="5091158"/>
              <a:ext cx="228600" cy="704170"/>
            </a:xfrm>
            <a:prstGeom prst="upArrow">
              <a:avLst>
                <a:gd name="adj1" fmla="val 50000"/>
                <a:gd name="adj2" fmla="val 98676"/>
              </a:avLst>
            </a:prstGeom>
            <a:solidFill>
              <a:srgbClr val="FF000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IN"/>
            </a:p>
          </p:txBody>
        </p:sp>
        <p:sp>
          <p:nvSpPr>
            <p:cNvPr id="8" name="Text Box 4"/>
            <p:cNvSpPr txBox="1">
              <a:spLocks noChangeArrowheads="1"/>
            </p:cNvSpPr>
            <p:nvPr/>
          </p:nvSpPr>
          <p:spPr bwMode="auto">
            <a:xfrm>
              <a:off x="5261292" y="5182893"/>
              <a:ext cx="884238"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IN" altLang="en-US" sz="1200" b="1" i="0" u="none" strike="noStrike" cap="none" normalizeH="0" baseline="0" smtClean="0">
                  <a:ln>
                    <a:noFill/>
                  </a:ln>
                  <a:solidFill>
                    <a:schemeClr val="tx1"/>
                  </a:solidFill>
                  <a:effectLst/>
                  <a:latin typeface="Times New Roman" panose="02020603050405020304" pitchFamily="18" charset="0"/>
                </a:rPr>
                <a:t>Subsystem</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
        <p:nvSpPr>
          <p:cNvPr id="10" name="Rectangle 9"/>
          <p:cNvSpPr/>
          <p:nvPr/>
        </p:nvSpPr>
        <p:spPr>
          <a:xfrm>
            <a:off x="6890658" y="5150236"/>
            <a:ext cx="2177142" cy="2578655"/>
          </a:xfrm>
          <a:prstGeom prst="rect">
            <a:avLst/>
          </a:prstGeom>
        </p:spPr>
        <p:txBody>
          <a:bodyPr wrap="square">
            <a:spAutoFit/>
          </a:bodyPr>
          <a:lstStyle/>
          <a:p>
            <a:pPr algn="just">
              <a:lnSpc>
                <a:spcPct val="115000"/>
              </a:lnSpc>
              <a:spcAft>
                <a:spcPts val="1000"/>
              </a:spcAft>
              <a:tabLst>
                <a:tab pos="571500" algn="l"/>
              </a:tabLst>
            </a:pPr>
            <a:r>
              <a:rPr lang="en-US" b="1" dirty="0">
                <a:solidFill>
                  <a:srgbClr val="FF0000"/>
                </a:solidFill>
                <a:latin typeface="Times New Roman" panose="02020603050405020304" pitchFamily="18" charset="0"/>
                <a:ea typeface="Times New Roman" panose="02020603050405020304" pitchFamily="18" charset="0"/>
                <a:cs typeface="Vrinda"/>
              </a:rPr>
              <a:t>Maximum Power Prediction Model  in MATLAB</a:t>
            </a:r>
            <a:r>
              <a:rPr lang="en-US" b="1" baseline="30000" dirty="0">
                <a:solidFill>
                  <a:srgbClr val="FF0000"/>
                </a:solidFill>
                <a:latin typeface="Times New Roman" panose="02020603050405020304" pitchFamily="18" charset="0"/>
                <a:ea typeface="Times New Roman" panose="02020603050405020304" pitchFamily="18" charset="0"/>
                <a:cs typeface="Vrinda"/>
              </a:rPr>
              <a:t>TM</a:t>
            </a:r>
            <a:r>
              <a:rPr lang="en-US" b="1" dirty="0">
                <a:solidFill>
                  <a:srgbClr val="FF0000"/>
                </a:solidFill>
                <a:latin typeface="Times New Roman" panose="02020603050405020304" pitchFamily="18" charset="0"/>
                <a:ea typeface="Times New Roman" panose="02020603050405020304" pitchFamily="18" charset="0"/>
                <a:cs typeface="Vrinda"/>
              </a:rPr>
              <a:t>/ SIMULINK</a:t>
            </a:r>
            <a:r>
              <a:rPr lang="en-US" b="1" baseline="30000" dirty="0">
                <a:solidFill>
                  <a:srgbClr val="FF0000"/>
                </a:solidFill>
                <a:latin typeface="Times New Roman" panose="02020603050405020304" pitchFamily="18" charset="0"/>
                <a:ea typeface="Times New Roman" panose="02020603050405020304" pitchFamily="18" charset="0"/>
                <a:cs typeface="Vrinda"/>
              </a:rPr>
              <a:t>TM </a:t>
            </a:r>
            <a:r>
              <a:rPr lang="en-US" b="1" dirty="0">
                <a:solidFill>
                  <a:srgbClr val="FF0000"/>
                </a:solidFill>
                <a:latin typeface="Times New Roman" panose="02020603050405020304" pitchFamily="18" charset="0"/>
                <a:ea typeface="Times New Roman" panose="02020603050405020304" pitchFamily="18" charset="0"/>
                <a:cs typeface="Vrinda"/>
              </a:rPr>
              <a:t>Environment</a:t>
            </a:r>
            <a:endParaRPr lang="en-IN" b="1" dirty="0">
              <a:solidFill>
                <a:srgbClr val="FF0000"/>
              </a:solidFill>
              <a:latin typeface="Times New Roman" panose="02020603050405020304" pitchFamily="18" charset="0"/>
              <a:ea typeface="Times New Roman" panose="02020603050405020304" pitchFamily="18" charset="0"/>
              <a:cs typeface="Vrinda"/>
            </a:endParaRPr>
          </a:p>
          <a:p>
            <a:pPr algn="just">
              <a:lnSpc>
                <a:spcPct val="115000"/>
              </a:lnSpc>
              <a:spcAft>
                <a:spcPts val="1000"/>
              </a:spcAft>
              <a:tabLst>
                <a:tab pos="571500" algn="l"/>
              </a:tabLst>
            </a:pPr>
            <a:endParaRPr lang="en-IN" b="1" dirty="0">
              <a:latin typeface="Times New Roman" panose="02020603050405020304" pitchFamily="18" charset="0"/>
              <a:ea typeface="Times New Roman" panose="02020603050405020304" pitchFamily="18" charset="0"/>
              <a:cs typeface="Vrinda"/>
            </a:endParaRPr>
          </a:p>
          <a:p>
            <a:pPr algn="just">
              <a:lnSpc>
                <a:spcPct val="115000"/>
              </a:lnSpc>
              <a:spcAft>
                <a:spcPts val="1000"/>
              </a:spcAft>
              <a:tabLst>
                <a:tab pos="571500" algn="l"/>
              </a:tabLst>
            </a:pPr>
            <a:r>
              <a:rPr lang="en-US" b="1" dirty="0">
                <a:latin typeface="Times New Roman" panose="02020603050405020304" pitchFamily="18" charset="0"/>
                <a:ea typeface="Times New Roman" panose="02020603050405020304" pitchFamily="18" charset="0"/>
                <a:cs typeface="Vrinda"/>
              </a:rPr>
              <a:t>                   </a:t>
            </a:r>
            <a:endParaRPr lang="en-IN" b="1" dirty="0">
              <a:latin typeface="Times New Roman" panose="02020603050405020304" pitchFamily="18" charset="0"/>
              <a:ea typeface="Times New Roman" panose="02020603050405020304" pitchFamily="18" charset="0"/>
              <a:cs typeface="Vrinda"/>
            </a:endParaRPr>
          </a:p>
        </p:txBody>
      </p:sp>
    </p:spTree>
    <p:extLst>
      <p:ext uri="{BB962C8B-B14F-4D97-AF65-F5344CB8AC3E}">
        <p14:creationId xmlns:p14="http://schemas.microsoft.com/office/powerpoint/2010/main" val="244109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5903893"/>
            <a:ext cx="6019800" cy="523220"/>
          </a:xfrm>
          <a:prstGeom prst="rect">
            <a:avLst/>
          </a:prstGeom>
        </p:spPr>
        <p:txBody>
          <a:bodyPr wrap="square">
            <a:spAutoFit/>
          </a:bodyPr>
          <a:lstStyle/>
          <a:p>
            <a:r>
              <a:rPr lang="en-US" sz="2800" b="1" dirty="0" smtClean="0">
                <a:solidFill>
                  <a:srgbClr val="FF0000"/>
                </a:solidFill>
              </a:rPr>
              <a:t>Real Time Data Acquisition using P&amp;O</a:t>
            </a:r>
            <a:endParaRPr lang="en-US" sz="2800" dirty="0">
              <a:solidFill>
                <a:srgbClr val="FF0000"/>
              </a:solidFill>
            </a:endParaRPr>
          </a:p>
        </p:txBody>
      </p:sp>
      <p:pic>
        <p:nvPicPr>
          <p:cNvPr id="5" name="Picture 4"/>
          <p:cNvPicPr/>
          <p:nvPr/>
        </p:nvPicPr>
        <p:blipFill>
          <a:blip r:embed="rId2" cstate="print"/>
          <a:srcRect/>
          <a:stretch>
            <a:fillRect/>
          </a:stretch>
        </p:blipFill>
        <p:spPr bwMode="auto">
          <a:xfrm>
            <a:off x="304800" y="76200"/>
            <a:ext cx="8991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3"/>
          <p:cNvPicPr/>
          <p:nvPr/>
        </p:nvPicPr>
        <p:blipFill>
          <a:blip r:embed="rId2" cstate="print"/>
          <a:srcRect/>
          <a:stretch>
            <a:fillRect/>
          </a:stretch>
        </p:blipFill>
        <p:spPr bwMode="auto">
          <a:xfrm>
            <a:off x="152400" y="274638"/>
            <a:ext cx="8762999" cy="5745162"/>
          </a:xfrm>
          <a:prstGeom prst="rect">
            <a:avLst/>
          </a:prstGeom>
          <a:noFill/>
          <a:ln w="9525">
            <a:noFill/>
            <a:miter lim="800000"/>
            <a:headEnd/>
            <a:tailEnd/>
          </a:ln>
        </p:spPr>
      </p:pic>
      <p:sp>
        <p:nvSpPr>
          <p:cNvPr id="5" name="Rectangle 4"/>
          <p:cNvSpPr/>
          <p:nvPr/>
        </p:nvSpPr>
        <p:spPr>
          <a:xfrm>
            <a:off x="1219200" y="6172200"/>
            <a:ext cx="7162800" cy="587853"/>
          </a:xfrm>
          <a:prstGeom prst="rect">
            <a:avLst/>
          </a:prstGeom>
        </p:spPr>
        <p:txBody>
          <a:bodyPr wrap="square">
            <a:spAutoFit/>
          </a:bodyPr>
          <a:lstStyle/>
          <a:p>
            <a:pPr algn="ctr">
              <a:lnSpc>
                <a:spcPct val="115000"/>
              </a:lnSpc>
              <a:spcAft>
                <a:spcPts val="1000"/>
              </a:spcAft>
            </a:pPr>
            <a:r>
              <a:rPr lang="en-US" sz="2800" b="1" dirty="0">
                <a:solidFill>
                  <a:srgbClr val="FF0000"/>
                </a:solidFill>
              </a:rPr>
              <a:t>Real Time Data Acquisition using INC Algorithm</a:t>
            </a:r>
            <a:endParaRPr lang="en-IN" sz="2800" b="1" dirty="0">
              <a:solidFill>
                <a:srgbClr val="FF0000"/>
              </a:solidFill>
            </a:endParaRPr>
          </a:p>
        </p:txBody>
      </p:sp>
    </p:spTree>
    <p:extLst>
      <p:ext uri="{BB962C8B-B14F-4D97-AF65-F5344CB8AC3E}">
        <p14:creationId xmlns:p14="http://schemas.microsoft.com/office/powerpoint/2010/main" val="1934868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382000" cy="5334000"/>
          </a:xfrm>
        </p:spPr>
        <p:txBody>
          <a:bodyPr>
            <a:noAutofit/>
          </a:bodyPr>
          <a:lstStyle/>
          <a:p>
            <a:pPr lvl="0" algn="just"/>
            <a:r>
              <a:rPr lang="en-US" sz="2200" b="1" dirty="0" smtClean="0">
                <a:hlinkClick r:id="rId2" action="ppaction://hlinksldjump"/>
              </a:rPr>
              <a:t>To calculate the switching angle for the proposed model of equal and unequal dc sources for the cascade multilevel inverter.</a:t>
            </a:r>
          </a:p>
          <a:p>
            <a:pPr lvl="0" algn="just"/>
            <a:r>
              <a:rPr lang="en-US" sz="2200" b="1" dirty="0" smtClean="0">
                <a:hlinkClick r:id="rId2" action="ppaction://hlinksldjump"/>
              </a:rPr>
              <a:t>To determine the optimal level ‘m’ at which the THD is well within the range and switching losses are minimum. </a:t>
            </a:r>
          </a:p>
          <a:p>
            <a:pPr lvl="0" algn="just"/>
            <a:r>
              <a:rPr lang="en-US" sz="2200" b="1" dirty="0" smtClean="0">
                <a:hlinkClick r:id="rId2" action="ppaction://hlinksldjump"/>
              </a:rPr>
              <a:t>To develop a Newton Raphson based MATLAB optimized look up table model for firing the cascade multilevel inverter .</a:t>
            </a:r>
          </a:p>
          <a:p>
            <a:pPr lvl="0" algn="just"/>
            <a:r>
              <a:rPr lang="en-US" sz="2200" b="1" dirty="0" smtClean="0">
                <a:hlinkClick r:id="rId2" action="ppaction://hlinksldjump"/>
              </a:rPr>
              <a:t>To compare the Total Harmonic Distortion (THD) for all the above cases.  </a:t>
            </a:r>
          </a:p>
          <a:p>
            <a:pPr lvl="0" algn="just"/>
            <a:r>
              <a:rPr lang="en-US" sz="2200" b="1" dirty="0" smtClean="0">
                <a:hlinkClick r:id="rId3" action="ppaction://hlinksldjump"/>
              </a:rPr>
              <a:t>The proposed work will be implemented using MATLAB/SIMULINK.</a:t>
            </a:r>
          </a:p>
          <a:p>
            <a:pPr lvl="0" algn="just"/>
            <a:r>
              <a:rPr lang="en-US" sz="2200" b="1" dirty="0" smtClean="0">
                <a:hlinkClick r:id="rId3" action="ppaction://hlinksldjump"/>
              </a:rPr>
              <a:t>Hardware implementation of the 11 level cascade multilevel inverter for equal dc sources  will be carried out and the Total Harmonic Distortion (THD) will be calculated.</a:t>
            </a:r>
          </a:p>
          <a:p>
            <a:pPr lvl="0" algn="just"/>
            <a:r>
              <a:rPr lang="en-US" sz="2200" b="1" dirty="0" smtClean="0">
                <a:hlinkClick r:id="rId4" action="ppaction://hlinksldjump"/>
              </a:rPr>
              <a:t>Cost effectiveness of the existing and proposed system will be analyzed</a:t>
            </a:r>
            <a:r>
              <a:rPr lang="en-US" sz="2200" b="1" dirty="0" smtClean="0">
                <a:hlinkClick r:id="rId3" action="ppaction://hlinksldjump"/>
              </a:rPr>
              <a:t>. </a:t>
            </a:r>
            <a:endParaRPr lang="en-US" sz="22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t="3297"/>
          <a:stretch>
            <a:fillRect/>
          </a:stretch>
        </p:blipFill>
        <p:spPr bwMode="auto">
          <a:xfrm>
            <a:off x="228600" y="533400"/>
            <a:ext cx="8915400" cy="5029200"/>
          </a:xfrm>
          <a:prstGeom prst="rect">
            <a:avLst/>
          </a:prstGeom>
          <a:noFill/>
          <a:ln w="9525">
            <a:noFill/>
            <a:miter lim="800000"/>
            <a:headEnd/>
            <a:tailEnd/>
          </a:ln>
        </p:spPr>
      </p:pic>
      <p:sp>
        <p:nvSpPr>
          <p:cNvPr id="5" name="Rectangle 4"/>
          <p:cNvSpPr/>
          <p:nvPr/>
        </p:nvSpPr>
        <p:spPr>
          <a:xfrm>
            <a:off x="2057400" y="5791200"/>
            <a:ext cx="5656420" cy="523220"/>
          </a:xfrm>
          <a:prstGeom prst="rect">
            <a:avLst/>
          </a:prstGeom>
        </p:spPr>
        <p:txBody>
          <a:bodyPr wrap="none">
            <a:spAutoFit/>
          </a:bodyPr>
          <a:lstStyle/>
          <a:p>
            <a:r>
              <a:rPr lang="en-US" sz="2800" b="1" dirty="0">
                <a:solidFill>
                  <a:srgbClr val="FF0000"/>
                </a:solidFill>
              </a:rPr>
              <a:t>Real Time Data Acquisition using INC</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5715000"/>
            <a:ext cx="6477000" cy="461665"/>
          </a:xfrm>
          <a:prstGeom prst="rect">
            <a:avLst/>
          </a:prstGeom>
        </p:spPr>
        <p:txBody>
          <a:bodyPr wrap="square">
            <a:spAutoFit/>
          </a:bodyPr>
          <a:lstStyle/>
          <a:p>
            <a:r>
              <a:rPr lang="en-US" sz="2400" b="1" dirty="0" smtClean="0">
                <a:solidFill>
                  <a:srgbClr val="FF0000"/>
                </a:solidFill>
              </a:rPr>
              <a:t>Real Time Data Acquisition using Neural Network</a:t>
            </a:r>
            <a:endParaRPr lang="en-US" sz="2400" dirty="0">
              <a:solidFill>
                <a:srgbClr val="FF0000"/>
              </a:solidFill>
            </a:endParaRPr>
          </a:p>
        </p:txBody>
      </p:sp>
      <p:pic>
        <p:nvPicPr>
          <p:cNvPr id="6" name="Picture 5"/>
          <p:cNvPicPr/>
          <p:nvPr/>
        </p:nvPicPr>
        <p:blipFill>
          <a:blip r:embed="rId2" cstate="print"/>
          <a:srcRect/>
          <a:stretch>
            <a:fillRect/>
          </a:stretch>
        </p:blipFill>
        <p:spPr bwMode="auto">
          <a:xfrm>
            <a:off x="609600" y="228600"/>
            <a:ext cx="83058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1600200" y="5715000"/>
            <a:ext cx="646875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Real Time Data Acquisition using ANFIS</a:t>
            </a:r>
            <a:endParaRPr kumimoji="0" lang="en-US" sz="28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5" name="Picture 4"/>
          <p:cNvPicPr/>
          <p:nvPr/>
        </p:nvPicPr>
        <p:blipFill>
          <a:blip r:embed="rId2" cstate="print"/>
          <a:srcRect/>
          <a:stretch>
            <a:fillRect/>
          </a:stretch>
        </p:blipFill>
        <p:spPr bwMode="auto">
          <a:xfrm>
            <a:off x="152400" y="76200"/>
            <a:ext cx="89916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9" name="Picture 16"/>
          <p:cNvPicPr>
            <a:picLocks noChangeAspect="1" noChangeArrowheads="1"/>
          </p:cNvPicPr>
          <p:nvPr/>
        </p:nvPicPr>
        <p:blipFill>
          <a:blip r:embed="rId2">
            <a:extLst>
              <a:ext uri="{28A0092B-C50C-407E-A947-70E740481C1C}">
                <a14:useLocalDpi xmlns:a14="http://schemas.microsoft.com/office/drawing/2010/main" val="0"/>
              </a:ext>
            </a:extLst>
          </a:blip>
          <a:srcRect t="2710"/>
          <a:stretch>
            <a:fillRect/>
          </a:stretch>
        </p:blipFill>
        <p:spPr bwMode="auto">
          <a:xfrm>
            <a:off x="1676400" y="0"/>
            <a:ext cx="5029200" cy="2963636"/>
          </a:xfrm>
          <a:prstGeom prst="rect">
            <a:avLst/>
          </a:prstGeom>
          <a:noFill/>
          <a:extLst>
            <a:ext uri="{909E8E84-426E-40DD-AFC4-6F175D3DCCD1}">
              <a14:hiddenFill xmlns:a14="http://schemas.microsoft.com/office/drawing/2010/main">
                <a:solidFill>
                  <a:srgbClr val="FFFFFF"/>
                </a:solidFill>
              </a14:hiddenFill>
            </a:ext>
          </a:extLst>
        </p:spPr>
      </p:pic>
      <p:pic>
        <p:nvPicPr>
          <p:cNvPr id="214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21" y="3256390"/>
            <a:ext cx="5147136" cy="3115825"/>
          </a:xfrm>
          <a:prstGeom prst="rect">
            <a:avLst/>
          </a:prstGeom>
          <a:noFill/>
          <a:extLst>
            <a:ext uri="{909E8E84-426E-40DD-AFC4-6F175D3DCCD1}">
              <a14:hiddenFill xmlns:a14="http://schemas.microsoft.com/office/drawing/2010/main">
                <a:solidFill>
                  <a:srgbClr val="FFFFFF"/>
                </a:solidFill>
              </a14:hiddenFill>
            </a:ext>
          </a:extLst>
        </p:spPr>
      </p:pic>
      <p:sp>
        <p:nvSpPr>
          <p:cNvPr id="2062" name="AutoShape 109"/>
          <p:cNvSpPr>
            <a:spLocks noChangeShapeType="1"/>
          </p:cNvSpPr>
          <p:nvPr/>
        </p:nvSpPr>
        <p:spPr bwMode="auto">
          <a:xfrm>
            <a:off x="2728304" y="5832737"/>
            <a:ext cx="0" cy="17214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63" name="AutoShape 108"/>
          <p:cNvSpPr>
            <a:spLocks noChangeShapeType="1"/>
          </p:cNvSpPr>
          <p:nvPr/>
        </p:nvSpPr>
        <p:spPr bwMode="auto">
          <a:xfrm flipV="1">
            <a:off x="2727773" y="6056526"/>
            <a:ext cx="0" cy="18075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64" name="Text Box 107"/>
          <p:cNvSpPr txBox="1">
            <a:spLocks noChangeArrowheads="1"/>
          </p:cNvSpPr>
          <p:nvPr/>
        </p:nvSpPr>
        <p:spPr bwMode="auto">
          <a:xfrm>
            <a:off x="2417146" y="5643378"/>
            <a:ext cx="726389" cy="215755"/>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Initial Offset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65" name="AutoShape 106"/>
          <p:cNvSpPr>
            <a:spLocks noChangeShapeType="1"/>
          </p:cNvSpPr>
          <p:nvPr/>
        </p:nvSpPr>
        <p:spPr bwMode="auto">
          <a:xfrm>
            <a:off x="3124200" y="4645510"/>
            <a:ext cx="159296"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66" name="AutoShape 105"/>
          <p:cNvSpPr>
            <a:spLocks noChangeShapeType="1"/>
          </p:cNvSpPr>
          <p:nvPr/>
        </p:nvSpPr>
        <p:spPr bwMode="auto">
          <a:xfrm flipH="1">
            <a:off x="3301563" y="4644936"/>
            <a:ext cx="127437"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67" name="Text Box 104"/>
          <p:cNvSpPr txBox="1">
            <a:spLocks noChangeArrowheads="1"/>
          </p:cNvSpPr>
          <p:nvPr/>
        </p:nvSpPr>
        <p:spPr bwMode="auto">
          <a:xfrm>
            <a:off x="2456970" y="4114800"/>
            <a:ext cx="932411" cy="327649"/>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Delay in dynamic Response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8" name="AutoShape 103"/>
          <p:cNvSpPr>
            <a:spLocks noChangeShapeType="1"/>
          </p:cNvSpPr>
          <p:nvPr/>
        </p:nvSpPr>
        <p:spPr bwMode="auto">
          <a:xfrm flipV="1">
            <a:off x="4648200" y="3878891"/>
            <a:ext cx="0" cy="395934"/>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70" name="Text Box 102"/>
          <p:cNvSpPr txBox="1">
            <a:spLocks noChangeArrowheads="1"/>
          </p:cNvSpPr>
          <p:nvPr/>
        </p:nvSpPr>
        <p:spPr bwMode="auto">
          <a:xfrm>
            <a:off x="4631357" y="3942585"/>
            <a:ext cx="1210648" cy="225510"/>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Max Steady State Error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71" name="Text Box 110"/>
          <p:cNvSpPr txBox="1">
            <a:spLocks noChangeArrowheads="1"/>
          </p:cNvSpPr>
          <p:nvPr/>
        </p:nvSpPr>
        <p:spPr bwMode="auto">
          <a:xfrm>
            <a:off x="4103688" y="3990975"/>
            <a:ext cx="6508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72" name="Text Box 112"/>
          <p:cNvSpPr txBox="1">
            <a:spLocks noChangeArrowheads="1"/>
          </p:cNvSpPr>
          <p:nvPr/>
        </p:nvSpPr>
        <p:spPr bwMode="auto">
          <a:xfrm flipH="1">
            <a:off x="5268068" y="172811"/>
            <a:ext cx="363537" cy="20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3" name="Group 2"/>
          <p:cNvGrpSpPr/>
          <p:nvPr/>
        </p:nvGrpSpPr>
        <p:grpSpPr>
          <a:xfrm>
            <a:off x="2359264" y="609600"/>
            <a:ext cx="2826017" cy="2231813"/>
            <a:chOff x="2359264" y="609600"/>
            <a:chExt cx="2826017" cy="2231813"/>
          </a:xfrm>
        </p:grpSpPr>
        <p:sp>
          <p:nvSpPr>
            <p:cNvPr id="2074" name="AutoShape 121"/>
            <p:cNvSpPr>
              <a:spLocks noChangeShapeType="1"/>
            </p:cNvSpPr>
            <p:nvPr/>
          </p:nvSpPr>
          <p:spPr bwMode="auto">
            <a:xfrm>
              <a:off x="3412988" y="1251990"/>
              <a:ext cx="168412"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75" name="Text Box 120"/>
            <p:cNvSpPr txBox="1">
              <a:spLocks noChangeArrowheads="1"/>
            </p:cNvSpPr>
            <p:nvPr/>
          </p:nvSpPr>
          <p:spPr bwMode="auto">
            <a:xfrm>
              <a:off x="2359264" y="1054730"/>
              <a:ext cx="984650" cy="358239"/>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Delay in dynamic Response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76" name="AutoShape 119"/>
            <p:cNvSpPr>
              <a:spLocks noChangeShapeType="1"/>
            </p:cNvSpPr>
            <p:nvPr/>
          </p:nvSpPr>
          <p:spPr bwMode="auto">
            <a:xfrm>
              <a:off x="2895600" y="2500892"/>
              <a:ext cx="0" cy="16610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77" name="AutoShape 118"/>
            <p:cNvSpPr>
              <a:spLocks noChangeShapeType="1"/>
            </p:cNvSpPr>
            <p:nvPr/>
          </p:nvSpPr>
          <p:spPr bwMode="auto">
            <a:xfrm flipV="1">
              <a:off x="2895600" y="2667000"/>
              <a:ext cx="0" cy="1744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78" name="Text Box 117"/>
            <p:cNvSpPr txBox="1">
              <a:spLocks noChangeArrowheads="1"/>
            </p:cNvSpPr>
            <p:nvPr/>
          </p:nvSpPr>
          <p:spPr bwMode="auto">
            <a:xfrm>
              <a:off x="2436452" y="2209800"/>
              <a:ext cx="741014" cy="191024"/>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Initial Offset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79" name="AutoShape 116"/>
            <p:cNvSpPr>
              <a:spLocks noChangeShapeType="1"/>
            </p:cNvSpPr>
            <p:nvPr/>
          </p:nvSpPr>
          <p:spPr bwMode="auto">
            <a:xfrm flipV="1">
              <a:off x="4648200" y="609600"/>
              <a:ext cx="0" cy="614599"/>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80" name="Text Box 115"/>
            <p:cNvSpPr txBox="1">
              <a:spLocks noChangeArrowheads="1"/>
            </p:cNvSpPr>
            <p:nvPr/>
          </p:nvSpPr>
          <p:spPr bwMode="auto">
            <a:xfrm>
              <a:off x="3940153" y="1407683"/>
              <a:ext cx="1245128" cy="199329"/>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Max Steady State Error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82" name="AutoShape 114"/>
            <p:cNvSpPr>
              <a:spLocks noChangeShapeType="1"/>
            </p:cNvSpPr>
            <p:nvPr/>
          </p:nvSpPr>
          <p:spPr bwMode="auto">
            <a:xfrm flipH="1">
              <a:off x="3581400" y="1251436"/>
              <a:ext cx="13473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sp>
        <p:nvSpPr>
          <p:cNvPr id="2083" name="Rectangle 1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2084" name="Rectangle 1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2085" name="Rectangle 128"/>
          <p:cNvSpPr>
            <a:spLocks noChangeArrowheads="1"/>
          </p:cNvSpPr>
          <p:nvPr/>
        </p:nvSpPr>
        <p:spPr bwMode="auto">
          <a:xfrm>
            <a:off x="2324200" y="2784448"/>
            <a:ext cx="420127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09700" algn="l"/>
              </a:tabLst>
              <a:defRPr>
                <a:solidFill>
                  <a:schemeClr val="tx1"/>
                </a:solidFill>
                <a:latin typeface="Arial" panose="020B0604020202020204" pitchFamily="34" charset="0"/>
              </a:defRPr>
            </a:lvl1pPr>
            <a:lvl2pPr eaLnBrk="0" fontAlgn="base" hangingPunct="0">
              <a:spcBef>
                <a:spcPct val="0"/>
              </a:spcBef>
              <a:spcAft>
                <a:spcPct val="0"/>
              </a:spcAft>
              <a:tabLst>
                <a:tab pos="1409700" algn="l"/>
              </a:tabLst>
              <a:defRPr>
                <a:solidFill>
                  <a:schemeClr val="tx1"/>
                </a:solidFill>
                <a:latin typeface="Arial" panose="020B0604020202020204" pitchFamily="34" charset="0"/>
              </a:defRPr>
            </a:lvl2pPr>
            <a:lvl3pPr eaLnBrk="0" fontAlgn="base" hangingPunct="0">
              <a:spcBef>
                <a:spcPct val="0"/>
              </a:spcBef>
              <a:spcAft>
                <a:spcPct val="0"/>
              </a:spcAft>
              <a:tabLst>
                <a:tab pos="1409700" algn="l"/>
              </a:tabLst>
              <a:defRPr>
                <a:solidFill>
                  <a:schemeClr val="tx1"/>
                </a:solidFill>
                <a:latin typeface="Arial" panose="020B0604020202020204" pitchFamily="34" charset="0"/>
              </a:defRPr>
            </a:lvl3pPr>
            <a:lvl4pPr eaLnBrk="0" fontAlgn="base" hangingPunct="0">
              <a:spcBef>
                <a:spcPct val="0"/>
              </a:spcBef>
              <a:spcAft>
                <a:spcPct val="0"/>
              </a:spcAft>
              <a:tabLst>
                <a:tab pos="1409700" algn="l"/>
              </a:tabLst>
              <a:defRPr>
                <a:solidFill>
                  <a:schemeClr val="tx1"/>
                </a:solidFill>
                <a:latin typeface="Arial" panose="020B0604020202020204" pitchFamily="34" charset="0"/>
              </a:defRPr>
            </a:lvl4pPr>
            <a:lvl5pPr eaLnBrk="0" fontAlgn="base" hangingPunct="0">
              <a:spcBef>
                <a:spcPct val="0"/>
              </a:spcBef>
              <a:spcAft>
                <a:spcPct val="0"/>
              </a:spcAft>
              <a:tabLst>
                <a:tab pos="1409700" algn="l"/>
              </a:tabLst>
              <a:defRPr>
                <a:solidFill>
                  <a:schemeClr val="tx1"/>
                </a:solidFill>
                <a:latin typeface="Arial" panose="020B0604020202020204" pitchFamily="34" charset="0"/>
              </a:defRPr>
            </a:lvl5pPr>
            <a:lvl6pPr eaLnBrk="0" fontAlgn="base" hangingPunct="0">
              <a:spcBef>
                <a:spcPct val="0"/>
              </a:spcBef>
              <a:spcAft>
                <a:spcPct val="0"/>
              </a:spcAft>
              <a:tabLst>
                <a:tab pos="1409700" algn="l"/>
              </a:tabLst>
              <a:defRPr>
                <a:solidFill>
                  <a:schemeClr val="tx1"/>
                </a:solidFill>
                <a:latin typeface="Arial" panose="020B0604020202020204" pitchFamily="34" charset="0"/>
              </a:defRPr>
            </a:lvl6pPr>
            <a:lvl7pPr eaLnBrk="0" fontAlgn="base" hangingPunct="0">
              <a:spcBef>
                <a:spcPct val="0"/>
              </a:spcBef>
              <a:spcAft>
                <a:spcPct val="0"/>
              </a:spcAft>
              <a:tabLst>
                <a:tab pos="1409700" algn="l"/>
              </a:tabLst>
              <a:defRPr>
                <a:solidFill>
                  <a:schemeClr val="tx1"/>
                </a:solidFill>
                <a:latin typeface="Arial" panose="020B0604020202020204" pitchFamily="34" charset="0"/>
              </a:defRPr>
            </a:lvl7pPr>
            <a:lvl8pPr eaLnBrk="0" fontAlgn="base" hangingPunct="0">
              <a:spcBef>
                <a:spcPct val="0"/>
              </a:spcBef>
              <a:spcAft>
                <a:spcPct val="0"/>
              </a:spcAft>
              <a:tabLst>
                <a:tab pos="1409700" algn="l"/>
              </a:tabLst>
              <a:defRPr>
                <a:solidFill>
                  <a:schemeClr val="tx1"/>
                </a:solidFill>
                <a:latin typeface="Arial" panose="020B0604020202020204" pitchFamily="34" charset="0"/>
              </a:defRPr>
            </a:lvl8pPr>
            <a:lvl9pPr eaLnBrk="0" fontAlgn="base" hangingPunct="0">
              <a:spcBef>
                <a:spcPct val="0"/>
              </a:spcBef>
              <a:spcAft>
                <a:spcPct val="0"/>
              </a:spcAft>
              <a:tabLst>
                <a:tab pos="14097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09700" algn="l"/>
              </a:tabLst>
            </a:pPr>
            <a:endPar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Experimental Results of P&amp;O </a:t>
            </a:r>
            <a:r>
              <a:rPr kumimoji="0" lang="en-US" altLang="en-US" sz="12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Vrinda" charset="0"/>
              </a:rPr>
              <a:t>Algorithm</a:t>
            </a: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 with Delta Value D=0.1</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87" name="Rectangle 134"/>
          <p:cNvSpPr>
            <a:spLocks noChangeArrowheads="1"/>
          </p:cNvSpPr>
          <p:nvPr/>
        </p:nvSpPr>
        <p:spPr bwMode="auto">
          <a:xfrm>
            <a:off x="2284926" y="6210272"/>
            <a:ext cx="42798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09700" algn="l"/>
              </a:tabLst>
              <a:defRPr>
                <a:solidFill>
                  <a:schemeClr val="tx1"/>
                </a:solidFill>
                <a:latin typeface="Arial" panose="020B0604020202020204" pitchFamily="34" charset="0"/>
              </a:defRPr>
            </a:lvl1pPr>
            <a:lvl2pPr eaLnBrk="0" fontAlgn="base" hangingPunct="0">
              <a:spcBef>
                <a:spcPct val="0"/>
              </a:spcBef>
              <a:spcAft>
                <a:spcPct val="0"/>
              </a:spcAft>
              <a:tabLst>
                <a:tab pos="1409700" algn="l"/>
              </a:tabLst>
              <a:defRPr>
                <a:solidFill>
                  <a:schemeClr val="tx1"/>
                </a:solidFill>
                <a:latin typeface="Arial" panose="020B0604020202020204" pitchFamily="34" charset="0"/>
              </a:defRPr>
            </a:lvl2pPr>
            <a:lvl3pPr eaLnBrk="0" fontAlgn="base" hangingPunct="0">
              <a:spcBef>
                <a:spcPct val="0"/>
              </a:spcBef>
              <a:spcAft>
                <a:spcPct val="0"/>
              </a:spcAft>
              <a:tabLst>
                <a:tab pos="1409700" algn="l"/>
              </a:tabLst>
              <a:defRPr>
                <a:solidFill>
                  <a:schemeClr val="tx1"/>
                </a:solidFill>
                <a:latin typeface="Arial" panose="020B0604020202020204" pitchFamily="34" charset="0"/>
              </a:defRPr>
            </a:lvl3pPr>
            <a:lvl4pPr eaLnBrk="0" fontAlgn="base" hangingPunct="0">
              <a:spcBef>
                <a:spcPct val="0"/>
              </a:spcBef>
              <a:spcAft>
                <a:spcPct val="0"/>
              </a:spcAft>
              <a:tabLst>
                <a:tab pos="1409700" algn="l"/>
              </a:tabLst>
              <a:defRPr>
                <a:solidFill>
                  <a:schemeClr val="tx1"/>
                </a:solidFill>
                <a:latin typeface="Arial" panose="020B0604020202020204" pitchFamily="34" charset="0"/>
              </a:defRPr>
            </a:lvl4pPr>
            <a:lvl5pPr eaLnBrk="0" fontAlgn="base" hangingPunct="0">
              <a:spcBef>
                <a:spcPct val="0"/>
              </a:spcBef>
              <a:spcAft>
                <a:spcPct val="0"/>
              </a:spcAft>
              <a:tabLst>
                <a:tab pos="1409700" algn="l"/>
              </a:tabLst>
              <a:defRPr>
                <a:solidFill>
                  <a:schemeClr val="tx1"/>
                </a:solidFill>
                <a:latin typeface="Arial" panose="020B0604020202020204" pitchFamily="34" charset="0"/>
              </a:defRPr>
            </a:lvl5pPr>
            <a:lvl6pPr eaLnBrk="0" fontAlgn="base" hangingPunct="0">
              <a:spcBef>
                <a:spcPct val="0"/>
              </a:spcBef>
              <a:spcAft>
                <a:spcPct val="0"/>
              </a:spcAft>
              <a:tabLst>
                <a:tab pos="1409700" algn="l"/>
              </a:tabLst>
              <a:defRPr>
                <a:solidFill>
                  <a:schemeClr val="tx1"/>
                </a:solidFill>
                <a:latin typeface="Arial" panose="020B0604020202020204" pitchFamily="34" charset="0"/>
              </a:defRPr>
            </a:lvl6pPr>
            <a:lvl7pPr eaLnBrk="0" fontAlgn="base" hangingPunct="0">
              <a:spcBef>
                <a:spcPct val="0"/>
              </a:spcBef>
              <a:spcAft>
                <a:spcPct val="0"/>
              </a:spcAft>
              <a:tabLst>
                <a:tab pos="1409700" algn="l"/>
              </a:tabLst>
              <a:defRPr>
                <a:solidFill>
                  <a:schemeClr val="tx1"/>
                </a:solidFill>
                <a:latin typeface="Arial" panose="020B0604020202020204" pitchFamily="34" charset="0"/>
              </a:defRPr>
            </a:lvl7pPr>
            <a:lvl8pPr eaLnBrk="0" fontAlgn="base" hangingPunct="0">
              <a:spcBef>
                <a:spcPct val="0"/>
              </a:spcBef>
              <a:spcAft>
                <a:spcPct val="0"/>
              </a:spcAft>
              <a:tabLst>
                <a:tab pos="1409700" algn="l"/>
              </a:tabLst>
              <a:defRPr>
                <a:solidFill>
                  <a:schemeClr val="tx1"/>
                </a:solidFill>
                <a:latin typeface="Arial" panose="020B0604020202020204" pitchFamily="34" charset="0"/>
              </a:defRPr>
            </a:lvl8pPr>
            <a:lvl9pPr eaLnBrk="0" fontAlgn="base" hangingPunct="0">
              <a:spcBef>
                <a:spcPct val="0"/>
              </a:spcBef>
              <a:spcAft>
                <a:spcPct val="0"/>
              </a:spcAft>
              <a:tabLst>
                <a:tab pos="14097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409700" algn="l"/>
              </a:tabLst>
            </a:pPr>
            <a:endPar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endParaRPr>
          </a:p>
          <a:p>
            <a:pPr marL="0" marR="0" lvl="0" indent="0" algn="ctr" defTabSz="914400" rtl="0" eaLnBrk="0" fontAlgn="base" latinLnBrk="0" hangingPunct="0">
              <a:lnSpc>
                <a:spcPct val="100000"/>
              </a:lnSpc>
              <a:spcBef>
                <a:spcPct val="0"/>
              </a:spcBef>
              <a:spcAft>
                <a:spcPct val="0"/>
              </a:spcAft>
              <a:buClrTx/>
              <a:buSzTx/>
              <a:buFontTx/>
              <a:buNone/>
              <a:tabLst>
                <a:tab pos="1409700" algn="l"/>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Experimental Results of P&amp;O </a:t>
            </a:r>
            <a:r>
              <a:rPr kumimoji="0" lang="en-US" altLang="en-US" sz="12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Vrinda" charset="0"/>
              </a:rPr>
              <a:t>Algorithm</a:t>
            </a: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 with Delta Value D=0.01</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1" name="Text Box 112"/>
          <p:cNvSpPr txBox="1">
            <a:spLocks noChangeArrowheads="1"/>
          </p:cNvSpPr>
          <p:nvPr/>
        </p:nvSpPr>
        <p:spPr bwMode="auto">
          <a:xfrm flipH="1">
            <a:off x="5102296" y="3411089"/>
            <a:ext cx="765104" cy="170311"/>
          </a:xfrm>
          <a:prstGeom prst="rect">
            <a:avLst/>
          </a:prstGeom>
          <a:solidFill>
            <a:schemeClr val="bg1"/>
          </a:solidFill>
          <a:ln>
            <a:noFill/>
          </a:ln>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b="1" dirty="0" smtClean="0">
                <a:latin typeface="Calibri" panose="020F0502020204030204" pitchFamily="34" charset="0"/>
              </a:rPr>
              <a:t>Theoretical) (W</a:t>
            </a:r>
            <a:r>
              <a:rPr lang="en-US" altLang="en-US" sz="800" dirty="0" smtClean="0">
                <a:latin typeface="Calibri" panose="020F050202020403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2" name="Text Box 112"/>
          <p:cNvSpPr txBox="1">
            <a:spLocks noChangeArrowheads="1"/>
          </p:cNvSpPr>
          <p:nvPr/>
        </p:nvSpPr>
        <p:spPr bwMode="auto">
          <a:xfrm flipH="1">
            <a:off x="5026096" y="172810"/>
            <a:ext cx="765104" cy="170311"/>
          </a:xfrm>
          <a:prstGeom prst="rect">
            <a:avLst/>
          </a:prstGeom>
          <a:solidFill>
            <a:schemeClr val="bg1"/>
          </a:solidFill>
          <a:ln>
            <a:noFill/>
          </a:ln>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b="1" dirty="0" smtClean="0">
                <a:latin typeface="Calibri" panose="020F0502020204030204" pitchFamily="34" charset="0"/>
              </a:rPr>
              <a:t>Theoretical) (W</a:t>
            </a:r>
            <a:r>
              <a:rPr lang="en-US" altLang="en-US" sz="800" dirty="0" smtClean="0">
                <a:latin typeface="Calibri" panose="020F050202020403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04741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85"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225"/>
            <a:ext cx="4923602" cy="3242888"/>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819" y="3426678"/>
            <a:ext cx="4875576" cy="3153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2994025" y="6145213"/>
            <a:ext cx="1063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5" name="Group 2"/>
          <p:cNvGrpSpPr>
            <a:grpSpLocks/>
          </p:cNvGrpSpPr>
          <p:nvPr/>
        </p:nvGrpSpPr>
        <p:grpSpPr bwMode="auto">
          <a:xfrm>
            <a:off x="2667000" y="3829718"/>
            <a:ext cx="3447567" cy="2583767"/>
            <a:chOff x="3094" y="9242"/>
            <a:chExt cx="6474" cy="4714"/>
          </a:xfrm>
        </p:grpSpPr>
        <p:sp>
          <p:nvSpPr>
            <p:cNvPr id="6" name="AutoShape 10"/>
            <p:cNvSpPr>
              <a:spLocks noChangeShapeType="1"/>
            </p:cNvSpPr>
            <p:nvPr/>
          </p:nvSpPr>
          <p:spPr bwMode="auto">
            <a:xfrm>
              <a:off x="3733" y="13268"/>
              <a:ext cx="0" cy="3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7" name="AutoShape 9"/>
            <p:cNvSpPr>
              <a:spLocks noChangeShapeType="1"/>
            </p:cNvSpPr>
            <p:nvPr/>
          </p:nvSpPr>
          <p:spPr bwMode="auto">
            <a:xfrm flipV="1">
              <a:off x="3733" y="13641"/>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Text Box 8"/>
            <p:cNvSpPr txBox="1">
              <a:spLocks noChangeArrowheads="1"/>
            </p:cNvSpPr>
            <p:nvPr/>
          </p:nvSpPr>
          <p:spPr bwMode="auto">
            <a:xfrm>
              <a:off x="3094" y="12877"/>
              <a:ext cx="1316" cy="376"/>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Initial Offset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AutoShape 7"/>
            <p:cNvSpPr>
              <a:spLocks noChangeShapeType="1"/>
            </p:cNvSpPr>
            <p:nvPr/>
          </p:nvSpPr>
          <p:spPr bwMode="auto">
            <a:xfrm>
              <a:off x="4569" y="10227"/>
              <a:ext cx="288"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6"/>
            <p:cNvSpPr>
              <a:spLocks noChangeShapeType="1"/>
            </p:cNvSpPr>
            <p:nvPr/>
          </p:nvSpPr>
          <p:spPr bwMode="auto">
            <a:xfrm flipH="1">
              <a:off x="4855" y="10226"/>
              <a:ext cx="231"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Text Box 5"/>
            <p:cNvSpPr txBox="1">
              <a:spLocks noChangeArrowheads="1"/>
            </p:cNvSpPr>
            <p:nvPr/>
          </p:nvSpPr>
          <p:spPr bwMode="auto">
            <a:xfrm>
              <a:off x="3242" y="9599"/>
              <a:ext cx="1689" cy="571"/>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Delay in dynamic Response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AutoShape 4"/>
            <p:cNvSpPr>
              <a:spLocks noChangeShapeType="1"/>
            </p:cNvSpPr>
            <p:nvPr/>
          </p:nvSpPr>
          <p:spPr bwMode="auto">
            <a:xfrm flipV="1">
              <a:off x="7388" y="9242"/>
              <a:ext cx="0" cy="384"/>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Text Box 3"/>
            <p:cNvSpPr txBox="1">
              <a:spLocks noChangeArrowheads="1"/>
            </p:cNvSpPr>
            <p:nvPr/>
          </p:nvSpPr>
          <p:spPr bwMode="auto">
            <a:xfrm>
              <a:off x="7375" y="9242"/>
              <a:ext cx="2193" cy="393"/>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Max Steady State Error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6" name="Rectangle 15"/>
          <p:cNvSpPr>
            <a:spLocks noChangeArrowheads="1"/>
          </p:cNvSpPr>
          <p:nvPr/>
        </p:nvSpPr>
        <p:spPr bwMode="auto">
          <a:xfrm>
            <a:off x="2490019" y="3175896"/>
            <a:ext cx="435837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09700" algn="l"/>
              </a:tabLst>
              <a:defRPr>
                <a:solidFill>
                  <a:schemeClr val="tx1"/>
                </a:solidFill>
                <a:latin typeface="Arial" panose="020B0604020202020204" pitchFamily="34" charset="0"/>
              </a:defRPr>
            </a:lvl1pPr>
            <a:lvl2pPr eaLnBrk="0" fontAlgn="base" hangingPunct="0">
              <a:spcBef>
                <a:spcPct val="0"/>
              </a:spcBef>
              <a:spcAft>
                <a:spcPct val="0"/>
              </a:spcAft>
              <a:tabLst>
                <a:tab pos="1409700" algn="l"/>
              </a:tabLst>
              <a:defRPr>
                <a:solidFill>
                  <a:schemeClr val="tx1"/>
                </a:solidFill>
                <a:latin typeface="Arial" panose="020B0604020202020204" pitchFamily="34" charset="0"/>
              </a:defRPr>
            </a:lvl2pPr>
            <a:lvl3pPr eaLnBrk="0" fontAlgn="base" hangingPunct="0">
              <a:spcBef>
                <a:spcPct val="0"/>
              </a:spcBef>
              <a:spcAft>
                <a:spcPct val="0"/>
              </a:spcAft>
              <a:tabLst>
                <a:tab pos="1409700" algn="l"/>
              </a:tabLst>
              <a:defRPr>
                <a:solidFill>
                  <a:schemeClr val="tx1"/>
                </a:solidFill>
                <a:latin typeface="Arial" panose="020B0604020202020204" pitchFamily="34" charset="0"/>
              </a:defRPr>
            </a:lvl3pPr>
            <a:lvl4pPr eaLnBrk="0" fontAlgn="base" hangingPunct="0">
              <a:spcBef>
                <a:spcPct val="0"/>
              </a:spcBef>
              <a:spcAft>
                <a:spcPct val="0"/>
              </a:spcAft>
              <a:tabLst>
                <a:tab pos="1409700" algn="l"/>
              </a:tabLst>
              <a:defRPr>
                <a:solidFill>
                  <a:schemeClr val="tx1"/>
                </a:solidFill>
                <a:latin typeface="Arial" panose="020B0604020202020204" pitchFamily="34" charset="0"/>
              </a:defRPr>
            </a:lvl4pPr>
            <a:lvl5pPr eaLnBrk="0" fontAlgn="base" hangingPunct="0">
              <a:spcBef>
                <a:spcPct val="0"/>
              </a:spcBef>
              <a:spcAft>
                <a:spcPct val="0"/>
              </a:spcAft>
              <a:tabLst>
                <a:tab pos="1409700" algn="l"/>
              </a:tabLst>
              <a:defRPr>
                <a:solidFill>
                  <a:schemeClr val="tx1"/>
                </a:solidFill>
                <a:latin typeface="Arial" panose="020B0604020202020204" pitchFamily="34" charset="0"/>
              </a:defRPr>
            </a:lvl5pPr>
            <a:lvl6pPr eaLnBrk="0" fontAlgn="base" hangingPunct="0">
              <a:spcBef>
                <a:spcPct val="0"/>
              </a:spcBef>
              <a:spcAft>
                <a:spcPct val="0"/>
              </a:spcAft>
              <a:tabLst>
                <a:tab pos="1409700" algn="l"/>
              </a:tabLst>
              <a:defRPr>
                <a:solidFill>
                  <a:schemeClr val="tx1"/>
                </a:solidFill>
                <a:latin typeface="Arial" panose="020B0604020202020204" pitchFamily="34" charset="0"/>
              </a:defRPr>
            </a:lvl6pPr>
            <a:lvl7pPr eaLnBrk="0" fontAlgn="base" hangingPunct="0">
              <a:spcBef>
                <a:spcPct val="0"/>
              </a:spcBef>
              <a:spcAft>
                <a:spcPct val="0"/>
              </a:spcAft>
              <a:tabLst>
                <a:tab pos="1409700" algn="l"/>
              </a:tabLst>
              <a:defRPr>
                <a:solidFill>
                  <a:schemeClr val="tx1"/>
                </a:solidFill>
                <a:latin typeface="Arial" panose="020B0604020202020204" pitchFamily="34" charset="0"/>
              </a:defRPr>
            </a:lvl7pPr>
            <a:lvl8pPr eaLnBrk="0" fontAlgn="base" hangingPunct="0">
              <a:spcBef>
                <a:spcPct val="0"/>
              </a:spcBef>
              <a:spcAft>
                <a:spcPct val="0"/>
              </a:spcAft>
              <a:tabLst>
                <a:tab pos="1409700" algn="l"/>
              </a:tabLst>
              <a:defRPr>
                <a:solidFill>
                  <a:schemeClr val="tx1"/>
                </a:solidFill>
                <a:latin typeface="Arial" panose="020B0604020202020204" pitchFamily="34" charset="0"/>
              </a:defRPr>
            </a:lvl8pPr>
            <a:lvl9pPr eaLnBrk="0" fontAlgn="base" hangingPunct="0">
              <a:spcBef>
                <a:spcPct val="0"/>
              </a:spcBef>
              <a:spcAft>
                <a:spcPct val="0"/>
              </a:spcAft>
              <a:tabLst>
                <a:tab pos="14097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Experimental Results of P&amp;O </a:t>
            </a:r>
            <a:r>
              <a:rPr kumimoji="0" lang="en-US" altLang="en-US" sz="12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Vrinda" charset="0"/>
              </a:rPr>
              <a:t>Algorithm</a:t>
            </a: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 with Delta Value D=0.001</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21"/>
          <p:cNvSpPr>
            <a:spLocks noChangeArrowheads="1"/>
          </p:cNvSpPr>
          <p:nvPr/>
        </p:nvSpPr>
        <p:spPr bwMode="auto">
          <a:xfrm>
            <a:off x="0" y="436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8" name="Rectangle 22"/>
          <p:cNvSpPr>
            <a:spLocks noChangeArrowheads="1"/>
          </p:cNvSpPr>
          <p:nvPr/>
        </p:nvSpPr>
        <p:spPr bwMode="auto">
          <a:xfrm>
            <a:off x="3224525" y="6381562"/>
            <a:ext cx="30389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Experimental Results of INC MPPT </a:t>
            </a:r>
            <a:r>
              <a:rPr kumimoji="0" lang="en-US" altLang="en-US" sz="12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Vrinda" charset="0"/>
              </a:rPr>
              <a:t>Algorithm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28" name="Group 27"/>
          <p:cNvGrpSpPr/>
          <p:nvPr/>
        </p:nvGrpSpPr>
        <p:grpSpPr>
          <a:xfrm>
            <a:off x="2965183" y="1054730"/>
            <a:ext cx="2826017" cy="2028991"/>
            <a:chOff x="2965183" y="1054730"/>
            <a:chExt cx="2826017" cy="2028991"/>
          </a:xfrm>
        </p:grpSpPr>
        <p:sp>
          <p:nvSpPr>
            <p:cNvPr id="20" name="AutoShape 121"/>
            <p:cNvSpPr>
              <a:spLocks noChangeShapeType="1"/>
            </p:cNvSpPr>
            <p:nvPr/>
          </p:nvSpPr>
          <p:spPr bwMode="auto">
            <a:xfrm>
              <a:off x="3659258" y="1251990"/>
              <a:ext cx="168412"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1" name="Text Box 120"/>
            <p:cNvSpPr txBox="1">
              <a:spLocks noChangeArrowheads="1"/>
            </p:cNvSpPr>
            <p:nvPr/>
          </p:nvSpPr>
          <p:spPr bwMode="auto">
            <a:xfrm>
              <a:off x="2965183" y="1054730"/>
              <a:ext cx="984650" cy="358239"/>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Delay in dynamic Response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19"/>
            <p:cNvSpPr>
              <a:spLocks noChangeShapeType="1"/>
            </p:cNvSpPr>
            <p:nvPr/>
          </p:nvSpPr>
          <p:spPr bwMode="auto">
            <a:xfrm>
              <a:off x="3501519" y="2743200"/>
              <a:ext cx="0" cy="16610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3" name="AutoShape 118"/>
            <p:cNvSpPr>
              <a:spLocks noChangeShapeType="1"/>
            </p:cNvSpPr>
            <p:nvPr/>
          </p:nvSpPr>
          <p:spPr bwMode="auto">
            <a:xfrm flipV="1">
              <a:off x="3501519" y="2909308"/>
              <a:ext cx="0" cy="1744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4" name="Text Box 117"/>
            <p:cNvSpPr txBox="1">
              <a:spLocks noChangeArrowheads="1"/>
            </p:cNvSpPr>
            <p:nvPr/>
          </p:nvSpPr>
          <p:spPr bwMode="auto">
            <a:xfrm>
              <a:off x="3042371" y="2209800"/>
              <a:ext cx="685419" cy="145291"/>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Initial Offset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6" name="Text Box 115"/>
            <p:cNvSpPr txBox="1">
              <a:spLocks noChangeArrowheads="1"/>
            </p:cNvSpPr>
            <p:nvPr/>
          </p:nvSpPr>
          <p:spPr bwMode="auto">
            <a:xfrm>
              <a:off x="4546072" y="1066800"/>
              <a:ext cx="1245128" cy="199329"/>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Max Steady State Error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7" name="AutoShape 114"/>
            <p:cNvSpPr>
              <a:spLocks noChangeShapeType="1"/>
            </p:cNvSpPr>
            <p:nvPr/>
          </p:nvSpPr>
          <p:spPr bwMode="auto">
            <a:xfrm flipH="1">
              <a:off x="3827670" y="1251436"/>
              <a:ext cx="13473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cxnSp>
        <p:nvCxnSpPr>
          <p:cNvPr id="14" name="Straight Arrow Connector 13"/>
          <p:cNvCxnSpPr/>
          <p:nvPr/>
        </p:nvCxnSpPr>
        <p:spPr>
          <a:xfrm>
            <a:off x="5029200" y="621670"/>
            <a:ext cx="0" cy="36893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1" name="Text Box 112"/>
          <p:cNvSpPr txBox="1">
            <a:spLocks noChangeArrowheads="1"/>
          </p:cNvSpPr>
          <p:nvPr/>
        </p:nvSpPr>
        <p:spPr bwMode="auto">
          <a:xfrm flipH="1">
            <a:off x="4416496" y="4953000"/>
            <a:ext cx="765104" cy="170311"/>
          </a:xfrm>
          <a:prstGeom prst="rect">
            <a:avLst/>
          </a:prstGeom>
          <a:solidFill>
            <a:schemeClr val="bg1"/>
          </a:solidFill>
          <a:ln>
            <a:noFill/>
          </a:ln>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b="1" dirty="0" smtClean="0">
                <a:latin typeface="Calibri" panose="020F0502020204030204" pitchFamily="34" charset="0"/>
              </a:rPr>
              <a:t>Theoretical) (W</a:t>
            </a:r>
            <a:r>
              <a:rPr lang="en-US" altLang="en-US" sz="800" dirty="0" smtClean="0">
                <a:latin typeface="Calibri" panose="020F050202020403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106660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10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626"/>
            <a:ext cx="4794250" cy="3261115"/>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941" y="3276600"/>
            <a:ext cx="5042659" cy="3365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
          <p:cNvGrpSpPr>
            <a:grpSpLocks/>
          </p:cNvGrpSpPr>
          <p:nvPr/>
        </p:nvGrpSpPr>
        <p:grpSpPr bwMode="auto">
          <a:xfrm>
            <a:off x="2438400" y="3657600"/>
            <a:ext cx="3746324" cy="2837195"/>
            <a:chOff x="2161" y="9335"/>
            <a:chExt cx="6822" cy="5075"/>
          </a:xfrm>
        </p:grpSpPr>
        <p:sp>
          <p:nvSpPr>
            <p:cNvPr id="5" name="AutoShape 10"/>
            <p:cNvSpPr>
              <a:spLocks noChangeShapeType="1"/>
            </p:cNvSpPr>
            <p:nvPr/>
          </p:nvSpPr>
          <p:spPr bwMode="auto">
            <a:xfrm>
              <a:off x="3407" y="13499"/>
              <a:ext cx="0" cy="3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9"/>
            <p:cNvSpPr>
              <a:spLocks noChangeShapeType="1"/>
            </p:cNvSpPr>
            <p:nvPr/>
          </p:nvSpPr>
          <p:spPr bwMode="auto">
            <a:xfrm flipV="1">
              <a:off x="3407" y="14095"/>
              <a:ext cx="0" cy="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7" name="Text Box 8"/>
            <p:cNvSpPr txBox="1">
              <a:spLocks noChangeArrowheads="1"/>
            </p:cNvSpPr>
            <p:nvPr/>
          </p:nvSpPr>
          <p:spPr bwMode="auto">
            <a:xfrm>
              <a:off x="2277" y="13304"/>
              <a:ext cx="1308" cy="361"/>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Initial Offset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AutoShape 7"/>
            <p:cNvSpPr>
              <a:spLocks noChangeShapeType="1"/>
            </p:cNvSpPr>
            <p:nvPr/>
          </p:nvSpPr>
          <p:spPr bwMode="auto">
            <a:xfrm>
              <a:off x="3407" y="10696"/>
              <a:ext cx="288"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9" name="AutoShape 6"/>
            <p:cNvSpPr>
              <a:spLocks noChangeShapeType="1"/>
            </p:cNvSpPr>
            <p:nvPr/>
          </p:nvSpPr>
          <p:spPr bwMode="auto">
            <a:xfrm flipH="1">
              <a:off x="3695" y="10696"/>
              <a:ext cx="231"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 Box 5"/>
            <p:cNvSpPr txBox="1">
              <a:spLocks noChangeArrowheads="1"/>
            </p:cNvSpPr>
            <p:nvPr/>
          </p:nvSpPr>
          <p:spPr bwMode="auto">
            <a:xfrm>
              <a:off x="2161" y="9979"/>
              <a:ext cx="1689" cy="571"/>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Delay in dynamic Response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AutoShape 4"/>
            <p:cNvSpPr>
              <a:spLocks noChangeShapeType="1"/>
            </p:cNvSpPr>
            <p:nvPr/>
          </p:nvSpPr>
          <p:spPr bwMode="auto">
            <a:xfrm flipV="1">
              <a:off x="6936" y="9728"/>
              <a:ext cx="1" cy="25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Text Box 3"/>
            <p:cNvSpPr txBox="1">
              <a:spLocks noChangeArrowheads="1"/>
            </p:cNvSpPr>
            <p:nvPr/>
          </p:nvSpPr>
          <p:spPr bwMode="auto">
            <a:xfrm>
              <a:off x="6790" y="9335"/>
              <a:ext cx="2193" cy="393"/>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Vrinda" charset="0"/>
                </a:rPr>
                <a:t>Max Steady State Error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
        <p:nvSpPr>
          <p:cNvPr id="13"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4" name="Rectangle 13"/>
          <p:cNvSpPr>
            <a:spLocks noChangeArrowheads="1"/>
          </p:cNvSpPr>
          <p:nvPr/>
        </p:nvSpPr>
        <p:spPr bwMode="auto">
          <a:xfrm>
            <a:off x="3081026" y="3179802"/>
            <a:ext cx="30517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Experimental Results of  NN MPPT </a:t>
            </a:r>
            <a:r>
              <a:rPr kumimoji="0" lang="en-US" altLang="en-US" sz="12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Vrinda" charset="0"/>
              </a:rPr>
              <a:t>Algorithm</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7"/>
          <p:cNvSpPr>
            <a:spLocks noChangeArrowheads="1"/>
          </p:cNvSpPr>
          <p:nvPr/>
        </p:nvSpPr>
        <p:spPr bwMode="auto">
          <a:xfrm>
            <a:off x="0" y="449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6" name="Rectangle 18"/>
          <p:cNvSpPr>
            <a:spLocks noChangeArrowheads="1"/>
          </p:cNvSpPr>
          <p:nvPr/>
        </p:nvSpPr>
        <p:spPr bwMode="auto">
          <a:xfrm>
            <a:off x="3122645" y="6406744"/>
            <a:ext cx="32281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Experimental Results of  ANFIS MPPT </a:t>
            </a:r>
            <a:r>
              <a:rPr kumimoji="0" lang="en-US" altLang="en-US" sz="12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Vrinda" charset="0"/>
              </a:rPr>
              <a:t>Algorithm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32" name="Group 31"/>
          <p:cNvGrpSpPr/>
          <p:nvPr/>
        </p:nvGrpSpPr>
        <p:grpSpPr>
          <a:xfrm>
            <a:off x="2623826" y="1487891"/>
            <a:ext cx="3156993" cy="1636309"/>
            <a:chOff x="2623826" y="1487891"/>
            <a:chExt cx="3156993" cy="1636309"/>
          </a:xfrm>
        </p:grpSpPr>
        <p:sp>
          <p:nvSpPr>
            <p:cNvPr id="22" name="AutoShape 121"/>
            <p:cNvSpPr>
              <a:spLocks noChangeShapeType="1"/>
            </p:cNvSpPr>
            <p:nvPr/>
          </p:nvSpPr>
          <p:spPr bwMode="auto">
            <a:xfrm>
              <a:off x="3677550" y="1685151"/>
              <a:ext cx="168412"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3" name="Text Box 120"/>
            <p:cNvSpPr txBox="1">
              <a:spLocks noChangeArrowheads="1"/>
            </p:cNvSpPr>
            <p:nvPr/>
          </p:nvSpPr>
          <p:spPr bwMode="auto">
            <a:xfrm>
              <a:off x="2623826" y="1487891"/>
              <a:ext cx="984650" cy="358239"/>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Delay in dynamic Response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19"/>
            <p:cNvSpPr>
              <a:spLocks noChangeShapeType="1"/>
            </p:cNvSpPr>
            <p:nvPr/>
          </p:nvSpPr>
          <p:spPr bwMode="auto">
            <a:xfrm>
              <a:off x="3160162" y="2743200"/>
              <a:ext cx="0" cy="16610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5" name="AutoShape 118"/>
            <p:cNvSpPr>
              <a:spLocks noChangeShapeType="1"/>
            </p:cNvSpPr>
            <p:nvPr/>
          </p:nvSpPr>
          <p:spPr bwMode="auto">
            <a:xfrm flipV="1">
              <a:off x="3160162" y="2949787"/>
              <a:ext cx="0" cy="1744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 name="Text Box 117"/>
            <p:cNvSpPr txBox="1">
              <a:spLocks noChangeArrowheads="1"/>
            </p:cNvSpPr>
            <p:nvPr/>
          </p:nvSpPr>
          <p:spPr bwMode="auto">
            <a:xfrm>
              <a:off x="2840386" y="2438400"/>
              <a:ext cx="741014" cy="191024"/>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Initial Offset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8" name="Text Box 115"/>
            <p:cNvSpPr txBox="1">
              <a:spLocks noChangeArrowheads="1"/>
            </p:cNvSpPr>
            <p:nvPr/>
          </p:nvSpPr>
          <p:spPr bwMode="auto">
            <a:xfrm>
              <a:off x="4535691" y="1656172"/>
              <a:ext cx="1245128" cy="199329"/>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charset="0"/>
                </a:rPr>
                <a:t>Max Steady State Error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9" name="AutoShape 114"/>
            <p:cNvSpPr>
              <a:spLocks noChangeShapeType="1"/>
            </p:cNvSpPr>
            <p:nvPr/>
          </p:nvSpPr>
          <p:spPr bwMode="auto">
            <a:xfrm flipH="1">
              <a:off x="3845962" y="1684597"/>
              <a:ext cx="13473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cxnSp>
        <p:nvCxnSpPr>
          <p:cNvPr id="20" name="Straight Arrow Connector 19"/>
          <p:cNvCxnSpPr/>
          <p:nvPr/>
        </p:nvCxnSpPr>
        <p:spPr>
          <a:xfrm>
            <a:off x="5486400" y="990600"/>
            <a:ext cx="0" cy="6096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02396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Rectangle 4"/>
          <p:cNvSpPr/>
          <p:nvPr/>
        </p:nvSpPr>
        <p:spPr>
          <a:xfrm>
            <a:off x="1143000" y="6126163"/>
            <a:ext cx="7015767" cy="523220"/>
          </a:xfrm>
          <a:prstGeom prst="rect">
            <a:avLst/>
          </a:prstGeom>
        </p:spPr>
        <p:txBody>
          <a:bodyPr wrap="none">
            <a:spAutoFit/>
          </a:bodyPr>
          <a:lstStyle/>
          <a:p>
            <a:r>
              <a:rPr lang="en-US" sz="2800" b="1" dirty="0" smtClean="0">
                <a:solidFill>
                  <a:srgbClr val="FF0000"/>
                </a:solidFill>
              </a:rPr>
              <a:t>Real Time Data Acquisition using ANFIS &amp; CVT</a:t>
            </a:r>
            <a:endParaRPr lang="en-US" sz="2800" dirty="0">
              <a:solidFill>
                <a:srgbClr val="FF0000"/>
              </a:solidFill>
            </a:endParaRPr>
          </a:p>
        </p:txBody>
      </p:sp>
      <p:pic>
        <p:nvPicPr>
          <p:cNvPr id="6" name="Picture 5"/>
          <p:cNvPicPr/>
          <p:nvPr/>
        </p:nvPicPr>
        <p:blipFill>
          <a:blip r:embed="rId2" cstate="print"/>
          <a:srcRect/>
          <a:stretch>
            <a:fillRect/>
          </a:stretch>
        </p:blipFill>
        <p:spPr bwMode="auto">
          <a:xfrm>
            <a:off x="152400" y="152400"/>
            <a:ext cx="8763000" cy="5867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1295400"/>
          <a:ext cx="8305800" cy="63246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905000" y="5715000"/>
            <a:ext cx="5915594" cy="461665"/>
          </a:xfrm>
          <a:prstGeom prst="rect">
            <a:avLst/>
          </a:prstGeom>
        </p:spPr>
        <p:txBody>
          <a:bodyPr wrap="none">
            <a:spAutoFit/>
          </a:bodyPr>
          <a:lstStyle/>
          <a:p>
            <a:r>
              <a:rPr lang="en-US" sz="2400" b="1" dirty="0" smtClean="0">
                <a:solidFill>
                  <a:srgbClr val="FF0000"/>
                </a:solidFill>
              </a:rPr>
              <a:t>I/P &amp; O/P Voltage Comparison of ANFIS/CVT</a:t>
            </a:r>
            <a:r>
              <a:rPr lang="en-US" sz="2400" dirty="0" smtClean="0">
                <a:solidFill>
                  <a:srgbClr val="FF0000"/>
                </a:solidFill>
              </a:rPr>
              <a:t> </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MPPT Algorithm Comparison</a:t>
            </a:r>
            <a:r>
              <a:rPr lang="en-US" dirty="0" smtClean="0"/>
              <a:t/>
            </a:r>
            <a:br>
              <a:rPr lang="en-US" dirty="0" smtClean="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9642574"/>
              </p:ext>
            </p:extLst>
          </p:nvPr>
        </p:nvGraphicFramePr>
        <p:xfrm>
          <a:off x="152401" y="990600"/>
          <a:ext cx="8915399" cy="5804402"/>
        </p:xfrm>
        <a:graphic>
          <a:graphicData uri="http://schemas.openxmlformats.org/drawingml/2006/table">
            <a:tbl>
              <a:tblPr/>
              <a:tblGrid>
                <a:gridCol w="1447799">
                  <a:extLst>
                    <a:ext uri="{9D8B030D-6E8A-4147-A177-3AD203B41FA5}">
                      <a16:colId xmlns:a16="http://schemas.microsoft.com/office/drawing/2014/main" val="20000"/>
                    </a:ext>
                  </a:extLst>
                </a:gridCol>
                <a:gridCol w="897946">
                  <a:extLst>
                    <a:ext uri="{9D8B030D-6E8A-4147-A177-3AD203B41FA5}">
                      <a16:colId xmlns:a16="http://schemas.microsoft.com/office/drawing/2014/main" val="20001"/>
                    </a:ext>
                  </a:extLst>
                </a:gridCol>
                <a:gridCol w="1284270">
                  <a:extLst>
                    <a:ext uri="{9D8B030D-6E8A-4147-A177-3AD203B41FA5}">
                      <a16:colId xmlns:a16="http://schemas.microsoft.com/office/drawing/2014/main" val="20002"/>
                    </a:ext>
                  </a:extLst>
                </a:gridCol>
                <a:gridCol w="987672">
                  <a:extLst>
                    <a:ext uri="{9D8B030D-6E8A-4147-A177-3AD203B41FA5}">
                      <a16:colId xmlns:a16="http://schemas.microsoft.com/office/drawing/2014/main" val="20003"/>
                    </a:ext>
                  </a:extLst>
                </a:gridCol>
                <a:gridCol w="1119660">
                  <a:extLst>
                    <a:ext uri="{9D8B030D-6E8A-4147-A177-3AD203B41FA5}">
                      <a16:colId xmlns:a16="http://schemas.microsoft.com/office/drawing/2014/main" val="20004"/>
                    </a:ext>
                  </a:extLst>
                </a:gridCol>
                <a:gridCol w="1119660">
                  <a:extLst>
                    <a:ext uri="{9D8B030D-6E8A-4147-A177-3AD203B41FA5}">
                      <a16:colId xmlns:a16="http://schemas.microsoft.com/office/drawing/2014/main" val="20005"/>
                    </a:ext>
                  </a:extLst>
                </a:gridCol>
                <a:gridCol w="1029196">
                  <a:extLst>
                    <a:ext uri="{9D8B030D-6E8A-4147-A177-3AD203B41FA5}">
                      <a16:colId xmlns:a16="http://schemas.microsoft.com/office/drawing/2014/main" val="20006"/>
                    </a:ext>
                  </a:extLst>
                </a:gridCol>
                <a:gridCol w="1029196">
                  <a:extLst>
                    <a:ext uri="{9D8B030D-6E8A-4147-A177-3AD203B41FA5}">
                      <a16:colId xmlns:a16="http://schemas.microsoft.com/office/drawing/2014/main" val="20007"/>
                    </a:ext>
                  </a:extLst>
                </a:gridCol>
              </a:tblGrid>
              <a:tr h="1102369">
                <a:tc gridSpan="2">
                  <a:txBody>
                    <a:bodyPr/>
                    <a:lstStyle/>
                    <a:p>
                      <a:pPr marL="0" marR="0" algn="ctr">
                        <a:lnSpc>
                          <a:spcPct val="115000"/>
                        </a:lnSpc>
                        <a:spcBef>
                          <a:spcPts val="0"/>
                        </a:spcBef>
                        <a:spcAft>
                          <a:spcPts val="0"/>
                        </a:spcAft>
                      </a:pPr>
                      <a:endParaRPr lang="en-US" sz="1600" b="1" dirty="0" smtClean="0">
                        <a:latin typeface="Times New Roman"/>
                        <a:ea typeface="Calibri"/>
                        <a:cs typeface="Times New Roman"/>
                      </a:endParaRPr>
                    </a:p>
                    <a:p>
                      <a:pPr marL="0" marR="0" algn="ctr">
                        <a:lnSpc>
                          <a:spcPct val="115000"/>
                        </a:lnSpc>
                        <a:spcBef>
                          <a:spcPts val="0"/>
                        </a:spcBef>
                        <a:spcAft>
                          <a:spcPts val="0"/>
                        </a:spcAft>
                      </a:pPr>
                      <a:r>
                        <a:rPr lang="en-US" sz="1600" b="1" dirty="0" smtClean="0">
                          <a:latin typeface="Times New Roman"/>
                          <a:ea typeface="Calibri"/>
                          <a:cs typeface="Times New Roman"/>
                        </a:rPr>
                        <a:t>MPPT </a:t>
                      </a:r>
                      <a:r>
                        <a:rPr lang="en-US" sz="1600" b="1" dirty="0">
                          <a:latin typeface="Times New Roman"/>
                          <a:ea typeface="Calibri"/>
                          <a:cs typeface="Times New Roman"/>
                        </a:rPr>
                        <a:t>method</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endParaRPr lang="en-US" sz="1600" b="1" dirty="0" smtClean="0">
                        <a:latin typeface="Times New Roman"/>
                        <a:ea typeface="Calibri"/>
                        <a:cs typeface="Times New Roman"/>
                      </a:endParaRPr>
                    </a:p>
                    <a:p>
                      <a:pPr marL="0" marR="0" algn="ctr">
                        <a:lnSpc>
                          <a:spcPct val="115000"/>
                        </a:lnSpc>
                        <a:spcBef>
                          <a:spcPts val="0"/>
                        </a:spcBef>
                        <a:spcAft>
                          <a:spcPts val="0"/>
                        </a:spcAft>
                      </a:pPr>
                      <a:r>
                        <a:rPr lang="en-US" sz="1600" b="1" dirty="0" smtClean="0">
                          <a:latin typeface="Times New Roman"/>
                          <a:ea typeface="Calibri"/>
                          <a:cs typeface="Times New Roman"/>
                        </a:rPr>
                        <a:t>Efficiency </a:t>
                      </a: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Times New Roman"/>
                          <a:ea typeface="Calibri"/>
                          <a:cs typeface="Times New Roman"/>
                        </a:rPr>
                        <a:t>( %) </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smtClean="0">
                        <a:latin typeface="Times New Roman"/>
                        <a:ea typeface="Calibri"/>
                        <a:cs typeface="Times New Roman"/>
                      </a:endParaRPr>
                    </a:p>
                    <a:p>
                      <a:pPr marL="0" marR="0" algn="ctr">
                        <a:lnSpc>
                          <a:spcPct val="115000"/>
                        </a:lnSpc>
                        <a:spcBef>
                          <a:spcPts val="0"/>
                        </a:spcBef>
                        <a:spcAft>
                          <a:spcPts val="0"/>
                        </a:spcAft>
                      </a:pPr>
                      <a:r>
                        <a:rPr lang="en-US" sz="1600" b="1" dirty="0" smtClean="0">
                          <a:latin typeface="Times New Roman"/>
                          <a:ea typeface="Calibri"/>
                          <a:cs typeface="Times New Roman"/>
                        </a:rPr>
                        <a:t>Over-shoot</a:t>
                      </a: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Times New Roman"/>
                          <a:ea typeface="Calibri"/>
                          <a:cs typeface="Times New Roman"/>
                        </a:rPr>
                        <a:t>( %)</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smtClean="0">
                        <a:latin typeface="Times New Roman"/>
                        <a:ea typeface="Calibri"/>
                        <a:cs typeface="Times New Roman"/>
                      </a:endParaRPr>
                    </a:p>
                    <a:p>
                      <a:pPr marL="0" marR="0" algn="ctr">
                        <a:lnSpc>
                          <a:spcPct val="115000"/>
                        </a:lnSpc>
                        <a:spcBef>
                          <a:spcPts val="0"/>
                        </a:spcBef>
                        <a:spcAft>
                          <a:spcPts val="0"/>
                        </a:spcAft>
                      </a:pPr>
                      <a:r>
                        <a:rPr lang="en-US" sz="1600" b="1" dirty="0" smtClean="0">
                          <a:latin typeface="Times New Roman"/>
                          <a:ea typeface="Calibri"/>
                          <a:cs typeface="Times New Roman"/>
                        </a:rPr>
                        <a:t>Settling </a:t>
                      </a:r>
                      <a:r>
                        <a:rPr lang="en-US" sz="1600" b="1" dirty="0">
                          <a:latin typeface="Times New Roman"/>
                          <a:ea typeface="Calibri"/>
                          <a:cs typeface="Times New Roman"/>
                        </a:rPr>
                        <a:t>time </a:t>
                      </a: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Times New Roman"/>
                          <a:ea typeface="Calibri"/>
                          <a:cs typeface="Times New Roman"/>
                        </a:rPr>
                        <a:t>( sec)</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Delay in dynamic response</a:t>
                      </a: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Times New Roman"/>
                          <a:ea typeface="Calibri"/>
                          <a:cs typeface="Times New Roman"/>
                        </a:rPr>
                        <a:t>( sec)</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Max. Steady state error</a:t>
                      </a: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Times New Roman"/>
                          <a:ea typeface="Calibri"/>
                          <a:cs typeface="Times New Roman"/>
                        </a:rPr>
                        <a:t>( %)</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smtClean="0">
                        <a:latin typeface="Times New Roman"/>
                        <a:ea typeface="Calibri"/>
                        <a:cs typeface="Times New Roman"/>
                      </a:endParaRPr>
                    </a:p>
                    <a:p>
                      <a:pPr marL="0" marR="0" algn="ctr">
                        <a:lnSpc>
                          <a:spcPct val="115000"/>
                        </a:lnSpc>
                        <a:spcBef>
                          <a:spcPts val="0"/>
                        </a:spcBef>
                        <a:spcAft>
                          <a:spcPts val="0"/>
                        </a:spcAft>
                      </a:pPr>
                      <a:r>
                        <a:rPr lang="en-US" sz="1600" b="1" dirty="0" smtClean="0">
                          <a:latin typeface="Times New Roman"/>
                          <a:ea typeface="Calibri"/>
                          <a:cs typeface="Times New Roman"/>
                        </a:rPr>
                        <a:t>Sensors </a:t>
                      </a:r>
                      <a:r>
                        <a:rPr lang="en-US" sz="1600" b="1" dirty="0">
                          <a:latin typeface="Times New Roman"/>
                          <a:ea typeface="Calibri"/>
                          <a:cs typeface="Times New Roman"/>
                        </a:rPr>
                        <a:t>used</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1185">
                <a:tc gridSpan="2">
                  <a:txBody>
                    <a:bodyPr/>
                    <a:lstStyle/>
                    <a:p>
                      <a:pPr marL="0" marR="0" algn="just">
                        <a:lnSpc>
                          <a:spcPct val="115000"/>
                        </a:lnSpc>
                        <a:spcBef>
                          <a:spcPts val="0"/>
                        </a:spcBef>
                        <a:spcAft>
                          <a:spcPts val="0"/>
                        </a:spcAft>
                      </a:pPr>
                      <a:r>
                        <a:rPr lang="en-US" sz="1600" dirty="0">
                          <a:latin typeface="Times New Roman"/>
                          <a:ea typeface="Calibri"/>
                          <a:cs typeface="Times New Roman"/>
                        </a:rPr>
                        <a:t>PO </a:t>
                      </a:r>
                      <a:endParaRPr lang="en-US" sz="1600" dirty="0">
                        <a:latin typeface="Calibri"/>
                        <a:ea typeface="Calibri"/>
                        <a:cs typeface="Times New Roman"/>
                      </a:endParaRPr>
                    </a:p>
                    <a:p>
                      <a:pPr marL="0" marR="0" algn="just">
                        <a:lnSpc>
                          <a:spcPct val="115000"/>
                        </a:lnSpc>
                        <a:spcBef>
                          <a:spcPts val="0"/>
                        </a:spcBef>
                        <a:spcAft>
                          <a:spcPts val="0"/>
                        </a:spcAft>
                      </a:pPr>
                      <a:r>
                        <a:rPr lang="en-US" sz="1600" dirty="0">
                          <a:latin typeface="Times New Roman"/>
                          <a:ea typeface="Calibri"/>
                          <a:cs typeface="Times New Roman"/>
                        </a:rPr>
                        <a:t>(</a:t>
                      </a:r>
                      <a:r>
                        <a:rPr lang="en-US" sz="1600" i="1" dirty="0">
                          <a:latin typeface="Times New Roman"/>
                          <a:ea typeface="Calibri"/>
                          <a:cs typeface="Times New Roman"/>
                        </a:rPr>
                        <a:t>ΔD</a:t>
                      </a:r>
                      <a:r>
                        <a:rPr lang="en-US" sz="1600" dirty="0">
                          <a:latin typeface="Times New Roman"/>
                          <a:ea typeface="Calibri"/>
                          <a:cs typeface="Times New Roman"/>
                        </a:rPr>
                        <a:t>=0.1)</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a:latin typeface="Times New Roman"/>
                          <a:ea typeface="Calibri"/>
                          <a:cs typeface="Times New Roman"/>
                        </a:rPr>
                        <a:t>77.60 to 79.39</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No</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0.48</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0.06</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15.14</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a:latin typeface="Times New Roman"/>
                          <a:ea typeface="Calibri"/>
                          <a:cs typeface="Times New Roman"/>
                        </a:rPr>
                        <a:t>Voltage, Current</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1185">
                <a:tc gridSpan="2">
                  <a:txBody>
                    <a:bodyPr/>
                    <a:lstStyle/>
                    <a:p>
                      <a:pPr marL="0" marR="0" algn="just">
                        <a:lnSpc>
                          <a:spcPct val="115000"/>
                        </a:lnSpc>
                        <a:spcBef>
                          <a:spcPts val="0"/>
                        </a:spcBef>
                        <a:spcAft>
                          <a:spcPts val="0"/>
                        </a:spcAft>
                      </a:pPr>
                      <a:r>
                        <a:rPr lang="en-US" sz="1600">
                          <a:latin typeface="Times New Roman"/>
                          <a:ea typeface="Calibri"/>
                          <a:cs typeface="Times New Roman"/>
                        </a:rPr>
                        <a:t>PO </a:t>
                      </a:r>
                      <a:endParaRPr lang="en-US" sz="1600">
                        <a:latin typeface="Calibri"/>
                        <a:ea typeface="Calibri"/>
                        <a:cs typeface="Times New Roman"/>
                      </a:endParaRPr>
                    </a:p>
                    <a:p>
                      <a:pPr marL="0" marR="0" algn="just">
                        <a:lnSpc>
                          <a:spcPct val="115000"/>
                        </a:lnSpc>
                        <a:spcBef>
                          <a:spcPts val="0"/>
                        </a:spcBef>
                        <a:spcAft>
                          <a:spcPts val="0"/>
                        </a:spcAft>
                      </a:pPr>
                      <a:r>
                        <a:rPr lang="en-US" sz="1600">
                          <a:latin typeface="Times New Roman"/>
                          <a:ea typeface="Calibri"/>
                          <a:cs typeface="Times New Roman"/>
                        </a:rPr>
                        <a:t>(</a:t>
                      </a:r>
                      <a:r>
                        <a:rPr lang="en-US" sz="1600" i="1">
                          <a:latin typeface="Times New Roman"/>
                          <a:ea typeface="Calibri"/>
                          <a:cs typeface="Times New Roman"/>
                        </a:rPr>
                        <a:t>ΔD</a:t>
                      </a:r>
                      <a:r>
                        <a:rPr lang="en-US" sz="1600">
                          <a:latin typeface="Times New Roman"/>
                          <a:ea typeface="Calibri"/>
                          <a:cs typeface="Times New Roman"/>
                        </a:rPr>
                        <a:t>=0.01)</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dirty="0">
                          <a:latin typeface="Times New Roman"/>
                          <a:ea typeface="Calibri"/>
                          <a:cs typeface="Times New Roman"/>
                        </a:rPr>
                        <a:t>81.00 to 81.60</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No</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0.41</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0.039</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12.77</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a:latin typeface="Times New Roman"/>
                          <a:ea typeface="Calibri"/>
                          <a:cs typeface="Times New Roman"/>
                        </a:rPr>
                        <a:t>Voltage, Current</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1185">
                <a:tc gridSpan="2">
                  <a:txBody>
                    <a:bodyPr/>
                    <a:lstStyle/>
                    <a:p>
                      <a:pPr marL="0" marR="0" algn="just">
                        <a:lnSpc>
                          <a:spcPct val="115000"/>
                        </a:lnSpc>
                        <a:spcBef>
                          <a:spcPts val="0"/>
                        </a:spcBef>
                        <a:spcAft>
                          <a:spcPts val="0"/>
                        </a:spcAft>
                      </a:pPr>
                      <a:r>
                        <a:rPr lang="en-US" sz="1600">
                          <a:latin typeface="Times New Roman"/>
                          <a:ea typeface="Calibri"/>
                          <a:cs typeface="Times New Roman"/>
                        </a:rPr>
                        <a:t>PO</a:t>
                      </a:r>
                      <a:endParaRPr lang="en-US" sz="1600">
                        <a:latin typeface="Calibri"/>
                        <a:ea typeface="Calibri"/>
                        <a:cs typeface="Times New Roman"/>
                      </a:endParaRPr>
                    </a:p>
                    <a:p>
                      <a:pPr marL="0" marR="0" algn="just">
                        <a:lnSpc>
                          <a:spcPct val="115000"/>
                        </a:lnSpc>
                        <a:spcBef>
                          <a:spcPts val="0"/>
                        </a:spcBef>
                        <a:spcAft>
                          <a:spcPts val="0"/>
                        </a:spcAft>
                      </a:pPr>
                      <a:r>
                        <a:rPr lang="en-US" sz="1600">
                          <a:latin typeface="Times New Roman"/>
                          <a:ea typeface="Calibri"/>
                          <a:cs typeface="Times New Roman"/>
                        </a:rPr>
                        <a:t>(</a:t>
                      </a:r>
                      <a:r>
                        <a:rPr lang="en-US" sz="1600" i="1">
                          <a:latin typeface="Times New Roman"/>
                          <a:ea typeface="Calibri"/>
                          <a:cs typeface="Times New Roman"/>
                        </a:rPr>
                        <a:t>ΔD</a:t>
                      </a:r>
                      <a:r>
                        <a:rPr lang="en-US" sz="1600">
                          <a:latin typeface="Times New Roman"/>
                          <a:ea typeface="Calibri"/>
                          <a:cs typeface="Times New Roman"/>
                        </a:rPr>
                        <a:t>=0.001)</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dirty="0">
                          <a:latin typeface="Times New Roman"/>
                          <a:ea typeface="Calibri"/>
                          <a:cs typeface="Times New Roman"/>
                        </a:rPr>
                        <a:t>81.23 to 84.37</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No</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0.40</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0.04</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12.03</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a:latin typeface="Times New Roman"/>
                          <a:ea typeface="Calibri"/>
                          <a:cs typeface="Times New Roman"/>
                        </a:rPr>
                        <a:t>Voltage, Current</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1185">
                <a:tc gridSpan="2">
                  <a:txBody>
                    <a:bodyPr/>
                    <a:lstStyle/>
                    <a:p>
                      <a:pPr marL="0" marR="0" algn="just">
                        <a:lnSpc>
                          <a:spcPct val="115000"/>
                        </a:lnSpc>
                        <a:spcBef>
                          <a:spcPts val="0"/>
                        </a:spcBef>
                        <a:spcAft>
                          <a:spcPts val="0"/>
                        </a:spcAft>
                      </a:pPr>
                      <a:r>
                        <a:rPr lang="en-US" sz="1600">
                          <a:latin typeface="Times New Roman"/>
                          <a:ea typeface="Calibri"/>
                          <a:cs typeface="Times New Roman"/>
                        </a:rPr>
                        <a:t>INC PI</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a:latin typeface="Times New Roman"/>
                          <a:ea typeface="Calibri"/>
                          <a:cs typeface="Times New Roman"/>
                        </a:rPr>
                        <a:t>86.32 to 87.25</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3.35</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1.78</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0.001</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7.35</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a:latin typeface="Times New Roman"/>
                          <a:ea typeface="Calibri"/>
                          <a:cs typeface="Times New Roman"/>
                        </a:rPr>
                        <a:t>Voltage, Current</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1185">
                <a:tc gridSpan="2">
                  <a:txBody>
                    <a:bodyPr/>
                    <a:lstStyle/>
                    <a:p>
                      <a:pPr marL="0" marR="0" algn="just">
                        <a:lnSpc>
                          <a:spcPct val="115000"/>
                        </a:lnSpc>
                        <a:spcBef>
                          <a:spcPts val="0"/>
                        </a:spcBef>
                        <a:spcAft>
                          <a:spcPts val="0"/>
                        </a:spcAft>
                      </a:pPr>
                      <a:r>
                        <a:rPr lang="en-US" sz="1600">
                          <a:latin typeface="Times New Roman"/>
                          <a:ea typeface="Calibri"/>
                          <a:cs typeface="Times New Roman"/>
                        </a:rPr>
                        <a:t>NN </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a:latin typeface="Times New Roman"/>
                          <a:ea typeface="Calibri"/>
                          <a:cs typeface="Times New Roman"/>
                        </a:rPr>
                        <a:t>87.35 to</a:t>
                      </a:r>
                      <a:endParaRPr lang="en-US" sz="1600">
                        <a:latin typeface="Calibri"/>
                        <a:ea typeface="Calibri"/>
                        <a:cs typeface="Times New Roman"/>
                      </a:endParaRPr>
                    </a:p>
                    <a:p>
                      <a:pPr marL="0" marR="0">
                        <a:lnSpc>
                          <a:spcPct val="115000"/>
                        </a:lnSpc>
                        <a:spcBef>
                          <a:spcPts val="0"/>
                        </a:spcBef>
                        <a:spcAft>
                          <a:spcPts val="0"/>
                        </a:spcAft>
                      </a:pPr>
                      <a:r>
                        <a:rPr lang="en-US" sz="1600">
                          <a:latin typeface="Times New Roman"/>
                          <a:ea typeface="Calibri"/>
                          <a:cs typeface="Times New Roman"/>
                        </a:rPr>
                        <a:t>90.10</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2.185</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0.6439</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0.038</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3.88</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a:latin typeface="Times New Roman"/>
                          <a:ea typeface="Calibri"/>
                          <a:cs typeface="Times New Roman"/>
                        </a:rPr>
                        <a:t>Voltage, Current</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1185">
                <a:tc gridSpan="2">
                  <a:txBody>
                    <a:bodyPr/>
                    <a:lstStyle/>
                    <a:p>
                      <a:pPr marL="0" marR="0" algn="just">
                        <a:lnSpc>
                          <a:spcPct val="115000"/>
                        </a:lnSpc>
                        <a:spcBef>
                          <a:spcPts val="0"/>
                        </a:spcBef>
                        <a:spcAft>
                          <a:spcPts val="0"/>
                        </a:spcAft>
                      </a:pPr>
                      <a:r>
                        <a:rPr lang="en-US" sz="1600">
                          <a:latin typeface="Times New Roman"/>
                          <a:ea typeface="Calibri"/>
                          <a:cs typeface="Times New Roman"/>
                        </a:rPr>
                        <a:t>ANFIS</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a:latin typeface="Times New Roman"/>
                          <a:ea typeface="Calibri"/>
                          <a:cs typeface="Times New Roman"/>
                        </a:rPr>
                        <a:t>87.15 to</a:t>
                      </a:r>
                      <a:endParaRPr lang="en-US" sz="1600">
                        <a:latin typeface="Calibri"/>
                        <a:ea typeface="Calibri"/>
                        <a:cs typeface="Times New Roman"/>
                      </a:endParaRPr>
                    </a:p>
                    <a:p>
                      <a:pPr marL="0" marR="0">
                        <a:lnSpc>
                          <a:spcPct val="115000"/>
                        </a:lnSpc>
                        <a:spcBef>
                          <a:spcPts val="0"/>
                        </a:spcBef>
                        <a:spcAft>
                          <a:spcPts val="0"/>
                        </a:spcAft>
                      </a:pPr>
                      <a:r>
                        <a:rPr lang="en-US" sz="1600">
                          <a:latin typeface="Times New Roman"/>
                          <a:ea typeface="Calibri"/>
                          <a:cs typeface="Times New Roman"/>
                        </a:rPr>
                        <a:t>93.31</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6.56</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5.35</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3.55</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a:latin typeface="Times New Roman"/>
                          <a:ea typeface="Calibri"/>
                          <a:cs typeface="Times New Roman"/>
                        </a:rPr>
                        <a:t>Voltage, Current</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42006">
                <a:tc rowSpan="2">
                  <a:txBody>
                    <a:bodyPr/>
                    <a:lstStyle/>
                    <a:p>
                      <a:pPr marL="0" marR="0" algn="just">
                        <a:lnSpc>
                          <a:spcPct val="115000"/>
                        </a:lnSpc>
                        <a:spcBef>
                          <a:spcPts val="0"/>
                        </a:spcBef>
                        <a:spcAft>
                          <a:spcPts val="0"/>
                        </a:spcAft>
                      </a:pPr>
                      <a:endParaRPr lang="en-US" sz="1600" dirty="0">
                        <a:latin typeface="Calibri"/>
                        <a:ea typeface="Calibri"/>
                        <a:cs typeface="Times New Roman"/>
                      </a:endParaRPr>
                    </a:p>
                    <a:p>
                      <a:pPr marL="0" marR="0" algn="just">
                        <a:lnSpc>
                          <a:spcPct val="115000"/>
                        </a:lnSpc>
                        <a:spcBef>
                          <a:spcPts val="0"/>
                        </a:spcBef>
                        <a:spcAft>
                          <a:spcPts val="0"/>
                        </a:spcAft>
                      </a:pPr>
                      <a:r>
                        <a:rPr lang="en-US" sz="1600" b="1" dirty="0">
                          <a:latin typeface="Times New Roman"/>
                          <a:ea typeface="Calibri"/>
                          <a:cs typeface="Times New Roman"/>
                        </a:rPr>
                        <a:t>ANFIS     &amp;</a:t>
                      </a:r>
                      <a:endParaRPr lang="en-US" sz="1600" dirty="0">
                        <a:latin typeface="Calibri"/>
                        <a:ea typeface="Calibri"/>
                        <a:cs typeface="Times New Roman"/>
                      </a:endParaRPr>
                    </a:p>
                    <a:p>
                      <a:pPr marL="0" marR="0" algn="just">
                        <a:lnSpc>
                          <a:spcPct val="115000"/>
                        </a:lnSpc>
                        <a:spcBef>
                          <a:spcPts val="0"/>
                        </a:spcBef>
                        <a:spcAft>
                          <a:spcPts val="0"/>
                        </a:spcAft>
                      </a:pPr>
                      <a:r>
                        <a:rPr lang="en-US" sz="1600" b="1" dirty="0">
                          <a:latin typeface="Times New Roman"/>
                          <a:ea typeface="Calibri"/>
                          <a:cs typeface="Times New Roman"/>
                        </a:rPr>
                        <a:t>CVT</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b="1">
                          <a:latin typeface="Times New Roman"/>
                          <a:ea typeface="Calibri"/>
                          <a:cs typeface="Times New Roman"/>
                        </a:rPr>
                        <a:t>≥12V</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Times New Roman"/>
                          <a:ea typeface="Calibri"/>
                          <a:cs typeface="Times New Roman"/>
                        </a:rPr>
                        <a:t>  NA</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Times New Roman"/>
                          <a:ea typeface="Calibri"/>
                          <a:cs typeface="Times New Roman"/>
                        </a:rPr>
                        <a:t>7.28</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Times New Roman"/>
                          <a:ea typeface="Calibri"/>
                          <a:cs typeface="Times New Roman"/>
                        </a:rPr>
                        <a:t>0.18</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0.1</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Times New Roman"/>
                          <a:ea typeface="Calibri"/>
                          <a:cs typeface="Times New Roman"/>
                        </a:rPr>
                        <a:t>9</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just">
                        <a:lnSpc>
                          <a:spcPct val="115000"/>
                        </a:lnSpc>
                        <a:spcBef>
                          <a:spcPts val="0"/>
                        </a:spcBef>
                        <a:spcAft>
                          <a:spcPts val="0"/>
                        </a:spcAft>
                      </a:pPr>
                      <a:r>
                        <a:rPr lang="en-US" sz="1600" b="1" dirty="0" smtClean="0">
                          <a:latin typeface="Times New Roman"/>
                          <a:ea typeface="Calibri"/>
                          <a:cs typeface="Times New Roman"/>
                        </a:rPr>
                        <a:t>Input</a:t>
                      </a:r>
                      <a:r>
                        <a:rPr lang="en-US" sz="1600" b="1" baseline="0" dirty="0" smtClean="0">
                          <a:latin typeface="Times New Roman"/>
                          <a:ea typeface="Calibri"/>
                          <a:cs typeface="Times New Roman"/>
                        </a:rPr>
                        <a:t> and Output </a:t>
                      </a:r>
                      <a:r>
                        <a:rPr lang="en-US" sz="1600" b="1" dirty="0" smtClean="0">
                          <a:latin typeface="Times New Roman"/>
                          <a:ea typeface="Calibri"/>
                          <a:cs typeface="Times New Roman"/>
                        </a:rPr>
                        <a:t>Voltage </a:t>
                      </a:r>
                      <a:endParaRPr lang="en-US" sz="1600" dirty="0">
                        <a:latin typeface="Calibri"/>
                        <a:ea typeface="Calibri"/>
                        <a:cs typeface="Times New Roman"/>
                      </a:endParaRPr>
                    </a:p>
                    <a:p>
                      <a:pPr marL="0" marR="0" algn="just">
                        <a:lnSpc>
                          <a:spcPct val="115000"/>
                        </a:lnSpc>
                        <a:spcBef>
                          <a:spcPts val="0"/>
                        </a:spcBef>
                        <a:spcAft>
                          <a:spcPts val="0"/>
                        </a:spcAft>
                      </a:pPr>
                      <a:r>
                        <a:rPr lang="en-US" sz="1600" b="1" dirty="0" smtClean="0">
                          <a:latin typeface="Times New Roman"/>
                          <a:ea typeface="Calibri"/>
                          <a:cs typeface="Times New Roman"/>
                        </a:rPr>
                        <a:t>, </a:t>
                      </a:r>
                      <a:r>
                        <a:rPr lang="en-US" sz="1600" b="1" dirty="0">
                          <a:latin typeface="Times New Roman"/>
                          <a:ea typeface="Calibri"/>
                          <a:cs typeface="Times New Roman"/>
                        </a:rPr>
                        <a:t>Current</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75740">
                <a:tc vMerge="1">
                  <a:txBody>
                    <a:bodyPr/>
                    <a:lstStyle/>
                    <a:p>
                      <a:endParaRPr lang="en-US"/>
                    </a:p>
                  </a:txBody>
                  <a:tcPr/>
                </a:tc>
                <a:tc>
                  <a:txBody>
                    <a:bodyPr/>
                    <a:lstStyle/>
                    <a:p>
                      <a:pPr marL="0" marR="0" algn="just">
                        <a:lnSpc>
                          <a:spcPct val="115000"/>
                        </a:lnSpc>
                        <a:spcBef>
                          <a:spcPts val="0"/>
                        </a:spcBef>
                        <a:spcAft>
                          <a:spcPts val="0"/>
                        </a:spcAft>
                      </a:pPr>
                      <a:r>
                        <a:rPr lang="en-US" sz="1600" b="1">
                          <a:latin typeface="Times New Roman"/>
                          <a:ea typeface="Calibri"/>
                          <a:cs typeface="Times New Roman"/>
                        </a:rPr>
                        <a:t>&lt;12V</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Times New Roman"/>
                          <a:ea typeface="Calibri"/>
                          <a:cs typeface="Times New Roman"/>
                        </a:rPr>
                        <a:t>87.15 to</a:t>
                      </a:r>
                      <a:endParaRPr lang="en-US" sz="1600">
                        <a:latin typeface="Calibri"/>
                        <a:ea typeface="Calibri"/>
                        <a:cs typeface="Times New Roman"/>
                      </a:endParaRPr>
                    </a:p>
                    <a:p>
                      <a:pPr marL="0" marR="0">
                        <a:lnSpc>
                          <a:spcPct val="115000"/>
                        </a:lnSpc>
                        <a:spcBef>
                          <a:spcPts val="0"/>
                        </a:spcBef>
                        <a:spcAft>
                          <a:spcPts val="0"/>
                        </a:spcAft>
                      </a:pPr>
                      <a:r>
                        <a:rPr lang="en-US" sz="1600" b="1">
                          <a:latin typeface="Times New Roman"/>
                          <a:ea typeface="Calibri"/>
                          <a:cs typeface="Times New Roman"/>
                        </a:rPr>
                        <a:t>93.31</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Times New Roman"/>
                          <a:ea typeface="Calibri"/>
                          <a:cs typeface="Times New Roman"/>
                        </a:rPr>
                        <a:t>6.56</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Times New Roman"/>
                          <a:ea typeface="Calibri"/>
                          <a:cs typeface="Times New Roman"/>
                        </a:rPr>
                        <a:t>5.35</a:t>
                      </a:r>
                      <a:endParaRPr lang="en-US"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0</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3.55</a:t>
                      </a: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just">
                        <a:lnSpc>
                          <a:spcPct val="115000"/>
                        </a:lnSpc>
                        <a:spcBef>
                          <a:spcPts val="0"/>
                        </a:spcBef>
                        <a:spcAft>
                          <a:spcPts val="0"/>
                        </a:spcAft>
                      </a:pPr>
                      <a:endParaRPr lang="en-US"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Rectangle 4">
            <a:hlinkClick r:id="rId2" action="ppaction://hlinksldjump"/>
          </p:cNvPr>
          <p:cNvSpPr/>
          <p:nvPr/>
        </p:nvSpPr>
        <p:spPr>
          <a:xfrm>
            <a:off x="152401" y="6422323"/>
            <a:ext cx="762000" cy="3726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Back</a:t>
            </a:r>
            <a:endParaRPr lang="en-IN" dirty="0">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36637"/>
            <a:ext cx="8458200" cy="5440363"/>
          </a:xfrm>
        </p:spPr>
        <p:txBody>
          <a:bodyPr>
            <a:normAutofit fontScale="85000" lnSpcReduction="10000"/>
          </a:bodyPr>
          <a:lstStyle/>
          <a:p>
            <a:pPr algn="just">
              <a:buNone/>
            </a:pPr>
            <a:r>
              <a:rPr lang="en-US" dirty="0" smtClean="0"/>
              <a:t>    The MPPT algorithms Perturb and observe , incremental conductance, neural network, adaptive </a:t>
            </a:r>
            <a:r>
              <a:rPr lang="en-US" dirty="0" err="1" smtClean="0"/>
              <a:t>neuro</a:t>
            </a:r>
            <a:r>
              <a:rPr lang="en-US" dirty="0" smtClean="0"/>
              <a:t> fuzzy inference system (ANFIS) and ANFIS &amp; CVT were discussed, implemented and compared . The modeling of the PV array was performed in MATLAB/SIMULINK. It was conclude that ANFIS model gave fast response and less oscillations compared to Perturb and Observe , Incremental Conductance and Neural Network models . The proposed ANFIS &amp; CVT model tracks 12V for voltage more than 12V and tracks the maximum power point according to ANFIS algorithm for voltage less than 12V. This algorithm is suitable for a PV powered multilevel inverter which requires an isolated constant dc supply at its input. </a:t>
            </a:r>
            <a:endParaRPr lang="en-US" b="1" dirty="0" smtClean="0"/>
          </a:p>
          <a:p>
            <a:endParaRPr lang="en-US" dirty="0"/>
          </a:p>
        </p:txBody>
      </p:sp>
      <p:sp>
        <p:nvSpPr>
          <p:cNvPr id="4" name="Title 3"/>
          <p:cNvSpPr>
            <a:spLocks noGrp="1"/>
          </p:cNvSpPr>
          <p:nvPr>
            <p:ph type="title"/>
          </p:nvPr>
        </p:nvSpPr>
        <p:spPr/>
        <p:txBody>
          <a:bodyPr/>
          <a:lstStyle/>
          <a:p>
            <a:endParaRPr lang="en-US" dirty="0"/>
          </a:p>
        </p:txBody>
      </p:sp>
      <p:sp>
        <p:nvSpPr>
          <p:cNvPr id="5" name="Title 1"/>
          <p:cNvSpPr txBox="1">
            <a:spLocks/>
          </p:cNvSpPr>
          <p:nvPr/>
        </p:nvSpPr>
        <p:spPr>
          <a:xfrm>
            <a:off x="609600" y="304800"/>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mj-lt"/>
                <a:ea typeface="+mj-ea"/>
                <a:cs typeface="+mj-cs"/>
              </a:rPr>
              <a:t>Conclusion</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r>
            <a:br>
              <a:rPr kumimoji="0" lang="en-US" sz="4400" b="0" i="0" u="none" strike="noStrike" kern="1200" cap="none" spc="0" normalizeH="0" baseline="0" noProof="0" dirty="0" smtClean="0">
                <a:ln>
                  <a:noFill/>
                </a:ln>
                <a:solidFill>
                  <a:srgbClr val="FF0000"/>
                </a:solidFill>
                <a:effectLst/>
                <a:uLnTx/>
                <a:uFillTx/>
                <a:latin typeface="+mj-lt"/>
                <a:ea typeface="+mj-ea"/>
                <a:cs typeface="+mj-cs"/>
              </a:rPr>
            </a:br>
            <a:endParaRPr kumimoji="0" lang="en-US" sz="44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270" y="457200"/>
            <a:ext cx="7886700" cy="3859293"/>
          </a:xfrm>
        </p:spPr>
        <p:txBody>
          <a:bodyPr/>
          <a:lstStyle/>
          <a:p>
            <a:r>
              <a:rPr lang="en-IN" dirty="0" smtClean="0"/>
              <a:t>The height of a projectile that is fired straight up is given by the motion equations</a:t>
            </a:r>
          </a:p>
          <a:p>
            <a:pPr marL="0" indent="0">
              <a:buNone/>
            </a:pP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82" y="2042398"/>
            <a:ext cx="4300538" cy="28646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75" y="2138363"/>
            <a:ext cx="4286250" cy="2886075"/>
          </a:xfrm>
          <a:prstGeom prst="rect">
            <a:avLst/>
          </a:prstGeom>
        </p:spPr>
      </p:pic>
    </p:spTree>
    <p:extLst>
      <p:ext uri="{BB962C8B-B14F-4D97-AF65-F5344CB8AC3E}">
        <p14:creationId xmlns:p14="http://schemas.microsoft.com/office/powerpoint/2010/main" val="953721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Calibri" pitchFamily="34" charset="0"/>
                <a:ea typeface="Times New Roman" pitchFamily="18" charset="0"/>
                <a:cs typeface="Times New Roman" pitchFamily="18" charset="0"/>
              </a:rPr>
              <a:t>Cascaded H-bridge</a:t>
            </a:r>
            <a:r>
              <a:rPr lang="en-US" dirty="0" smtClean="0">
                <a:solidFill>
                  <a:srgbClr val="FF0000"/>
                </a:solidFill>
                <a:latin typeface="Calibri" pitchFamily="34" charset="0"/>
                <a:ea typeface="Times New Roman" pitchFamily="18" charset="0"/>
                <a:cs typeface="Times New Roman" pitchFamily="18" charset="0"/>
              </a:rPr>
              <a:t> </a:t>
            </a:r>
            <a:r>
              <a:rPr lang="en-US" b="1" dirty="0" smtClean="0">
                <a:solidFill>
                  <a:srgbClr val="FF0000"/>
                </a:solidFill>
                <a:latin typeface="Calibri" pitchFamily="34" charset="0"/>
                <a:ea typeface="Times New Roman" pitchFamily="18" charset="0"/>
                <a:cs typeface="Times New Roman" pitchFamily="18" charset="0"/>
              </a:rPr>
              <a:t>Inverter</a:t>
            </a:r>
            <a:endParaRPr lang="en-US" b="1" dirty="0">
              <a:solidFill>
                <a:srgbClr val="FF0000"/>
              </a:solidFill>
            </a:endParaRPr>
          </a:p>
        </p:txBody>
      </p:sp>
      <p:pic>
        <p:nvPicPr>
          <p:cNvPr id="10243" name="Picture 38"/>
          <p:cNvPicPr>
            <a:picLocks noChangeAspect="1" noChangeArrowheads="1"/>
          </p:cNvPicPr>
          <p:nvPr/>
        </p:nvPicPr>
        <p:blipFill>
          <a:blip r:embed="rId2"/>
          <a:srcRect/>
          <a:stretch>
            <a:fillRect/>
          </a:stretch>
        </p:blipFill>
        <p:spPr bwMode="auto">
          <a:xfrm>
            <a:off x="4280535" y="2590800"/>
            <a:ext cx="4863465" cy="2819400"/>
          </a:xfrm>
          <a:prstGeom prst="rect">
            <a:avLst/>
          </a:prstGeom>
          <a:noFill/>
        </p:spPr>
      </p:pic>
      <p:sp>
        <p:nvSpPr>
          <p:cNvPr id="10245" name="Text Box 5"/>
          <p:cNvSpPr txBox="1">
            <a:spLocks noChangeArrowheads="1"/>
          </p:cNvSpPr>
          <p:nvPr/>
        </p:nvSpPr>
        <p:spPr bwMode="auto">
          <a:xfrm>
            <a:off x="3505200" y="4114800"/>
            <a:ext cx="411554"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V</a:t>
            </a:r>
            <a:r>
              <a:rPr kumimoji="0" lang="en-U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2" name="Text Box 2"/>
          <p:cNvSpPr txBox="1">
            <a:spLocks noChangeArrowheads="1"/>
          </p:cNvSpPr>
          <p:nvPr/>
        </p:nvSpPr>
        <p:spPr bwMode="auto">
          <a:xfrm>
            <a:off x="6172200" y="5562600"/>
            <a:ext cx="609600" cy="381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(b)</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6" name="Text Box 6"/>
          <p:cNvSpPr txBox="1">
            <a:spLocks noChangeArrowheads="1"/>
          </p:cNvSpPr>
          <p:nvPr/>
        </p:nvSpPr>
        <p:spPr bwMode="auto">
          <a:xfrm>
            <a:off x="3352800" y="2286000"/>
            <a:ext cx="990600"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V</a:t>
            </a:r>
            <a:r>
              <a:rPr kumimoji="0" lang="en-U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a</a:t>
            </a:r>
            <a:r>
              <a:rPr kumimoji="0" lang="en-U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[(m-1)/2]</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4" name="AutoShape 4"/>
          <p:cNvSpPr>
            <a:spLocks noChangeShapeType="1"/>
          </p:cNvSpPr>
          <p:nvPr/>
        </p:nvSpPr>
        <p:spPr bwMode="auto">
          <a:xfrm flipV="1">
            <a:off x="3429000" y="4419600"/>
            <a:ext cx="0" cy="13970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241" name="Text Box 1"/>
          <p:cNvSpPr txBox="1">
            <a:spLocks noChangeArrowheads="1"/>
          </p:cNvSpPr>
          <p:nvPr/>
        </p:nvSpPr>
        <p:spPr bwMode="auto">
          <a:xfrm>
            <a:off x="1524000" y="5410200"/>
            <a:ext cx="533400" cy="457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9" name="Rectangle 9"/>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0" name="Rectangle 10"/>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1"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2" name="Rectangle 12"/>
          <p:cNvSpPr>
            <a:spLocks noChangeArrowheads="1"/>
          </p:cNvSpPr>
          <p:nvPr/>
        </p:nvSpPr>
        <p:spPr bwMode="auto">
          <a:xfrm>
            <a:off x="0" y="1981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3" name="Rectangle 13"/>
          <p:cNvSpPr>
            <a:spLocks noChangeArrowheads="1"/>
          </p:cNvSpPr>
          <p:nvPr/>
        </p:nvSpPr>
        <p:spPr bwMode="auto">
          <a:xfrm>
            <a:off x="1541291" y="5473005"/>
            <a:ext cx="74503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Arial" pitchFamily="34" charset="0"/>
              </a:rPr>
              <a:t/>
            </a:r>
            <a:br>
              <a:rPr kumimoji="0" lang="en-US" sz="8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 Single Phase Cascaded H-bridge</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Inverter Topology with m Levels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(b) Output Phase Voltage with Non Equal dc Source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254" name="Group 14"/>
          <p:cNvGrpSpPr>
            <a:grpSpLocks/>
          </p:cNvGrpSpPr>
          <p:nvPr/>
        </p:nvGrpSpPr>
        <p:grpSpPr bwMode="auto">
          <a:xfrm>
            <a:off x="304800" y="1447800"/>
            <a:ext cx="3048000" cy="4038600"/>
            <a:chOff x="2614" y="3083"/>
            <a:chExt cx="2781" cy="3443"/>
          </a:xfrm>
        </p:grpSpPr>
        <p:grpSp>
          <p:nvGrpSpPr>
            <p:cNvPr id="10255" name="Group 15"/>
            <p:cNvGrpSpPr>
              <a:grpSpLocks/>
            </p:cNvGrpSpPr>
            <p:nvPr/>
          </p:nvGrpSpPr>
          <p:grpSpPr bwMode="auto">
            <a:xfrm>
              <a:off x="2614" y="3083"/>
              <a:ext cx="2781" cy="3443"/>
              <a:chOff x="2614" y="3083"/>
              <a:chExt cx="2781" cy="3443"/>
            </a:xfrm>
          </p:grpSpPr>
          <p:cxnSp>
            <p:nvCxnSpPr>
              <p:cNvPr id="10256" name="AutoShape 16"/>
              <p:cNvCxnSpPr>
                <a:cxnSpLocks noChangeShapeType="1"/>
              </p:cNvCxnSpPr>
              <p:nvPr/>
            </p:nvCxnSpPr>
            <p:spPr bwMode="auto">
              <a:xfrm>
                <a:off x="4665" y="5685"/>
                <a:ext cx="262" cy="0"/>
              </a:xfrm>
              <a:prstGeom prst="straightConnector1">
                <a:avLst/>
              </a:prstGeom>
              <a:noFill/>
              <a:ln w="9525">
                <a:solidFill>
                  <a:srgbClr val="000000"/>
                </a:solidFill>
                <a:round/>
                <a:headEnd/>
                <a:tailEnd/>
              </a:ln>
            </p:spPr>
          </p:cxnSp>
          <p:cxnSp>
            <p:nvCxnSpPr>
              <p:cNvPr id="10257" name="AutoShape 17"/>
              <p:cNvCxnSpPr>
                <a:cxnSpLocks noChangeShapeType="1"/>
              </p:cNvCxnSpPr>
              <p:nvPr/>
            </p:nvCxnSpPr>
            <p:spPr bwMode="auto">
              <a:xfrm>
                <a:off x="3765" y="3962"/>
                <a:ext cx="1162" cy="0"/>
              </a:xfrm>
              <a:prstGeom prst="straightConnector1">
                <a:avLst/>
              </a:prstGeom>
              <a:noFill/>
              <a:ln w="9525">
                <a:solidFill>
                  <a:srgbClr val="000000"/>
                </a:solidFill>
                <a:round/>
                <a:headEnd/>
                <a:tailEnd/>
              </a:ln>
            </p:spPr>
          </p:cxnSp>
          <p:cxnSp>
            <p:nvCxnSpPr>
              <p:cNvPr id="10258" name="AutoShape 18"/>
              <p:cNvCxnSpPr>
                <a:cxnSpLocks noChangeShapeType="1"/>
              </p:cNvCxnSpPr>
              <p:nvPr/>
            </p:nvCxnSpPr>
            <p:spPr bwMode="auto">
              <a:xfrm>
                <a:off x="4927" y="3962"/>
                <a:ext cx="0" cy="468"/>
              </a:xfrm>
              <a:prstGeom prst="straightConnector1">
                <a:avLst/>
              </a:prstGeom>
              <a:noFill/>
              <a:ln w="9525">
                <a:solidFill>
                  <a:srgbClr val="000000"/>
                </a:solidFill>
                <a:round/>
                <a:headEnd/>
                <a:tailEnd/>
              </a:ln>
            </p:spPr>
          </p:cxnSp>
          <p:cxnSp>
            <p:nvCxnSpPr>
              <p:cNvPr id="10259" name="AutoShape 19"/>
              <p:cNvCxnSpPr>
                <a:cxnSpLocks noChangeShapeType="1"/>
              </p:cNvCxnSpPr>
              <p:nvPr/>
            </p:nvCxnSpPr>
            <p:spPr bwMode="auto">
              <a:xfrm flipV="1">
                <a:off x="4927" y="5246"/>
                <a:ext cx="0" cy="429"/>
              </a:xfrm>
              <a:prstGeom prst="straightConnector1">
                <a:avLst/>
              </a:prstGeom>
              <a:noFill/>
              <a:ln w="9525">
                <a:solidFill>
                  <a:srgbClr val="000000"/>
                </a:solidFill>
                <a:round/>
                <a:headEnd/>
                <a:tailEnd/>
              </a:ln>
            </p:spPr>
          </p:cxnSp>
          <p:cxnSp>
            <p:nvCxnSpPr>
              <p:cNvPr id="10260" name="AutoShape 20"/>
              <p:cNvCxnSpPr>
                <a:cxnSpLocks noChangeShapeType="1"/>
              </p:cNvCxnSpPr>
              <p:nvPr/>
            </p:nvCxnSpPr>
            <p:spPr bwMode="auto">
              <a:xfrm>
                <a:off x="4927" y="4430"/>
                <a:ext cx="0" cy="816"/>
              </a:xfrm>
              <a:prstGeom prst="straightConnector1">
                <a:avLst/>
              </a:prstGeom>
              <a:noFill/>
              <a:ln w="9525">
                <a:solidFill>
                  <a:srgbClr val="000000"/>
                </a:solidFill>
                <a:prstDash val="dash"/>
                <a:round/>
                <a:headEnd/>
                <a:tailEnd/>
              </a:ln>
            </p:spPr>
          </p:cxnSp>
          <p:sp>
            <p:nvSpPr>
              <p:cNvPr id="10261" name="Text Box 21"/>
              <p:cNvSpPr txBox="1">
                <a:spLocks noChangeArrowheads="1"/>
              </p:cNvSpPr>
              <p:nvPr/>
            </p:nvSpPr>
            <p:spPr bwMode="auto">
              <a:xfrm>
                <a:off x="5035" y="5683"/>
                <a:ext cx="360" cy="34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n</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62" name="Text Box 22"/>
              <p:cNvSpPr txBox="1">
                <a:spLocks noChangeArrowheads="1"/>
              </p:cNvSpPr>
              <p:nvPr/>
            </p:nvSpPr>
            <p:spPr bwMode="auto">
              <a:xfrm>
                <a:off x="2664" y="5256"/>
                <a:ext cx="521" cy="34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V</a:t>
                </a:r>
                <a:r>
                  <a:rPr kumimoji="0" lang="en-US" sz="1600" b="0" i="0" u="none" strike="noStrike" cap="none" normalizeH="0" baseline="-25000" smtClean="0">
                    <a:ln>
                      <a:noFill/>
                    </a:ln>
                    <a:solidFill>
                      <a:schemeClr val="tx1"/>
                    </a:solidFill>
                    <a:effectLst/>
                    <a:latin typeface="Calibri" pitchFamily="34" charset="0"/>
                    <a:cs typeface="Arial" pitchFamily="34" charset="0"/>
                  </a:rPr>
                  <a:t>dc1</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63" name="Text Box 23"/>
              <p:cNvSpPr txBox="1">
                <a:spLocks noChangeArrowheads="1"/>
              </p:cNvSpPr>
              <p:nvPr/>
            </p:nvSpPr>
            <p:spPr bwMode="auto">
              <a:xfrm>
                <a:off x="3363" y="5218"/>
                <a:ext cx="418" cy="31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1</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64" name="Text Box 24"/>
              <p:cNvSpPr txBox="1">
                <a:spLocks noChangeArrowheads="1"/>
              </p:cNvSpPr>
              <p:nvPr/>
            </p:nvSpPr>
            <p:spPr bwMode="auto">
              <a:xfrm>
                <a:off x="4135" y="5160"/>
                <a:ext cx="418" cy="3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2</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65" name="Text Box 25"/>
              <p:cNvSpPr txBox="1">
                <a:spLocks noChangeArrowheads="1"/>
              </p:cNvSpPr>
              <p:nvPr/>
            </p:nvSpPr>
            <p:spPr bwMode="auto">
              <a:xfrm>
                <a:off x="3387" y="5975"/>
                <a:ext cx="418" cy="3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3</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66" name="Text Box 26"/>
              <p:cNvSpPr txBox="1">
                <a:spLocks noChangeArrowheads="1"/>
              </p:cNvSpPr>
              <p:nvPr/>
            </p:nvSpPr>
            <p:spPr bwMode="auto">
              <a:xfrm>
                <a:off x="4135" y="6000"/>
                <a:ext cx="418" cy="3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4</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cxnSp>
            <p:nvCxnSpPr>
              <p:cNvPr id="10267" name="AutoShape 27"/>
              <p:cNvCxnSpPr>
                <a:cxnSpLocks noChangeShapeType="1"/>
              </p:cNvCxnSpPr>
              <p:nvPr/>
            </p:nvCxnSpPr>
            <p:spPr bwMode="auto">
              <a:xfrm>
                <a:off x="4660" y="4960"/>
                <a:ext cx="0" cy="423"/>
              </a:xfrm>
              <a:prstGeom prst="straightConnector1">
                <a:avLst/>
              </a:prstGeom>
              <a:noFill/>
              <a:ln w="9525">
                <a:solidFill>
                  <a:srgbClr val="000000"/>
                </a:solidFill>
                <a:round/>
                <a:headEnd/>
                <a:tailEnd/>
              </a:ln>
            </p:spPr>
          </p:cxnSp>
          <p:cxnSp>
            <p:nvCxnSpPr>
              <p:cNvPr id="10268" name="AutoShape 28"/>
              <p:cNvCxnSpPr>
                <a:cxnSpLocks noChangeShapeType="1"/>
              </p:cNvCxnSpPr>
              <p:nvPr/>
            </p:nvCxnSpPr>
            <p:spPr bwMode="auto">
              <a:xfrm>
                <a:off x="4660" y="5383"/>
                <a:ext cx="178" cy="194"/>
              </a:xfrm>
              <a:prstGeom prst="straightConnector1">
                <a:avLst/>
              </a:prstGeom>
              <a:noFill/>
              <a:ln w="9525">
                <a:solidFill>
                  <a:srgbClr val="000000"/>
                </a:solidFill>
                <a:round/>
                <a:headEnd/>
                <a:tailEnd/>
              </a:ln>
            </p:spPr>
          </p:cxnSp>
          <p:cxnSp>
            <p:nvCxnSpPr>
              <p:cNvPr id="10269" name="AutoShape 29"/>
              <p:cNvCxnSpPr>
                <a:cxnSpLocks noChangeShapeType="1"/>
              </p:cNvCxnSpPr>
              <p:nvPr/>
            </p:nvCxnSpPr>
            <p:spPr bwMode="auto">
              <a:xfrm>
                <a:off x="4660" y="5577"/>
                <a:ext cx="0" cy="343"/>
              </a:xfrm>
              <a:prstGeom prst="straightConnector1">
                <a:avLst/>
              </a:prstGeom>
              <a:noFill/>
              <a:ln w="9525">
                <a:solidFill>
                  <a:srgbClr val="000000"/>
                </a:solidFill>
                <a:round/>
                <a:headEnd/>
                <a:tailEnd/>
              </a:ln>
            </p:spPr>
          </p:cxnSp>
          <p:cxnSp>
            <p:nvCxnSpPr>
              <p:cNvPr id="10270" name="AutoShape 30"/>
              <p:cNvCxnSpPr>
                <a:cxnSpLocks noChangeShapeType="1"/>
              </p:cNvCxnSpPr>
              <p:nvPr/>
            </p:nvCxnSpPr>
            <p:spPr bwMode="auto">
              <a:xfrm>
                <a:off x="4660" y="5920"/>
                <a:ext cx="178" cy="183"/>
              </a:xfrm>
              <a:prstGeom prst="straightConnector1">
                <a:avLst/>
              </a:prstGeom>
              <a:noFill/>
              <a:ln w="9525">
                <a:solidFill>
                  <a:srgbClr val="000000"/>
                </a:solidFill>
                <a:round/>
                <a:headEnd/>
                <a:tailEnd/>
              </a:ln>
            </p:spPr>
          </p:cxnSp>
          <p:cxnSp>
            <p:nvCxnSpPr>
              <p:cNvPr id="10271" name="AutoShape 31"/>
              <p:cNvCxnSpPr>
                <a:cxnSpLocks noChangeShapeType="1"/>
              </p:cNvCxnSpPr>
              <p:nvPr/>
            </p:nvCxnSpPr>
            <p:spPr bwMode="auto">
              <a:xfrm>
                <a:off x="4660" y="6103"/>
                <a:ext cx="0" cy="423"/>
              </a:xfrm>
              <a:prstGeom prst="straightConnector1">
                <a:avLst/>
              </a:prstGeom>
              <a:noFill/>
              <a:ln w="9525">
                <a:solidFill>
                  <a:srgbClr val="000000"/>
                </a:solidFill>
                <a:round/>
                <a:headEnd/>
                <a:tailEnd/>
              </a:ln>
            </p:spPr>
          </p:cxnSp>
          <p:cxnSp>
            <p:nvCxnSpPr>
              <p:cNvPr id="10272" name="AutoShape 32"/>
              <p:cNvCxnSpPr>
                <a:cxnSpLocks noChangeShapeType="1"/>
              </p:cNvCxnSpPr>
              <p:nvPr/>
            </p:nvCxnSpPr>
            <p:spPr bwMode="auto">
              <a:xfrm>
                <a:off x="3815" y="4954"/>
                <a:ext cx="0" cy="423"/>
              </a:xfrm>
              <a:prstGeom prst="straightConnector1">
                <a:avLst/>
              </a:prstGeom>
              <a:noFill/>
              <a:ln w="9525">
                <a:solidFill>
                  <a:srgbClr val="000000"/>
                </a:solidFill>
                <a:round/>
                <a:headEnd/>
                <a:tailEnd/>
              </a:ln>
            </p:spPr>
          </p:cxnSp>
          <p:cxnSp>
            <p:nvCxnSpPr>
              <p:cNvPr id="10273" name="AutoShape 33"/>
              <p:cNvCxnSpPr>
                <a:cxnSpLocks noChangeShapeType="1"/>
              </p:cNvCxnSpPr>
              <p:nvPr/>
            </p:nvCxnSpPr>
            <p:spPr bwMode="auto">
              <a:xfrm>
                <a:off x="3815" y="5377"/>
                <a:ext cx="178" cy="194"/>
              </a:xfrm>
              <a:prstGeom prst="straightConnector1">
                <a:avLst/>
              </a:prstGeom>
              <a:noFill/>
              <a:ln w="9525">
                <a:solidFill>
                  <a:srgbClr val="000000"/>
                </a:solidFill>
                <a:round/>
                <a:headEnd/>
                <a:tailEnd/>
              </a:ln>
            </p:spPr>
          </p:cxnSp>
          <p:cxnSp>
            <p:nvCxnSpPr>
              <p:cNvPr id="10274" name="AutoShape 34"/>
              <p:cNvCxnSpPr>
                <a:cxnSpLocks noChangeShapeType="1"/>
              </p:cNvCxnSpPr>
              <p:nvPr/>
            </p:nvCxnSpPr>
            <p:spPr bwMode="auto">
              <a:xfrm>
                <a:off x="3815" y="5571"/>
                <a:ext cx="0" cy="343"/>
              </a:xfrm>
              <a:prstGeom prst="straightConnector1">
                <a:avLst/>
              </a:prstGeom>
              <a:noFill/>
              <a:ln w="9525">
                <a:solidFill>
                  <a:srgbClr val="000000"/>
                </a:solidFill>
                <a:round/>
                <a:headEnd/>
                <a:tailEnd/>
              </a:ln>
            </p:spPr>
          </p:cxnSp>
          <p:cxnSp>
            <p:nvCxnSpPr>
              <p:cNvPr id="10275" name="AutoShape 35"/>
              <p:cNvCxnSpPr>
                <a:cxnSpLocks noChangeShapeType="1"/>
              </p:cNvCxnSpPr>
              <p:nvPr/>
            </p:nvCxnSpPr>
            <p:spPr bwMode="auto">
              <a:xfrm>
                <a:off x="3815" y="5914"/>
                <a:ext cx="178" cy="182"/>
              </a:xfrm>
              <a:prstGeom prst="straightConnector1">
                <a:avLst/>
              </a:prstGeom>
              <a:noFill/>
              <a:ln w="9525">
                <a:solidFill>
                  <a:srgbClr val="000000"/>
                </a:solidFill>
                <a:round/>
                <a:headEnd/>
                <a:tailEnd/>
              </a:ln>
            </p:spPr>
          </p:cxnSp>
          <p:cxnSp>
            <p:nvCxnSpPr>
              <p:cNvPr id="10276" name="AutoShape 36"/>
              <p:cNvCxnSpPr>
                <a:cxnSpLocks noChangeShapeType="1"/>
              </p:cNvCxnSpPr>
              <p:nvPr/>
            </p:nvCxnSpPr>
            <p:spPr bwMode="auto">
              <a:xfrm>
                <a:off x="3815" y="6096"/>
                <a:ext cx="0" cy="424"/>
              </a:xfrm>
              <a:prstGeom prst="straightConnector1">
                <a:avLst/>
              </a:prstGeom>
              <a:noFill/>
              <a:ln w="9525">
                <a:solidFill>
                  <a:srgbClr val="000000"/>
                </a:solidFill>
                <a:round/>
                <a:headEnd/>
                <a:tailEnd/>
              </a:ln>
            </p:spPr>
          </p:cxnSp>
          <p:cxnSp>
            <p:nvCxnSpPr>
              <p:cNvPr id="10277" name="AutoShape 37"/>
              <p:cNvCxnSpPr>
                <a:cxnSpLocks noChangeShapeType="1"/>
              </p:cNvCxnSpPr>
              <p:nvPr/>
            </p:nvCxnSpPr>
            <p:spPr bwMode="auto">
              <a:xfrm flipH="1">
                <a:off x="3250" y="4960"/>
                <a:ext cx="1410" cy="0"/>
              </a:xfrm>
              <a:prstGeom prst="straightConnector1">
                <a:avLst/>
              </a:prstGeom>
              <a:noFill/>
              <a:ln w="9525">
                <a:solidFill>
                  <a:srgbClr val="000000"/>
                </a:solidFill>
                <a:round/>
                <a:headEnd/>
                <a:tailEnd/>
              </a:ln>
            </p:spPr>
          </p:cxnSp>
          <p:cxnSp>
            <p:nvCxnSpPr>
              <p:cNvPr id="10278" name="AutoShape 38"/>
              <p:cNvCxnSpPr>
                <a:cxnSpLocks noChangeShapeType="1"/>
              </p:cNvCxnSpPr>
              <p:nvPr/>
            </p:nvCxnSpPr>
            <p:spPr bwMode="auto">
              <a:xfrm flipH="1">
                <a:off x="3256" y="6520"/>
                <a:ext cx="1409" cy="0"/>
              </a:xfrm>
              <a:prstGeom prst="straightConnector1">
                <a:avLst/>
              </a:prstGeom>
              <a:noFill/>
              <a:ln w="9525">
                <a:solidFill>
                  <a:srgbClr val="000000"/>
                </a:solidFill>
                <a:round/>
                <a:headEnd/>
                <a:tailEnd/>
              </a:ln>
            </p:spPr>
          </p:cxnSp>
          <p:cxnSp>
            <p:nvCxnSpPr>
              <p:cNvPr id="10279" name="AutoShape 39"/>
              <p:cNvCxnSpPr>
                <a:cxnSpLocks noChangeShapeType="1"/>
              </p:cNvCxnSpPr>
              <p:nvPr/>
            </p:nvCxnSpPr>
            <p:spPr bwMode="auto">
              <a:xfrm>
                <a:off x="3097" y="5685"/>
                <a:ext cx="368" cy="0"/>
              </a:xfrm>
              <a:prstGeom prst="straightConnector1">
                <a:avLst/>
              </a:prstGeom>
              <a:noFill/>
              <a:ln w="9525">
                <a:solidFill>
                  <a:srgbClr val="000000"/>
                </a:solidFill>
                <a:round/>
                <a:headEnd/>
                <a:tailEnd/>
              </a:ln>
            </p:spPr>
          </p:cxnSp>
          <p:cxnSp>
            <p:nvCxnSpPr>
              <p:cNvPr id="10280" name="AutoShape 40"/>
              <p:cNvCxnSpPr>
                <a:cxnSpLocks noChangeShapeType="1"/>
              </p:cNvCxnSpPr>
              <p:nvPr/>
            </p:nvCxnSpPr>
            <p:spPr bwMode="auto">
              <a:xfrm>
                <a:off x="3184" y="5753"/>
                <a:ext cx="178" cy="0"/>
              </a:xfrm>
              <a:prstGeom prst="straightConnector1">
                <a:avLst/>
              </a:prstGeom>
              <a:noFill/>
              <a:ln w="9525">
                <a:solidFill>
                  <a:srgbClr val="000000"/>
                </a:solidFill>
                <a:round/>
                <a:headEnd/>
                <a:tailEnd/>
              </a:ln>
            </p:spPr>
          </p:cxnSp>
          <p:cxnSp>
            <p:nvCxnSpPr>
              <p:cNvPr id="10281" name="AutoShape 41"/>
              <p:cNvCxnSpPr>
                <a:cxnSpLocks noChangeShapeType="1"/>
              </p:cNvCxnSpPr>
              <p:nvPr/>
            </p:nvCxnSpPr>
            <p:spPr bwMode="auto">
              <a:xfrm>
                <a:off x="3256" y="4943"/>
                <a:ext cx="0" cy="742"/>
              </a:xfrm>
              <a:prstGeom prst="straightConnector1">
                <a:avLst/>
              </a:prstGeom>
              <a:noFill/>
              <a:ln w="9525">
                <a:solidFill>
                  <a:srgbClr val="000000"/>
                </a:solidFill>
                <a:round/>
                <a:headEnd/>
                <a:tailEnd/>
              </a:ln>
            </p:spPr>
          </p:cxnSp>
          <p:cxnSp>
            <p:nvCxnSpPr>
              <p:cNvPr id="10282" name="AutoShape 42"/>
              <p:cNvCxnSpPr>
                <a:cxnSpLocks noChangeShapeType="1"/>
              </p:cNvCxnSpPr>
              <p:nvPr/>
            </p:nvCxnSpPr>
            <p:spPr bwMode="auto">
              <a:xfrm>
                <a:off x="3263" y="5753"/>
                <a:ext cx="0" cy="773"/>
              </a:xfrm>
              <a:prstGeom prst="straightConnector1">
                <a:avLst/>
              </a:prstGeom>
              <a:noFill/>
              <a:ln w="9525">
                <a:solidFill>
                  <a:srgbClr val="000000"/>
                </a:solidFill>
                <a:round/>
                <a:headEnd/>
                <a:tailEnd/>
              </a:ln>
            </p:spPr>
          </p:cxnSp>
          <p:cxnSp>
            <p:nvCxnSpPr>
              <p:cNvPr id="10283" name="AutoShape 43"/>
              <p:cNvCxnSpPr>
                <a:cxnSpLocks noChangeShapeType="1"/>
              </p:cNvCxnSpPr>
              <p:nvPr/>
            </p:nvCxnSpPr>
            <p:spPr bwMode="auto">
              <a:xfrm>
                <a:off x="3815" y="5822"/>
                <a:ext cx="1240" cy="0"/>
              </a:xfrm>
              <a:prstGeom prst="straightConnector1">
                <a:avLst/>
              </a:prstGeom>
              <a:noFill/>
              <a:ln w="9525">
                <a:solidFill>
                  <a:srgbClr val="000000"/>
                </a:solidFill>
                <a:round/>
                <a:headEnd/>
                <a:tailEnd type="oval" w="med" len="med"/>
              </a:ln>
            </p:spPr>
          </p:cxnSp>
          <p:sp>
            <p:nvSpPr>
              <p:cNvPr id="10284" name="Text Box 44"/>
              <p:cNvSpPr txBox="1">
                <a:spLocks noChangeArrowheads="1"/>
              </p:cNvSpPr>
              <p:nvPr/>
            </p:nvSpPr>
            <p:spPr bwMode="auto">
              <a:xfrm>
                <a:off x="4927" y="3567"/>
                <a:ext cx="430"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V</a:t>
                </a:r>
                <a:r>
                  <a:rPr kumimoji="0" lang="en-US" sz="1600" b="0" i="0" u="none" strike="noStrike" cap="none" normalizeH="0" baseline="-25000" smtClean="0">
                    <a:ln>
                      <a:noFill/>
                    </a:ln>
                    <a:solidFill>
                      <a:schemeClr val="tx1"/>
                    </a:solidFill>
                    <a:effectLst/>
                    <a:latin typeface="Calibri" pitchFamily="34" charset="0"/>
                    <a:cs typeface="Arial" pitchFamily="34" charset="0"/>
                  </a:rPr>
                  <a:t>a</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85" name="Text Box 45"/>
              <p:cNvSpPr txBox="1">
                <a:spLocks noChangeArrowheads="1"/>
              </p:cNvSpPr>
              <p:nvPr/>
            </p:nvSpPr>
            <p:spPr bwMode="auto">
              <a:xfrm>
                <a:off x="2614" y="3396"/>
                <a:ext cx="521" cy="34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V</a:t>
                </a:r>
                <a:r>
                  <a:rPr kumimoji="0" lang="en-US" sz="1600" b="0" i="0" u="none" strike="noStrike" cap="none" normalizeH="0" baseline="-25000" smtClean="0">
                    <a:ln>
                      <a:noFill/>
                    </a:ln>
                    <a:solidFill>
                      <a:schemeClr val="tx1"/>
                    </a:solidFill>
                    <a:effectLst/>
                    <a:latin typeface="Calibri" pitchFamily="34" charset="0"/>
                    <a:cs typeface="Arial" pitchFamily="34" charset="0"/>
                  </a:rPr>
                  <a:t>dcm</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86" name="Text Box 46"/>
              <p:cNvSpPr txBox="1">
                <a:spLocks noChangeArrowheads="1"/>
              </p:cNvSpPr>
              <p:nvPr/>
            </p:nvSpPr>
            <p:spPr bwMode="auto">
              <a:xfrm>
                <a:off x="3313" y="3358"/>
                <a:ext cx="418" cy="31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1</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87" name="Text Box 47"/>
              <p:cNvSpPr txBox="1">
                <a:spLocks noChangeArrowheads="1"/>
              </p:cNvSpPr>
              <p:nvPr/>
            </p:nvSpPr>
            <p:spPr bwMode="auto">
              <a:xfrm>
                <a:off x="4085" y="3300"/>
                <a:ext cx="418" cy="3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2</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88" name="Text Box 48"/>
              <p:cNvSpPr txBox="1">
                <a:spLocks noChangeArrowheads="1"/>
              </p:cNvSpPr>
              <p:nvPr/>
            </p:nvSpPr>
            <p:spPr bwMode="auto">
              <a:xfrm>
                <a:off x="3337" y="4115"/>
                <a:ext cx="418" cy="3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3</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0289" name="Text Box 49"/>
              <p:cNvSpPr txBox="1">
                <a:spLocks noChangeArrowheads="1"/>
              </p:cNvSpPr>
              <p:nvPr/>
            </p:nvSpPr>
            <p:spPr bwMode="auto">
              <a:xfrm>
                <a:off x="4085" y="4140"/>
                <a:ext cx="418" cy="31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S</a:t>
                </a:r>
                <a:r>
                  <a:rPr kumimoji="0" lang="en-US" sz="1600" b="0" i="0" u="none" strike="noStrike" cap="none" normalizeH="0" baseline="-25000" smtClean="0">
                    <a:ln>
                      <a:noFill/>
                    </a:ln>
                    <a:solidFill>
                      <a:schemeClr val="tx1"/>
                    </a:solidFill>
                    <a:effectLst/>
                    <a:latin typeface="Calibri" pitchFamily="34" charset="0"/>
                    <a:cs typeface="Arial" pitchFamily="34" charset="0"/>
                  </a:rPr>
                  <a:t>4</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cxnSp>
            <p:nvCxnSpPr>
              <p:cNvPr id="10290" name="AutoShape 50"/>
              <p:cNvCxnSpPr>
                <a:cxnSpLocks noChangeShapeType="1"/>
              </p:cNvCxnSpPr>
              <p:nvPr/>
            </p:nvCxnSpPr>
            <p:spPr bwMode="auto">
              <a:xfrm>
                <a:off x="4610" y="3523"/>
                <a:ext cx="178" cy="194"/>
              </a:xfrm>
              <a:prstGeom prst="straightConnector1">
                <a:avLst/>
              </a:prstGeom>
              <a:noFill/>
              <a:ln w="9525">
                <a:solidFill>
                  <a:srgbClr val="000000"/>
                </a:solidFill>
                <a:round/>
                <a:headEnd/>
                <a:tailEnd/>
              </a:ln>
            </p:spPr>
          </p:cxnSp>
          <p:cxnSp>
            <p:nvCxnSpPr>
              <p:cNvPr id="10291" name="AutoShape 51"/>
              <p:cNvCxnSpPr>
                <a:cxnSpLocks noChangeShapeType="1"/>
              </p:cNvCxnSpPr>
              <p:nvPr/>
            </p:nvCxnSpPr>
            <p:spPr bwMode="auto">
              <a:xfrm>
                <a:off x="4610" y="3717"/>
                <a:ext cx="0" cy="343"/>
              </a:xfrm>
              <a:prstGeom prst="straightConnector1">
                <a:avLst/>
              </a:prstGeom>
              <a:noFill/>
              <a:ln w="9525">
                <a:solidFill>
                  <a:srgbClr val="000000"/>
                </a:solidFill>
                <a:round/>
                <a:headEnd/>
                <a:tailEnd/>
              </a:ln>
            </p:spPr>
          </p:cxnSp>
          <p:cxnSp>
            <p:nvCxnSpPr>
              <p:cNvPr id="10292" name="AutoShape 52"/>
              <p:cNvCxnSpPr>
                <a:cxnSpLocks noChangeShapeType="1"/>
              </p:cNvCxnSpPr>
              <p:nvPr/>
            </p:nvCxnSpPr>
            <p:spPr bwMode="auto">
              <a:xfrm>
                <a:off x="4610" y="4060"/>
                <a:ext cx="178" cy="183"/>
              </a:xfrm>
              <a:prstGeom prst="straightConnector1">
                <a:avLst/>
              </a:prstGeom>
              <a:noFill/>
              <a:ln w="9525">
                <a:solidFill>
                  <a:srgbClr val="000000"/>
                </a:solidFill>
                <a:round/>
                <a:headEnd/>
                <a:tailEnd/>
              </a:ln>
            </p:spPr>
          </p:cxnSp>
          <p:cxnSp>
            <p:nvCxnSpPr>
              <p:cNvPr id="10293" name="AutoShape 53"/>
              <p:cNvCxnSpPr>
                <a:cxnSpLocks noChangeShapeType="1"/>
              </p:cNvCxnSpPr>
              <p:nvPr/>
            </p:nvCxnSpPr>
            <p:spPr bwMode="auto">
              <a:xfrm>
                <a:off x="4610" y="4243"/>
                <a:ext cx="0" cy="423"/>
              </a:xfrm>
              <a:prstGeom prst="straightConnector1">
                <a:avLst/>
              </a:prstGeom>
              <a:noFill/>
              <a:ln w="9525">
                <a:solidFill>
                  <a:srgbClr val="000000"/>
                </a:solidFill>
                <a:round/>
                <a:headEnd/>
                <a:tailEnd/>
              </a:ln>
            </p:spPr>
          </p:cxnSp>
          <p:cxnSp>
            <p:nvCxnSpPr>
              <p:cNvPr id="10294" name="AutoShape 54"/>
              <p:cNvCxnSpPr>
                <a:cxnSpLocks noChangeShapeType="1"/>
              </p:cNvCxnSpPr>
              <p:nvPr/>
            </p:nvCxnSpPr>
            <p:spPr bwMode="auto">
              <a:xfrm>
                <a:off x="3765" y="3094"/>
                <a:ext cx="0" cy="423"/>
              </a:xfrm>
              <a:prstGeom prst="straightConnector1">
                <a:avLst/>
              </a:prstGeom>
              <a:noFill/>
              <a:ln w="9525">
                <a:solidFill>
                  <a:srgbClr val="000000"/>
                </a:solidFill>
                <a:round/>
                <a:headEnd/>
                <a:tailEnd/>
              </a:ln>
            </p:spPr>
          </p:cxnSp>
          <p:cxnSp>
            <p:nvCxnSpPr>
              <p:cNvPr id="10295" name="AutoShape 55"/>
              <p:cNvCxnSpPr>
                <a:cxnSpLocks noChangeShapeType="1"/>
              </p:cNvCxnSpPr>
              <p:nvPr/>
            </p:nvCxnSpPr>
            <p:spPr bwMode="auto">
              <a:xfrm>
                <a:off x="3765" y="3517"/>
                <a:ext cx="178" cy="194"/>
              </a:xfrm>
              <a:prstGeom prst="straightConnector1">
                <a:avLst/>
              </a:prstGeom>
              <a:noFill/>
              <a:ln w="9525">
                <a:solidFill>
                  <a:srgbClr val="000000"/>
                </a:solidFill>
                <a:round/>
                <a:headEnd/>
                <a:tailEnd/>
              </a:ln>
            </p:spPr>
          </p:cxnSp>
          <p:cxnSp>
            <p:nvCxnSpPr>
              <p:cNvPr id="10296" name="AutoShape 56"/>
              <p:cNvCxnSpPr>
                <a:cxnSpLocks noChangeShapeType="1"/>
              </p:cNvCxnSpPr>
              <p:nvPr/>
            </p:nvCxnSpPr>
            <p:spPr bwMode="auto">
              <a:xfrm>
                <a:off x="3765" y="3711"/>
                <a:ext cx="0" cy="343"/>
              </a:xfrm>
              <a:prstGeom prst="straightConnector1">
                <a:avLst/>
              </a:prstGeom>
              <a:noFill/>
              <a:ln w="9525">
                <a:solidFill>
                  <a:srgbClr val="000000"/>
                </a:solidFill>
                <a:round/>
                <a:headEnd/>
                <a:tailEnd/>
              </a:ln>
            </p:spPr>
          </p:cxnSp>
          <p:cxnSp>
            <p:nvCxnSpPr>
              <p:cNvPr id="10297" name="AutoShape 57"/>
              <p:cNvCxnSpPr>
                <a:cxnSpLocks noChangeShapeType="1"/>
              </p:cNvCxnSpPr>
              <p:nvPr/>
            </p:nvCxnSpPr>
            <p:spPr bwMode="auto">
              <a:xfrm>
                <a:off x="3765" y="4236"/>
                <a:ext cx="0" cy="424"/>
              </a:xfrm>
              <a:prstGeom prst="straightConnector1">
                <a:avLst/>
              </a:prstGeom>
              <a:noFill/>
              <a:ln w="9525">
                <a:solidFill>
                  <a:srgbClr val="000000"/>
                </a:solidFill>
                <a:round/>
                <a:headEnd/>
                <a:tailEnd/>
              </a:ln>
            </p:spPr>
          </p:cxnSp>
          <p:cxnSp>
            <p:nvCxnSpPr>
              <p:cNvPr id="10298" name="AutoShape 58"/>
              <p:cNvCxnSpPr>
                <a:cxnSpLocks noChangeShapeType="1"/>
              </p:cNvCxnSpPr>
              <p:nvPr/>
            </p:nvCxnSpPr>
            <p:spPr bwMode="auto">
              <a:xfrm flipH="1">
                <a:off x="3200" y="3100"/>
                <a:ext cx="1410" cy="0"/>
              </a:xfrm>
              <a:prstGeom prst="straightConnector1">
                <a:avLst/>
              </a:prstGeom>
              <a:noFill/>
              <a:ln w="9525">
                <a:solidFill>
                  <a:srgbClr val="000000"/>
                </a:solidFill>
                <a:round/>
                <a:headEnd/>
                <a:tailEnd/>
              </a:ln>
            </p:spPr>
          </p:cxnSp>
          <p:cxnSp>
            <p:nvCxnSpPr>
              <p:cNvPr id="10299" name="AutoShape 59"/>
              <p:cNvCxnSpPr>
                <a:cxnSpLocks noChangeShapeType="1"/>
              </p:cNvCxnSpPr>
              <p:nvPr/>
            </p:nvCxnSpPr>
            <p:spPr bwMode="auto">
              <a:xfrm flipH="1">
                <a:off x="3206" y="4660"/>
                <a:ext cx="1409" cy="0"/>
              </a:xfrm>
              <a:prstGeom prst="straightConnector1">
                <a:avLst/>
              </a:prstGeom>
              <a:noFill/>
              <a:ln w="9525">
                <a:solidFill>
                  <a:srgbClr val="000000"/>
                </a:solidFill>
                <a:round/>
                <a:headEnd/>
                <a:tailEnd/>
              </a:ln>
            </p:spPr>
          </p:cxnSp>
          <p:cxnSp>
            <p:nvCxnSpPr>
              <p:cNvPr id="10300" name="AutoShape 60"/>
              <p:cNvCxnSpPr>
                <a:cxnSpLocks noChangeShapeType="1"/>
              </p:cNvCxnSpPr>
              <p:nvPr/>
            </p:nvCxnSpPr>
            <p:spPr bwMode="auto">
              <a:xfrm>
                <a:off x="3047" y="3825"/>
                <a:ext cx="368" cy="0"/>
              </a:xfrm>
              <a:prstGeom prst="straightConnector1">
                <a:avLst/>
              </a:prstGeom>
              <a:noFill/>
              <a:ln w="9525">
                <a:solidFill>
                  <a:srgbClr val="000000"/>
                </a:solidFill>
                <a:round/>
                <a:headEnd/>
                <a:tailEnd/>
              </a:ln>
            </p:spPr>
          </p:cxnSp>
          <p:cxnSp>
            <p:nvCxnSpPr>
              <p:cNvPr id="10301" name="AutoShape 61"/>
              <p:cNvCxnSpPr>
                <a:cxnSpLocks noChangeShapeType="1"/>
              </p:cNvCxnSpPr>
              <p:nvPr/>
            </p:nvCxnSpPr>
            <p:spPr bwMode="auto">
              <a:xfrm>
                <a:off x="3134" y="3893"/>
                <a:ext cx="178" cy="0"/>
              </a:xfrm>
              <a:prstGeom prst="straightConnector1">
                <a:avLst/>
              </a:prstGeom>
              <a:noFill/>
              <a:ln w="9525">
                <a:solidFill>
                  <a:srgbClr val="000000"/>
                </a:solidFill>
                <a:round/>
                <a:headEnd/>
                <a:tailEnd/>
              </a:ln>
            </p:spPr>
          </p:cxnSp>
          <p:cxnSp>
            <p:nvCxnSpPr>
              <p:cNvPr id="10302" name="AutoShape 62"/>
              <p:cNvCxnSpPr>
                <a:cxnSpLocks noChangeShapeType="1"/>
              </p:cNvCxnSpPr>
              <p:nvPr/>
            </p:nvCxnSpPr>
            <p:spPr bwMode="auto">
              <a:xfrm>
                <a:off x="3206" y="3083"/>
                <a:ext cx="0" cy="742"/>
              </a:xfrm>
              <a:prstGeom prst="straightConnector1">
                <a:avLst/>
              </a:prstGeom>
              <a:noFill/>
              <a:ln w="9525">
                <a:solidFill>
                  <a:srgbClr val="000000"/>
                </a:solidFill>
                <a:round/>
                <a:headEnd/>
                <a:tailEnd/>
              </a:ln>
            </p:spPr>
          </p:cxnSp>
          <p:cxnSp>
            <p:nvCxnSpPr>
              <p:cNvPr id="10303" name="AutoShape 63"/>
              <p:cNvCxnSpPr>
                <a:cxnSpLocks noChangeShapeType="1"/>
              </p:cNvCxnSpPr>
              <p:nvPr/>
            </p:nvCxnSpPr>
            <p:spPr bwMode="auto">
              <a:xfrm>
                <a:off x="3213" y="3893"/>
                <a:ext cx="0" cy="773"/>
              </a:xfrm>
              <a:prstGeom prst="straightConnector1">
                <a:avLst/>
              </a:prstGeom>
              <a:noFill/>
              <a:ln w="9525">
                <a:solidFill>
                  <a:srgbClr val="000000"/>
                </a:solidFill>
                <a:round/>
                <a:headEnd/>
                <a:tailEnd/>
              </a:ln>
            </p:spPr>
          </p:cxnSp>
          <p:cxnSp>
            <p:nvCxnSpPr>
              <p:cNvPr id="10304" name="AutoShape 64"/>
              <p:cNvCxnSpPr>
                <a:cxnSpLocks noChangeShapeType="1"/>
              </p:cNvCxnSpPr>
              <p:nvPr/>
            </p:nvCxnSpPr>
            <p:spPr bwMode="auto">
              <a:xfrm>
                <a:off x="4615" y="3825"/>
                <a:ext cx="390" cy="0"/>
              </a:xfrm>
              <a:prstGeom prst="straightConnector1">
                <a:avLst/>
              </a:prstGeom>
              <a:noFill/>
              <a:ln w="9525">
                <a:solidFill>
                  <a:srgbClr val="000000"/>
                </a:solidFill>
                <a:round/>
                <a:headEnd/>
                <a:tailEnd type="oval" w="med" len="med"/>
              </a:ln>
            </p:spPr>
          </p:cxnSp>
        </p:grpSp>
        <p:cxnSp>
          <p:nvCxnSpPr>
            <p:cNvPr id="10305" name="AutoShape 65"/>
            <p:cNvCxnSpPr>
              <a:cxnSpLocks noChangeShapeType="1"/>
            </p:cNvCxnSpPr>
            <p:nvPr/>
          </p:nvCxnSpPr>
          <p:spPr bwMode="auto">
            <a:xfrm>
              <a:off x="4615" y="3100"/>
              <a:ext cx="0" cy="423"/>
            </a:xfrm>
            <a:prstGeom prst="straightConnector1">
              <a:avLst/>
            </a:prstGeom>
            <a:noFill/>
            <a:ln w="9525">
              <a:solidFill>
                <a:srgbClr val="000000"/>
              </a:solidFill>
              <a:round/>
              <a:headEnd/>
              <a:tailEnd/>
            </a:ln>
          </p:spPr>
        </p:cxnSp>
        <p:cxnSp>
          <p:nvCxnSpPr>
            <p:cNvPr id="10306" name="AutoShape 66"/>
            <p:cNvCxnSpPr>
              <a:cxnSpLocks noChangeShapeType="1"/>
            </p:cNvCxnSpPr>
            <p:nvPr/>
          </p:nvCxnSpPr>
          <p:spPr bwMode="auto">
            <a:xfrm>
              <a:off x="3765" y="4054"/>
              <a:ext cx="178" cy="182"/>
            </a:xfrm>
            <a:prstGeom prst="straightConnector1">
              <a:avLst/>
            </a:prstGeom>
            <a:noFill/>
            <a:ln w="9525">
              <a:solidFill>
                <a:srgbClr val="000000"/>
              </a:solidFill>
              <a:round/>
              <a:headEnd/>
              <a:tailEnd/>
            </a:ln>
          </p:spPr>
        </p:cxnSp>
      </p:grpSp>
      <p:sp>
        <p:nvSpPr>
          <p:cNvPr id="70" name="AutoShape 4"/>
          <p:cNvSpPr>
            <a:spLocks noChangeShapeType="1"/>
          </p:cNvSpPr>
          <p:nvPr/>
        </p:nvSpPr>
        <p:spPr bwMode="auto">
          <a:xfrm flipV="1">
            <a:off x="3352800" y="2298700"/>
            <a:ext cx="0" cy="13970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Selective Harmonic Elimination Technique</a:t>
            </a:r>
            <a:endParaRPr lang="en-US" dirty="0">
              <a:solidFill>
                <a:srgbClr val="FF0000"/>
              </a:solidFill>
            </a:endParaRPr>
          </a:p>
        </p:txBody>
      </p:sp>
      <p:sp>
        <p:nvSpPr>
          <p:cNvPr id="583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83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8371"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048000" y="2800350"/>
            <a:ext cx="1828800" cy="857250"/>
          </a:xfrm>
          <a:prstGeom prst="rect">
            <a:avLst/>
          </a:prstGeom>
          <a:noFill/>
        </p:spPr>
      </p:pic>
      <p:sp>
        <p:nvSpPr>
          <p:cNvPr id="58388"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8396" name="Picture 2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35280" y="4495800"/>
            <a:ext cx="7970520" cy="304800"/>
          </a:xfrm>
          <a:prstGeom prst="rect">
            <a:avLst/>
          </a:prstGeom>
          <a:noFill/>
        </p:spPr>
      </p:pic>
      <p:pic>
        <p:nvPicPr>
          <p:cNvPr id="58394" name="Picture 2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1000" y="5236029"/>
            <a:ext cx="8077200" cy="288471"/>
          </a:xfrm>
          <a:prstGeom prst="rect">
            <a:avLst/>
          </a:prstGeom>
          <a:noFill/>
        </p:spPr>
      </p:pic>
      <p:pic>
        <p:nvPicPr>
          <p:cNvPr id="58393" name="Picture 2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04800" y="5656666"/>
            <a:ext cx="8077200" cy="286934"/>
          </a:xfrm>
          <a:prstGeom prst="rect">
            <a:avLst/>
          </a:prstGeom>
          <a:noFill/>
        </p:spPr>
      </p:pic>
      <p:sp>
        <p:nvSpPr>
          <p:cNvPr id="58398" name="Rectangle 3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9" name="Picture 2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81000" y="4908680"/>
            <a:ext cx="8382000" cy="311020"/>
          </a:xfrm>
          <a:prstGeom prst="rect">
            <a:avLst/>
          </a:prstGeom>
          <a:noFill/>
        </p:spPr>
      </p:pic>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3553" name="Picture 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52400" y="4031008"/>
            <a:ext cx="7696200" cy="312392"/>
          </a:xfrm>
          <a:prstGeom prst="rect">
            <a:avLst/>
          </a:prstGeom>
          <a:noFill/>
        </p:spPr>
      </p:pic>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3555" name="Picture 3"/>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990600" y="6248400"/>
            <a:ext cx="3144982" cy="304800"/>
          </a:xfrm>
          <a:prstGeom prst="rect">
            <a:avLst/>
          </a:prstGeom>
          <a:noFill/>
        </p:spPr>
      </p:pic>
      <p:pic>
        <p:nvPicPr>
          <p:cNvPr id="21" name="Picture 3"/>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27743" y="1905000"/>
            <a:ext cx="8287657" cy="609600"/>
          </a:xfrm>
          <a:prstGeom prst="rect">
            <a:avLst/>
          </a:prstGeom>
          <a:noFill/>
        </p:spPr>
      </p:pic>
      <p:sp>
        <p:nvSpPr>
          <p:cNvPr id="3" name="TextBox 2"/>
          <p:cNvSpPr txBox="1"/>
          <p:nvPr/>
        </p:nvSpPr>
        <p:spPr>
          <a:xfrm>
            <a:off x="8452635" y="2313608"/>
            <a:ext cx="559769" cy="369332"/>
          </a:xfrm>
          <a:prstGeom prst="rect">
            <a:avLst/>
          </a:prstGeom>
          <a:noFill/>
        </p:spPr>
        <p:txBody>
          <a:bodyPr wrap="none" rtlCol="0">
            <a:spAutoFit/>
          </a:bodyPr>
          <a:lstStyle/>
          <a:p>
            <a:r>
              <a:rPr lang="en-IN" dirty="0" smtClean="0"/>
              <a:t>(10)</a:t>
            </a:r>
            <a:endParaRPr lang="en-IN" dirty="0"/>
          </a:p>
        </p:txBody>
      </p:sp>
      <p:sp>
        <p:nvSpPr>
          <p:cNvPr id="18" name="TextBox 17"/>
          <p:cNvSpPr txBox="1"/>
          <p:nvPr/>
        </p:nvSpPr>
        <p:spPr>
          <a:xfrm>
            <a:off x="8452635" y="2765363"/>
            <a:ext cx="559769" cy="369332"/>
          </a:xfrm>
          <a:prstGeom prst="rect">
            <a:avLst/>
          </a:prstGeom>
          <a:noFill/>
        </p:spPr>
        <p:txBody>
          <a:bodyPr wrap="none" rtlCol="0">
            <a:spAutoFit/>
          </a:bodyPr>
          <a:lstStyle/>
          <a:p>
            <a:r>
              <a:rPr lang="en-IN" dirty="0" smtClean="0"/>
              <a:t>(11)</a:t>
            </a:r>
            <a:endParaRPr lang="en-IN" dirty="0"/>
          </a:p>
        </p:txBody>
      </p:sp>
      <p:sp>
        <p:nvSpPr>
          <p:cNvPr id="19" name="TextBox 18"/>
          <p:cNvSpPr txBox="1"/>
          <p:nvPr/>
        </p:nvSpPr>
        <p:spPr>
          <a:xfrm>
            <a:off x="8452634" y="3974068"/>
            <a:ext cx="559769" cy="369332"/>
          </a:xfrm>
          <a:prstGeom prst="rect">
            <a:avLst/>
          </a:prstGeom>
          <a:noFill/>
        </p:spPr>
        <p:txBody>
          <a:bodyPr wrap="none" rtlCol="0">
            <a:spAutoFit/>
          </a:bodyPr>
          <a:lstStyle/>
          <a:p>
            <a:r>
              <a:rPr lang="en-IN" dirty="0" smtClean="0"/>
              <a:t>(12)</a:t>
            </a:r>
            <a:endParaRPr lang="en-IN" dirty="0"/>
          </a:p>
        </p:txBody>
      </p:sp>
      <p:sp>
        <p:nvSpPr>
          <p:cNvPr id="20" name="TextBox 19"/>
          <p:cNvSpPr txBox="1"/>
          <p:nvPr/>
        </p:nvSpPr>
        <p:spPr>
          <a:xfrm>
            <a:off x="8473771" y="4423213"/>
            <a:ext cx="559769" cy="369332"/>
          </a:xfrm>
          <a:prstGeom prst="rect">
            <a:avLst/>
          </a:prstGeom>
          <a:noFill/>
        </p:spPr>
        <p:txBody>
          <a:bodyPr wrap="none" rtlCol="0">
            <a:spAutoFit/>
          </a:bodyPr>
          <a:lstStyle/>
          <a:p>
            <a:r>
              <a:rPr lang="en-IN" dirty="0" smtClean="0"/>
              <a:t>(13)</a:t>
            </a:r>
            <a:endParaRPr lang="en-IN" dirty="0"/>
          </a:p>
        </p:txBody>
      </p:sp>
      <p:sp>
        <p:nvSpPr>
          <p:cNvPr id="22" name="TextBox 21"/>
          <p:cNvSpPr txBox="1"/>
          <p:nvPr/>
        </p:nvSpPr>
        <p:spPr>
          <a:xfrm>
            <a:off x="8483115" y="4813441"/>
            <a:ext cx="559769" cy="369332"/>
          </a:xfrm>
          <a:prstGeom prst="rect">
            <a:avLst/>
          </a:prstGeom>
          <a:noFill/>
        </p:spPr>
        <p:txBody>
          <a:bodyPr wrap="none" rtlCol="0">
            <a:spAutoFit/>
          </a:bodyPr>
          <a:lstStyle/>
          <a:p>
            <a:r>
              <a:rPr lang="en-IN" dirty="0" smtClean="0"/>
              <a:t>(14)</a:t>
            </a:r>
            <a:endParaRPr lang="en-IN" dirty="0"/>
          </a:p>
        </p:txBody>
      </p:sp>
      <p:sp>
        <p:nvSpPr>
          <p:cNvPr id="23" name="TextBox 22"/>
          <p:cNvSpPr txBox="1"/>
          <p:nvPr/>
        </p:nvSpPr>
        <p:spPr>
          <a:xfrm>
            <a:off x="8494908" y="5151169"/>
            <a:ext cx="559769" cy="369332"/>
          </a:xfrm>
          <a:prstGeom prst="rect">
            <a:avLst/>
          </a:prstGeom>
          <a:noFill/>
        </p:spPr>
        <p:txBody>
          <a:bodyPr wrap="none" rtlCol="0">
            <a:spAutoFit/>
          </a:bodyPr>
          <a:lstStyle/>
          <a:p>
            <a:r>
              <a:rPr lang="en-IN" dirty="0" smtClean="0"/>
              <a:t>(16)</a:t>
            </a:r>
            <a:endParaRPr lang="en-IN" dirty="0"/>
          </a:p>
        </p:txBody>
      </p:sp>
      <p:sp>
        <p:nvSpPr>
          <p:cNvPr id="24" name="TextBox 23"/>
          <p:cNvSpPr txBox="1"/>
          <p:nvPr/>
        </p:nvSpPr>
        <p:spPr>
          <a:xfrm>
            <a:off x="8494908" y="5584004"/>
            <a:ext cx="559769" cy="369332"/>
          </a:xfrm>
          <a:prstGeom prst="rect">
            <a:avLst/>
          </a:prstGeom>
          <a:noFill/>
        </p:spPr>
        <p:txBody>
          <a:bodyPr wrap="none" rtlCol="0">
            <a:spAutoFit/>
          </a:bodyPr>
          <a:lstStyle/>
          <a:p>
            <a:r>
              <a:rPr lang="en-IN" dirty="0" smtClean="0"/>
              <a:t>(17)</a:t>
            </a:r>
            <a:endParaRPr lang="en-IN"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FF0000"/>
                </a:solidFill>
              </a:rPr>
              <a:t>Block Diagram of the Proposed Harmonic Elimination System</a:t>
            </a:r>
            <a:r>
              <a:rPr lang="en-US" dirty="0" smtClean="0"/>
              <a:t/>
            </a:r>
            <a:br>
              <a:rPr lang="en-US" dirty="0" smtClean="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17754"/>
            <a:ext cx="7315200" cy="5587846"/>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049" y="12290"/>
            <a:ext cx="6553200" cy="6858000"/>
          </a:xfrm>
        </p:spPr>
      </p:pic>
      <p:sp>
        <p:nvSpPr>
          <p:cNvPr id="7" name="Text Box 3"/>
          <p:cNvSpPr txBox="1">
            <a:spLocks noChangeArrowheads="1"/>
          </p:cNvSpPr>
          <p:nvPr/>
        </p:nvSpPr>
        <p:spPr bwMode="auto">
          <a:xfrm>
            <a:off x="2971800" y="6019800"/>
            <a:ext cx="1317625" cy="269875"/>
          </a:xfrm>
          <a:prstGeom prst="rect">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IN" altLang="en-US" sz="1100" b="1" i="0" u="none" strike="noStrike" cap="none" normalizeH="0" baseline="0" smtClean="0">
                <a:ln>
                  <a:noFill/>
                </a:ln>
                <a:solidFill>
                  <a:schemeClr val="tx1"/>
                </a:solidFill>
                <a:effectLst/>
                <a:latin typeface="Times New Roman" panose="02020603050405020304" pitchFamily="18" charset="0"/>
              </a:rPr>
              <a:t>Frequency (50Hz)</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28" name="AutoShape 4"/>
          <p:cNvCxnSpPr>
            <a:cxnSpLocks noChangeShapeType="1"/>
          </p:cNvCxnSpPr>
          <p:nvPr/>
        </p:nvCxnSpPr>
        <p:spPr bwMode="auto">
          <a:xfrm flipH="1">
            <a:off x="2705637" y="6145213"/>
            <a:ext cx="277812"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 name="Rectangle 5"/>
          <p:cNvSpPr>
            <a:spLocks noChangeArrowheads="1"/>
          </p:cNvSpPr>
          <p:nvPr/>
        </p:nvSpPr>
        <p:spPr bwMode="auto">
          <a:xfrm>
            <a:off x="1902362" y="5967413"/>
            <a:ext cx="803275" cy="398462"/>
          </a:xfrm>
          <a:prstGeom prst="rect">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IN" altLang="en-US" sz="1100" b="1" i="0" u="none" strike="noStrike" cap="none" normalizeH="0" baseline="0" smtClean="0">
                <a:ln>
                  <a:noFill/>
                </a:ln>
                <a:solidFill>
                  <a:schemeClr val="tx1"/>
                </a:solidFill>
                <a:effectLst/>
                <a:latin typeface="Times New Roman" panose="02020603050405020304" pitchFamily="18" charset="0"/>
              </a:rPr>
              <a:t>PLL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Oval 6"/>
          <p:cNvSpPr>
            <a:spLocks noChangeArrowheads="1"/>
          </p:cNvSpPr>
          <p:nvPr/>
        </p:nvSpPr>
        <p:spPr bwMode="auto">
          <a:xfrm>
            <a:off x="4800600" y="5124042"/>
            <a:ext cx="127000" cy="133758"/>
          </a:xfrm>
          <a:prstGeom prst="ellipse">
            <a:avLst/>
          </a:prstGeom>
          <a:solidFill>
            <a:srgbClr val="8D0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AutoShape 8"/>
          <p:cNvSpPr>
            <a:spLocks noChangeArrowheads="1"/>
          </p:cNvSpPr>
          <p:nvPr/>
        </p:nvSpPr>
        <p:spPr bwMode="auto">
          <a:xfrm rot="16200000" flipV="1">
            <a:off x="3908322" y="4702278"/>
            <a:ext cx="793955" cy="990600"/>
          </a:xfrm>
          <a:prstGeom prst="triangle">
            <a:avLst>
              <a:gd name="adj" fmla="val 48627"/>
            </a:avLst>
          </a:prstGeom>
          <a:solidFill>
            <a:srgbClr val="FF99CC"/>
          </a:solidFill>
          <a:ln w="9525">
            <a:solidFill>
              <a:srgbClr val="000000"/>
            </a:solidFill>
            <a:miter lim="800000"/>
            <a:headEnd/>
            <a:tailEnd/>
          </a:ln>
        </p:spPr>
        <p:txBody>
          <a:bodyPr rot="10800000" vert="eaVert"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3810000" y="4953000"/>
            <a:ext cx="898525" cy="517525"/>
          </a:xfrm>
          <a:prstGeom prst="rect">
            <a:avLst/>
          </a:prstGeom>
          <a:solidFill>
            <a:srgbClr val="FFFFFF">
              <a:alpha val="0"/>
            </a:srgbClr>
          </a:solidFill>
          <a:ln>
            <a:noFill/>
          </a:ln>
          <a:extLst>
            <a:ext uri="{91240B29-F687-4F45-9708-019B960494DF}">
              <a14:hiddenLine xmlns:a14="http://schemas.microsoft.com/office/drawing/2010/main" w="9525">
                <a:solidFill>
                  <a:srgbClr val="8C0C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altLang="en-US" sz="1100" b="1" i="0" u="none" strike="noStrike" cap="none" normalizeH="0" baseline="0" dirty="0" smtClean="0">
                <a:ln>
                  <a:noFill/>
                </a:ln>
                <a:solidFill>
                  <a:schemeClr val="tx1"/>
                </a:solidFill>
                <a:effectLst/>
                <a:latin typeface="Times New Roman" panose="02020603050405020304" pitchFamily="18" charset="0"/>
              </a:rPr>
              <a:t>Negative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IN" altLang="en-US" sz="1100" b="1" i="0" u="none" strike="noStrike" cap="none" normalizeH="0" baseline="0" dirty="0" smtClean="0">
                <a:ln>
                  <a:noFill/>
                </a:ln>
                <a:solidFill>
                  <a:schemeClr val="tx1"/>
                </a:solidFill>
                <a:effectLst/>
                <a:latin typeface="Times New Roman" panose="02020603050405020304" pitchFamily="18" charset="0"/>
              </a:rPr>
              <a:t>  Logic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9"/>
          <p:cNvSpPr>
            <a:spLocks noChangeArrowheads="1"/>
          </p:cNvSpPr>
          <p:nvPr/>
        </p:nvSpPr>
        <p:spPr bwMode="auto">
          <a:xfrm>
            <a:off x="6477000" y="4673805"/>
            <a:ext cx="638176" cy="398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IN" altLang="en-US" sz="1100" b="0" i="0" u="none" strike="noStrike" cap="none" normalizeH="0" baseline="0" smtClean="0">
                <a:ln>
                  <a:noFill/>
                </a:ln>
                <a:solidFill>
                  <a:schemeClr val="tx1"/>
                </a:solidFill>
                <a:effectLst/>
                <a:latin typeface="Calibri" panose="020F0502020204030204" pitchFamily="34" charset="0"/>
              </a:rPr>
              <a:t>I</a:t>
            </a:r>
            <a:r>
              <a:rPr kumimoji="0" lang="en-IN" altLang="en-US" sz="1100" b="0" i="0" u="none" strike="noStrike" cap="none" normalizeH="0" baseline="-25000" smtClean="0">
                <a:ln>
                  <a:noFill/>
                </a:ln>
                <a:solidFill>
                  <a:schemeClr val="tx1"/>
                </a:solidFill>
                <a:effectLst/>
                <a:latin typeface="Calibri" panose="020F0502020204030204" pitchFamily="34" charset="0"/>
              </a:rPr>
              <a:t>g1</a:t>
            </a:r>
            <a:r>
              <a:rPr kumimoji="0" lang="en-IN" altLang="en-US" sz="1100" b="0" i="0" u="none" strike="noStrike" cap="none" normalizeH="0" baseline="0" smtClean="0">
                <a:ln>
                  <a:noFill/>
                </a:ln>
                <a:solidFill>
                  <a:schemeClr val="tx1"/>
                </a:solidFill>
                <a:effectLst/>
                <a:latin typeface="Calibri" panose="020F0502020204030204" pitchFamily="34" charset="0"/>
              </a:rPr>
              <a:t>(1-4)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3" name="Text Box 10"/>
          <p:cNvSpPr txBox="1">
            <a:spLocks noChangeArrowheads="1"/>
          </p:cNvSpPr>
          <p:nvPr/>
        </p:nvSpPr>
        <p:spPr bwMode="auto">
          <a:xfrm>
            <a:off x="6661151" y="5245306"/>
            <a:ext cx="260350" cy="1412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IN" altLang="en-US" sz="1100" b="0" i="0" u="none" strike="noStrike" cap="none" normalizeH="0" baseline="0" smtClean="0">
                <a:ln>
                  <a:noFill/>
                </a:ln>
                <a:solidFill>
                  <a:schemeClr val="tx1"/>
                </a:solidFill>
                <a:effectLst/>
                <a:latin typeface="Calibri" panose="020F0502020204030204" pitchFamily="34"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6477000" y="5396118"/>
            <a:ext cx="6381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IN" altLang="en-US" sz="1100" b="0" i="0" u="none" strike="noStrike" cap="none" normalizeH="0" baseline="0" smtClean="0">
                <a:ln>
                  <a:noFill/>
                </a:ln>
                <a:solidFill>
                  <a:schemeClr val="tx1"/>
                </a:solidFill>
                <a:effectLst/>
                <a:latin typeface="Calibri" panose="020F0502020204030204" pitchFamily="34" charset="0"/>
              </a:rPr>
              <a:t>I</a:t>
            </a:r>
            <a:r>
              <a:rPr kumimoji="0" lang="en-IN" altLang="en-US" sz="1100" b="0" i="0" u="none" strike="noStrike" cap="none" normalizeH="0" baseline="-25000" smtClean="0">
                <a:ln>
                  <a:noFill/>
                </a:ln>
                <a:solidFill>
                  <a:schemeClr val="tx1"/>
                </a:solidFill>
                <a:effectLst/>
                <a:latin typeface="Calibri" panose="020F0502020204030204" pitchFamily="34" charset="0"/>
              </a:rPr>
              <a:t>gL</a:t>
            </a:r>
            <a:r>
              <a:rPr kumimoji="0" lang="en-IN" altLang="en-US" sz="1100" b="0" i="0" u="none" strike="noStrike" cap="none" normalizeH="0" baseline="0" smtClean="0">
                <a:ln>
                  <a:noFill/>
                </a:ln>
                <a:solidFill>
                  <a:schemeClr val="tx1"/>
                </a:solidFill>
                <a:effectLst/>
                <a:latin typeface="Calibri" panose="020F0502020204030204" pitchFamily="34" charset="0"/>
              </a:rPr>
              <a:t>(1-4)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12"/>
          <p:cNvSpPr>
            <a:spLocks noChangeArrowheads="1"/>
          </p:cNvSpPr>
          <p:nvPr/>
        </p:nvSpPr>
        <p:spPr bwMode="auto">
          <a:xfrm>
            <a:off x="6472238" y="4970206"/>
            <a:ext cx="638176"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IN" altLang="en-US" sz="1100" b="0" i="0" u="none" strike="noStrike" cap="none" normalizeH="0" baseline="0" smtClean="0">
                <a:ln>
                  <a:noFill/>
                </a:ln>
                <a:solidFill>
                  <a:schemeClr val="tx1"/>
                </a:solidFill>
                <a:effectLst/>
                <a:latin typeface="Calibri" panose="020F0502020204030204" pitchFamily="34" charset="0"/>
              </a:rPr>
              <a:t>I</a:t>
            </a:r>
            <a:r>
              <a:rPr kumimoji="0" lang="en-IN" altLang="en-US" sz="1100" b="0" i="0" u="none" strike="noStrike" cap="none" normalizeH="0" baseline="-25000" smtClean="0">
                <a:ln>
                  <a:noFill/>
                </a:ln>
                <a:solidFill>
                  <a:schemeClr val="tx1"/>
                </a:solidFill>
                <a:effectLst/>
                <a:latin typeface="Calibri" panose="020F0502020204030204" pitchFamily="34" charset="0"/>
              </a:rPr>
              <a:t>g2</a:t>
            </a:r>
            <a:r>
              <a:rPr kumimoji="0" lang="en-IN" altLang="en-US" sz="1100" b="0" i="0" u="none" strike="noStrike" cap="none" normalizeH="0" baseline="0" smtClean="0">
                <a:ln>
                  <a:noFill/>
                </a:ln>
                <a:solidFill>
                  <a:schemeClr val="tx1"/>
                </a:solidFill>
                <a:effectLst/>
                <a:latin typeface="Calibri" panose="020F0502020204030204" pitchFamily="34" charset="0"/>
              </a:rPr>
              <a:t>(1-4)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13194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228600" y="1333500"/>
            <a:ext cx="8686800" cy="5067300"/>
          </a:xfrm>
          <a:prstGeom prst="rect">
            <a:avLst/>
          </a:prstGeom>
          <a:noFill/>
          <a:ln w="9525">
            <a:noFill/>
            <a:miter lim="800000"/>
            <a:headEnd/>
            <a:tailEnd/>
          </a:ln>
        </p:spPr>
      </p:pic>
      <p:sp>
        <p:nvSpPr>
          <p:cNvPr id="3" name="Title 1"/>
          <p:cNvSpPr>
            <a:spLocks noGrp="1"/>
          </p:cNvSpPr>
          <p:nvPr>
            <p:ph type="title"/>
          </p:nvPr>
        </p:nvSpPr>
        <p:spPr>
          <a:xfrm>
            <a:off x="457200" y="274638"/>
            <a:ext cx="8229600" cy="1143000"/>
          </a:xfrm>
        </p:spPr>
        <p:txBody>
          <a:bodyPr>
            <a:normAutofit fontScale="90000"/>
          </a:bodyPr>
          <a:lstStyle/>
          <a:p>
            <a:r>
              <a:rPr lang="en-US" sz="3600" b="1" dirty="0" smtClean="0">
                <a:solidFill>
                  <a:srgbClr val="FF0000"/>
                </a:solidFill>
              </a:rPr>
              <a:t>MATLAB/SIMULINK Modeling of CHMLI</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04800" y="3276600"/>
            <a:ext cx="8601075" cy="28289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p:nvPr/>
        </p:nvPicPr>
        <p:blipFill>
          <a:blip r:embed="rId2"/>
          <a:srcRect/>
          <a:stretch>
            <a:fillRect/>
          </a:stretch>
        </p:blipFill>
        <p:spPr bwMode="auto">
          <a:xfrm>
            <a:off x="381000" y="3352800"/>
            <a:ext cx="8457503" cy="2638253"/>
          </a:xfrm>
          <a:prstGeom prst="rect">
            <a:avLst/>
          </a:prstGeom>
          <a:noFill/>
          <a:ln w="9525">
            <a:noFill/>
            <a:miter lim="800000"/>
            <a:headEnd/>
            <a:tailEnd/>
          </a:ln>
        </p:spPr>
      </p:pic>
      <p:grpSp>
        <p:nvGrpSpPr>
          <p:cNvPr id="71683" name="Group 3"/>
          <p:cNvGrpSpPr>
            <a:grpSpLocks/>
          </p:cNvGrpSpPr>
          <p:nvPr/>
        </p:nvGrpSpPr>
        <p:grpSpPr bwMode="auto">
          <a:xfrm>
            <a:off x="1524000" y="533546"/>
            <a:ext cx="7990838" cy="2743054"/>
            <a:chOff x="3682" y="2035"/>
            <a:chExt cx="10402" cy="3059"/>
          </a:xfrm>
        </p:grpSpPr>
        <p:cxnSp>
          <p:nvCxnSpPr>
            <p:cNvPr id="71684" name="AutoShape 4"/>
            <p:cNvCxnSpPr>
              <a:cxnSpLocks noChangeShapeType="1"/>
            </p:cNvCxnSpPr>
            <p:nvPr/>
          </p:nvCxnSpPr>
          <p:spPr bwMode="auto">
            <a:xfrm>
              <a:off x="4545" y="3840"/>
              <a:ext cx="1650" cy="1254"/>
            </a:xfrm>
            <a:prstGeom prst="straightConnector1">
              <a:avLst/>
            </a:prstGeom>
            <a:noFill/>
            <a:ln w="15875">
              <a:solidFill>
                <a:srgbClr val="000000"/>
              </a:solidFill>
              <a:round/>
              <a:headEnd/>
              <a:tailEnd type="stealth" w="lg" len="lg"/>
            </a:ln>
          </p:spPr>
        </p:cxnSp>
        <p:sp>
          <p:nvSpPr>
            <p:cNvPr id="71685" name="Rectangle 5"/>
            <p:cNvSpPr>
              <a:spLocks noChangeArrowheads="1"/>
            </p:cNvSpPr>
            <p:nvPr/>
          </p:nvSpPr>
          <p:spPr bwMode="auto">
            <a:xfrm>
              <a:off x="5895" y="4092"/>
              <a:ext cx="3161" cy="47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Arial" pitchFamily="34" charset="0"/>
                </a:rPr>
                <a:t>Firing Pulses for Phase 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686" name="Rectangle 6"/>
            <p:cNvSpPr>
              <a:spLocks noChangeArrowheads="1"/>
            </p:cNvSpPr>
            <p:nvPr/>
          </p:nvSpPr>
          <p:spPr bwMode="auto">
            <a:xfrm>
              <a:off x="3682" y="2071"/>
              <a:ext cx="3161" cy="47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cs typeface="Arial" pitchFamily="34" charset="0"/>
                </a:rPr>
                <a:t>Phase 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687" name="Rectangle 7"/>
            <p:cNvSpPr>
              <a:spLocks noChangeArrowheads="1"/>
            </p:cNvSpPr>
            <p:nvPr/>
          </p:nvSpPr>
          <p:spPr bwMode="auto">
            <a:xfrm>
              <a:off x="7154" y="2035"/>
              <a:ext cx="3161" cy="47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1" i="0" u="none" strike="noStrike" cap="none" normalizeH="0" baseline="0" smtClean="0">
                  <a:ln>
                    <a:noFill/>
                  </a:ln>
                  <a:solidFill>
                    <a:schemeClr val="tx1"/>
                  </a:solidFill>
                  <a:effectLst/>
                  <a:latin typeface="Times New Roman" pitchFamily="18" charset="0"/>
                  <a:cs typeface="Arial" pitchFamily="34" charset="0"/>
                </a:rPr>
                <a:t>Phase 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688" name="Rectangle 8"/>
            <p:cNvSpPr>
              <a:spLocks noChangeArrowheads="1"/>
            </p:cNvSpPr>
            <p:nvPr/>
          </p:nvSpPr>
          <p:spPr bwMode="auto">
            <a:xfrm>
              <a:off x="10923" y="2035"/>
              <a:ext cx="3161" cy="47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cs typeface="Arial" pitchFamily="34" charset="0"/>
                </a:rPr>
                <a:t>Phase 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 name="Picture 1"/>
          <p:cNvPicPr>
            <a:picLocks noChangeAspect="1"/>
          </p:cNvPicPr>
          <p:nvPr/>
        </p:nvPicPr>
        <p:blipFill>
          <a:blip r:embed="rId3"/>
          <a:stretch>
            <a:fillRect/>
          </a:stretch>
        </p:blipFill>
        <p:spPr>
          <a:xfrm>
            <a:off x="381000" y="985707"/>
            <a:ext cx="8218124" cy="1316184"/>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rcRect/>
          <a:stretch>
            <a:fillRect/>
          </a:stretch>
        </p:blipFill>
        <p:spPr bwMode="auto">
          <a:xfrm>
            <a:off x="685800" y="381000"/>
            <a:ext cx="77724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Newton Raphson - SHE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10600" cy="4830763"/>
              </a:xfrm>
            </p:spPr>
            <p:txBody>
              <a:bodyPr>
                <a:normAutofit fontScale="62500" lnSpcReduction="20000"/>
              </a:bodyPr>
              <a:lstStyle/>
              <a:p>
                <a:r>
                  <a:rPr lang="en-US" dirty="0" smtClean="0"/>
                  <a:t>The algorithm for the Newton-Raphson method is as follows:</a:t>
                </a:r>
              </a:p>
              <a:p>
                <a:pPr marL="0" indent="0">
                  <a:buNone/>
                </a:pPr>
                <a:endParaRPr lang="en-IN" dirty="0"/>
              </a:p>
              <a:p>
                <a:pPr marL="0" indent="0">
                  <a:buNone/>
                </a:pPr>
                <a:r>
                  <a:rPr lang="en-US" b="1" dirty="0" smtClean="0"/>
                  <a:t>Step </a:t>
                </a:r>
                <a:r>
                  <a:rPr lang="en-US" b="1" dirty="0"/>
                  <a:t>1</a:t>
                </a:r>
                <a:r>
                  <a:rPr lang="en-US" dirty="0"/>
                  <a:t> Assume any random initial guess for switching angles (say </a:t>
                </a:r>
                <a14:m>
                  <m:oMath xmlns:m="http://schemas.openxmlformats.org/officeDocument/2006/math">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0</m:t>
                        </m:r>
                      </m:sub>
                    </m:sSub>
                  </m:oMath>
                </a14:m>
                <a:r>
                  <a:rPr lang="en-US" dirty="0"/>
                  <a:t> ) </a:t>
                </a:r>
                <a:endParaRPr lang="en-IN" dirty="0"/>
              </a:p>
              <a:p>
                <a:pPr marL="0" indent="0">
                  <a:buNone/>
                </a:pPr>
                <a:r>
                  <a:rPr lang="en-US" dirty="0" smtClean="0"/>
                  <a:t>            The </a:t>
                </a:r>
                <a:r>
                  <a:rPr lang="en-US" dirty="0"/>
                  <a:t>switching angle matrix is :</a:t>
                </a:r>
                <a:r>
                  <a:rPr lang="en-US" b="1" dirty="0"/>
                  <a:t>               </a:t>
                </a:r>
                <a:endParaRPr lang="en-IN" dirty="0"/>
              </a:p>
              <a:p>
                <a:pPr marL="0" indent="0">
                  <a:buNone/>
                </a:pPr>
                <a:r>
                  <a:rPr lang="en-US" dirty="0"/>
                  <a:t>                   </a:t>
                </a:r>
                <a14:m>
                  <m:oMath xmlns:m="http://schemas.openxmlformats.org/officeDocument/2006/math">
                    <m:sSup>
                      <m:sSupPr>
                        <m:ctrlPr>
                          <a:rPr lang="en-IN" i="1">
                            <a:latin typeface="Cambria Math" panose="02040503050406030204" pitchFamily="18" charset="0"/>
                          </a:rPr>
                        </m:ctrlPr>
                      </m:sSupPr>
                      <m:e>
                        <m:r>
                          <a:rPr lang="en-US" i="1">
                            <a:latin typeface="Cambria Math" panose="02040503050406030204" pitchFamily="18" charset="0"/>
                          </a:rPr>
                          <m:t>𝛼</m:t>
                        </m:r>
                      </m:e>
                      <m:sup>
                        <m:r>
                          <a:rPr lang="en-US" i="1">
                            <a:latin typeface="Cambria Math" panose="02040503050406030204" pitchFamily="18" charset="0"/>
                          </a:rPr>
                          <m:t>𝑗</m:t>
                        </m:r>
                        <m:r>
                          <a:rPr lang="en-US" i="1">
                            <a:latin typeface="Cambria Math" panose="02040503050406030204" pitchFamily="18" charset="0"/>
                          </a:rPr>
                          <m:t> </m:t>
                        </m:r>
                      </m:sup>
                    </m:sSup>
                    <m:r>
                      <a:rPr lang="en-US" i="1">
                        <a:latin typeface="Cambria Math" panose="02040503050406030204" pitchFamily="18" charset="0"/>
                      </a:rPr>
                      <m:t>=</m:t>
                    </m:r>
                    <m:sSup>
                      <m:sSupPr>
                        <m:ctrlPr>
                          <a:rPr lang="en-IN" i="1">
                            <a:latin typeface="Cambria Math" panose="02040503050406030204" pitchFamily="18" charset="0"/>
                          </a:rPr>
                        </m:ctrlPr>
                      </m:sSupPr>
                      <m:e>
                        <m:r>
                          <a:rPr lang="en-US" i="1">
                            <a:latin typeface="Cambria Math" panose="02040503050406030204" pitchFamily="18" charset="0"/>
                          </a:rPr>
                          <m:t>[</m:t>
                        </m:r>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1</m:t>
                                </m:r>
                              </m:sub>
                            </m:sSub>
                          </m:e>
                          <m:sup>
                            <m:r>
                              <a:rPr lang="en-US" i="1">
                                <a:latin typeface="Cambria Math" panose="02040503050406030204" pitchFamily="18" charset="0"/>
                              </a:rPr>
                              <m:t>𝑗</m:t>
                            </m:r>
                            <m:r>
                              <a:rPr lang="en-US" i="1">
                                <a:latin typeface="Cambria Math" panose="02040503050406030204" pitchFamily="18" charset="0"/>
                              </a:rPr>
                              <m:t> </m:t>
                            </m:r>
                          </m:sup>
                        </m:sSup>
                        <m:r>
                          <a:rPr lang="en-US" i="1">
                            <a:latin typeface="Cambria Math" panose="02040503050406030204" pitchFamily="18" charset="0"/>
                          </a:rPr>
                          <m:t>+</m:t>
                        </m:r>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2</m:t>
                                </m:r>
                              </m:sub>
                            </m:sSub>
                          </m:e>
                          <m:sup>
                            <m:r>
                              <a:rPr lang="en-US" i="1">
                                <a:latin typeface="Cambria Math" panose="02040503050406030204" pitchFamily="18" charset="0"/>
                              </a:rPr>
                              <m:t>𝑗</m:t>
                            </m:r>
                            <m:r>
                              <a:rPr lang="en-US" i="1">
                                <a:latin typeface="Cambria Math" panose="02040503050406030204" pitchFamily="18" charset="0"/>
                              </a:rPr>
                              <m:t> </m:t>
                            </m:r>
                          </m:sup>
                        </m:sSup>
                        <m:r>
                          <a:rPr lang="en-US" i="1">
                            <a:latin typeface="Cambria Math" panose="02040503050406030204" pitchFamily="18" charset="0"/>
                          </a:rPr>
                          <m:t>+</m:t>
                        </m:r>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3</m:t>
                                </m:r>
                              </m:sub>
                            </m:sSub>
                          </m:e>
                          <m:sup>
                            <m:r>
                              <a:rPr lang="en-US" i="1">
                                <a:latin typeface="Cambria Math" panose="02040503050406030204" pitchFamily="18" charset="0"/>
                              </a:rPr>
                              <m:t>𝑗</m:t>
                            </m:r>
                            <m:r>
                              <a:rPr lang="en-US" i="1">
                                <a:latin typeface="Cambria Math" panose="02040503050406030204" pitchFamily="18" charset="0"/>
                              </a:rPr>
                              <m:t> </m:t>
                            </m:r>
                          </m:sup>
                        </m:sSup>
                        <m:r>
                          <a:rPr lang="en-US" i="1">
                            <a:latin typeface="Cambria Math" panose="02040503050406030204" pitchFamily="18" charset="0"/>
                          </a:rPr>
                          <m:t>+</m:t>
                        </m:r>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4</m:t>
                                </m:r>
                              </m:sub>
                            </m:sSub>
                          </m:e>
                          <m:sup>
                            <m:r>
                              <a:rPr lang="en-US" i="1">
                                <a:latin typeface="Cambria Math" panose="02040503050406030204" pitchFamily="18" charset="0"/>
                              </a:rPr>
                              <m:t>𝑗</m:t>
                            </m:r>
                            <m:r>
                              <a:rPr lang="en-US" i="1">
                                <a:latin typeface="Cambria Math" panose="02040503050406030204" pitchFamily="18" charset="0"/>
                              </a:rPr>
                              <m:t> </m:t>
                            </m:r>
                          </m:sup>
                        </m:sSup>
                        <m:r>
                          <a:rPr lang="en-US" i="1">
                            <a:latin typeface="Cambria Math" panose="02040503050406030204" pitchFamily="18" charset="0"/>
                          </a:rPr>
                          <m:t>+</m:t>
                        </m:r>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5</m:t>
                                </m:r>
                              </m:sub>
                            </m:sSub>
                          </m:e>
                          <m:sup>
                            <m:r>
                              <a:rPr lang="en-US" i="1">
                                <a:latin typeface="Cambria Math" panose="02040503050406030204" pitchFamily="18" charset="0"/>
                              </a:rPr>
                              <m:t>𝑗</m:t>
                            </m:r>
                            <m:r>
                              <a:rPr lang="en-US" i="1">
                                <a:latin typeface="Cambria Math" panose="02040503050406030204" pitchFamily="18" charset="0"/>
                              </a:rPr>
                              <m:t> </m:t>
                            </m:r>
                          </m:sup>
                        </m:sSup>
                        <m:r>
                          <a:rPr lang="en-US" i="1">
                            <a:latin typeface="Cambria Math" panose="02040503050406030204" pitchFamily="18" charset="0"/>
                          </a:rPr>
                          <m:t>]</m:t>
                        </m:r>
                      </m:e>
                      <m:sup>
                        <m:r>
                          <a:rPr lang="en-US" i="1">
                            <a:latin typeface="Cambria Math" panose="02040503050406030204" pitchFamily="18" charset="0"/>
                          </a:rPr>
                          <m:t>𝑇</m:t>
                        </m:r>
                      </m:sup>
                    </m:sSup>
                    <m:r>
                      <a:rPr lang="en-US" i="1">
                        <a:latin typeface="Cambria Math" panose="02040503050406030204" pitchFamily="18" charset="0"/>
                      </a:rPr>
                      <m:t>  </m:t>
                    </m:r>
                  </m:oMath>
                </a14:m>
                <a:r>
                  <a:rPr lang="en-US" dirty="0"/>
                  <a:t>                                </a:t>
                </a:r>
                <a:endParaRPr lang="en-US" dirty="0" smtClean="0"/>
              </a:p>
              <a:p>
                <a:pPr marL="0" indent="0">
                  <a:buNone/>
                </a:pPr>
                <a:r>
                  <a:rPr lang="en-US" b="1" dirty="0" smtClean="0"/>
                  <a:t>Step </a:t>
                </a:r>
                <a:r>
                  <a:rPr lang="en-US" b="1" dirty="0"/>
                  <a:t>2</a:t>
                </a:r>
                <a:r>
                  <a:rPr lang="en-US" dirty="0"/>
                  <a:t>  Set modulation index to zero.</a:t>
                </a:r>
                <a:endParaRPr lang="en-IN" dirty="0"/>
              </a:p>
              <a:p>
                <a:pPr marL="0" indent="0">
                  <a:buNone/>
                </a:pPr>
                <a:r>
                  <a:rPr lang="en-US" b="1" dirty="0"/>
                  <a:t>Step 3</a:t>
                </a:r>
                <a:r>
                  <a:rPr lang="en-US" dirty="0"/>
                  <a:t>  Evaluate  the non-linear system matrix </a:t>
                </a:r>
                <a14:m>
                  <m:oMath xmlns:m="http://schemas.openxmlformats.org/officeDocument/2006/math">
                    <m:sSup>
                      <m:sSupPr>
                        <m:ctrlPr>
                          <a:rPr lang="en-IN"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𝑗</m:t>
                        </m:r>
                      </m:sup>
                    </m:sSup>
                    <m:r>
                      <a:rPr lang="en-US" i="1">
                        <a:latin typeface="Cambria Math" panose="02040503050406030204" pitchFamily="18" charset="0"/>
                      </a:rPr>
                      <m:t> ,</m:t>
                    </m:r>
                  </m:oMath>
                </a14:m>
                <a:r>
                  <a:rPr lang="en-US" dirty="0"/>
                  <a:t> the Jacobian matrix </a:t>
                </a:r>
                <a14:m>
                  <m:oMath xmlns:m="http://schemas.openxmlformats.org/officeDocument/2006/math">
                    <m:sSup>
                      <m:sSupPr>
                        <m:ctrlPr>
                          <a:rPr lang="en-IN" i="1">
                            <a:latin typeface="Cambria Math" panose="02040503050406030204" pitchFamily="18" charset="0"/>
                          </a:rPr>
                        </m:ctrlPr>
                      </m:sSupPr>
                      <m:e>
                        <m:r>
                          <a:rPr lang="en-IN" b="0" i="1" smtClean="0">
                            <a:latin typeface="Cambria Math" panose="02040503050406030204" pitchFamily="18" charset="0"/>
                          </a:rPr>
                          <m:t>  </m:t>
                        </m:r>
                        <m:f>
                          <m:fPr>
                            <m:ctrlPr>
                              <a:rPr lang="en-IN"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𝑓</m:t>
                            </m:r>
                          </m:num>
                          <m:den>
                            <m:r>
                              <a:rPr lang="en-US" i="1">
                                <a:latin typeface="Cambria Math" panose="02040503050406030204" pitchFamily="18" charset="0"/>
                              </a:rPr>
                              <m:t>𝜕𝛼</m:t>
                            </m:r>
                          </m:den>
                        </m:f>
                      </m:e>
                      <m:sup>
                        <m:r>
                          <a:rPr lang="en-US" i="1">
                            <a:latin typeface="Cambria Math" panose="02040503050406030204" pitchFamily="18" charset="0"/>
                          </a:rPr>
                          <m:t>𝑗</m:t>
                        </m:r>
                      </m:sup>
                    </m:sSup>
                  </m:oMath>
                </a14:m>
                <a:r>
                  <a:rPr lang="en-US" dirty="0"/>
                  <a:t>  and the </a:t>
                </a:r>
                <a:r>
                  <a:rPr lang="en-US" dirty="0" smtClean="0"/>
                  <a:t>  harmonics  </a:t>
                </a:r>
                <a:r>
                  <a:rPr lang="en-US" dirty="0"/>
                  <a:t>amplitude matrix  </a:t>
                </a:r>
                <a14:m>
                  <m:oMath xmlns:m="http://schemas.openxmlformats.org/officeDocument/2006/math">
                    <m:r>
                      <a:rPr lang="en-US" i="1">
                        <a:latin typeface="Cambria Math" panose="02040503050406030204" pitchFamily="18" charset="0"/>
                      </a:rPr>
                      <m:t>𝑇</m:t>
                    </m:r>
                  </m:oMath>
                </a14:m>
                <a:r>
                  <a:rPr lang="en-US" dirty="0"/>
                  <a:t> represented below: </a:t>
                </a:r>
                <a:endParaRPr lang="en-IN" dirty="0"/>
              </a:p>
              <a:p>
                <a:pPr marL="0" indent="0">
                  <a:buNone/>
                </a:pPr>
                <a:r>
                  <a:rPr lang="en-US" dirty="0"/>
                  <a:t> </a:t>
                </a:r>
                <a:r>
                  <a:rPr lang="en-US" dirty="0" smtClean="0"/>
                  <a:t>            </a:t>
                </a:r>
                <a:r>
                  <a:rPr lang="en-US" dirty="0"/>
                  <a:t>The non-linear system matrix,   </a:t>
                </a:r>
                <a:r>
                  <a:rPr lang="en-IN" dirty="0" smtClean="0"/>
                  <a:t> </a:t>
                </a:r>
                <a:endParaRPr lang="en-IN" dirty="0"/>
              </a:p>
              <a:p>
                <a:pPr marL="0" indent="0">
                  <a:buNone/>
                </a:pPr>
                <a:r>
                  <a:rPr lang="en-US" dirty="0"/>
                  <a:t>   </a:t>
                </a:r>
                <a14:m>
                  <m:oMath xmlns:m="http://schemas.openxmlformats.org/officeDocument/2006/math">
                    <m:sSup>
                      <m:sSupPr>
                        <m:ctrlPr>
                          <a:rPr lang="en-IN"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𝑗</m:t>
                        </m:r>
                      </m:sup>
                    </m:sSup>
                    <m:r>
                      <a:rPr lang="en-US" i="1">
                        <a:latin typeface="Cambria Math" panose="02040503050406030204" pitchFamily="18" charset="0"/>
                      </a:rPr>
                      <m:t>=</m:t>
                    </m:r>
                    <m:d>
                      <m:dPr>
                        <m:begChr m:val="["/>
                        <m:endChr m:val="]"/>
                        <m:ctrlPr>
                          <a:rPr lang="en-IN" i="1">
                            <a:latin typeface="Cambria Math" panose="02040503050406030204" pitchFamily="18" charset="0"/>
                          </a:rPr>
                        </m:ctrlPr>
                      </m:dPr>
                      <m:e>
                        <m:eqArr>
                          <m:eqArrPr>
                            <m:ctrlPr>
                              <a:rPr lang="en-IN" i="1">
                                <a:latin typeface="Cambria Math" panose="02040503050406030204" pitchFamily="18" charset="0"/>
                              </a:rPr>
                            </m:ctrlPr>
                          </m:eqArrPr>
                          <m:e>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1</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2</m:t>
                                            </m:r>
                                          </m:sub>
                                        </m:sSub>
                                      </m:e>
                                      <m:sup>
                                        <m:r>
                                          <a:rPr lang="en-US" i="1">
                                            <a:latin typeface="Cambria Math" panose="02040503050406030204" pitchFamily="18" charset="0"/>
                                          </a:rPr>
                                          <m:t>𝑗</m:t>
                                        </m:r>
                                      </m:sup>
                                    </m:sSup>
                                  </m:e>
                                </m:d>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3</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4</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5</m:t>
                                                </m:r>
                                              </m:sub>
                                            </m:sSub>
                                          </m:e>
                                          <m:sup>
                                            <m:r>
                                              <a:rPr lang="en-US" i="1">
                                                <a:latin typeface="Cambria Math" panose="02040503050406030204" pitchFamily="18" charset="0"/>
                                              </a:rPr>
                                              <m:t>𝑗</m:t>
                                            </m:r>
                                          </m:sup>
                                        </m:sSup>
                                      </m:e>
                                    </m:d>
                                  </m:e>
                                </m:func>
                              </m:e>
                            </m:func>
                          </m:e>
                          <m:e>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5</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1</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5</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2</m:t>
                                            </m:r>
                                          </m:sub>
                                        </m:sSub>
                                      </m:e>
                                      <m:sup>
                                        <m:r>
                                          <a:rPr lang="en-US" i="1">
                                            <a:latin typeface="Cambria Math" panose="02040503050406030204" pitchFamily="18" charset="0"/>
                                          </a:rPr>
                                          <m:t>𝑗</m:t>
                                        </m:r>
                                      </m:sup>
                                    </m:sSup>
                                  </m:e>
                                </m:d>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5</m:t>
                                                </m:r>
                                                <m:r>
                                                  <a:rPr lang="en-US" i="1">
                                                    <a:latin typeface="Cambria Math" panose="02040503050406030204" pitchFamily="18" charset="0"/>
                                                  </a:rPr>
                                                  <m:t>𝛼</m:t>
                                                </m:r>
                                              </m:e>
                                              <m:sub>
                                                <m:r>
                                                  <a:rPr lang="en-US" i="1">
                                                    <a:latin typeface="Cambria Math" panose="02040503050406030204" pitchFamily="18" charset="0"/>
                                                  </a:rPr>
                                                  <m:t>3</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5</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4</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5</m:t>
                                                </m:r>
                                                <m:r>
                                                  <a:rPr lang="en-US" i="1">
                                                    <a:latin typeface="Cambria Math" panose="02040503050406030204" pitchFamily="18" charset="0"/>
                                                  </a:rPr>
                                                  <m:t>𝛼</m:t>
                                                </m:r>
                                              </m:e>
                                              <m:sub>
                                                <m:r>
                                                  <a:rPr lang="en-US" i="1">
                                                    <a:latin typeface="Cambria Math" panose="02040503050406030204" pitchFamily="18" charset="0"/>
                                                  </a:rPr>
                                                  <m:t>5</m:t>
                                                </m:r>
                                              </m:sub>
                                            </m:sSub>
                                          </m:e>
                                          <m:sup>
                                            <m:r>
                                              <a:rPr lang="en-US" i="1">
                                                <a:latin typeface="Cambria Math" panose="02040503050406030204" pitchFamily="18" charset="0"/>
                                              </a:rPr>
                                              <m:t>𝑗</m:t>
                                            </m:r>
                                          </m:sup>
                                        </m:sSup>
                                      </m:e>
                                    </m:d>
                                  </m:e>
                                </m:func>
                              </m:e>
                            </m:func>
                          </m:e>
                          <m:e>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7</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1</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7</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2</m:t>
                                            </m:r>
                                          </m:sub>
                                        </m:sSub>
                                      </m:e>
                                      <m:sup>
                                        <m:r>
                                          <a:rPr lang="en-US" i="1">
                                            <a:latin typeface="Cambria Math" panose="02040503050406030204" pitchFamily="18" charset="0"/>
                                          </a:rPr>
                                          <m:t>𝑗</m:t>
                                        </m:r>
                                      </m:sup>
                                    </m:sSup>
                                  </m:e>
                                </m:d>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7</m:t>
                                                </m:r>
                                                <m:r>
                                                  <a:rPr lang="en-US" i="1">
                                                    <a:latin typeface="Cambria Math" panose="02040503050406030204" pitchFamily="18" charset="0"/>
                                                  </a:rPr>
                                                  <m:t>𝛼</m:t>
                                                </m:r>
                                              </m:e>
                                              <m:sub>
                                                <m:r>
                                                  <a:rPr lang="en-US" i="1">
                                                    <a:latin typeface="Cambria Math" panose="02040503050406030204" pitchFamily="18" charset="0"/>
                                                  </a:rPr>
                                                  <m:t>3</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7</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4</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7</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5</m:t>
                                                </m:r>
                                              </m:sub>
                                            </m:sSub>
                                          </m:e>
                                          <m:sup>
                                            <m:r>
                                              <a:rPr lang="en-US" i="1">
                                                <a:latin typeface="Cambria Math" panose="02040503050406030204" pitchFamily="18" charset="0"/>
                                              </a:rPr>
                                              <m:t>𝑗</m:t>
                                            </m:r>
                                          </m:sup>
                                        </m:sSup>
                                      </m:e>
                                    </m:d>
                                  </m:e>
                                </m:func>
                              </m:e>
                            </m:func>
                          </m:e>
                          <m:e>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9</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1</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9</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2</m:t>
                                            </m:r>
                                          </m:sub>
                                        </m:sSub>
                                      </m:e>
                                      <m:sup>
                                        <m:r>
                                          <a:rPr lang="en-US" i="1">
                                            <a:latin typeface="Cambria Math" panose="02040503050406030204" pitchFamily="18" charset="0"/>
                                          </a:rPr>
                                          <m:t>𝑗</m:t>
                                        </m:r>
                                      </m:sup>
                                    </m:sSup>
                                  </m:e>
                                </m:d>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9</m:t>
                                                </m:r>
                                                <m:r>
                                                  <a:rPr lang="en-US" i="1">
                                                    <a:latin typeface="Cambria Math" panose="02040503050406030204" pitchFamily="18" charset="0"/>
                                                  </a:rPr>
                                                  <m:t>𝛼</m:t>
                                                </m:r>
                                              </m:e>
                                              <m:sub>
                                                <m:r>
                                                  <a:rPr lang="en-US" i="1">
                                                    <a:latin typeface="Cambria Math" panose="02040503050406030204" pitchFamily="18" charset="0"/>
                                                  </a:rPr>
                                                  <m:t>3</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9</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4</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9</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5</m:t>
                                                </m:r>
                                              </m:sub>
                                            </m:sSub>
                                          </m:e>
                                          <m:sup>
                                            <m:r>
                                              <a:rPr lang="en-US" i="1">
                                                <a:latin typeface="Cambria Math" panose="02040503050406030204" pitchFamily="18" charset="0"/>
                                              </a:rPr>
                                              <m:t>𝑗</m:t>
                                            </m:r>
                                          </m:sup>
                                        </m:sSup>
                                      </m:e>
                                    </m:d>
                                  </m:e>
                                </m:func>
                              </m:e>
                            </m:func>
                          </m:e>
                          <m:e>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11</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1</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11</m:t>
                                            </m:r>
                                            <m:r>
                                              <a:rPr lang="en-US" i="1">
                                                <a:latin typeface="Cambria Math" panose="02040503050406030204" pitchFamily="18" charset="0"/>
                                              </a:rPr>
                                              <m:t>𝛼</m:t>
                                            </m:r>
                                          </m:e>
                                          <m:sub>
                                            <m:r>
                                              <a:rPr lang="en-US" i="1">
                                                <a:latin typeface="Cambria Math" panose="02040503050406030204" pitchFamily="18" charset="0"/>
                                              </a:rPr>
                                              <m:t>2</m:t>
                                            </m:r>
                                          </m:sub>
                                        </m:sSub>
                                      </m:e>
                                      <m:sup>
                                        <m:r>
                                          <a:rPr lang="en-US" i="1">
                                            <a:latin typeface="Cambria Math" panose="02040503050406030204" pitchFamily="18" charset="0"/>
                                          </a:rPr>
                                          <m:t>𝑗</m:t>
                                        </m:r>
                                      </m:sup>
                                    </m:sSup>
                                  </m:e>
                                </m:d>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11</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3</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sSub>
                                              <m:sSubPr>
                                                <m:ctrlPr>
                                                  <a:rPr lang="en-IN" i="1">
                                                    <a:latin typeface="Cambria Math" panose="02040503050406030204" pitchFamily="18" charset="0"/>
                                                  </a:rPr>
                                                </m:ctrlPr>
                                              </m:sSubPr>
                                              <m:e>
                                                <m:r>
                                                  <a:rPr lang="en-US" i="1">
                                                    <a:latin typeface="Cambria Math" panose="02040503050406030204" pitchFamily="18" charset="0"/>
                                                  </a:rPr>
                                                  <m:t>11</m:t>
                                                </m:r>
                                                <m:r>
                                                  <a:rPr lang="en-US" i="1">
                                                    <a:latin typeface="Cambria Math" panose="02040503050406030204" pitchFamily="18" charset="0"/>
                                                  </a:rPr>
                                                  <m:t>𝛼</m:t>
                                                </m:r>
                                              </m:e>
                                              <m:sub>
                                                <m:r>
                                                  <a:rPr lang="en-US" i="1">
                                                    <a:latin typeface="Cambria Math" panose="02040503050406030204" pitchFamily="18" charset="0"/>
                                                  </a:rPr>
                                                  <m:t>4</m:t>
                                                </m:r>
                                              </m:sub>
                                            </m:sSub>
                                          </m:e>
                                          <m:sup>
                                            <m:r>
                                              <a:rPr lang="en-US" i="1">
                                                <a:latin typeface="Cambria Math" panose="02040503050406030204" pitchFamily="18" charset="0"/>
                                              </a:rPr>
                                              <m:t>𝑗</m:t>
                                            </m:r>
                                          </m:sup>
                                        </m:sSup>
                                      </m:e>
                                    </m:d>
                                  </m:e>
                                </m:func>
                                <m:r>
                                  <a:rPr lang="en-US" i="1">
                                    <a:latin typeface="Cambria Math" panose="02040503050406030204" pitchFamily="18" charset="0"/>
                                  </a:rPr>
                                  <m:t>+</m:t>
                                </m:r>
                                <m:func>
                                  <m:funcPr>
                                    <m:ctrlPr>
                                      <a:rPr lang="en-IN" i="1">
                                        <a:latin typeface="Cambria Math" panose="02040503050406030204" pitchFamily="18" charset="0"/>
                                      </a:rPr>
                                    </m:ctrlPr>
                                  </m:funcPr>
                                  <m:fName>
                                    <m:r>
                                      <m:rPr>
                                        <m:sty m:val="p"/>
                                      </m:rPr>
                                      <a:rPr lang="en-US">
                                        <a:latin typeface="Cambria Math" panose="02040503050406030204" pitchFamily="18" charset="0"/>
                                      </a:rPr>
                                      <m:t>cos</m:t>
                                    </m:r>
                                  </m:fName>
                                  <m:e>
                                    <m:d>
                                      <m:dPr>
                                        <m:ctrlPr>
                                          <a:rPr lang="en-IN" i="1">
                                            <a:latin typeface="Cambria Math" panose="02040503050406030204" pitchFamily="18" charset="0"/>
                                          </a:rPr>
                                        </m:ctrlPr>
                                      </m:dPr>
                                      <m:e>
                                        <m:sSup>
                                          <m:sSupPr>
                                            <m:ctrlPr>
                                              <a:rPr lang="en-IN" i="1">
                                                <a:latin typeface="Cambria Math" panose="02040503050406030204" pitchFamily="18" charset="0"/>
                                              </a:rPr>
                                            </m:ctrlPr>
                                          </m:sSupPr>
                                          <m:e>
                                            <m:r>
                                              <a:rPr lang="en-US" i="1">
                                                <a:latin typeface="Cambria Math" panose="02040503050406030204" pitchFamily="18" charset="0"/>
                                              </a:rPr>
                                              <m:t>11</m:t>
                                            </m:r>
                                            <m:sSub>
                                              <m:sSubPr>
                                                <m:ctrlPr>
                                                  <a:rPr lang="en-IN"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5</m:t>
                                                </m:r>
                                              </m:sub>
                                            </m:sSub>
                                          </m:e>
                                          <m:sup>
                                            <m:r>
                                              <a:rPr lang="en-US" i="1">
                                                <a:latin typeface="Cambria Math" panose="02040503050406030204" pitchFamily="18" charset="0"/>
                                              </a:rPr>
                                              <m:t>𝑗</m:t>
                                            </m:r>
                                          </m:sup>
                                        </m:sSup>
                                      </m:e>
                                    </m:d>
                                  </m:e>
                                </m:func>
                                <m:r>
                                  <a:rPr lang="en-US" i="1">
                                    <a:latin typeface="Cambria Math" panose="02040503050406030204" pitchFamily="18" charset="0"/>
                                  </a:rPr>
                                  <m:t> </m:t>
                                </m:r>
                              </m:e>
                            </m:func>
                          </m:e>
                        </m:eqArr>
                      </m:e>
                    </m:d>
                  </m:oMath>
                </a14:m>
                <a:r>
                  <a:rPr lang="en-US" dirty="0" smtClean="0"/>
                  <a:t>     </a:t>
                </a:r>
                <a:endParaRPr lang="en-IN"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10600" cy="4830763"/>
              </a:xfrm>
              <a:blipFill>
                <a:blip r:embed="rId2"/>
                <a:stretch>
                  <a:fillRect l="-708" t="-1894" b="-884"/>
                </a:stretch>
              </a:blipFill>
            </p:spPr>
            <p:txBody>
              <a:bodyPr/>
              <a:lstStyle/>
              <a:p>
                <a:r>
                  <a:rPr lang="en-IN">
                    <a:noFill/>
                  </a:rPr>
                  <a:t> </a:t>
                </a:r>
              </a:p>
            </p:txBody>
          </p:sp>
        </mc:Fallback>
      </mc:AlternateContent>
      <p:sp>
        <p:nvSpPr>
          <p:cNvPr id="6" name="TextBox 5"/>
          <p:cNvSpPr txBox="1"/>
          <p:nvPr/>
        </p:nvSpPr>
        <p:spPr>
          <a:xfrm>
            <a:off x="8229600" y="2590800"/>
            <a:ext cx="564036" cy="369332"/>
          </a:xfrm>
          <a:prstGeom prst="rect">
            <a:avLst/>
          </a:prstGeom>
          <a:noFill/>
        </p:spPr>
        <p:txBody>
          <a:bodyPr wrap="square" rtlCol="0">
            <a:spAutoFit/>
          </a:bodyPr>
          <a:lstStyle/>
          <a:p>
            <a:r>
              <a:rPr lang="en-IN" dirty="0" smtClean="0"/>
              <a:t>(18)</a:t>
            </a:r>
            <a:endParaRPr lang="en-IN" dirty="0"/>
          </a:p>
        </p:txBody>
      </p:sp>
      <p:sp>
        <p:nvSpPr>
          <p:cNvPr id="7" name="TextBox 6"/>
          <p:cNvSpPr txBox="1"/>
          <p:nvPr/>
        </p:nvSpPr>
        <p:spPr>
          <a:xfrm>
            <a:off x="8229600" y="4495800"/>
            <a:ext cx="564036" cy="369332"/>
          </a:xfrm>
          <a:prstGeom prst="rect">
            <a:avLst/>
          </a:prstGeom>
          <a:noFill/>
        </p:spPr>
        <p:txBody>
          <a:bodyPr wrap="square" rtlCol="0">
            <a:spAutoFit/>
          </a:bodyPr>
          <a:lstStyle/>
          <a:p>
            <a:r>
              <a:rPr lang="en-IN" dirty="0" smtClean="0"/>
              <a:t>(19)</a:t>
            </a:r>
            <a:endParaRPr lang="en-IN"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76200"/>
                <a:ext cx="9144000" cy="4255532"/>
              </a:xfrm>
            </p:spPr>
            <p:txBody>
              <a:bodyPr>
                <a:noAutofit/>
              </a:bodyPr>
              <a:lstStyle/>
              <a:p>
                <a:pPr marL="0" indent="0">
                  <a:buNone/>
                </a:pPr>
                <a:r>
                  <a:rPr lang="en-US" sz="1800" dirty="0" smtClean="0"/>
                  <a:t>       the Jacobian matrix,</a:t>
                </a:r>
                <a:endParaRPr lang="en-IN" sz="1800" dirty="0"/>
              </a:p>
              <a:p>
                <a:pPr marL="0" indent="0">
                  <a:buNone/>
                </a:pPr>
                <a:r>
                  <a:rPr lang="en-US" sz="1800" dirty="0"/>
                  <a:t>   </a:t>
                </a:r>
                <a14:m>
                  <m:oMath xmlns:m="http://schemas.openxmlformats.org/officeDocument/2006/math">
                    <m:sSup>
                      <m:sSupPr>
                        <m:ctrlPr>
                          <a:rPr lang="en-IN" sz="1800" i="1">
                            <a:latin typeface="Cambria Math" panose="02040503050406030204" pitchFamily="18" charset="0"/>
                          </a:rPr>
                        </m:ctrlPr>
                      </m:sSupPr>
                      <m:e>
                        <m:f>
                          <m:fPr>
                            <m:ctrlPr>
                              <a:rPr lang="en-IN" sz="1800" i="1">
                                <a:latin typeface="Cambria Math" panose="02040503050406030204" pitchFamily="18" charset="0"/>
                              </a:rPr>
                            </m:ctrlPr>
                          </m:fPr>
                          <m:num>
                            <m:r>
                              <a:rPr lang="en-US" sz="1800" i="1">
                                <a:latin typeface="Cambria Math" panose="02040503050406030204" pitchFamily="18" charset="0"/>
                              </a:rPr>
                              <m:t>𝜕</m:t>
                            </m:r>
                            <m:r>
                              <a:rPr lang="en-US" sz="1800" i="1">
                                <a:latin typeface="Cambria Math" panose="02040503050406030204" pitchFamily="18" charset="0"/>
                              </a:rPr>
                              <m:t>𝑓</m:t>
                            </m:r>
                          </m:num>
                          <m:den>
                            <m:r>
                              <a:rPr lang="en-US" sz="1800" i="1">
                                <a:latin typeface="Cambria Math" panose="02040503050406030204" pitchFamily="18" charset="0"/>
                              </a:rPr>
                              <m:t>𝜕𝛼</m:t>
                            </m:r>
                          </m:den>
                        </m:f>
                      </m:e>
                      <m:sup>
                        <m:r>
                          <a:rPr lang="en-US" sz="1800" i="1">
                            <a:latin typeface="Cambria Math" panose="02040503050406030204" pitchFamily="18" charset="0"/>
                          </a:rPr>
                          <m:t>𝑗</m:t>
                        </m:r>
                      </m:sup>
                    </m:sSup>
                    <m:r>
                      <a:rPr lang="en-US" sz="1800" i="1">
                        <a:latin typeface="Cambria Math" panose="02040503050406030204" pitchFamily="18" charset="0"/>
                      </a:rPr>
                      <m:t>=</m:t>
                    </m:r>
                    <m:d>
                      <m:dPr>
                        <m:begChr m:val="["/>
                        <m:endChr m:val="]"/>
                        <m:ctrlPr>
                          <a:rPr lang="en-IN" sz="1800" i="1">
                            <a:latin typeface="Cambria Math" panose="02040503050406030204" pitchFamily="18" charset="0"/>
                          </a:rPr>
                        </m:ctrlPr>
                      </m:dPr>
                      <m:e>
                        <m:eqArr>
                          <m:eqArrPr>
                            <m:ctrlPr>
                              <a:rPr lang="en-IN" sz="1800" i="1">
                                <a:latin typeface="Cambria Math" panose="02040503050406030204" pitchFamily="18" charset="0"/>
                              </a:rPr>
                            </m:ctrlPr>
                          </m:eqArrPr>
                          <m:e>
                            <m:r>
                              <a:rPr lang="en-US" sz="1800" i="1">
                                <a:latin typeface="Cambria Math" panose="02040503050406030204" pitchFamily="18" charset="0"/>
                              </a:rPr>
                              <m:t>−</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1</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           −</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2</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3</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4</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5</m:t>
                                            </m:r>
                                          </m:sub>
                                        </m:sSub>
                                      </m:e>
                                      <m:sup>
                                        <m:r>
                                          <a:rPr lang="en-US" sz="1800" i="1">
                                            <a:latin typeface="Cambria Math" panose="02040503050406030204" pitchFamily="18" charset="0"/>
                                          </a:rPr>
                                          <m:t>𝑗</m:t>
                                        </m:r>
                                      </m:sup>
                                    </m:sSup>
                                  </m:e>
                                </m:d>
                              </m:e>
                            </m:func>
                          </m:e>
                          <m:e>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5</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a:latin typeface="Cambria Math" panose="02040503050406030204" pitchFamily="18" charset="0"/>
                                              </a:rPr>
                                              <m:t>5</m:t>
                                            </m:r>
                                            <m:r>
                                              <a:rPr lang="en-US" sz="1800" i="1">
                                                <a:latin typeface="Cambria Math" panose="02040503050406030204" pitchFamily="18" charset="0"/>
                                              </a:rPr>
                                              <m:t>𝛼</m:t>
                                            </m:r>
                                          </m:e>
                                          <m:sub>
                                            <m:r>
                                              <a:rPr lang="en-US" sz="1800" i="1">
                                                <a:latin typeface="Cambria Math" panose="02040503050406030204" pitchFamily="18" charset="0"/>
                                              </a:rPr>
                                              <m:t>1</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      −</m:t>
                            </m:r>
                            <m:r>
                              <a:rPr lang="en-US" sz="1800">
                                <a:latin typeface="Cambria Math" panose="02040503050406030204" pitchFamily="18" charset="0"/>
                              </a:rPr>
                              <m:t>5</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a:latin typeface="Cambria Math" panose="02040503050406030204" pitchFamily="18" charset="0"/>
                                      </a:rPr>
                                      <m:t>5</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2</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r>
                              <a:rPr lang="en-US" sz="1800">
                                <a:latin typeface="Cambria Math" panose="02040503050406030204" pitchFamily="18" charset="0"/>
                              </a:rPr>
                              <m:t>5</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a:latin typeface="Cambria Math" panose="02040503050406030204" pitchFamily="18" charset="0"/>
                                      </a:rPr>
                                      <m:t>5</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3</m:t>
                                            </m:r>
                                          </m:sub>
                                        </m:sSub>
                                      </m:e>
                                      <m:sup>
                                        <m:r>
                                          <a:rPr lang="en-US" sz="1800" i="1">
                                            <a:latin typeface="Cambria Math" panose="02040503050406030204" pitchFamily="18" charset="0"/>
                                          </a:rPr>
                                          <m:t>𝑗</m:t>
                                        </m:r>
                                      </m:sup>
                                    </m:sSup>
                                  </m:e>
                                </m:d>
                                <m:r>
                                  <a:rPr lang="en-US" sz="1800" i="1">
                                    <a:latin typeface="Cambria Math" panose="02040503050406030204" pitchFamily="18" charset="0"/>
                                  </a:rPr>
                                  <m:t>    </m:t>
                                </m:r>
                              </m:e>
                            </m:func>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5</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a:latin typeface="Cambria Math" panose="02040503050406030204" pitchFamily="18" charset="0"/>
                                      </a:rPr>
                                      <m:t>5</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4</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r>
                              <a:rPr lang="en-US" sz="1800">
                                <a:latin typeface="Cambria Math" panose="02040503050406030204" pitchFamily="18" charset="0"/>
                              </a:rPr>
                              <m:t>5</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a:latin typeface="Cambria Math" panose="02040503050406030204" pitchFamily="18" charset="0"/>
                                      </a:rPr>
                                      <m:t>5</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5</m:t>
                                            </m:r>
                                          </m:sub>
                                        </m:sSub>
                                      </m:e>
                                      <m:sup>
                                        <m:r>
                                          <a:rPr lang="en-US" sz="1800" i="1">
                                            <a:latin typeface="Cambria Math" panose="02040503050406030204" pitchFamily="18" charset="0"/>
                                          </a:rPr>
                                          <m:t>𝑗</m:t>
                                        </m:r>
                                      </m:sup>
                                    </m:sSup>
                                  </m:e>
                                </m:d>
                              </m:e>
                            </m:func>
                          </m:e>
                          <m:e>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7</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7</m:t>
                                            </m:r>
                                            <m:r>
                                              <a:rPr lang="en-US" sz="1800" i="1">
                                                <a:latin typeface="Cambria Math" panose="02040503050406030204" pitchFamily="18" charset="0"/>
                                              </a:rPr>
                                              <m:t>𝛼</m:t>
                                            </m:r>
                                          </m:e>
                                          <m:sub>
                                            <m:r>
                                              <a:rPr lang="en-US" sz="1800" i="1">
                                                <a:latin typeface="Cambria Math" panose="02040503050406030204" pitchFamily="18" charset="0"/>
                                              </a:rPr>
                                              <m:t>1</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      −</m:t>
                            </m:r>
                            <m:func>
                              <m:funcPr>
                                <m:ctrlPr>
                                  <a:rPr lang="en-IN" sz="1800" i="1">
                                    <a:latin typeface="Cambria Math" panose="02040503050406030204" pitchFamily="18" charset="0"/>
                                  </a:rPr>
                                </m:ctrlPr>
                              </m:funcPr>
                              <m:fName>
                                <m:r>
                                  <a:rPr lang="en-US" sz="1800">
                                    <a:latin typeface="Cambria Math" panose="02040503050406030204" pitchFamily="18" charset="0"/>
                                  </a:rPr>
                                  <m:t>7</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7</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2</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r>
                              <a:rPr lang="en-US" sz="1800">
                                <a:latin typeface="Cambria Math" panose="02040503050406030204" pitchFamily="18" charset="0"/>
                              </a:rPr>
                              <m:t>7</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7</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3</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7</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7</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4</m:t>
                                            </m:r>
                                          </m:sub>
                                        </m:sSub>
                                      </m:e>
                                      <m:sup>
                                        <m:r>
                                          <a:rPr lang="en-US" sz="1800" i="1">
                                            <a:latin typeface="Cambria Math" panose="02040503050406030204" pitchFamily="18" charset="0"/>
                                          </a:rPr>
                                          <m:t>𝑗</m:t>
                                        </m:r>
                                      </m:sup>
                                    </m:sSup>
                                  </m:e>
                                </m:d>
                                <m:r>
                                  <a:rPr lang="en-US" sz="1800" i="1">
                                    <a:latin typeface="Cambria Math" panose="02040503050406030204" pitchFamily="18" charset="0"/>
                                  </a:rPr>
                                  <m:t>  </m:t>
                                </m:r>
                              </m:e>
                            </m:func>
                            <m:r>
                              <a:rPr lang="en-US" sz="1800">
                                <a:latin typeface="Cambria Math" panose="02040503050406030204" pitchFamily="18" charset="0"/>
                              </a:rPr>
                              <m:t>  </m:t>
                            </m:r>
                            <m:r>
                              <a:rPr lang="en-US" sz="1800" i="1">
                                <a:latin typeface="Cambria Math" panose="02040503050406030204" pitchFamily="18" charset="0"/>
                              </a:rPr>
                              <m:t>−</m:t>
                            </m:r>
                            <m:r>
                              <a:rPr lang="en-US" sz="1800">
                                <a:latin typeface="Cambria Math" panose="02040503050406030204" pitchFamily="18" charset="0"/>
                              </a:rPr>
                              <m:t>7</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7</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5</m:t>
                                            </m:r>
                                          </m:sub>
                                        </m:sSub>
                                      </m:e>
                                      <m:sup>
                                        <m:r>
                                          <a:rPr lang="en-US" sz="1800" i="1">
                                            <a:latin typeface="Cambria Math" panose="02040503050406030204" pitchFamily="18" charset="0"/>
                                          </a:rPr>
                                          <m:t>𝑗</m:t>
                                        </m:r>
                                      </m:sup>
                                    </m:sSup>
                                  </m:e>
                                </m:d>
                              </m:e>
                            </m:func>
                          </m:e>
                          <m:e>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9</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9</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1</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     −</m:t>
                            </m:r>
                            <m:func>
                              <m:funcPr>
                                <m:ctrlPr>
                                  <a:rPr lang="en-IN" sz="1800" i="1">
                                    <a:latin typeface="Cambria Math" panose="02040503050406030204" pitchFamily="18" charset="0"/>
                                  </a:rPr>
                                </m:ctrlPr>
                              </m:funcPr>
                              <m:fName>
                                <m:r>
                                  <a:rPr lang="en-US" sz="1800">
                                    <a:latin typeface="Cambria Math" panose="02040503050406030204" pitchFamily="18" charset="0"/>
                                  </a:rPr>
                                  <m:t>9</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9</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2</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9</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9</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3</m:t>
                                            </m:r>
                                          </m:sub>
                                        </m:sSub>
                                      </m:e>
                                      <m:sup>
                                        <m:r>
                                          <a:rPr lang="en-US" sz="1800" i="1">
                                            <a:latin typeface="Cambria Math" panose="02040503050406030204" pitchFamily="18" charset="0"/>
                                          </a:rPr>
                                          <m:t>𝑗</m:t>
                                        </m:r>
                                      </m:sup>
                                    </m:sSup>
                                  </m:e>
                                </m:d>
                                <m:r>
                                  <a:rPr lang="en-US" sz="1800" i="1">
                                    <a:latin typeface="Cambria Math" panose="02040503050406030204" pitchFamily="18" charset="0"/>
                                  </a:rPr>
                                  <m:t>       </m:t>
                                </m:r>
                              </m:e>
                            </m:func>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9</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9</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4</m:t>
                                            </m:r>
                                          </m:sub>
                                        </m:sSub>
                                      </m:e>
                                      <m:sup>
                                        <m:r>
                                          <a:rPr lang="en-US" sz="1800" i="1">
                                            <a:latin typeface="Cambria Math" panose="02040503050406030204" pitchFamily="18" charset="0"/>
                                          </a:rPr>
                                          <m:t>𝑗</m:t>
                                        </m:r>
                                      </m:sup>
                                    </m:sSup>
                                  </m:e>
                                </m:d>
                              </m:e>
                            </m:func>
                            <m:r>
                              <a:rPr lang="en-US" sz="1800">
                                <a:latin typeface="Cambria Math" panose="02040503050406030204" pitchFamily="18" charset="0"/>
                              </a:rPr>
                              <m:t>      </m:t>
                            </m:r>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9</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9</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5</m:t>
                                            </m:r>
                                          </m:sub>
                                        </m:sSub>
                                      </m:e>
                                      <m:sup>
                                        <m:r>
                                          <a:rPr lang="en-US" sz="1800" i="1">
                                            <a:latin typeface="Cambria Math" panose="02040503050406030204" pitchFamily="18" charset="0"/>
                                          </a:rPr>
                                          <m:t>𝑗</m:t>
                                        </m:r>
                                      </m:sup>
                                    </m:sSup>
                                  </m:e>
                                </m:d>
                              </m:e>
                            </m:func>
                          </m:e>
                          <m:e>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11</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11</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1</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11</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11</m:t>
                                            </m:r>
                                            <m:r>
                                              <a:rPr lang="en-US" sz="1800" i="1">
                                                <a:latin typeface="Cambria Math" panose="02040503050406030204" pitchFamily="18" charset="0"/>
                                              </a:rPr>
                                              <m:t>𝛼</m:t>
                                            </m:r>
                                          </m:e>
                                          <m:sub>
                                            <m:r>
                                              <a:rPr lang="en-US" sz="1800" i="1">
                                                <a:latin typeface="Cambria Math" panose="02040503050406030204" pitchFamily="18" charset="0"/>
                                              </a:rPr>
                                              <m:t>2</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m:t>
                            </m:r>
                            <m:r>
                              <a:rPr lang="en-US" sz="1800">
                                <a:latin typeface="Cambria Math" panose="02040503050406030204" pitchFamily="18" charset="0"/>
                              </a:rPr>
                              <m:t>11</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11</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3</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m:t>
                            </m:r>
                            <m:func>
                              <m:funcPr>
                                <m:ctrlPr>
                                  <a:rPr lang="en-IN" sz="1800" i="1">
                                    <a:latin typeface="Cambria Math" panose="02040503050406030204" pitchFamily="18" charset="0"/>
                                  </a:rPr>
                                </m:ctrlPr>
                              </m:funcPr>
                              <m:fName>
                                <m:r>
                                  <a:rPr lang="en-US" sz="1800">
                                    <a:latin typeface="Cambria Math" panose="02040503050406030204" pitchFamily="18" charset="0"/>
                                  </a:rPr>
                                  <m:t>11</m:t>
                                </m:r>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11</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4</m:t>
                                            </m:r>
                                          </m:sub>
                                        </m:sSub>
                                      </m:e>
                                      <m:sup>
                                        <m:r>
                                          <a:rPr lang="en-US" sz="1800" i="1">
                                            <a:latin typeface="Cambria Math" panose="02040503050406030204" pitchFamily="18" charset="0"/>
                                          </a:rPr>
                                          <m:t>𝑗</m:t>
                                        </m:r>
                                      </m:sup>
                                    </m:sSup>
                                  </m:e>
                                </m:d>
                              </m:e>
                            </m:func>
                            <m:r>
                              <a:rPr lang="en-US" sz="1800" i="1">
                                <a:latin typeface="Cambria Math" panose="02040503050406030204" pitchFamily="18" charset="0"/>
                              </a:rPr>
                              <m:t>−</m:t>
                            </m:r>
                            <m:r>
                              <a:rPr lang="en-US" sz="1800">
                                <a:latin typeface="Cambria Math" panose="02040503050406030204" pitchFamily="18" charset="0"/>
                              </a:rPr>
                              <m:t>11</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sin</m:t>
                                </m:r>
                              </m:fName>
                              <m:e>
                                <m:d>
                                  <m:dPr>
                                    <m:ctrlPr>
                                      <a:rPr lang="en-IN" sz="1800" i="1">
                                        <a:latin typeface="Cambria Math" panose="02040503050406030204" pitchFamily="18" charset="0"/>
                                      </a:rPr>
                                    </m:ctrlPr>
                                  </m:dPr>
                                  <m:e>
                                    <m:r>
                                      <a:rPr lang="en-US" sz="1800" i="1">
                                        <a:latin typeface="Cambria Math" panose="02040503050406030204" pitchFamily="18" charset="0"/>
                                      </a:rPr>
                                      <m:t>11</m:t>
                                    </m:r>
                                    <m:sSup>
                                      <m:sSupPr>
                                        <m:ctrlPr>
                                          <a:rPr lang="en-IN" sz="1800" i="1">
                                            <a:latin typeface="Cambria Math" panose="02040503050406030204" pitchFamily="18" charset="0"/>
                                          </a:rPr>
                                        </m:ctrlPr>
                                      </m:sSup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5</m:t>
                                            </m:r>
                                          </m:sub>
                                        </m:sSub>
                                      </m:e>
                                      <m:sup>
                                        <m:r>
                                          <a:rPr lang="en-US" sz="1800" i="1">
                                            <a:latin typeface="Cambria Math" panose="02040503050406030204" pitchFamily="18" charset="0"/>
                                          </a:rPr>
                                          <m:t>𝑗</m:t>
                                        </m:r>
                                      </m:sup>
                                    </m:sSup>
                                  </m:e>
                                </m:d>
                              </m:e>
                            </m:func>
                          </m:e>
                        </m:eqArr>
                      </m:e>
                    </m:d>
                  </m:oMath>
                </a14:m>
                <a:r>
                  <a:rPr lang="en-US" sz="1800" dirty="0"/>
                  <a:t>              </a:t>
                </a:r>
                <a:endParaRPr lang="en-IN" sz="1800" dirty="0"/>
              </a:p>
              <a:p>
                <a:pPr marL="0" indent="0">
                  <a:buNone/>
                </a:pPr>
                <a:r>
                  <a:rPr lang="en-US" sz="1800" dirty="0"/>
                  <a:t>                                                                                                                                    </a:t>
                </a:r>
              </a:p>
              <a:p>
                <a:pPr marL="0" indent="0">
                  <a:buNone/>
                </a:pPr>
                <a:r>
                  <a:rPr lang="en-US" sz="1800" dirty="0" smtClean="0"/>
                  <a:t>           and </a:t>
                </a:r>
                <a:r>
                  <a:rPr lang="en-US" sz="1800" dirty="0"/>
                  <a:t>the corresponding harmonic amplitude matrix,</a:t>
                </a:r>
                <a:endParaRPr lang="en-IN" sz="1800" dirty="0"/>
              </a:p>
              <a:p>
                <a:pPr marL="0" indent="0">
                  <a:buNone/>
                </a:pPr>
                <a:r>
                  <a:rPr lang="en-US" sz="1800" dirty="0"/>
                  <a:t>                                        </a:t>
                </a:r>
                <a14:m>
                  <m:oMath xmlns:m="http://schemas.openxmlformats.org/officeDocument/2006/math">
                    <m:r>
                      <a:rPr lang="en-US" sz="1800" i="1">
                        <a:latin typeface="Cambria Math" panose="02040503050406030204" pitchFamily="18" charset="0"/>
                      </a:rPr>
                      <m:t>𝑇</m:t>
                    </m:r>
                    <m:r>
                      <a:rPr lang="en-US" sz="1800" i="1">
                        <a:latin typeface="Cambria Math" panose="02040503050406030204" pitchFamily="18" charset="0"/>
                      </a:rPr>
                      <m:t>=</m:t>
                    </m:r>
                    <m:sSup>
                      <m:sSupPr>
                        <m:ctrlPr>
                          <a:rPr lang="en-IN" sz="1800" i="1">
                            <a:latin typeface="Cambria Math" panose="02040503050406030204" pitchFamily="18" charset="0"/>
                          </a:rPr>
                        </m:ctrlPr>
                      </m:sSupPr>
                      <m:e>
                        <m:r>
                          <a:rPr lang="en-US" sz="1800" i="1">
                            <a:latin typeface="Cambria Math" panose="02040503050406030204" pitchFamily="18" charset="0"/>
                          </a:rPr>
                          <m:t>[</m:t>
                        </m:r>
                        <m:sSub>
                          <m:sSubPr>
                            <m:ctrlPr>
                              <a:rPr lang="en-IN"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𝑖</m:t>
                            </m:r>
                          </m:sub>
                        </m:sSub>
                        <m:f>
                          <m:fPr>
                            <m:ctrlPr>
                              <a:rPr lang="en-IN" sz="1800" i="1">
                                <a:latin typeface="Cambria Math" panose="02040503050406030204" pitchFamily="18" charset="0"/>
                              </a:rPr>
                            </m:ctrlPr>
                          </m:fPr>
                          <m:num>
                            <m:r>
                              <a:rPr lang="en-US" sz="1800" i="1">
                                <a:latin typeface="Cambria Math" panose="02040503050406030204" pitchFamily="18" charset="0"/>
                              </a:rPr>
                              <m:t>3</m:t>
                            </m:r>
                            <m:r>
                              <a:rPr lang="en-US" sz="1800" i="1">
                                <a:latin typeface="Cambria Math" panose="02040503050406030204" pitchFamily="18" charset="0"/>
                              </a:rPr>
                              <m:t>𝜋</m:t>
                            </m:r>
                          </m:num>
                          <m:den>
                            <m:r>
                              <a:rPr lang="en-US" sz="1800" i="1">
                                <a:latin typeface="Cambria Math" panose="02040503050406030204" pitchFamily="18" charset="0"/>
                              </a:rPr>
                              <m:t>4</m:t>
                            </m:r>
                          </m:den>
                        </m:f>
                        <m:r>
                          <a:rPr lang="en-US" sz="1800" i="1">
                            <a:latin typeface="Cambria Math" panose="02040503050406030204" pitchFamily="18" charset="0"/>
                          </a:rPr>
                          <m:t>     0     0     0     0]</m:t>
                        </m:r>
                      </m:e>
                      <m:sup>
                        <m:r>
                          <a:rPr lang="en-US" sz="1800" i="1">
                            <a:latin typeface="Cambria Math" panose="02040503050406030204" pitchFamily="18" charset="0"/>
                          </a:rPr>
                          <m:t>𝑇</m:t>
                        </m:r>
                      </m:sup>
                    </m:sSup>
                  </m:oMath>
                </a14:m>
                <a:r>
                  <a:rPr lang="en-US" sz="1800" dirty="0"/>
                  <a:t> </a:t>
                </a:r>
                <a:endParaRPr lang="en-US" sz="1800" dirty="0" smtClean="0"/>
              </a:p>
              <a:p>
                <a:pPr marL="0" indent="0">
                  <a:buNone/>
                </a:pPr>
                <a:r>
                  <a:rPr lang="en-US" sz="1800" dirty="0"/>
                  <a:t> </a:t>
                </a:r>
                <a:r>
                  <a:rPr lang="en-US" sz="1800" dirty="0" smtClean="0"/>
                  <a:t>           The </a:t>
                </a:r>
                <a:r>
                  <a:rPr lang="en-US" sz="1800" dirty="0"/>
                  <a:t>solutions must satisfy the following condition:</a:t>
                </a:r>
                <a:endParaRPr lang="en-IN" sz="1800" dirty="0"/>
              </a:p>
              <a:p>
                <a:pPr marL="0" indent="0">
                  <a:buNone/>
                </a:pPr>
                <a:r>
                  <a:rPr lang="en-US" sz="1800" dirty="0"/>
                  <a:t>                                      </a:t>
                </a:r>
                <a14:m>
                  <m:oMath xmlns:m="http://schemas.openxmlformats.org/officeDocument/2006/math">
                    <m:r>
                      <a:rPr lang="en-US" sz="1800" i="1">
                        <a:latin typeface="Cambria Math" panose="02040503050406030204" pitchFamily="18" charset="0"/>
                      </a:rPr>
                      <m:t>0≤</m:t>
                    </m:r>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1</m:t>
                        </m:r>
                      </m:sub>
                    </m:sSub>
                    <m:r>
                      <a:rPr lang="en-US" sz="1800" i="1">
                        <a:latin typeface="Cambria Math" panose="02040503050406030204" pitchFamily="18" charset="0"/>
                      </a:rPr>
                      <m:t>≤</m:t>
                    </m:r>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2</m:t>
                        </m:r>
                      </m:sub>
                    </m:sSub>
                    <m:sSub>
                      <m:sSubPr>
                        <m:ctrlPr>
                          <a:rPr lang="en-IN"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𝛼</m:t>
                        </m:r>
                      </m:e>
                      <m:sub>
                        <m:r>
                          <a:rPr lang="en-US" sz="1800" i="1">
                            <a:latin typeface="Cambria Math" panose="02040503050406030204" pitchFamily="18" charset="0"/>
                          </a:rPr>
                          <m:t>3</m:t>
                        </m:r>
                      </m:sub>
                    </m:sSub>
                    <m:r>
                      <a:rPr lang="en-US" sz="1800" i="1">
                        <a:latin typeface="Cambria Math" panose="02040503050406030204" pitchFamily="18" charset="0"/>
                      </a:rPr>
                      <m:t>≤</m:t>
                    </m:r>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4</m:t>
                        </m:r>
                      </m:sub>
                    </m:sSub>
                    <m:sSub>
                      <m:sSubPr>
                        <m:ctrlPr>
                          <a:rPr lang="en-IN"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𝛼</m:t>
                        </m:r>
                      </m:e>
                      <m:sub>
                        <m:r>
                          <a:rPr lang="en-US" sz="1800" i="1">
                            <a:latin typeface="Cambria Math" panose="02040503050406030204" pitchFamily="18" charset="0"/>
                          </a:rPr>
                          <m:t>5</m:t>
                        </m:r>
                      </m:sub>
                    </m:sSub>
                    <m:r>
                      <a:rPr lang="en-US" sz="1800" i="1">
                        <a:latin typeface="Cambria Math" panose="02040503050406030204" pitchFamily="18" charset="0"/>
                      </a:rPr>
                      <m:t>≤</m:t>
                    </m:r>
                    <m:f>
                      <m:fPr>
                        <m:ctrlPr>
                          <a:rPr lang="en-IN" sz="1800" i="1">
                            <a:latin typeface="Cambria Math" panose="02040503050406030204" pitchFamily="18" charset="0"/>
                          </a:rPr>
                        </m:ctrlPr>
                      </m:fPr>
                      <m:num>
                        <m:r>
                          <a:rPr lang="en-US" sz="1800" i="1">
                            <a:latin typeface="Cambria Math" panose="02040503050406030204" pitchFamily="18" charset="0"/>
                          </a:rPr>
                          <m:t>𝜋</m:t>
                        </m:r>
                      </m:num>
                      <m:den>
                        <m:r>
                          <a:rPr lang="en-US" sz="1800" i="1">
                            <a:latin typeface="Cambria Math" panose="02040503050406030204" pitchFamily="18" charset="0"/>
                          </a:rPr>
                          <m:t>2</m:t>
                        </m:r>
                      </m:den>
                    </m:f>
                  </m:oMath>
                </a14:m>
                <a:r>
                  <a:rPr lang="en-US" sz="1800" dirty="0"/>
                  <a:t>                                     </a:t>
                </a:r>
                <a:endParaRPr lang="en-US" sz="1800" dirty="0" smtClean="0"/>
              </a:p>
              <a:p>
                <a:pPr marL="0" indent="0">
                  <a:buNone/>
                </a:pPr>
                <a:r>
                  <a:rPr lang="en-US" sz="1800" b="1" dirty="0"/>
                  <a:t> </a:t>
                </a:r>
                <a:r>
                  <a:rPr lang="en-US" sz="1800" b="1" dirty="0" smtClean="0"/>
                  <a:t>    Step </a:t>
                </a:r>
                <a:r>
                  <a:rPr lang="en-US" sz="1800" b="1" dirty="0"/>
                  <a:t>4</a:t>
                </a:r>
                <a:r>
                  <a:rPr lang="en-US" sz="1800" dirty="0"/>
                  <a:t> Compute correction Δα during the iteration using relation,</a:t>
                </a:r>
                <a:endParaRPr lang="en-IN" sz="1800" dirty="0"/>
              </a:p>
              <a:p>
                <a:pPr marL="0" indent="0">
                  <a:buNone/>
                </a:pPr>
                <a:r>
                  <a:rPr lang="en-US" sz="1800" dirty="0"/>
                  <a:t>		                       </a:t>
                </a:r>
                <a14:m>
                  <m:oMath xmlns:m="http://schemas.openxmlformats.org/officeDocument/2006/math">
                    <m:r>
                      <a:rPr lang="en-US" sz="1800" i="1">
                        <a:latin typeface="Cambria Math" panose="02040503050406030204" pitchFamily="18" charset="0"/>
                      </a:rPr>
                      <m:t>∆</m:t>
                    </m:r>
                    <m:r>
                      <a:rPr lang="en-US" sz="1800" i="1">
                        <a:latin typeface="Cambria Math" panose="02040503050406030204" pitchFamily="18" charset="0"/>
                      </a:rPr>
                      <m:t>𝛼</m:t>
                    </m:r>
                    <m:r>
                      <a:rPr lang="en-US" sz="1800" i="1">
                        <a:latin typeface="Cambria Math" panose="02040503050406030204" pitchFamily="18" charset="0"/>
                      </a:rPr>
                      <m:t>=</m:t>
                    </m:r>
                    <m:sSup>
                      <m:sSupPr>
                        <m:ctrlPr>
                          <a:rPr lang="en-IN" sz="1800" i="1">
                            <a:latin typeface="Cambria Math" panose="02040503050406030204" pitchFamily="18" charset="0"/>
                          </a:rPr>
                        </m:ctrlPr>
                      </m:sSupPr>
                      <m:e>
                        <m:f>
                          <m:fPr>
                            <m:ctrlPr>
                              <a:rPr lang="en-IN" sz="1800" i="1">
                                <a:latin typeface="Cambria Math" panose="02040503050406030204" pitchFamily="18" charset="0"/>
                              </a:rPr>
                            </m:ctrlPr>
                          </m:fPr>
                          <m:num>
                            <m:r>
                              <a:rPr lang="en-US" sz="1800" i="1">
                                <a:latin typeface="Cambria Math" panose="02040503050406030204" pitchFamily="18" charset="0"/>
                              </a:rPr>
                              <m:t>𝜕</m:t>
                            </m:r>
                            <m:r>
                              <a:rPr lang="en-US" sz="1800" i="1">
                                <a:latin typeface="Cambria Math" panose="02040503050406030204" pitchFamily="18" charset="0"/>
                              </a:rPr>
                              <m:t>𝑓</m:t>
                            </m:r>
                          </m:num>
                          <m:den>
                            <m:r>
                              <a:rPr lang="en-US" sz="1800" i="1">
                                <a:latin typeface="Cambria Math" panose="02040503050406030204" pitchFamily="18" charset="0"/>
                              </a:rPr>
                              <m:t>𝜕𝛼</m:t>
                            </m:r>
                          </m:den>
                        </m:f>
                      </m:e>
                      <m:sup>
                        <m:r>
                          <a:rPr lang="en-US" sz="1800" i="1">
                            <a:latin typeface="Cambria Math" panose="02040503050406030204" pitchFamily="18" charset="0"/>
                          </a:rPr>
                          <m:t>𝑗</m:t>
                        </m:r>
                      </m:sup>
                    </m:sSup>
                    <m:r>
                      <a:rPr lang="en-US" sz="1800">
                        <a:latin typeface="Cambria Math" panose="02040503050406030204" pitchFamily="18" charset="0"/>
                      </a:rPr>
                      <m:t>  </m:t>
                    </m:r>
                    <m:d>
                      <m:dPr>
                        <m:ctrlPr>
                          <a:rPr lang="en-IN" sz="1800" i="1">
                            <a:latin typeface="Cambria Math" panose="02040503050406030204" pitchFamily="18" charset="0"/>
                          </a:rPr>
                        </m:ctrlPr>
                      </m:dPr>
                      <m:e>
                        <m:sSub>
                          <m:sSubPr>
                            <m:ctrlPr>
                              <a:rPr lang="en-IN"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𝑗</m:t>
                            </m:r>
                          </m:sub>
                        </m:sSub>
                      </m:e>
                    </m:d>
                    <m:r>
                      <a:rPr lang="en-US" sz="1800" i="1">
                        <a:latin typeface="Cambria Math" panose="02040503050406030204" pitchFamily="18" charset="0"/>
                      </a:rPr>
                      <m:t>(</m:t>
                    </m:r>
                    <m:r>
                      <a:rPr lang="en-US" sz="1800" i="1">
                        <a:latin typeface="Cambria Math" panose="02040503050406030204" pitchFamily="18" charset="0"/>
                      </a:rPr>
                      <m:t>𝑇</m:t>
                    </m:r>
                  </m:oMath>
                </a14:m>
                <a:r>
                  <a:rPr lang="en-US" sz="1800" dirty="0"/>
                  <a:t>-</a:t>
                </a:r>
                <a14:m>
                  <m:oMath xmlns:m="http://schemas.openxmlformats.org/officeDocument/2006/math">
                    <m:sSup>
                      <m:sSupPr>
                        <m:ctrlPr>
                          <a:rPr lang="en-IN" sz="1800" i="1">
                            <a:latin typeface="Cambria Math" panose="02040503050406030204" pitchFamily="18" charset="0"/>
                          </a:rPr>
                        </m:ctrlPr>
                      </m:sSupPr>
                      <m:e>
                        <m:r>
                          <a:rPr lang="en-US" sz="1800" i="1">
                            <a:latin typeface="Cambria Math" panose="02040503050406030204" pitchFamily="18" charset="0"/>
                          </a:rPr>
                          <m:t>𝐹</m:t>
                        </m:r>
                      </m:e>
                      <m:sup>
                        <m:r>
                          <a:rPr lang="en-US" sz="1800" i="1">
                            <a:latin typeface="Cambria Math" panose="02040503050406030204" pitchFamily="18" charset="0"/>
                          </a:rPr>
                          <m:t>𝑗</m:t>
                        </m:r>
                      </m:sup>
                    </m:sSup>
                  </m:oMath>
                </a14:m>
                <a:r>
                  <a:rPr lang="en-US" sz="1800" dirty="0"/>
                  <a:t>)	                                                </a:t>
                </a:r>
                <a:endParaRPr lang="en-US" sz="1800" dirty="0" smtClean="0"/>
              </a:p>
              <a:p>
                <a:pPr marL="0" indent="0">
                  <a:buNone/>
                </a:pPr>
                <a:r>
                  <a:rPr lang="en-US" sz="1800" b="1" dirty="0"/>
                  <a:t> </a:t>
                </a:r>
                <a:r>
                  <a:rPr lang="en-US" sz="1800" b="1" dirty="0" smtClean="0"/>
                  <a:t>    Step </a:t>
                </a:r>
                <a:r>
                  <a:rPr lang="en-US" sz="1800" b="1" dirty="0"/>
                  <a:t>5</a:t>
                </a:r>
                <a:r>
                  <a:rPr lang="en-US" sz="1800" dirty="0"/>
                  <a:t>  Update the new switching angles as,</a:t>
                </a:r>
                <a:endParaRPr lang="en-IN" sz="1800" dirty="0"/>
              </a:p>
              <a:p>
                <a:pPr marL="0" indent="0">
                  <a:buNone/>
                </a:pPr>
                <a:r>
                  <a:rPr lang="en-US" sz="1800" dirty="0"/>
                  <a:t>                                      </a:t>
                </a:r>
                <a14:m>
                  <m:oMath xmlns:m="http://schemas.openxmlformats.org/officeDocument/2006/math">
                    <m:r>
                      <a:rPr lang="en-US" sz="1800" i="1">
                        <a:latin typeface="Cambria Math" panose="02040503050406030204" pitchFamily="18" charset="0"/>
                      </a:rPr>
                      <m:t>𝛼</m:t>
                    </m:r>
                    <m:d>
                      <m:dPr>
                        <m:ctrlPr>
                          <a:rPr lang="en-IN" sz="1800" i="1">
                            <a:latin typeface="Cambria Math" panose="02040503050406030204" pitchFamily="18" charset="0"/>
                          </a:rPr>
                        </m:ctrlPr>
                      </m:dPr>
                      <m:e>
                        <m:r>
                          <a:rPr lang="en-US" sz="1800" i="1">
                            <a:latin typeface="Cambria Math" panose="02040503050406030204" pitchFamily="18" charset="0"/>
                          </a:rPr>
                          <m:t>𝑘</m:t>
                        </m:r>
                        <m:r>
                          <a:rPr lang="en-US" sz="1800" i="1">
                            <a:latin typeface="Cambria Math" panose="02040503050406030204" pitchFamily="18" charset="0"/>
                          </a:rPr>
                          <m:t>+1</m:t>
                        </m:r>
                      </m:e>
                    </m:d>
                    <m:r>
                      <a:rPr lang="en-US" sz="1800" i="1">
                        <a:latin typeface="Cambria Math" panose="02040503050406030204" pitchFamily="18" charset="0"/>
                      </a:rPr>
                      <m:t>=</m:t>
                    </m:r>
                    <m:r>
                      <a:rPr lang="en-US" sz="1800" i="1">
                        <a:latin typeface="Cambria Math" panose="02040503050406030204" pitchFamily="18" charset="0"/>
                      </a:rPr>
                      <m:t>𝛼</m:t>
                    </m:r>
                    <m:d>
                      <m:dPr>
                        <m:ctrlPr>
                          <a:rPr lang="en-IN" sz="1800" i="1">
                            <a:latin typeface="Cambria Math" panose="02040503050406030204" pitchFamily="18" charset="0"/>
                          </a:rPr>
                        </m:ctrlPr>
                      </m:dPr>
                      <m:e>
                        <m:r>
                          <a:rPr lang="en-US" sz="1800" i="1">
                            <a:latin typeface="Cambria Math" panose="02040503050406030204" pitchFamily="18" charset="0"/>
                          </a:rPr>
                          <m:t>𝑘</m:t>
                        </m:r>
                      </m:e>
                    </m:d>
                    <m:r>
                      <a:rPr lang="en-US" sz="1800" i="1">
                        <a:latin typeface="Cambria Math" panose="02040503050406030204" pitchFamily="18" charset="0"/>
                      </a:rPr>
                      <m:t>+∆</m:t>
                    </m:r>
                    <m:r>
                      <a:rPr lang="en-US" sz="1800" i="1">
                        <a:latin typeface="Cambria Math" panose="02040503050406030204" pitchFamily="18" charset="0"/>
                      </a:rPr>
                      <m:t>𝛼</m:t>
                    </m:r>
                    <m:r>
                      <a:rPr lang="en-US" sz="1800" i="1">
                        <a:latin typeface="Cambria Math" panose="02040503050406030204" pitchFamily="18" charset="0"/>
                      </a:rPr>
                      <m:t>(</m:t>
                    </m:r>
                    <m:r>
                      <a:rPr lang="en-US" sz="1800" i="1">
                        <a:latin typeface="Cambria Math" panose="02040503050406030204" pitchFamily="18" charset="0"/>
                      </a:rPr>
                      <m:t>𝑘</m:t>
                    </m:r>
                    <m:r>
                      <a:rPr lang="en-US" sz="1800" i="1">
                        <a:latin typeface="Cambria Math" panose="02040503050406030204" pitchFamily="18" charset="0"/>
                      </a:rPr>
                      <m:t>)</m:t>
                    </m:r>
                  </m:oMath>
                </a14:m>
                <a:r>
                  <a:rPr lang="en-US" sz="1800" dirty="0"/>
                  <a:t> </a:t>
                </a:r>
                <a:endParaRPr lang="en-US" sz="1800" dirty="0" smtClean="0"/>
              </a:p>
              <a:p>
                <a:pPr marL="0" indent="0">
                  <a:buNone/>
                </a:pPr>
                <a:r>
                  <a:rPr lang="en-US" sz="1800" b="1" dirty="0"/>
                  <a:t> </a:t>
                </a:r>
                <a:r>
                  <a:rPr lang="en-US" sz="1800" b="1" dirty="0" smtClean="0"/>
                  <a:t>     Step </a:t>
                </a:r>
                <a:r>
                  <a:rPr lang="en-US" sz="1800" b="1" dirty="0"/>
                  <a:t>6 </a:t>
                </a:r>
                <a:r>
                  <a:rPr lang="en-US" sz="1800" dirty="0"/>
                  <a:t> To obtain a feasible solution of  switching angles by executing the following </a:t>
                </a:r>
                <a:endParaRPr lang="en-IN" sz="1800" i="1" dirty="0" smtClean="0"/>
              </a:p>
              <a:p>
                <a:pPr marL="0" indent="0">
                  <a:buNone/>
                </a:pPr>
                <a:r>
                  <a:rPr lang="en-IN" sz="1800" i="1" dirty="0" smtClean="0"/>
                  <a:t>              </a:t>
                </a:r>
                <a:r>
                  <a:rPr lang="en-US" sz="1800" dirty="0"/>
                  <a:t>transformation</a:t>
                </a:r>
                <a:r>
                  <a:rPr lang="en-US" sz="1800" dirty="0" smtClean="0"/>
                  <a:t>:</a:t>
                </a:r>
                <a:r>
                  <a:rPr lang="en-IN" sz="1800" dirty="0" smtClean="0"/>
                  <a:t>  </a:t>
                </a:r>
                <a14:m>
                  <m:oMath xmlns:m="http://schemas.openxmlformats.org/officeDocument/2006/math">
                    <m:r>
                      <a:rPr lang="en-US" sz="1800" i="1">
                        <a:latin typeface="Cambria Math" panose="02040503050406030204" pitchFamily="18" charset="0"/>
                      </a:rPr>
                      <m:t>𝛼</m:t>
                    </m:r>
                    <m:d>
                      <m:dPr>
                        <m:ctrlPr>
                          <a:rPr lang="en-IN" sz="1800" i="1">
                            <a:latin typeface="Cambria Math" panose="02040503050406030204" pitchFamily="18" charset="0"/>
                          </a:rPr>
                        </m:ctrlPr>
                      </m:dPr>
                      <m:e>
                        <m:r>
                          <a:rPr lang="en-US" sz="1800" i="1">
                            <a:latin typeface="Cambria Math" panose="02040503050406030204" pitchFamily="18" charset="0"/>
                          </a:rPr>
                          <m:t>𝑘</m:t>
                        </m:r>
                        <m:r>
                          <a:rPr lang="en-US" sz="1800" i="1">
                            <a:latin typeface="Cambria Math" panose="02040503050406030204" pitchFamily="18" charset="0"/>
                          </a:rPr>
                          <m:t>+1</m:t>
                        </m:r>
                      </m:e>
                    </m:d>
                    <m:r>
                      <a:rPr lang="en-US" sz="1800" i="1">
                        <a:latin typeface="Cambria Math" panose="02040503050406030204" pitchFamily="18" charset="0"/>
                      </a:rPr>
                      <m:t>=</m:t>
                    </m:r>
                    <m:func>
                      <m:funcPr>
                        <m:ctrlPr>
                          <a:rPr lang="en-IN" sz="1800" i="1">
                            <a:latin typeface="Cambria Math" panose="02040503050406030204" pitchFamily="18" charset="0"/>
                          </a:rPr>
                        </m:ctrlPr>
                      </m:funcPr>
                      <m:fName>
                        <m:sSup>
                          <m:sSupPr>
                            <m:ctrlPr>
                              <a:rPr lang="en-IN" sz="1800" i="1">
                                <a:latin typeface="Cambria Math" panose="02040503050406030204" pitchFamily="18" charset="0"/>
                              </a:rPr>
                            </m:ctrlPr>
                          </m:sSupPr>
                          <m:e>
                            <m:r>
                              <m:rPr>
                                <m:sty m:val="p"/>
                              </m:rPr>
                              <a:rPr lang="en-US" sz="1800">
                                <a:latin typeface="Cambria Math" panose="02040503050406030204" pitchFamily="18" charset="0"/>
                              </a:rPr>
                              <m:t>cos</m:t>
                            </m:r>
                          </m:e>
                          <m:sup>
                            <m:r>
                              <a:rPr lang="en-US" sz="1800" i="1">
                                <a:latin typeface="Cambria Math" panose="02040503050406030204" pitchFamily="18" charset="0"/>
                              </a:rPr>
                              <m:t>−1</m:t>
                            </m:r>
                          </m:sup>
                        </m:sSup>
                      </m:fName>
                      <m:e>
                        <m:r>
                          <a:rPr lang="en-US" sz="1800">
                            <a:latin typeface="Cambria Math" panose="02040503050406030204" pitchFamily="18" charset="0"/>
                          </a:rPr>
                          <m:t>(</m:t>
                        </m:r>
                        <m:r>
                          <m:rPr>
                            <m:sty m:val="p"/>
                          </m:rPr>
                          <a:rPr lang="en-US" sz="1800">
                            <a:latin typeface="Cambria Math" panose="02040503050406030204" pitchFamily="18" charset="0"/>
                          </a:rPr>
                          <m:t>abs</m:t>
                        </m:r>
                        <m:r>
                          <a:rPr lang="en-US" sz="1800">
                            <a:latin typeface="Cambria Math" panose="02040503050406030204" pitchFamily="18" charset="0"/>
                          </a:rPr>
                          <m:t>(</m:t>
                        </m:r>
                        <m:func>
                          <m:funcPr>
                            <m:ctrlPr>
                              <a:rPr lang="en-IN" sz="1800" i="1">
                                <a:latin typeface="Cambria Math" panose="02040503050406030204" pitchFamily="18" charset="0"/>
                              </a:rPr>
                            </m:ctrlPr>
                          </m:funcPr>
                          <m:fName>
                            <m:r>
                              <m:rPr>
                                <m:sty m:val="p"/>
                              </m:rPr>
                              <a:rPr lang="en-US" sz="1800">
                                <a:latin typeface="Cambria Math" panose="02040503050406030204" pitchFamily="18" charset="0"/>
                              </a:rPr>
                              <m:t>cos</m:t>
                            </m:r>
                          </m:fName>
                          <m:e>
                            <m:r>
                              <a:rPr lang="en-US" sz="1800">
                                <a:latin typeface="Cambria Math" panose="02040503050406030204" pitchFamily="18" charset="0"/>
                              </a:rPr>
                              <m:t>(</m:t>
                            </m:r>
                            <m:r>
                              <a:rPr lang="en-US" sz="1800" i="1">
                                <a:latin typeface="Cambria Math" panose="02040503050406030204" pitchFamily="18" charset="0"/>
                              </a:rPr>
                              <m:t>𝛼</m:t>
                            </m:r>
                            <m:d>
                              <m:dPr>
                                <m:ctrlPr>
                                  <a:rPr lang="en-IN" sz="1800" i="1">
                                    <a:latin typeface="Cambria Math" panose="02040503050406030204" pitchFamily="18" charset="0"/>
                                  </a:rPr>
                                </m:ctrlPr>
                              </m:dPr>
                              <m:e>
                                <m:r>
                                  <a:rPr lang="en-US" sz="1800" i="1">
                                    <a:latin typeface="Cambria Math" panose="02040503050406030204" pitchFamily="18" charset="0"/>
                                  </a:rPr>
                                  <m:t>𝑘</m:t>
                                </m:r>
                                <m:r>
                                  <a:rPr lang="en-US" sz="1800" i="1">
                                    <a:latin typeface="Cambria Math" panose="02040503050406030204" pitchFamily="18" charset="0"/>
                                  </a:rPr>
                                  <m:t>+1</m:t>
                                </m:r>
                              </m:e>
                            </m:d>
                            <m:r>
                              <a:rPr lang="en-US" sz="1800" i="1">
                                <a:latin typeface="Cambria Math" panose="02040503050406030204" pitchFamily="18" charset="0"/>
                              </a:rPr>
                              <m:t>)))</m:t>
                            </m:r>
                          </m:e>
                        </m:func>
                      </m:e>
                    </m:func>
                  </m:oMath>
                </a14:m>
                <a:endParaRPr lang="en-IN" sz="1800" i="1" dirty="0"/>
              </a:p>
              <a:p>
                <a:pPr marL="0" indent="0">
                  <a:buNone/>
                </a:pPr>
                <a:endParaRPr lang="en-IN"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76200"/>
                <a:ext cx="9144000" cy="4255532"/>
              </a:xfrm>
              <a:blipFill>
                <a:blip r:embed="rId2"/>
                <a:stretch>
                  <a:fillRect t="-860" b="-61461"/>
                </a:stretch>
              </a:blipFill>
            </p:spPr>
            <p:txBody>
              <a:bodyPr/>
              <a:lstStyle/>
              <a:p>
                <a:r>
                  <a:rPr lang="en-IN">
                    <a:noFill/>
                  </a:rPr>
                  <a:t> </a:t>
                </a:r>
              </a:p>
            </p:txBody>
          </p:sp>
        </mc:Fallback>
      </mc:AlternateContent>
      <p:sp>
        <p:nvSpPr>
          <p:cNvPr id="4" name="TextBox 3"/>
          <p:cNvSpPr txBox="1"/>
          <p:nvPr/>
        </p:nvSpPr>
        <p:spPr>
          <a:xfrm>
            <a:off x="8458200" y="2438400"/>
            <a:ext cx="564036" cy="369332"/>
          </a:xfrm>
          <a:prstGeom prst="rect">
            <a:avLst/>
          </a:prstGeom>
          <a:noFill/>
        </p:spPr>
        <p:txBody>
          <a:bodyPr wrap="square" rtlCol="0">
            <a:spAutoFit/>
          </a:bodyPr>
          <a:lstStyle/>
          <a:p>
            <a:r>
              <a:rPr lang="en-IN" dirty="0" smtClean="0"/>
              <a:t>(20)</a:t>
            </a:r>
            <a:endParaRPr lang="en-IN" dirty="0"/>
          </a:p>
        </p:txBody>
      </p:sp>
      <p:sp>
        <p:nvSpPr>
          <p:cNvPr id="5" name="TextBox 4"/>
          <p:cNvSpPr txBox="1"/>
          <p:nvPr/>
        </p:nvSpPr>
        <p:spPr>
          <a:xfrm>
            <a:off x="8458200" y="3200400"/>
            <a:ext cx="564036" cy="369332"/>
          </a:xfrm>
          <a:prstGeom prst="rect">
            <a:avLst/>
          </a:prstGeom>
          <a:noFill/>
        </p:spPr>
        <p:txBody>
          <a:bodyPr wrap="square" rtlCol="0">
            <a:spAutoFit/>
          </a:bodyPr>
          <a:lstStyle/>
          <a:p>
            <a:r>
              <a:rPr lang="en-IN" dirty="0" smtClean="0"/>
              <a:t>(21)</a:t>
            </a:r>
            <a:endParaRPr lang="en-IN" dirty="0"/>
          </a:p>
        </p:txBody>
      </p:sp>
      <p:sp>
        <p:nvSpPr>
          <p:cNvPr id="7" name="TextBox 6"/>
          <p:cNvSpPr txBox="1"/>
          <p:nvPr/>
        </p:nvSpPr>
        <p:spPr>
          <a:xfrm>
            <a:off x="8458200" y="3962400"/>
            <a:ext cx="564036" cy="369332"/>
          </a:xfrm>
          <a:prstGeom prst="rect">
            <a:avLst/>
          </a:prstGeom>
          <a:noFill/>
        </p:spPr>
        <p:txBody>
          <a:bodyPr wrap="square" rtlCol="0">
            <a:spAutoFit/>
          </a:bodyPr>
          <a:lstStyle/>
          <a:p>
            <a:r>
              <a:rPr lang="en-IN" dirty="0" smtClean="0"/>
              <a:t>(22)</a:t>
            </a:r>
            <a:endParaRPr lang="en-IN" dirty="0"/>
          </a:p>
        </p:txBody>
      </p:sp>
      <p:sp>
        <p:nvSpPr>
          <p:cNvPr id="8" name="TextBox 7"/>
          <p:cNvSpPr txBox="1"/>
          <p:nvPr/>
        </p:nvSpPr>
        <p:spPr>
          <a:xfrm>
            <a:off x="8458200" y="4812268"/>
            <a:ext cx="564036" cy="369332"/>
          </a:xfrm>
          <a:prstGeom prst="rect">
            <a:avLst/>
          </a:prstGeom>
          <a:noFill/>
        </p:spPr>
        <p:txBody>
          <a:bodyPr wrap="square" rtlCol="0">
            <a:spAutoFit/>
          </a:bodyPr>
          <a:lstStyle/>
          <a:p>
            <a:r>
              <a:rPr lang="en-IN" dirty="0" smtClean="0"/>
              <a:t>(23)</a:t>
            </a:r>
            <a:endParaRPr lang="en-IN" dirty="0"/>
          </a:p>
        </p:txBody>
      </p:sp>
      <p:sp>
        <p:nvSpPr>
          <p:cNvPr id="9" name="TextBox 8"/>
          <p:cNvSpPr txBox="1"/>
          <p:nvPr/>
        </p:nvSpPr>
        <p:spPr>
          <a:xfrm>
            <a:off x="8458200" y="5574268"/>
            <a:ext cx="564036" cy="369332"/>
          </a:xfrm>
          <a:prstGeom prst="rect">
            <a:avLst/>
          </a:prstGeom>
          <a:noFill/>
        </p:spPr>
        <p:txBody>
          <a:bodyPr wrap="square" rtlCol="0">
            <a:spAutoFit/>
          </a:bodyPr>
          <a:lstStyle/>
          <a:p>
            <a:r>
              <a:rPr lang="en-IN" dirty="0" smtClean="0"/>
              <a:t>(24)</a:t>
            </a:r>
            <a:endParaRPr lang="en-IN" dirty="0"/>
          </a:p>
        </p:txBody>
      </p:sp>
      <p:sp>
        <p:nvSpPr>
          <p:cNvPr id="10" name="TextBox 9"/>
          <p:cNvSpPr txBox="1"/>
          <p:nvPr/>
        </p:nvSpPr>
        <p:spPr>
          <a:xfrm>
            <a:off x="8458200" y="6488668"/>
            <a:ext cx="564036" cy="369332"/>
          </a:xfrm>
          <a:prstGeom prst="rect">
            <a:avLst/>
          </a:prstGeom>
          <a:noFill/>
        </p:spPr>
        <p:txBody>
          <a:bodyPr wrap="square" rtlCol="0">
            <a:spAutoFit/>
          </a:bodyPr>
          <a:lstStyle/>
          <a:p>
            <a:r>
              <a:rPr lang="en-IN" dirty="0" smtClean="0"/>
              <a:t>(25)</a:t>
            </a:r>
            <a:endParaRPr lang="en-IN" dirty="0"/>
          </a:p>
        </p:txBody>
      </p:sp>
    </p:spTree>
    <p:extLst>
      <p:ext uri="{BB962C8B-B14F-4D97-AF65-F5344CB8AC3E}">
        <p14:creationId xmlns:p14="http://schemas.microsoft.com/office/powerpoint/2010/main" val="14875564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dirty="0"/>
          </a:p>
        </p:txBody>
      </p:sp>
      <p:pic>
        <p:nvPicPr>
          <p:cNvPr id="4099"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4889704" cy="30787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5" name="Rectangle 5"/>
          <p:cNvSpPr>
            <a:spLocks noChangeArrowheads="1"/>
          </p:cNvSpPr>
          <p:nvPr/>
        </p:nvSpPr>
        <p:spPr bwMode="auto">
          <a:xfrm>
            <a:off x="4114800" y="5410200"/>
            <a:ext cx="110972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a:rPr>
              <a:t>NR Algorithms</a:t>
            </a:r>
            <a:endParaRPr kumimoji="0" lang="en-US" altLang="en-US" sz="600" b="1"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Title 1"/>
          <p:cNvSpPr txBox="1">
            <a:spLocks/>
          </p:cNvSpPr>
          <p:nvPr/>
        </p:nvSpPr>
        <p:spPr>
          <a:xfrm>
            <a:off x="76200" y="76200"/>
            <a:ext cx="9067800" cy="729021"/>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200" b="1" dirty="0" smtClean="0">
                <a:latin typeface="Calibri" panose="020F0502020204030204" pitchFamily="34" charset="0"/>
                <a:ea typeface="Times New Roman" panose="02020603050405020304" pitchFamily="18" charset="0"/>
                <a:cs typeface="Vrinda"/>
              </a:rPr>
              <a:t>Optimized Switching Angles using </a:t>
            </a:r>
            <a:r>
              <a:rPr lang="en-US" sz="2200" b="1" dirty="0" smtClean="0">
                <a:solidFill>
                  <a:srgbClr val="FF0000"/>
                </a:solidFill>
              </a:rPr>
              <a:t>NR </a:t>
            </a:r>
            <a:r>
              <a:rPr lang="en-US" sz="2200" b="1" dirty="0" smtClean="0"/>
              <a:t>for</a:t>
            </a:r>
            <a:r>
              <a:rPr lang="en-US" sz="2200" b="1" dirty="0" smtClean="0">
                <a:solidFill>
                  <a:srgbClr val="FF0000"/>
                </a:solidFill>
              </a:rPr>
              <a:t> </a:t>
            </a:r>
            <a:r>
              <a:rPr lang="en-US" sz="2200" b="1" dirty="0" smtClean="0">
                <a:solidFill>
                  <a:srgbClr val="0070C0"/>
                </a:solidFill>
              </a:rPr>
              <a:t>11 Level Inverter</a:t>
            </a:r>
            <a:r>
              <a:rPr lang="en-US" sz="3000" dirty="0" smtClean="0">
                <a:solidFill>
                  <a:srgbClr val="FF0000"/>
                </a:solidFill>
              </a:rPr>
              <a:t/>
            </a:r>
            <a:br>
              <a:rPr lang="en-US" sz="3000" dirty="0" smtClean="0">
                <a:solidFill>
                  <a:srgbClr val="FF0000"/>
                </a:solidFill>
              </a:rPr>
            </a:br>
            <a:endParaRPr lang="en-US" sz="3000" dirty="0">
              <a:solidFill>
                <a:srgbClr val="FF0000"/>
              </a:solidFill>
            </a:endParaRPr>
          </a:p>
        </p:txBody>
      </p:sp>
    </p:spTree>
    <p:extLst>
      <p:ext uri="{BB962C8B-B14F-4D97-AF65-F5344CB8AC3E}">
        <p14:creationId xmlns:p14="http://schemas.microsoft.com/office/powerpoint/2010/main" val="106543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2819400"/>
            <a:ext cx="6338962" cy="3276600"/>
          </a:xfrm>
        </p:spPr>
      </p:pic>
    </p:spTree>
    <p:extLst>
      <p:ext uri="{BB962C8B-B14F-4D97-AF65-F5344CB8AC3E}">
        <p14:creationId xmlns:p14="http://schemas.microsoft.com/office/powerpoint/2010/main" val="18536314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495800" cy="2941638"/>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28019"/>
            <a:ext cx="4495800" cy="3253581"/>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8837"/>
            <a:ext cx="4648200" cy="32535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200" y="2458"/>
            <a:ext cx="9448800" cy="400110"/>
          </a:xfrm>
          <a:prstGeom prst="rect">
            <a:avLst/>
          </a:prstGeom>
        </p:spPr>
        <p:txBody>
          <a:bodyPr wrap="square">
            <a:spAutoFit/>
          </a:bodyPr>
          <a:lstStyle/>
          <a:p>
            <a:pPr lvl="0" eaLnBrk="0" fontAlgn="base" hangingPunct="0">
              <a:spcBef>
                <a:spcPct val="0"/>
              </a:spcBef>
              <a:spcAft>
                <a:spcPct val="0"/>
              </a:spcAft>
            </a:pPr>
            <a:r>
              <a:rPr lang="en-US" altLang="en-US" sz="2000" b="1" dirty="0" smtClean="0">
                <a:latin typeface="Calibri" panose="020F0502020204030204" pitchFamily="34" charset="0"/>
                <a:ea typeface="Times New Roman" panose="02020603050405020304" pitchFamily="18" charset="0"/>
                <a:cs typeface="Vrinda"/>
              </a:rPr>
              <a:t>11 </a:t>
            </a:r>
            <a:r>
              <a:rPr lang="en-US" altLang="en-US" sz="2000" b="1" dirty="0">
                <a:latin typeface="Calibri" panose="020F0502020204030204" pitchFamily="34" charset="0"/>
                <a:ea typeface="Times New Roman" panose="02020603050405020304" pitchFamily="18" charset="0"/>
                <a:cs typeface="Vrinda"/>
              </a:rPr>
              <a:t>Level Cascaded H-bridge Inverter </a:t>
            </a:r>
            <a:r>
              <a:rPr lang="en-US" altLang="en-US" sz="2000" b="1" dirty="0" smtClean="0">
                <a:latin typeface="Calibri" panose="020F0502020204030204" pitchFamily="34" charset="0"/>
                <a:ea typeface="Times New Roman" panose="02020603050405020304" pitchFamily="18" charset="0"/>
                <a:cs typeface="Vrinda"/>
              </a:rPr>
              <a:t>Applied </a:t>
            </a:r>
            <a:r>
              <a:rPr lang="en-US" altLang="en-US" sz="2000" b="1" dirty="0">
                <a:latin typeface="Calibri" panose="020F0502020204030204" pitchFamily="34" charset="0"/>
                <a:ea typeface="Times New Roman" panose="02020603050405020304" pitchFamily="18" charset="0"/>
                <a:cs typeface="Vrinda"/>
              </a:rPr>
              <a:t>with </a:t>
            </a:r>
            <a:r>
              <a:rPr lang="en-US" altLang="en-US" sz="2000" b="1" dirty="0" smtClean="0">
                <a:solidFill>
                  <a:srgbClr val="FF0000"/>
                </a:solidFill>
                <a:latin typeface="Calibri" panose="020F0502020204030204" pitchFamily="34" charset="0"/>
                <a:ea typeface="Times New Roman" panose="02020603050405020304" pitchFamily="18" charset="0"/>
                <a:cs typeface="Vrinda"/>
              </a:rPr>
              <a:t>NR-SHE </a:t>
            </a:r>
            <a:r>
              <a:rPr lang="en-US" altLang="en-US" sz="2000" b="1" dirty="0">
                <a:solidFill>
                  <a:srgbClr val="FF0000"/>
                </a:solidFill>
                <a:latin typeface="Calibri" panose="020F0502020204030204" pitchFamily="34" charset="0"/>
                <a:ea typeface="Times New Roman" panose="02020603050405020304" pitchFamily="18" charset="0"/>
                <a:cs typeface="Vrinda"/>
              </a:rPr>
              <a:t>Algorithm </a:t>
            </a:r>
            <a:r>
              <a:rPr lang="en-US" altLang="en-US" sz="2000" b="1" dirty="0">
                <a:latin typeface="Calibri" panose="020F0502020204030204" pitchFamily="34" charset="0"/>
                <a:ea typeface="Times New Roman" panose="02020603050405020304" pitchFamily="18" charset="0"/>
                <a:cs typeface="Vrinda"/>
              </a:rPr>
              <a:t>for </a:t>
            </a:r>
            <a:r>
              <a:rPr lang="en-US" altLang="en-US" sz="2000" b="1" dirty="0" smtClean="0">
                <a:latin typeface="Calibri" panose="020F0502020204030204" pitchFamily="34" charset="0"/>
                <a:ea typeface="Times New Roman" panose="02020603050405020304" pitchFamily="18" charset="0"/>
                <a:cs typeface="Vrinda"/>
              </a:rPr>
              <a:t>0.8 </a:t>
            </a:r>
            <a:r>
              <a:rPr lang="en-US" altLang="en-US" sz="2000" b="1" dirty="0">
                <a:latin typeface="Calibri" panose="020F0502020204030204" pitchFamily="34" charset="0"/>
                <a:ea typeface="Times New Roman" panose="02020603050405020304" pitchFamily="18" charset="0"/>
                <a:cs typeface="Vrinda"/>
              </a:rPr>
              <a:t>Value of MI</a:t>
            </a:r>
          </a:p>
        </p:txBody>
      </p:sp>
      <p:sp>
        <p:nvSpPr>
          <p:cNvPr id="12" name="Rectangle 5"/>
          <p:cNvSpPr>
            <a:spLocks noChangeArrowheads="1"/>
          </p:cNvSpPr>
          <p:nvPr/>
        </p:nvSpPr>
        <p:spPr bwMode="auto">
          <a:xfrm>
            <a:off x="228600" y="3287574"/>
            <a:ext cx="16637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a:rPr>
              <a:t>Line Voltage Waveform</a:t>
            </a: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p:txBody>
      </p:sp>
      <p:sp>
        <p:nvSpPr>
          <p:cNvPr id="13" name="Rectangle 6"/>
          <p:cNvSpPr>
            <a:spLocks noChangeArrowheads="1"/>
          </p:cNvSpPr>
          <p:nvPr/>
        </p:nvSpPr>
        <p:spPr bwMode="auto">
          <a:xfrm>
            <a:off x="5181600" y="5065722"/>
            <a:ext cx="17776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a:rPr>
              <a:t>Phase Voltage Waveform</a:t>
            </a: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p:txBody>
      </p:sp>
      <p:sp>
        <p:nvSpPr>
          <p:cNvPr id="14" name="Rectangle 7"/>
          <p:cNvSpPr>
            <a:spLocks noChangeArrowheads="1"/>
          </p:cNvSpPr>
          <p:nvPr/>
        </p:nvSpPr>
        <p:spPr bwMode="auto">
          <a:xfrm>
            <a:off x="342060" y="6501083"/>
            <a:ext cx="14368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a:rPr>
              <a:t>Current   Waveform</a:t>
            </a: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320261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724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026" y="1852592"/>
            <a:ext cx="4419600" cy="3358119"/>
          </a:xfrm>
          <a:prstGeom prst="rect">
            <a:avLst/>
          </a:prstGeom>
          <a:noFill/>
          <a:extLst>
            <a:ext uri="{909E8E84-426E-40DD-AFC4-6F175D3DCCD1}">
              <a14:hiddenFill xmlns:a14="http://schemas.microsoft.com/office/drawing/2010/main">
                <a:solidFill>
                  <a:srgbClr val="FFFFFF"/>
                </a:solidFill>
              </a14:hiddenFill>
            </a:ext>
          </a:extLst>
        </p:spPr>
      </p:pic>
      <p:pic>
        <p:nvPicPr>
          <p:cNvPr id="2457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8" y="3507070"/>
            <a:ext cx="4702278"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0" y="43934"/>
            <a:ext cx="90643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b="1" dirty="0">
                <a:latin typeface="Calibri" panose="020F0502020204030204" pitchFamily="34" charset="0"/>
                <a:ea typeface="Times New Roman" panose="02020603050405020304" pitchFamily="18" charset="0"/>
                <a:cs typeface="Vrinda" charset="0"/>
              </a:rPr>
              <a:t>Harmonic </a:t>
            </a:r>
            <a:r>
              <a:rPr lang="en-US" altLang="en-US" b="1" dirty="0" smtClean="0">
                <a:latin typeface="Calibri" panose="020F0502020204030204" pitchFamily="34" charset="0"/>
                <a:ea typeface="Times New Roman" panose="02020603050405020304" pitchFamily="18" charset="0"/>
                <a:cs typeface="Vrinda" charset="0"/>
              </a:rPr>
              <a:t>Spectrum at 0.8 MI for  </a:t>
            </a:r>
            <a:r>
              <a:rPr lang="en-US" altLang="en-US" b="1" dirty="0" smtClean="0">
                <a:solidFill>
                  <a:srgbClr val="FF0000"/>
                </a:solidFill>
                <a:latin typeface="Calibri" panose="020F0502020204030204" pitchFamily="34" charset="0"/>
                <a:ea typeface="Times New Roman" panose="02020603050405020304" pitchFamily="18" charset="0"/>
                <a:cs typeface="Vrinda" charset="0"/>
              </a:rPr>
              <a:t>NR-SHE </a:t>
            </a:r>
            <a:r>
              <a:rPr lang="en-US" altLang="en-US" b="1" dirty="0">
                <a:solidFill>
                  <a:srgbClr val="FF0000"/>
                </a:solidFill>
                <a:latin typeface="Calibri" panose="020F0502020204030204" pitchFamily="34" charset="0"/>
                <a:ea typeface="Times New Roman" panose="02020603050405020304" pitchFamily="18" charset="0"/>
                <a:cs typeface="Vrinda" charset="0"/>
              </a:rPr>
              <a:t>Algorithm </a:t>
            </a:r>
            <a:r>
              <a:rPr lang="en-US" altLang="en-US" b="1" dirty="0" smtClean="0">
                <a:latin typeface="Calibri" panose="020F0502020204030204" pitchFamily="34" charset="0"/>
                <a:ea typeface="Times New Roman" panose="02020603050405020304" pitchFamily="18" charset="0"/>
                <a:cs typeface="Vrinda" charset="0"/>
              </a:rPr>
              <a:t>for a 11 </a:t>
            </a:r>
            <a:r>
              <a:rPr lang="en-US" altLang="en-US" b="1" dirty="0">
                <a:latin typeface="Calibri" panose="020F0502020204030204" pitchFamily="34" charset="0"/>
                <a:ea typeface="Times New Roman" panose="02020603050405020304" pitchFamily="18" charset="0"/>
                <a:cs typeface="Vrinda" charset="0"/>
              </a:rPr>
              <a:t>level Cascaded H-bridge Inverter</a:t>
            </a:r>
            <a:endParaRPr lang="en-IN" dirty="0"/>
          </a:p>
        </p:txBody>
      </p:sp>
      <p:sp>
        <p:nvSpPr>
          <p:cNvPr id="12" name="Rectangle 6"/>
          <p:cNvSpPr>
            <a:spLocks noChangeArrowheads="1"/>
          </p:cNvSpPr>
          <p:nvPr/>
        </p:nvSpPr>
        <p:spPr bwMode="auto">
          <a:xfrm>
            <a:off x="5029200" y="4904601"/>
            <a:ext cx="1762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charset="0"/>
              </a:rPr>
              <a:t>Phase Voltage Spectrum </a:t>
            </a:r>
            <a:endParaRPr kumimoji="0" lang="en-US" altLang="en-US" sz="1800" b="0" i="0" u="none" strike="noStrike" cap="none" normalizeH="0" baseline="0" dirty="0" smtClean="0">
              <a:ln>
                <a:noFill/>
              </a:ln>
              <a:solidFill>
                <a:srgbClr val="FF0000"/>
              </a:solidFill>
              <a:effectLst/>
            </a:endParaRPr>
          </a:p>
        </p:txBody>
      </p:sp>
      <p:sp>
        <p:nvSpPr>
          <p:cNvPr id="13" name="Rectangle 6"/>
          <p:cNvSpPr>
            <a:spLocks noChangeArrowheads="1"/>
          </p:cNvSpPr>
          <p:nvPr/>
        </p:nvSpPr>
        <p:spPr bwMode="auto">
          <a:xfrm>
            <a:off x="228600" y="3228201"/>
            <a:ext cx="16139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charset="0"/>
              </a:rPr>
              <a:t>Line Voltage Spectrum</a:t>
            </a:r>
            <a:endParaRPr kumimoji="0" lang="en-US" altLang="en-US" sz="1800" b="0" i="0" u="none" strike="noStrike" cap="none" normalizeH="0" baseline="0" dirty="0" smtClean="0">
              <a:ln>
                <a:noFill/>
              </a:ln>
              <a:solidFill>
                <a:srgbClr val="FF0000"/>
              </a:solidFill>
              <a:effectLst/>
            </a:endParaRPr>
          </a:p>
        </p:txBody>
      </p:sp>
      <p:sp>
        <p:nvSpPr>
          <p:cNvPr id="14" name="Rectangle 6"/>
          <p:cNvSpPr>
            <a:spLocks noChangeArrowheads="1"/>
          </p:cNvSpPr>
          <p:nvPr/>
        </p:nvSpPr>
        <p:spPr bwMode="auto">
          <a:xfrm>
            <a:off x="425244" y="6585897"/>
            <a:ext cx="16212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smtClean="0">
                <a:solidFill>
                  <a:srgbClr val="FF0000"/>
                </a:solidFill>
                <a:latin typeface="Calibri" panose="020F0502020204030204" pitchFamily="34" charset="0"/>
                <a:ea typeface="Times New Roman" panose="02020603050405020304" pitchFamily="18" charset="0"/>
                <a:cs typeface="Vrinda" charset="0"/>
              </a:rPr>
              <a:t>Current Spectrum </a:t>
            </a:r>
            <a:endParaRPr kumimoji="0" lang="en-US" altLang="en-US" sz="1800" b="0" i="0" u="none" strike="noStrike" cap="none" normalizeH="0" baseline="0" dirty="0" smtClean="0">
              <a:ln>
                <a:noFill/>
              </a:ln>
              <a:solidFill>
                <a:srgbClr val="FF0000"/>
              </a:solidFill>
              <a:effectLst/>
            </a:endParaRPr>
          </a:p>
        </p:txBody>
      </p:sp>
    </p:spTree>
    <p:extLst>
      <p:ext uri="{BB962C8B-B14F-4D97-AF65-F5344CB8AC3E}">
        <p14:creationId xmlns:p14="http://schemas.microsoft.com/office/powerpoint/2010/main" val="3778622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1285351"/>
              </p:ext>
            </p:extLst>
          </p:nvPr>
        </p:nvGraphicFramePr>
        <p:xfrm>
          <a:off x="560436" y="840621"/>
          <a:ext cx="8153402" cy="6344166"/>
        </p:xfrm>
        <a:graphic>
          <a:graphicData uri="http://schemas.openxmlformats.org/drawingml/2006/table">
            <a:tbl>
              <a:tblPr firstRow="1" firstCol="1" bandRow="1">
                <a:tableStyleId>{5C22544A-7EE6-4342-B048-85BDC9FD1C3A}</a:tableStyleId>
              </a:tblPr>
              <a:tblGrid>
                <a:gridCol w="554114">
                  <a:extLst>
                    <a:ext uri="{9D8B030D-6E8A-4147-A177-3AD203B41FA5}">
                      <a16:colId xmlns:a16="http://schemas.microsoft.com/office/drawing/2014/main" val="2257807377"/>
                    </a:ext>
                  </a:extLst>
                </a:gridCol>
                <a:gridCol w="633274">
                  <a:extLst>
                    <a:ext uri="{9D8B030D-6E8A-4147-A177-3AD203B41FA5}">
                      <a16:colId xmlns:a16="http://schemas.microsoft.com/office/drawing/2014/main" val="2903212167"/>
                    </a:ext>
                  </a:extLst>
                </a:gridCol>
                <a:gridCol w="633274">
                  <a:extLst>
                    <a:ext uri="{9D8B030D-6E8A-4147-A177-3AD203B41FA5}">
                      <a16:colId xmlns:a16="http://schemas.microsoft.com/office/drawing/2014/main" val="2583295119"/>
                    </a:ext>
                  </a:extLst>
                </a:gridCol>
                <a:gridCol w="633274">
                  <a:extLst>
                    <a:ext uri="{9D8B030D-6E8A-4147-A177-3AD203B41FA5}">
                      <a16:colId xmlns:a16="http://schemas.microsoft.com/office/drawing/2014/main" val="2648187120"/>
                    </a:ext>
                  </a:extLst>
                </a:gridCol>
                <a:gridCol w="633274">
                  <a:extLst>
                    <a:ext uri="{9D8B030D-6E8A-4147-A177-3AD203B41FA5}">
                      <a16:colId xmlns:a16="http://schemas.microsoft.com/office/drawing/2014/main" val="2452388212"/>
                    </a:ext>
                  </a:extLst>
                </a:gridCol>
                <a:gridCol w="633274">
                  <a:extLst>
                    <a:ext uri="{9D8B030D-6E8A-4147-A177-3AD203B41FA5}">
                      <a16:colId xmlns:a16="http://schemas.microsoft.com/office/drawing/2014/main" val="1979433717"/>
                    </a:ext>
                  </a:extLst>
                </a:gridCol>
                <a:gridCol w="633274">
                  <a:extLst>
                    <a:ext uri="{9D8B030D-6E8A-4147-A177-3AD203B41FA5}">
                      <a16:colId xmlns:a16="http://schemas.microsoft.com/office/drawing/2014/main" val="4239823725"/>
                    </a:ext>
                  </a:extLst>
                </a:gridCol>
                <a:gridCol w="633274">
                  <a:extLst>
                    <a:ext uri="{9D8B030D-6E8A-4147-A177-3AD203B41FA5}">
                      <a16:colId xmlns:a16="http://schemas.microsoft.com/office/drawing/2014/main" val="2882081374"/>
                    </a:ext>
                  </a:extLst>
                </a:gridCol>
                <a:gridCol w="633274">
                  <a:extLst>
                    <a:ext uri="{9D8B030D-6E8A-4147-A177-3AD203B41FA5}">
                      <a16:colId xmlns:a16="http://schemas.microsoft.com/office/drawing/2014/main" val="811777014"/>
                    </a:ext>
                  </a:extLst>
                </a:gridCol>
                <a:gridCol w="633274">
                  <a:extLst>
                    <a:ext uri="{9D8B030D-6E8A-4147-A177-3AD203B41FA5}">
                      <a16:colId xmlns:a16="http://schemas.microsoft.com/office/drawing/2014/main" val="70441438"/>
                    </a:ext>
                  </a:extLst>
                </a:gridCol>
                <a:gridCol w="633274">
                  <a:extLst>
                    <a:ext uri="{9D8B030D-6E8A-4147-A177-3AD203B41FA5}">
                      <a16:colId xmlns:a16="http://schemas.microsoft.com/office/drawing/2014/main" val="650765456"/>
                    </a:ext>
                  </a:extLst>
                </a:gridCol>
                <a:gridCol w="633274">
                  <a:extLst>
                    <a:ext uri="{9D8B030D-6E8A-4147-A177-3AD203B41FA5}">
                      <a16:colId xmlns:a16="http://schemas.microsoft.com/office/drawing/2014/main" val="333691058"/>
                    </a:ext>
                  </a:extLst>
                </a:gridCol>
                <a:gridCol w="633274">
                  <a:extLst>
                    <a:ext uri="{9D8B030D-6E8A-4147-A177-3AD203B41FA5}">
                      <a16:colId xmlns:a16="http://schemas.microsoft.com/office/drawing/2014/main" val="1415028544"/>
                    </a:ext>
                  </a:extLst>
                </a:gridCol>
              </a:tblGrid>
              <a:tr h="445903">
                <a:tc rowSpan="3">
                  <a:txBody>
                    <a:bodyPr/>
                    <a:lstStyle/>
                    <a:p>
                      <a:pPr marL="71755" marR="71755" algn="ctr">
                        <a:lnSpc>
                          <a:spcPct val="115000"/>
                        </a:lnSpc>
                        <a:spcBef>
                          <a:spcPts val="0"/>
                        </a:spcBef>
                        <a:spcAft>
                          <a:spcPts val="0"/>
                        </a:spcAft>
                      </a:pPr>
                      <a:r>
                        <a:rPr lang="en-US" sz="1400">
                          <a:solidFill>
                            <a:schemeClr val="tx1"/>
                          </a:solidFill>
                          <a:effectLst/>
                        </a:rPr>
                        <a:t>Technique Used</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12">
                  <a:txBody>
                    <a:bodyPr/>
                    <a:lstStyle/>
                    <a:p>
                      <a:pPr marL="0" marR="0" algn="ctr">
                        <a:lnSpc>
                          <a:spcPct val="115000"/>
                        </a:lnSpc>
                        <a:spcBef>
                          <a:spcPts val="0"/>
                        </a:spcBef>
                        <a:spcAft>
                          <a:spcPts val="0"/>
                        </a:spcAft>
                      </a:pPr>
                      <a:r>
                        <a:rPr lang="en-US" sz="1400" dirty="0">
                          <a:solidFill>
                            <a:schemeClr val="tx1"/>
                          </a:solidFill>
                          <a:effectLst/>
                        </a:rPr>
                        <a:t>11 Level  Cascaded H-bridge Inverter</a:t>
                      </a:r>
                      <a:endParaRPr lang="en-IN" sz="1400" dirty="0">
                        <a:solidFill>
                          <a:schemeClr val="tx1"/>
                        </a:solidFill>
                        <a:effectLst/>
                      </a:endParaRPr>
                    </a:p>
                    <a:p>
                      <a:pPr marL="0" marR="0" algn="ctr">
                        <a:lnSpc>
                          <a:spcPct val="115000"/>
                        </a:lnSpc>
                        <a:spcBef>
                          <a:spcPts val="0"/>
                        </a:spcBef>
                        <a:spcAft>
                          <a:spcPts val="0"/>
                        </a:spcAft>
                      </a:pPr>
                      <a:r>
                        <a:rPr lang="en-US" sz="1400" dirty="0">
                          <a:solidFill>
                            <a:schemeClr val="tx1"/>
                          </a:solidFill>
                          <a:effectLst/>
                        </a:rPr>
                        <a:t>Magnitude of Harmonic Contents (%) up to 19</a:t>
                      </a:r>
                      <a:r>
                        <a:rPr lang="en-US" sz="1400" baseline="30000" dirty="0">
                          <a:solidFill>
                            <a:schemeClr val="tx1"/>
                          </a:solidFill>
                          <a:effectLst/>
                        </a:rPr>
                        <a:t>th</a:t>
                      </a:r>
                      <a:r>
                        <a:rPr lang="en-US" sz="1400" dirty="0">
                          <a:solidFill>
                            <a:schemeClr val="tx1"/>
                          </a:solidFill>
                          <a:effectLst/>
                        </a:rPr>
                        <a:t> Order</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299625793"/>
                  </a:ext>
                </a:extLst>
              </a:tr>
              <a:tr h="671678">
                <a:tc vMerge="1">
                  <a:txBody>
                    <a:bodyPr/>
                    <a:lstStyle/>
                    <a:p>
                      <a:endParaRPr lang="en-IN"/>
                    </a:p>
                  </a:txBody>
                  <a:tcPr/>
                </a:tc>
                <a:tc gridSpan="4">
                  <a:txBody>
                    <a:bodyPr/>
                    <a:lstStyle/>
                    <a:p>
                      <a:pPr marL="0" marR="0" algn="ctr">
                        <a:lnSpc>
                          <a:spcPct val="115000"/>
                        </a:lnSpc>
                        <a:spcBef>
                          <a:spcPts val="0"/>
                        </a:spcBef>
                        <a:spcAft>
                          <a:spcPts val="0"/>
                        </a:spcAft>
                      </a:pPr>
                      <a:r>
                        <a:rPr lang="en-US" sz="1400" dirty="0" smtClean="0">
                          <a:solidFill>
                            <a:schemeClr val="tx1"/>
                          </a:solidFill>
                          <a:effectLst/>
                        </a:rPr>
                        <a:t>           Line </a:t>
                      </a:r>
                      <a:r>
                        <a:rPr lang="en-US" sz="1400" dirty="0">
                          <a:solidFill>
                            <a:schemeClr val="tx1"/>
                          </a:solidFill>
                          <a:effectLst/>
                        </a:rPr>
                        <a:t>Voltage </a:t>
                      </a:r>
                      <a:endParaRPr lang="en-IN" sz="1400" dirty="0">
                        <a:solidFill>
                          <a:schemeClr val="tx1"/>
                        </a:solidFill>
                        <a:effectLst/>
                      </a:endParaRPr>
                    </a:p>
                    <a:p>
                      <a:pPr marL="0" marR="0" indent="457200" algn="ctr">
                        <a:lnSpc>
                          <a:spcPct val="115000"/>
                        </a:lnSpc>
                        <a:spcBef>
                          <a:spcPts val="0"/>
                        </a:spcBef>
                        <a:spcAft>
                          <a:spcPts val="0"/>
                        </a:spcAft>
                      </a:pPr>
                      <a:r>
                        <a:rPr lang="en-US" sz="1400" dirty="0">
                          <a:solidFill>
                            <a:schemeClr val="tx1"/>
                          </a:solidFill>
                          <a:effectLst/>
                        </a:rPr>
                        <a:t>(THD 5.55%)</a:t>
                      </a:r>
                      <a:endParaRPr lang="en-IN" sz="1400" dirty="0">
                        <a:solidFill>
                          <a:schemeClr val="tx1"/>
                        </a:solidFill>
                        <a:effectLst/>
                      </a:endParaRPr>
                    </a:p>
                    <a:p>
                      <a:pPr marL="0" marR="0" algn="ctr">
                        <a:lnSpc>
                          <a:spcPct val="115000"/>
                        </a:lnSpc>
                        <a:spcBef>
                          <a:spcPts val="0"/>
                        </a:spcBef>
                        <a:spcAft>
                          <a:spcPts val="0"/>
                        </a:spcAft>
                      </a:pPr>
                      <a:r>
                        <a:rPr lang="en-US" sz="1400" dirty="0">
                          <a:solidFill>
                            <a:schemeClr val="tx1"/>
                          </a:solidFill>
                          <a:effectLst/>
                        </a:rPr>
                        <a:t>105.8 peak (74.83 </a:t>
                      </a:r>
                      <a:r>
                        <a:rPr lang="en-US" sz="1400" dirty="0" err="1">
                          <a:solidFill>
                            <a:schemeClr val="tx1"/>
                          </a:solidFill>
                          <a:effectLst/>
                        </a:rPr>
                        <a:t>rms</a:t>
                      </a:r>
                      <a:r>
                        <a:rPr lang="en-US" sz="1400" dirty="0">
                          <a:solidFill>
                            <a:schemeClr val="tx1"/>
                          </a:solidFill>
                          <a:effectLst/>
                        </a:rPr>
                        <a:t>)</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marL="0" marR="0" algn="ctr">
                        <a:lnSpc>
                          <a:spcPct val="115000"/>
                        </a:lnSpc>
                        <a:spcBef>
                          <a:spcPts val="0"/>
                        </a:spcBef>
                        <a:spcAft>
                          <a:spcPts val="0"/>
                        </a:spcAft>
                      </a:pPr>
                      <a:r>
                        <a:rPr lang="en-US" sz="1400">
                          <a:solidFill>
                            <a:schemeClr val="tx1"/>
                          </a:solidFill>
                          <a:effectLst/>
                        </a:rPr>
                        <a:t>Phase Voltage</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(THD 7.93%)</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61.14 peak (43.23 rms)</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marL="0" marR="0" algn="ctr">
                        <a:lnSpc>
                          <a:spcPct val="115000"/>
                        </a:lnSpc>
                        <a:spcBef>
                          <a:spcPts val="0"/>
                        </a:spcBef>
                        <a:spcAft>
                          <a:spcPts val="0"/>
                        </a:spcAft>
                      </a:pPr>
                      <a:r>
                        <a:rPr lang="en-US" sz="1400">
                          <a:solidFill>
                            <a:schemeClr val="tx1"/>
                          </a:solidFill>
                          <a:effectLst/>
                        </a:rPr>
                        <a:t>Current  (THD 5%)</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0.6063 peak (0.4287 rms)</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4077257316"/>
                  </a:ext>
                </a:extLst>
              </a:tr>
              <a:tr h="850146">
                <a:tc vMerge="1">
                  <a:txBody>
                    <a:bodyPr/>
                    <a:lstStyle/>
                    <a:p>
                      <a:endParaRPr lang="en-IN"/>
                    </a:p>
                  </a:txBody>
                  <a:tcPr/>
                </a:tc>
                <a:tc>
                  <a:txBody>
                    <a:bodyPr/>
                    <a:lstStyle/>
                    <a:p>
                      <a:pPr marL="71755" marR="71755" algn="ctr">
                        <a:lnSpc>
                          <a:spcPct val="115000"/>
                        </a:lnSpc>
                        <a:spcBef>
                          <a:spcPts val="0"/>
                        </a:spcBef>
                        <a:spcAft>
                          <a:spcPts val="0"/>
                        </a:spcAft>
                      </a:pPr>
                      <a:r>
                        <a:rPr lang="en-US" sz="1400">
                          <a:solidFill>
                            <a:schemeClr val="tx1"/>
                          </a:solidFill>
                          <a:effectLst/>
                        </a:rPr>
                        <a:t>Harmonic Order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Even Harmonic</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Harmonic Order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Odd Harmonic</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Harmonic Order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Even Harmonic</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Harmonic Order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Odd Harmonic</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Harmonic Order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Even Harmonic</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Harmonic Order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71755" algn="ctr">
                        <a:lnSpc>
                          <a:spcPct val="115000"/>
                        </a:lnSpc>
                        <a:spcBef>
                          <a:spcPts val="0"/>
                        </a:spcBef>
                        <a:spcAft>
                          <a:spcPts val="0"/>
                        </a:spcAft>
                      </a:pPr>
                      <a:r>
                        <a:rPr lang="en-US" sz="1400">
                          <a:solidFill>
                            <a:schemeClr val="tx1"/>
                          </a:solidFill>
                          <a:effectLst/>
                        </a:rPr>
                        <a:t>Odd Harmonic</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11937"/>
                  </a:ext>
                </a:extLst>
              </a:tr>
              <a:tr h="387742">
                <a:tc rowSpan="10">
                  <a:txBody>
                    <a:bodyPr/>
                    <a:lstStyle/>
                    <a:p>
                      <a:pPr marL="0" marR="0" algn="ctr">
                        <a:lnSpc>
                          <a:spcPct val="115000"/>
                        </a:lnSpc>
                        <a:spcBef>
                          <a:spcPts val="0"/>
                        </a:spcBef>
                        <a:spcAft>
                          <a:spcPts val="0"/>
                        </a:spcAft>
                      </a:pPr>
                      <a:r>
                        <a:rPr lang="en-US" sz="1400">
                          <a:solidFill>
                            <a:schemeClr val="tx1"/>
                          </a:solidFill>
                          <a:effectLst/>
                        </a:rPr>
                        <a:t> </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 </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 </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 </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 </a:t>
                      </a:r>
                      <a:endParaRPr lang="en-IN" sz="1400">
                        <a:solidFill>
                          <a:schemeClr val="tx1"/>
                        </a:solidFill>
                        <a:effectLst/>
                      </a:endParaRPr>
                    </a:p>
                    <a:p>
                      <a:pPr marL="0" marR="0" algn="ctr">
                        <a:lnSpc>
                          <a:spcPct val="115000"/>
                        </a:lnSpc>
                        <a:spcBef>
                          <a:spcPts val="0"/>
                        </a:spcBef>
                        <a:spcAft>
                          <a:spcPts val="0"/>
                        </a:spcAft>
                      </a:pPr>
                      <a:r>
                        <a:rPr lang="en-US" sz="1400">
                          <a:solidFill>
                            <a:schemeClr val="tx1"/>
                          </a:solidFill>
                          <a:effectLst/>
                        </a:rPr>
                        <a:t>NR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0.01</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1021511"/>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2</a:t>
                      </a:r>
                      <a:r>
                        <a:rPr lang="en-US" sz="1400" baseline="30000">
                          <a:solidFill>
                            <a:schemeClr val="tx1"/>
                          </a:solidFill>
                          <a:effectLst/>
                        </a:rPr>
                        <a:t>nd</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3</a:t>
                      </a:r>
                      <a:r>
                        <a:rPr lang="en-US" sz="1400" baseline="30000">
                          <a:solidFill>
                            <a:schemeClr val="tx1"/>
                          </a:solidFill>
                          <a:effectLst/>
                        </a:rPr>
                        <a:t>rd</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0.02</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2</a:t>
                      </a:r>
                      <a:r>
                        <a:rPr lang="en-US" sz="1400" baseline="30000">
                          <a:solidFill>
                            <a:schemeClr val="tx1"/>
                          </a:solidFill>
                          <a:effectLst/>
                        </a:rPr>
                        <a:t>nd</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3</a:t>
                      </a:r>
                      <a:r>
                        <a:rPr lang="en-US" sz="1400" baseline="30000">
                          <a:solidFill>
                            <a:schemeClr val="tx1"/>
                          </a:solidFill>
                          <a:effectLst/>
                        </a:rPr>
                        <a:t>rd</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0.60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2</a:t>
                      </a:r>
                      <a:r>
                        <a:rPr lang="en-US" sz="1400" baseline="30000">
                          <a:solidFill>
                            <a:schemeClr val="tx1"/>
                          </a:solidFill>
                          <a:effectLst/>
                        </a:rPr>
                        <a:t>nd</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3</a:t>
                      </a:r>
                      <a:r>
                        <a:rPr lang="en-US" sz="1400" baseline="30000">
                          <a:solidFill>
                            <a:schemeClr val="tx1"/>
                          </a:solidFill>
                          <a:effectLst/>
                        </a:rPr>
                        <a:t>rd</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0.02</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463417"/>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4</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5</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0.09</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4</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5</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0.04</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4</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5</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0.07</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777500"/>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6</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7</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6</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7</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6</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7</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0.09</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835522"/>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8</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9</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8</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9</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3.26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8</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9</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9609074"/>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10</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11</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0.10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10</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11</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0.10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10</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11</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0.11</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9880234"/>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12</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13</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0.02</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12</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13</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0.02</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12</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13</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0.03</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2031364"/>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14</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15</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0.09</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14</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15</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1.04</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14</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15</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5956704"/>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16</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17</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2.65</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16</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17</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2.58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16</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17</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2.62</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488595"/>
                  </a:ext>
                </a:extLst>
              </a:tr>
              <a:tr h="387742">
                <a:tc vMerge="1">
                  <a:txBody>
                    <a:bodyPr/>
                    <a:lstStyle/>
                    <a:p>
                      <a:endParaRPr lang="en-IN"/>
                    </a:p>
                  </a:txBody>
                  <a:tcPr/>
                </a:tc>
                <a:tc>
                  <a:txBody>
                    <a:bodyPr/>
                    <a:lstStyle/>
                    <a:p>
                      <a:pPr marL="0" marR="0" algn="ctr">
                        <a:lnSpc>
                          <a:spcPct val="200000"/>
                        </a:lnSpc>
                        <a:spcBef>
                          <a:spcPts val="0"/>
                        </a:spcBef>
                        <a:spcAft>
                          <a:spcPts val="0"/>
                        </a:spcAft>
                      </a:pPr>
                      <a:r>
                        <a:rPr lang="en-US" sz="1400">
                          <a:solidFill>
                            <a:schemeClr val="tx1"/>
                          </a:solidFill>
                          <a:effectLst/>
                        </a:rPr>
                        <a:t>18</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19</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1.89</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18</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19</a:t>
                      </a:r>
                      <a:r>
                        <a:rPr lang="en-US" sz="1400" baseline="30000">
                          <a:solidFill>
                            <a:schemeClr val="tx1"/>
                          </a:solidFill>
                          <a:effectLst/>
                        </a:rPr>
                        <a:t>th</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1.88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18</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0.00</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a:solidFill>
                            <a:schemeClr val="tx1"/>
                          </a:solidFill>
                          <a:effectLst/>
                        </a:rPr>
                        <a:t>19</a:t>
                      </a:r>
                      <a:r>
                        <a:rPr lang="en-US" sz="1400" baseline="30000">
                          <a:solidFill>
                            <a:schemeClr val="tx1"/>
                          </a:solidFill>
                          <a:effectLst/>
                        </a:rPr>
                        <a:t>th</a:t>
                      </a:r>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200000"/>
                        </a:lnSpc>
                        <a:spcBef>
                          <a:spcPts val="0"/>
                        </a:spcBef>
                        <a:spcAft>
                          <a:spcPts val="0"/>
                        </a:spcAft>
                      </a:pPr>
                      <a:r>
                        <a:rPr lang="en-US" sz="1400" dirty="0">
                          <a:solidFill>
                            <a:schemeClr val="tx1"/>
                          </a:solidFill>
                          <a:effectLst/>
                        </a:rPr>
                        <a:t>1.86</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56055" marR="56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641932"/>
                  </a:ext>
                </a:extLst>
              </a:tr>
            </a:tbl>
          </a:graphicData>
        </a:graphic>
      </p:graphicFrame>
      <p:sp>
        <p:nvSpPr>
          <p:cNvPr id="5" name="Rectangle 1"/>
          <p:cNvSpPr>
            <a:spLocks noChangeArrowheads="1"/>
          </p:cNvSpPr>
          <p:nvPr/>
        </p:nvSpPr>
        <p:spPr bwMode="auto">
          <a:xfrm>
            <a:off x="76200" y="152400"/>
            <a:ext cx="86105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128588" algn="l"/>
              </a:tabLst>
              <a:defRPr>
                <a:solidFill>
                  <a:schemeClr val="tx1"/>
                </a:solidFill>
                <a:latin typeface="Arial" panose="020B0604020202020204" pitchFamily="34" charset="0"/>
              </a:defRPr>
            </a:lvl1pPr>
            <a:lvl2pPr eaLnBrk="0" fontAlgn="base" hangingPunct="0">
              <a:spcBef>
                <a:spcPct val="0"/>
              </a:spcBef>
              <a:spcAft>
                <a:spcPct val="0"/>
              </a:spcAft>
              <a:tabLst>
                <a:tab pos="128588" algn="l"/>
              </a:tabLst>
              <a:defRPr>
                <a:solidFill>
                  <a:schemeClr val="tx1"/>
                </a:solidFill>
                <a:latin typeface="Arial" panose="020B0604020202020204" pitchFamily="34" charset="0"/>
              </a:defRPr>
            </a:lvl2pPr>
            <a:lvl3pPr eaLnBrk="0" fontAlgn="base" hangingPunct="0">
              <a:spcBef>
                <a:spcPct val="0"/>
              </a:spcBef>
              <a:spcAft>
                <a:spcPct val="0"/>
              </a:spcAft>
              <a:tabLst>
                <a:tab pos="128588" algn="l"/>
              </a:tabLst>
              <a:defRPr>
                <a:solidFill>
                  <a:schemeClr val="tx1"/>
                </a:solidFill>
                <a:latin typeface="Arial" panose="020B0604020202020204" pitchFamily="34" charset="0"/>
              </a:defRPr>
            </a:lvl3pPr>
            <a:lvl4pPr eaLnBrk="0" fontAlgn="base" hangingPunct="0">
              <a:spcBef>
                <a:spcPct val="0"/>
              </a:spcBef>
              <a:spcAft>
                <a:spcPct val="0"/>
              </a:spcAft>
              <a:tabLst>
                <a:tab pos="128588" algn="l"/>
              </a:tabLst>
              <a:defRPr>
                <a:solidFill>
                  <a:schemeClr val="tx1"/>
                </a:solidFill>
                <a:latin typeface="Arial" panose="020B0604020202020204" pitchFamily="34" charset="0"/>
              </a:defRPr>
            </a:lvl4pPr>
            <a:lvl5pPr eaLnBrk="0" fontAlgn="base" hangingPunct="0">
              <a:spcBef>
                <a:spcPct val="0"/>
              </a:spcBef>
              <a:spcAft>
                <a:spcPct val="0"/>
              </a:spcAft>
              <a:tabLst>
                <a:tab pos="128588" algn="l"/>
              </a:tabLst>
              <a:defRPr>
                <a:solidFill>
                  <a:schemeClr val="tx1"/>
                </a:solidFill>
                <a:latin typeface="Arial" panose="020B0604020202020204" pitchFamily="34" charset="0"/>
              </a:defRPr>
            </a:lvl5pPr>
            <a:lvl6pPr eaLnBrk="0" fontAlgn="base" hangingPunct="0">
              <a:spcBef>
                <a:spcPct val="0"/>
              </a:spcBef>
              <a:spcAft>
                <a:spcPct val="0"/>
              </a:spcAft>
              <a:tabLst>
                <a:tab pos="128588" algn="l"/>
              </a:tabLst>
              <a:defRPr>
                <a:solidFill>
                  <a:schemeClr val="tx1"/>
                </a:solidFill>
                <a:latin typeface="Arial" panose="020B0604020202020204" pitchFamily="34" charset="0"/>
              </a:defRPr>
            </a:lvl6pPr>
            <a:lvl7pPr eaLnBrk="0" fontAlgn="base" hangingPunct="0">
              <a:spcBef>
                <a:spcPct val="0"/>
              </a:spcBef>
              <a:spcAft>
                <a:spcPct val="0"/>
              </a:spcAft>
              <a:tabLst>
                <a:tab pos="128588" algn="l"/>
              </a:tabLst>
              <a:defRPr>
                <a:solidFill>
                  <a:schemeClr val="tx1"/>
                </a:solidFill>
                <a:latin typeface="Arial" panose="020B0604020202020204" pitchFamily="34" charset="0"/>
              </a:defRPr>
            </a:lvl7pPr>
            <a:lvl8pPr eaLnBrk="0" fontAlgn="base" hangingPunct="0">
              <a:spcBef>
                <a:spcPct val="0"/>
              </a:spcBef>
              <a:spcAft>
                <a:spcPct val="0"/>
              </a:spcAft>
              <a:tabLst>
                <a:tab pos="128588" algn="l"/>
              </a:tabLst>
              <a:defRPr>
                <a:solidFill>
                  <a:schemeClr val="tx1"/>
                </a:solidFill>
                <a:latin typeface="Arial" panose="020B0604020202020204" pitchFamily="34" charset="0"/>
              </a:defRPr>
            </a:lvl8pPr>
            <a:lvl9pPr eaLnBrk="0" fontAlgn="base" hangingPunct="0">
              <a:spcBef>
                <a:spcPct val="0"/>
              </a:spcBef>
              <a:spcAft>
                <a:spcPct val="0"/>
              </a:spcAft>
              <a:tabLst>
                <a:tab pos="128588" algn="l"/>
              </a:tabLs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tab pos="128588" algn="l"/>
              </a:tabLst>
            </a:pPr>
            <a:r>
              <a:rPr lang="en-US" altLang="en-US" sz="2000" b="1" dirty="0">
                <a:latin typeface="Calibri" panose="020F0502020204030204" pitchFamily="34" charset="0"/>
                <a:ea typeface="Times New Roman" panose="02020603050405020304" pitchFamily="18" charset="0"/>
                <a:cs typeface="Vrinda"/>
              </a:rPr>
              <a:t>Magnitude of Harmonic Contents (%) up to 19th Order for 11 Level  </a:t>
            </a:r>
          </a:p>
          <a:p>
            <a:pPr marL="0" marR="0" lvl="0" indent="457200" algn="ctr" defTabSz="914400" rtl="0" eaLnBrk="0" fontAlgn="base" latinLnBrk="0" hangingPunct="0">
              <a:lnSpc>
                <a:spcPct val="100000"/>
              </a:lnSpc>
              <a:spcBef>
                <a:spcPct val="0"/>
              </a:spcBef>
              <a:spcAft>
                <a:spcPct val="0"/>
              </a:spcAft>
              <a:buClrTx/>
              <a:buSzTx/>
              <a:buFontTx/>
              <a:buNone/>
              <a:tabLst>
                <a:tab pos="128588" algn="l"/>
              </a:tabLst>
            </a:pPr>
            <a:r>
              <a:rPr lang="en-US" altLang="en-US" sz="2000" b="1" dirty="0">
                <a:latin typeface="Calibri" panose="020F0502020204030204" pitchFamily="34" charset="0"/>
                <a:ea typeface="Times New Roman" panose="02020603050405020304" pitchFamily="18" charset="0"/>
                <a:cs typeface="Vrinda"/>
              </a:rPr>
              <a:t>Cascaded H-bridge Inverter Applied with </a:t>
            </a:r>
            <a:r>
              <a:rPr lang="en-US" altLang="en-US" sz="2000" b="1" dirty="0">
                <a:solidFill>
                  <a:srgbClr val="FF0000"/>
                </a:solidFill>
                <a:latin typeface="Calibri" panose="020F0502020204030204" pitchFamily="34" charset="0"/>
                <a:ea typeface="Times New Roman" panose="02020603050405020304" pitchFamily="18" charset="0"/>
                <a:cs typeface="Vrinda"/>
              </a:rPr>
              <a:t>NR-SHE Technique</a:t>
            </a:r>
          </a:p>
        </p:txBody>
      </p:sp>
    </p:spTree>
    <p:extLst>
      <p:ext uri="{BB962C8B-B14F-4D97-AF65-F5344CB8AC3E}">
        <p14:creationId xmlns:p14="http://schemas.microsoft.com/office/powerpoint/2010/main" val="9851836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57110537"/>
              </p:ext>
            </p:extLst>
          </p:nvPr>
        </p:nvGraphicFramePr>
        <p:xfrm>
          <a:off x="469490" y="3048000"/>
          <a:ext cx="8293512" cy="1871098"/>
        </p:xfrm>
        <a:graphic>
          <a:graphicData uri="http://schemas.openxmlformats.org/drawingml/2006/table">
            <a:tbl>
              <a:tblPr firstRow="1" firstCol="1" bandRow="1">
                <a:tableStyleId>{5C22544A-7EE6-4342-B048-85BDC9FD1C3A}</a:tableStyleId>
              </a:tblPr>
              <a:tblGrid>
                <a:gridCol w="995980">
                  <a:extLst>
                    <a:ext uri="{9D8B030D-6E8A-4147-A177-3AD203B41FA5}">
                      <a16:colId xmlns:a16="http://schemas.microsoft.com/office/drawing/2014/main" val="83606270"/>
                    </a:ext>
                  </a:extLst>
                </a:gridCol>
                <a:gridCol w="681378">
                  <a:extLst>
                    <a:ext uri="{9D8B030D-6E8A-4147-A177-3AD203B41FA5}">
                      <a16:colId xmlns:a16="http://schemas.microsoft.com/office/drawing/2014/main" val="1809031646"/>
                    </a:ext>
                  </a:extLst>
                </a:gridCol>
                <a:gridCol w="995980">
                  <a:extLst>
                    <a:ext uri="{9D8B030D-6E8A-4147-A177-3AD203B41FA5}">
                      <a16:colId xmlns:a16="http://schemas.microsoft.com/office/drawing/2014/main" val="1721728154"/>
                    </a:ext>
                  </a:extLst>
                </a:gridCol>
                <a:gridCol w="995980">
                  <a:extLst>
                    <a:ext uri="{9D8B030D-6E8A-4147-A177-3AD203B41FA5}">
                      <a16:colId xmlns:a16="http://schemas.microsoft.com/office/drawing/2014/main" val="3089961067"/>
                    </a:ext>
                  </a:extLst>
                </a:gridCol>
                <a:gridCol w="995980">
                  <a:extLst>
                    <a:ext uri="{9D8B030D-6E8A-4147-A177-3AD203B41FA5}">
                      <a16:colId xmlns:a16="http://schemas.microsoft.com/office/drawing/2014/main" val="448752002"/>
                    </a:ext>
                  </a:extLst>
                </a:gridCol>
                <a:gridCol w="995980">
                  <a:extLst>
                    <a:ext uri="{9D8B030D-6E8A-4147-A177-3AD203B41FA5}">
                      <a16:colId xmlns:a16="http://schemas.microsoft.com/office/drawing/2014/main" val="2320391434"/>
                    </a:ext>
                  </a:extLst>
                </a:gridCol>
                <a:gridCol w="995980">
                  <a:extLst>
                    <a:ext uri="{9D8B030D-6E8A-4147-A177-3AD203B41FA5}">
                      <a16:colId xmlns:a16="http://schemas.microsoft.com/office/drawing/2014/main" val="2916057188"/>
                    </a:ext>
                  </a:extLst>
                </a:gridCol>
                <a:gridCol w="995980">
                  <a:extLst>
                    <a:ext uri="{9D8B030D-6E8A-4147-A177-3AD203B41FA5}">
                      <a16:colId xmlns:a16="http://schemas.microsoft.com/office/drawing/2014/main" val="335589747"/>
                    </a:ext>
                  </a:extLst>
                </a:gridCol>
                <a:gridCol w="640274">
                  <a:extLst>
                    <a:ext uri="{9D8B030D-6E8A-4147-A177-3AD203B41FA5}">
                      <a16:colId xmlns:a16="http://schemas.microsoft.com/office/drawing/2014/main" val="2056281292"/>
                    </a:ext>
                  </a:extLst>
                </a:gridCol>
              </a:tblGrid>
              <a:tr h="391839">
                <a:tc rowSpan="2">
                  <a:txBody>
                    <a:bodyPr/>
                    <a:lstStyle/>
                    <a:p>
                      <a:pPr marL="0" marR="0" algn="ctr">
                        <a:lnSpc>
                          <a:spcPct val="150000"/>
                        </a:lnSpc>
                        <a:spcBef>
                          <a:spcPts val="0"/>
                        </a:spcBef>
                        <a:spcAft>
                          <a:spcPts val="0"/>
                        </a:spcAft>
                        <a:tabLst>
                          <a:tab pos="128905" algn="l"/>
                        </a:tabLst>
                      </a:pPr>
                      <a:r>
                        <a:rPr lang="en-US" sz="1400" dirty="0">
                          <a:solidFill>
                            <a:schemeClr val="tx1"/>
                          </a:solidFill>
                          <a:effectLst/>
                        </a:rPr>
                        <a:t>Level</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71755" marR="71755" algn="ctr">
                        <a:lnSpc>
                          <a:spcPct val="115000"/>
                        </a:lnSpc>
                        <a:spcBef>
                          <a:spcPts val="0"/>
                        </a:spcBef>
                        <a:spcAft>
                          <a:spcPts val="0"/>
                        </a:spcAft>
                        <a:tabLst>
                          <a:tab pos="128905" algn="l"/>
                        </a:tabLst>
                      </a:pPr>
                      <a:r>
                        <a:rPr lang="en-US" sz="1400">
                          <a:solidFill>
                            <a:schemeClr val="tx1"/>
                          </a:solidFill>
                          <a:effectLst/>
                        </a:rPr>
                        <a:t>Harmonic Elimination Method</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15000"/>
                        </a:lnSpc>
                        <a:spcBef>
                          <a:spcPts val="0"/>
                        </a:spcBef>
                        <a:spcAft>
                          <a:spcPts val="0"/>
                        </a:spcAft>
                        <a:tabLst>
                          <a:tab pos="128905" algn="l"/>
                        </a:tabLst>
                      </a:pPr>
                      <a:r>
                        <a:rPr lang="en-US" sz="1400">
                          <a:solidFill>
                            <a:schemeClr val="tx1"/>
                          </a:solidFill>
                          <a:effectLst/>
                        </a:rPr>
                        <a:t>MI</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68580" algn="ctr">
                        <a:lnSpc>
                          <a:spcPct val="150000"/>
                        </a:lnSpc>
                        <a:spcBef>
                          <a:spcPts val="0"/>
                        </a:spcBef>
                        <a:spcAft>
                          <a:spcPts val="0"/>
                        </a:spcAft>
                        <a:tabLst>
                          <a:tab pos="128905" algn="l"/>
                        </a:tabLst>
                      </a:pPr>
                      <a:r>
                        <a:rPr lang="en-US" sz="1400">
                          <a:solidFill>
                            <a:schemeClr val="tx1"/>
                          </a:solidFill>
                          <a:effectLst/>
                        </a:rPr>
                        <a:t>Line Voltage</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gridSpan="2">
                  <a:txBody>
                    <a:bodyPr/>
                    <a:lstStyle/>
                    <a:p>
                      <a:pPr marL="0" marR="0" indent="-68580" algn="ctr">
                        <a:lnSpc>
                          <a:spcPct val="150000"/>
                        </a:lnSpc>
                        <a:spcBef>
                          <a:spcPts val="0"/>
                        </a:spcBef>
                        <a:spcAft>
                          <a:spcPts val="0"/>
                        </a:spcAft>
                        <a:tabLst>
                          <a:tab pos="128905" algn="l"/>
                        </a:tabLst>
                      </a:pPr>
                      <a:r>
                        <a:rPr lang="en-US" sz="1400">
                          <a:solidFill>
                            <a:schemeClr val="tx1"/>
                          </a:solidFill>
                          <a:effectLst/>
                        </a:rPr>
                        <a:t>Phase Voltage</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gridSpan="2">
                  <a:txBody>
                    <a:bodyPr/>
                    <a:lstStyle/>
                    <a:p>
                      <a:pPr marL="0" marR="0" indent="-68580" algn="ctr">
                        <a:lnSpc>
                          <a:spcPct val="150000"/>
                        </a:lnSpc>
                        <a:spcBef>
                          <a:spcPts val="0"/>
                        </a:spcBef>
                        <a:spcAft>
                          <a:spcPts val="0"/>
                        </a:spcAft>
                        <a:tabLst>
                          <a:tab pos="128905" algn="l"/>
                        </a:tabLst>
                      </a:pPr>
                      <a:r>
                        <a:rPr lang="en-US" sz="1400" dirty="0">
                          <a:solidFill>
                            <a:schemeClr val="tx1"/>
                          </a:solidFill>
                          <a:effectLst/>
                        </a:rPr>
                        <a:t>Current</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extLst>
                  <a:ext uri="{0D108BD9-81ED-4DB2-BD59-A6C34878D82A}">
                    <a16:rowId xmlns:a16="http://schemas.microsoft.com/office/drawing/2014/main" val="1751843622"/>
                  </a:ext>
                </a:extLst>
              </a:tr>
              <a:tr h="828853">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algn="ctr">
                        <a:lnSpc>
                          <a:spcPct val="150000"/>
                        </a:lnSpc>
                        <a:spcBef>
                          <a:spcPts val="0"/>
                        </a:spcBef>
                        <a:spcAft>
                          <a:spcPts val="0"/>
                        </a:spcAft>
                        <a:tabLst>
                          <a:tab pos="128905" algn="l"/>
                        </a:tabLst>
                      </a:pPr>
                      <a:r>
                        <a:rPr lang="en-US" sz="1400">
                          <a:solidFill>
                            <a:schemeClr val="tx1"/>
                          </a:solidFill>
                          <a:effectLst/>
                        </a:rPr>
                        <a:t>Magnitude Peak Value</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r>
                        <a:rPr lang="en-US" sz="1400">
                          <a:solidFill>
                            <a:schemeClr val="tx1"/>
                          </a:solidFill>
                          <a:effectLst/>
                        </a:rPr>
                        <a:t>THD</a:t>
                      </a:r>
                      <a:endParaRPr lang="en-IN" sz="1400">
                        <a:solidFill>
                          <a:schemeClr val="tx1"/>
                        </a:solidFill>
                        <a:effectLst/>
                      </a:endParaRPr>
                    </a:p>
                    <a:p>
                      <a:pPr marL="0" marR="0" algn="ctr">
                        <a:lnSpc>
                          <a:spcPct val="150000"/>
                        </a:lnSpc>
                        <a:spcBef>
                          <a:spcPts val="0"/>
                        </a:spcBef>
                        <a:spcAft>
                          <a:spcPts val="0"/>
                        </a:spcAft>
                        <a:tabLst>
                          <a:tab pos="128905" algn="l"/>
                        </a:tabLst>
                      </a:pPr>
                      <a:r>
                        <a:rPr lang="en-US" sz="1400">
                          <a:solidFill>
                            <a:schemeClr val="tx1"/>
                          </a:solidFill>
                          <a:effectLst/>
                        </a:rPr>
                        <a:t>(%)</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r>
                        <a:rPr lang="en-US" sz="1400" dirty="0">
                          <a:solidFill>
                            <a:schemeClr val="tx1"/>
                          </a:solidFill>
                          <a:effectLst/>
                        </a:rPr>
                        <a:t>Magnitude Peak Value</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r>
                        <a:rPr lang="en-US" sz="1400">
                          <a:solidFill>
                            <a:schemeClr val="tx1"/>
                          </a:solidFill>
                          <a:effectLst/>
                        </a:rPr>
                        <a:t>THD</a:t>
                      </a:r>
                      <a:endParaRPr lang="en-IN" sz="1400">
                        <a:solidFill>
                          <a:schemeClr val="tx1"/>
                        </a:solidFill>
                        <a:effectLst/>
                      </a:endParaRPr>
                    </a:p>
                    <a:p>
                      <a:pPr marL="0" marR="0" algn="ctr">
                        <a:lnSpc>
                          <a:spcPct val="150000"/>
                        </a:lnSpc>
                        <a:spcBef>
                          <a:spcPts val="0"/>
                        </a:spcBef>
                        <a:spcAft>
                          <a:spcPts val="0"/>
                        </a:spcAft>
                        <a:tabLst>
                          <a:tab pos="128905" algn="l"/>
                        </a:tabLst>
                      </a:pPr>
                      <a:r>
                        <a:rPr lang="en-US" sz="1400">
                          <a:solidFill>
                            <a:schemeClr val="tx1"/>
                          </a:solidFill>
                          <a:effectLst/>
                        </a:rPr>
                        <a:t>(%)</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r>
                        <a:rPr lang="en-US" sz="1400" dirty="0">
                          <a:solidFill>
                            <a:schemeClr val="tx1"/>
                          </a:solidFill>
                          <a:effectLst/>
                        </a:rPr>
                        <a:t>Magnitude Peak Value</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r>
                        <a:rPr lang="en-US" sz="1400" dirty="0">
                          <a:solidFill>
                            <a:schemeClr val="tx1"/>
                          </a:solidFill>
                          <a:effectLst/>
                        </a:rPr>
                        <a:t>THD</a:t>
                      </a:r>
                      <a:endParaRPr lang="en-IN" sz="1400" dirty="0">
                        <a:solidFill>
                          <a:schemeClr val="tx1"/>
                        </a:solidFill>
                        <a:effectLst/>
                      </a:endParaRPr>
                    </a:p>
                    <a:p>
                      <a:pPr marL="0" marR="0" algn="ctr">
                        <a:lnSpc>
                          <a:spcPct val="150000"/>
                        </a:lnSpc>
                        <a:spcBef>
                          <a:spcPts val="0"/>
                        </a:spcBef>
                        <a:spcAft>
                          <a:spcPts val="0"/>
                        </a:spcAft>
                        <a:tabLst>
                          <a:tab pos="128905" algn="l"/>
                        </a:tabLst>
                      </a:pPr>
                      <a:r>
                        <a:rPr lang="en-US" sz="1400" dirty="0">
                          <a:solidFill>
                            <a:schemeClr val="tx1"/>
                          </a:solidFill>
                          <a:effectLst/>
                        </a:rPr>
                        <a:t>(%)</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2702491"/>
                  </a:ext>
                </a:extLst>
              </a:tr>
              <a:tr h="650406">
                <a:tc>
                  <a:txBody>
                    <a:bodyPr/>
                    <a:lstStyle/>
                    <a:p>
                      <a:pPr marL="0" marR="0" algn="ctr">
                        <a:lnSpc>
                          <a:spcPct val="150000"/>
                        </a:lnSpc>
                        <a:spcBef>
                          <a:spcPts val="0"/>
                        </a:spcBef>
                        <a:spcAft>
                          <a:spcPts val="0"/>
                        </a:spcAft>
                        <a:tabLst>
                          <a:tab pos="128905" algn="l"/>
                        </a:tabLst>
                      </a:pPr>
                      <a:r>
                        <a:rPr lang="en-US" sz="1400" dirty="0">
                          <a:solidFill>
                            <a:schemeClr val="tx1"/>
                          </a:solidFill>
                          <a:effectLst/>
                        </a:rPr>
                        <a:t> </a:t>
                      </a:r>
                      <a:endParaRPr lang="en-IN" sz="1400" dirty="0">
                        <a:solidFill>
                          <a:schemeClr val="tx1"/>
                        </a:solidFill>
                        <a:effectLst/>
                      </a:endParaRPr>
                    </a:p>
                    <a:p>
                      <a:pPr marL="0" marR="0">
                        <a:lnSpc>
                          <a:spcPct val="150000"/>
                        </a:lnSpc>
                        <a:spcBef>
                          <a:spcPts val="0"/>
                        </a:spcBef>
                        <a:spcAft>
                          <a:spcPts val="0"/>
                        </a:spcAft>
                        <a:tabLst>
                          <a:tab pos="128905" algn="l"/>
                        </a:tabLst>
                      </a:pPr>
                      <a:r>
                        <a:rPr lang="en-US" sz="1400" dirty="0">
                          <a:solidFill>
                            <a:schemeClr val="tx1"/>
                          </a:solidFill>
                          <a:effectLst/>
                        </a:rPr>
                        <a:t> </a:t>
                      </a:r>
                      <a:r>
                        <a:rPr lang="en-US" sz="1400" dirty="0" smtClean="0">
                          <a:solidFill>
                            <a:schemeClr val="tx1"/>
                          </a:solidFill>
                          <a:effectLst/>
                        </a:rPr>
                        <a:t>11</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dirty="0">
                          <a:solidFill>
                            <a:schemeClr val="tx1"/>
                          </a:solidFill>
                          <a:effectLst/>
                        </a:rPr>
                        <a:t> </a:t>
                      </a:r>
                      <a:endParaRPr lang="en-IN" sz="1400" dirty="0">
                        <a:solidFill>
                          <a:schemeClr val="tx1"/>
                        </a:solidFill>
                        <a:effectLst/>
                      </a:endParaRPr>
                    </a:p>
                    <a:p>
                      <a:pPr marL="0" marR="0" algn="ctr">
                        <a:lnSpc>
                          <a:spcPct val="115000"/>
                        </a:lnSpc>
                        <a:spcBef>
                          <a:spcPts val="0"/>
                        </a:spcBef>
                        <a:spcAft>
                          <a:spcPts val="0"/>
                        </a:spcAft>
                        <a:tabLst>
                          <a:tab pos="128905" algn="l"/>
                        </a:tabLst>
                      </a:pPr>
                      <a:r>
                        <a:rPr lang="en-US" sz="1400" dirty="0">
                          <a:solidFill>
                            <a:schemeClr val="tx1"/>
                          </a:solidFill>
                          <a:effectLst/>
                        </a:rPr>
                        <a:t>NR</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0.8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105.8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dirty="0">
                          <a:solidFill>
                            <a:schemeClr val="tx1"/>
                          </a:solidFill>
                          <a:effectLst/>
                        </a:rPr>
                        <a:t>5.55</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61.14</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7.93</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0.6063</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dirty="0">
                          <a:solidFill>
                            <a:schemeClr val="tx1"/>
                          </a:solidFill>
                          <a:effectLst/>
                        </a:rPr>
                        <a:t>5</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4156" marR="641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8680838"/>
                  </a:ext>
                </a:extLst>
              </a:tr>
            </a:tbl>
          </a:graphicData>
        </a:graphic>
      </p:graphicFrame>
      <p:sp>
        <p:nvSpPr>
          <p:cNvPr id="5" name="Rectangle 1"/>
          <p:cNvSpPr>
            <a:spLocks noChangeArrowheads="1"/>
          </p:cNvSpPr>
          <p:nvPr/>
        </p:nvSpPr>
        <p:spPr bwMode="auto">
          <a:xfrm>
            <a:off x="469490" y="721209"/>
            <a:ext cx="84459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8588" algn="l"/>
              </a:tabLst>
              <a:defRPr>
                <a:solidFill>
                  <a:schemeClr val="tx1"/>
                </a:solidFill>
                <a:latin typeface="Arial" panose="020B0604020202020204" pitchFamily="34" charset="0"/>
              </a:defRPr>
            </a:lvl1pPr>
            <a:lvl2pPr eaLnBrk="0" fontAlgn="base" hangingPunct="0">
              <a:spcBef>
                <a:spcPct val="0"/>
              </a:spcBef>
              <a:spcAft>
                <a:spcPct val="0"/>
              </a:spcAft>
              <a:tabLst>
                <a:tab pos="128588" algn="l"/>
              </a:tabLst>
              <a:defRPr>
                <a:solidFill>
                  <a:schemeClr val="tx1"/>
                </a:solidFill>
                <a:latin typeface="Arial" panose="020B0604020202020204" pitchFamily="34" charset="0"/>
              </a:defRPr>
            </a:lvl2pPr>
            <a:lvl3pPr eaLnBrk="0" fontAlgn="base" hangingPunct="0">
              <a:spcBef>
                <a:spcPct val="0"/>
              </a:spcBef>
              <a:spcAft>
                <a:spcPct val="0"/>
              </a:spcAft>
              <a:tabLst>
                <a:tab pos="128588" algn="l"/>
              </a:tabLst>
              <a:defRPr>
                <a:solidFill>
                  <a:schemeClr val="tx1"/>
                </a:solidFill>
                <a:latin typeface="Arial" panose="020B0604020202020204" pitchFamily="34" charset="0"/>
              </a:defRPr>
            </a:lvl3pPr>
            <a:lvl4pPr eaLnBrk="0" fontAlgn="base" hangingPunct="0">
              <a:spcBef>
                <a:spcPct val="0"/>
              </a:spcBef>
              <a:spcAft>
                <a:spcPct val="0"/>
              </a:spcAft>
              <a:tabLst>
                <a:tab pos="128588" algn="l"/>
              </a:tabLst>
              <a:defRPr>
                <a:solidFill>
                  <a:schemeClr val="tx1"/>
                </a:solidFill>
                <a:latin typeface="Arial" panose="020B0604020202020204" pitchFamily="34" charset="0"/>
              </a:defRPr>
            </a:lvl4pPr>
            <a:lvl5pPr eaLnBrk="0" fontAlgn="base" hangingPunct="0">
              <a:spcBef>
                <a:spcPct val="0"/>
              </a:spcBef>
              <a:spcAft>
                <a:spcPct val="0"/>
              </a:spcAft>
              <a:tabLst>
                <a:tab pos="128588" algn="l"/>
              </a:tabLst>
              <a:defRPr>
                <a:solidFill>
                  <a:schemeClr val="tx1"/>
                </a:solidFill>
                <a:latin typeface="Arial" panose="020B0604020202020204" pitchFamily="34" charset="0"/>
              </a:defRPr>
            </a:lvl5pPr>
            <a:lvl6pPr eaLnBrk="0" fontAlgn="base" hangingPunct="0">
              <a:spcBef>
                <a:spcPct val="0"/>
              </a:spcBef>
              <a:spcAft>
                <a:spcPct val="0"/>
              </a:spcAft>
              <a:tabLst>
                <a:tab pos="128588" algn="l"/>
              </a:tabLst>
              <a:defRPr>
                <a:solidFill>
                  <a:schemeClr val="tx1"/>
                </a:solidFill>
                <a:latin typeface="Arial" panose="020B0604020202020204" pitchFamily="34" charset="0"/>
              </a:defRPr>
            </a:lvl6pPr>
            <a:lvl7pPr eaLnBrk="0" fontAlgn="base" hangingPunct="0">
              <a:spcBef>
                <a:spcPct val="0"/>
              </a:spcBef>
              <a:spcAft>
                <a:spcPct val="0"/>
              </a:spcAft>
              <a:tabLst>
                <a:tab pos="128588" algn="l"/>
              </a:tabLst>
              <a:defRPr>
                <a:solidFill>
                  <a:schemeClr val="tx1"/>
                </a:solidFill>
                <a:latin typeface="Arial" panose="020B0604020202020204" pitchFamily="34" charset="0"/>
              </a:defRPr>
            </a:lvl7pPr>
            <a:lvl8pPr eaLnBrk="0" fontAlgn="base" hangingPunct="0">
              <a:spcBef>
                <a:spcPct val="0"/>
              </a:spcBef>
              <a:spcAft>
                <a:spcPct val="0"/>
              </a:spcAft>
              <a:tabLst>
                <a:tab pos="128588" algn="l"/>
              </a:tabLst>
              <a:defRPr>
                <a:solidFill>
                  <a:schemeClr val="tx1"/>
                </a:solidFill>
                <a:latin typeface="Arial" panose="020B0604020202020204" pitchFamily="34" charset="0"/>
              </a:defRPr>
            </a:lvl8pPr>
            <a:lvl9pPr eaLnBrk="0" fontAlgn="base" hangingPunct="0">
              <a:spcBef>
                <a:spcPct val="0"/>
              </a:spcBef>
              <a:spcAft>
                <a:spcPct val="0"/>
              </a:spcAft>
              <a:tabLst>
                <a:tab pos="128588" algn="l"/>
              </a:tabLst>
              <a:defRPr>
                <a:solidFill>
                  <a:schemeClr val="tx1"/>
                </a:solidFill>
                <a:latin typeface="Arial" panose="020B0604020202020204" pitchFamily="34" charset="0"/>
              </a:defRPr>
            </a:lvl9pPr>
          </a:lstStyle>
          <a:p>
            <a:pPr algn="ctr"/>
            <a:r>
              <a:rPr kumimoji="0" lang="en-US" altLang="en-US"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Vrinda" panose="020B0502040204020203" charset="0"/>
              </a:rPr>
              <a:t>Comparison of Magnitude (Peak Value) and THD values of Line Voltage, Phase Voltage and Current </a:t>
            </a:r>
            <a:r>
              <a:rPr lang="en-US" altLang="en-US" b="1" dirty="0">
                <a:latin typeface="Calibri" panose="020F0502020204030204" pitchFamily="34" charset="0"/>
                <a:ea typeface="Times New Roman" panose="02020603050405020304" pitchFamily="18" charset="0"/>
                <a:cs typeface="Vrinda" panose="020B0502040204020203" charset="0"/>
              </a:rPr>
              <a:t>of 7, 9 and 11 Level </a:t>
            </a:r>
            <a:r>
              <a:rPr lang="en-US" altLang="en-US" b="1" dirty="0" smtClean="0">
                <a:latin typeface="Calibri" panose="020F0502020204030204" pitchFamily="34" charset="0"/>
                <a:ea typeface="Times New Roman" panose="02020603050405020304" pitchFamily="18" charset="0"/>
                <a:cs typeface="Vrinda" panose="020B0502040204020203" charset="0"/>
              </a:rPr>
              <a:t>CHMLI</a:t>
            </a:r>
            <a:endParaRPr lang="en-US" altLang="en-US" dirty="0"/>
          </a:p>
        </p:txBody>
      </p:sp>
      <mc:AlternateContent xmlns:mc="http://schemas.openxmlformats.org/markup-compatibility/2006" xmlns:a14="http://schemas.microsoft.com/office/drawing/2010/main">
        <mc:Choice Requires="a14">
          <p:sp>
            <p:nvSpPr>
              <p:cNvPr id="6" name="Rectangle 5"/>
              <p:cNvSpPr/>
              <p:nvPr/>
            </p:nvSpPr>
            <p:spPr>
              <a:xfrm>
                <a:off x="6367795" y="1716482"/>
                <a:ext cx="2395207" cy="491288"/>
              </a:xfrm>
              <a:prstGeom prst="rect">
                <a:avLst/>
              </a:prstGeom>
            </p:spPr>
            <p:txBody>
              <a:bodyPr wrap="none">
                <a:spAutoFit/>
              </a:bodyPr>
              <a:lstStyle/>
              <a:p>
                <a14:m>
                  <m:oMath xmlns:m="http://schemas.openxmlformats.org/officeDocument/2006/math">
                    <m:r>
                      <a:rPr lang="en-US" i="1" smtClean="0">
                        <a:solidFill>
                          <a:srgbClr val="FF0000"/>
                        </a:solidFill>
                        <a:latin typeface="Cambria Math" panose="02040503050406030204" pitchFamily="18" charset="0"/>
                        <a:ea typeface="Times New Roman" panose="02020603050405020304" pitchFamily="18" charset="0"/>
                        <a:cs typeface="Vrinda" panose="020B0502040204020203"/>
                      </a:rPr>
                      <m:t>𝑉</m:t>
                    </m:r>
                    <m:r>
                      <a:rPr lang="en-US" i="1" baseline="-25000">
                        <a:solidFill>
                          <a:srgbClr val="FF0000"/>
                        </a:solidFill>
                        <a:latin typeface="Cambria Math" panose="02040503050406030204" pitchFamily="18" charset="0"/>
                        <a:ea typeface="Times New Roman" panose="02020603050405020304" pitchFamily="18" charset="0"/>
                        <a:cs typeface="Vrinda" panose="020B0502040204020203"/>
                      </a:rPr>
                      <m:t>1</m:t>
                    </m:r>
                    <m:r>
                      <a:rPr lang="en-US" i="1">
                        <a:solidFill>
                          <a:srgbClr val="FF0000"/>
                        </a:solidFill>
                        <a:latin typeface="Cambria Math" panose="02040503050406030204" pitchFamily="18" charset="0"/>
                        <a:ea typeface="Times New Roman" panose="02020603050405020304" pitchFamily="18" charset="0"/>
                        <a:cs typeface="Vrinda" panose="020B0502040204020203"/>
                      </a:rPr>
                      <m:t>=</m:t>
                    </m:r>
                    <m:r>
                      <a:rPr lang="en-US" i="1">
                        <a:solidFill>
                          <a:srgbClr val="FF0000"/>
                        </a:solidFill>
                        <a:latin typeface="Cambria Math" panose="02040503050406030204" pitchFamily="18" charset="0"/>
                        <a:ea typeface="Times New Roman" panose="02020603050405020304" pitchFamily="18" charset="0"/>
                        <a:cs typeface="Vrinda" panose="020B0502040204020203"/>
                      </a:rPr>
                      <m:t>𝑀𝑖</m:t>
                    </m:r>
                    <m:r>
                      <a:rPr lang="en-US" i="1">
                        <a:solidFill>
                          <a:srgbClr val="FF0000"/>
                        </a:solidFill>
                        <a:latin typeface="Cambria Math" panose="02040503050406030204" pitchFamily="18" charset="0"/>
                        <a:ea typeface="Times New Roman" panose="02020603050405020304" pitchFamily="18" charset="0"/>
                        <a:cs typeface="Vrinda" panose="020B0502040204020203"/>
                      </a:rPr>
                      <m:t>(4∗</m:t>
                    </m:r>
                    <m:f>
                      <m:fPr>
                        <m:ctrlPr>
                          <a:rPr lang="en-IN" i="1">
                            <a:solidFill>
                              <a:srgbClr val="FF0000"/>
                            </a:solidFill>
                            <a:latin typeface="Cambria Math" panose="02040503050406030204" pitchFamily="18" charset="0"/>
                            <a:ea typeface="Times New Roman" panose="02020603050405020304" pitchFamily="18" charset="0"/>
                          </a:rPr>
                        </m:ctrlPr>
                      </m:fPr>
                      <m:num>
                        <m:sSub>
                          <m:sSubPr>
                            <m:ctrlPr>
                              <a:rPr lang="en-IN" i="1" smtClean="0">
                                <a:solidFill>
                                  <a:srgbClr val="FF0000"/>
                                </a:solidFill>
                                <a:latin typeface="Cambria Math" panose="02040503050406030204" pitchFamily="18" charset="0"/>
                              </a:rPr>
                            </m:ctrlPr>
                          </m:sSubPr>
                          <m:e>
                            <m:r>
                              <a:rPr lang="en-IN" i="1">
                                <a:solidFill>
                                  <a:srgbClr val="FF0000"/>
                                </a:solidFill>
                                <a:latin typeface="Cambria Math" panose="02040503050406030204" pitchFamily="18" charset="0"/>
                              </a:rPr>
                              <m:t>𝑁</m:t>
                            </m:r>
                          </m:e>
                          <m:sub>
                            <m:r>
                              <a:rPr lang="en-IN" i="1">
                                <a:solidFill>
                                  <a:srgbClr val="FF0000"/>
                                </a:solidFill>
                                <a:latin typeface="Cambria Math" panose="02040503050406030204" pitchFamily="18" charset="0"/>
                              </a:rPr>
                              <m:t>𝑑𝑐</m:t>
                            </m:r>
                          </m:sub>
                        </m:sSub>
                        <m:r>
                          <m:rPr>
                            <m:nor/>
                          </m:rPr>
                          <a:rPr lang="en-IN"/>
                          <m:t> </m:t>
                        </m:r>
                        <m:r>
                          <a:rPr lang="en-IN" b="0" i="1" smtClean="0">
                            <a:solidFill>
                              <a:srgbClr val="FF0000"/>
                            </a:solidFill>
                            <a:latin typeface="Cambria Math" panose="02040503050406030204" pitchFamily="18" charset="0"/>
                            <a:ea typeface="Times New Roman" panose="02020603050405020304" pitchFamily="18" charset="0"/>
                            <a:cs typeface="Vrinda" panose="020B0502040204020203"/>
                          </a:rPr>
                          <m:t>∗</m:t>
                        </m:r>
                        <m:r>
                          <a:rPr lang="en-US" i="1">
                            <a:solidFill>
                              <a:srgbClr val="FF0000"/>
                            </a:solidFill>
                            <a:latin typeface="Cambria Math" panose="02040503050406030204" pitchFamily="18" charset="0"/>
                            <a:ea typeface="Times New Roman" panose="02020603050405020304" pitchFamily="18" charset="0"/>
                            <a:cs typeface="Vrinda" panose="020B0502040204020203"/>
                          </a:rPr>
                          <m:t>𝑉𝑑𝑐</m:t>
                        </m:r>
                      </m:num>
                      <m:den>
                        <m:r>
                          <a:rPr lang="en-US" i="1">
                            <a:solidFill>
                              <a:srgbClr val="FF0000"/>
                            </a:solidFill>
                            <a:latin typeface="Cambria Math" panose="02040503050406030204" pitchFamily="18" charset="0"/>
                            <a:ea typeface="Times New Roman" panose="02020603050405020304" pitchFamily="18" charset="0"/>
                            <a:cs typeface="Vrinda" panose="020B0502040204020203"/>
                          </a:rPr>
                          <m:t>𝜋</m:t>
                        </m:r>
                      </m:den>
                    </m:f>
                    <m:r>
                      <a:rPr lang="en-US" i="1">
                        <a:solidFill>
                          <a:srgbClr val="FF0000"/>
                        </a:solidFill>
                        <a:latin typeface="Cambria Math" panose="02040503050406030204" pitchFamily="18" charset="0"/>
                        <a:ea typeface="Times New Roman" panose="02020603050405020304" pitchFamily="18" charset="0"/>
                        <a:cs typeface="Vrinda" panose="020B0502040204020203"/>
                      </a:rPr>
                      <m:t>)</m:t>
                    </m:r>
                  </m:oMath>
                </a14:m>
                <a:r>
                  <a:rPr lang="en-US" dirty="0">
                    <a:solidFill>
                      <a:srgbClr val="FF0000"/>
                    </a:solidFill>
                    <a:latin typeface="Times New Roman" panose="02020603050405020304" pitchFamily="18" charset="0"/>
                    <a:ea typeface="Times New Roman" panose="02020603050405020304" pitchFamily="18" charset="0"/>
                    <a:cs typeface="Vrinda" panose="020B0502040204020203"/>
                  </a:rPr>
                  <a:t> </a:t>
                </a:r>
                <a:endParaRPr lang="en-IN" dirty="0">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367795" y="1716482"/>
                <a:ext cx="2395207" cy="491288"/>
              </a:xfrm>
              <a:prstGeom prst="rect">
                <a:avLst/>
              </a:prstGeom>
              <a:blipFill>
                <a:blip r:embed="rId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29014698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1964996709"/>
                  </p:ext>
                </p:extLst>
              </p:nvPr>
            </p:nvGraphicFramePr>
            <p:xfrm>
              <a:off x="511270" y="2286000"/>
              <a:ext cx="8229603" cy="2103957"/>
            </p:xfrm>
            <a:graphic>
              <a:graphicData uri="http://schemas.openxmlformats.org/drawingml/2006/table">
                <a:tbl>
                  <a:tblPr firstRow="1" firstCol="1" bandRow="1">
                    <a:tableStyleId>{5C22544A-7EE6-4342-B048-85BDC9FD1C3A}</a:tableStyleId>
                  </a:tblPr>
                  <a:tblGrid>
                    <a:gridCol w="751029">
                      <a:extLst>
                        <a:ext uri="{9D8B030D-6E8A-4147-A177-3AD203B41FA5}">
                          <a16:colId xmlns:a16="http://schemas.microsoft.com/office/drawing/2014/main" val="1261072807"/>
                        </a:ext>
                      </a:extLst>
                    </a:gridCol>
                    <a:gridCol w="719317">
                      <a:extLst>
                        <a:ext uri="{9D8B030D-6E8A-4147-A177-3AD203B41FA5}">
                          <a16:colId xmlns:a16="http://schemas.microsoft.com/office/drawing/2014/main" val="2925208932"/>
                        </a:ext>
                      </a:extLst>
                    </a:gridCol>
                    <a:gridCol w="751029">
                      <a:extLst>
                        <a:ext uri="{9D8B030D-6E8A-4147-A177-3AD203B41FA5}">
                          <a16:colId xmlns:a16="http://schemas.microsoft.com/office/drawing/2014/main" val="1437672801"/>
                        </a:ext>
                      </a:extLst>
                    </a:gridCol>
                    <a:gridCol w="751029">
                      <a:extLst>
                        <a:ext uri="{9D8B030D-6E8A-4147-A177-3AD203B41FA5}">
                          <a16:colId xmlns:a16="http://schemas.microsoft.com/office/drawing/2014/main" val="1150989271"/>
                        </a:ext>
                      </a:extLst>
                    </a:gridCol>
                    <a:gridCol w="751029">
                      <a:extLst>
                        <a:ext uri="{9D8B030D-6E8A-4147-A177-3AD203B41FA5}">
                          <a16:colId xmlns:a16="http://schemas.microsoft.com/office/drawing/2014/main" val="2116286553"/>
                        </a:ext>
                      </a:extLst>
                    </a:gridCol>
                    <a:gridCol w="751029">
                      <a:extLst>
                        <a:ext uri="{9D8B030D-6E8A-4147-A177-3AD203B41FA5}">
                          <a16:colId xmlns:a16="http://schemas.microsoft.com/office/drawing/2014/main" val="1968847672"/>
                        </a:ext>
                      </a:extLst>
                    </a:gridCol>
                    <a:gridCol w="751029">
                      <a:extLst>
                        <a:ext uri="{9D8B030D-6E8A-4147-A177-3AD203B41FA5}">
                          <a16:colId xmlns:a16="http://schemas.microsoft.com/office/drawing/2014/main" val="2514366844"/>
                        </a:ext>
                      </a:extLst>
                    </a:gridCol>
                    <a:gridCol w="1099113">
                      <a:extLst>
                        <a:ext uri="{9D8B030D-6E8A-4147-A177-3AD203B41FA5}">
                          <a16:colId xmlns:a16="http://schemas.microsoft.com/office/drawing/2014/main" val="2686363552"/>
                        </a:ext>
                      </a:extLst>
                    </a:gridCol>
                    <a:gridCol w="1304177">
                      <a:extLst>
                        <a:ext uri="{9D8B030D-6E8A-4147-A177-3AD203B41FA5}">
                          <a16:colId xmlns:a16="http://schemas.microsoft.com/office/drawing/2014/main" val="2725343444"/>
                        </a:ext>
                      </a:extLst>
                    </a:gridCol>
                    <a:gridCol w="600822">
                      <a:extLst>
                        <a:ext uri="{9D8B030D-6E8A-4147-A177-3AD203B41FA5}">
                          <a16:colId xmlns:a16="http://schemas.microsoft.com/office/drawing/2014/main" val="2294292362"/>
                        </a:ext>
                      </a:extLst>
                    </a:gridCol>
                  </a:tblGrid>
                  <a:tr h="324005">
                    <a:tc rowSpan="2">
                      <a:txBody>
                        <a:bodyPr/>
                        <a:lstStyle/>
                        <a:p>
                          <a:pPr marL="0" marR="0" algn="ctr">
                            <a:lnSpc>
                              <a:spcPct val="150000"/>
                            </a:lnSpc>
                            <a:spcBef>
                              <a:spcPts val="0"/>
                            </a:spcBef>
                            <a:spcAft>
                              <a:spcPts val="0"/>
                            </a:spcAft>
                            <a:tabLst>
                              <a:tab pos="128905" algn="l"/>
                            </a:tabLst>
                          </a:pPr>
                          <a:r>
                            <a:rPr lang="en-US" sz="1400">
                              <a:solidFill>
                                <a:schemeClr val="tx1"/>
                              </a:solidFill>
                              <a:effectLst/>
                            </a:rPr>
                            <a:t>Level</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71755" marR="71755" algn="ctr">
                            <a:lnSpc>
                              <a:spcPct val="115000"/>
                            </a:lnSpc>
                            <a:spcBef>
                              <a:spcPts val="0"/>
                            </a:spcBef>
                            <a:spcAft>
                              <a:spcPts val="0"/>
                            </a:spcAft>
                            <a:tabLst>
                              <a:tab pos="128905" algn="l"/>
                            </a:tabLst>
                          </a:pPr>
                          <a:r>
                            <a:rPr lang="en-US" sz="1400" dirty="0">
                              <a:solidFill>
                                <a:schemeClr val="tx1"/>
                              </a:solidFill>
                              <a:effectLst/>
                            </a:rPr>
                            <a:t>Harmonic Elimination Method</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15000"/>
                            </a:lnSpc>
                            <a:spcBef>
                              <a:spcPts val="0"/>
                            </a:spcBef>
                            <a:spcAft>
                              <a:spcPts val="0"/>
                            </a:spcAft>
                            <a:tabLst>
                              <a:tab pos="128905" algn="l"/>
                            </a:tabLst>
                          </a:pPr>
                          <a:r>
                            <a:rPr lang="en-US" sz="1400">
                              <a:solidFill>
                                <a:schemeClr val="tx1"/>
                              </a:solidFill>
                              <a:effectLst/>
                            </a:rPr>
                            <a:t>MI</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algn="ctr">
                            <a:lnSpc>
                              <a:spcPct val="150000"/>
                            </a:lnSpc>
                            <a:spcBef>
                              <a:spcPts val="0"/>
                            </a:spcBef>
                            <a:spcAft>
                              <a:spcPts val="0"/>
                            </a:spcAft>
                            <a:tabLst>
                              <a:tab pos="128905" algn="l"/>
                            </a:tabLst>
                          </a:pPr>
                          <a:r>
                            <a:rPr lang="en-US" sz="1400">
                              <a:solidFill>
                                <a:schemeClr val="tx1"/>
                              </a:solidFill>
                              <a:effectLst/>
                            </a:rPr>
                            <a:t>Switching Angle (Radians)</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rowSpan="2">
                      <a:txBody>
                        <a:bodyPr/>
                        <a:lstStyle/>
                        <a:p>
                          <a:pPr marL="0" marR="0" algn="ctr">
                            <a:lnSpc>
                              <a:spcPct val="150000"/>
                            </a:lnSpc>
                            <a:spcBef>
                              <a:spcPts val="0"/>
                            </a:spcBef>
                            <a:spcAft>
                              <a:spcPts val="0"/>
                            </a:spcAft>
                            <a:tabLst>
                              <a:tab pos="128905" algn="l"/>
                              <a:tab pos="900430" algn="l"/>
                            </a:tabLst>
                          </a:pPr>
                          <a:r>
                            <a:rPr lang="en-US" sz="1400">
                              <a:solidFill>
                                <a:schemeClr val="tx1"/>
                              </a:solidFill>
                              <a:effectLst/>
                            </a:rPr>
                            <a:t>Computational Time (s)</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68580" algn="ctr">
                            <a:lnSpc>
                              <a:spcPct val="150000"/>
                            </a:lnSpc>
                            <a:spcBef>
                              <a:spcPts val="0"/>
                            </a:spcBef>
                            <a:spcAft>
                              <a:spcPts val="0"/>
                            </a:spcAft>
                            <a:tabLst>
                              <a:tab pos="128905" algn="l"/>
                            </a:tabLst>
                          </a:pPr>
                          <a:r>
                            <a:rPr lang="en-US" sz="1400">
                              <a:solidFill>
                                <a:schemeClr val="tx1"/>
                              </a:solidFill>
                              <a:effectLst/>
                            </a:rPr>
                            <a:t>THD</a:t>
                          </a:r>
                          <a:endParaRPr lang="en-IN" sz="1400">
                            <a:solidFill>
                              <a:schemeClr val="tx1"/>
                            </a:solidFill>
                            <a:effectLst/>
                          </a:endParaRPr>
                        </a:p>
                        <a:p>
                          <a:pPr marL="0" marR="0" indent="-68580" algn="ctr">
                            <a:lnSpc>
                              <a:spcPct val="150000"/>
                            </a:lnSpc>
                            <a:spcBef>
                              <a:spcPts val="0"/>
                            </a:spcBef>
                            <a:spcAft>
                              <a:spcPts val="0"/>
                            </a:spcAft>
                            <a:tabLst>
                              <a:tab pos="128905" algn="l"/>
                            </a:tabLst>
                          </a:pPr>
                          <a:r>
                            <a:rPr lang="en-US" sz="1400">
                              <a:solidFill>
                                <a:schemeClr val="tx1"/>
                              </a:solidFill>
                              <a:effectLst/>
                            </a:rPr>
                            <a:t>Value</a:t>
                          </a:r>
                          <a:endParaRPr lang="en-IN" sz="1400">
                            <a:solidFill>
                              <a:schemeClr val="tx1"/>
                            </a:solidFill>
                            <a:effectLst/>
                          </a:endParaRPr>
                        </a:p>
                        <a:p>
                          <a:pPr marL="0" marR="0" indent="-68580" algn="ctr">
                            <a:lnSpc>
                              <a:spcPct val="150000"/>
                            </a:lnSpc>
                            <a:spcBef>
                              <a:spcPts val="0"/>
                            </a:spcBef>
                            <a:spcAft>
                              <a:spcPts val="0"/>
                            </a:spcAft>
                            <a:tabLst>
                              <a:tab pos="128905" algn="l"/>
                            </a:tabLst>
                          </a:pPr>
                          <a:r>
                            <a:rPr lang="en-US" sz="1400">
                              <a:solidFill>
                                <a:schemeClr val="tx1"/>
                              </a:solidFill>
                              <a:effectLst/>
                            </a:rPr>
                            <a:t>(%)</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2507162"/>
                      </a:ext>
                    </a:extLst>
                  </a:tr>
                  <a:tr h="104386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algn="ctr">
                            <a:lnSpc>
                              <a:spcPct val="150000"/>
                            </a:lnSpc>
                            <a:spcBef>
                              <a:spcPts val="0"/>
                            </a:spcBef>
                            <a:spcAft>
                              <a:spcPts val="0"/>
                            </a:spcAft>
                            <a:tabLst>
                              <a:tab pos="128905" algn="l"/>
                            </a:tabLst>
                          </a:pPr>
                          <a14:m>
                            <m:oMath xmlns:m="http://schemas.openxmlformats.org/officeDocument/2006/math">
                              <m:sSub>
                                <m:sSubPr>
                                  <m:ctrlPr>
                                    <a:rPr lang="en-IN" sz="1400" i="1" smtClean="0">
                                      <a:solidFill>
                                        <a:schemeClr val="tx1"/>
                                      </a:solidFill>
                                      <a:effectLst/>
                                      <a:latin typeface="Cambria Math" panose="02040503050406030204" pitchFamily="18" charset="0"/>
                                    </a:rPr>
                                  </m:ctrlPr>
                                </m:sSubPr>
                                <m:e>
                                  <m:r>
                                    <a:rPr lang="en-US" sz="1400">
                                      <a:solidFill>
                                        <a:schemeClr val="tx1"/>
                                      </a:solidFill>
                                      <a:effectLst/>
                                      <a:latin typeface="Cambria Math" panose="02040503050406030204" pitchFamily="18" charset="0"/>
                                    </a:rPr>
                                    <m:t>𝛂</m:t>
                                  </m:r>
                                </m:e>
                                <m:sub>
                                  <m:r>
                                    <a:rPr lang="en-US" sz="1400">
                                      <a:solidFill>
                                        <a:schemeClr val="tx1"/>
                                      </a:solidFill>
                                      <a:effectLst/>
                                      <a:latin typeface="Cambria Math" panose="02040503050406030204" pitchFamily="18" charset="0"/>
                                    </a:rPr>
                                    <m:t>𝟏</m:t>
                                  </m:r>
                                </m:sub>
                              </m:sSub>
                            </m:oMath>
                          </a14:m>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14:m>
                            <m:oMath xmlns:m="http://schemas.openxmlformats.org/officeDocument/2006/math">
                              <m:sSub>
                                <m:sSubPr>
                                  <m:ctrlPr>
                                    <a:rPr lang="en-IN" sz="1400" i="1" smtClean="0">
                                      <a:solidFill>
                                        <a:schemeClr val="tx1"/>
                                      </a:solidFill>
                                      <a:effectLst/>
                                      <a:latin typeface="Cambria Math" panose="02040503050406030204" pitchFamily="18" charset="0"/>
                                    </a:rPr>
                                  </m:ctrlPr>
                                </m:sSubPr>
                                <m:e>
                                  <m:r>
                                    <a:rPr lang="en-US" sz="1400">
                                      <a:solidFill>
                                        <a:schemeClr val="tx1"/>
                                      </a:solidFill>
                                      <a:effectLst/>
                                      <a:latin typeface="Cambria Math" panose="02040503050406030204" pitchFamily="18" charset="0"/>
                                    </a:rPr>
                                    <m:t>𝛂</m:t>
                                  </m:r>
                                </m:e>
                                <m:sub>
                                  <m:r>
                                    <a:rPr lang="en-US" sz="1400">
                                      <a:solidFill>
                                        <a:schemeClr val="tx1"/>
                                      </a:solidFill>
                                      <a:effectLst/>
                                      <a:latin typeface="Cambria Math" panose="02040503050406030204" pitchFamily="18" charset="0"/>
                                    </a:rPr>
                                    <m:t>𝟐</m:t>
                                  </m:r>
                                </m:sub>
                              </m:sSub>
                            </m:oMath>
                          </a14:m>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14:m>
                            <m:oMath xmlns:m="http://schemas.openxmlformats.org/officeDocument/2006/math">
                              <m:sSub>
                                <m:sSubPr>
                                  <m:ctrlPr>
                                    <a:rPr lang="en-IN" sz="1400" i="1" smtClean="0">
                                      <a:solidFill>
                                        <a:schemeClr val="tx1"/>
                                      </a:solidFill>
                                      <a:effectLst/>
                                      <a:latin typeface="Cambria Math" panose="02040503050406030204" pitchFamily="18" charset="0"/>
                                    </a:rPr>
                                  </m:ctrlPr>
                                </m:sSubPr>
                                <m:e>
                                  <m:r>
                                    <a:rPr lang="en-US" sz="1400">
                                      <a:solidFill>
                                        <a:schemeClr val="tx1"/>
                                      </a:solidFill>
                                      <a:effectLst/>
                                      <a:latin typeface="Cambria Math" panose="02040503050406030204" pitchFamily="18" charset="0"/>
                                    </a:rPr>
                                    <m:t>𝛂</m:t>
                                  </m:r>
                                </m:e>
                                <m:sub>
                                  <m:r>
                                    <a:rPr lang="en-US" sz="1400">
                                      <a:solidFill>
                                        <a:schemeClr val="tx1"/>
                                      </a:solidFill>
                                      <a:effectLst/>
                                      <a:latin typeface="Cambria Math" panose="02040503050406030204" pitchFamily="18" charset="0"/>
                                    </a:rPr>
                                    <m:t>𝟑</m:t>
                                  </m:r>
                                </m:sub>
                              </m:sSub>
                            </m:oMath>
                          </a14:m>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14:m>
                            <m:oMath xmlns:m="http://schemas.openxmlformats.org/officeDocument/2006/math">
                              <m:sSub>
                                <m:sSubPr>
                                  <m:ctrlPr>
                                    <a:rPr lang="en-IN" sz="1400" i="1" smtClean="0">
                                      <a:solidFill>
                                        <a:schemeClr val="tx1"/>
                                      </a:solidFill>
                                      <a:effectLst/>
                                      <a:latin typeface="Cambria Math" panose="02040503050406030204" pitchFamily="18" charset="0"/>
                                    </a:rPr>
                                  </m:ctrlPr>
                                </m:sSubPr>
                                <m:e>
                                  <m:r>
                                    <a:rPr lang="en-US" sz="1400">
                                      <a:solidFill>
                                        <a:schemeClr val="tx1"/>
                                      </a:solidFill>
                                      <a:effectLst/>
                                      <a:latin typeface="Cambria Math" panose="02040503050406030204" pitchFamily="18" charset="0"/>
                                    </a:rPr>
                                    <m:t>𝛂</m:t>
                                  </m:r>
                                </m:e>
                                <m:sub>
                                  <m:r>
                                    <a:rPr lang="en-US" sz="1400">
                                      <a:solidFill>
                                        <a:schemeClr val="tx1"/>
                                      </a:solidFill>
                                      <a:effectLst/>
                                      <a:latin typeface="Cambria Math" panose="02040503050406030204" pitchFamily="18" charset="0"/>
                                    </a:rPr>
                                    <m:t>𝟒</m:t>
                                  </m:r>
                                </m:sub>
                              </m:sSub>
                            </m:oMath>
                          </a14:m>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tabLst>
                              <a:tab pos="128905" algn="l"/>
                            </a:tabLst>
                          </a:pPr>
                          <a14:m>
                            <m:oMath xmlns:m="http://schemas.openxmlformats.org/officeDocument/2006/math">
                              <m:sSub>
                                <m:sSubPr>
                                  <m:ctrlPr>
                                    <a:rPr lang="en-IN" sz="1400" i="1" smtClean="0">
                                      <a:solidFill>
                                        <a:schemeClr val="tx1"/>
                                      </a:solidFill>
                                      <a:effectLst/>
                                      <a:latin typeface="Cambria Math" panose="02040503050406030204" pitchFamily="18" charset="0"/>
                                    </a:rPr>
                                  </m:ctrlPr>
                                </m:sSubPr>
                                <m:e>
                                  <m:r>
                                    <a:rPr lang="en-US" sz="1400">
                                      <a:solidFill>
                                        <a:schemeClr val="tx1"/>
                                      </a:solidFill>
                                      <a:effectLst/>
                                      <a:latin typeface="Cambria Math" panose="02040503050406030204" pitchFamily="18" charset="0"/>
                                    </a:rPr>
                                    <m:t>𝛂</m:t>
                                  </m:r>
                                </m:e>
                                <m:sub>
                                  <m:r>
                                    <a:rPr lang="en-US" sz="1400">
                                      <a:solidFill>
                                        <a:schemeClr val="tx1"/>
                                      </a:solidFill>
                                      <a:effectLst/>
                                      <a:latin typeface="Cambria Math" panose="02040503050406030204" pitchFamily="18" charset="0"/>
                                    </a:rPr>
                                    <m:t>𝟓</m:t>
                                  </m:r>
                                </m:sub>
                              </m:sSub>
                            </m:oMath>
                          </a14:m>
                          <a:r>
                            <a:rPr lang="en-US" sz="1400">
                              <a:solidFill>
                                <a:schemeClr val="tx1"/>
                              </a:solidFill>
                              <a:effectLst/>
                            </a:rPr>
                            <a:t> </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1907321"/>
                      </a:ext>
                    </a:extLst>
                  </a:tr>
                  <a:tr h="483021">
                    <a:tc>
                      <a:txBody>
                        <a:bodyPr/>
                        <a:lstStyle/>
                        <a:p>
                          <a:pPr marL="0" marR="0" algn="ctr">
                            <a:lnSpc>
                              <a:spcPct val="115000"/>
                            </a:lnSpc>
                            <a:spcBef>
                              <a:spcPts val="0"/>
                            </a:spcBef>
                            <a:spcAft>
                              <a:spcPts val="0"/>
                            </a:spcAft>
                            <a:tabLst>
                              <a:tab pos="128905" algn="l"/>
                            </a:tabLst>
                          </a:pPr>
                          <a:r>
                            <a:rPr lang="en-US" sz="1400" dirty="0">
                              <a:solidFill>
                                <a:schemeClr val="tx1"/>
                              </a:solidFill>
                              <a:effectLst/>
                            </a:rPr>
                            <a:t> </a:t>
                          </a:r>
                          <a:endParaRPr lang="en-IN" sz="1400" dirty="0">
                            <a:solidFill>
                              <a:schemeClr val="tx1"/>
                            </a:solidFill>
                            <a:effectLst/>
                          </a:endParaRPr>
                        </a:p>
                        <a:p>
                          <a:pPr marL="0" marR="0" algn="ctr">
                            <a:lnSpc>
                              <a:spcPct val="115000"/>
                            </a:lnSpc>
                            <a:spcBef>
                              <a:spcPts val="0"/>
                            </a:spcBef>
                            <a:spcAft>
                              <a:spcPts val="0"/>
                            </a:spcAft>
                            <a:tabLst>
                              <a:tab pos="128905" algn="l"/>
                            </a:tabLst>
                          </a:pPr>
                          <a:r>
                            <a:rPr lang="en-US" sz="1400" dirty="0" smtClean="0">
                              <a:solidFill>
                                <a:schemeClr val="tx1"/>
                              </a:solidFill>
                              <a:effectLst/>
                            </a:rPr>
                            <a:t>11</a:t>
                          </a:r>
                        </a:p>
                        <a:p>
                          <a:pPr marL="0" marR="0" algn="ctr">
                            <a:lnSpc>
                              <a:spcPct val="115000"/>
                            </a:lnSpc>
                            <a:spcBef>
                              <a:spcPts val="0"/>
                            </a:spcBef>
                            <a:spcAft>
                              <a:spcPts val="0"/>
                            </a:spcAft>
                            <a:tabLst>
                              <a:tab pos="128905" algn="l"/>
                            </a:tabLst>
                          </a:pP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 </a:t>
                          </a:r>
                          <a:endParaRPr lang="en-IN" sz="1400">
                            <a:solidFill>
                              <a:schemeClr val="tx1"/>
                            </a:solidFill>
                            <a:effectLst/>
                          </a:endParaRPr>
                        </a:p>
                        <a:p>
                          <a:pPr marL="0" marR="0" algn="ctr">
                            <a:lnSpc>
                              <a:spcPct val="115000"/>
                            </a:lnSpc>
                            <a:spcBef>
                              <a:spcPts val="0"/>
                            </a:spcBef>
                            <a:spcAft>
                              <a:spcPts val="0"/>
                            </a:spcAft>
                            <a:tabLst>
                              <a:tab pos="128905" algn="l"/>
                            </a:tabLst>
                          </a:pPr>
                          <a:r>
                            <a:rPr lang="en-US" sz="1400">
                              <a:solidFill>
                                <a:schemeClr val="tx1"/>
                              </a:solidFill>
                              <a:effectLst/>
                            </a:rPr>
                            <a:t>NR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0.8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0.1147</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0.3306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0.4744</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0.7878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1.0863</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0.006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dirty="0">
                              <a:solidFill>
                                <a:schemeClr val="tx1"/>
                              </a:solidFill>
                              <a:effectLst/>
                            </a:rPr>
                            <a:t>5. 55</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3861592"/>
                      </a:ext>
                    </a:extLst>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964996709"/>
                  </p:ext>
                </p:extLst>
              </p:nvPr>
            </p:nvGraphicFramePr>
            <p:xfrm>
              <a:off x="511270" y="2286000"/>
              <a:ext cx="8229603" cy="2089543"/>
            </p:xfrm>
            <a:graphic>
              <a:graphicData uri="http://schemas.openxmlformats.org/drawingml/2006/table">
                <a:tbl>
                  <a:tblPr firstRow="1" firstCol="1" bandRow="1">
                    <a:tableStyleId>{5C22544A-7EE6-4342-B048-85BDC9FD1C3A}</a:tableStyleId>
                  </a:tblPr>
                  <a:tblGrid>
                    <a:gridCol w="751029">
                      <a:extLst>
                        <a:ext uri="{9D8B030D-6E8A-4147-A177-3AD203B41FA5}">
                          <a16:colId xmlns:a16="http://schemas.microsoft.com/office/drawing/2014/main" val="1261072807"/>
                        </a:ext>
                      </a:extLst>
                    </a:gridCol>
                    <a:gridCol w="719317">
                      <a:extLst>
                        <a:ext uri="{9D8B030D-6E8A-4147-A177-3AD203B41FA5}">
                          <a16:colId xmlns:a16="http://schemas.microsoft.com/office/drawing/2014/main" val="2925208932"/>
                        </a:ext>
                      </a:extLst>
                    </a:gridCol>
                    <a:gridCol w="751029">
                      <a:extLst>
                        <a:ext uri="{9D8B030D-6E8A-4147-A177-3AD203B41FA5}">
                          <a16:colId xmlns:a16="http://schemas.microsoft.com/office/drawing/2014/main" val="1437672801"/>
                        </a:ext>
                      </a:extLst>
                    </a:gridCol>
                    <a:gridCol w="751029">
                      <a:extLst>
                        <a:ext uri="{9D8B030D-6E8A-4147-A177-3AD203B41FA5}">
                          <a16:colId xmlns:a16="http://schemas.microsoft.com/office/drawing/2014/main" val="1150989271"/>
                        </a:ext>
                      </a:extLst>
                    </a:gridCol>
                    <a:gridCol w="751029">
                      <a:extLst>
                        <a:ext uri="{9D8B030D-6E8A-4147-A177-3AD203B41FA5}">
                          <a16:colId xmlns:a16="http://schemas.microsoft.com/office/drawing/2014/main" val="2116286553"/>
                        </a:ext>
                      </a:extLst>
                    </a:gridCol>
                    <a:gridCol w="751029">
                      <a:extLst>
                        <a:ext uri="{9D8B030D-6E8A-4147-A177-3AD203B41FA5}">
                          <a16:colId xmlns:a16="http://schemas.microsoft.com/office/drawing/2014/main" val="1968847672"/>
                        </a:ext>
                      </a:extLst>
                    </a:gridCol>
                    <a:gridCol w="751029">
                      <a:extLst>
                        <a:ext uri="{9D8B030D-6E8A-4147-A177-3AD203B41FA5}">
                          <a16:colId xmlns:a16="http://schemas.microsoft.com/office/drawing/2014/main" val="2514366844"/>
                        </a:ext>
                      </a:extLst>
                    </a:gridCol>
                    <a:gridCol w="1099113">
                      <a:extLst>
                        <a:ext uri="{9D8B030D-6E8A-4147-A177-3AD203B41FA5}">
                          <a16:colId xmlns:a16="http://schemas.microsoft.com/office/drawing/2014/main" val="2686363552"/>
                        </a:ext>
                      </a:extLst>
                    </a:gridCol>
                    <a:gridCol w="1304177">
                      <a:extLst>
                        <a:ext uri="{9D8B030D-6E8A-4147-A177-3AD203B41FA5}">
                          <a16:colId xmlns:a16="http://schemas.microsoft.com/office/drawing/2014/main" val="2725343444"/>
                        </a:ext>
                      </a:extLst>
                    </a:gridCol>
                    <a:gridCol w="600822">
                      <a:extLst>
                        <a:ext uri="{9D8B030D-6E8A-4147-A177-3AD203B41FA5}">
                          <a16:colId xmlns:a16="http://schemas.microsoft.com/office/drawing/2014/main" val="2294292362"/>
                        </a:ext>
                      </a:extLst>
                    </a:gridCol>
                  </a:tblGrid>
                  <a:tr h="324005">
                    <a:tc rowSpan="2">
                      <a:txBody>
                        <a:bodyPr/>
                        <a:lstStyle/>
                        <a:p>
                          <a:pPr marL="0" marR="0" algn="ctr">
                            <a:lnSpc>
                              <a:spcPct val="150000"/>
                            </a:lnSpc>
                            <a:spcBef>
                              <a:spcPts val="0"/>
                            </a:spcBef>
                            <a:spcAft>
                              <a:spcPts val="0"/>
                            </a:spcAft>
                            <a:tabLst>
                              <a:tab pos="128905" algn="l"/>
                            </a:tabLst>
                          </a:pPr>
                          <a:r>
                            <a:rPr lang="en-US" sz="1400">
                              <a:solidFill>
                                <a:schemeClr val="tx1"/>
                              </a:solidFill>
                              <a:effectLst/>
                            </a:rPr>
                            <a:t>Level</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71755" marR="71755" algn="ctr">
                            <a:lnSpc>
                              <a:spcPct val="115000"/>
                            </a:lnSpc>
                            <a:spcBef>
                              <a:spcPts val="0"/>
                            </a:spcBef>
                            <a:spcAft>
                              <a:spcPts val="0"/>
                            </a:spcAft>
                            <a:tabLst>
                              <a:tab pos="128905" algn="l"/>
                            </a:tabLst>
                          </a:pPr>
                          <a:r>
                            <a:rPr lang="en-US" sz="1400" dirty="0">
                              <a:solidFill>
                                <a:schemeClr val="tx1"/>
                              </a:solidFill>
                              <a:effectLst/>
                            </a:rPr>
                            <a:t>Harmonic Elimination Method</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15000"/>
                            </a:lnSpc>
                            <a:spcBef>
                              <a:spcPts val="0"/>
                            </a:spcBef>
                            <a:spcAft>
                              <a:spcPts val="0"/>
                            </a:spcAft>
                            <a:tabLst>
                              <a:tab pos="128905" algn="l"/>
                            </a:tabLst>
                          </a:pPr>
                          <a:r>
                            <a:rPr lang="en-US" sz="1400">
                              <a:solidFill>
                                <a:schemeClr val="tx1"/>
                              </a:solidFill>
                              <a:effectLst/>
                            </a:rPr>
                            <a:t>MI</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algn="ctr">
                            <a:lnSpc>
                              <a:spcPct val="150000"/>
                            </a:lnSpc>
                            <a:spcBef>
                              <a:spcPts val="0"/>
                            </a:spcBef>
                            <a:spcAft>
                              <a:spcPts val="0"/>
                            </a:spcAft>
                            <a:tabLst>
                              <a:tab pos="128905" algn="l"/>
                            </a:tabLst>
                          </a:pPr>
                          <a:r>
                            <a:rPr lang="en-US" sz="1400">
                              <a:solidFill>
                                <a:schemeClr val="tx1"/>
                              </a:solidFill>
                              <a:effectLst/>
                            </a:rPr>
                            <a:t>Switching Angle (Radians)</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rowSpan="2">
                      <a:txBody>
                        <a:bodyPr/>
                        <a:lstStyle/>
                        <a:p>
                          <a:pPr marL="0" marR="0" algn="ctr">
                            <a:lnSpc>
                              <a:spcPct val="150000"/>
                            </a:lnSpc>
                            <a:spcBef>
                              <a:spcPts val="0"/>
                            </a:spcBef>
                            <a:spcAft>
                              <a:spcPts val="0"/>
                            </a:spcAft>
                            <a:tabLst>
                              <a:tab pos="128905" algn="l"/>
                              <a:tab pos="900430" algn="l"/>
                            </a:tabLst>
                          </a:pPr>
                          <a:r>
                            <a:rPr lang="en-US" sz="1400">
                              <a:solidFill>
                                <a:schemeClr val="tx1"/>
                              </a:solidFill>
                              <a:effectLst/>
                            </a:rPr>
                            <a:t>Computational Time (s)</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68580" algn="ctr">
                            <a:lnSpc>
                              <a:spcPct val="150000"/>
                            </a:lnSpc>
                            <a:spcBef>
                              <a:spcPts val="0"/>
                            </a:spcBef>
                            <a:spcAft>
                              <a:spcPts val="0"/>
                            </a:spcAft>
                            <a:tabLst>
                              <a:tab pos="128905" algn="l"/>
                            </a:tabLst>
                          </a:pPr>
                          <a:r>
                            <a:rPr lang="en-US" sz="1400">
                              <a:solidFill>
                                <a:schemeClr val="tx1"/>
                              </a:solidFill>
                              <a:effectLst/>
                            </a:rPr>
                            <a:t>THD</a:t>
                          </a:r>
                          <a:endParaRPr lang="en-IN" sz="1400">
                            <a:solidFill>
                              <a:schemeClr val="tx1"/>
                            </a:solidFill>
                            <a:effectLst/>
                          </a:endParaRPr>
                        </a:p>
                        <a:p>
                          <a:pPr marL="0" marR="0" indent="-68580" algn="ctr">
                            <a:lnSpc>
                              <a:spcPct val="150000"/>
                            </a:lnSpc>
                            <a:spcBef>
                              <a:spcPts val="0"/>
                            </a:spcBef>
                            <a:spcAft>
                              <a:spcPts val="0"/>
                            </a:spcAft>
                            <a:tabLst>
                              <a:tab pos="128905" algn="l"/>
                            </a:tabLst>
                          </a:pPr>
                          <a:r>
                            <a:rPr lang="en-US" sz="1400">
                              <a:solidFill>
                                <a:schemeClr val="tx1"/>
                              </a:solidFill>
                              <a:effectLst/>
                            </a:rPr>
                            <a:t>Value</a:t>
                          </a:r>
                          <a:endParaRPr lang="en-IN" sz="1400">
                            <a:solidFill>
                              <a:schemeClr val="tx1"/>
                            </a:solidFill>
                            <a:effectLst/>
                          </a:endParaRPr>
                        </a:p>
                        <a:p>
                          <a:pPr marL="0" marR="0" indent="-68580" algn="ctr">
                            <a:lnSpc>
                              <a:spcPct val="150000"/>
                            </a:lnSpc>
                            <a:spcBef>
                              <a:spcPts val="0"/>
                            </a:spcBef>
                            <a:spcAft>
                              <a:spcPts val="0"/>
                            </a:spcAft>
                            <a:tabLst>
                              <a:tab pos="128905" algn="l"/>
                            </a:tabLst>
                          </a:pPr>
                          <a:r>
                            <a:rPr lang="en-US" sz="1400">
                              <a:solidFill>
                                <a:schemeClr val="tx1"/>
                              </a:solidFill>
                              <a:effectLst/>
                            </a:rPr>
                            <a:t>(%)</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2507162"/>
                      </a:ext>
                    </a:extLst>
                  </a:tr>
                  <a:tr h="104386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endParaRPr lang="en-US"/>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97561" t="-31977" r="-703252" b="-69767"/>
                          </a:stretch>
                        </a:blipFill>
                      </a:tcPr>
                    </a:tc>
                    <a:tc>
                      <a:txBody>
                        <a:bodyPr/>
                        <a:lstStyle/>
                        <a:p>
                          <a:endParaRPr lang="en-US"/>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97561" t="-31977" r="-603252" b="-69767"/>
                          </a:stretch>
                        </a:blipFill>
                      </a:tcPr>
                    </a:tc>
                    <a:tc>
                      <a:txBody>
                        <a:bodyPr/>
                        <a:lstStyle/>
                        <a:p>
                          <a:endParaRPr lang="en-US"/>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93548" t="-31977" r="-498387" b="-69767"/>
                          </a:stretch>
                        </a:blipFill>
                      </a:tcPr>
                    </a:tc>
                    <a:tc>
                      <a:txBody>
                        <a:bodyPr/>
                        <a:lstStyle/>
                        <a:p>
                          <a:endParaRPr lang="en-US"/>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98374" t="-31977" r="-402439" b="-69767"/>
                          </a:stretch>
                        </a:blipFill>
                      </a:tcPr>
                    </a:tc>
                    <a:tc>
                      <a:txBody>
                        <a:bodyPr/>
                        <a:lstStyle/>
                        <a:p>
                          <a:endParaRPr lang="en-US"/>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7222" t="-31977" r="-175000" b="-69767"/>
                          </a:stretch>
                        </a:blipFill>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1907321"/>
                      </a:ext>
                    </a:extLst>
                  </a:tr>
                  <a:tr h="721678">
                    <a:tc>
                      <a:txBody>
                        <a:bodyPr/>
                        <a:lstStyle/>
                        <a:p>
                          <a:pPr marL="0" marR="0" algn="ctr">
                            <a:lnSpc>
                              <a:spcPct val="115000"/>
                            </a:lnSpc>
                            <a:spcBef>
                              <a:spcPts val="0"/>
                            </a:spcBef>
                            <a:spcAft>
                              <a:spcPts val="0"/>
                            </a:spcAft>
                            <a:tabLst>
                              <a:tab pos="128905" algn="l"/>
                            </a:tabLst>
                          </a:pPr>
                          <a:r>
                            <a:rPr lang="en-US" sz="1400" dirty="0">
                              <a:solidFill>
                                <a:schemeClr val="tx1"/>
                              </a:solidFill>
                              <a:effectLst/>
                            </a:rPr>
                            <a:t> </a:t>
                          </a:r>
                          <a:endParaRPr lang="en-IN" sz="1400" dirty="0">
                            <a:solidFill>
                              <a:schemeClr val="tx1"/>
                            </a:solidFill>
                            <a:effectLst/>
                          </a:endParaRPr>
                        </a:p>
                        <a:p>
                          <a:pPr marL="0" marR="0" algn="ctr">
                            <a:lnSpc>
                              <a:spcPct val="115000"/>
                            </a:lnSpc>
                            <a:spcBef>
                              <a:spcPts val="0"/>
                            </a:spcBef>
                            <a:spcAft>
                              <a:spcPts val="0"/>
                            </a:spcAft>
                            <a:tabLst>
                              <a:tab pos="128905" algn="l"/>
                            </a:tabLst>
                          </a:pPr>
                          <a:r>
                            <a:rPr lang="en-US" sz="1400" dirty="0" smtClean="0">
                              <a:solidFill>
                                <a:schemeClr val="tx1"/>
                              </a:solidFill>
                              <a:effectLst/>
                            </a:rPr>
                            <a:t>11</a:t>
                          </a:r>
                        </a:p>
                        <a:p>
                          <a:pPr marL="0" marR="0" algn="ctr">
                            <a:lnSpc>
                              <a:spcPct val="115000"/>
                            </a:lnSpc>
                            <a:spcBef>
                              <a:spcPts val="0"/>
                            </a:spcBef>
                            <a:spcAft>
                              <a:spcPts val="0"/>
                            </a:spcAft>
                            <a:tabLst>
                              <a:tab pos="128905" algn="l"/>
                            </a:tabLst>
                          </a:pP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 </a:t>
                          </a:r>
                          <a:endParaRPr lang="en-IN" sz="1400">
                            <a:solidFill>
                              <a:schemeClr val="tx1"/>
                            </a:solidFill>
                            <a:effectLst/>
                          </a:endParaRPr>
                        </a:p>
                        <a:p>
                          <a:pPr marL="0" marR="0" algn="ctr">
                            <a:lnSpc>
                              <a:spcPct val="115000"/>
                            </a:lnSpc>
                            <a:spcBef>
                              <a:spcPts val="0"/>
                            </a:spcBef>
                            <a:spcAft>
                              <a:spcPts val="0"/>
                            </a:spcAft>
                            <a:tabLst>
                              <a:tab pos="128905" algn="l"/>
                            </a:tabLst>
                          </a:pPr>
                          <a:r>
                            <a:rPr lang="en-US" sz="1400">
                              <a:solidFill>
                                <a:schemeClr val="tx1"/>
                              </a:solidFill>
                              <a:effectLst/>
                            </a:rPr>
                            <a:t>NR</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0.8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0.1147</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0.3306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0.4744</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0.7878</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1.0863</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a:solidFill>
                                <a:schemeClr val="tx1"/>
                              </a:solidFill>
                              <a:effectLst/>
                            </a:rPr>
                            <a:t>0.006</a:t>
                          </a:r>
                          <a:endParaRPr lang="en-IN" sz="140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28905" algn="l"/>
                            </a:tabLst>
                          </a:pPr>
                          <a:r>
                            <a:rPr lang="en-US" sz="1400" dirty="0">
                              <a:solidFill>
                                <a:schemeClr val="tx1"/>
                              </a:solidFill>
                              <a:effectLst/>
                            </a:rPr>
                            <a:t>5. 55</a:t>
                          </a:r>
                          <a:endParaRPr lang="en-IN" sz="1400" dirty="0">
                            <a:solidFill>
                              <a:schemeClr val="tx1"/>
                            </a:solidFill>
                            <a:effectLst/>
                            <a:latin typeface="Calibri" panose="020F0502020204030204" pitchFamily="34" charset="0"/>
                            <a:ea typeface="Times New Roman" panose="02020603050405020304" pitchFamily="18" charset="0"/>
                            <a:cs typeface="Vrinda" panose="020B0502040204020203"/>
                          </a:endParaRPr>
                        </a:p>
                      </a:txBody>
                      <a:tcPr marL="61550" marR="61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3861592"/>
                      </a:ext>
                    </a:extLst>
                  </a:tr>
                </a:tbl>
              </a:graphicData>
            </a:graphic>
          </p:graphicFrame>
        </mc:Fallback>
      </mc:AlternateContent>
      <p:sp>
        <p:nvSpPr>
          <p:cNvPr id="5" name="Rectangle 1"/>
          <p:cNvSpPr>
            <a:spLocks noChangeArrowheads="1"/>
          </p:cNvSpPr>
          <p:nvPr/>
        </p:nvSpPr>
        <p:spPr bwMode="auto">
          <a:xfrm>
            <a:off x="435073" y="609600"/>
            <a:ext cx="83819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2863" eaLnBrk="0" fontAlgn="base" hangingPunct="0">
              <a:spcBef>
                <a:spcPct val="0"/>
              </a:spcBef>
              <a:spcAft>
                <a:spcPct val="0"/>
              </a:spcAft>
              <a:tabLst>
                <a:tab pos="446088" algn="l"/>
              </a:tabLst>
              <a:defRPr>
                <a:solidFill>
                  <a:schemeClr val="tx1"/>
                </a:solidFill>
                <a:latin typeface="Arial" panose="020B0604020202020204" pitchFamily="34" charset="0"/>
              </a:defRPr>
            </a:lvl1pPr>
            <a:lvl2pPr eaLnBrk="0" fontAlgn="base" hangingPunct="0">
              <a:spcBef>
                <a:spcPct val="0"/>
              </a:spcBef>
              <a:spcAft>
                <a:spcPct val="0"/>
              </a:spcAft>
              <a:tabLst>
                <a:tab pos="446088" algn="l"/>
              </a:tabLst>
              <a:defRPr>
                <a:solidFill>
                  <a:schemeClr val="tx1"/>
                </a:solidFill>
                <a:latin typeface="Arial" panose="020B0604020202020204" pitchFamily="34" charset="0"/>
              </a:defRPr>
            </a:lvl2pPr>
            <a:lvl3pPr eaLnBrk="0" fontAlgn="base" hangingPunct="0">
              <a:spcBef>
                <a:spcPct val="0"/>
              </a:spcBef>
              <a:spcAft>
                <a:spcPct val="0"/>
              </a:spcAft>
              <a:tabLst>
                <a:tab pos="446088" algn="l"/>
              </a:tabLst>
              <a:defRPr>
                <a:solidFill>
                  <a:schemeClr val="tx1"/>
                </a:solidFill>
                <a:latin typeface="Arial" panose="020B0604020202020204" pitchFamily="34" charset="0"/>
              </a:defRPr>
            </a:lvl3pPr>
            <a:lvl4pPr eaLnBrk="0" fontAlgn="base" hangingPunct="0">
              <a:spcBef>
                <a:spcPct val="0"/>
              </a:spcBef>
              <a:spcAft>
                <a:spcPct val="0"/>
              </a:spcAft>
              <a:tabLst>
                <a:tab pos="446088" algn="l"/>
              </a:tabLst>
              <a:defRPr>
                <a:solidFill>
                  <a:schemeClr val="tx1"/>
                </a:solidFill>
                <a:latin typeface="Arial" panose="020B0604020202020204" pitchFamily="34" charset="0"/>
              </a:defRPr>
            </a:lvl4pPr>
            <a:lvl5pPr eaLnBrk="0" fontAlgn="base" hangingPunct="0">
              <a:spcBef>
                <a:spcPct val="0"/>
              </a:spcBef>
              <a:spcAft>
                <a:spcPct val="0"/>
              </a:spcAft>
              <a:tabLst>
                <a:tab pos="446088" algn="l"/>
              </a:tabLst>
              <a:defRPr>
                <a:solidFill>
                  <a:schemeClr val="tx1"/>
                </a:solidFill>
                <a:latin typeface="Arial" panose="020B0604020202020204" pitchFamily="34" charset="0"/>
              </a:defRPr>
            </a:lvl5pPr>
            <a:lvl6pPr eaLnBrk="0" fontAlgn="base" hangingPunct="0">
              <a:spcBef>
                <a:spcPct val="0"/>
              </a:spcBef>
              <a:spcAft>
                <a:spcPct val="0"/>
              </a:spcAft>
              <a:tabLst>
                <a:tab pos="446088" algn="l"/>
              </a:tabLst>
              <a:defRPr>
                <a:solidFill>
                  <a:schemeClr val="tx1"/>
                </a:solidFill>
                <a:latin typeface="Arial" panose="020B0604020202020204" pitchFamily="34" charset="0"/>
              </a:defRPr>
            </a:lvl6pPr>
            <a:lvl7pPr eaLnBrk="0" fontAlgn="base" hangingPunct="0">
              <a:spcBef>
                <a:spcPct val="0"/>
              </a:spcBef>
              <a:spcAft>
                <a:spcPct val="0"/>
              </a:spcAft>
              <a:tabLst>
                <a:tab pos="446088" algn="l"/>
              </a:tabLst>
              <a:defRPr>
                <a:solidFill>
                  <a:schemeClr val="tx1"/>
                </a:solidFill>
                <a:latin typeface="Arial" panose="020B0604020202020204" pitchFamily="34" charset="0"/>
              </a:defRPr>
            </a:lvl7pPr>
            <a:lvl8pPr eaLnBrk="0" fontAlgn="base" hangingPunct="0">
              <a:spcBef>
                <a:spcPct val="0"/>
              </a:spcBef>
              <a:spcAft>
                <a:spcPct val="0"/>
              </a:spcAft>
              <a:tabLst>
                <a:tab pos="446088" algn="l"/>
              </a:tabLst>
              <a:defRPr>
                <a:solidFill>
                  <a:schemeClr val="tx1"/>
                </a:solidFill>
                <a:latin typeface="Arial" panose="020B0604020202020204" pitchFamily="34" charset="0"/>
              </a:defRPr>
            </a:lvl8pPr>
            <a:lvl9pPr eaLnBrk="0" fontAlgn="base" hangingPunct="0">
              <a:spcBef>
                <a:spcPct val="0"/>
              </a:spcBef>
              <a:spcAft>
                <a:spcPct val="0"/>
              </a:spcAft>
              <a:tabLst>
                <a:tab pos="446088" algn="l"/>
              </a:tabLst>
              <a:defRPr>
                <a:solidFill>
                  <a:schemeClr val="tx1"/>
                </a:solidFill>
                <a:latin typeface="Arial" panose="020B0604020202020204" pitchFamily="34" charset="0"/>
              </a:defRPr>
            </a:lvl9pPr>
          </a:lstStyle>
          <a:p>
            <a:pPr algn="ctr"/>
            <a:r>
              <a:rPr kumimoji="0" lang="en-US" altLang="en-US" sz="28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panose="020B0502040204020203" charset="0"/>
              </a:rPr>
              <a:t>Comparison of THD Values Using NR, GA and</a:t>
            </a:r>
            <a:r>
              <a:rPr kumimoji="0" lang="en-US" altLang="en-US" sz="2800" b="1" i="0" u="none" strike="noStrike" cap="none" normalizeH="0" dirty="0" smtClean="0">
                <a:ln>
                  <a:noFill/>
                </a:ln>
                <a:solidFill>
                  <a:srgbClr val="FF0000"/>
                </a:solidFill>
                <a:effectLst/>
                <a:latin typeface="Calibri" panose="020F0502020204030204" pitchFamily="34" charset="0"/>
                <a:ea typeface="Times New Roman" panose="02020603050405020304" pitchFamily="18" charset="0"/>
                <a:cs typeface="Vrinda" panose="020B0502040204020203" charset="0"/>
              </a:rPr>
              <a:t> </a:t>
            </a:r>
            <a:r>
              <a:rPr kumimoji="0" lang="en-US" altLang="en-US" sz="28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panose="020B0502040204020203" charset="0"/>
              </a:rPr>
              <a:t>PSO Techniques for PV </a:t>
            </a:r>
            <a:r>
              <a:rPr lang="en-US" altLang="en-US" sz="2800" b="1" dirty="0">
                <a:solidFill>
                  <a:srgbClr val="FF0000"/>
                </a:solidFill>
                <a:latin typeface="Calibri" panose="020F0502020204030204" pitchFamily="34" charset="0"/>
                <a:ea typeface="Times New Roman" panose="02020603050405020304" pitchFamily="18" charset="0"/>
                <a:cs typeface="Vrinda" panose="020B0502040204020203" charset="0"/>
              </a:rPr>
              <a:t>Powered CHMLI</a:t>
            </a:r>
            <a:endParaRPr lang="en-US" altLang="en-US" sz="2800" dirty="0">
              <a:solidFill>
                <a:srgbClr val="FF0000"/>
              </a:solidFill>
            </a:endParaRPr>
          </a:p>
          <a:p>
            <a:pPr marL="0" marR="0" lvl="0" indent="42863" algn="l" defTabSz="914400" rtl="0" eaLnBrk="0" fontAlgn="base" latinLnBrk="0" hangingPunct="0">
              <a:lnSpc>
                <a:spcPct val="100000"/>
              </a:lnSpc>
              <a:spcBef>
                <a:spcPct val="0"/>
              </a:spcBef>
              <a:spcAft>
                <a:spcPct val="0"/>
              </a:spcAft>
              <a:buClrTx/>
              <a:buSzTx/>
              <a:buFontTx/>
              <a:buNone/>
              <a:tabLst>
                <a:tab pos="446088" algn="l"/>
              </a:tabLst>
            </a:pPr>
            <a:r>
              <a:rPr kumimoji="0" lang="en-US" altLang="en-US" sz="28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Vrinda" panose="020B0502040204020203" charset="0"/>
              </a:rPr>
              <a:t>                    </a:t>
            </a:r>
            <a:endParaRPr kumimoji="0" lang="en-US" altLang="en-US" sz="2800" b="0" i="0" u="none" strike="noStrike" cap="none" normalizeH="0" baseline="0" dirty="0" smtClean="0">
              <a:ln>
                <a:noFill/>
              </a:ln>
              <a:solidFill>
                <a:srgbClr val="FF0000"/>
              </a:solidFill>
              <a:effectLst/>
            </a:endParaRPr>
          </a:p>
        </p:txBody>
      </p:sp>
    </p:spTree>
    <p:extLst>
      <p:ext uri="{BB962C8B-B14F-4D97-AF65-F5344CB8AC3E}">
        <p14:creationId xmlns:p14="http://schemas.microsoft.com/office/powerpoint/2010/main" val="9994769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a:bodyPr>
          <a:lstStyle/>
          <a:p>
            <a:pPr marL="0" indent="0" algn="just">
              <a:buNone/>
            </a:pPr>
            <a:r>
              <a:rPr lang="en-US" dirty="0"/>
              <a:t>The simulation results depicted that the </a:t>
            </a:r>
            <a:r>
              <a:rPr lang="en-US" dirty="0" smtClean="0"/>
              <a:t>NR based </a:t>
            </a:r>
            <a:r>
              <a:rPr lang="en-US" dirty="0"/>
              <a:t>selective harmonic elimination algorithms can eliminate the deadliest lower order harmonics. And thereafter, </a:t>
            </a:r>
            <a:r>
              <a:rPr lang="en-US" dirty="0" smtClean="0"/>
              <a:t>drastically </a:t>
            </a:r>
            <a:r>
              <a:rPr lang="en-US" dirty="0"/>
              <a:t>decrease the total harmonic distortion (THD) of the output voltage of cascaded H-bridge multilevel inverters with </a:t>
            </a:r>
            <a:r>
              <a:rPr lang="en-US" dirty="0" smtClean="0"/>
              <a:t>micro-grid.  </a:t>
            </a:r>
            <a:r>
              <a:rPr lang="en-US" dirty="0"/>
              <a:t>Further, it is concluded that the </a:t>
            </a:r>
            <a:r>
              <a:rPr lang="en-US" dirty="0">
                <a:solidFill>
                  <a:srgbClr val="FF0000"/>
                </a:solidFill>
              </a:rPr>
              <a:t>11 level was found to be the optimal level for a CHMLI</a:t>
            </a:r>
            <a:r>
              <a:rPr lang="en-US" dirty="0"/>
              <a:t> as the THD was brought below the recommended 5% according to IEEE 519 standard. </a:t>
            </a:r>
            <a:r>
              <a:rPr lang="en-US" dirty="0" smtClean="0"/>
              <a:t>Thus the </a:t>
            </a:r>
            <a:r>
              <a:rPr lang="en-US" dirty="0"/>
              <a:t>hardware validation of the harmonic elimination problem for CHMLI has been considered for an 11 level inverter. </a:t>
            </a:r>
            <a:endParaRPr lang="en-IN" dirty="0"/>
          </a:p>
          <a:p>
            <a:endParaRPr lang="en-IN" dirty="0"/>
          </a:p>
        </p:txBody>
      </p:sp>
      <p:sp>
        <p:nvSpPr>
          <p:cNvPr id="4" name="TextBox 3">
            <a:hlinkClick r:id="rId2" action="ppaction://hlinksldjump"/>
          </p:cNvPr>
          <p:cNvSpPr txBox="1"/>
          <p:nvPr/>
        </p:nvSpPr>
        <p:spPr>
          <a:xfrm>
            <a:off x="7620000" y="6248400"/>
            <a:ext cx="1066800" cy="523220"/>
          </a:xfrm>
          <a:prstGeom prst="rect">
            <a:avLst/>
          </a:prstGeom>
          <a:noFill/>
          <a:ln>
            <a:solidFill>
              <a:srgbClr val="000000"/>
            </a:solidFill>
          </a:ln>
        </p:spPr>
        <p:txBody>
          <a:bodyPr wrap="square" rtlCol="0">
            <a:spAutoFit/>
          </a:bodyPr>
          <a:lstStyle/>
          <a:p>
            <a:r>
              <a:rPr lang="en-IN" sz="2800" dirty="0" smtClean="0"/>
              <a:t>Back</a:t>
            </a:r>
            <a:endParaRPr lang="en-IN" sz="2800" dirty="0"/>
          </a:p>
        </p:txBody>
      </p:sp>
    </p:spTree>
    <p:extLst>
      <p:ext uri="{BB962C8B-B14F-4D97-AF65-F5344CB8AC3E}">
        <p14:creationId xmlns:p14="http://schemas.microsoft.com/office/powerpoint/2010/main" val="3625019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57200" y="76201"/>
            <a:ext cx="5067300" cy="4800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33401" y="4876800"/>
            <a:ext cx="5029199" cy="1981200"/>
          </a:xfrm>
          <a:prstGeom prst="rect">
            <a:avLst/>
          </a:prstGeom>
          <a:noFill/>
          <a:ln w="9525">
            <a:noFill/>
            <a:miter lim="800000"/>
            <a:headEnd/>
            <a:tailEnd/>
          </a:ln>
          <a:effectLst/>
        </p:spPr>
      </p:pic>
      <p:sp>
        <p:nvSpPr>
          <p:cNvPr id="1028" name="Rectangle 4"/>
          <p:cNvSpPr>
            <a:spLocks noChangeArrowheads="1"/>
          </p:cNvSpPr>
          <p:nvPr/>
        </p:nvSpPr>
        <p:spPr bwMode="auto">
          <a:xfrm>
            <a:off x="5867400" y="1524000"/>
            <a:ext cx="35814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Intelligent Power Module (Power Circuit)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Firing Pulse for  H-bridge Inverter</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 </a:t>
            </a:r>
            <a:r>
              <a:rPr kumimoji="0" lang="en-US"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Optocoupler</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 Gate Driver</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 ) AND Gate            (d) Schmitt Trigger</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 FPGA Based Spartan 3A DSP Board</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Protection Circuit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Regulated Power Supply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 Signal Conditioning Circuit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6. Constant and Isolated dc Supply for MLI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7. 3 Φ Induction Motor Load</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8. Power Quality Analyzer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9. PC with MATLAB/SIMULINK and </a:t>
            </a: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NewRoman" charset="0"/>
              </a:rPr>
              <a:t>Xilinx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Calibri" pitchFamily="34" charset="0"/>
                <a:ea typeface="Times New Roman" pitchFamily="18" charset="0"/>
                <a:cs typeface="TimesNewRoman" charset="0"/>
              </a:rPr>
              <a:t>     </a:t>
            </a: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NewRoman" charset="0"/>
              </a:rPr>
              <a:t>Software</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Packages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5105400" y="344269"/>
            <a:ext cx="4572000" cy="707886"/>
          </a:xfrm>
          <a:prstGeom prst="rect">
            <a:avLst/>
          </a:prstGeom>
        </p:spPr>
        <p:txBody>
          <a:bodyPr>
            <a:spAutoFit/>
          </a:bodyPr>
          <a:lstStyle/>
          <a:p>
            <a:pPr algn="ctr"/>
            <a:r>
              <a:rPr lang="en-US" sz="2000" b="1" dirty="0" smtClean="0">
                <a:solidFill>
                  <a:srgbClr val="FF0000"/>
                </a:solidFill>
                <a:latin typeface="Times New Roman" pitchFamily="18" charset="0"/>
                <a:cs typeface="Times New Roman" pitchFamily="18" charset="0"/>
              </a:rPr>
              <a:t>Block Diagram of the Hardware Implementation of 3 Φ MLI</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943162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460792952"/>
              </p:ext>
            </p:extLst>
          </p:nvPr>
        </p:nvGraphicFramePr>
        <p:xfrm>
          <a:off x="1524000" y="381000"/>
          <a:ext cx="6476991" cy="853440"/>
        </p:xfrm>
        <a:graphic>
          <a:graphicData uri="http://schemas.openxmlformats.org/drawingml/2006/table">
            <a:tbl>
              <a:tblPr firstRow="1" firstCol="1" bandRow="1">
                <a:tableStyleId>{5940675A-B579-460E-94D1-54222C63F5DA}</a:tableStyleId>
              </a:tblPr>
              <a:tblGrid>
                <a:gridCol w="338401">
                  <a:extLst>
                    <a:ext uri="{9D8B030D-6E8A-4147-A177-3AD203B41FA5}">
                      <a16:colId xmlns:a16="http://schemas.microsoft.com/office/drawing/2014/main" val="2197177958"/>
                    </a:ext>
                  </a:extLst>
                </a:gridCol>
                <a:gridCol w="338402">
                  <a:extLst>
                    <a:ext uri="{9D8B030D-6E8A-4147-A177-3AD203B41FA5}">
                      <a16:colId xmlns:a16="http://schemas.microsoft.com/office/drawing/2014/main" val="1373485441"/>
                    </a:ext>
                  </a:extLst>
                </a:gridCol>
                <a:gridCol w="498556">
                  <a:extLst>
                    <a:ext uri="{9D8B030D-6E8A-4147-A177-3AD203B41FA5}">
                      <a16:colId xmlns:a16="http://schemas.microsoft.com/office/drawing/2014/main" val="659883736"/>
                    </a:ext>
                  </a:extLst>
                </a:gridCol>
                <a:gridCol w="331352">
                  <a:extLst>
                    <a:ext uri="{9D8B030D-6E8A-4147-A177-3AD203B41FA5}">
                      <a16:colId xmlns:a16="http://schemas.microsoft.com/office/drawing/2014/main" val="3401353317"/>
                    </a:ext>
                  </a:extLst>
                </a:gridCol>
                <a:gridCol w="331352">
                  <a:extLst>
                    <a:ext uri="{9D8B030D-6E8A-4147-A177-3AD203B41FA5}">
                      <a16:colId xmlns:a16="http://schemas.microsoft.com/office/drawing/2014/main" val="1121392753"/>
                    </a:ext>
                  </a:extLst>
                </a:gridCol>
                <a:gridCol w="331352">
                  <a:extLst>
                    <a:ext uri="{9D8B030D-6E8A-4147-A177-3AD203B41FA5}">
                      <a16:colId xmlns:a16="http://schemas.microsoft.com/office/drawing/2014/main" val="3245396988"/>
                    </a:ext>
                  </a:extLst>
                </a:gridCol>
                <a:gridCol w="331352">
                  <a:extLst>
                    <a:ext uri="{9D8B030D-6E8A-4147-A177-3AD203B41FA5}">
                      <a16:colId xmlns:a16="http://schemas.microsoft.com/office/drawing/2014/main" val="633343426"/>
                    </a:ext>
                  </a:extLst>
                </a:gridCol>
                <a:gridCol w="331352">
                  <a:extLst>
                    <a:ext uri="{9D8B030D-6E8A-4147-A177-3AD203B41FA5}">
                      <a16:colId xmlns:a16="http://schemas.microsoft.com/office/drawing/2014/main" val="2376439487"/>
                    </a:ext>
                  </a:extLst>
                </a:gridCol>
                <a:gridCol w="331352">
                  <a:extLst>
                    <a:ext uri="{9D8B030D-6E8A-4147-A177-3AD203B41FA5}">
                      <a16:colId xmlns:a16="http://schemas.microsoft.com/office/drawing/2014/main" val="2860624926"/>
                    </a:ext>
                  </a:extLst>
                </a:gridCol>
                <a:gridCol w="331352">
                  <a:extLst>
                    <a:ext uri="{9D8B030D-6E8A-4147-A177-3AD203B41FA5}">
                      <a16:colId xmlns:a16="http://schemas.microsoft.com/office/drawing/2014/main" val="879829941"/>
                    </a:ext>
                  </a:extLst>
                </a:gridCol>
                <a:gridCol w="331352">
                  <a:extLst>
                    <a:ext uri="{9D8B030D-6E8A-4147-A177-3AD203B41FA5}">
                      <a16:colId xmlns:a16="http://schemas.microsoft.com/office/drawing/2014/main" val="4100711426"/>
                    </a:ext>
                  </a:extLst>
                </a:gridCol>
                <a:gridCol w="331352">
                  <a:extLst>
                    <a:ext uri="{9D8B030D-6E8A-4147-A177-3AD203B41FA5}">
                      <a16:colId xmlns:a16="http://schemas.microsoft.com/office/drawing/2014/main" val="115218471"/>
                    </a:ext>
                  </a:extLst>
                </a:gridCol>
                <a:gridCol w="331352">
                  <a:extLst>
                    <a:ext uri="{9D8B030D-6E8A-4147-A177-3AD203B41FA5}">
                      <a16:colId xmlns:a16="http://schemas.microsoft.com/office/drawing/2014/main" val="4126045353"/>
                    </a:ext>
                  </a:extLst>
                </a:gridCol>
                <a:gridCol w="331352">
                  <a:extLst>
                    <a:ext uri="{9D8B030D-6E8A-4147-A177-3AD203B41FA5}">
                      <a16:colId xmlns:a16="http://schemas.microsoft.com/office/drawing/2014/main" val="3572198202"/>
                    </a:ext>
                  </a:extLst>
                </a:gridCol>
                <a:gridCol w="331352">
                  <a:extLst>
                    <a:ext uri="{9D8B030D-6E8A-4147-A177-3AD203B41FA5}">
                      <a16:colId xmlns:a16="http://schemas.microsoft.com/office/drawing/2014/main" val="1881046556"/>
                    </a:ext>
                  </a:extLst>
                </a:gridCol>
                <a:gridCol w="331352">
                  <a:extLst>
                    <a:ext uri="{9D8B030D-6E8A-4147-A177-3AD203B41FA5}">
                      <a16:colId xmlns:a16="http://schemas.microsoft.com/office/drawing/2014/main" val="2452889534"/>
                    </a:ext>
                  </a:extLst>
                </a:gridCol>
                <a:gridCol w="331352">
                  <a:extLst>
                    <a:ext uri="{9D8B030D-6E8A-4147-A177-3AD203B41FA5}">
                      <a16:colId xmlns:a16="http://schemas.microsoft.com/office/drawing/2014/main" val="1941234874"/>
                    </a:ext>
                  </a:extLst>
                </a:gridCol>
                <a:gridCol w="331352">
                  <a:extLst>
                    <a:ext uri="{9D8B030D-6E8A-4147-A177-3AD203B41FA5}">
                      <a16:colId xmlns:a16="http://schemas.microsoft.com/office/drawing/2014/main" val="1687336475"/>
                    </a:ext>
                  </a:extLst>
                </a:gridCol>
                <a:gridCol w="331352">
                  <a:extLst>
                    <a:ext uri="{9D8B030D-6E8A-4147-A177-3AD203B41FA5}">
                      <a16:colId xmlns:a16="http://schemas.microsoft.com/office/drawing/2014/main" val="3871759000"/>
                    </a:ext>
                  </a:extLst>
                </a:gridCol>
              </a:tblGrid>
              <a:tr h="0">
                <a:tc>
                  <a:txBody>
                    <a:bodyPr/>
                    <a:lstStyle/>
                    <a:p>
                      <a:pPr marL="0" marR="0" algn="ctr">
                        <a:lnSpc>
                          <a:spcPct val="200000"/>
                        </a:lnSpc>
                        <a:spcBef>
                          <a:spcPts val="0"/>
                        </a:spcBef>
                        <a:spcAft>
                          <a:spcPts val="0"/>
                        </a:spcAft>
                      </a:pPr>
                      <a:r>
                        <a:rPr lang="en-US" sz="1400" b="1" dirty="0">
                          <a:effectLst/>
                        </a:rPr>
                        <a:t>S</a:t>
                      </a:r>
                      <a:r>
                        <a:rPr lang="en-US" sz="1400" b="1" baseline="-25000" dirty="0">
                          <a:effectLst/>
                        </a:rPr>
                        <a:t>2</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S</a:t>
                      </a:r>
                      <a:r>
                        <a:rPr lang="en-US" sz="1400" b="1" baseline="-25000" dirty="0">
                          <a:effectLst/>
                        </a:rPr>
                        <a:t>1</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S</a:t>
                      </a:r>
                      <a:r>
                        <a:rPr lang="en-US" sz="1400" b="1" baseline="-25000" dirty="0">
                          <a:effectLst/>
                        </a:rPr>
                        <a:t>0</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R</a:t>
                      </a:r>
                      <a:r>
                        <a:rPr lang="en-US" sz="1400" b="1" baseline="-25000" dirty="0">
                          <a:effectLst/>
                        </a:rPr>
                        <a:t>6</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a:effectLst/>
                        </a:rPr>
                        <a:t>R</a:t>
                      </a:r>
                      <a:r>
                        <a:rPr lang="en-US" sz="1400" b="1" baseline="-25000">
                          <a:effectLst/>
                        </a:rPr>
                        <a:t>5</a:t>
                      </a:r>
                      <a:endParaRPr lang="en-IN" sz="1400" b="1">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a:effectLst/>
                        </a:rPr>
                        <a:t>R</a:t>
                      </a:r>
                      <a:r>
                        <a:rPr lang="en-US" sz="1400" b="1" baseline="-25000">
                          <a:effectLst/>
                        </a:rPr>
                        <a:t>4</a:t>
                      </a:r>
                      <a:endParaRPr lang="en-IN" sz="1400" b="1">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R</a:t>
                      </a:r>
                      <a:r>
                        <a:rPr lang="en-US" sz="1400" b="1" baseline="-25000" dirty="0">
                          <a:effectLst/>
                        </a:rPr>
                        <a:t>3</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R</a:t>
                      </a:r>
                      <a:r>
                        <a:rPr lang="en-US" sz="1400" b="1" baseline="-25000" dirty="0">
                          <a:effectLst/>
                        </a:rPr>
                        <a:t>2</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R</a:t>
                      </a:r>
                      <a:r>
                        <a:rPr lang="en-US" sz="1400" b="1" baseline="-25000" dirty="0">
                          <a:effectLst/>
                        </a:rPr>
                        <a:t>1</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R</a:t>
                      </a:r>
                      <a:r>
                        <a:rPr lang="en-US" sz="1400" b="1" baseline="-25000" dirty="0">
                          <a:effectLst/>
                        </a:rPr>
                        <a:t>0</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8</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7</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6</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5</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4</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3</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2</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1</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b="1" dirty="0">
                          <a:effectLst/>
                        </a:rPr>
                        <a:t>V</a:t>
                      </a:r>
                      <a:r>
                        <a:rPr lang="en-US" sz="1400" b="1" baseline="-25000" dirty="0">
                          <a:effectLst/>
                        </a:rPr>
                        <a:t>0</a:t>
                      </a:r>
                      <a:endParaRPr lang="en-IN" sz="1400" b="1"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extLst>
                  <a:ext uri="{0D108BD9-81ED-4DB2-BD59-A6C34878D82A}">
                    <a16:rowId xmlns:a16="http://schemas.microsoft.com/office/drawing/2014/main" val="3118891931"/>
                  </a:ext>
                </a:extLst>
              </a:tr>
              <a:tr h="0">
                <a:tc>
                  <a:txBody>
                    <a:bodyPr/>
                    <a:lstStyle/>
                    <a:p>
                      <a:pPr marL="0" marR="0" algn="ctr">
                        <a:lnSpc>
                          <a:spcPct val="200000"/>
                        </a:lnSpc>
                        <a:spcBef>
                          <a:spcPts val="0"/>
                        </a:spcBef>
                        <a:spcAft>
                          <a:spcPts val="0"/>
                        </a:spcAft>
                      </a:pPr>
                      <a:r>
                        <a:rPr lang="en-US" sz="1400">
                          <a:effectLst/>
                        </a:rPr>
                        <a:t>0</a:t>
                      </a:r>
                      <a:endParaRPr lang="en-IN" sz="140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1</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1</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1</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tc>
                  <a:txBody>
                    <a:bodyPr/>
                    <a:lstStyle/>
                    <a:p>
                      <a:pPr marL="0" marR="0" algn="ctr">
                        <a:lnSpc>
                          <a:spcPct val="200000"/>
                        </a:lnSpc>
                        <a:spcBef>
                          <a:spcPts val="0"/>
                        </a:spcBef>
                        <a:spcAft>
                          <a:spcPts val="0"/>
                        </a:spcAft>
                      </a:pPr>
                      <a:r>
                        <a:rPr lang="en-US" sz="1400" dirty="0">
                          <a:effectLst/>
                        </a:rPr>
                        <a:t>0</a:t>
                      </a:r>
                      <a:endParaRPr lang="en-IN" sz="1400" dirty="0">
                        <a:solidFill>
                          <a:schemeClr val="tx1"/>
                        </a:solidFill>
                        <a:effectLst/>
                        <a:latin typeface="Courier New" panose="02070309020205020404" pitchFamily="49" charset="0"/>
                        <a:ea typeface="Arial Unicode MS"/>
                        <a:cs typeface="Vrinda" panose="020B0502040204020203"/>
                      </a:endParaRPr>
                    </a:p>
                  </a:txBody>
                  <a:tcPr marL="68580" marR="68580" marT="0" marB="0" anchor="ctr"/>
                </a:tc>
                <a:extLst>
                  <a:ext uri="{0D108BD9-81ED-4DB2-BD59-A6C34878D82A}">
                    <a16:rowId xmlns:a16="http://schemas.microsoft.com/office/drawing/2014/main" val="4017104759"/>
                  </a:ext>
                </a:extLst>
              </a:tr>
            </a:tbl>
          </a:graphicData>
        </a:graphic>
      </p:graphicFrame>
      <p:pic>
        <p:nvPicPr>
          <p:cNvPr id="2049" name="Picture 2" descr="fp5"/>
          <p:cNvPicPr>
            <a:picLocks noChangeAspect="1" noChangeArrowheads="1"/>
          </p:cNvPicPr>
          <p:nvPr/>
        </p:nvPicPr>
        <p:blipFill>
          <a:blip r:embed="rId2">
            <a:extLst>
              <a:ext uri="{28A0092B-C50C-407E-A947-70E740481C1C}">
                <a14:useLocalDpi xmlns:a14="http://schemas.microsoft.com/office/drawing/2010/main" val="0"/>
              </a:ext>
            </a:extLst>
          </a:blip>
          <a:srcRect b="5116"/>
          <a:stretch>
            <a:fillRect/>
          </a:stretch>
        </p:blipFill>
        <p:spPr bwMode="auto">
          <a:xfrm>
            <a:off x="560175" y="1295400"/>
            <a:ext cx="8458200" cy="50595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796751" y="6482462"/>
            <a:ext cx="39850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Firing Pulses and Carrier Waves for H-bridge </a:t>
            </a:r>
            <a:endParaRPr kumimoji="0" lang="en-US" altLang="en-US" sz="1400" b="0" i="0" u="none" strike="noStrike" cap="none" normalizeH="0" baseline="0" dirty="0" smtClean="0">
              <a:ln>
                <a:noFill/>
              </a:ln>
              <a:solidFill>
                <a:srgbClr val="FF0000"/>
              </a:solidFill>
              <a:effectLst/>
              <a:latin typeface="Arial" panose="020B0604020202020204" pitchFamily="34" charset="0"/>
            </a:endParaRPr>
          </a:p>
        </p:txBody>
      </p:sp>
      <p:sp>
        <p:nvSpPr>
          <p:cNvPr id="7" name="Rectangle 4"/>
          <p:cNvSpPr>
            <a:spLocks noChangeArrowheads="1"/>
          </p:cNvSpPr>
          <p:nvPr/>
        </p:nvSpPr>
        <p:spPr bwMode="auto">
          <a:xfrm>
            <a:off x="3560979" y="90100"/>
            <a:ext cx="21744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Times New Roman" panose="02020603050405020304" pitchFamily="18" charset="0"/>
                <a:ea typeface="Arial Unicode MS"/>
                <a:cs typeface="Times New Roman" panose="02020603050405020304" pitchFamily="18" charset="0"/>
              </a:rPr>
              <a:t>ICS525-01 Setting for 20 MHz</a:t>
            </a:r>
            <a:endParaRPr kumimoji="0" lang="en-US" altLang="zh-CN"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8807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endParaRPr lang="en-IN" sz="1200" b="1" dirty="0">
              <a:latin typeface="Times New Roman" panose="02020603050405020304" pitchFamily="18" charset="0"/>
              <a:ea typeface="Arial Unicode MS"/>
              <a:cs typeface="Times New Roman" panose="02020603050405020304" pitchFamily="18" charset="0"/>
            </a:endParaRPr>
          </a:p>
        </p:txBody>
      </p:sp>
      <p:sp>
        <p:nvSpPr>
          <p:cNvPr id="4" name="Rectangle 2"/>
          <p:cNvSpPr>
            <a:spLocks noChangeArrowheads="1"/>
          </p:cNvSpPr>
          <p:nvPr/>
        </p:nvSpPr>
        <p:spPr bwMode="auto">
          <a:xfrm>
            <a:off x="1828800" y="1098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1025" name="Picture 1" descr="12431626_993022950743278_1583353988_n"/>
          <p:cNvPicPr>
            <a:picLocks noChangeAspect="1" noChangeArrowheads="1"/>
          </p:cNvPicPr>
          <p:nvPr/>
        </p:nvPicPr>
        <p:blipFill>
          <a:blip r:embed="rId2">
            <a:extLst>
              <a:ext uri="{28A0092B-C50C-407E-A947-70E740481C1C}">
                <a14:useLocalDpi xmlns:a14="http://schemas.microsoft.com/office/drawing/2010/main" val="0"/>
              </a:ext>
            </a:extLst>
          </a:blip>
          <a:srcRect l="5872" t="1695" b="12543"/>
          <a:stretch>
            <a:fillRect/>
          </a:stretch>
        </p:blipFill>
        <p:spPr bwMode="auto">
          <a:xfrm>
            <a:off x="1001975" y="1098550"/>
            <a:ext cx="7246191" cy="4006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676400" y="5712897"/>
            <a:ext cx="5309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μs</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Delay Between the MOSFETs on the Same Leg</a:t>
            </a:r>
            <a:r>
              <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789732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lvl="0"/>
            <a:r>
              <a:rPr lang="en-US" sz="3200" b="1" dirty="0" smtClean="0">
                <a:solidFill>
                  <a:srgbClr val="FF0000"/>
                </a:solidFill>
                <a:latin typeface="Arial" pitchFamily="34" charset="0"/>
                <a:ea typeface="Times New Roman" pitchFamily="18" charset="0"/>
                <a:cs typeface="Arial" pitchFamily="34" charset="0"/>
              </a:rPr>
              <a:t>Complete Laboratory setup of 3 Φ 11 Level Cascaded H-bridge Inverter</a:t>
            </a:r>
            <a:r>
              <a:rPr lang="en-US" sz="3200" dirty="0" smtClean="0">
                <a:solidFill>
                  <a:srgbClr val="FF0000"/>
                </a:solidFill>
                <a:latin typeface="Arial" pitchFamily="34" charset="0"/>
                <a:cs typeface="Arial" pitchFamily="34" charset="0"/>
              </a:rPr>
              <a:t/>
            </a:r>
            <a:br>
              <a:rPr lang="en-US" sz="3200" dirty="0" smtClean="0">
                <a:solidFill>
                  <a:srgbClr val="FF0000"/>
                </a:solidFill>
                <a:latin typeface="Arial" pitchFamily="34" charset="0"/>
                <a:cs typeface="Arial" pitchFamily="34" charset="0"/>
              </a:rPr>
            </a:br>
            <a:endParaRPr lang="en-US" sz="3200" dirty="0">
              <a:solidFill>
                <a:srgbClr val="FF0000"/>
              </a:solidFill>
            </a:endParaRPr>
          </a:p>
        </p:txBody>
      </p:sp>
      <p:sp>
        <p:nvSpPr>
          <p:cNvPr id="129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9025" name="Picture 4" descr="P_20151018_171508_HDR"/>
          <p:cNvPicPr>
            <a:picLocks noChangeAspect="1" noChangeArrowheads="1"/>
          </p:cNvPicPr>
          <p:nvPr/>
        </p:nvPicPr>
        <p:blipFill>
          <a:blip r:embed="rId2"/>
          <a:srcRect/>
          <a:stretch>
            <a:fillRect/>
          </a:stretch>
        </p:blipFill>
        <p:spPr bwMode="auto">
          <a:xfrm>
            <a:off x="1143001" y="1041888"/>
            <a:ext cx="7391400" cy="5304503"/>
          </a:xfrm>
          <a:prstGeom prst="rect">
            <a:avLst/>
          </a:prstGeom>
          <a:noFill/>
        </p:spPr>
      </p:pic>
      <p:sp>
        <p:nvSpPr>
          <p:cNvPr id="129027" name="Rectangle 3"/>
          <p:cNvSpPr>
            <a:spLocks noChangeArrowheads="1"/>
          </p:cNvSpPr>
          <p:nvPr/>
        </p:nvSpPr>
        <p:spPr bwMode="auto">
          <a:xfrm>
            <a:off x="0" y="450532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6576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9029" name="Rectangle 5"/>
          <p:cNvSpPr>
            <a:spLocks noChangeArrowheads="1"/>
          </p:cNvSpPr>
          <p:nvPr/>
        </p:nvSpPr>
        <p:spPr bwMode="auto">
          <a:xfrm>
            <a:off x="5369253" y="5638800"/>
            <a:ext cx="1469500" cy="364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Arial" pitchFamily="34" charset="0"/>
              </a:rPr>
              <a:t>3Φ Induction Motor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030" name="Rectangle 6"/>
          <p:cNvSpPr>
            <a:spLocks noChangeArrowheads="1"/>
          </p:cNvSpPr>
          <p:nvPr/>
        </p:nvSpPr>
        <p:spPr bwMode="auto">
          <a:xfrm>
            <a:off x="6695974" y="2094876"/>
            <a:ext cx="1838427" cy="37873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Arial" pitchFamily="34" charset="0"/>
              </a:rPr>
              <a:t>Power Quality Analyzer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9031" name="AutoShape 7"/>
          <p:cNvCxnSpPr>
            <a:cxnSpLocks noChangeShapeType="1"/>
          </p:cNvCxnSpPr>
          <p:nvPr/>
        </p:nvCxnSpPr>
        <p:spPr bwMode="auto">
          <a:xfrm rot="5400000">
            <a:off x="6687953" y="2517247"/>
            <a:ext cx="422510" cy="411384"/>
          </a:xfrm>
          <a:prstGeom prst="straightConnector1">
            <a:avLst/>
          </a:prstGeom>
          <a:noFill/>
          <a:ln w="28575">
            <a:solidFill>
              <a:srgbClr val="FFFFFF"/>
            </a:solidFill>
            <a:round/>
            <a:headEnd/>
            <a:tailEnd type="triangle" w="med" len="med"/>
          </a:ln>
        </p:spPr>
      </p:cxnSp>
      <p:sp>
        <p:nvSpPr>
          <p:cNvPr id="129032" name="Rectangle 8"/>
          <p:cNvSpPr>
            <a:spLocks noChangeArrowheads="1"/>
          </p:cNvSpPr>
          <p:nvPr/>
        </p:nvSpPr>
        <p:spPr bwMode="auto">
          <a:xfrm>
            <a:off x="3780685" y="1621276"/>
            <a:ext cx="815834" cy="364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Arial" pitchFamily="34" charset="0"/>
              </a:rPr>
              <a:t>CHMLI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033" name="Rectangle 9"/>
          <p:cNvSpPr>
            <a:spLocks noChangeArrowheads="1"/>
          </p:cNvSpPr>
          <p:nvPr/>
        </p:nvSpPr>
        <p:spPr bwMode="auto">
          <a:xfrm>
            <a:off x="1247127" y="1707718"/>
            <a:ext cx="1049913" cy="76589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Arial" pitchFamily="34" charset="0"/>
              </a:rPr>
              <a:t>Spartan®-3A DSP FPGA </a:t>
            </a:r>
            <a:r>
              <a:rPr kumimoji="0" lang="en-US" sz="1100" b="0" i="0" u="none" strike="noStrike" cap="none" normalizeH="0" baseline="0" dirty="0" smtClean="0">
                <a:ln>
                  <a:noFill/>
                </a:ln>
                <a:solidFill>
                  <a:schemeClr val="tx1"/>
                </a:solidFill>
                <a:effectLst/>
                <a:latin typeface="Times New Roman" pitchFamily="18" charset="0"/>
                <a:cs typeface="Arial" pitchFamily="34" charset="0"/>
              </a:rPr>
              <a:t>CHMLI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9034" name="AutoShape 10"/>
          <p:cNvCxnSpPr>
            <a:cxnSpLocks noChangeShapeType="1"/>
          </p:cNvCxnSpPr>
          <p:nvPr/>
        </p:nvCxnSpPr>
        <p:spPr bwMode="auto">
          <a:xfrm rot="16200000" flipH="1">
            <a:off x="1937940" y="2453063"/>
            <a:ext cx="378736" cy="339464"/>
          </a:xfrm>
          <a:prstGeom prst="straightConnector1">
            <a:avLst/>
          </a:prstGeom>
          <a:noFill/>
          <a:ln w="28575">
            <a:solidFill>
              <a:srgbClr val="FFFFFF"/>
            </a:solidFill>
            <a:round/>
            <a:headEnd/>
            <a:tailEnd type="triangle" w="med" len="med"/>
          </a:ln>
        </p:spPr>
      </p:cxnSp>
    </p:spTree>
    <p:extLst>
      <p:ext uri="{BB962C8B-B14F-4D97-AF65-F5344CB8AC3E}">
        <p14:creationId xmlns:p14="http://schemas.microsoft.com/office/powerpoint/2010/main" val="2767854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7009</TotalTime>
  <Words>8348</Words>
  <Application>Microsoft Office PowerPoint</Application>
  <PresentationFormat>On-screen Show (4:3)</PresentationFormat>
  <Paragraphs>1301</Paragraphs>
  <Slides>124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124</vt:i4>
      </vt:variant>
    </vt:vector>
  </HeadingPairs>
  <TitlesOfParts>
    <vt:vector size="137" baseType="lpstr">
      <vt:lpstr>宋体</vt:lpstr>
      <vt:lpstr>Arial</vt:lpstr>
      <vt:lpstr>Arial Unicode MS</vt:lpstr>
      <vt:lpstr>Calibri</vt:lpstr>
      <vt:lpstr>Cambria Math</vt:lpstr>
      <vt:lpstr>Courier New</vt:lpstr>
      <vt:lpstr>Garamond</vt:lpstr>
      <vt:lpstr>新細明體</vt:lpstr>
      <vt:lpstr>Tahoma</vt:lpstr>
      <vt:lpstr>Times New Roman</vt:lpstr>
      <vt:lpstr>TimesNewRoman</vt:lpstr>
      <vt:lpstr>Vrinda</vt:lpstr>
      <vt:lpstr>Office Theme</vt:lpstr>
      <vt:lpstr>Harmonic Elimination in a MPPT Based Solar Powered Cascaded Multilevel Inverter Using NR Techniques for Micro Grid </vt:lpstr>
      <vt:lpstr>PowerPoint Presentation</vt:lpstr>
      <vt:lpstr>Block Diagram of the Proposed System </vt:lpstr>
      <vt:lpstr>Inferences Drawn Out of Literature Review</vt:lpstr>
      <vt:lpstr>PowerPoint Presentation</vt:lpstr>
      <vt:lpstr>PowerPoint Presentation</vt:lpstr>
      <vt:lpstr>PowerPoint Presentation</vt:lpstr>
      <vt:lpstr>PowerPoint Presentation</vt:lpstr>
      <vt:lpstr>PowerPoint Presentation</vt:lpstr>
      <vt:lpstr>PowerPoint Presentation</vt:lpstr>
      <vt:lpstr>Partial Shading of Solar Panels</vt:lpstr>
      <vt:lpstr>PowerPoint Presentation</vt:lpstr>
      <vt:lpstr>PowerPoint Presentation</vt:lpstr>
      <vt:lpstr>PowerPoint Presentation</vt:lpstr>
      <vt:lpstr>PV Modeling</vt:lpstr>
      <vt:lpstr>PowerPoint Presentation</vt:lpstr>
      <vt:lpstr>MATLAB/SIMULINK Model of PV Module </vt:lpstr>
      <vt:lpstr>MATLAB/SIMULINK Model of the Diode Characteristics </vt:lpstr>
      <vt:lpstr>PowerPoint Presentation</vt:lpstr>
      <vt:lpstr>PowerPoint Presentation</vt:lpstr>
      <vt:lpstr>PowerPoint Presentation</vt:lpstr>
      <vt:lpstr>Switching Mode Regulator  (Buck Converter)</vt:lpstr>
      <vt:lpstr>PowerPoint Presentation</vt:lpstr>
      <vt:lpstr>Parameters of Buck Converter </vt:lpstr>
      <vt:lpstr>PowerPoint Presentation</vt:lpstr>
      <vt:lpstr>PowerPoint Presentation</vt:lpstr>
      <vt:lpstr>Block Diagram of the Proposed System </vt:lpstr>
      <vt:lpstr>MPPT Algorithms</vt:lpstr>
      <vt:lpstr>Perturb and Observe</vt:lpstr>
      <vt:lpstr>Incremental Conductance  </vt:lpstr>
      <vt:lpstr>Neural Network  </vt:lpstr>
      <vt:lpstr>MATLAB/SIMULINK ANN Model</vt:lpstr>
      <vt:lpstr>PowerPoint Presentation</vt:lpstr>
      <vt:lpstr>MATLAB/SIMULINK ANFIS Model </vt:lpstr>
      <vt:lpstr>PowerPoint Presentation</vt:lpstr>
      <vt:lpstr>Fuzzy inference rules</vt:lpstr>
      <vt:lpstr>PowerPoint Presentation</vt:lpstr>
      <vt:lpstr>Efficiency of MPPT Algorithm</vt:lpstr>
      <vt:lpstr>PowerPoint Presentation</vt:lpstr>
      <vt:lpstr>MATLABTM / SIMULINKTM  Model of Maximum Power Output (Pmax)</vt:lpstr>
      <vt:lpstr>Sub-System for Fill Factor</vt:lpstr>
      <vt:lpstr>PowerPoint Presentation</vt:lpstr>
      <vt:lpstr>PowerPoint Presentation</vt:lpstr>
      <vt:lpstr>Modelling of Stand-alone PV System with Buck Converter</vt:lpstr>
      <vt:lpstr>MATLABTM/SIMULINKTM Model of the Stand-alone PV System with Buck Converter Applied with P&amp;O MPPT Algorithm                     </vt:lpstr>
      <vt:lpstr>PowerPoint Presentation</vt:lpstr>
      <vt:lpstr>PowerPoint Presentation</vt:lpstr>
      <vt:lpstr>MATLABTM/SIMULINKTM Model of the Stand-alone PV System with Buck Converter Applied with INC MPPT Algorithm                     </vt:lpstr>
      <vt:lpstr>PowerPoint Presentation</vt:lpstr>
      <vt:lpstr>MATLABTM/SIMULINKTM Model of the Stand-alone PV System with Buck Converter Applied with NN MPPT Algorithm  </vt:lpstr>
      <vt:lpstr>PowerPoint Presentation</vt:lpstr>
      <vt:lpstr>MATLABTM/SIMULINKTM Model of the Stand-alone PV System with Buck Converter Applied with ANFIS MPPT Algorithm                     </vt:lpstr>
      <vt:lpstr>PowerPoint Presentation</vt:lpstr>
      <vt:lpstr>Comparative Analysis of MPPT Controllers</vt:lpstr>
      <vt:lpstr>Proposed ANFIS / Constant Voltage Tracker (CVT) Algorithm</vt:lpstr>
      <vt:lpstr>PowerPoint Presentation</vt:lpstr>
      <vt:lpstr>PowerPoint Presentation</vt:lpstr>
      <vt:lpstr>PowerPoint Presentation</vt:lpstr>
      <vt:lpstr>Solar Module Analyzer 12A V110906 Software </vt:lpstr>
      <vt:lpstr>Experimental Setup for Performance Evaluation of PV Module at Laboratory Condition  </vt:lpstr>
      <vt:lpstr>Performance of 37 W PV Module at Laboratory and Outdoor Conditions</vt:lpstr>
      <vt:lpstr>PowerPoint Presentation</vt:lpstr>
      <vt:lpstr>Experimental Results </vt:lpstr>
      <vt:lpstr>Block Diagram of the Proposed MPPT/CVT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MPPT Algorithm Comparison </vt:lpstr>
      <vt:lpstr>PowerPoint Presentation</vt:lpstr>
      <vt:lpstr>Cascaded H-bridge Inverter</vt:lpstr>
      <vt:lpstr>Selective Harmonic Elimination Technique</vt:lpstr>
      <vt:lpstr>Block Diagram of the Proposed Harmonic Elimination System </vt:lpstr>
      <vt:lpstr>PowerPoint Presentation</vt:lpstr>
      <vt:lpstr>MATLAB/SIMULINK Modeling of CHMLI </vt:lpstr>
      <vt:lpstr>PowerPoint Presentation</vt:lpstr>
      <vt:lpstr>PowerPoint Presentation</vt:lpstr>
      <vt:lpstr>Newton Raphson - SHE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Laboratory setup of 3 Φ 11 Level Cascaded H-bridge Inverter </vt:lpstr>
      <vt:lpstr>PowerPoint Presentation</vt:lpstr>
      <vt:lpstr>PowerPoint Presentation</vt:lpstr>
      <vt:lpstr>PowerPoint Presentation</vt:lpstr>
      <vt:lpstr>Comparison of Harmonic (%) for 11 Level Inverter with NR</vt:lpstr>
      <vt:lpstr>Cost of Cascaded H-bridge 11 Level Inverter</vt:lpstr>
      <vt:lpstr>Cost of 11 level Cascaded H-bridge Inverter Experimental Setup</vt:lpstr>
      <vt:lpstr>Conclusion</vt:lpstr>
      <vt:lpstr>PowerPoint Presentation</vt:lpstr>
      <vt:lpstr>Future Scope </vt:lpstr>
      <vt:lpstr>PowerPoint Presentation</vt:lpstr>
      <vt:lpstr>PowerPoint Presentation</vt:lpstr>
      <vt:lpstr>Acknowledgements</vt:lpstr>
      <vt:lpstr>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Real Time Simulation of Artificial Intelligent based MPP Tracker for Photo-Voltaic System</dc:title>
  <dc:creator>shimi</dc:creator>
  <cp:lastModifiedBy>shimi sudha letha</cp:lastModifiedBy>
  <cp:revision>296</cp:revision>
  <dcterms:created xsi:type="dcterms:W3CDTF">2006-08-16T00:00:00Z</dcterms:created>
  <dcterms:modified xsi:type="dcterms:W3CDTF">2017-09-10T17:31:58Z</dcterms:modified>
</cp:coreProperties>
</file>